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63" r:id="rId2"/>
    <p:sldId id="258" r:id="rId3"/>
    <p:sldId id="259" r:id="rId4"/>
    <p:sldId id="260" r:id="rId5"/>
    <p:sldId id="261" r:id="rId6"/>
    <p:sldId id="262" r:id="rId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64025" autoAdjust="0"/>
  </p:normalViewPr>
  <p:slideViewPr>
    <p:cSldViewPr snapToGrid="0">
      <p:cViewPr varScale="1">
        <p:scale>
          <a:sx n="49" d="100"/>
          <a:sy n="49" d="100"/>
        </p:scale>
        <p:origin x="13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9A2857-F6E8-4162-BC86-F29BEA859E52}" type="datetimeFigureOut">
              <a:rPr lang="fi-FI" smtClean="0"/>
              <a:t>20.8.2024</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E06659-BB61-40E9-9FB8-2E4E52C9B78D}" type="slidenum">
              <a:rPr lang="fi-FI" smtClean="0"/>
              <a:t>‹#›</a:t>
            </a:fld>
            <a:endParaRPr lang="fi-FI"/>
          </a:p>
        </p:txBody>
      </p:sp>
    </p:spTree>
    <p:extLst>
      <p:ext uri="{BB962C8B-B14F-4D97-AF65-F5344CB8AC3E}">
        <p14:creationId xmlns:p14="http://schemas.microsoft.com/office/powerpoint/2010/main" val="319422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7CE06659-BB61-40E9-9FB8-2E4E52C9B78D}" type="slidenum">
              <a:rPr lang="fi-FI" smtClean="0"/>
              <a:t>1</a:t>
            </a:fld>
            <a:endParaRPr lang="fi-FI"/>
          </a:p>
        </p:txBody>
      </p:sp>
    </p:spTree>
    <p:extLst>
      <p:ext uri="{BB962C8B-B14F-4D97-AF65-F5344CB8AC3E}">
        <p14:creationId xmlns:p14="http://schemas.microsoft.com/office/powerpoint/2010/main" val="372245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a:t>Anonyymiys on lähinnä vapaaehtoista suojelemiseksi, jotta hän voi paremmin rajata aikaa, jota käyttää vapaaehtoistoimintaan.</a:t>
            </a:r>
          </a:p>
        </p:txBody>
      </p:sp>
      <p:sp>
        <p:nvSpPr>
          <p:cNvPr id="4" name="Slide Number Placeholder 3"/>
          <p:cNvSpPr>
            <a:spLocks noGrp="1"/>
          </p:cNvSpPr>
          <p:nvPr>
            <p:ph type="sldNum" sz="quarter" idx="5"/>
          </p:nvPr>
        </p:nvSpPr>
        <p:spPr/>
        <p:txBody>
          <a:bodyPr/>
          <a:lstStyle/>
          <a:p>
            <a:fld id="{7CE06659-BB61-40E9-9FB8-2E4E52C9B78D}" type="slidenum">
              <a:rPr lang="fi-FI" smtClean="0"/>
              <a:t>2</a:t>
            </a:fld>
            <a:endParaRPr lang="fi-FI"/>
          </a:p>
        </p:txBody>
      </p:sp>
    </p:spTree>
    <p:extLst>
      <p:ext uri="{BB962C8B-B14F-4D97-AF65-F5344CB8AC3E}">
        <p14:creationId xmlns:p14="http://schemas.microsoft.com/office/powerpoint/2010/main" val="3217915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7CE06659-BB61-40E9-9FB8-2E4E52C9B78D}" type="slidenum">
              <a:rPr lang="fi-FI" smtClean="0"/>
              <a:t>3</a:t>
            </a:fld>
            <a:endParaRPr lang="fi-FI"/>
          </a:p>
        </p:txBody>
      </p:sp>
    </p:spTree>
    <p:extLst>
      <p:ext uri="{BB962C8B-B14F-4D97-AF65-F5344CB8AC3E}">
        <p14:creationId xmlns:p14="http://schemas.microsoft.com/office/powerpoint/2010/main" val="6985683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4" name="Rectangle 15">
            <a:extLst>
              <a:ext uri="{FF2B5EF4-FFF2-40B4-BE49-F238E27FC236}">
                <a16:creationId xmlns:a16="http://schemas.microsoft.com/office/drawing/2014/main" id="{8C9B1F9C-A4F2-483B-86AB-219441AB11DE}"/>
              </a:ext>
            </a:extLst>
          </p:cNvPr>
          <p:cNvSpPr>
            <a:spLocks noChangeArrowheads="1"/>
          </p:cNvSpPr>
          <p:nvPr userDrawn="1"/>
        </p:nvSpPr>
        <p:spPr bwMode="auto">
          <a:xfrm>
            <a:off x="204529" y="1405292"/>
            <a:ext cx="11775705" cy="4631994"/>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500">
                <a:solidFill>
                  <a:schemeClr val="tx1"/>
                </a:solidFill>
                <a:latin typeface="Times New Roman" pitchFamily="18" charset="0"/>
              </a:defRPr>
            </a:lvl1pPr>
            <a:lvl2pPr marL="742950" indent="-285750" eaLnBrk="0" hangingPunct="0">
              <a:defRPr sz="2500">
                <a:solidFill>
                  <a:schemeClr val="tx1"/>
                </a:solidFill>
                <a:latin typeface="Times New Roman" pitchFamily="18" charset="0"/>
              </a:defRPr>
            </a:lvl2pPr>
            <a:lvl3pPr marL="1143000" indent="-228600" eaLnBrk="0" hangingPunct="0">
              <a:defRPr sz="2500">
                <a:solidFill>
                  <a:schemeClr val="tx1"/>
                </a:solidFill>
                <a:latin typeface="Times New Roman" pitchFamily="18" charset="0"/>
              </a:defRPr>
            </a:lvl3pPr>
            <a:lvl4pPr marL="1600200" indent="-228600" eaLnBrk="0" hangingPunct="0">
              <a:defRPr sz="2500">
                <a:solidFill>
                  <a:schemeClr val="tx1"/>
                </a:solidFill>
                <a:latin typeface="Times New Roman" pitchFamily="18" charset="0"/>
              </a:defRPr>
            </a:lvl4pPr>
            <a:lvl5pPr marL="2057400" indent="-228600" eaLnBrk="0" hangingPunct="0">
              <a:defRPr sz="2500">
                <a:solidFill>
                  <a:schemeClr val="tx1"/>
                </a:solidFill>
                <a:latin typeface="Times New Roman" pitchFamily="18" charset="0"/>
              </a:defRPr>
            </a:lvl5pPr>
            <a:lvl6pPr marL="2514600" indent="-228600" eaLnBrk="0" fontAlgn="base" hangingPunct="0">
              <a:spcBef>
                <a:spcPct val="0"/>
              </a:spcBef>
              <a:spcAft>
                <a:spcPct val="0"/>
              </a:spcAft>
              <a:defRPr sz="2500">
                <a:solidFill>
                  <a:schemeClr val="tx1"/>
                </a:solidFill>
                <a:latin typeface="Times New Roman" pitchFamily="18" charset="0"/>
              </a:defRPr>
            </a:lvl6pPr>
            <a:lvl7pPr marL="2971800" indent="-228600" eaLnBrk="0" fontAlgn="base" hangingPunct="0">
              <a:spcBef>
                <a:spcPct val="0"/>
              </a:spcBef>
              <a:spcAft>
                <a:spcPct val="0"/>
              </a:spcAft>
              <a:defRPr sz="2500">
                <a:solidFill>
                  <a:schemeClr val="tx1"/>
                </a:solidFill>
                <a:latin typeface="Times New Roman" pitchFamily="18" charset="0"/>
              </a:defRPr>
            </a:lvl7pPr>
            <a:lvl8pPr marL="3429000" indent="-228600" eaLnBrk="0" fontAlgn="base" hangingPunct="0">
              <a:spcBef>
                <a:spcPct val="0"/>
              </a:spcBef>
              <a:spcAft>
                <a:spcPct val="0"/>
              </a:spcAft>
              <a:defRPr sz="2500">
                <a:solidFill>
                  <a:schemeClr val="tx1"/>
                </a:solidFill>
                <a:latin typeface="Times New Roman" pitchFamily="18" charset="0"/>
              </a:defRPr>
            </a:lvl8pPr>
            <a:lvl9pPr marL="3886200" indent="-228600" eaLnBrk="0" fontAlgn="base" hangingPunct="0">
              <a:spcBef>
                <a:spcPct val="0"/>
              </a:spcBef>
              <a:spcAft>
                <a:spcPct val="0"/>
              </a:spcAft>
              <a:defRPr sz="2500">
                <a:solidFill>
                  <a:schemeClr val="tx1"/>
                </a:solidFill>
                <a:latin typeface="Times New Roman" pitchFamily="18" charset="0"/>
              </a:defRPr>
            </a:lvl9pPr>
          </a:lstStyle>
          <a:p>
            <a:pPr eaLnBrk="1" hangingPunct="1">
              <a:defRPr/>
            </a:pPr>
            <a:endParaRPr lang="en-US" altLang="en-US" sz="2268"/>
          </a:p>
        </p:txBody>
      </p:sp>
      <p:sp>
        <p:nvSpPr>
          <p:cNvPr id="5" name="Rectangle 30">
            <a:extLst>
              <a:ext uri="{FF2B5EF4-FFF2-40B4-BE49-F238E27FC236}">
                <a16:creationId xmlns:a16="http://schemas.microsoft.com/office/drawing/2014/main" id="{D6880EFE-8130-4BDC-835C-7B2CB985DDD0}"/>
              </a:ext>
            </a:extLst>
          </p:cNvPr>
          <p:cNvSpPr>
            <a:spLocks noChangeArrowheads="1"/>
          </p:cNvSpPr>
          <p:nvPr userDrawn="1"/>
        </p:nvSpPr>
        <p:spPr bwMode="auto">
          <a:xfrm>
            <a:off x="204529" y="6201429"/>
            <a:ext cx="11775705" cy="483789"/>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500">
                <a:solidFill>
                  <a:schemeClr val="tx1"/>
                </a:solidFill>
                <a:latin typeface="Times New Roman" pitchFamily="18" charset="0"/>
              </a:defRPr>
            </a:lvl1pPr>
            <a:lvl2pPr marL="742950" indent="-285750" eaLnBrk="0" hangingPunct="0">
              <a:defRPr sz="2500">
                <a:solidFill>
                  <a:schemeClr val="tx1"/>
                </a:solidFill>
                <a:latin typeface="Times New Roman" pitchFamily="18" charset="0"/>
              </a:defRPr>
            </a:lvl2pPr>
            <a:lvl3pPr marL="1143000" indent="-228600" eaLnBrk="0" hangingPunct="0">
              <a:defRPr sz="2500">
                <a:solidFill>
                  <a:schemeClr val="tx1"/>
                </a:solidFill>
                <a:latin typeface="Times New Roman" pitchFamily="18" charset="0"/>
              </a:defRPr>
            </a:lvl3pPr>
            <a:lvl4pPr marL="1600200" indent="-228600" eaLnBrk="0" hangingPunct="0">
              <a:defRPr sz="2500">
                <a:solidFill>
                  <a:schemeClr val="tx1"/>
                </a:solidFill>
                <a:latin typeface="Times New Roman" pitchFamily="18" charset="0"/>
              </a:defRPr>
            </a:lvl4pPr>
            <a:lvl5pPr marL="2057400" indent="-228600" eaLnBrk="0" hangingPunct="0">
              <a:defRPr sz="2500">
                <a:solidFill>
                  <a:schemeClr val="tx1"/>
                </a:solidFill>
                <a:latin typeface="Times New Roman" pitchFamily="18" charset="0"/>
              </a:defRPr>
            </a:lvl5pPr>
            <a:lvl6pPr marL="2514600" indent="-228600" eaLnBrk="0" fontAlgn="base" hangingPunct="0">
              <a:spcBef>
                <a:spcPct val="0"/>
              </a:spcBef>
              <a:spcAft>
                <a:spcPct val="0"/>
              </a:spcAft>
              <a:defRPr sz="2500">
                <a:solidFill>
                  <a:schemeClr val="tx1"/>
                </a:solidFill>
                <a:latin typeface="Times New Roman" pitchFamily="18" charset="0"/>
              </a:defRPr>
            </a:lvl6pPr>
            <a:lvl7pPr marL="2971800" indent="-228600" eaLnBrk="0" fontAlgn="base" hangingPunct="0">
              <a:spcBef>
                <a:spcPct val="0"/>
              </a:spcBef>
              <a:spcAft>
                <a:spcPct val="0"/>
              </a:spcAft>
              <a:defRPr sz="2500">
                <a:solidFill>
                  <a:schemeClr val="tx1"/>
                </a:solidFill>
                <a:latin typeface="Times New Roman" pitchFamily="18" charset="0"/>
              </a:defRPr>
            </a:lvl7pPr>
            <a:lvl8pPr marL="3429000" indent="-228600" eaLnBrk="0" fontAlgn="base" hangingPunct="0">
              <a:spcBef>
                <a:spcPct val="0"/>
              </a:spcBef>
              <a:spcAft>
                <a:spcPct val="0"/>
              </a:spcAft>
              <a:defRPr sz="2500">
                <a:solidFill>
                  <a:schemeClr val="tx1"/>
                </a:solidFill>
                <a:latin typeface="Times New Roman" pitchFamily="18" charset="0"/>
              </a:defRPr>
            </a:lvl8pPr>
            <a:lvl9pPr marL="3886200" indent="-228600" eaLnBrk="0" fontAlgn="base" hangingPunct="0">
              <a:spcBef>
                <a:spcPct val="0"/>
              </a:spcBef>
              <a:spcAft>
                <a:spcPct val="0"/>
              </a:spcAft>
              <a:defRPr sz="2500">
                <a:solidFill>
                  <a:schemeClr val="tx1"/>
                </a:solidFill>
                <a:latin typeface="Times New Roman" pitchFamily="18" charset="0"/>
              </a:defRPr>
            </a:lvl9pPr>
          </a:lstStyle>
          <a:p>
            <a:pPr eaLnBrk="1" hangingPunct="1">
              <a:defRPr/>
            </a:pPr>
            <a:r>
              <a:rPr lang="en-US" altLang="en-US" sz="2268" dirty="0"/>
              <a:t>                     																</a:t>
            </a:r>
          </a:p>
        </p:txBody>
      </p:sp>
      <p:pic>
        <p:nvPicPr>
          <p:cNvPr id="6" name="Picture 39" descr="PR_pun">
            <a:extLst>
              <a:ext uri="{FF2B5EF4-FFF2-40B4-BE49-F238E27FC236}">
                <a16:creationId xmlns:a16="http://schemas.microsoft.com/office/drawing/2014/main" id="{0B38711A-9ACC-4500-A6B0-C1E1C9600C9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737673" y="476591"/>
            <a:ext cx="1994594" cy="488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9">
            <a:extLst>
              <a:ext uri="{FF2B5EF4-FFF2-40B4-BE49-F238E27FC236}">
                <a16:creationId xmlns:a16="http://schemas.microsoft.com/office/drawing/2014/main" id="{51B9CD18-4488-4557-8867-A88BCCCEF7C4}"/>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20367" y="400278"/>
            <a:ext cx="986436" cy="784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1" name="Rectangle 3"/>
          <p:cNvSpPr>
            <a:spLocks noGrp="1" noChangeArrowheads="1"/>
          </p:cNvSpPr>
          <p:nvPr>
            <p:ph type="subTitle" idx="1"/>
          </p:nvPr>
        </p:nvSpPr>
        <p:spPr>
          <a:xfrm>
            <a:off x="564713" y="3919268"/>
            <a:ext cx="10363924" cy="1750856"/>
          </a:xfrm>
        </p:spPr>
        <p:txBody>
          <a:bodyPr/>
          <a:lstStyle>
            <a:lvl1pPr marL="0" indent="0">
              <a:buFont typeface="Times" pitchFamily="18" charset="0"/>
              <a:buNone/>
              <a:defRPr sz="2721">
                <a:solidFill>
                  <a:schemeClr val="bg1"/>
                </a:solidFill>
              </a:defRPr>
            </a:lvl1pPr>
          </a:lstStyle>
          <a:p>
            <a:endParaRPr lang="en-US" dirty="0"/>
          </a:p>
        </p:txBody>
      </p:sp>
      <p:sp>
        <p:nvSpPr>
          <p:cNvPr id="27677" name="Rectangle 29"/>
          <p:cNvSpPr>
            <a:spLocks noGrp="1" noChangeArrowheads="1"/>
          </p:cNvSpPr>
          <p:nvPr>
            <p:ph type="ctrTitle" sz="quarter"/>
          </p:nvPr>
        </p:nvSpPr>
        <p:spPr>
          <a:xfrm>
            <a:off x="557472" y="2285041"/>
            <a:ext cx="10362115" cy="1470085"/>
          </a:xfrm>
        </p:spPr>
        <p:txBody>
          <a:bodyPr lIns="91408" tIns="45704" rIns="91408" bIns="45704"/>
          <a:lstStyle>
            <a:lvl1pPr>
              <a:lnSpc>
                <a:spcPts val="4535"/>
              </a:lnSpc>
              <a:defRPr sz="3628" b="1">
                <a:solidFill>
                  <a:schemeClr val="bg1"/>
                </a:solidFill>
              </a:defRPr>
            </a:lvl1pPr>
          </a:lstStyle>
          <a:p>
            <a:endParaRPr lang="fi-FI" dirty="0"/>
          </a:p>
        </p:txBody>
      </p:sp>
    </p:spTree>
    <p:extLst>
      <p:ext uri="{BB962C8B-B14F-4D97-AF65-F5344CB8AC3E}">
        <p14:creationId xmlns:p14="http://schemas.microsoft.com/office/powerpoint/2010/main" val="551370718"/>
      </p:ext>
    </p:extLst>
  </p:cSld>
  <p:clrMapOvr>
    <a:masterClrMapping/>
  </p:clrMapOvr>
  <p:transition>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en-US"/>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Rectangle 4">
            <a:extLst>
              <a:ext uri="{FF2B5EF4-FFF2-40B4-BE49-F238E27FC236}">
                <a16:creationId xmlns:a16="http://schemas.microsoft.com/office/drawing/2014/main" id="{915B2AD6-EF54-4B58-9FF7-8A5C732E0D3B}"/>
              </a:ext>
            </a:extLst>
          </p:cNvPr>
          <p:cNvSpPr>
            <a:spLocks noGrp="1" noChangeArrowheads="1"/>
          </p:cNvSpPr>
          <p:nvPr>
            <p:ph type="dt" sz="half" idx="10"/>
          </p:nvPr>
        </p:nvSpPr>
        <p:spPr>
          <a:xfrm>
            <a:off x="6300528" y="6354053"/>
            <a:ext cx="2539396" cy="457872"/>
          </a:xfrm>
          <a:prstGeom prst="rect">
            <a:avLst/>
          </a:prstGeom>
        </p:spPr>
        <p:txBody>
          <a:bodyPr/>
          <a:lstStyle>
            <a:lvl1pPr eaLnBrk="1" hangingPunct="1">
              <a:defRPr/>
            </a:lvl1pPr>
          </a:lstStyle>
          <a:p>
            <a:pPr>
              <a:defRPr/>
            </a:pPr>
            <a:endParaRPr lang="en-US"/>
          </a:p>
        </p:txBody>
      </p:sp>
    </p:spTree>
    <p:extLst>
      <p:ext uri="{BB962C8B-B14F-4D97-AF65-F5344CB8AC3E}">
        <p14:creationId xmlns:p14="http://schemas.microsoft.com/office/powerpoint/2010/main" val="2586780327"/>
      </p:ext>
    </p:extLst>
  </p:cSld>
  <p:clrMapOvr>
    <a:masterClrMapping/>
  </p:clrMapOvr>
  <p:transition>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859834" y="210219"/>
            <a:ext cx="2758404" cy="5827068"/>
          </a:xfrm>
        </p:spPr>
        <p:txBody>
          <a:bodyPr vert="eaVert"/>
          <a:lstStyle/>
          <a:p>
            <a:r>
              <a:rPr lang="fi-FI"/>
              <a:t>Muokkaa perustyyl. napsautt.</a:t>
            </a:r>
            <a:endParaRPr lang="en-US"/>
          </a:p>
        </p:txBody>
      </p:sp>
      <p:sp>
        <p:nvSpPr>
          <p:cNvPr id="3" name="Pystysuoran tekstin paikkamerkki 2"/>
          <p:cNvSpPr>
            <a:spLocks noGrp="1"/>
          </p:cNvSpPr>
          <p:nvPr>
            <p:ph type="body" orient="vert" idx="1"/>
          </p:nvPr>
        </p:nvSpPr>
        <p:spPr>
          <a:xfrm>
            <a:off x="579193" y="210219"/>
            <a:ext cx="8106884" cy="582706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Rectangle 4">
            <a:extLst>
              <a:ext uri="{FF2B5EF4-FFF2-40B4-BE49-F238E27FC236}">
                <a16:creationId xmlns:a16="http://schemas.microsoft.com/office/drawing/2014/main" id="{6B558740-DC35-4605-A29A-1F71E08F350F}"/>
              </a:ext>
            </a:extLst>
          </p:cNvPr>
          <p:cNvSpPr>
            <a:spLocks noGrp="1" noChangeArrowheads="1"/>
          </p:cNvSpPr>
          <p:nvPr>
            <p:ph type="dt" sz="half" idx="10"/>
          </p:nvPr>
        </p:nvSpPr>
        <p:spPr>
          <a:xfrm>
            <a:off x="6300528" y="6354053"/>
            <a:ext cx="2539396" cy="457872"/>
          </a:xfrm>
          <a:prstGeom prst="rect">
            <a:avLst/>
          </a:prstGeom>
        </p:spPr>
        <p:txBody>
          <a:bodyPr/>
          <a:lstStyle>
            <a:lvl1pPr eaLnBrk="1" hangingPunct="1">
              <a:defRPr/>
            </a:lvl1pPr>
          </a:lstStyle>
          <a:p>
            <a:pPr>
              <a:defRPr/>
            </a:pPr>
            <a:endParaRPr lang="en-US"/>
          </a:p>
        </p:txBody>
      </p:sp>
    </p:spTree>
    <p:extLst>
      <p:ext uri="{BB962C8B-B14F-4D97-AF65-F5344CB8AC3E}">
        <p14:creationId xmlns:p14="http://schemas.microsoft.com/office/powerpoint/2010/main" val="1177290947"/>
      </p:ext>
    </p:extLst>
  </p:cSld>
  <p:clrMapOvr>
    <a:masterClrMapping/>
  </p:clrMapOvr>
  <p:transition>
    <p:cover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Otsikkodia">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205317" y="1404939"/>
            <a:ext cx="11775016" cy="4632325"/>
          </a:xfrm>
          <a:prstGeom prst="rect">
            <a:avLst/>
          </a:prstGeom>
          <a:solidFill>
            <a:srgbClr val="C00000"/>
          </a:solidFill>
          <a:ln w="9525">
            <a:noFill/>
            <a:miter lim="800000"/>
            <a:headEnd/>
            <a:tailEnd/>
          </a:ln>
          <a:effectLst/>
        </p:spPr>
        <p:txBody>
          <a:bodyPr wrap="none" anchor="ctr"/>
          <a:lstStyle/>
          <a:p>
            <a:pPr>
              <a:defRPr/>
            </a:pPr>
            <a:endParaRPr lang="en-US" sz="1800" dirty="0"/>
          </a:p>
        </p:txBody>
      </p:sp>
      <p:sp>
        <p:nvSpPr>
          <p:cNvPr id="5" name="Rectangle 5"/>
          <p:cNvSpPr>
            <a:spLocks noChangeArrowheads="1"/>
          </p:cNvSpPr>
          <p:nvPr/>
        </p:nvSpPr>
        <p:spPr bwMode="auto">
          <a:xfrm>
            <a:off x="205317" y="6200775"/>
            <a:ext cx="11775016" cy="484188"/>
          </a:xfrm>
          <a:prstGeom prst="rect">
            <a:avLst/>
          </a:prstGeom>
          <a:solidFill>
            <a:schemeClr val="accent1"/>
          </a:solidFill>
          <a:ln w="9525">
            <a:noFill/>
            <a:miter lim="800000"/>
            <a:headEnd/>
            <a:tailEnd/>
          </a:ln>
          <a:effectLst/>
        </p:spPr>
        <p:txBody>
          <a:bodyPr wrap="none" anchor="ctr"/>
          <a:lstStyle/>
          <a:p>
            <a:pPr>
              <a:defRPr/>
            </a:pPr>
            <a:endParaRPr lang="en-US" sz="1800"/>
          </a:p>
        </p:txBody>
      </p:sp>
      <p:pic>
        <p:nvPicPr>
          <p:cNvPr id="7" name="Picture 8" descr="pr_rk_col"/>
          <p:cNvPicPr>
            <a:picLocks noChangeAspect="1" noChangeArrowheads="1"/>
          </p:cNvPicPr>
          <p:nvPr/>
        </p:nvPicPr>
        <p:blipFill>
          <a:blip r:embed="rId2" cstate="print"/>
          <a:srcRect/>
          <a:stretch>
            <a:fillRect/>
          </a:stretch>
        </p:blipFill>
        <p:spPr bwMode="auto">
          <a:xfrm>
            <a:off x="9941985" y="471489"/>
            <a:ext cx="2044700" cy="695325"/>
          </a:xfrm>
          <a:prstGeom prst="rect">
            <a:avLst/>
          </a:prstGeom>
          <a:noFill/>
          <a:ln w="9525">
            <a:noFill/>
            <a:miter lim="800000"/>
            <a:headEnd/>
            <a:tailEnd/>
          </a:ln>
        </p:spPr>
      </p:pic>
      <p:sp>
        <p:nvSpPr>
          <p:cNvPr id="8" name="Text Box 33">
            <a:extLst>
              <a:ext uri="{FF2B5EF4-FFF2-40B4-BE49-F238E27FC236}">
                <a16:creationId xmlns:a16="http://schemas.microsoft.com/office/drawing/2014/main" id="{E20F4CA9-3D4B-477B-8507-0B354CA7FD7E}"/>
              </a:ext>
            </a:extLst>
          </p:cNvPr>
          <p:cNvSpPr txBox="1">
            <a:spLocks noChangeArrowheads="1"/>
          </p:cNvSpPr>
          <p:nvPr userDrawn="1"/>
        </p:nvSpPr>
        <p:spPr bwMode="auto">
          <a:xfrm>
            <a:off x="9303495" y="6308197"/>
            <a:ext cx="2418572" cy="266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866" tIns="47933" rIns="95866" bIns="47933">
            <a:spAutoFit/>
          </a:bodyPr>
          <a:lstStyle>
            <a:lvl1pPr defTabSz="958850">
              <a:defRPr sz="2400">
                <a:solidFill>
                  <a:schemeClr val="tx1"/>
                </a:solidFill>
                <a:latin typeface="Times New Roman" panose="02020603050405020304" pitchFamily="18" charset="0"/>
              </a:defRPr>
            </a:lvl1pPr>
            <a:lvl2pPr marL="479425" defTabSz="958850">
              <a:defRPr sz="2400">
                <a:solidFill>
                  <a:schemeClr val="tx1"/>
                </a:solidFill>
                <a:latin typeface="Times New Roman" panose="02020603050405020304" pitchFamily="18" charset="0"/>
              </a:defRPr>
            </a:lvl2pPr>
            <a:lvl3pPr marL="958850" defTabSz="958850">
              <a:defRPr sz="2400">
                <a:solidFill>
                  <a:schemeClr val="tx1"/>
                </a:solidFill>
                <a:latin typeface="Times New Roman" panose="02020603050405020304" pitchFamily="18" charset="0"/>
              </a:defRPr>
            </a:lvl3pPr>
            <a:lvl4pPr marL="1438275" defTabSz="958850">
              <a:defRPr sz="2400">
                <a:solidFill>
                  <a:schemeClr val="tx1"/>
                </a:solidFill>
                <a:latin typeface="Times New Roman" panose="02020603050405020304" pitchFamily="18" charset="0"/>
              </a:defRPr>
            </a:lvl4pPr>
            <a:lvl5pPr marL="1917700" defTabSz="958850">
              <a:defRPr sz="2400">
                <a:solidFill>
                  <a:schemeClr val="tx1"/>
                </a:solidFill>
                <a:latin typeface="Times New Roman" panose="02020603050405020304" pitchFamily="18" charset="0"/>
              </a:defRPr>
            </a:lvl5pPr>
            <a:lvl6pPr marL="2374900" defTabSz="958850" fontAlgn="base">
              <a:spcBef>
                <a:spcPct val="0"/>
              </a:spcBef>
              <a:spcAft>
                <a:spcPct val="0"/>
              </a:spcAft>
              <a:defRPr sz="2400">
                <a:solidFill>
                  <a:schemeClr val="tx1"/>
                </a:solidFill>
                <a:latin typeface="Times New Roman" panose="02020603050405020304" pitchFamily="18" charset="0"/>
              </a:defRPr>
            </a:lvl6pPr>
            <a:lvl7pPr marL="2832100" defTabSz="958850" fontAlgn="base">
              <a:spcBef>
                <a:spcPct val="0"/>
              </a:spcBef>
              <a:spcAft>
                <a:spcPct val="0"/>
              </a:spcAft>
              <a:defRPr sz="2400">
                <a:solidFill>
                  <a:schemeClr val="tx1"/>
                </a:solidFill>
                <a:latin typeface="Times New Roman" panose="02020603050405020304" pitchFamily="18" charset="0"/>
              </a:defRPr>
            </a:lvl7pPr>
            <a:lvl8pPr marL="3289300" defTabSz="958850" fontAlgn="base">
              <a:spcBef>
                <a:spcPct val="0"/>
              </a:spcBef>
              <a:spcAft>
                <a:spcPct val="0"/>
              </a:spcAft>
              <a:defRPr sz="2400">
                <a:solidFill>
                  <a:schemeClr val="tx1"/>
                </a:solidFill>
                <a:latin typeface="Times New Roman" panose="02020603050405020304" pitchFamily="18" charset="0"/>
              </a:defRPr>
            </a:lvl8pPr>
            <a:lvl9pPr marL="3746500" defTabSz="958850" fontAlgn="base">
              <a:spcBef>
                <a:spcPct val="0"/>
              </a:spcBef>
              <a:spcAft>
                <a:spcPct val="0"/>
              </a:spcAft>
              <a:defRPr sz="2400">
                <a:solidFill>
                  <a:schemeClr val="tx1"/>
                </a:solidFill>
                <a:latin typeface="Times New Roman" panose="02020603050405020304" pitchFamily="18" charset="0"/>
              </a:defRPr>
            </a:lvl9pPr>
          </a:lstStyle>
          <a:p>
            <a:pPr algn="r">
              <a:lnSpc>
                <a:spcPct val="100000"/>
              </a:lnSpc>
              <a:spcBef>
                <a:spcPct val="0"/>
              </a:spcBef>
              <a:buClrTx/>
              <a:buFontTx/>
              <a:buNone/>
              <a:defRPr/>
            </a:pPr>
            <a:r>
              <a:rPr lang="fi-FI" altLang="en-US" sz="1100" dirty="0">
                <a:solidFill>
                  <a:srgbClr val="FFFFFF"/>
                </a:solidFill>
                <a:latin typeface="Verdana" panose="020B0604030504040204" pitchFamily="34" charset="0"/>
              </a:rPr>
              <a:t>Punainen Risti / Ystävätoiminta</a:t>
            </a:r>
          </a:p>
        </p:txBody>
      </p:sp>
      <p:sp>
        <p:nvSpPr>
          <p:cNvPr id="9" name="Text Box 9">
            <a:extLst>
              <a:ext uri="{FF2B5EF4-FFF2-40B4-BE49-F238E27FC236}">
                <a16:creationId xmlns:a16="http://schemas.microsoft.com/office/drawing/2014/main" id="{860745B0-73C8-4129-B154-ACF9D8ACF829}"/>
              </a:ext>
            </a:extLst>
          </p:cNvPr>
          <p:cNvSpPr txBox="1">
            <a:spLocks noChangeArrowheads="1"/>
          </p:cNvSpPr>
          <p:nvPr userDrawn="1"/>
        </p:nvSpPr>
        <p:spPr bwMode="auto">
          <a:xfrm>
            <a:off x="431783" y="6266129"/>
            <a:ext cx="2725291" cy="3513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4073" tIns="52035" rIns="104073" bIns="52035">
            <a:spAutoFit/>
          </a:bodyPr>
          <a:lstStyle>
            <a:lvl1pPr defTabSz="1041400">
              <a:defRPr sz="2400">
                <a:solidFill>
                  <a:schemeClr val="tx1"/>
                </a:solidFill>
                <a:latin typeface="Times New Roman" panose="02020603050405020304" pitchFamily="18" charset="0"/>
              </a:defRPr>
            </a:lvl1pPr>
            <a:lvl2pPr marL="519113" defTabSz="1041400">
              <a:defRPr sz="2400">
                <a:solidFill>
                  <a:schemeClr val="tx1"/>
                </a:solidFill>
                <a:latin typeface="Times New Roman" panose="02020603050405020304" pitchFamily="18" charset="0"/>
              </a:defRPr>
            </a:lvl2pPr>
            <a:lvl3pPr marL="1041400" defTabSz="1041400">
              <a:defRPr sz="2400">
                <a:solidFill>
                  <a:schemeClr val="tx1"/>
                </a:solidFill>
                <a:latin typeface="Times New Roman" panose="02020603050405020304" pitchFamily="18" charset="0"/>
              </a:defRPr>
            </a:lvl3pPr>
            <a:lvl4pPr marL="1560513" defTabSz="1041400">
              <a:defRPr sz="2400">
                <a:solidFill>
                  <a:schemeClr val="tx1"/>
                </a:solidFill>
                <a:latin typeface="Times New Roman" panose="02020603050405020304" pitchFamily="18" charset="0"/>
              </a:defRPr>
            </a:lvl4pPr>
            <a:lvl5pPr marL="2082800" defTabSz="1041400">
              <a:defRPr sz="2400">
                <a:solidFill>
                  <a:schemeClr val="tx1"/>
                </a:solidFill>
                <a:latin typeface="Times New Roman" panose="02020603050405020304" pitchFamily="18" charset="0"/>
              </a:defRPr>
            </a:lvl5pPr>
            <a:lvl6pPr marL="2540000" defTabSz="1041400" fontAlgn="base">
              <a:spcBef>
                <a:spcPct val="0"/>
              </a:spcBef>
              <a:spcAft>
                <a:spcPct val="0"/>
              </a:spcAft>
              <a:defRPr sz="2400">
                <a:solidFill>
                  <a:schemeClr val="tx1"/>
                </a:solidFill>
                <a:latin typeface="Times New Roman" panose="02020603050405020304" pitchFamily="18" charset="0"/>
              </a:defRPr>
            </a:lvl6pPr>
            <a:lvl7pPr marL="2997200" defTabSz="1041400" fontAlgn="base">
              <a:spcBef>
                <a:spcPct val="0"/>
              </a:spcBef>
              <a:spcAft>
                <a:spcPct val="0"/>
              </a:spcAft>
              <a:defRPr sz="2400">
                <a:solidFill>
                  <a:schemeClr val="tx1"/>
                </a:solidFill>
                <a:latin typeface="Times New Roman" panose="02020603050405020304" pitchFamily="18" charset="0"/>
              </a:defRPr>
            </a:lvl7pPr>
            <a:lvl8pPr marL="3454400" defTabSz="1041400" fontAlgn="base">
              <a:spcBef>
                <a:spcPct val="0"/>
              </a:spcBef>
              <a:spcAft>
                <a:spcPct val="0"/>
              </a:spcAft>
              <a:defRPr sz="2400">
                <a:solidFill>
                  <a:schemeClr val="tx1"/>
                </a:solidFill>
                <a:latin typeface="Times New Roman" panose="02020603050405020304" pitchFamily="18" charset="0"/>
              </a:defRPr>
            </a:lvl8pPr>
            <a:lvl9pPr marL="3911600" defTabSz="1041400" fontAlgn="base">
              <a:spcBef>
                <a:spcPct val="0"/>
              </a:spcBef>
              <a:spcAft>
                <a:spcPct val="0"/>
              </a:spcAft>
              <a:defRPr sz="2400">
                <a:solidFill>
                  <a:schemeClr val="tx1"/>
                </a:solidFill>
                <a:latin typeface="Times New Roman" panose="02020603050405020304" pitchFamily="18" charset="0"/>
              </a:defRPr>
            </a:lvl9pPr>
          </a:lstStyle>
          <a:p>
            <a:pPr>
              <a:lnSpc>
                <a:spcPct val="100000"/>
              </a:lnSpc>
              <a:spcBef>
                <a:spcPct val="0"/>
              </a:spcBef>
              <a:buClrTx/>
              <a:buFontTx/>
              <a:buNone/>
              <a:defRPr/>
            </a:pPr>
            <a:r>
              <a:rPr lang="fi-FI" altLang="en-US" sz="1600" b="1" dirty="0">
                <a:solidFill>
                  <a:srgbClr val="FFFFFF"/>
                </a:solidFill>
                <a:latin typeface="Verdana" panose="020B0604030504040204" pitchFamily="34" charset="0"/>
              </a:rPr>
              <a:t>Nähdään – toisemme.</a:t>
            </a:r>
          </a:p>
        </p:txBody>
      </p:sp>
    </p:spTree>
    <p:extLst>
      <p:ext uri="{BB962C8B-B14F-4D97-AF65-F5344CB8AC3E}">
        <p14:creationId xmlns:p14="http://schemas.microsoft.com/office/powerpoint/2010/main" val="834827296"/>
      </p:ext>
    </p:extLst>
  </p:cSld>
  <p:clrMapOvr>
    <a:masterClrMapping/>
  </p:clrMapOvr>
  <p:transition>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1765834" y="881241"/>
            <a:ext cx="8429432" cy="794904"/>
          </a:xfrm>
        </p:spPr>
        <p:txBody>
          <a:bodyPr/>
          <a:lstStyle/>
          <a:p>
            <a:r>
              <a:rPr lang="fi-FI"/>
              <a:t>Muokkaa perustyyl. napsautt.</a:t>
            </a:r>
            <a:endParaRPr lang="en-US"/>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Tree>
    <p:extLst>
      <p:ext uri="{BB962C8B-B14F-4D97-AF65-F5344CB8AC3E}">
        <p14:creationId xmlns:p14="http://schemas.microsoft.com/office/powerpoint/2010/main" val="1438523980"/>
      </p:ext>
    </p:extLst>
  </p:cSld>
  <p:clrMapOvr>
    <a:masterClrMapping/>
  </p:clrMapOvr>
  <p:transition>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962908" y="4407378"/>
            <a:ext cx="10363924" cy="1362097"/>
          </a:xfrm>
        </p:spPr>
        <p:txBody>
          <a:bodyPr anchor="t"/>
          <a:lstStyle>
            <a:lvl1pPr algn="l">
              <a:defRPr sz="3628" b="1" cap="all"/>
            </a:lvl1pPr>
          </a:lstStyle>
          <a:p>
            <a:r>
              <a:rPr lang="fi-FI"/>
              <a:t>Muokkaa perustyyl. napsautt.</a:t>
            </a:r>
            <a:endParaRPr lang="en-US"/>
          </a:p>
        </p:txBody>
      </p:sp>
      <p:sp>
        <p:nvSpPr>
          <p:cNvPr id="3" name="Tekstin paikkamerkki 2"/>
          <p:cNvSpPr>
            <a:spLocks noGrp="1"/>
          </p:cNvSpPr>
          <p:nvPr>
            <p:ph type="body" idx="1"/>
          </p:nvPr>
        </p:nvSpPr>
        <p:spPr>
          <a:xfrm>
            <a:off x="962908" y="2907056"/>
            <a:ext cx="10363924" cy="1500322"/>
          </a:xfrm>
        </p:spPr>
        <p:txBody>
          <a:bodyPr anchor="b"/>
          <a:lstStyle>
            <a:lvl1pPr marL="0" indent="0">
              <a:buNone/>
              <a:defRPr sz="1814"/>
            </a:lvl1pPr>
            <a:lvl2pPr marL="414680" indent="0">
              <a:buNone/>
              <a:defRPr sz="1633"/>
            </a:lvl2pPr>
            <a:lvl3pPr marL="829361" indent="0">
              <a:buNone/>
              <a:defRPr sz="1451"/>
            </a:lvl3pPr>
            <a:lvl4pPr marL="1244041" indent="0">
              <a:buNone/>
              <a:defRPr sz="1270"/>
            </a:lvl4pPr>
            <a:lvl5pPr marL="1658722" indent="0">
              <a:buNone/>
              <a:defRPr sz="1270"/>
            </a:lvl5pPr>
            <a:lvl6pPr marL="2073402" indent="0">
              <a:buNone/>
              <a:defRPr sz="1270"/>
            </a:lvl6pPr>
            <a:lvl7pPr marL="2488082" indent="0">
              <a:buNone/>
              <a:defRPr sz="1270"/>
            </a:lvl7pPr>
            <a:lvl8pPr marL="2902763" indent="0">
              <a:buNone/>
              <a:defRPr sz="1270"/>
            </a:lvl8pPr>
            <a:lvl9pPr marL="3317443" indent="0">
              <a:buNone/>
              <a:defRPr sz="1270"/>
            </a:lvl9pPr>
          </a:lstStyle>
          <a:p>
            <a:pPr lvl="0"/>
            <a:r>
              <a:rPr lang="fi-FI"/>
              <a:t>Muokkaa tekstin perustyylejä napsauttamalla</a:t>
            </a:r>
          </a:p>
        </p:txBody>
      </p:sp>
      <p:sp>
        <p:nvSpPr>
          <p:cNvPr id="4" name="Rectangle 4">
            <a:extLst>
              <a:ext uri="{FF2B5EF4-FFF2-40B4-BE49-F238E27FC236}">
                <a16:creationId xmlns:a16="http://schemas.microsoft.com/office/drawing/2014/main" id="{A27E1015-E2C8-4D80-9C7C-956B878F4950}"/>
              </a:ext>
            </a:extLst>
          </p:cNvPr>
          <p:cNvSpPr>
            <a:spLocks noGrp="1" noChangeArrowheads="1"/>
          </p:cNvSpPr>
          <p:nvPr>
            <p:ph type="dt" sz="half" idx="10"/>
          </p:nvPr>
        </p:nvSpPr>
        <p:spPr>
          <a:xfrm>
            <a:off x="6300528" y="6354053"/>
            <a:ext cx="2539396" cy="457872"/>
          </a:xfrm>
          <a:prstGeom prst="rect">
            <a:avLst/>
          </a:prstGeom>
        </p:spPr>
        <p:txBody>
          <a:bodyPr/>
          <a:lstStyle>
            <a:lvl1pPr eaLnBrk="1" hangingPunct="1">
              <a:defRPr/>
            </a:lvl1pPr>
          </a:lstStyle>
          <a:p>
            <a:pPr>
              <a:defRPr/>
            </a:pPr>
            <a:endParaRPr lang="en-US"/>
          </a:p>
        </p:txBody>
      </p:sp>
    </p:spTree>
    <p:extLst>
      <p:ext uri="{BB962C8B-B14F-4D97-AF65-F5344CB8AC3E}">
        <p14:creationId xmlns:p14="http://schemas.microsoft.com/office/powerpoint/2010/main" val="2446113835"/>
      </p:ext>
    </p:extLst>
  </p:cSld>
  <p:clrMapOvr>
    <a:masterClrMapping/>
  </p:clrMapOvr>
  <p:transition>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en-US"/>
          </a:p>
        </p:txBody>
      </p:sp>
      <p:sp>
        <p:nvSpPr>
          <p:cNvPr id="3" name="Sisällön paikkamerkki 2"/>
          <p:cNvSpPr>
            <a:spLocks noGrp="1"/>
          </p:cNvSpPr>
          <p:nvPr>
            <p:ph sz="half" idx="1"/>
          </p:nvPr>
        </p:nvSpPr>
        <p:spPr>
          <a:xfrm>
            <a:off x="579193" y="1729259"/>
            <a:ext cx="5431739" cy="4308027"/>
          </a:xfrm>
        </p:spPr>
        <p:txBody>
          <a:bodyPr/>
          <a:lstStyle>
            <a:lvl1pPr>
              <a:defRPr sz="2540"/>
            </a:lvl1pPr>
            <a:lvl2pPr>
              <a:defRPr sz="2177"/>
            </a:lvl2pPr>
            <a:lvl3pPr>
              <a:defRPr sz="1814"/>
            </a:lvl3pPr>
            <a:lvl4pPr>
              <a:defRPr sz="1633"/>
            </a:lvl4pPr>
            <a:lvl5pPr>
              <a:defRPr sz="1633"/>
            </a:lvl5pPr>
            <a:lvl6pPr>
              <a:defRPr sz="1633"/>
            </a:lvl6pPr>
            <a:lvl7pPr>
              <a:defRPr sz="1633"/>
            </a:lvl7pPr>
            <a:lvl8pPr>
              <a:defRPr sz="1633"/>
            </a:lvl8pPr>
            <a:lvl9pPr>
              <a:defRPr sz="1633"/>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Sisällön paikkamerkki 3"/>
          <p:cNvSpPr>
            <a:spLocks noGrp="1"/>
          </p:cNvSpPr>
          <p:nvPr>
            <p:ph sz="half" idx="2"/>
          </p:nvPr>
        </p:nvSpPr>
        <p:spPr>
          <a:xfrm>
            <a:off x="6184690" y="1729259"/>
            <a:ext cx="5433549" cy="4308027"/>
          </a:xfrm>
        </p:spPr>
        <p:txBody>
          <a:bodyPr/>
          <a:lstStyle>
            <a:lvl1pPr>
              <a:defRPr sz="2540"/>
            </a:lvl1pPr>
            <a:lvl2pPr>
              <a:defRPr sz="2177"/>
            </a:lvl2pPr>
            <a:lvl3pPr>
              <a:defRPr sz="1814"/>
            </a:lvl3pPr>
            <a:lvl4pPr>
              <a:defRPr sz="1633"/>
            </a:lvl4pPr>
            <a:lvl5pPr>
              <a:defRPr sz="1633"/>
            </a:lvl5pPr>
            <a:lvl6pPr>
              <a:defRPr sz="1633"/>
            </a:lvl6pPr>
            <a:lvl7pPr>
              <a:defRPr sz="1633"/>
            </a:lvl7pPr>
            <a:lvl8pPr>
              <a:defRPr sz="1633"/>
            </a:lvl8pPr>
            <a:lvl9pPr>
              <a:defRPr sz="1633"/>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Tree>
    <p:extLst>
      <p:ext uri="{BB962C8B-B14F-4D97-AF65-F5344CB8AC3E}">
        <p14:creationId xmlns:p14="http://schemas.microsoft.com/office/powerpoint/2010/main" val="1043501333"/>
      </p:ext>
    </p:extLst>
  </p:cSld>
  <p:clrMapOvr>
    <a:masterClrMapping/>
  </p:clrMapOvr>
  <p:transition>
    <p:cover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3" name="Tekstin paikkamerkki 2"/>
          <p:cNvSpPr>
            <a:spLocks noGrp="1"/>
          </p:cNvSpPr>
          <p:nvPr>
            <p:ph type="body" idx="1"/>
          </p:nvPr>
        </p:nvSpPr>
        <p:spPr>
          <a:xfrm>
            <a:off x="609963" y="1534879"/>
            <a:ext cx="5386489" cy="639293"/>
          </a:xfrm>
        </p:spPr>
        <p:txBody>
          <a:bodyPr anchor="b"/>
          <a:lstStyle>
            <a:lvl1pPr marL="0" indent="0">
              <a:buNone/>
              <a:defRPr sz="2177" b="1"/>
            </a:lvl1pPr>
            <a:lvl2pPr marL="414680" indent="0">
              <a:buNone/>
              <a:defRPr sz="1814" b="1"/>
            </a:lvl2pPr>
            <a:lvl3pPr marL="829361" indent="0">
              <a:buNone/>
              <a:defRPr sz="1633" b="1"/>
            </a:lvl3pPr>
            <a:lvl4pPr marL="1244041" indent="0">
              <a:buNone/>
              <a:defRPr sz="1451" b="1"/>
            </a:lvl4pPr>
            <a:lvl5pPr marL="1658722" indent="0">
              <a:buNone/>
              <a:defRPr sz="1451" b="1"/>
            </a:lvl5pPr>
            <a:lvl6pPr marL="2073402" indent="0">
              <a:buNone/>
              <a:defRPr sz="1451" b="1"/>
            </a:lvl6pPr>
            <a:lvl7pPr marL="2488082" indent="0">
              <a:buNone/>
              <a:defRPr sz="1451" b="1"/>
            </a:lvl7pPr>
            <a:lvl8pPr marL="2902763" indent="0">
              <a:buNone/>
              <a:defRPr sz="1451" b="1"/>
            </a:lvl8pPr>
            <a:lvl9pPr marL="3317443" indent="0">
              <a:buNone/>
              <a:defRPr sz="1451" b="1"/>
            </a:lvl9pPr>
          </a:lstStyle>
          <a:p>
            <a:pPr lvl="0"/>
            <a:r>
              <a:rPr lang="fi-FI"/>
              <a:t>Muokkaa tekstin perustyylejä napsauttamalla</a:t>
            </a:r>
          </a:p>
        </p:txBody>
      </p:sp>
      <p:sp>
        <p:nvSpPr>
          <p:cNvPr id="4" name="Sisällön paikkamerkki 3"/>
          <p:cNvSpPr>
            <a:spLocks noGrp="1"/>
          </p:cNvSpPr>
          <p:nvPr>
            <p:ph sz="half" idx="2"/>
          </p:nvPr>
        </p:nvSpPr>
        <p:spPr>
          <a:xfrm>
            <a:off x="609963" y="2174172"/>
            <a:ext cx="5386489" cy="3952385"/>
          </a:xfrm>
        </p:spPr>
        <p:txBody>
          <a:bodyPr/>
          <a:lstStyle>
            <a:lvl1pPr>
              <a:defRPr sz="2177"/>
            </a:lvl1pPr>
            <a:lvl2pPr>
              <a:defRPr sz="1814"/>
            </a:lvl2pPr>
            <a:lvl3pPr>
              <a:defRPr sz="1633"/>
            </a:lvl3pPr>
            <a:lvl4pPr>
              <a:defRPr sz="1451"/>
            </a:lvl4pPr>
            <a:lvl5pPr>
              <a:defRPr sz="1451"/>
            </a:lvl5pPr>
            <a:lvl6pPr>
              <a:defRPr sz="1451"/>
            </a:lvl6pPr>
            <a:lvl7pPr>
              <a:defRPr sz="1451"/>
            </a:lvl7pPr>
            <a:lvl8pPr>
              <a:defRPr sz="1451"/>
            </a:lvl8pPr>
            <a:lvl9pPr>
              <a:defRPr sz="1451"/>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kstin paikkamerkki 4"/>
          <p:cNvSpPr>
            <a:spLocks noGrp="1"/>
          </p:cNvSpPr>
          <p:nvPr>
            <p:ph type="body" sz="quarter" idx="3"/>
          </p:nvPr>
        </p:nvSpPr>
        <p:spPr>
          <a:xfrm>
            <a:off x="6193739" y="1534879"/>
            <a:ext cx="5388300" cy="639293"/>
          </a:xfrm>
        </p:spPr>
        <p:txBody>
          <a:bodyPr anchor="b"/>
          <a:lstStyle>
            <a:lvl1pPr marL="0" indent="0">
              <a:buNone/>
              <a:defRPr sz="2177" b="1"/>
            </a:lvl1pPr>
            <a:lvl2pPr marL="414680" indent="0">
              <a:buNone/>
              <a:defRPr sz="1814" b="1"/>
            </a:lvl2pPr>
            <a:lvl3pPr marL="829361" indent="0">
              <a:buNone/>
              <a:defRPr sz="1633" b="1"/>
            </a:lvl3pPr>
            <a:lvl4pPr marL="1244041" indent="0">
              <a:buNone/>
              <a:defRPr sz="1451" b="1"/>
            </a:lvl4pPr>
            <a:lvl5pPr marL="1658722" indent="0">
              <a:buNone/>
              <a:defRPr sz="1451" b="1"/>
            </a:lvl5pPr>
            <a:lvl6pPr marL="2073402" indent="0">
              <a:buNone/>
              <a:defRPr sz="1451" b="1"/>
            </a:lvl6pPr>
            <a:lvl7pPr marL="2488082" indent="0">
              <a:buNone/>
              <a:defRPr sz="1451" b="1"/>
            </a:lvl7pPr>
            <a:lvl8pPr marL="2902763" indent="0">
              <a:buNone/>
              <a:defRPr sz="1451" b="1"/>
            </a:lvl8pPr>
            <a:lvl9pPr marL="3317443" indent="0">
              <a:buNone/>
              <a:defRPr sz="1451" b="1"/>
            </a:lvl9pPr>
          </a:lstStyle>
          <a:p>
            <a:pPr lvl="0"/>
            <a:r>
              <a:rPr lang="fi-FI"/>
              <a:t>Muokkaa tekstin perustyylejä napsauttamalla</a:t>
            </a:r>
          </a:p>
        </p:txBody>
      </p:sp>
      <p:sp>
        <p:nvSpPr>
          <p:cNvPr id="6" name="Sisällön paikkamerkki 5"/>
          <p:cNvSpPr>
            <a:spLocks noGrp="1"/>
          </p:cNvSpPr>
          <p:nvPr>
            <p:ph sz="quarter" idx="4"/>
          </p:nvPr>
        </p:nvSpPr>
        <p:spPr>
          <a:xfrm>
            <a:off x="6193739" y="2174172"/>
            <a:ext cx="5388300" cy="3952385"/>
          </a:xfrm>
        </p:spPr>
        <p:txBody>
          <a:bodyPr/>
          <a:lstStyle>
            <a:lvl1pPr>
              <a:defRPr sz="2177"/>
            </a:lvl1pPr>
            <a:lvl2pPr>
              <a:defRPr sz="1814"/>
            </a:lvl2pPr>
            <a:lvl3pPr>
              <a:defRPr sz="1633"/>
            </a:lvl3pPr>
            <a:lvl4pPr>
              <a:defRPr sz="1451"/>
            </a:lvl4pPr>
            <a:lvl5pPr>
              <a:defRPr sz="1451"/>
            </a:lvl5pPr>
            <a:lvl6pPr>
              <a:defRPr sz="1451"/>
            </a:lvl6pPr>
            <a:lvl7pPr>
              <a:defRPr sz="1451"/>
            </a:lvl7pPr>
            <a:lvl8pPr>
              <a:defRPr sz="1451"/>
            </a:lvl8pPr>
            <a:lvl9pPr>
              <a:defRPr sz="1451"/>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7" name="Rectangle 4">
            <a:extLst>
              <a:ext uri="{FF2B5EF4-FFF2-40B4-BE49-F238E27FC236}">
                <a16:creationId xmlns:a16="http://schemas.microsoft.com/office/drawing/2014/main" id="{4B01056A-4FEC-4E87-85CC-5D6EEBB37E5C}"/>
              </a:ext>
            </a:extLst>
          </p:cNvPr>
          <p:cNvSpPr>
            <a:spLocks noGrp="1" noChangeArrowheads="1"/>
          </p:cNvSpPr>
          <p:nvPr>
            <p:ph type="dt" sz="half" idx="10"/>
          </p:nvPr>
        </p:nvSpPr>
        <p:spPr>
          <a:xfrm>
            <a:off x="6300528" y="6354053"/>
            <a:ext cx="2539396" cy="457872"/>
          </a:xfrm>
          <a:prstGeom prst="rect">
            <a:avLst/>
          </a:prstGeom>
        </p:spPr>
        <p:txBody>
          <a:bodyPr/>
          <a:lstStyle>
            <a:lvl1pPr eaLnBrk="1" hangingPunct="1">
              <a:defRPr/>
            </a:lvl1pPr>
          </a:lstStyle>
          <a:p>
            <a:pPr>
              <a:defRPr/>
            </a:pPr>
            <a:endParaRPr lang="en-US"/>
          </a:p>
        </p:txBody>
      </p:sp>
    </p:spTree>
    <p:extLst>
      <p:ext uri="{BB962C8B-B14F-4D97-AF65-F5344CB8AC3E}">
        <p14:creationId xmlns:p14="http://schemas.microsoft.com/office/powerpoint/2010/main" val="1526365684"/>
      </p:ext>
    </p:extLst>
  </p:cSld>
  <p:clrMapOvr>
    <a:masterClrMapping/>
  </p:clrMapOvr>
  <p:transition>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en-US"/>
          </a:p>
        </p:txBody>
      </p:sp>
      <p:sp>
        <p:nvSpPr>
          <p:cNvPr id="3" name="Rectangle 4">
            <a:extLst>
              <a:ext uri="{FF2B5EF4-FFF2-40B4-BE49-F238E27FC236}">
                <a16:creationId xmlns:a16="http://schemas.microsoft.com/office/drawing/2014/main" id="{C4043662-0077-46C0-BA7D-CC3132E83C69}"/>
              </a:ext>
            </a:extLst>
          </p:cNvPr>
          <p:cNvSpPr>
            <a:spLocks noGrp="1" noChangeArrowheads="1"/>
          </p:cNvSpPr>
          <p:nvPr>
            <p:ph type="dt" sz="half" idx="10"/>
          </p:nvPr>
        </p:nvSpPr>
        <p:spPr>
          <a:xfrm>
            <a:off x="6300528" y="6354053"/>
            <a:ext cx="2539396" cy="457872"/>
          </a:xfrm>
          <a:prstGeom prst="rect">
            <a:avLst/>
          </a:prstGeom>
        </p:spPr>
        <p:txBody>
          <a:bodyPr/>
          <a:lstStyle>
            <a:lvl1pPr eaLnBrk="1" hangingPunct="1">
              <a:defRPr/>
            </a:lvl1pPr>
          </a:lstStyle>
          <a:p>
            <a:pPr>
              <a:defRPr/>
            </a:pPr>
            <a:endParaRPr lang="en-US"/>
          </a:p>
        </p:txBody>
      </p:sp>
    </p:spTree>
    <p:extLst>
      <p:ext uri="{BB962C8B-B14F-4D97-AF65-F5344CB8AC3E}">
        <p14:creationId xmlns:p14="http://schemas.microsoft.com/office/powerpoint/2010/main" val="2216629040"/>
      </p:ext>
    </p:extLst>
  </p:cSld>
  <p:clrMapOvr>
    <a:masterClrMapping/>
  </p:clrMapOvr>
  <p:transition>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D316C56-ECA9-41B8-A33C-0FC4E85EDFA0}"/>
              </a:ext>
            </a:extLst>
          </p:cNvPr>
          <p:cNvSpPr>
            <a:spLocks noGrp="1" noChangeArrowheads="1"/>
          </p:cNvSpPr>
          <p:nvPr>
            <p:ph type="dt" sz="half" idx="10"/>
          </p:nvPr>
        </p:nvSpPr>
        <p:spPr>
          <a:xfrm>
            <a:off x="6300528" y="6354053"/>
            <a:ext cx="2539396" cy="457872"/>
          </a:xfrm>
          <a:prstGeom prst="rect">
            <a:avLst/>
          </a:prstGeom>
        </p:spPr>
        <p:txBody>
          <a:bodyPr/>
          <a:lstStyle>
            <a:lvl1pPr eaLnBrk="1" hangingPunct="1">
              <a:defRPr/>
            </a:lvl1pPr>
          </a:lstStyle>
          <a:p>
            <a:pPr>
              <a:defRPr/>
            </a:pPr>
            <a:endParaRPr lang="en-US"/>
          </a:p>
        </p:txBody>
      </p:sp>
    </p:spTree>
    <p:extLst>
      <p:ext uri="{BB962C8B-B14F-4D97-AF65-F5344CB8AC3E}">
        <p14:creationId xmlns:p14="http://schemas.microsoft.com/office/powerpoint/2010/main" val="2199979409"/>
      </p:ext>
    </p:extLst>
  </p:cSld>
  <p:clrMapOvr>
    <a:masterClrMapping/>
  </p:clrMapOvr>
  <p:transition>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609963" y="273572"/>
            <a:ext cx="4010907" cy="1161958"/>
          </a:xfrm>
        </p:spPr>
        <p:txBody>
          <a:bodyPr anchor="b"/>
          <a:lstStyle>
            <a:lvl1pPr algn="l">
              <a:defRPr sz="1814" b="1"/>
            </a:lvl1pPr>
          </a:lstStyle>
          <a:p>
            <a:r>
              <a:rPr lang="fi-FI"/>
              <a:t>Muokkaa perustyyl. napsautt.</a:t>
            </a:r>
            <a:endParaRPr lang="en-US"/>
          </a:p>
        </p:txBody>
      </p:sp>
      <p:sp>
        <p:nvSpPr>
          <p:cNvPr id="3" name="Sisällön paikkamerkki 2"/>
          <p:cNvSpPr>
            <a:spLocks noGrp="1"/>
          </p:cNvSpPr>
          <p:nvPr>
            <p:ph idx="1"/>
          </p:nvPr>
        </p:nvSpPr>
        <p:spPr>
          <a:xfrm>
            <a:off x="4767478" y="273571"/>
            <a:ext cx="6814561" cy="5852986"/>
          </a:xfrm>
        </p:spPr>
        <p:txBody>
          <a:bodyPr/>
          <a:lstStyle>
            <a:lvl1pPr>
              <a:defRPr sz="2902"/>
            </a:lvl1pPr>
            <a:lvl2pPr>
              <a:defRPr sz="2540"/>
            </a:lvl2pPr>
            <a:lvl3pPr>
              <a:defRPr sz="2177"/>
            </a:lvl3pPr>
            <a:lvl4pPr>
              <a:defRPr sz="1814"/>
            </a:lvl4pPr>
            <a:lvl5pPr>
              <a:defRPr sz="1814"/>
            </a:lvl5pPr>
            <a:lvl6pPr>
              <a:defRPr sz="1814"/>
            </a:lvl6pPr>
            <a:lvl7pPr>
              <a:defRPr sz="1814"/>
            </a:lvl7pPr>
            <a:lvl8pPr>
              <a:defRPr sz="1814"/>
            </a:lvl8pPr>
            <a:lvl9pPr>
              <a:defRPr sz="1814"/>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kstin paikkamerkki 3"/>
          <p:cNvSpPr>
            <a:spLocks noGrp="1"/>
          </p:cNvSpPr>
          <p:nvPr>
            <p:ph type="body" sz="half" idx="2"/>
          </p:nvPr>
        </p:nvSpPr>
        <p:spPr>
          <a:xfrm>
            <a:off x="609963" y="1435530"/>
            <a:ext cx="4010907" cy="4691027"/>
          </a:xfrm>
        </p:spPr>
        <p:txBody>
          <a:bodyPr/>
          <a:lstStyle>
            <a:lvl1pPr marL="0" indent="0">
              <a:buNone/>
              <a:defRPr sz="1270"/>
            </a:lvl1pPr>
            <a:lvl2pPr marL="414680" indent="0">
              <a:buNone/>
              <a:defRPr sz="1088"/>
            </a:lvl2pPr>
            <a:lvl3pPr marL="829361" indent="0">
              <a:buNone/>
              <a:defRPr sz="907"/>
            </a:lvl3pPr>
            <a:lvl4pPr marL="1244041" indent="0">
              <a:buNone/>
              <a:defRPr sz="816"/>
            </a:lvl4pPr>
            <a:lvl5pPr marL="1658722" indent="0">
              <a:buNone/>
              <a:defRPr sz="816"/>
            </a:lvl5pPr>
            <a:lvl6pPr marL="2073402" indent="0">
              <a:buNone/>
              <a:defRPr sz="816"/>
            </a:lvl6pPr>
            <a:lvl7pPr marL="2488082" indent="0">
              <a:buNone/>
              <a:defRPr sz="816"/>
            </a:lvl7pPr>
            <a:lvl8pPr marL="2902763" indent="0">
              <a:buNone/>
              <a:defRPr sz="816"/>
            </a:lvl8pPr>
            <a:lvl9pPr marL="3317443" indent="0">
              <a:buNone/>
              <a:defRPr sz="816"/>
            </a:lvl9pPr>
          </a:lstStyle>
          <a:p>
            <a:pPr lvl="0"/>
            <a:r>
              <a:rPr lang="fi-FI"/>
              <a:t>Muokkaa tekstin perustyylejä napsauttamalla</a:t>
            </a:r>
          </a:p>
        </p:txBody>
      </p:sp>
      <p:sp>
        <p:nvSpPr>
          <p:cNvPr id="5" name="Rectangle 7">
            <a:extLst>
              <a:ext uri="{FF2B5EF4-FFF2-40B4-BE49-F238E27FC236}">
                <a16:creationId xmlns:a16="http://schemas.microsoft.com/office/drawing/2014/main" id="{278D9858-C480-464E-BC44-F2ED4BF40897}"/>
              </a:ext>
            </a:extLst>
          </p:cNvPr>
          <p:cNvSpPr>
            <a:spLocks noGrp="1" noChangeArrowheads="1"/>
          </p:cNvSpPr>
          <p:nvPr>
            <p:ph type="dt" sz="half" idx="10"/>
          </p:nvPr>
        </p:nvSpPr>
        <p:spPr>
          <a:xfrm>
            <a:off x="6300528" y="6354053"/>
            <a:ext cx="2539396" cy="457872"/>
          </a:xfrm>
          <a:prstGeom prst="rect">
            <a:avLst/>
          </a:prstGeom>
        </p:spPr>
        <p:txBody>
          <a:bodyPr/>
          <a:lstStyle>
            <a:lvl1pPr eaLnBrk="1" hangingPunct="1">
              <a:defRPr/>
            </a:lvl1pPr>
          </a:lstStyle>
          <a:p>
            <a:pPr>
              <a:defRPr/>
            </a:pPr>
            <a:endParaRPr lang="en-US"/>
          </a:p>
        </p:txBody>
      </p:sp>
    </p:spTree>
    <p:extLst>
      <p:ext uri="{BB962C8B-B14F-4D97-AF65-F5344CB8AC3E}">
        <p14:creationId xmlns:p14="http://schemas.microsoft.com/office/powerpoint/2010/main" val="2622856969"/>
      </p:ext>
    </p:extLst>
  </p:cSld>
  <p:clrMapOvr>
    <a:masterClrMapping/>
  </p:clrMapOvr>
  <p:transition>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2389169" y="4800456"/>
            <a:ext cx="7315924" cy="567300"/>
          </a:xfrm>
        </p:spPr>
        <p:txBody>
          <a:bodyPr anchor="b"/>
          <a:lstStyle>
            <a:lvl1pPr algn="l">
              <a:defRPr sz="1814" b="1"/>
            </a:lvl1pPr>
          </a:lstStyle>
          <a:p>
            <a:r>
              <a:rPr lang="fi-FI"/>
              <a:t>Muokkaa perustyyl. napsautt.</a:t>
            </a:r>
            <a:endParaRPr lang="en-US"/>
          </a:p>
        </p:txBody>
      </p:sp>
      <p:sp>
        <p:nvSpPr>
          <p:cNvPr id="3" name="Kuvan paikkamerkki 2"/>
          <p:cNvSpPr>
            <a:spLocks noGrp="1"/>
          </p:cNvSpPr>
          <p:nvPr>
            <p:ph type="pic" idx="1"/>
          </p:nvPr>
        </p:nvSpPr>
        <p:spPr>
          <a:xfrm>
            <a:off x="2389169" y="613376"/>
            <a:ext cx="7315924" cy="4113648"/>
          </a:xfrm>
        </p:spPr>
        <p:txBody>
          <a:bodyPr/>
          <a:lstStyle>
            <a:lvl1pPr marL="0" indent="0">
              <a:buNone/>
              <a:defRPr sz="2902"/>
            </a:lvl1pPr>
            <a:lvl2pPr marL="414680" indent="0">
              <a:buNone/>
              <a:defRPr sz="2540"/>
            </a:lvl2pPr>
            <a:lvl3pPr marL="829361" indent="0">
              <a:buNone/>
              <a:defRPr sz="2177"/>
            </a:lvl3pPr>
            <a:lvl4pPr marL="1244041" indent="0">
              <a:buNone/>
              <a:defRPr sz="1814"/>
            </a:lvl4pPr>
            <a:lvl5pPr marL="1658722" indent="0">
              <a:buNone/>
              <a:defRPr sz="1814"/>
            </a:lvl5pPr>
            <a:lvl6pPr marL="2073402" indent="0">
              <a:buNone/>
              <a:defRPr sz="1814"/>
            </a:lvl6pPr>
            <a:lvl7pPr marL="2488082" indent="0">
              <a:buNone/>
              <a:defRPr sz="1814"/>
            </a:lvl7pPr>
            <a:lvl8pPr marL="2902763" indent="0">
              <a:buNone/>
              <a:defRPr sz="1814"/>
            </a:lvl8pPr>
            <a:lvl9pPr marL="3317443" indent="0">
              <a:buNone/>
              <a:defRPr sz="1814"/>
            </a:lvl9pPr>
          </a:lstStyle>
          <a:p>
            <a:pPr lvl="0"/>
            <a:endParaRPr lang="en-US" noProof="0"/>
          </a:p>
        </p:txBody>
      </p:sp>
      <p:sp>
        <p:nvSpPr>
          <p:cNvPr id="4" name="Tekstin paikkamerkki 3"/>
          <p:cNvSpPr>
            <a:spLocks noGrp="1"/>
          </p:cNvSpPr>
          <p:nvPr>
            <p:ph type="body" sz="half" idx="2"/>
          </p:nvPr>
        </p:nvSpPr>
        <p:spPr>
          <a:xfrm>
            <a:off x="2389169" y="5367757"/>
            <a:ext cx="7315924" cy="804876"/>
          </a:xfrm>
        </p:spPr>
        <p:txBody>
          <a:bodyPr/>
          <a:lstStyle>
            <a:lvl1pPr marL="0" indent="0">
              <a:buNone/>
              <a:defRPr sz="1270"/>
            </a:lvl1pPr>
            <a:lvl2pPr marL="414680" indent="0">
              <a:buNone/>
              <a:defRPr sz="1088"/>
            </a:lvl2pPr>
            <a:lvl3pPr marL="829361" indent="0">
              <a:buNone/>
              <a:defRPr sz="907"/>
            </a:lvl3pPr>
            <a:lvl4pPr marL="1244041" indent="0">
              <a:buNone/>
              <a:defRPr sz="816"/>
            </a:lvl4pPr>
            <a:lvl5pPr marL="1658722" indent="0">
              <a:buNone/>
              <a:defRPr sz="816"/>
            </a:lvl5pPr>
            <a:lvl6pPr marL="2073402" indent="0">
              <a:buNone/>
              <a:defRPr sz="816"/>
            </a:lvl6pPr>
            <a:lvl7pPr marL="2488082" indent="0">
              <a:buNone/>
              <a:defRPr sz="816"/>
            </a:lvl7pPr>
            <a:lvl8pPr marL="2902763" indent="0">
              <a:buNone/>
              <a:defRPr sz="816"/>
            </a:lvl8pPr>
            <a:lvl9pPr marL="3317443" indent="0">
              <a:buNone/>
              <a:defRPr sz="816"/>
            </a:lvl9pPr>
          </a:lstStyle>
          <a:p>
            <a:pPr lvl="0"/>
            <a:r>
              <a:rPr lang="fi-FI"/>
              <a:t>Muokkaa tekstin perustyylejä napsauttamalla</a:t>
            </a:r>
          </a:p>
        </p:txBody>
      </p:sp>
      <p:sp>
        <p:nvSpPr>
          <p:cNvPr id="5" name="Rectangle 7">
            <a:extLst>
              <a:ext uri="{FF2B5EF4-FFF2-40B4-BE49-F238E27FC236}">
                <a16:creationId xmlns:a16="http://schemas.microsoft.com/office/drawing/2014/main" id="{D2C9DC25-1C87-435F-B4CD-9D03465670D4}"/>
              </a:ext>
            </a:extLst>
          </p:cNvPr>
          <p:cNvSpPr>
            <a:spLocks noGrp="1" noChangeArrowheads="1"/>
          </p:cNvSpPr>
          <p:nvPr>
            <p:ph type="dt" sz="half" idx="10"/>
          </p:nvPr>
        </p:nvSpPr>
        <p:spPr>
          <a:xfrm>
            <a:off x="6300528" y="6354053"/>
            <a:ext cx="2539396" cy="457872"/>
          </a:xfrm>
          <a:prstGeom prst="rect">
            <a:avLst/>
          </a:prstGeom>
        </p:spPr>
        <p:txBody>
          <a:bodyPr/>
          <a:lstStyle>
            <a:lvl1pPr eaLnBrk="1" hangingPunct="1">
              <a:defRPr/>
            </a:lvl1pPr>
          </a:lstStyle>
          <a:p>
            <a:pPr>
              <a:defRPr/>
            </a:pPr>
            <a:endParaRPr lang="en-US"/>
          </a:p>
        </p:txBody>
      </p:sp>
    </p:spTree>
    <p:extLst>
      <p:ext uri="{BB962C8B-B14F-4D97-AF65-F5344CB8AC3E}">
        <p14:creationId xmlns:p14="http://schemas.microsoft.com/office/powerpoint/2010/main" val="4030920683"/>
      </p:ext>
    </p:extLst>
  </p:cSld>
  <p:clrMapOvr>
    <a:masterClrMapping/>
  </p:clrMapOvr>
  <p:transition>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649BD2E6-B873-4FFF-9532-B16180D18046}"/>
              </a:ext>
            </a:extLst>
          </p:cNvPr>
          <p:cNvSpPr>
            <a:spLocks noChangeArrowheads="1"/>
          </p:cNvSpPr>
          <p:nvPr userDrawn="1"/>
        </p:nvSpPr>
        <p:spPr bwMode="auto">
          <a:xfrm>
            <a:off x="1811" y="6246064"/>
            <a:ext cx="12192000" cy="483789"/>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500">
                <a:solidFill>
                  <a:schemeClr val="tx1"/>
                </a:solidFill>
                <a:latin typeface="Times New Roman" pitchFamily="18" charset="0"/>
              </a:defRPr>
            </a:lvl1pPr>
            <a:lvl2pPr marL="742950" indent="-285750" eaLnBrk="0" hangingPunct="0">
              <a:defRPr sz="2500">
                <a:solidFill>
                  <a:schemeClr val="tx1"/>
                </a:solidFill>
                <a:latin typeface="Times New Roman" pitchFamily="18" charset="0"/>
              </a:defRPr>
            </a:lvl2pPr>
            <a:lvl3pPr marL="1143000" indent="-228600" eaLnBrk="0" hangingPunct="0">
              <a:defRPr sz="2500">
                <a:solidFill>
                  <a:schemeClr val="tx1"/>
                </a:solidFill>
                <a:latin typeface="Times New Roman" pitchFamily="18" charset="0"/>
              </a:defRPr>
            </a:lvl3pPr>
            <a:lvl4pPr marL="1600200" indent="-228600" eaLnBrk="0" hangingPunct="0">
              <a:defRPr sz="2500">
                <a:solidFill>
                  <a:schemeClr val="tx1"/>
                </a:solidFill>
                <a:latin typeface="Times New Roman" pitchFamily="18" charset="0"/>
              </a:defRPr>
            </a:lvl4pPr>
            <a:lvl5pPr marL="2057400" indent="-228600" eaLnBrk="0" hangingPunct="0">
              <a:defRPr sz="2500">
                <a:solidFill>
                  <a:schemeClr val="tx1"/>
                </a:solidFill>
                <a:latin typeface="Times New Roman" pitchFamily="18" charset="0"/>
              </a:defRPr>
            </a:lvl5pPr>
            <a:lvl6pPr marL="2514600" indent="-228600" eaLnBrk="0" fontAlgn="base" hangingPunct="0">
              <a:spcBef>
                <a:spcPct val="0"/>
              </a:spcBef>
              <a:spcAft>
                <a:spcPct val="0"/>
              </a:spcAft>
              <a:defRPr sz="2500">
                <a:solidFill>
                  <a:schemeClr val="tx1"/>
                </a:solidFill>
                <a:latin typeface="Times New Roman" pitchFamily="18" charset="0"/>
              </a:defRPr>
            </a:lvl6pPr>
            <a:lvl7pPr marL="2971800" indent="-228600" eaLnBrk="0" fontAlgn="base" hangingPunct="0">
              <a:spcBef>
                <a:spcPct val="0"/>
              </a:spcBef>
              <a:spcAft>
                <a:spcPct val="0"/>
              </a:spcAft>
              <a:defRPr sz="2500">
                <a:solidFill>
                  <a:schemeClr val="tx1"/>
                </a:solidFill>
                <a:latin typeface="Times New Roman" pitchFamily="18" charset="0"/>
              </a:defRPr>
            </a:lvl7pPr>
            <a:lvl8pPr marL="3429000" indent="-228600" eaLnBrk="0" fontAlgn="base" hangingPunct="0">
              <a:spcBef>
                <a:spcPct val="0"/>
              </a:spcBef>
              <a:spcAft>
                <a:spcPct val="0"/>
              </a:spcAft>
              <a:defRPr sz="2500">
                <a:solidFill>
                  <a:schemeClr val="tx1"/>
                </a:solidFill>
                <a:latin typeface="Times New Roman" pitchFamily="18" charset="0"/>
              </a:defRPr>
            </a:lvl8pPr>
            <a:lvl9pPr marL="3886200" indent="-228600" eaLnBrk="0" fontAlgn="base" hangingPunct="0">
              <a:spcBef>
                <a:spcPct val="0"/>
              </a:spcBef>
              <a:spcAft>
                <a:spcPct val="0"/>
              </a:spcAft>
              <a:defRPr sz="2500">
                <a:solidFill>
                  <a:schemeClr val="tx1"/>
                </a:solidFill>
                <a:latin typeface="Times New Roman" pitchFamily="18" charset="0"/>
              </a:defRPr>
            </a:lvl9pPr>
          </a:lstStyle>
          <a:p>
            <a:pPr eaLnBrk="1" hangingPunct="1">
              <a:defRPr/>
            </a:pPr>
            <a:r>
              <a:rPr lang="en-US" altLang="en-US" sz="1633" b="1" dirty="0">
                <a:solidFill>
                  <a:schemeClr val="bg1"/>
                </a:solidFill>
                <a:latin typeface="+mn-lt"/>
              </a:rPr>
              <a:t>					                         </a:t>
            </a:r>
            <a:endParaRPr lang="en-US" altLang="en-US" sz="1451" b="1" dirty="0">
              <a:solidFill>
                <a:schemeClr val="bg1"/>
              </a:solidFill>
              <a:latin typeface="+mn-lt"/>
            </a:endParaRPr>
          </a:p>
        </p:txBody>
      </p:sp>
      <p:sp>
        <p:nvSpPr>
          <p:cNvPr id="1027" name="Rectangle 2">
            <a:extLst>
              <a:ext uri="{FF2B5EF4-FFF2-40B4-BE49-F238E27FC236}">
                <a16:creationId xmlns:a16="http://schemas.microsoft.com/office/drawing/2014/main" id="{54712633-F1A8-4951-BF84-6A4E2263B1A2}"/>
              </a:ext>
            </a:extLst>
          </p:cNvPr>
          <p:cNvSpPr>
            <a:spLocks noGrp="1" noChangeArrowheads="1"/>
          </p:cNvSpPr>
          <p:nvPr>
            <p:ph type="title"/>
          </p:nvPr>
        </p:nvSpPr>
        <p:spPr bwMode="auto">
          <a:xfrm>
            <a:off x="2010885" y="483789"/>
            <a:ext cx="8429059" cy="794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fi-FI" altLang="en-US"/>
              <a:t>Click to edit Master title style</a:t>
            </a:r>
          </a:p>
        </p:txBody>
      </p:sp>
      <p:sp>
        <p:nvSpPr>
          <p:cNvPr id="1028" name="Rectangle 3">
            <a:extLst>
              <a:ext uri="{FF2B5EF4-FFF2-40B4-BE49-F238E27FC236}">
                <a16:creationId xmlns:a16="http://schemas.microsoft.com/office/drawing/2014/main" id="{FDB27196-E7A7-4832-BDBE-36E85D4D4A82}"/>
              </a:ext>
            </a:extLst>
          </p:cNvPr>
          <p:cNvSpPr>
            <a:spLocks noGrp="1" noChangeArrowheads="1"/>
          </p:cNvSpPr>
          <p:nvPr>
            <p:ph type="body" idx="1"/>
          </p:nvPr>
        </p:nvSpPr>
        <p:spPr bwMode="auto">
          <a:xfrm>
            <a:off x="579193" y="1729259"/>
            <a:ext cx="11039046" cy="4308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4036" tIns="52017" rIns="104036" bIns="52017" numCol="1" anchor="t" anchorCtr="0" compatLnSpc="1">
            <a:prstTxWarp prst="textNoShape">
              <a:avLst/>
            </a:prstTxWarp>
          </a:bodyPr>
          <a:lstStyle/>
          <a:p>
            <a:pPr lvl="0"/>
            <a:r>
              <a:rPr lang="fi-FI" altLang="en-US"/>
              <a:t>Click to edit Master text styles</a:t>
            </a:r>
          </a:p>
          <a:p>
            <a:pPr lvl="1"/>
            <a:r>
              <a:rPr lang="fi-FI" altLang="en-US"/>
              <a:t>Second level</a:t>
            </a:r>
          </a:p>
          <a:p>
            <a:pPr lvl="2"/>
            <a:r>
              <a:rPr lang="fi-FI" altLang="en-US"/>
              <a:t>Third level</a:t>
            </a:r>
          </a:p>
          <a:p>
            <a:pPr lvl="3"/>
            <a:r>
              <a:rPr lang="fi-FI" altLang="en-US"/>
              <a:t>Fourth level</a:t>
            </a:r>
          </a:p>
          <a:p>
            <a:pPr lvl="4"/>
            <a:r>
              <a:rPr lang="fi-FI" altLang="en-US"/>
              <a:t>Fifth level</a:t>
            </a:r>
          </a:p>
        </p:txBody>
      </p:sp>
      <p:pic>
        <p:nvPicPr>
          <p:cNvPr id="1029" name="Picture 11" descr="PR_pun">
            <a:extLst>
              <a:ext uri="{FF2B5EF4-FFF2-40B4-BE49-F238E27FC236}">
                <a16:creationId xmlns:a16="http://schemas.microsoft.com/office/drawing/2014/main" id="{4DB3D5B8-8384-451F-B2ED-1C08690E2764}"/>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9956681" y="362842"/>
            <a:ext cx="1806356" cy="442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9">
            <a:extLst>
              <a:ext uri="{FF2B5EF4-FFF2-40B4-BE49-F238E27FC236}">
                <a16:creationId xmlns:a16="http://schemas.microsoft.com/office/drawing/2014/main" id="{E2D170AD-0473-43AB-87EE-2D3190EC7B15}"/>
              </a:ext>
            </a:extLst>
          </p:cNvPr>
          <p:cNvSpPr txBox="1">
            <a:spLocks noChangeArrowheads="1"/>
          </p:cNvSpPr>
          <p:nvPr userDrawn="1"/>
        </p:nvSpPr>
        <p:spPr bwMode="auto">
          <a:xfrm>
            <a:off x="403626" y="6328136"/>
            <a:ext cx="2777876" cy="318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4393" tIns="47195" rIns="94393" bIns="47195">
            <a:spAutoFit/>
          </a:bodyPr>
          <a:lstStyle>
            <a:lvl1pPr defTabSz="1041400">
              <a:defRPr sz="2500">
                <a:solidFill>
                  <a:schemeClr val="tx1"/>
                </a:solidFill>
                <a:latin typeface="Times New Roman" panose="02020603050405020304" pitchFamily="18" charset="0"/>
              </a:defRPr>
            </a:lvl1pPr>
            <a:lvl2pPr marL="742950" indent="-285750" defTabSz="1041400">
              <a:defRPr sz="2500">
                <a:solidFill>
                  <a:schemeClr val="tx1"/>
                </a:solidFill>
                <a:latin typeface="Times New Roman" panose="02020603050405020304" pitchFamily="18" charset="0"/>
              </a:defRPr>
            </a:lvl2pPr>
            <a:lvl3pPr marL="1143000" indent="-228600" defTabSz="1041400">
              <a:defRPr sz="2500">
                <a:solidFill>
                  <a:schemeClr val="tx1"/>
                </a:solidFill>
                <a:latin typeface="Times New Roman" panose="02020603050405020304" pitchFamily="18" charset="0"/>
              </a:defRPr>
            </a:lvl3pPr>
            <a:lvl4pPr marL="1600200" indent="-228600" defTabSz="1041400">
              <a:defRPr sz="2500">
                <a:solidFill>
                  <a:schemeClr val="tx1"/>
                </a:solidFill>
                <a:latin typeface="Times New Roman" panose="02020603050405020304" pitchFamily="18" charset="0"/>
              </a:defRPr>
            </a:lvl4pPr>
            <a:lvl5pPr marL="2057400" indent="-228600" defTabSz="1041400">
              <a:defRPr sz="2500">
                <a:solidFill>
                  <a:schemeClr val="tx1"/>
                </a:solidFill>
                <a:latin typeface="Times New Roman" panose="02020603050405020304" pitchFamily="18" charset="0"/>
              </a:defRPr>
            </a:lvl5pPr>
            <a:lvl6pPr marL="2514600" indent="-228600" defTabSz="1041400" eaLnBrk="0" fontAlgn="base" hangingPunct="0">
              <a:spcBef>
                <a:spcPct val="0"/>
              </a:spcBef>
              <a:spcAft>
                <a:spcPct val="0"/>
              </a:spcAft>
              <a:defRPr sz="2500">
                <a:solidFill>
                  <a:schemeClr val="tx1"/>
                </a:solidFill>
                <a:latin typeface="Times New Roman" panose="02020603050405020304" pitchFamily="18" charset="0"/>
              </a:defRPr>
            </a:lvl6pPr>
            <a:lvl7pPr marL="2971800" indent="-228600" defTabSz="1041400" eaLnBrk="0" fontAlgn="base" hangingPunct="0">
              <a:spcBef>
                <a:spcPct val="0"/>
              </a:spcBef>
              <a:spcAft>
                <a:spcPct val="0"/>
              </a:spcAft>
              <a:defRPr sz="2500">
                <a:solidFill>
                  <a:schemeClr val="tx1"/>
                </a:solidFill>
                <a:latin typeface="Times New Roman" panose="02020603050405020304" pitchFamily="18" charset="0"/>
              </a:defRPr>
            </a:lvl7pPr>
            <a:lvl8pPr marL="3429000" indent="-228600" defTabSz="1041400" eaLnBrk="0" fontAlgn="base" hangingPunct="0">
              <a:spcBef>
                <a:spcPct val="0"/>
              </a:spcBef>
              <a:spcAft>
                <a:spcPct val="0"/>
              </a:spcAft>
              <a:defRPr sz="2500">
                <a:solidFill>
                  <a:schemeClr val="tx1"/>
                </a:solidFill>
                <a:latin typeface="Times New Roman" panose="02020603050405020304" pitchFamily="18" charset="0"/>
              </a:defRPr>
            </a:lvl8pPr>
            <a:lvl9pPr marL="3886200" indent="-228600" defTabSz="1041400" eaLnBrk="0" fontAlgn="base" hangingPunct="0">
              <a:spcBef>
                <a:spcPct val="0"/>
              </a:spcBef>
              <a:spcAft>
                <a:spcPct val="0"/>
              </a:spcAft>
              <a:defRPr sz="2500">
                <a:solidFill>
                  <a:schemeClr val="tx1"/>
                </a:solidFill>
                <a:latin typeface="Times New Roman" panose="02020603050405020304" pitchFamily="18" charset="0"/>
              </a:defRPr>
            </a:lvl9pPr>
          </a:lstStyle>
          <a:p>
            <a:pPr eaLnBrk="1" hangingPunct="1">
              <a:defRPr/>
            </a:pPr>
            <a:r>
              <a:rPr lang="fi-FI" altLang="en-US" sz="1451" b="1" dirty="0">
                <a:solidFill>
                  <a:schemeClr val="bg1"/>
                </a:solidFill>
                <a:latin typeface="Verdana" panose="020B0604030504040204" pitchFamily="34" charset="0"/>
              </a:rPr>
              <a:t>HYVÄ SEURA VIRKISTÄÄ</a:t>
            </a:r>
          </a:p>
        </p:txBody>
      </p:sp>
    </p:spTree>
    <p:extLst>
      <p:ext uri="{BB962C8B-B14F-4D97-AF65-F5344CB8AC3E}">
        <p14:creationId xmlns:p14="http://schemas.microsoft.com/office/powerpoint/2010/main" val="17939291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cover dir="r"/>
  </p:transition>
  <p:txStyles>
    <p:titleStyle>
      <a:lvl1pPr algn="l" defTabSz="944550" rtl="0" eaLnBrk="0" fontAlgn="base" hangingPunct="0">
        <a:spcBef>
          <a:spcPct val="0"/>
        </a:spcBef>
        <a:spcAft>
          <a:spcPct val="0"/>
        </a:spcAft>
        <a:defRPr sz="2902">
          <a:solidFill>
            <a:schemeClr val="tx2"/>
          </a:solidFill>
          <a:latin typeface="+mj-lt"/>
          <a:ea typeface="+mj-ea"/>
          <a:cs typeface="+mj-cs"/>
        </a:defRPr>
      </a:lvl1pPr>
      <a:lvl2pPr algn="l" defTabSz="944550" rtl="0" eaLnBrk="0" fontAlgn="base" hangingPunct="0">
        <a:spcBef>
          <a:spcPct val="0"/>
        </a:spcBef>
        <a:spcAft>
          <a:spcPct val="0"/>
        </a:spcAft>
        <a:defRPr sz="2902">
          <a:solidFill>
            <a:schemeClr val="tx2"/>
          </a:solidFill>
          <a:latin typeface="Verdana" pitchFamily="34" charset="0"/>
        </a:defRPr>
      </a:lvl2pPr>
      <a:lvl3pPr algn="l" defTabSz="944550" rtl="0" eaLnBrk="0" fontAlgn="base" hangingPunct="0">
        <a:spcBef>
          <a:spcPct val="0"/>
        </a:spcBef>
        <a:spcAft>
          <a:spcPct val="0"/>
        </a:spcAft>
        <a:defRPr sz="2902">
          <a:solidFill>
            <a:schemeClr val="tx2"/>
          </a:solidFill>
          <a:latin typeface="Verdana" pitchFamily="34" charset="0"/>
        </a:defRPr>
      </a:lvl3pPr>
      <a:lvl4pPr algn="l" defTabSz="944550" rtl="0" eaLnBrk="0" fontAlgn="base" hangingPunct="0">
        <a:spcBef>
          <a:spcPct val="0"/>
        </a:spcBef>
        <a:spcAft>
          <a:spcPct val="0"/>
        </a:spcAft>
        <a:defRPr sz="2902">
          <a:solidFill>
            <a:schemeClr val="tx2"/>
          </a:solidFill>
          <a:latin typeface="Verdana" pitchFamily="34" charset="0"/>
        </a:defRPr>
      </a:lvl4pPr>
      <a:lvl5pPr algn="l" defTabSz="944550" rtl="0" eaLnBrk="0" fontAlgn="base" hangingPunct="0">
        <a:spcBef>
          <a:spcPct val="0"/>
        </a:spcBef>
        <a:spcAft>
          <a:spcPct val="0"/>
        </a:spcAft>
        <a:defRPr sz="2902">
          <a:solidFill>
            <a:schemeClr val="tx2"/>
          </a:solidFill>
          <a:latin typeface="Verdana" pitchFamily="34" charset="0"/>
        </a:defRPr>
      </a:lvl5pPr>
      <a:lvl6pPr marL="414680" algn="l" defTabSz="944550" rtl="0" fontAlgn="base">
        <a:spcBef>
          <a:spcPct val="0"/>
        </a:spcBef>
        <a:spcAft>
          <a:spcPct val="0"/>
        </a:spcAft>
        <a:defRPr sz="2902">
          <a:solidFill>
            <a:schemeClr val="tx2"/>
          </a:solidFill>
          <a:latin typeface="Verdana" pitchFamily="34" charset="0"/>
        </a:defRPr>
      </a:lvl6pPr>
      <a:lvl7pPr marL="829361" algn="l" defTabSz="944550" rtl="0" fontAlgn="base">
        <a:spcBef>
          <a:spcPct val="0"/>
        </a:spcBef>
        <a:spcAft>
          <a:spcPct val="0"/>
        </a:spcAft>
        <a:defRPr sz="2902">
          <a:solidFill>
            <a:schemeClr val="tx2"/>
          </a:solidFill>
          <a:latin typeface="Verdana" pitchFamily="34" charset="0"/>
        </a:defRPr>
      </a:lvl7pPr>
      <a:lvl8pPr marL="1244041" algn="l" defTabSz="944550" rtl="0" fontAlgn="base">
        <a:spcBef>
          <a:spcPct val="0"/>
        </a:spcBef>
        <a:spcAft>
          <a:spcPct val="0"/>
        </a:spcAft>
        <a:defRPr sz="2902">
          <a:solidFill>
            <a:schemeClr val="tx2"/>
          </a:solidFill>
          <a:latin typeface="Verdana" pitchFamily="34" charset="0"/>
        </a:defRPr>
      </a:lvl8pPr>
      <a:lvl9pPr marL="1658722" algn="l" defTabSz="944550" rtl="0" fontAlgn="base">
        <a:spcBef>
          <a:spcPct val="0"/>
        </a:spcBef>
        <a:spcAft>
          <a:spcPct val="0"/>
        </a:spcAft>
        <a:defRPr sz="2902">
          <a:solidFill>
            <a:schemeClr val="tx2"/>
          </a:solidFill>
          <a:latin typeface="Verdana" pitchFamily="34" charset="0"/>
        </a:defRPr>
      </a:lvl9pPr>
    </p:titleStyle>
    <p:bodyStyle>
      <a:lvl1pPr marL="352767" indent="-352767" algn="l" defTabSz="944550" rtl="0" eaLnBrk="0" fontAlgn="base" hangingPunct="0">
        <a:spcBef>
          <a:spcPct val="20000"/>
        </a:spcBef>
        <a:spcAft>
          <a:spcPct val="0"/>
        </a:spcAft>
        <a:buClr>
          <a:srgbClr val="C00000"/>
        </a:buClr>
        <a:buFont typeface="Times" panose="02020603050405020304" pitchFamily="18" charset="0"/>
        <a:buChar char="•"/>
        <a:defRPr sz="2630">
          <a:solidFill>
            <a:schemeClr val="tx1"/>
          </a:solidFill>
          <a:latin typeface="+mn-lt"/>
          <a:ea typeface="+mn-ea"/>
          <a:cs typeface="+mn-cs"/>
        </a:defRPr>
      </a:lvl1pPr>
      <a:lvl2pPr marL="768887" indent="-298052" algn="l" defTabSz="944550" rtl="0" eaLnBrk="0" fontAlgn="base" hangingPunct="0">
        <a:spcBef>
          <a:spcPct val="20000"/>
        </a:spcBef>
        <a:spcAft>
          <a:spcPct val="0"/>
        </a:spcAft>
        <a:buClr>
          <a:srgbClr val="C00000"/>
        </a:buClr>
        <a:buFont typeface="Times" panose="02020603050405020304" pitchFamily="18" charset="0"/>
        <a:buChar char="•"/>
        <a:defRPr sz="2177">
          <a:solidFill>
            <a:schemeClr val="tx1"/>
          </a:solidFill>
          <a:latin typeface="+mn-lt"/>
        </a:defRPr>
      </a:lvl2pPr>
      <a:lvl3pPr marL="1180687" indent="-236137" algn="l" defTabSz="944550" rtl="0" eaLnBrk="0" fontAlgn="base" hangingPunct="0">
        <a:spcBef>
          <a:spcPct val="20000"/>
        </a:spcBef>
        <a:spcAft>
          <a:spcPct val="0"/>
        </a:spcAft>
        <a:buClr>
          <a:srgbClr val="C00000"/>
        </a:buClr>
        <a:buFont typeface="Times" panose="02020603050405020304" pitchFamily="18" charset="0"/>
        <a:buChar char="•"/>
        <a:defRPr sz="1905">
          <a:solidFill>
            <a:schemeClr val="tx1"/>
          </a:solidFill>
          <a:latin typeface="+mn-lt"/>
        </a:defRPr>
      </a:lvl3pPr>
      <a:lvl4pPr marL="1648643" indent="-233258" algn="l" defTabSz="944550" rtl="0" eaLnBrk="0" fontAlgn="base" hangingPunct="0">
        <a:spcBef>
          <a:spcPct val="20000"/>
        </a:spcBef>
        <a:spcAft>
          <a:spcPct val="0"/>
        </a:spcAft>
        <a:buClr>
          <a:srgbClr val="C00000"/>
        </a:buClr>
        <a:buFont typeface="Times" panose="02020603050405020304" pitchFamily="18" charset="0"/>
        <a:buChar char="•"/>
        <a:defRPr sz="1451">
          <a:solidFill>
            <a:schemeClr val="tx1"/>
          </a:solidFill>
          <a:latin typeface="+mn-lt"/>
        </a:defRPr>
      </a:lvl4pPr>
      <a:lvl5pPr marL="2125237" indent="-236137" algn="l" defTabSz="944550" rtl="0" eaLnBrk="0" fontAlgn="base" hangingPunct="0">
        <a:spcBef>
          <a:spcPct val="20000"/>
        </a:spcBef>
        <a:spcAft>
          <a:spcPct val="0"/>
        </a:spcAft>
        <a:buClr>
          <a:srgbClr val="C00000"/>
        </a:buClr>
        <a:buFont typeface="Times" panose="02020603050405020304" pitchFamily="18" charset="0"/>
        <a:buChar char="•"/>
        <a:defRPr sz="1179">
          <a:solidFill>
            <a:schemeClr val="tx1"/>
          </a:solidFill>
          <a:latin typeface="+mn-lt"/>
        </a:defRPr>
      </a:lvl5pPr>
      <a:lvl6pPr marL="2539917" indent="-236137" algn="l" defTabSz="944550" rtl="0" fontAlgn="base">
        <a:spcBef>
          <a:spcPct val="20000"/>
        </a:spcBef>
        <a:spcAft>
          <a:spcPct val="0"/>
        </a:spcAft>
        <a:buClr>
          <a:schemeClr val="accent2"/>
        </a:buClr>
        <a:buFont typeface="Times" pitchFamily="18" charset="0"/>
        <a:buChar char="•"/>
        <a:defRPr sz="1179">
          <a:solidFill>
            <a:schemeClr val="tx1"/>
          </a:solidFill>
          <a:latin typeface="+mn-lt"/>
        </a:defRPr>
      </a:lvl6pPr>
      <a:lvl7pPr marL="2954598" indent="-236137" algn="l" defTabSz="944550" rtl="0" fontAlgn="base">
        <a:spcBef>
          <a:spcPct val="20000"/>
        </a:spcBef>
        <a:spcAft>
          <a:spcPct val="0"/>
        </a:spcAft>
        <a:buClr>
          <a:schemeClr val="accent2"/>
        </a:buClr>
        <a:buFont typeface="Times" pitchFamily="18" charset="0"/>
        <a:buChar char="•"/>
        <a:defRPr sz="1179">
          <a:solidFill>
            <a:schemeClr val="tx1"/>
          </a:solidFill>
          <a:latin typeface="+mn-lt"/>
        </a:defRPr>
      </a:lvl7pPr>
      <a:lvl8pPr marL="3369278" indent="-236137" algn="l" defTabSz="944550" rtl="0" fontAlgn="base">
        <a:spcBef>
          <a:spcPct val="20000"/>
        </a:spcBef>
        <a:spcAft>
          <a:spcPct val="0"/>
        </a:spcAft>
        <a:buClr>
          <a:schemeClr val="accent2"/>
        </a:buClr>
        <a:buFont typeface="Times" pitchFamily="18" charset="0"/>
        <a:buChar char="•"/>
        <a:defRPr sz="1179">
          <a:solidFill>
            <a:schemeClr val="tx1"/>
          </a:solidFill>
          <a:latin typeface="+mn-lt"/>
        </a:defRPr>
      </a:lvl8pPr>
      <a:lvl9pPr marL="3783959" indent="-236137" algn="l" defTabSz="944550" rtl="0" fontAlgn="base">
        <a:spcBef>
          <a:spcPct val="20000"/>
        </a:spcBef>
        <a:spcAft>
          <a:spcPct val="0"/>
        </a:spcAft>
        <a:buClr>
          <a:schemeClr val="accent2"/>
        </a:buClr>
        <a:buFont typeface="Times" pitchFamily="18" charset="0"/>
        <a:buChar char="•"/>
        <a:defRPr sz="1179">
          <a:solidFill>
            <a:schemeClr val="tx1"/>
          </a:solidFill>
          <a:latin typeface="+mn-lt"/>
        </a:defRPr>
      </a:lvl9pPr>
    </p:bodyStyle>
    <p:otherStyle>
      <a:defPPr>
        <a:defRPr lang="en-US"/>
      </a:defPPr>
      <a:lvl1pPr marL="0" algn="l" defTabSz="829361" rtl="0" eaLnBrk="1" latinLnBrk="0" hangingPunct="1">
        <a:defRPr sz="1633" kern="1200">
          <a:solidFill>
            <a:schemeClr val="tx1"/>
          </a:solidFill>
          <a:latin typeface="+mn-lt"/>
          <a:ea typeface="+mn-ea"/>
          <a:cs typeface="+mn-cs"/>
        </a:defRPr>
      </a:lvl1pPr>
      <a:lvl2pPr marL="414680" algn="l" defTabSz="829361" rtl="0" eaLnBrk="1" latinLnBrk="0" hangingPunct="1">
        <a:defRPr sz="1633" kern="1200">
          <a:solidFill>
            <a:schemeClr val="tx1"/>
          </a:solidFill>
          <a:latin typeface="+mn-lt"/>
          <a:ea typeface="+mn-ea"/>
          <a:cs typeface="+mn-cs"/>
        </a:defRPr>
      </a:lvl2pPr>
      <a:lvl3pPr marL="829361" algn="l" defTabSz="829361" rtl="0" eaLnBrk="1" latinLnBrk="0" hangingPunct="1">
        <a:defRPr sz="1633" kern="1200">
          <a:solidFill>
            <a:schemeClr val="tx1"/>
          </a:solidFill>
          <a:latin typeface="+mn-lt"/>
          <a:ea typeface="+mn-ea"/>
          <a:cs typeface="+mn-cs"/>
        </a:defRPr>
      </a:lvl3pPr>
      <a:lvl4pPr marL="1244041" algn="l" defTabSz="829361" rtl="0" eaLnBrk="1" latinLnBrk="0" hangingPunct="1">
        <a:defRPr sz="1633" kern="1200">
          <a:solidFill>
            <a:schemeClr val="tx1"/>
          </a:solidFill>
          <a:latin typeface="+mn-lt"/>
          <a:ea typeface="+mn-ea"/>
          <a:cs typeface="+mn-cs"/>
        </a:defRPr>
      </a:lvl4pPr>
      <a:lvl5pPr marL="1658722" algn="l" defTabSz="829361" rtl="0" eaLnBrk="1" latinLnBrk="0" hangingPunct="1">
        <a:defRPr sz="1633" kern="1200">
          <a:solidFill>
            <a:schemeClr val="tx1"/>
          </a:solidFill>
          <a:latin typeface="+mn-lt"/>
          <a:ea typeface="+mn-ea"/>
          <a:cs typeface="+mn-cs"/>
        </a:defRPr>
      </a:lvl5pPr>
      <a:lvl6pPr marL="2073402" algn="l" defTabSz="829361" rtl="0" eaLnBrk="1" latinLnBrk="0" hangingPunct="1">
        <a:defRPr sz="1633" kern="1200">
          <a:solidFill>
            <a:schemeClr val="tx1"/>
          </a:solidFill>
          <a:latin typeface="+mn-lt"/>
          <a:ea typeface="+mn-ea"/>
          <a:cs typeface="+mn-cs"/>
        </a:defRPr>
      </a:lvl6pPr>
      <a:lvl7pPr marL="2488082" algn="l" defTabSz="829361" rtl="0" eaLnBrk="1" latinLnBrk="0" hangingPunct="1">
        <a:defRPr sz="1633" kern="1200">
          <a:solidFill>
            <a:schemeClr val="tx1"/>
          </a:solidFill>
          <a:latin typeface="+mn-lt"/>
          <a:ea typeface="+mn-ea"/>
          <a:cs typeface="+mn-cs"/>
        </a:defRPr>
      </a:lvl7pPr>
      <a:lvl8pPr marL="2902763" algn="l" defTabSz="829361" rtl="0" eaLnBrk="1" latinLnBrk="0" hangingPunct="1">
        <a:defRPr sz="1633" kern="1200">
          <a:solidFill>
            <a:schemeClr val="tx1"/>
          </a:solidFill>
          <a:latin typeface="+mn-lt"/>
          <a:ea typeface="+mn-ea"/>
          <a:cs typeface="+mn-cs"/>
        </a:defRPr>
      </a:lvl8pPr>
      <a:lvl9pPr marL="3317443" algn="l" defTabSz="829361" rtl="0" eaLnBrk="1" latinLnBrk="0" hangingPunct="1">
        <a:defRPr sz="16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spr-vati-web.azurewebsites.net/verkkoystava" TargetMode="External"/><Relationship Id="rId2" Type="http://schemas.openxmlformats.org/officeDocument/2006/relationships/hyperlink" Target="https://oma.punainenristi.fi/event/1228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8900E6-8229-40E2-8736-335205C00356}"/>
              </a:ext>
            </a:extLst>
          </p:cNvPr>
          <p:cNvSpPr txBox="1">
            <a:spLocks noChangeArrowheads="1"/>
          </p:cNvSpPr>
          <p:nvPr/>
        </p:nvSpPr>
        <p:spPr bwMode="auto">
          <a:xfrm>
            <a:off x="886691" y="2204865"/>
            <a:ext cx="8305653" cy="144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defTabSz="1041400" rtl="0" eaLnBrk="0" fontAlgn="base" hangingPunct="0">
              <a:lnSpc>
                <a:spcPts val="5000"/>
              </a:lnSpc>
              <a:spcBef>
                <a:spcPct val="0"/>
              </a:spcBef>
              <a:spcAft>
                <a:spcPct val="0"/>
              </a:spcAft>
              <a:defRPr sz="4000" b="1" kern="1200">
                <a:solidFill>
                  <a:schemeClr val="accent2"/>
                </a:solidFill>
                <a:latin typeface="+mj-lt"/>
                <a:ea typeface="+mj-ea"/>
                <a:cs typeface="+mj-cs"/>
              </a:defRPr>
            </a:lvl1pPr>
            <a:lvl2pPr algn="l" defTabSz="1041400" rtl="0" eaLnBrk="0" fontAlgn="base" hangingPunct="0">
              <a:spcBef>
                <a:spcPct val="0"/>
              </a:spcBef>
              <a:spcAft>
                <a:spcPct val="0"/>
              </a:spcAft>
              <a:defRPr sz="3200">
                <a:solidFill>
                  <a:schemeClr val="tx2"/>
                </a:solidFill>
                <a:latin typeface="Verdana" panose="020B0604030504040204" pitchFamily="34" charset="0"/>
              </a:defRPr>
            </a:lvl2pPr>
            <a:lvl3pPr algn="l" defTabSz="1041400" rtl="0" eaLnBrk="0" fontAlgn="base" hangingPunct="0">
              <a:spcBef>
                <a:spcPct val="0"/>
              </a:spcBef>
              <a:spcAft>
                <a:spcPct val="0"/>
              </a:spcAft>
              <a:defRPr sz="3200">
                <a:solidFill>
                  <a:schemeClr val="tx2"/>
                </a:solidFill>
                <a:latin typeface="Verdana" panose="020B0604030504040204" pitchFamily="34" charset="0"/>
              </a:defRPr>
            </a:lvl3pPr>
            <a:lvl4pPr algn="l" defTabSz="1041400" rtl="0" eaLnBrk="0" fontAlgn="base" hangingPunct="0">
              <a:spcBef>
                <a:spcPct val="0"/>
              </a:spcBef>
              <a:spcAft>
                <a:spcPct val="0"/>
              </a:spcAft>
              <a:defRPr sz="3200">
                <a:solidFill>
                  <a:schemeClr val="tx2"/>
                </a:solidFill>
                <a:latin typeface="Verdana" panose="020B0604030504040204" pitchFamily="34" charset="0"/>
              </a:defRPr>
            </a:lvl4pPr>
            <a:lvl5pPr algn="l" defTabSz="1041400" rtl="0" eaLnBrk="0" fontAlgn="base" hangingPunct="0">
              <a:spcBef>
                <a:spcPct val="0"/>
              </a:spcBef>
              <a:spcAft>
                <a:spcPct val="0"/>
              </a:spcAft>
              <a:defRPr sz="3200">
                <a:solidFill>
                  <a:schemeClr val="tx2"/>
                </a:solidFill>
                <a:latin typeface="Verdana" panose="020B0604030504040204" pitchFamily="34" charset="0"/>
              </a:defRPr>
            </a:lvl5pPr>
            <a:lvl6pPr marL="457200" algn="l" defTabSz="1041400" rtl="0" fontAlgn="base">
              <a:spcBef>
                <a:spcPct val="0"/>
              </a:spcBef>
              <a:spcAft>
                <a:spcPct val="0"/>
              </a:spcAft>
              <a:defRPr sz="3200">
                <a:solidFill>
                  <a:schemeClr val="tx2"/>
                </a:solidFill>
                <a:latin typeface="Verdana" panose="020B0604030504040204" pitchFamily="34" charset="0"/>
              </a:defRPr>
            </a:lvl6pPr>
            <a:lvl7pPr marL="914400" algn="l" defTabSz="1041400" rtl="0" fontAlgn="base">
              <a:spcBef>
                <a:spcPct val="0"/>
              </a:spcBef>
              <a:spcAft>
                <a:spcPct val="0"/>
              </a:spcAft>
              <a:defRPr sz="3200">
                <a:solidFill>
                  <a:schemeClr val="tx2"/>
                </a:solidFill>
                <a:latin typeface="Verdana" panose="020B0604030504040204" pitchFamily="34" charset="0"/>
              </a:defRPr>
            </a:lvl7pPr>
            <a:lvl8pPr marL="1371600" algn="l" defTabSz="1041400" rtl="0" fontAlgn="base">
              <a:spcBef>
                <a:spcPct val="0"/>
              </a:spcBef>
              <a:spcAft>
                <a:spcPct val="0"/>
              </a:spcAft>
              <a:defRPr sz="3200">
                <a:solidFill>
                  <a:schemeClr val="tx2"/>
                </a:solidFill>
                <a:latin typeface="Verdana" panose="020B0604030504040204" pitchFamily="34" charset="0"/>
              </a:defRPr>
            </a:lvl8pPr>
            <a:lvl9pPr marL="1828800" algn="l" defTabSz="1041400" rtl="0" fontAlgn="base">
              <a:spcBef>
                <a:spcPct val="0"/>
              </a:spcBef>
              <a:spcAft>
                <a:spcPct val="0"/>
              </a:spcAft>
              <a:defRPr sz="3200">
                <a:solidFill>
                  <a:schemeClr val="tx2"/>
                </a:solidFill>
                <a:latin typeface="Verdana" panose="020B0604030504040204" pitchFamily="34" charset="0"/>
              </a:defRPr>
            </a:lvl9pPr>
          </a:lstStyle>
          <a:p>
            <a:pPr>
              <a:defRPr/>
            </a:pPr>
            <a:r>
              <a:rPr lang="fi-FI" altLang="en-US" sz="4400" dirty="0">
                <a:solidFill>
                  <a:srgbClr val="FFC000"/>
                </a:solidFill>
                <a:latin typeface="Verdana"/>
              </a:rPr>
              <a:t>Punaisen Ristin</a:t>
            </a:r>
          </a:p>
          <a:p>
            <a:pPr>
              <a:defRPr/>
            </a:pPr>
            <a:r>
              <a:rPr lang="fi-FI" altLang="en-US" sz="4400" dirty="0">
                <a:solidFill>
                  <a:srgbClr val="FFC000"/>
                </a:solidFill>
                <a:latin typeface="Verdana"/>
              </a:rPr>
              <a:t>verkkoystävätoiminta</a:t>
            </a:r>
          </a:p>
        </p:txBody>
      </p:sp>
      <p:sp>
        <p:nvSpPr>
          <p:cNvPr id="6" name="Title 3">
            <a:extLst>
              <a:ext uri="{FF2B5EF4-FFF2-40B4-BE49-F238E27FC236}">
                <a16:creationId xmlns:a16="http://schemas.microsoft.com/office/drawing/2014/main" id="{E1202B38-F65F-4AEE-9F7A-05AB2E6CAE16}"/>
              </a:ext>
            </a:extLst>
          </p:cNvPr>
          <p:cNvSpPr txBox="1">
            <a:spLocks noChangeArrowheads="1"/>
          </p:cNvSpPr>
          <p:nvPr/>
        </p:nvSpPr>
        <p:spPr bwMode="auto">
          <a:xfrm>
            <a:off x="886691" y="3839702"/>
            <a:ext cx="8305653" cy="144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defTabSz="1041400" rtl="0" eaLnBrk="0" fontAlgn="base" hangingPunct="0">
              <a:lnSpc>
                <a:spcPts val="5000"/>
              </a:lnSpc>
              <a:spcBef>
                <a:spcPct val="0"/>
              </a:spcBef>
              <a:spcAft>
                <a:spcPct val="0"/>
              </a:spcAft>
              <a:defRPr sz="4000" b="1" kern="1200">
                <a:solidFill>
                  <a:schemeClr val="accent2"/>
                </a:solidFill>
                <a:latin typeface="+mj-lt"/>
                <a:ea typeface="+mj-ea"/>
                <a:cs typeface="+mj-cs"/>
              </a:defRPr>
            </a:lvl1pPr>
            <a:lvl2pPr algn="l" defTabSz="1041400" rtl="0" eaLnBrk="0" fontAlgn="base" hangingPunct="0">
              <a:spcBef>
                <a:spcPct val="0"/>
              </a:spcBef>
              <a:spcAft>
                <a:spcPct val="0"/>
              </a:spcAft>
              <a:defRPr sz="3200">
                <a:solidFill>
                  <a:schemeClr val="tx2"/>
                </a:solidFill>
                <a:latin typeface="Verdana" panose="020B0604030504040204" pitchFamily="34" charset="0"/>
              </a:defRPr>
            </a:lvl2pPr>
            <a:lvl3pPr algn="l" defTabSz="1041400" rtl="0" eaLnBrk="0" fontAlgn="base" hangingPunct="0">
              <a:spcBef>
                <a:spcPct val="0"/>
              </a:spcBef>
              <a:spcAft>
                <a:spcPct val="0"/>
              </a:spcAft>
              <a:defRPr sz="3200">
                <a:solidFill>
                  <a:schemeClr val="tx2"/>
                </a:solidFill>
                <a:latin typeface="Verdana" panose="020B0604030504040204" pitchFamily="34" charset="0"/>
              </a:defRPr>
            </a:lvl3pPr>
            <a:lvl4pPr algn="l" defTabSz="1041400" rtl="0" eaLnBrk="0" fontAlgn="base" hangingPunct="0">
              <a:spcBef>
                <a:spcPct val="0"/>
              </a:spcBef>
              <a:spcAft>
                <a:spcPct val="0"/>
              </a:spcAft>
              <a:defRPr sz="3200">
                <a:solidFill>
                  <a:schemeClr val="tx2"/>
                </a:solidFill>
                <a:latin typeface="Verdana" panose="020B0604030504040204" pitchFamily="34" charset="0"/>
              </a:defRPr>
            </a:lvl4pPr>
            <a:lvl5pPr algn="l" defTabSz="1041400" rtl="0" eaLnBrk="0" fontAlgn="base" hangingPunct="0">
              <a:spcBef>
                <a:spcPct val="0"/>
              </a:spcBef>
              <a:spcAft>
                <a:spcPct val="0"/>
              </a:spcAft>
              <a:defRPr sz="3200">
                <a:solidFill>
                  <a:schemeClr val="tx2"/>
                </a:solidFill>
                <a:latin typeface="Verdana" panose="020B0604030504040204" pitchFamily="34" charset="0"/>
              </a:defRPr>
            </a:lvl5pPr>
            <a:lvl6pPr marL="457200" algn="l" defTabSz="1041400" rtl="0" fontAlgn="base">
              <a:spcBef>
                <a:spcPct val="0"/>
              </a:spcBef>
              <a:spcAft>
                <a:spcPct val="0"/>
              </a:spcAft>
              <a:defRPr sz="3200">
                <a:solidFill>
                  <a:schemeClr val="tx2"/>
                </a:solidFill>
                <a:latin typeface="Verdana" panose="020B0604030504040204" pitchFamily="34" charset="0"/>
              </a:defRPr>
            </a:lvl6pPr>
            <a:lvl7pPr marL="914400" algn="l" defTabSz="1041400" rtl="0" fontAlgn="base">
              <a:spcBef>
                <a:spcPct val="0"/>
              </a:spcBef>
              <a:spcAft>
                <a:spcPct val="0"/>
              </a:spcAft>
              <a:defRPr sz="3200">
                <a:solidFill>
                  <a:schemeClr val="tx2"/>
                </a:solidFill>
                <a:latin typeface="Verdana" panose="020B0604030504040204" pitchFamily="34" charset="0"/>
              </a:defRPr>
            </a:lvl7pPr>
            <a:lvl8pPr marL="1371600" algn="l" defTabSz="1041400" rtl="0" fontAlgn="base">
              <a:spcBef>
                <a:spcPct val="0"/>
              </a:spcBef>
              <a:spcAft>
                <a:spcPct val="0"/>
              </a:spcAft>
              <a:defRPr sz="3200">
                <a:solidFill>
                  <a:schemeClr val="tx2"/>
                </a:solidFill>
                <a:latin typeface="Verdana" panose="020B0604030504040204" pitchFamily="34" charset="0"/>
              </a:defRPr>
            </a:lvl8pPr>
            <a:lvl9pPr marL="1828800" algn="l" defTabSz="1041400" rtl="0" fontAlgn="base">
              <a:spcBef>
                <a:spcPct val="0"/>
              </a:spcBef>
              <a:spcAft>
                <a:spcPct val="0"/>
              </a:spcAft>
              <a:defRPr sz="3200">
                <a:solidFill>
                  <a:schemeClr val="tx2"/>
                </a:solidFill>
                <a:latin typeface="Verdana" panose="020B0604030504040204" pitchFamily="34" charset="0"/>
              </a:defRPr>
            </a:lvl9pPr>
          </a:lstStyle>
          <a:p>
            <a:pPr>
              <a:defRPr/>
            </a:pPr>
            <a:r>
              <a:rPr lang="fi-FI" altLang="en-US" sz="2400" dirty="0">
                <a:solidFill>
                  <a:schemeClr val="bg1"/>
                </a:solidFill>
                <a:latin typeface="Verdana"/>
              </a:rPr>
              <a:t>Paikka:</a:t>
            </a:r>
          </a:p>
          <a:p>
            <a:pPr>
              <a:defRPr/>
            </a:pPr>
            <a:r>
              <a:rPr lang="fi-FI" altLang="en-US" sz="2400" dirty="0">
                <a:solidFill>
                  <a:schemeClr val="bg1"/>
                </a:solidFill>
                <a:latin typeface="Verdana"/>
              </a:rPr>
              <a:t>Aika:</a:t>
            </a:r>
          </a:p>
        </p:txBody>
      </p:sp>
    </p:spTree>
    <p:extLst>
      <p:ext uri="{BB962C8B-B14F-4D97-AF65-F5344CB8AC3E}">
        <p14:creationId xmlns:p14="http://schemas.microsoft.com/office/powerpoint/2010/main" val="3366632484"/>
      </p:ext>
    </p:extLst>
  </p:cSld>
  <p:clrMapOvr>
    <a:masterClrMapping/>
  </p:clrMapOvr>
  <p:transition>
    <p:cover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6BACF-252A-4752-9BDB-E74DB6F29025}"/>
              </a:ext>
            </a:extLst>
          </p:cNvPr>
          <p:cNvSpPr>
            <a:spLocks noGrp="1"/>
          </p:cNvSpPr>
          <p:nvPr>
            <p:ph type="title"/>
          </p:nvPr>
        </p:nvSpPr>
        <p:spPr>
          <a:xfrm>
            <a:off x="1106905" y="881241"/>
            <a:ext cx="9088361" cy="794904"/>
          </a:xfrm>
        </p:spPr>
        <p:txBody>
          <a:bodyPr/>
          <a:lstStyle/>
          <a:p>
            <a:r>
              <a:rPr lang="fi-FI" b="1" dirty="0"/>
              <a:t>Mitä on verkkoystävätoiminta?</a:t>
            </a:r>
          </a:p>
        </p:txBody>
      </p:sp>
      <p:sp>
        <p:nvSpPr>
          <p:cNvPr id="3" name="Content Placeholder 2">
            <a:extLst>
              <a:ext uri="{FF2B5EF4-FFF2-40B4-BE49-F238E27FC236}">
                <a16:creationId xmlns:a16="http://schemas.microsoft.com/office/drawing/2014/main" id="{E0586FDB-A87D-4E0E-A94C-2BF683F9391F}"/>
              </a:ext>
            </a:extLst>
          </p:cNvPr>
          <p:cNvSpPr>
            <a:spLocks noGrp="1"/>
          </p:cNvSpPr>
          <p:nvPr>
            <p:ph idx="1"/>
          </p:nvPr>
        </p:nvSpPr>
        <p:spPr/>
        <p:txBody>
          <a:bodyPr/>
          <a:lstStyle/>
          <a:p>
            <a:r>
              <a:rPr lang="fi-FI" dirty="0"/>
              <a:t>Verkkoystävätoiminnassa keskustelut vapaaehtoisen ja ystävää pyytäneen välillä käydään </a:t>
            </a:r>
            <a:r>
              <a:rPr lang="fi-FI" i="1" dirty="0"/>
              <a:t>verkon</a:t>
            </a:r>
            <a:r>
              <a:rPr lang="fi-FI" dirty="0"/>
              <a:t> välityksellä.</a:t>
            </a:r>
          </a:p>
          <a:p>
            <a:r>
              <a:rPr lang="fi-FI" dirty="0"/>
              <a:t>Ystäväpari ei tapaile kasvotusten ja lähtökohtana on, että keskustelut käydään anonyymisti omia henkilötietoja paljastamatta.</a:t>
            </a:r>
          </a:p>
          <a:p>
            <a:r>
              <a:rPr lang="fi-FI" dirty="0"/>
              <a:t>Toimintaan sitoudutaan vähintään puoleksi vuodeksi.</a:t>
            </a:r>
          </a:p>
          <a:p>
            <a:r>
              <a:rPr lang="fi-FI" dirty="0"/>
              <a:t>Ystäväpari keskustelee keskenään esimerkiksi sähköpostin tai jonkin anonyymin </a:t>
            </a:r>
            <a:r>
              <a:rPr lang="fi-FI" dirty="0" err="1"/>
              <a:t>chat</a:t>
            </a:r>
            <a:r>
              <a:rPr lang="fi-FI" dirty="0"/>
              <a:t>-sovelluksen, kuten </a:t>
            </a:r>
            <a:r>
              <a:rPr lang="fi-FI" dirty="0" err="1"/>
              <a:t>Kik</a:t>
            </a:r>
            <a:r>
              <a:rPr lang="fi-FI" dirty="0"/>
              <a:t> Messengerin tai </a:t>
            </a:r>
            <a:r>
              <a:rPr lang="fi-FI" dirty="0" err="1"/>
              <a:t>Discordin</a:t>
            </a:r>
            <a:r>
              <a:rPr lang="fi-FI" dirty="0"/>
              <a:t> välityksellä. Ystäväpari yhdessä sopii mitä keskustelukanavaa käytetään.</a:t>
            </a:r>
          </a:p>
          <a:p>
            <a:endParaRPr lang="fi-FI" dirty="0"/>
          </a:p>
          <a:p>
            <a:pPr marL="0" indent="0">
              <a:buNone/>
            </a:pPr>
            <a:endParaRPr lang="fi-FI" dirty="0"/>
          </a:p>
          <a:p>
            <a:pPr marL="0" indent="0">
              <a:buNone/>
            </a:pPr>
            <a:endParaRPr lang="fi-FI" dirty="0"/>
          </a:p>
        </p:txBody>
      </p:sp>
    </p:spTree>
    <p:extLst>
      <p:ext uri="{BB962C8B-B14F-4D97-AF65-F5344CB8AC3E}">
        <p14:creationId xmlns:p14="http://schemas.microsoft.com/office/powerpoint/2010/main" val="917286378"/>
      </p:ext>
    </p:extLst>
  </p:cSld>
  <p:clrMapOvr>
    <a:masterClrMapping/>
  </p:clrMapOvr>
  <p:transition>
    <p:cover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E2D33-3AA3-4804-ABCE-A44AA367F60A}"/>
              </a:ext>
            </a:extLst>
          </p:cNvPr>
          <p:cNvSpPr>
            <a:spLocks noGrp="1"/>
          </p:cNvSpPr>
          <p:nvPr>
            <p:ph type="title"/>
          </p:nvPr>
        </p:nvSpPr>
        <p:spPr>
          <a:xfrm>
            <a:off x="1016274" y="820714"/>
            <a:ext cx="8429059" cy="794797"/>
          </a:xfrm>
        </p:spPr>
        <p:txBody>
          <a:bodyPr/>
          <a:lstStyle/>
          <a:p>
            <a:r>
              <a:rPr lang="fi-FI" b="1" dirty="0"/>
              <a:t>Kenelle verkkoystävätoiminta on tarkoitettu? </a:t>
            </a:r>
          </a:p>
        </p:txBody>
      </p:sp>
      <p:sp>
        <p:nvSpPr>
          <p:cNvPr id="3" name="Content Placeholder 2">
            <a:extLst>
              <a:ext uri="{FF2B5EF4-FFF2-40B4-BE49-F238E27FC236}">
                <a16:creationId xmlns:a16="http://schemas.microsoft.com/office/drawing/2014/main" id="{F4D21132-5B3B-4F04-89B9-A0221FFF8B06}"/>
              </a:ext>
            </a:extLst>
          </p:cNvPr>
          <p:cNvSpPr>
            <a:spLocks noGrp="1"/>
          </p:cNvSpPr>
          <p:nvPr>
            <p:ph sz="half" idx="1"/>
          </p:nvPr>
        </p:nvSpPr>
        <p:spPr/>
        <p:txBody>
          <a:bodyPr/>
          <a:lstStyle/>
          <a:p>
            <a:r>
              <a:rPr lang="fi-FI" dirty="0"/>
              <a:t>Kaikille yli 13-vuotiaille. Toimintaan on ilmoittautunut ystävävapaaehtoisia ja –asiakkaita lähes jokaisen piirien alueelta, ikähaarukalta 13-98v.</a:t>
            </a:r>
          </a:p>
          <a:p>
            <a:r>
              <a:rPr lang="fi-FI" dirty="0"/>
              <a:t>Verkkoystävätoiminta ei ole paikkaan ja aikaa sidottua, joten siinä voi olla mukana joka puolella Suomea ja vaikka ulkomailtakin.</a:t>
            </a:r>
          </a:p>
          <a:p>
            <a:endParaRPr lang="fi-FI" dirty="0"/>
          </a:p>
          <a:p>
            <a:endParaRPr lang="fi-FI" dirty="0"/>
          </a:p>
        </p:txBody>
      </p:sp>
      <p:pic>
        <p:nvPicPr>
          <p:cNvPr id="5" name="Sisällön paikkamerkki 4">
            <a:extLst>
              <a:ext uri="{FF2B5EF4-FFF2-40B4-BE49-F238E27FC236}">
                <a16:creationId xmlns:a16="http://schemas.microsoft.com/office/drawing/2014/main" id="{46A9CD70-3779-49BA-B043-881B8881D397}"/>
              </a:ext>
            </a:extLst>
          </p:cNvPr>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bwMode="auto">
          <a:xfrm>
            <a:off x="6362368" y="2191385"/>
            <a:ext cx="5079076" cy="3383280"/>
          </a:xfrm>
          <a:prstGeom prst="rect">
            <a:avLst/>
          </a:prstGeom>
          <a:noFill/>
          <a:ln w="9525">
            <a:noFill/>
            <a:miter lim="800000"/>
            <a:headEnd/>
            <a:tailEnd/>
          </a:ln>
        </p:spPr>
      </p:pic>
      <p:sp>
        <p:nvSpPr>
          <p:cNvPr id="6" name="Tekstiruutu 6">
            <a:extLst>
              <a:ext uri="{FF2B5EF4-FFF2-40B4-BE49-F238E27FC236}">
                <a16:creationId xmlns:a16="http://schemas.microsoft.com/office/drawing/2014/main" id="{B8CB2D30-C777-45D2-8AC0-49F488AEEB67}"/>
              </a:ext>
            </a:extLst>
          </p:cNvPr>
          <p:cNvSpPr txBox="1"/>
          <p:nvPr/>
        </p:nvSpPr>
        <p:spPr>
          <a:xfrm>
            <a:off x="8315109" y="5574665"/>
            <a:ext cx="3600400" cy="221599"/>
          </a:xfrm>
          <a:prstGeom prst="rect">
            <a:avLst/>
          </a:prstGeom>
          <a:noFill/>
        </p:spPr>
        <p:txBody>
          <a:bodyPr wrap="square" rtlCol="0">
            <a:spAutoFit/>
          </a:bodyPr>
          <a:lstStyle/>
          <a:p>
            <a:pPr>
              <a:buNone/>
            </a:pPr>
            <a:r>
              <a:rPr lang="fi-FI" sz="1050" dirty="0"/>
              <a:t>Kuva: Joonas Brandt / Suomen Punainen Risti</a:t>
            </a:r>
          </a:p>
        </p:txBody>
      </p:sp>
    </p:spTree>
    <p:extLst>
      <p:ext uri="{BB962C8B-B14F-4D97-AF65-F5344CB8AC3E}">
        <p14:creationId xmlns:p14="http://schemas.microsoft.com/office/powerpoint/2010/main" val="3382849988"/>
      </p:ext>
    </p:extLst>
  </p:cSld>
  <p:clrMapOvr>
    <a:masterClrMapping/>
  </p:clrMapOvr>
  <p:transition>
    <p:cover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0F7AE-A9CE-416F-948E-B4899D1CD4AA}"/>
              </a:ext>
            </a:extLst>
          </p:cNvPr>
          <p:cNvSpPr>
            <a:spLocks noGrp="1"/>
          </p:cNvSpPr>
          <p:nvPr>
            <p:ph type="title"/>
          </p:nvPr>
        </p:nvSpPr>
        <p:spPr>
          <a:xfrm>
            <a:off x="946485" y="423262"/>
            <a:ext cx="9184613" cy="794904"/>
          </a:xfrm>
        </p:spPr>
        <p:txBody>
          <a:bodyPr/>
          <a:lstStyle/>
          <a:p>
            <a:r>
              <a:rPr lang="fi-FI" b="1" dirty="0"/>
              <a:t>Kuka välittää verkkoystäviä?</a:t>
            </a:r>
          </a:p>
        </p:txBody>
      </p:sp>
      <p:sp>
        <p:nvSpPr>
          <p:cNvPr id="3" name="Content Placeholder 2">
            <a:extLst>
              <a:ext uri="{FF2B5EF4-FFF2-40B4-BE49-F238E27FC236}">
                <a16:creationId xmlns:a16="http://schemas.microsoft.com/office/drawing/2014/main" id="{0C298249-A897-4E87-8E7E-11A58FD45C0F}"/>
              </a:ext>
            </a:extLst>
          </p:cNvPr>
          <p:cNvSpPr>
            <a:spLocks noGrp="1"/>
          </p:cNvSpPr>
          <p:nvPr>
            <p:ph idx="1"/>
          </p:nvPr>
        </p:nvSpPr>
        <p:spPr>
          <a:xfrm>
            <a:off x="576477" y="1079621"/>
            <a:ext cx="11039046" cy="4308027"/>
          </a:xfrm>
        </p:spPr>
        <p:txBody>
          <a:bodyPr/>
          <a:lstStyle/>
          <a:p>
            <a:r>
              <a:rPr lang="fi-FI" sz="2400" dirty="0"/>
              <a:t>Verkkoystävätoiminnassa on oma valtakunnallinen ystävävälittäjien rinki.</a:t>
            </a:r>
          </a:p>
          <a:p>
            <a:r>
              <a:rPr lang="fi-FI" sz="2400" dirty="0"/>
              <a:t>Valtakunnallinen verkkoystävävälitys käyttää Oma Punaisen Ristin sähköistä välitysjärjestelmää.</a:t>
            </a:r>
          </a:p>
          <a:p>
            <a:r>
              <a:rPr lang="fi-FI" sz="2400" dirty="0"/>
              <a:t>Verkkoystävävapaaehtoiset, jotka ovat luoneet profiilin ja täyttäneet ystävävapaaehtoisen profiilin Omaan, näkyvät sekä postinumeronsa mukaan määrittyvän paikkakuntansa sähköisessä välityksessä että valtakunnallisessa verkkoystävävälityksessä. </a:t>
            </a:r>
          </a:p>
          <a:p>
            <a:r>
              <a:rPr lang="fi-FI" sz="2400" dirty="0"/>
              <a:t>Verkkoystävävälittäjät kirjaavat verkkoystävävapaaehtoisen profiilin muistiinpanoja-kohtaan tiedot suoritetusta verkkoystäväperehdytyksestä ja välitetyistä verkkoystävyyksistä. Nämä tiedot tulevat näkyviin myös vapaaehtoisen paikallisessa välityksessä, vapaaehtoisen kortissa</a:t>
            </a:r>
            <a:r>
              <a:rPr lang="fi-FI" sz="2800" dirty="0"/>
              <a:t>.</a:t>
            </a:r>
          </a:p>
          <a:p>
            <a:pPr marL="0" indent="0">
              <a:buNone/>
            </a:pPr>
            <a:endParaRPr lang="fi-FI" dirty="0"/>
          </a:p>
        </p:txBody>
      </p:sp>
    </p:spTree>
    <p:extLst>
      <p:ext uri="{BB962C8B-B14F-4D97-AF65-F5344CB8AC3E}">
        <p14:creationId xmlns:p14="http://schemas.microsoft.com/office/powerpoint/2010/main" val="1436360923"/>
      </p:ext>
    </p:extLst>
  </p:cSld>
  <p:clrMapOvr>
    <a:masterClrMapping/>
  </p:clrMapOvr>
  <p:transition>
    <p:cover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1CABC-8F6C-45DA-9EF0-2BEA57944E62}"/>
              </a:ext>
            </a:extLst>
          </p:cNvPr>
          <p:cNvSpPr>
            <a:spLocks noGrp="1"/>
          </p:cNvSpPr>
          <p:nvPr>
            <p:ph type="title"/>
          </p:nvPr>
        </p:nvSpPr>
        <p:spPr>
          <a:xfrm>
            <a:off x="1010653" y="881241"/>
            <a:ext cx="9184613" cy="794904"/>
          </a:xfrm>
        </p:spPr>
        <p:txBody>
          <a:bodyPr/>
          <a:lstStyle/>
          <a:p>
            <a:r>
              <a:rPr lang="fi-FI" b="1" dirty="0"/>
              <a:t>Miten mukaan verkkoystävätoimintaan?</a:t>
            </a:r>
            <a:endParaRPr lang="fi-FI" dirty="0"/>
          </a:p>
        </p:txBody>
      </p:sp>
      <p:sp>
        <p:nvSpPr>
          <p:cNvPr id="3" name="Content Placeholder 2">
            <a:extLst>
              <a:ext uri="{FF2B5EF4-FFF2-40B4-BE49-F238E27FC236}">
                <a16:creationId xmlns:a16="http://schemas.microsoft.com/office/drawing/2014/main" id="{A702938A-7A86-47F0-9A39-99E67C7A94C1}"/>
              </a:ext>
            </a:extLst>
          </p:cNvPr>
          <p:cNvSpPr>
            <a:spLocks noGrp="1"/>
          </p:cNvSpPr>
          <p:nvPr>
            <p:ph idx="1"/>
          </p:nvPr>
        </p:nvSpPr>
        <p:spPr/>
        <p:txBody>
          <a:bodyPr/>
          <a:lstStyle/>
          <a:p>
            <a:r>
              <a:rPr lang="fi-FI" dirty="0"/>
              <a:t>Vapaaehtoiselta edellytetään ystävätoiminnan peruskurssin (3h) ja lisäksi Verkkoauttajana Punaisessa Ristissä –itseopiskelumateriaalin suorittamista verkko-oppimisympäristössä (2-3h).</a:t>
            </a:r>
          </a:p>
          <a:p>
            <a:r>
              <a:rPr lang="fi-FI" dirty="0"/>
              <a:t>Verkkoauttajana Punaisessa Ristissä –itseopiskelumateriaaliin pääsee täältä: </a:t>
            </a:r>
            <a:r>
              <a:rPr lang="fi-FI" dirty="0">
                <a:hlinkClick r:id="rId2"/>
              </a:rPr>
              <a:t>Oma Punainen Risti</a:t>
            </a:r>
            <a:r>
              <a:rPr lang="fi-FI" dirty="0"/>
              <a:t> </a:t>
            </a:r>
          </a:p>
          <a:p>
            <a:endParaRPr lang="fi-FI" dirty="0"/>
          </a:p>
          <a:p>
            <a:r>
              <a:rPr lang="fi-FI" dirty="0"/>
              <a:t>Asiakkaat jättävät ystäväpyynnön ja täyttävät itse ystäväkortin verkossa </a:t>
            </a:r>
            <a:r>
              <a:rPr lang="fi-FI" dirty="0">
                <a:hlinkClick r:id="rId3"/>
              </a:rPr>
              <a:t>Punaisen Ristin kotisivuilla</a:t>
            </a:r>
            <a:endParaRPr lang="fi-FI" dirty="0"/>
          </a:p>
          <a:p>
            <a:pPr marL="0" indent="0">
              <a:buNone/>
            </a:pPr>
            <a:endParaRPr lang="fi-FI" dirty="0"/>
          </a:p>
          <a:p>
            <a:endParaRPr lang="fi-FI" dirty="0"/>
          </a:p>
        </p:txBody>
      </p:sp>
    </p:spTree>
    <p:extLst>
      <p:ext uri="{BB962C8B-B14F-4D97-AF65-F5344CB8AC3E}">
        <p14:creationId xmlns:p14="http://schemas.microsoft.com/office/powerpoint/2010/main" val="3820196365"/>
      </p:ext>
    </p:extLst>
  </p:cSld>
  <p:clrMapOvr>
    <a:masterClrMapping/>
  </p:clrMapOvr>
  <p:transition>
    <p:cover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BDEA3-D975-4997-A341-6044FBB789C9}"/>
              </a:ext>
            </a:extLst>
          </p:cNvPr>
          <p:cNvSpPr>
            <a:spLocks noGrp="1"/>
          </p:cNvSpPr>
          <p:nvPr>
            <p:ph type="title"/>
          </p:nvPr>
        </p:nvSpPr>
        <p:spPr>
          <a:xfrm>
            <a:off x="579193" y="656652"/>
            <a:ext cx="8429432" cy="794904"/>
          </a:xfrm>
        </p:spPr>
        <p:txBody>
          <a:bodyPr/>
          <a:lstStyle/>
          <a:p>
            <a:r>
              <a:rPr lang="fi-FI" b="1" dirty="0"/>
              <a:t>Mikä on osaston rooli verkkoystävätoiminnassa?</a:t>
            </a:r>
          </a:p>
        </p:txBody>
      </p:sp>
      <p:sp>
        <p:nvSpPr>
          <p:cNvPr id="3" name="Content Placeholder 2">
            <a:extLst>
              <a:ext uri="{FF2B5EF4-FFF2-40B4-BE49-F238E27FC236}">
                <a16:creationId xmlns:a16="http://schemas.microsoft.com/office/drawing/2014/main" id="{D579B3AB-8EE9-44EE-92CC-761C17695193}"/>
              </a:ext>
            </a:extLst>
          </p:cNvPr>
          <p:cNvSpPr>
            <a:spLocks noGrp="1"/>
          </p:cNvSpPr>
          <p:nvPr>
            <p:ph idx="1"/>
          </p:nvPr>
        </p:nvSpPr>
        <p:spPr/>
        <p:txBody>
          <a:bodyPr/>
          <a:lstStyle/>
          <a:p>
            <a:r>
              <a:rPr lang="fi-FI" dirty="0"/>
              <a:t>Verkkoystävätoiminta on ennen kaikkea mahdollisuus osastoille:</a:t>
            </a:r>
          </a:p>
          <a:p>
            <a:pPr lvl="1"/>
            <a:r>
              <a:rPr lang="fi-FI" sz="2400" dirty="0"/>
              <a:t>Verkkoystävät ovat valtakunnallisesti toimivia paikallisia toimijoita! </a:t>
            </a:r>
          </a:p>
          <a:p>
            <a:pPr lvl="1"/>
            <a:r>
              <a:rPr lang="fi-FI" dirty="0"/>
              <a:t>Jokaisen verkkoystävävapaaehtoisen kotipesä on osasto, joka määräytyy oman kotiosoitteen mukaan (ellei ole jonkin muun osaston jäsen). Osaston on mahdollista tavoittaa nämä vapaaehtoiset Oma Punaisen Ristin kautta, kutsua ystävien tukimuotoihin ja osaston muihin tapahtumiin.</a:t>
            </a:r>
          </a:p>
          <a:p>
            <a:pPr lvl="1"/>
            <a:r>
              <a:rPr lang="fi-FI" dirty="0"/>
              <a:t>Verkkoystävätoiminnan kautta voidaan tarjota ystävä sellaiselle henkilölle, jolle ei omalta paikkakunnalta löydy vapaaehtoista ystävää.</a:t>
            </a:r>
          </a:p>
        </p:txBody>
      </p:sp>
    </p:spTree>
    <p:extLst>
      <p:ext uri="{BB962C8B-B14F-4D97-AF65-F5344CB8AC3E}">
        <p14:creationId xmlns:p14="http://schemas.microsoft.com/office/powerpoint/2010/main" val="3088331173"/>
      </p:ext>
    </p:extLst>
  </p:cSld>
  <p:clrMapOvr>
    <a:masterClrMapping/>
  </p:clrMapOvr>
  <p:transition>
    <p:cover dir="r"/>
  </p:transition>
</p:sld>
</file>

<file path=ppt/theme/theme1.xml><?xml version="1.0" encoding="utf-8"?>
<a:theme xmlns:a="http://schemas.openxmlformats.org/drawingml/2006/main" name="Oletusrakenne">
  <a:themeElements>
    <a:clrScheme name="">
      <a:dk1>
        <a:srgbClr val="000000"/>
      </a:dk1>
      <a:lt1>
        <a:srgbClr val="FFFFFF"/>
      </a:lt1>
      <a:dk2>
        <a:srgbClr val="000000"/>
      </a:dk2>
      <a:lt2>
        <a:srgbClr val="666666"/>
      </a:lt2>
      <a:accent1>
        <a:srgbClr val="CC0000"/>
      </a:accent1>
      <a:accent2>
        <a:srgbClr val="FFCC00"/>
      </a:accent2>
      <a:accent3>
        <a:srgbClr val="FFFFFF"/>
      </a:accent3>
      <a:accent4>
        <a:srgbClr val="000000"/>
      </a:accent4>
      <a:accent5>
        <a:srgbClr val="E2AAAA"/>
      </a:accent5>
      <a:accent6>
        <a:srgbClr val="E7B900"/>
      </a:accent6>
      <a:hlink>
        <a:srgbClr val="990099"/>
      </a:hlink>
      <a:folHlink>
        <a:srgbClr val="009900"/>
      </a:folHlink>
    </a:clrScheme>
    <a:fontScheme name="Oletusrakenn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57263" rtl="0" eaLnBrk="1" fontAlgn="base" latinLnBrk="0" hangingPunct="1">
          <a:lnSpc>
            <a:spcPct val="100000"/>
          </a:lnSpc>
          <a:spcBef>
            <a:spcPct val="0"/>
          </a:spcBef>
          <a:spcAft>
            <a:spcPct val="0"/>
          </a:spcAft>
          <a:buClrTx/>
          <a:buSzTx/>
          <a:buFontTx/>
          <a:buNone/>
          <a:tabLst/>
          <a:defRPr kumimoji="0" lang="fi-FI" sz="25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57263" rtl="0" eaLnBrk="1" fontAlgn="base" latinLnBrk="0" hangingPunct="1">
          <a:lnSpc>
            <a:spcPct val="100000"/>
          </a:lnSpc>
          <a:spcBef>
            <a:spcPct val="0"/>
          </a:spcBef>
          <a:spcAft>
            <a:spcPct val="0"/>
          </a:spcAft>
          <a:buClrTx/>
          <a:buSzTx/>
          <a:buFontTx/>
          <a:buNone/>
          <a:tabLst/>
          <a:defRPr kumimoji="0" lang="fi-FI" sz="25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letusrakenn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letusraken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letusrakenn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letusrakenn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letusraken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letusraken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letusraken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TotalTime>
  <Words>327</Words>
  <Application>Microsoft Office PowerPoint</Application>
  <PresentationFormat>Widescreen</PresentationFormat>
  <Paragraphs>33</Paragraphs>
  <Slides>6</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Times</vt:lpstr>
      <vt:lpstr>Verdana</vt:lpstr>
      <vt:lpstr>Oletusrakenne</vt:lpstr>
      <vt:lpstr>PowerPoint Presentation</vt:lpstr>
      <vt:lpstr>Mitä on verkkoystävätoiminta?</vt:lpstr>
      <vt:lpstr>Kenelle verkkoystävätoiminta on tarkoitettu? </vt:lpstr>
      <vt:lpstr>Kuka välittää verkkoystäviä?</vt:lpstr>
      <vt:lpstr>Miten mukaan verkkoystävätoimintaan?</vt:lpstr>
      <vt:lpstr>Mikä on osaston rooli verkkoystävätoiminnassa?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Mikä ihmeen verkkoystävätoiminta?</dc:title>
  <dc:creator>Salmenrinne Varpu</dc:creator>
  <cp:lastModifiedBy>Kela Leena</cp:lastModifiedBy>
  <cp:revision>12</cp:revision>
  <dcterms:created xsi:type="dcterms:W3CDTF">2019-12-20T11:31:11Z</dcterms:created>
  <dcterms:modified xsi:type="dcterms:W3CDTF">2024-08-20T10:42:42Z</dcterms:modified>
</cp:coreProperties>
</file>