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media/image3.jpg" ContentType="image/jpg"/>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media/image18.jpg" ContentType="image/jpg"/>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media/image21.jpg" ContentType="image/jpg"/>
  <Override PartName="/ppt/notesSlides/notesSlide19.xml" ContentType="application/vnd.openxmlformats-officedocument.presentationml.notesSlide+xml"/>
  <Override PartName="/ppt/media/image22.jpg" ContentType="image/jpg"/>
  <Override PartName="/ppt/media/image23.jpg" ContentType="image/jpg"/>
  <Override PartName="/ppt/media/image24.jpg" ContentType="image/jpg"/>
  <Override PartName="/ppt/media/image25.jpg" ContentType="image/jpg"/>
  <Override PartName="/ppt/media/image26.jpg" ContentType="image/jpg"/>
  <Override PartName="/ppt/media/image27.jpg" ContentType="image/jpg"/>
  <Override PartName="/ppt/media/image28.jpg" ContentType="image/jpg"/>
  <Override PartName="/ppt/media/image29.jpg" ContentType="image/jpg"/>
  <Override PartName="/ppt/media/image30.jpg" ContentType="image/jpg"/>
  <Override PartName="/ppt/media/image31.jpg" ContentType="image/jpg"/>
  <Override PartName="/ppt/media/image32.jpg" ContentType="image/jpg"/>
  <Override PartName="/ppt/media/image33.jpg" ContentType="image/jpg"/>
  <Override PartName="/ppt/media/image34.jpg" ContentType="image/jpg"/>
  <Override PartName="/ppt/media/image35.jpg" ContentType="image/jpg"/>
  <Override PartName="/ppt/media/image36.jpg" ContentType="image/jpg"/>
  <Override PartName="/ppt/media/image37.jpg" ContentType="image/jpg"/>
  <Override PartName="/ppt/media/image38.jpg" ContentType="image/jpg"/>
  <Override PartName="/ppt/media/image39.jpg" ContentType="image/jpg"/>
  <Override PartName="/ppt/media/image40.jpg" ContentType="image/jpg"/>
  <Override PartName="/ppt/media/image41.jpg" ContentType="image/jpg"/>
  <Override PartName="/ppt/media/image45.jpg" ContentType="image/jpg"/>
  <Override PartName="/ppt/media/image46.jpg" ContentType="image/jpg"/>
  <Override PartName="/ppt/media/image47.jpg" ContentType="image/jpg"/>
  <Override PartName="/ppt/media/image48.jpg" ContentType="image/jpg"/>
  <Override PartName="/ppt/notesSlides/notesSlide20.xml" ContentType="application/vnd.openxmlformats-officedocument.presentationml.notesSlide+xml"/>
  <Override PartName="/ppt/media/image49.jpg" ContentType="image/jpg"/>
  <Override PartName="/ppt/media/image50.jpg" ContentType="image/jpg"/>
  <Override PartName="/ppt/notesSlides/notesSlide21.xml" ContentType="application/vnd.openxmlformats-officedocument.presentationml.notesSlide+xml"/>
  <Override PartName="/ppt/media/image51.jpg" ContentType="image/jpg"/>
  <Override PartName="/ppt/media/image52.jpg" ContentType="image/jpg"/>
  <Override PartName="/ppt/media/image53.jpg" ContentType="image/jpg"/>
  <Override PartName="/ppt/media/image54.jpg" ContentType="image/jpg"/>
  <Override PartName="/ppt/notesSlides/notesSlide22.xml" ContentType="application/vnd.openxmlformats-officedocument.presentationml.notesSlide+xml"/>
  <Override PartName="/ppt/media/image56.jpg" ContentType="image/jpg"/>
  <Override PartName="/ppt/media/image57.jpg" ContentType="image/jpg"/>
  <Override PartName="/ppt/media/image58.jpg" ContentType="image/jpg"/>
  <Override PartName="/ppt/media/image59.jpg" ContentType="image/jpg"/>
  <Override PartName="/ppt/media/image60.jpg" ContentType="image/jpg"/>
  <Override PartName="/ppt/media/image61.jpg" ContentType="image/jpg"/>
  <Override PartName="/ppt/media/image62.jpg" ContentType="image/jpg"/>
  <Override PartName="/ppt/media/image63.jpg" ContentType="image/jpg"/>
  <Override PartName="/ppt/media/image64.jpg" ContentType="image/jpg"/>
  <Override PartName="/ppt/media/image65.jpg" ContentType="image/jpg"/>
  <Override PartName="/ppt/media/image66.jpg" ContentType="image/jpg"/>
  <Override PartName="/ppt/media/image67.jpg" ContentType="image/jpg"/>
  <Override PartName="/ppt/notesSlides/notesSlide23.xml" ContentType="application/vnd.openxmlformats-officedocument.presentationml.notesSlide+xml"/>
  <Override PartName="/ppt/media/image68.jpg" ContentType="image/jpg"/>
  <Override PartName="/ppt/media/image69.jpg" ContentType="image/jpg"/>
  <Override PartName="/ppt/media/image70.jpg" ContentType="image/jpg"/>
  <Override PartName="/ppt/media/image71.jpg" ContentType="image/jpg"/>
  <Override PartName="/ppt/media/image72.jpg" ContentType="image/jpg"/>
  <Override PartName="/ppt/media/image74.jpg" ContentType="image/jpg"/>
  <Override PartName="/ppt/media/image75.jpg" ContentType="image/jpg"/>
  <Override PartName="/ppt/media/image76.jpg" ContentType="image/jpg"/>
  <Override PartName="/ppt/media/image77.jpg" ContentType="image/jpg"/>
  <Override PartName="/ppt/media/image78.jpg" ContentType="image/jpg"/>
  <Override PartName="/ppt/media/image79.jpg" ContentType="image/jpg"/>
  <Override PartName="/ppt/media/image80.jpg" ContentType="image/jpg"/>
  <Override PartName="/ppt/media/image81.jpg" ContentType="image/jpg"/>
  <Override PartName="/ppt/media/image82.jpg" ContentType="image/jpg"/>
  <Override PartName="/ppt/media/image83.jpg" ContentType="image/jpg"/>
  <Override PartName="/ppt/media/image84.jpg" ContentType="image/jpg"/>
  <Override PartName="/ppt/media/image85.jpg" ContentType="image/jpg"/>
  <Override PartName="/ppt/media/image86.jpg" ContentType="image/jpg"/>
  <Override PartName="/ppt/media/image87.jpg" ContentType="image/jpg"/>
  <Override PartName="/ppt/media/image88.jpg" ContentType="image/jpg"/>
  <Override PartName="/ppt/media/image89.jpg" ContentType="image/jpg"/>
  <Override PartName="/ppt/media/image90.jpg" ContentType="image/jpg"/>
  <Override PartName="/ppt/media/image91.jpg" ContentType="image/jpg"/>
  <Override PartName="/ppt/media/image92.jpg" ContentType="image/jpg"/>
  <Override PartName="/ppt/media/image93.jpg" ContentType="image/jpg"/>
  <Override PartName="/ppt/media/image94.jpg" ContentType="image/jpg"/>
  <Override PartName="/ppt/media/image95.jpg" ContentType="image/jpg"/>
  <Override PartName="/ppt/media/image96.jpg" ContentType="image/jpg"/>
  <Override PartName="/ppt/notesSlides/notesSlide24.xml" ContentType="application/vnd.openxmlformats-officedocument.presentationml.notesSlide+xml"/>
  <Override PartName="/ppt/notesSlides/notesSlide25.xml" ContentType="application/vnd.openxmlformats-officedocument.presentationml.notesSlide+xml"/>
  <Override PartName="/ppt/media/image99.jpg" ContentType="image/jpg"/>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58" r:id="rId4"/>
    <p:sldMasterId id="2147483670" r:id="rId5"/>
    <p:sldMasterId id="2147483678" r:id="rId6"/>
  </p:sldMasterIdLst>
  <p:notesMasterIdLst>
    <p:notesMasterId r:id="rId56"/>
  </p:notesMasterIdLst>
  <p:handoutMasterIdLst>
    <p:handoutMasterId r:id="rId57"/>
  </p:handoutMasterIdLst>
  <p:sldIdLst>
    <p:sldId id="311" r:id="rId7"/>
    <p:sldId id="312" r:id="rId8"/>
    <p:sldId id="345" r:id="rId9"/>
    <p:sldId id="383" r:id="rId10"/>
    <p:sldId id="264" r:id="rId11"/>
    <p:sldId id="7047" r:id="rId12"/>
    <p:sldId id="7007" r:id="rId13"/>
    <p:sldId id="7049" r:id="rId14"/>
    <p:sldId id="7050" r:id="rId15"/>
    <p:sldId id="364" r:id="rId16"/>
    <p:sldId id="271" r:id="rId17"/>
    <p:sldId id="7058" r:id="rId18"/>
    <p:sldId id="323" r:id="rId19"/>
    <p:sldId id="273" r:id="rId20"/>
    <p:sldId id="328" r:id="rId21"/>
    <p:sldId id="343" r:id="rId22"/>
    <p:sldId id="7064" r:id="rId23"/>
    <p:sldId id="7057" r:id="rId24"/>
    <p:sldId id="382" r:id="rId25"/>
    <p:sldId id="378" r:id="rId26"/>
    <p:sldId id="379" r:id="rId27"/>
    <p:sldId id="365" r:id="rId28"/>
    <p:sldId id="265" r:id="rId29"/>
    <p:sldId id="266" r:id="rId30"/>
    <p:sldId id="267" r:id="rId31"/>
    <p:sldId id="268" r:id="rId32"/>
    <p:sldId id="277" r:id="rId33"/>
    <p:sldId id="275" r:id="rId34"/>
    <p:sldId id="349" r:id="rId35"/>
    <p:sldId id="278" r:id="rId36"/>
    <p:sldId id="279" r:id="rId37"/>
    <p:sldId id="280" r:id="rId38"/>
    <p:sldId id="281" r:id="rId39"/>
    <p:sldId id="284" r:id="rId40"/>
    <p:sldId id="285" r:id="rId41"/>
    <p:sldId id="287" r:id="rId42"/>
    <p:sldId id="291" r:id="rId43"/>
    <p:sldId id="290" r:id="rId44"/>
    <p:sldId id="292" r:id="rId45"/>
    <p:sldId id="293" r:id="rId46"/>
    <p:sldId id="294" r:id="rId47"/>
    <p:sldId id="295" r:id="rId48"/>
    <p:sldId id="296" r:id="rId49"/>
    <p:sldId id="373" r:id="rId50"/>
    <p:sldId id="377" r:id="rId51"/>
    <p:sldId id="381" r:id="rId52"/>
    <p:sldId id="263" r:id="rId53"/>
    <p:sldId id="372" r:id="rId54"/>
    <p:sldId id="344" r:id="rId55"/>
  </p:sldIdLst>
  <p:sldSz cx="12192000" cy="6858000"/>
  <p:notesSz cx="6858000" cy="9144000"/>
  <p:embeddedFontLst>
    <p:embeddedFont>
      <p:font typeface="Calibri" panose="020F0502020204030204" pitchFamily="34" charset="0"/>
      <p:regular r:id="rId58"/>
      <p:bold r:id="rId59"/>
      <p:italic r:id="rId60"/>
      <p:boldItalic r:id="rId61"/>
    </p:embeddedFont>
    <p:embeddedFont>
      <p:font typeface="Gill Sans MT" panose="020B0502020104020203" pitchFamily="34" charset="0"/>
      <p:regular r:id="rId62"/>
      <p:bold r:id="rId63"/>
      <p:italic r:id="rId64"/>
      <p:boldItalic r:id="rId65"/>
    </p:embeddedFont>
    <p:embeddedFont>
      <p:font typeface="Lucida Sans" panose="020B0602030504020204" pitchFamily="34" charset="0"/>
      <p:regular r:id="rId66"/>
      <p:bold r:id="rId67"/>
      <p:italic r:id="rId68"/>
      <p:boldItalic r:id="rId69"/>
    </p:embeddedFont>
    <p:embeddedFont>
      <p:font typeface="Open Sans" panose="020B0606030504020204" pitchFamily="34" charset="0"/>
      <p:regular r:id="rId70"/>
      <p:bold r:id="rId71"/>
      <p:italic r:id="rId72"/>
      <p:boldItalic r:id="rId73"/>
    </p:embeddedFont>
    <p:embeddedFont>
      <p:font typeface="Trebuchet MS" panose="020B0603020202020204" pitchFamily="34" charset="0"/>
      <p:regular r:id="rId74"/>
      <p:bold r:id="rId75"/>
      <p:italic r:id="rId76"/>
      <p:boldItalic r:id="rId77"/>
    </p:embeddedFont>
    <p:embeddedFont>
      <p:font typeface="Verdana" panose="020B0604030504040204" pitchFamily="34" charset="0"/>
      <p:regular r:id="rId78"/>
      <p:bold r:id="rId79"/>
      <p:italic r:id="rId80"/>
      <p:boldItalic r:id="rId81"/>
    </p:embeddedFont>
  </p:embeddedFontLst>
  <p:defaultText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619" userDrawn="1">
          <p15:clr>
            <a:srgbClr val="A4A3A4"/>
          </p15:clr>
        </p15:guide>
        <p15:guide id="6" pos="7469" userDrawn="1">
          <p15:clr>
            <a:srgbClr val="A4A3A4"/>
          </p15:clr>
        </p15:guide>
        <p15:guide id="11" orient="horz" pos="754" userDrawn="1">
          <p15:clr>
            <a:srgbClr val="A4A3A4"/>
          </p15:clr>
        </p15:guide>
        <p15:guide id="13" pos="6516"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ursiainen Tiina" initials="PT" lastIdx="6" clrIdx="0">
    <p:extLst>
      <p:ext uri="{19B8F6BF-5375-455C-9EA6-DF929625EA0E}">
        <p15:presenceInfo xmlns:p15="http://schemas.microsoft.com/office/powerpoint/2012/main" userId="S::Tiina.Pursiainen@redcross.fi::3782d2f3-31ce-415c-a70a-f45005b489d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4310FC"/>
    <a:srgbClr val="D71436"/>
    <a:srgbClr val="A7173B"/>
    <a:srgbClr val="A6163B"/>
    <a:srgbClr val="FF0000"/>
    <a:srgbClr val="9292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FA4A5D2-6EB2-40BA-BDA6-22B198319155}" v="71" dt="2023-01-24T13:07:12.2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61"/>
    <p:restoredTop sz="62814" autoAdjust="0"/>
  </p:normalViewPr>
  <p:slideViewPr>
    <p:cSldViewPr snapToObjects="1">
      <p:cViewPr varScale="1">
        <p:scale>
          <a:sx n="54" d="100"/>
          <a:sy n="54" d="100"/>
        </p:scale>
        <p:origin x="1790" y="48"/>
      </p:cViewPr>
      <p:guideLst>
        <p:guide pos="619"/>
        <p:guide pos="7469"/>
        <p:guide orient="horz" pos="754"/>
        <p:guide pos="6516"/>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napToObjects="1">
      <p:cViewPr varScale="1">
        <p:scale>
          <a:sx n="109" d="100"/>
          <a:sy n="109" d="100"/>
        </p:scale>
        <p:origin x="4136" y="19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font" Target="fonts/font6.fntdata"/><Relationship Id="rId68" Type="http://schemas.openxmlformats.org/officeDocument/2006/relationships/font" Target="fonts/font11.fntdata"/><Relationship Id="rId84" Type="http://schemas.openxmlformats.org/officeDocument/2006/relationships/viewProps" Target="viewProps.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font" Target="fonts/font1.fntdata"/><Relationship Id="rId74" Type="http://schemas.openxmlformats.org/officeDocument/2006/relationships/font" Target="fonts/font17.fntdata"/><Relationship Id="rId79" Type="http://schemas.openxmlformats.org/officeDocument/2006/relationships/font" Target="fonts/font22.fntdata"/><Relationship Id="rId5" Type="http://schemas.openxmlformats.org/officeDocument/2006/relationships/slideMaster" Target="slideMasters/slideMaster2.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notesMaster" Target="notesMasters/notesMaster1.xml"/><Relationship Id="rId64" Type="http://schemas.openxmlformats.org/officeDocument/2006/relationships/font" Target="fonts/font7.fntdata"/><Relationship Id="rId69" Type="http://schemas.openxmlformats.org/officeDocument/2006/relationships/font" Target="fonts/font12.fntdata"/><Relationship Id="rId77" Type="http://schemas.openxmlformats.org/officeDocument/2006/relationships/font" Target="fonts/font20.fntdata"/><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font" Target="fonts/font15.fntdata"/><Relationship Id="rId80" Type="http://schemas.openxmlformats.org/officeDocument/2006/relationships/font" Target="fonts/font23.fntdata"/><Relationship Id="rId85"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font" Target="fonts/font2.fntdata"/><Relationship Id="rId67" Type="http://schemas.openxmlformats.org/officeDocument/2006/relationships/font" Target="fonts/font10.fntdata"/><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font" Target="fonts/font5.fntdata"/><Relationship Id="rId70" Type="http://schemas.openxmlformats.org/officeDocument/2006/relationships/font" Target="fonts/font13.fntdata"/><Relationship Id="rId75" Type="http://schemas.openxmlformats.org/officeDocument/2006/relationships/font" Target="fonts/font18.fntdata"/><Relationship Id="rId83" Type="http://schemas.openxmlformats.org/officeDocument/2006/relationships/presProps" Target="presProps.xml"/><Relationship Id="rId88"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handoutMaster" Target="handoutMasters/handoutMaster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font" Target="fonts/font3.fntdata"/><Relationship Id="rId65" Type="http://schemas.openxmlformats.org/officeDocument/2006/relationships/font" Target="fonts/font8.fntdata"/><Relationship Id="rId73" Type="http://schemas.openxmlformats.org/officeDocument/2006/relationships/font" Target="fonts/font16.fntdata"/><Relationship Id="rId78" Type="http://schemas.openxmlformats.org/officeDocument/2006/relationships/font" Target="fonts/font21.fntdata"/><Relationship Id="rId81" Type="http://schemas.openxmlformats.org/officeDocument/2006/relationships/font" Target="fonts/font24.fntdata"/><Relationship Id="rId86"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font" Target="fonts/font19.fntdata"/><Relationship Id="rId7" Type="http://schemas.openxmlformats.org/officeDocument/2006/relationships/slide" Target="slides/slide1.xml"/><Relationship Id="rId71" Type="http://schemas.openxmlformats.org/officeDocument/2006/relationships/font" Target="fonts/font14.fntdata"/><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font" Target="fonts/font9.fntdata"/><Relationship Id="rId87" Type="http://schemas.microsoft.com/office/2016/11/relationships/changesInfo" Target="changesInfos/changesInfo1.xml"/><Relationship Id="rId61" Type="http://schemas.openxmlformats.org/officeDocument/2006/relationships/font" Target="fonts/font4.fntdata"/><Relationship Id="rId82"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esterinen Elisa" userId="188e8c21-cfe2-451f-bca9-32f2e7ec69c3" providerId="ADAL" clId="{AFA4A5D2-6EB2-40BA-BDA6-22B198319155}"/>
    <pc:docChg chg="undo custSel addSld delSld modSld sldOrd delMainMaster modMainMaster">
      <pc:chgData name="Vesterinen Elisa" userId="188e8c21-cfe2-451f-bca9-32f2e7ec69c3" providerId="ADAL" clId="{AFA4A5D2-6EB2-40BA-BDA6-22B198319155}" dt="2023-01-24T13:07:38.867" v="4370" actId="255"/>
      <pc:docMkLst>
        <pc:docMk/>
      </pc:docMkLst>
      <pc:sldChg chg="modNotesTx">
        <pc:chgData name="Vesterinen Elisa" userId="188e8c21-cfe2-451f-bca9-32f2e7ec69c3" providerId="ADAL" clId="{AFA4A5D2-6EB2-40BA-BDA6-22B198319155}" dt="2023-01-20T19:01:21.536" v="3954" actId="20577"/>
        <pc:sldMkLst>
          <pc:docMk/>
          <pc:sldMk cId="2109895648" sldId="264"/>
        </pc:sldMkLst>
      </pc:sldChg>
      <pc:sldChg chg="modSp mod">
        <pc:chgData name="Vesterinen Elisa" userId="188e8c21-cfe2-451f-bca9-32f2e7ec69c3" providerId="ADAL" clId="{AFA4A5D2-6EB2-40BA-BDA6-22B198319155}" dt="2023-01-20T19:17:01.913" v="3996" actId="1076"/>
        <pc:sldMkLst>
          <pc:docMk/>
          <pc:sldMk cId="0" sldId="267"/>
        </pc:sldMkLst>
        <pc:spChg chg="mod">
          <ac:chgData name="Vesterinen Elisa" userId="188e8c21-cfe2-451f-bca9-32f2e7ec69c3" providerId="ADAL" clId="{AFA4A5D2-6EB2-40BA-BDA6-22B198319155}" dt="2023-01-20T19:17:01.913" v="3996" actId="1076"/>
          <ac:spMkLst>
            <pc:docMk/>
            <pc:sldMk cId="0" sldId="267"/>
            <ac:spMk id="3" creationId="{00000000-0000-0000-0000-000000000000}"/>
          </ac:spMkLst>
        </pc:spChg>
      </pc:sldChg>
      <pc:sldChg chg="modSp mod modNotesTx">
        <pc:chgData name="Vesterinen Elisa" userId="188e8c21-cfe2-451f-bca9-32f2e7ec69c3" providerId="ADAL" clId="{AFA4A5D2-6EB2-40BA-BDA6-22B198319155}" dt="2023-01-24T13:01:58.261" v="4236" actId="255"/>
        <pc:sldMkLst>
          <pc:docMk/>
          <pc:sldMk cId="0" sldId="271"/>
        </pc:sldMkLst>
        <pc:spChg chg="mod">
          <ac:chgData name="Vesterinen Elisa" userId="188e8c21-cfe2-451f-bca9-32f2e7ec69c3" providerId="ADAL" clId="{AFA4A5D2-6EB2-40BA-BDA6-22B198319155}" dt="2023-01-20T21:09:43.704" v="4016" actId="1076"/>
          <ac:spMkLst>
            <pc:docMk/>
            <pc:sldMk cId="0" sldId="271"/>
            <ac:spMk id="4" creationId="{00000000-0000-0000-0000-000000000000}"/>
          </ac:spMkLst>
        </pc:spChg>
        <pc:spChg chg="mod">
          <ac:chgData name="Vesterinen Elisa" userId="188e8c21-cfe2-451f-bca9-32f2e7ec69c3" providerId="ADAL" clId="{AFA4A5D2-6EB2-40BA-BDA6-22B198319155}" dt="2023-01-19T18:50:58.922" v="398" actId="20577"/>
          <ac:spMkLst>
            <pc:docMk/>
            <pc:sldMk cId="0" sldId="271"/>
            <ac:spMk id="10" creationId="{00000000-0000-0000-0000-000000000000}"/>
          </ac:spMkLst>
        </pc:spChg>
        <pc:spChg chg="mod">
          <ac:chgData name="Vesterinen Elisa" userId="188e8c21-cfe2-451f-bca9-32f2e7ec69c3" providerId="ADAL" clId="{AFA4A5D2-6EB2-40BA-BDA6-22B198319155}" dt="2023-01-20T21:09:25.869" v="4015" actId="1076"/>
          <ac:spMkLst>
            <pc:docMk/>
            <pc:sldMk cId="0" sldId="271"/>
            <ac:spMk id="11" creationId="{00000000-0000-0000-0000-000000000000}"/>
          </ac:spMkLst>
        </pc:spChg>
        <pc:spChg chg="mod">
          <ac:chgData name="Vesterinen Elisa" userId="188e8c21-cfe2-451f-bca9-32f2e7ec69c3" providerId="ADAL" clId="{AFA4A5D2-6EB2-40BA-BDA6-22B198319155}" dt="2023-01-19T18:54:13.663" v="447" actId="20577"/>
          <ac:spMkLst>
            <pc:docMk/>
            <pc:sldMk cId="0" sldId="271"/>
            <ac:spMk id="14" creationId="{00000000-0000-0000-0000-000000000000}"/>
          </ac:spMkLst>
        </pc:spChg>
        <pc:spChg chg="mod">
          <ac:chgData name="Vesterinen Elisa" userId="188e8c21-cfe2-451f-bca9-32f2e7ec69c3" providerId="ADAL" clId="{AFA4A5D2-6EB2-40BA-BDA6-22B198319155}" dt="2023-01-19T18:53:26.281" v="404" actId="20577"/>
          <ac:spMkLst>
            <pc:docMk/>
            <pc:sldMk cId="0" sldId="271"/>
            <ac:spMk id="15" creationId="{00000000-0000-0000-0000-000000000000}"/>
          </ac:spMkLst>
        </pc:spChg>
      </pc:sldChg>
      <pc:sldChg chg="addSp delSp modSp mod modNotesTx">
        <pc:chgData name="Vesterinen Elisa" userId="188e8c21-cfe2-451f-bca9-32f2e7ec69c3" providerId="ADAL" clId="{AFA4A5D2-6EB2-40BA-BDA6-22B198319155}" dt="2023-01-24T13:04:45.164" v="4276" actId="1076"/>
        <pc:sldMkLst>
          <pc:docMk/>
          <pc:sldMk cId="0" sldId="273"/>
        </pc:sldMkLst>
        <pc:spChg chg="mod">
          <ac:chgData name="Vesterinen Elisa" userId="188e8c21-cfe2-451f-bca9-32f2e7ec69c3" providerId="ADAL" clId="{AFA4A5D2-6EB2-40BA-BDA6-22B198319155}" dt="2023-01-20T19:32:54.466" v="4014" actId="1076"/>
          <ac:spMkLst>
            <pc:docMk/>
            <pc:sldMk cId="0" sldId="273"/>
            <ac:spMk id="2" creationId="{00000000-0000-0000-0000-000000000000}"/>
          </ac:spMkLst>
        </pc:spChg>
        <pc:spChg chg="mod">
          <ac:chgData name="Vesterinen Elisa" userId="188e8c21-cfe2-451f-bca9-32f2e7ec69c3" providerId="ADAL" clId="{AFA4A5D2-6EB2-40BA-BDA6-22B198319155}" dt="2023-01-20T19:32:25.598" v="4011" actId="20577"/>
          <ac:spMkLst>
            <pc:docMk/>
            <pc:sldMk cId="0" sldId="273"/>
            <ac:spMk id="3" creationId="{00000000-0000-0000-0000-000000000000}"/>
          </ac:spMkLst>
        </pc:spChg>
        <pc:spChg chg="del mod">
          <ac:chgData name="Vesterinen Elisa" userId="188e8c21-cfe2-451f-bca9-32f2e7ec69c3" providerId="ADAL" clId="{AFA4A5D2-6EB2-40BA-BDA6-22B198319155}" dt="2023-01-19T18:57:55.139" v="468"/>
          <ac:spMkLst>
            <pc:docMk/>
            <pc:sldMk cId="0" sldId="273"/>
            <ac:spMk id="4" creationId="{00000000-0000-0000-0000-000000000000}"/>
          </ac:spMkLst>
        </pc:spChg>
        <pc:spChg chg="add mod">
          <ac:chgData name="Vesterinen Elisa" userId="188e8c21-cfe2-451f-bca9-32f2e7ec69c3" providerId="ADAL" clId="{AFA4A5D2-6EB2-40BA-BDA6-22B198319155}" dt="2023-01-24T13:04:45.164" v="4276" actId="1076"/>
          <ac:spMkLst>
            <pc:docMk/>
            <pc:sldMk cId="0" sldId="273"/>
            <ac:spMk id="4" creationId="{AC5F1E95-C70E-15C7-4744-B1E438055C2B}"/>
          </ac:spMkLst>
        </pc:spChg>
        <pc:spChg chg="mod">
          <ac:chgData name="Vesterinen Elisa" userId="188e8c21-cfe2-451f-bca9-32f2e7ec69c3" providerId="ADAL" clId="{AFA4A5D2-6EB2-40BA-BDA6-22B198319155}" dt="2023-01-20T19:32:48.492" v="4013" actId="1076"/>
          <ac:spMkLst>
            <pc:docMk/>
            <pc:sldMk cId="0" sldId="273"/>
            <ac:spMk id="13" creationId="{4C347451-411E-439C-AD52-EA9FE50DECF3}"/>
          </ac:spMkLst>
        </pc:spChg>
      </pc:sldChg>
      <pc:sldChg chg="addSp modSp mod">
        <pc:chgData name="Vesterinen Elisa" userId="188e8c21-cfe2-451f-bca9-32f2e7ec69c3" providerId="ADAL" clId="{AFA4A5D2-6EB2-40BA-BDA6-22B198319155}" dt="2023-01-24T13:07:38.867" v="4370" actId="255"/>
        <pc:sldMkLst>
          <pc:docMk/>
          <pc:sldMk cId="0" sldId="281"/>
        </pc:sldMkLst>
        <pc:spChg chg="add mod">
          <ac:chgData name="Vesterinen Elisa" userId="188e8c21-cfe2-451f-bca9-32f2e7ec69c3" providerId="ADAL" clId="{AFA4A5D2-6EB2-40BA-BDA6-22B198319155}" dt="2023-01-24T13:07:38.867" v="4370" actId="255"/>
          <ac:spMkLst>
            <pc:docMk/>
            <pc:sldMk cId="0" sldId="281"/>
            <ac:spMk id="8" creationId="{586D252E-7CA6-533C-2911-A6D34CC2BF26}"/>
          </ac:spMkLst>
        </pc:spChg>
      </pc:sldChg>
      <pc:sldChg chg="addSp delSp modSp mod">
        <pc:chgData name="Vesterinen Elisa" userId="188e8c21-cfe2-451f-bca9-32f2e7ec69c3" providerId="ADAL" clId="{AFA4A5D2-6EB2-40BA-BDA6-22B198319155}" dt="2023-01-21T11:19:15.382" v="4024" actId="20577"/>
        <pc:sldMkLst>
          <pc:docMk/>
          <pc:sldMk cId="3875374629" sldId="311"/>
        </pc:sldMkLst>
        <pc:spChg chg="add del mod">
          <ac:chgData name="Vesterinen Elisa" userId="188e8c21-cfe2-451f-bca9-32f2e7ec69c3" providerId="ADAL" clId="{AFA4A5D2-6EB2-40BA-BDA6-22B198319155}" dt="2023-01-21T11:19:15.382" v="4024" actId="20577"/>
          <ac:spMkLst>
            <pc:docMk/>
            <pc:sldMk cId="3875374629" sldId="311"/>
            <ac:spMk id="2" creationId="{E0B6BABC-FD89-044E-90B6-EAD41077CD4D}"/>
          </ac:spMkLst>
        </pc:spChg>
        <pc:spChg chg="add del mod">
          <ac:chgData name="Vesterinen Elisa" userId="188e8c21-cfe2-451f-bca9-32f2e7ec69c3" providerId="ADAL" clId="{AFA4A5D2-6EB2-40BA-BDA6-22B198319155}" dt="2023-01-19T17:47:59.824" v="8" actId="478"/>
          <ac:spMkLst>
            <pc:docMk/>
            <pc:sldMk cId="3875374629" sldId="311"/>
            <ac:spMk id="4" creationId="{4A1615D1-6FF9-4A17-8FE9-9954780E7E45}"/>
          </ac:spMkLst>
        </pc:spChg>
      </pc:sldChg>
      <pc:sldChg chg="addSp modSp ord">
        <pc:chgData name="Vesterinen Elisa" userId="188e8c21-cfe2-451f-bca9-32f2e7ec69c3" providerId="ADAL" clId="{AFA4A5D2-6EB2-40BA-BDA6-22B198319155}" dt="2023-01-19T17:49:07.670" v="15"/>
        <pc:sldMkLst>
          <pc:docMk/>
          <pc:sldMk cId="3480079927" sldId="312"/>
        </pc:sldMkLst>
        <pc:picChg chg="add mod">
          <ac:chgData name="Vesterinen Elisa" userId="188e8c21-cfe2-451f-bca9-32f2e7ec69c3" providerId="ADAL" clId="{AFA4A5D2-6EB2-40BA-BDA6-22B198319155}" dt="2023-01-19T17:49:07.670" v="15"/>
          <ac:picMkLst>
            <pc:docMk/>
            <pc:sldMk cId="3480079927" sldId="312"/>
            <ac:picMk id="6" creationId="{90556E7A-7C83-4D61-B7A7-E478A35065CD}"/>
          </ac:picMkLst>
        </pc:picChg>
        <pc:picChg chg="add mod">
          <ac:chgData name="Vesterinen Elisa" userId="188e8c21-cfe2-451f-bca9-32f2e7ec69c3" providerId="ADAL" clId="{AFA4A5D2-6EB2-40BA-BDA6-22B198319155}" dt="2023-01-19T17:49:07.670" v="15"/>
          <ac:picMkLst>
            <pc:docMk/>
            <pc:sldMk cId="3480079927" sldId="312"/>
            <ac:picMk id="7" creationId="{BEB1A5A1-0432-49BD-AD12-8C83F1E28091}"/>
          </ac:picMkLst>
        </pc:picChg>
      </pc:sldChg>
      <pc:sldChg chg="modSp del mod">
        <pc:chgData name="Vesterinen Elisa" userId="188e8c21-cfe2-451f-bca9-32f2e7ec69c3" providerId="ADAL" clId="{AFA4A5D2-6EB2-40BA-BDA6-22B198319155}" dt="2023-01-19T18:19:21.561" v="110" actId="47"/>
        <pc:sldMkLst>
          <pc:docMk/>
          <pc:sldMk cId="2355125796" sldId="317"/>
        </pc:sldMkLst>
        <pc:spChg chg="mod">
          <ac:chgData name="Vesterinen Elisa" userId="188e8c21-cfe2-451f-bca9-32f2e7ec69c3" providerId="ADAL" clId="{AFA4A5D2-6EB2-40BA-BDA6-22B198319155}" dt="2023-01-19T18:17:05.174" v="96" actId="21"/>
          <ac:spMkLst>
            <pc:docMk/>
            <pc:sldMk cId="2355125796" sldId="317"/>
            <ac:spMk id="3" creationId="{5FDF4E32-0D63-4378-9441-B709761F1222}"/>
          </ac:spMkLst>
        </pc:spChg>
      </pc:sldChg>
      <pc:sldChg chg="modSp del mod">
        <pc:chgData name="Vesterinen Elisa" userId="188e8c21-cfe2-451f-bca9-32f2e7ec69c3" providerId="ADAL" clId="{AFA4A5D2-6EB2-40BA-BDA6-22B198319155}" dt="2023-01-19T18:36:28.617" v="241" actId="47"/>
        <pc:sldMkLst>
          <pc:docMk/>
          <pc:sldMk cId="949907885" sldId="320"/>
        </pc:sldMkLst>
        <pc:spChg chg="mod">
          <ac:chgData name="Vesterinen Elisa" userId="188e8c21-cfe2-451f-bca9-32f2e7ec69c3" providerId="ADAL" clId="{AFA4A5D2-6EB2-40BA-BDA6-22B198319155}" dt="2023-01-19T18:35:46.970" v="236" actId="27636"/>
          <ac:spMkLst>
            <pc:docMk/>
            <pc:sldMk cId="949907885" sldId="320"/>
            <ac:spMk id="3" creationId="{8C71C3DC-988F-4202-8978-28B1F4F3446C}"/>
          </ac:spMkLst>
        </pc:spChg>
      </pc:sldChg>
      <pc:sldChg chg="modSp mod ord modNotesTx">
        <pc:chgData name="Vesterinen Elisa" userId="188e8c21-cfe2-451f-bca9-32f2e7ec69c3" providerId="ADAL" clId="{AFA4A5D2-6EB2-40BA-BDA6-22B198319155}" dt="2023-01-24T13:03:09.667" v="4249" actId="20577"/>
        <pc:sldMkLst>
          <pc:docMk/>
          <pc:sldMk cId="2891838471" sldId="323"/>
        </pc:sldMkLst>
        <pc:spChg chg="mod">
          <ac:chgData name="Vesterinen Elisa" userId="188e8c21-cfe2-451f-bca9-32f2e7ec69c3" providerId="ADAL" clId="{AFA4A5D2-6EB2-40BA-BDA6-22B198319155}" dt="2023-01-19T18:41:07.100" v="329" actId="20577"/>
          <ac:spMkLst>
            <pc:docMk/>
            <pc:sldMk cId="2891838471" sldId="323"/>
            <ac:spMk id="2" creationId="{2B4274A7-F41C-431D-855D-D20DECAFFE2A}"/>
          </ac:spMkLst>
        </pc:spChg>
        <pc:spChg chg="mod">
          <ac:chgData name="Vesterinen Elisa" userId="188e8c21-cfe2-451f-bca9-32f2e7ec69c3" providerId="ADAL" clId="{AFA4A5D2-6EB2-40BA-BDA6-22B198319155}" dt="2023-01-19T18:41:28.699" v="332" actId="113"/>
          <ac:spMkLst>
            <pc:docMk/>
            <pc:sldMk cId="2891838471" sldId="323"/>
            <ac:spMk id="3" creationId="{7E71705A-7E8D-4498-AC8B-5F5849DDA2EC}"/>
          </ac:spMkLst>
        </pc:spChg>
      </pc:sldChg>
      <pc:sldChg chg="delSp modSp mod">
        <pc:chgData name="Vesterinen Elisa" userId="188e8c21-cfe2-451f-bca9-32f2e7ec69c3" providerId="ADAL" clId="{AFA4A5D2-6EB2-40BA-BDA6-22B198319155}" dt="2023-01-24T13:05:09.395" v="4279" actId="20577"/>
        <pc:sldMkLst>
          <pc:docMk/>
          <pc:sldMk cId="1619308340" sldId="343"/>
        </pc:sldMkLst>
        <pc:spChg chg="mod">
          <ac:chgData name="Vesterinen Elisa" userId="188e8c21-cfe2-451f-bca9-32f2e7ec69c3" providerId="ADAL" clId="{AFA4A5D2-6EB2-40BA-BDA6-22B198319155}" dt="2023-01-24T13:05:09.395" v="4279" actId="20577"/>
          <ac:spMkLst>
            <pc:docMk/>
            <pc:sldMk cId="1619308340" sldId="343"/>
            <ac:spMk id="7" creationId="{0796D780-6EFE-4C18-9854-B7078EE9A1C1}"/>
          </ac:spMkLst>
        </pc:spChg>
        <pc:picChg chg="del">
          <ac:chgData name="Vesterinen Elisa" userId="188e8c21-cfe2-451f-bca9-32f2e7ec69c3" providerId="ADAL" clId="{AFA4A5D2-6EB2-40BA-BDA6-22B198319155}" dt="2023-01-19T19:01:18.703" v="588"/>
          <ac:picMkLst>
            <pc:docMk/>
            <pc:sldMk cId="1619308340" sldId="343"/>
            <ac:picMk id="10" creationId="{092D4078-C049-4135-B2A4-665C9AB4EB9E}"/>
          </ac:picMkLst>
        </pc:picChg>
      </pc:sldChg>
      <pc:sldChg chg="addSp modSp mod modNotesTx">
        <pc:chgData name="Vesterinen Elisa" userId="188e8c21-cfe2-451f-bca9-32f2e7ec69c3" providerId="ADAL" clId="{AFA4A5D2-6EB2-40BA-BDA6-22B198319155}" dt="2023-01-20T18:41:15.995" v="3168" actId="1076"/>
        <pc:sldMkLst>
          <pc:docMk/>
          <pc:sldMk cId="2997776766" sldId="344"/>
        </pc:sldMkLst>
        <pc:spChg chg="mod">
          <ac:chgData name="Vesterinen Elisa" userId="188e8c21-cfe2-451f-bca9-32f2e7ec69c3" providerId="ADAL" clId="{AFA4A5D2-6EB2-40BA-BDA6-22B198319155}" dt="2023-01-20T18:40:49.320" v="3164" actId="1076"/>
          <ac:spMkLst>
            <pc:docMk/>
            <pc:sldMk cId="2997776766" sldId="344"/>
            <ac:spMk id="3" creationId="{92A98376-E67C-4259-8D26-4746542E025A}"/>
          </ac:spMkLst>
        </pc:spChg>
        <pc:spChg chg="add mod">
          <ac:chgData name="Vesterinen Elisa" userId="188e8c21-cfe2-451f-bca9-32f2e7ec69c3" providerId="ADAL" clId="{AFA4A5D2-6EB2-40BA-BDA6-22B198319155}" dt="2023-01-20T18:41:15.995" v="3168" actId="1076"/>
          <ac:spMkLst>
            <pc:docMk/>
            <pc:sldMk cId="2997776766" sldId="344"/>
            <ac:spMk id="4" creationId="{157E819E-1103-4955-8115-0D7EF8BCF93A}"/>
          </ac:spMkLst>
        </pc:spChg>
      </pc:sldChg>
      <pc:sldChg chg="delSp mod modNotesTx">
        <pc:chgData name="Vesterinen Elisa" userId="188e8c21-cfe2-451f-bca9-32f2e7ec69c3" providerId="ADAL" clId="{AFA4A5D2-6EB2-40BA-BDA6-22B198319155}" dt="2023-01-24T12:55:26.804" v="4172" actId="20577"/>
        <pc:sldMkLst>
          <pc:docMk/>
          <pc:sldMk cId="3423657183" sldId="345"/>
        </pc:sldMkLst>
        <pc:picChg chg="del">
          <ac:chgData name="Vesterinen Elisa" userId="188e8c21-cfe2-451f-bca9-32f2e7ec69c3" providerId="ADAL" clId="{AFA4A5D2-6EB2-40BA-BDA6-22B198319155}" dt="2023-01-19T17:49:04.191" v="14" actId="21"/>
          <ac:picMkLst>
            <pc:docMk/>
            <pc:sldMk cId="3423657183" sldId="345"/>
            <ac:picMk id="6" creationId="{0BC67AA8-0565-4A6A-AC06-F6662791D71B}"/>
          </ac:picMkLst>
        </pc:picChg>
        <pc:picChg chg="del">
          <ac:chgData name="Vesterinen Elisa" userId="188e8c21-cfe2-451f-bca9-32f2e7ec69c3" providerId="ADAL" clId="{AFA4A5D2-6EB2-40BA-BDA6-22B198319155}" dt="2023-01-19T17:49:04.191" v="14" actId="21"/>
          <ac:picMkLst>
            <pc:docMk/>
            <pc:sldMk cId="3423657183" sldId="345"/>
            <ac:picMk id="7" creationId="{3E85DF72-61FA-403B-946D-BFF3593B27C3}"/>
          </ac:picMkLst>
        </pc:picChg>
      </pc:sldChg>
      <pc:sldChg chg="modNotesTx">
        <pc:chgData name="Vesterinen Elisa" userId="188e8c21-cfe2-451f-bca9-32f2e7ec69c3" providerId="ADAL" clId="{AFA4A5D2-6EB2-40BA-BDA6-22B198319155}" dt="2023-01-24T13:00:31.216" v="4203" actId="113"/>
        <pc:sldMkLst>
          <pc:docMk/>
          <pc:sldMk cId="3885823761" sldId="364"/>
        </pc:sldMkLst>
      </pc:sldChg>
      <pc:sldChg chg="modSp del mod">
        <pc:chgData name="Vesterinen Elisa" userId="188e8c21-cfe2-451f-bca9-32f2e7ec69c3" providerId="ADAL" clId="{AFA4A5D2-6EB2-40BA-BDA6-22B198319155}" dt="2023-01-19T18:28:46.811" v="134" actId="47"/>
        <pc:sldMkLst>
          <pc:docMk/>
          <pc:sldMk cId="2890344435" sldId="375"/>
        </pc:sldMkLst>
        <pc:spChg chg="mod">
          <ac:chgData name="Vesterinen Elisa" userId="188e8c21-cfe2-451f-bca9-32f2e7ec69c3" providerId="ADAL" clId="{AFA4A5D2-6EB2-40BA-BDA6-22B198319155}" dt="2023-01-19T18:22:17.499" v="118" actId="20577"/>
          <ac:spMkLst>
            <pc:docMk/>
            <pc:sldMk cId="2890344435" sldId="375"/>
            <ac:spMk id="5" creationId="{FBB8ADE9-3934-478B-802B-73008868F29E}"/>
          </ac:spMkLst>
        </pc:spChg>
      </pc:sldChg>
      <pc:sldChg chg="modNotesTx">
        <pc:chgData name="Vesterinen Elisa" userId="188e8c21-cfe2-451f-bca9-32f2e7ec69c3" providerId="ADAL" clId="{AFA4A5D2-6EB2-40BA-BDA6-22B198319155}" dt="2023-01-24T13:06:28.441" v="4342" actId="20577"/>
        <pc:sldMkLst>
          <pc:docMk/>
          <pc:sldMk cId="229374159" sldId="382"/>
        </pc:sldMkLst>
      </pc:sldChg>
      <pc:sldChg chg="modSp mod">
        <pc:chgData name="Vesterinen Elisa" userId="188e8c21-cfe2-451f-bca9-32f2e7ec69c3" providerId="ADAL" clId="{AFA4A5D2-6EB2-40BA-BDA6-22B198319155}" dt="2023-01-19T17:53:34.732" v="61" actId="1076"/>
        <pc:sldMkLst>
          <pc:docMk/>
          <pc:sldMk cId="3372841344" sldId="383"/>
        </pc:sldMkLst>
        <pc:spChg chg="mod">
          <ac:chgData name="Vesterinen Elisa" userId="188e8c21-cfe2-451f-bca9-32f2e7ec69c3" providerId="ADAL" clId="{AFA4A5D2-6EB2-40BA-BDA6-22B198319155}" dt="2023-01-19T17:53:34.732" v="61" actId="1076"/>
          <ac:spMkLst>
            <pc:docMk/>
            <pc:sldMk cId="3372841344" sldId="383"/>
            <ac:spMk id="2" creationId="{5EA0056C-01FC-4729-A34B-155BA672AA27}"/>
          </ac:spMkLst>
        </pc:spChg>
        <pc:spChg chg="mod">
          <ac:chgData name="Vesterinen Elisa" userId="188e8c21-cfe2-451f-bca9-32f2e7ec69c3" providerId="ADAL" clId="{AFA4A5D2-6EB2-40BA-BDA6-22B198319155}" dt="2023-01-19T17:53:31.059" v="60" actId="1076"/>
          <ac:spMkLst>
            <pc:docMk/>
            <pc:sldMk cId="3372841344" sldId="383"/>
            <ac:spMk id="3" creationId="{D77C99C5-CC4F-40B3-BFAE-336784B683E0}"/>
          </ac:spMkLst>
        </pc:spChg>
      </pc:sldChg>
      <pc:sldChg chg="delSp modSp mod delDesignElem modNotesTx">
        <pc:chgData name="Vesterinen Elisa" userId="188e8c21-cfe2-451f-bca9-32f2e7ec69c3" providerId="ADAL" clId="{AFA4A5D2-6EB2-40BA-BDA6-22B198319155}" dt="2023-01-24T12:58:22.030" v="4196" actId="20577"/>
        <pc:sldMkLst>
          <pc:docMk/>
          <pc:sldMk cId="3552022212" sldId="7007"/>
        </pc:sldMkLst>
        <pc:spChg chg="mod">
          <ac:chgData name="Vesterinen Elisa" userId="188e8c21-cfe2-451f-bca9-32f2e7ec69c3" providerId="ADAL" clId="{AFA4A5D2-6EB2-40BA-BDA6-22B198319155}" dt="2023-01-19T18:30:00.786" v="224" actId="14100"/>
          <ac:spMkLst>
            <pc:docMk/>
            <pc:sldMk cId="3552022212" sldId="7007"/>
            <ac:spMk id="92" creationId="{E7FDCC5D-944F-4D3F-B713-3D95B6E98CF5}"/>
          </ac:spMkLst>
        </pc:spChg>
        <pc:picChg chg="mod">
          <ac:chgData name="Vesterinen Elisa" userId="188e8c21-cfe2-451f-bca9-32f2e7ec69c3" providerId="ADAL" clId="{AFA4A5D2-6EB2-40BA-BDA6-22B198319155}" dt="2023-01-19T18:25:08.369" v="128" actId="1076"/>
          <ac:picMkLst>
            <pc:docMk/>
            <pc:sldMk cId="3552022212" sldId="7007"/>
            <ac:picMk id="6" creationId="{22889DB9-7D2D-4F0D-9A07-9EC3F3D0572B}"/>
          </ac:picMkLst>
        </pc:picChg>
        <pc:picChg chg="del">
          <ac:chgData name="Vesterinen Elisa" userId="188e8c21-cfe2-451f-bca9-32f2e7ec69c3" providerId="ADAL" clId="{AFA4A5D2-6EB2-40BA-BDA6-22B198319155}" dt="2023-01-19T18:24:50.936" v="123" actId="478"/>
          <ac:picMkLst>
            <pc:docMk/>
            <pc:sldMk cId="3552022212" sldId="7007"/>
            <ac:picMk id="14" creationId="{8CB9554F-A98A-4287-801F-595490B0B4B0}"/>
          </ac:picMkLst>
        </pc:picChg>
      </pc:sldChg>
      <pc:sldChg chg="delSp del mod">
        <pc:chgData name="Vesterinen Elisa" userId="188e8c21-cfe2-451f-bca9-32f2e7ec69c3" providerId="ADAL" clId="{AFA4A5D2-6EB2-40BA-BDA6-22B198319155}" dt="2023-01-19T18:04:31.740" v="65" actId="47"/>
        <pc:sldMkLst>
          <pc:docMk/>
          <pc:sldMk cId="1604275683" sldId="7046"/>
        </pc:sldMkLst>
        <pc:spChg chg="del">
          <ac:chgData name="Vesterinen Elisa" userId="188e8c21-cfe2-451f-bca9-32f2e7ec69c3" providerId="ADAL" clId="{AFA4A5D2-6EB2-40BA-BDA6-22B198319155}" dt="2023-01-19T18:04:23.907" v="63" actId="21"/>
          <ac:spMkLst>
            <pc:docMk/>
            <pc:sldMk cId="1604275683" sldId="7046"/>
            <ac:spMk id="11" creationId="{573CCF22-D8C0-4779-A3E9-8D9901A62FF2}"/>
          </ac:spMkLst>
        </pc:spChg>
        <pc:graphicFrameChg chg="del">
          <ac:chgData name="Vesterinen Elisa" userId="188e8c21-cfe2-451f-bca9-32f2e7ec69c3" providerId="ADAL" clId="{AFA4A5D2-6EB2-40BA-BDA6-22B198319155}" dt="2023-01-19T18:04:23.907" v="63" actId="21"/>
          <ac:graphicFrameMkLst>
            <pc:docMk/>
            <pc:sldMk cId="1604275683" sldId="7046"/>
            <ac:graphicFrameMk id="106" creationId="{FB788428-7E96-4E1A-ADF8-CA9E172C65B9}"/>
          </ac:graphicFrameMkLst>
        </pc:graphicFrameChg>
        <pc:picChg chg="del">
          <ac:chgData name="Vesterinen Elisa" userId="188e8c21-cfe2-451f-bca9-32f2e7ec69c3" providerId="ADAL" clId="{AFA4A5D2-6EB2-40BA-BDA6-22B198319155}" dt="2023-01-19T18:04:23.907" v="63" actId="21"/>
          <ac:picMkLst>
            <pc:docMk/>
            <pc:sldMk cId="1604275683" sldId="7046"/>
            <ac:picMk id="15" creationId="{87B82B2B-81F1-49E7-B913-C72AD34CB1CC}"/>
          </ac:picMkLst>
        </pc:picChg>
      </pc:sldChg>
      <pc:sldChg chg="addSp modSp new mod modNotesTx">
        <pc:chgData name="Vesterinen Elisa" userId="188e8c21-cfe2-451f-bca9-32f2e7ec69c3" providerId="ADAL" clId="{AFA4A5D2-6EB2-40BA-BDA6-22B198319155}" dt="2023-01-24T12:57:32.804" v="4195" actId="20577"/>
        <pc:sldMkLst>
          <pc:docMk/>
          <pc:sldMk cId="382239378" sldId="7047"/>
        </pc:sldMkLst>
        <pc:spChg chg="add mod">
          <ac:chgData name="Vesterinen Elisa" userId="188e8c21-cfe2-451f-bca9-32f2e7ec69c3" providerId="ADAL" clId="{AFA4A5D2-6EB2-40BA-BDA6-22B198319155}" dt="2023-01-19T18:04:40.557" v="66" actId="1076"/>
          <ac:spMkLst>
            <pc:docMk/>
            <pc:sldMk cId="382239378" sldId="7047"/>
            <ac:spMk id="2" creationId="{3D1CA1AB-BBB6-449C-857B-12FF158BBA3B}"/>
          </ac:spMkLst>
        </pc:spChg>
        <pc:graphicFrameChg chg="add mod">
          <ac:chgData name="Vesterinen Elisa" userId="188e8c21-cfe2-451f-bca9-32f2e7ec69c3" providerId="ADAL" clId="{AFA4A5D2-6EB2-40BA-BDA6-22B198319155}" dt="2023-01-19T18:06:57.263" v="90"/>
          <ac:graphicFrameMkLst>
            <pc:docMk/>
            <pc:sldMk cId="382239378" sldId="7047"/>
            <ac:graphicFrameMk id="3" creationId="{3301D673-E6DA-494A-8890-0920215D3128}"/>
          </ac:graphicFrameMkLst>
        </pc:graphicFrameChg>
        <pc:picChg chg="add mod">
          <ac:chgData name="Vesterinen Elisa" userId="188e8c21-cfe2-451f-bca9-32f2e7ec69c3" providerId="ADAL" clId="{AFA4A5D2-6EB2-40BA-BDA6-22B198319155}" dt="2023-01-19T18:04:26.619" v="64"/>
          <ac:picMkLst>
            <pc:docMk/>
            <pc:sldMk cId="382239378" sldId="7047"/>
            <ac:picMk id="4" creationId="{681F0DCD-5846-4785-86BF-0D79EE7C5887}"/>
          </ac:picMkLst>
        </pc:picChg>
      </pc:sldChg>
      <pc:sldChg chg="delSp modSp mod delDesignElem modNotesTx">
        <pc:chgData name="Vesterinen Elisa" userId="188e8c21-cfe2-451f-bca9-32f2e7ec69c3" providerId="ADAL" clId="{AFA4A5D2-6EB2-40BA-BDA6-22B198319155}" dt="2023-01-24T12:59:05.597" v="4200" actId="20577"/>
        <pc:sldMkLst>
          <pc:docMk/>
          <pc:sldMk cId="1726676250" sldId="7049"/>
        </pc:sldMkLst>
        <pc:spChg chg="mod">
          <ac:chgData name="Vesterinen Elisa" userId="188e8c21-cfe2-451f-bca9-32f2e7ec69c3" providerId="ADAL" clId="{AFA4A5D2-6EB2-40BA-BDA6-22B198319155}" dt="2023-01-21T06:51:18.402" v="4019" actId="20577"/>
          <ac:spMkLst>
            <pc:docMk/>
            <pc:sldMk cId="1726676250" sldId="7049"/>
            <ac:spMk id="92" creationId="{E7FDCC5D-944F-4D3F-B713-3D95B6E98CF5}"/>
          </ac:spMkLst>
        </pc:spChg>
        <pc:picChg chg="mod">
          <ac:chgData name="Vesterinen Elisa" userId="188e8c21-cfe2-451f-bca9-32f2e7ec69c3" providerId="ADAL" clId="{AFA4A5D2-6EB2-40BA-BDA6-22B198319155}" dt="2023-01-19T18:25:19.121" v="130" actId="1076"/>
          <ac:picMkLst>
            <pc:docMk/>
            <pc:sldMk cId="1726676250" sldId="7049"/>
            <ac:picMk id="6" creationId="{22889DB9-7D2D-4F0D-9A07-9EC3F3D0572B}"/>
          </ac:picMkLst>
        </pc:picChg>
        <pc:picChg chg="del">
          <ac:chgData name="Vesterinen Elisa" userId="188e8c21-cfe2-451f-bca9-32f2e7ec69c3" providerId="ADAL" clId="{AFA4A5D2-6EB2-40BA-BDA6-22B198319155}" dt="2023-01-19T18:24:54.010" v="124" actId="478"/>
          <ac:picMkLst>
            <pc:docMk/>
            <pc:sldMk cId="1726676250" sldId="7049"/>
            <ac:picMk id="14" creationId="{8CB9554F-A98A-4287-801F-595490B0B4B0}"/>
          </ac:picMkLst>
        </pc:picChg>
      </pc:sldChg>
      <pc:sldChg chg="delSp modSp mod delDesignElem">
        <pc:chgData name="Vesterinen Elisa" userId="188e8c21-cfe2-451f-bca9-32f2e7ec69c3" providerId="ADAL" clId="{AFA4A5D2-6EB2-40BA-BDA6-22B198319155}" dt="2023-01-19T18:29:44.298" v="221" actId="1076"/>
        <pc:sldMkLst>
          <pc:docMk/>
          <pc:sldMk cId="3930219497" sldId="7050"/>
        </pc:sldMkLst>
        <pc:spChg chg="mod">
          <ac:chgData name="Vesterinen Elisa" userId="188e8c21-cfe2-451f-bca9-32f2e7ec69c3" providerId="ADAL" clId="{AFA4A5D2-6EB2-40BA-BDA6-22B198319155}" dt="2023-01-19T18:29:44.298" v="221" actId="1076"/>
          <ac:spMkLst>
            <pc:docMk/>
            <pc:sldMk cId="3930219497" sldId="7050"/>
            <ac:spMk id="92" creationId="{E7FDCC5D-944F-4D3F-B713-3D95B6E98CF5}"/>
          </ac:spMkLst>
        </pc:spChg>
        <pc:picChg chg="mod">
          <ac:chgData name="Vesterinen Elisa" userId="188e8c21-cfe2-451f-bca9-32f2e7ec69c3" providerId="ADAL" clId="{AFA4A5D2-6EB2-40BA-BDA6-22B198319155}" dt="2023-01-19T18:24:59.161" v="126" actId="1076"/>
          <ac:picMkLst>
            <pc:docMk/>
            <pc:sldMk cId="3930219497" sldId="7050"/>
            <ac:picMk id="6" creationId="{22889DB9-7D2D-4F0D-9A07-9EC3F3D0572B}"/>
          </ac:picMkLst>
        </pc:picChg>
        <pc:picChg chg="del">
          <ac:chgData name="Vesterinen Elisa" userId="188e8c21-cfe2-451f-bca9-32f2e7ec69c3" providerId="ADAL" clId="{AFA4A5D2-6EB2-40BA-BDA6-22B198319155}" dt="2023-01-19T18:24:56.114" v="125" actId="478"/>
          <ac:picMkLst>
            <pc:docMk/>
            <pc:sldMk cId="3930219497" sldId="7050"/>
            <ac:picMk id="14" creationId="{8CB9554F-A98A-4287-801F-595490B0B4B0}"/>
          </ac:picMkLst>
        </pc:picChg>
      </pc:sldChg>
      <pc:sldChg chg="delSp modSp mod modNotesTx">
        <pc:chgData name="Vesterinen Elisa" userId="188e8c21-cfe2-451f-bca9-32f2e7ec69c3" providerId="ADAL" clId="{AFA4A5D2-6EB2-40BA-BDA6-22B198319155}" dt="2023-01-24T13:05:42.878" v="4281" actId="20577"/>
        <pc:sldMkLst>
          <pc:docMk/>
          <pc:sldMk cId="1794540684" sldId="7057"/>
        </pc:sldMkLst>
        <pc:spChg chg="mod">
          <ac:chgData name="Vesterinen Elisa" userId="188e8c21-cfe2-451f-bca9-32f2e7ec69c3" providerId="ADAL" clId="{AFA4A5D2-6EB2-40BA-BDA6-22B198319155}" dt="2023-01-19T19:08:46.826" v="824" actId="255"/>
          <ac:spMkLst>
            <pc:docMk/>
            <pc:sldMk cId="1794540684" sldId="7057"/>
            <ac:spMk id="2" creationId="{B50B1794-04CB-4601-828E-1EDA50C30CF7}"/>
          </ac:spMkLst>
        </pc:spChg>
        <pc:spChg chg="mod">
          <ac:chgData name="Vesterinen Elisa" userId="188e8c21-cfe2-451f-bca9-32f2e7ec69c3" providerId="ADAL" clId="{AFA4A5D2-6EB2-40BA-BDA6-22B198319155}" dt="2023-01-19T19:07:29.891" v="815" actId="1076"/>
          <ac:spMkLst>
            <pc:docMk/>
            <pc:sldMk cId="1794540684" sldId="7057"/>
            <ac:spMk id="6" creationId="{A920DCF2-313D-432F-8E92-CC6CE2FF3BFF}"/>
          </ac:spMkLst>
        </pc:spChg>
        <pc:picChg chg="del">
          <ac:chgData name="Vesterinen Elisa" userId="188e8c21-cfe2-451f-bca9-32f2e7ec69c3" providerId="ADAL" clId="{AFA4A5D2-6EB2-40BA-BDA6-22B198319155}" dt="2023-01-19T19:06:20.095" v="744" actId="478"/>
          <ac:picMkLst>
            <pc:docMk/>
            <pc:sldMk cId="1794540684" sldId="7057"/>
            <ac:picMk id="4" creationId="{5BA2094C-9012-4790-ACEC-7C51F1E0AA05}"/>
          </ac:picMkLst>
        </pc:picChg>
        <pc:picChg chg="mod">
          <ac:chgData name="Vesterinen Elisa" userId="188e8c21-cfe2-451f-bca9-32f2e7ec69c3" providerId="ADAL" clId="{AFA4A5D2-6EB2-40BA-BDA6-22B198319155}" dt="2023-01-19T19:06:18.874" v="743" actId="1076"/>
          <ac:picMkLst>
            <pc:docMk/>
            <pc:sldMk cId="1794540684" sldId="7057"/>
            <ac:picMk id="5" creationId="{5AE9CAF6-392B-4653-A789-86E05173F450}"/>
          </ac:picMkLst>
        </pc:picChg>
      </pc:sldChg>
      <pc:sldChg chg="addSp delSp modSp mod delDesignElem modNotesTx">
        <pc:chgData name="Vesterinen Elisa" userId="188e8c21-cfe2-451f-bca9-32f2e7ec69c3" providerId="ADAL" clId="{AFA4A5D2-6EB2-40BA-BDA6-22B198319155}" dt="2023-01-24T13:02:37.336" v="4238" actId="20577"/>
        <pc:sldMkLst>
          <pc:docMk/>
          <pc:sldMk cId="1613877358" sldId="7058"/>
        </pc:sldMkLst>
        <pc:spChg chg="add del mod">
          <ac:chgData name="Vesterinen Elisa" userId="188e8c21-cfe2-451f-bca9-32f2e7ec69c3" providerId="ADAL" clId="{AFA4A5D2-6EB2-40BA-BDA6-22B198319155}" dt="2023-01-19T18:37:52.839" v="290" actId="478"/>
          <ac:spMkLst>
            <pc:docMk/>
            <pc:sldMk cId="1613877358" sldId="7058"/>
            <ac:spMk id="2" creationId="{B7A16E5F-F1AF-424C-85A4-AA40528CF91F}"/>
          </ac:spMkLst>
        </pc:spChg>
        <pc:spChg chg="add del mod">
          <ac:chgData name="Vesterinen Elisa" userId="188e8c21-cfe2-451f-bca9-32f2e7ec69c3" providerId="ADAL" clId="{AFA4A5D2-6EB2-40BA-BDA6-22B198319155}" dt="2023-01-19T18:37:31.700" v="287" actId="21"/>
          <ac:spMkLst>
            <pc:docMk/>
            <pc:sldMk cId="1613877358" sldId="7058"/>
            <ac:spMk id="5" creationId="{6A8B8AE7-AC4B-444B-8161-3AE32B864C1C}"/>
          </ac:spMkLst>
        </pc:spChg>
        <pc:spChg chg="add mod">
          <ac:chgData name="Vesterinen Elisa" userId="188e8c21-cfe2-451f-bca9-32f2e7ec69c3" providerId="ADAL" clId="{AFA4A5D2-6EB2-40BA-BDA6-22B198319155}" dt="2023-01-19T18:38:59.797" v="319" actId="1076"/>
          <ac:spMkLst>
            <pc:docMk/>
            <pc:sldMk cId="1613877358" sldId="7058"/>
            <ac:spMk id="8" creationId="{70231631-ED5F-4674-B70C-1C2D10EB033D}"/>
          </ac:spMkLst>
        </pc:spChg>
        <pc:spChg chg="add mod">
          <ac:chgData name="Vesterinen Elisa" userId="188e8c21-cfe2-451f-bca9-32f2e7ec69c3" providerId="ADAL" clId="{AFA4A5D2-6EB2-40BA-BDA6-22B198319155}" dt="2023-01-19T18:38:56.304" v="318" actId="12"/>
          <ac:spMkLst>
            <pc:docMk/>
            <pc:sldMk cId="1613877358" sldId="7058"/>
            <ac:spMk id="9" creationId="{D79F9DD9-1DA5-4C2A-9445-75867DC92704}"/>
          </ac:spMkLst>
        </pc:spChg>
        <pc:picChg chg="del">
          <ac:chgData name="Vesterinen Elisa" userId="188e8c21-cfe2-451f-bca9-32f2e7ec69c3" providerId="ADAL" clId="{AFA4A5D2-6EB2-40BA-BDA6-22B198319155}" dt="2023-01-19T18:33:41.840" v="229" actId="478"/>
          <ac:picMkLst>
            <pc:docMk/>
            <pc:sldMk cId="1613877358" sldId="7058"/>
            <ac:picMk id="6" creationId="{41C09C56-0909-4C25-ABD4-0B599877BB22}"/>
          </ac:picMkLst>
        </pc:picChg>
      </pc:sldChg>
      <pc:sldChg chg="delSp new del mod">
        <pc:chgData name="Vesterinen Elisa" userId="188e8c21-cfe2-451f-bca9-32f2e7ec69c3" providerId="ADAL" clId="{AFA4A5D2-6EB2-40BA-BDA6-22B198319155}" dt="2023-01-19T19:00:33.870" v="587" actId="47"/>
        <pc:sldMkLst>
          <pc:docMk/>
          <pc:sldMk cId="2583778764" sldId="7059"/>
        </pc:sldMkLst>
        <pc:spChg chg="del">
          <ac:chgData name="Vesterinen Elisa" userId="188e8c21-cfe2-451f-bca9-32f2e7ec69c3" providerId="ADAL" clId="{AFA4A5D2-6EB2-40BA-BDA6-22B198319155}" dt="2023-01-19T19:00:26.387" v="585" actId="478"/>
          <ac:spMkLst>
            <pc:docMk/>
            <pc:sldMk cId="2583778764" sldId="7059"/>
            <ac:spMk id="2" creationId="{13C26BB6-BDD5-45DB-8E13-323CEE08C067}"/>
          </ac:spMkLst>
        </pc:spChg>
        <pc:spChg chg="del">
          <ac:chgData name="Vesterinen Elisa" userId="188e8c21-cfe2-451f-bca9-32f2e7ec69c3" providerId="ADAL" clId="{AFA4A5D2-6EB2-40BA-BDA6-22B198319155}" dt="2023-01-19T19:00:27.201" v="586" actId="478"/>
          <ac:spMkLst>
            <pc:docMk/>
            <pc:sldMk cId="2583778764" sldId="7059"/>
            <ac:spMk id="3" creationId="{6A943FFA-0444-4D30-B901-0ADC03D13C1F}"/>
          </ac:spMkLst>
        </pc:spChg>
      </pc:sldChg>
      <pc:sldChg chg="addSp delSp modSp mod delDesignElem modNotesTx">
        <pc:chgData name="Vesterinen Elisa" userId="188e8c21-cfe2-451f-bca9-32f2e7ec69c3" providerId="ADAL" clId="{AFA4A5D2-6EB2-40BA-BDA6-22B198319155}" dt="2023-01-20T18:25:15.569" v="2698" actId="20577"/>
        <pc:sldMkLst>
          <pc:docMk/>
          <pc:sldMk cId="2833783763" sldId="7064"/>
        </pc:sldMkLst>
        <pc:spChg chg="del mod">
          <ac:chgData name="Vesterinen Elisa" userId="188e8c21-cfe2-451f-bca9-32f2e7ec69c3" providerId="ADAL" clId="{AFA4A5D2-6EB2-40BA-BDA6-22B198319155}" dt="2023-01-19T19:04:40.553" v="709" actId="478"/>
          <ac:spMkLst>
            <pc:docMk/>
            <pc:sldMk cId="2833783763" sldId="7064"/>
            <ac:spMk id="2" creationId="{B7A16E5F-F1AF-424C-85A4-AA40528CF91F}"/>
          </ac:spMkLst>
        </pc:spChg>
        <pc:spChg chg="add mod">
          <ac:chgData name="Vesterinen Elisa" userId="188e8c21-cfe2-451f-bca9-32f2e7ec69c3" providerId="ADAL" clId="{AFA4A5D2-6EB2-40BA-BDA6-22B198319155}" dt="2023-01-19T19:06:02.327" v="742" actId="113"/>
          <ac:spMkLst>
            <pc:docMk/>
            <pc:sldMk cId="2833783763" sldId="7064"/>
            <ac:spMk id="3" creationId="{2D3D9CE0-FFCC-40A3-882D-E7220DDA1CA6}"/>
          </ac:spMkLst>
        </pc:spChg>
        <pc:spChg chg="add mod">
          <ac:chgData name="Vesterinen Elisa" userId="188e8c21-cfe2-451f-bca9-32f2e7ec69c3" providerId="ADAL" clId="{AFA4A5D2-6EB2-40BA-BDA6-22B198319155}" dt="2023-01-20T18:25:15.569" v="2698" actId="20577"/>
          <ac:spMkLst>
            <pc:docMk/>
            <pc:sldMk cId="2833783763" sldId="7064"/>
            <ac:spMk id="12" creationId="{0983DE64-6855-4EEE-B7BB-3CEA9B91F02F}"/>
          </ac:spMkLst>
        </pc:spChg>
        <pc:picChg chg="mod">
          <ac:chgData name="Vesterinen Elisa" userId="188e8c21-cfe2-451f-bca9-32f2e7ec69c3" providerId="ADAL" clId="{AFA4A5D2-6EB2-40BA-BDA6-22B198319155}" dt="2023-01-19T19:05:52.875" v="740" actId="1076"/>
          <ac:picMkLst>
            <pc:docMk/>
            <pc:sldMk cId="2833783763" sldId="7064"/>
            <ac:picMk id="5" creationId="{A40DFE8A-0AE7-45D0-87F2-899B33BFA9C5}"/>
          </ac:picMkLst>
        </pc:picChg>
        <pc:picChg chg="del">
          <ac:chgData name="Vesterinen Elisa" userId="188e8c21-cfe2-451f-bca9-32f2e7ec69c3" providerId="ADAL" clId="{AFA4A5D2-6EB2-40BA-BDA6-22B198319155}" dt="2023-01-19T19:05:54.991" v="741" actId="478"/>
          <ac:picMkLst>
            <pc:docMk/>
            <pc:sldMk cId="2833783763" sldId="7064"/>
            <ac:picMk id="6" creationId="{41C09C56-0909-4C25-ABD4-0B599877BB22}"/>
          </ac:picMkLst>
        </pc:picChg>
      </pc:sldChg>
      <pc:sldMasterChg chg="addSp delSp modSp mod">
        <pc:chgData name="Vesterinen Elisa" userId="188e8c21-cfe2-451f-bca9-32f2e7ec69c3" providerId="ADAL" clId="{AFA4A5D2-6EB2-40BA-BDA6-22B198319155}" dt="2023-01-19T17:50:33.013" v="20"/>
        <pc:sldMasterMkLst>
          <pc:docMk/>
          <pc:sldMasterMk cId="3776713979" sldId="2147483670"/>
        </pc:sldMasterMkLst>
        <pc:spChg chg="del mod">
          <ac:chgData name="Vesterinen Elisa" userId="188e8c21-cfe2-451f-bca9-32f2e7ec69c3" providerId="ADAL" clId="{AFA4A5D2-6EB2-40BA-BDA6-22B198319155}" dt="2023-01-19T17:50:31.687" v="19" actId="478"/>
          <ac:spMkLst>
            <pc:docMk/>
            <pc:sldMasterMk cId="3776713979" sldId="2147483670"/>
            <ac:spMk id="8" creationId="{C2F71440-6C71-234B-85DA-35B580CAA917}"/>
          </ac:spMkLst>
        </pc:spChg>
        <pc:spChg chg="add del mod">
          <ac:chgData name="Vesterinen Elisa" userId="188e8c21-cfe2-451f-bca9-32f2e7ec69c3" providerId="ADAL" clId="{AFA4A5D2-6EB2-40BA-BDA6-22B198319155}" dt="2023-01-19T17:50:29.430" v="18"/>
          <ac:spMkLst>
            <pc:docMk/>
            <pc:sldMasterMk cId="3776713979" sldId="2147483670"/>
            <ac:spMk id="10" creationId="{F9A377E6-E6EE-4F83-B22B-A94663C0DB8D}"/>
          </ac:spMkLst>
        </pc:spChg>
        <pc:spChg chg="add mod">
          <ac:chgData name="Vesterinen Elisa" userId="188e8c21-cfe2-451f-bca9-32f2e7ec69c3" providerId="ADAL" clId="{AFA4A5D2-6EB2-40BA-BDA6-22B198319155}" dt="2023-01-19T17:50:33.013" v="20"/>
          <ac:spMkLst>
            <pc:docMk/>
            <pc:sldMasterMk cId="3776713979" sldId="2147483670"/>
            <ac:spMk id="11" creationId="{0233A39A-2F6C-46A0-8ACB-9E039F27C792}"/>
          </ac:spMkLst>
        </pc:spChg>
      </pc:sldMasterChg>
      <pc:sldMasterChg chg="addSp delSp modSp mod modSldLayout">
        <pc:chgData name="Vesterinen Elisa" userId="188e8c21-cfe2-451f-bca9-32f2e7ec69c3" providerId="ADAL" clId="{AFA4A5D2-6EB2-40BA-BDA6-22B198319155}" dt="2023-01-19T17:52:10.502" v="48" actId="478"/>
        <pc:sldMasterMkLst>
          <pc:docMk/>
          <pc:sldMasterMk cId="1918832067" sldId="2147483678"/>
        </pc:sldMasterMkLst>
        <pc:spChg chg="del">
          <ac:chgData name="Vesterinen Elisa" userId="188e8c21-cfe2-451f-bca9-32f2e7ec69c3" providerId="ADAL" clId="{AFA4A5D2-6EB2-40BA-BDA6-22B198319155}" dt="2023-01-19T17:50:48.304" v="21" actId="478"/>
          <ac:spMkLst>
            <pc:docMk/>
            <pc:sldMasterMk cId="1918832067" sldId="2147483678"/>
            <ac:spMk id="4" creationId="{00000000-0000-0000-0000-000000000000}"/>
          </ac:spMkLst>
        </pc:spChg>
        <pc:spChg chg="del mod">
          <ac:chgData name="Vesterinen Elisa" userId="188e8c21-cfe2-451f-bca9-32f2e7ec69c3" providerId="ADAL" clId="{AFA4A5D2-6EB2-40BA-BDA6-22B198319155}" dt="2023-01-19T17:51:07.474" v="31" actId="478"/>
          <ac:spMkLst>
            <pc:docMk/>
            <pc:sldMasterMk cId="1918832067" sldId="2147483678"/>
            <ac:spMk id="5" creationId="{00000000-0000-0000-0000-000000000000}"/>
          </ac:spMkLst>
        </pc:spChg>
        <pc:spChg chg="add del mod">
          <ac:chgData name="Vesterinen Elisa" userId="188e8c21-cfe2-451f-bca9-32f2e7ec69c3" providerId="ADAL" clId="{AFA4A5D2-6EB2-40BA-BDA6-22B198319155}" dt="2023-01-19T17:51:12.689" v="33"/>
          <ac:spMkLst>
            <pc:docMk/>
            <pc:sldMasterMk cId="1918832067" sldId="2147483678"/>
            <ac:spMk id="8" creationId="{D9020BA7-F9A8-4151-B89F-4235693591F7}"/>
          </ac:spMkLst>
        </pc:spChg>
        <pc:spChg chg="add mod">
          <ac:chgData name="Vesterinen Elisa" userId="188e8c21-cfe2-451f-bca9-32f2e7ec69c3" providerId="ADAL" clId="{AFA4A5D2-6EB2-40BA-BDA6-22B198319155}" dt="2023-01-19T17:51:21.020" v="35" actId="1076"/>
          <ac:spMkLst>
            <pc:docMk/>
            <pc:sldMasterMk cId="1918832067" sldId="2147483678"/>
            <ac:spMk id="9" creationId="{6A617B85-C0FE-48B4-B0FF-347907D3CFD8}"/>
          </ac:spMkLst>
        </pc:spChg>
        <pc:spChg chg="add del mod">
          <ac:chgData name="Vesterinen Elisa" userId="188e8c21-cfe2-451f-bca9-32f2e7ec69c3" providerId="ADAL" clId="{AFA4A5D2-6EB2-40BA-BDA6-22B198319155}" dt="2023-01-19T17:51:02.113" v="29" actId="1076"/>
          <ac:spMkLst>
            <pc:docMk/>
            <pc:sldMasterMk cId="1918832067" sldId="2147483678"/>
            <ac:spMk id="16" creationId="{00000000-0000-0000-0000-000000000000}"/>
          </ac:spMkLst>
        </pc:spChg>
        <pc:sldLayoutChg chg="delSp mod">
          <pc:chgData name="Vesterinen Elisa" userId="188e8c21-cfe2-451f-bca9-32f2e7ec69c3" providerId="ADAL" clId="{AFA4A5D2-6EB2-40BA-BDA6-22B198319155}" dt="2023-01-19T17:51:27.266" v="36" actId="478"/>
          <pc:sldLayoutMkLst>
            <pc:docMk/>
            <pc:sldMasterMk cId="1918832067" sldId="2147483678"/>
            <pc:sldLayoutMk cId="397850300" sldId="2147483679"/>
          </pc:sldLayoutMkLst>
          <pc:spChg chg="del">
            <ac:chgData name="Vesterinen Elisa" userId="188e8c21-cfe2-451f-bca9-32f2e7ec69c3" providerId="ADAL" clId="{AFA4A5D2-6EB2-40BA-BDA6-22B198319155}" dt="2023-01-19T17:51:27.266" v="36" actId="478"/>
            <ac:spMkLst>
              <pc:docMk/>
              <pc:sldMasterMk cId="1918832067" sldId="2147483678"/>
              <pc:sldLayoutMk cId="397850300" sldId="2147483679"/>
              <ac:spMk id="4" creationId="{00000000-0000-0000-0000-000000000000}"/>
            </ac:spMkLst>
          </pc:spChg>
        </pc:sldLayoutChg>
        <pc:sldLayoutChg chg="delSp mod">
          <pc:chgData name="Vesterinen Elisa" userId="188e8c21-cfe2-451f-bca9-32f2e7ec69c3" providerId="ADAL" clId="{AFA4A5D2-6EB2-40BA-BDA6-22B198319155}" dt="2023-01-19T17:51:31.356" v="37" actId="478"/>
          <pc:sldLayoutMkLst>
            <pc:docMk/>
            <pc:sldMasterMk cId="1918832067" sldId="2147483678"/>
            <pc:sldLayoutMk cId="3569759372" sldId="2147483680"/>
          </pc:sldLayoutMkLst>
          <pc:spChg chg="del">
            <ac:chgData name="Vesterinen Elisa" userId="188e8c21-cfe2-451f-bca9-32f2e7ec69c3" providerId="ADAL" clId="{AFA4A5D2-6EB2-40BA-BDA6-22B198319155}" dt="2023-01-19T17:51:31.356" v="37" actId="478"/>
            <ac:spMkLst>
              <pc:docMk/>
              <pc:sldMasterMk cId="1918832067" sldId="2147483678"/>
              <pc:sldLayoutMk cId="3569759372" sldId="2147483680"/>
              <ac:spMk id="4" creationId="{00000000-0000-0000-0000-000000000000}"/>
            </ac:spMkLst>
          </pc:spChg>
        </pc:sldLayoutChg>
        <pc:sldLayoutChg chg="addSp delSp modSp mod">
          <pc:chgData name="Vesterinen Elisa" userId="188e8c21-cfe2-451f-bca9-32f2e7ec69c3" providerId="ADAL" clId="{AFA4A5D2-6EB2-40BA-BDA6-22B198319155}" dt="2023-01-19T17:51:56.845" v="46" actId="1076"/>
          <pc:sldLayoutMkLst>
            <pc:docMk/>
            <pc:sldMasterMk cId="1918832067" sldId="2147483678"/>
            <pc:sldLayoutMk cId="3559903460" sldId="2147483681"/>
          </pc:sldLayoutMkLst>
          <pc:spChg chg="del mod">
            <ac:chgData name="Vesterinen Elisa" userId="188e8c21-cfe2-451f-bca9-32f2e7ec69c3" providerId="ADAL" clId="{AFA4A5D2-6EB2-40BA-BDA6-22B198319155}" dt="2023-01-19T17:51:48.320" v="43" actId="478"/>
            <ac:spMkLst>
              <pc:docMk/>
              <pc:sldMasterMk cId="1918832067" sldId="2147483678"/>
              <pc:sldLayoutMk cId="3559903460" sldId="2147483681"/>
              <ac:spMk id="5" creationId="{00000000-0000-0000-0000-000000000000}"/>
            </ac:spMkLst>
          </pc:spChg>
          <pc:spChg chg="del">
            <ac:chgData name="Vesterinen Elisa" userId="188e8c21-cfe2-451f-bca9-32f2e7ec69c3" providerId="ADAL" clId="{AFA4A5D2-6EB2-40BA-BDA6-22B198319155}" dt="2023-01-19T17:51:50.666" v="44" actId="478"/>
            <ac:spMkLst>
              <pc:docMk/>
              <pc:sldMasterMk cId="1918832067" sldId="2147483678"/>
              <pc:sldLayoutMk cId="3559903460" sldId="2147483681"/>
              <ac:spMk id="6" creationId="{00000000-0000-0000-0000-000000000000}"/>
            </ac:spMkLst>
          </pc:spChg>
          <pc:spChg chg="add mod">
            <ac:chgData name="Vesterinen Elisa" userId="188e8c21-cfe2-451f-bca9-32f2e7ec69c3" providerId="ADAL" clId="{AFA4A5D2-6EB2-40BA-BDA6-22B198319155}" dt="2023-01-19T17:51:56.845" v="46" actId="1076"/>
            <ac:spMkLst>
              <pc:docMk/>
              <pc:sldMasterMk cId="1918832067" sldId="2147483678"/>
              <pc:sldLayoutMk cId="3559903460" sldId="2147483681"/>
              <ac:spMk id="11" creationId="{B675E44C-1BE5-4135-B7BB-88DEB02BB0B2}"/>
            </ac:spMkLst>
          </pc:spChg>
          <pc:spChg chg="add del">
            <ac:chgData name="Vesterinen Elisa" userId="188e8c21-cfe2-451f-bca9-32f2e7ec69c3" providerId="ADAL" clId="{AFA4A5D2-6EB2-40BA-BDA6-22B198319155}" dt="2023-01-19T17:51:44.119" v="41" actId="478"/>
            <ac:spMkLst>
              <pc:docMk/>
              <pc:sldMasterMk cId="1918832067" sldId="2147483678"/>
              <pc:sldLayoutMk cId="3559903460" sldId="2147483681"/>
              <ac:spMk id="16" creationId="{00000000-0000-0000-0000-000000000000}"/>
            </ac:spMkLst>
          </pc:spChg>
        </pc:sldLayoutChg>
        <pc:sldLayoutChg chg="delSp mod">
          <pc:chgData name="Vesterinen Elisa" userId="188e8c21-cfe2-451f-bca9-32f2e7ec69c3" providerId="ADAL" clId="{AFA4A5D2-6EB2-40BA-BDA6-22B198319155}" dt="2023-01-19T17:52:05.498" v="47" actId="478"/>
          <pc:sldLayoutMkLst>
            <pc:docMk/>
            <pc:sldMasterMk cId="1918832067" sldId="2147483678"/>
            <pc:sldLayoutMk cId="3938152661" sldId="2147483682"/>
          </pc:sldLayoutMkLst>
          <pc:spChg chg="del">
            <ac:chgData name="Vesterinen Elisa" userId="188e8c21-cfe2-451f-bca9-32f2e7ec69c3" providerId="ADAL" clId="{AFA4A5D2-6EB2-40BA-BDA6-22B198319155}" dt="2023-01-19T17:52:05.498" v="47" actId="478"/>
            <ac:spMkLst>
              <pc:docMk/>
              <pc:sldMasterMk cId="1918832067" sldId="2147483678"/>
              <pc:sldLayoutMk cId="3938152661" sldId="2147483682"/>
              <ac:spMk id="3" creationId="{00000000-0000-0000-0000-000000000000}"/>
            </ac:spMkLst>
          </pc:spChg>
        </pc:sldLayoutChg>
        <pc:sldLayoutChg chg="delSp mod">
          <pc:chgData name="Vesterinen Elisa" userId="188e8c21-cfe2-451f-bca9-32f2e7ec69c3" providerId="ADAL" clId="{AFA4A5D2-6EB2-40BA-BDA6-22B198319155}" dt="2023-01-19T17:52:10.502" v="48" actId="478"/>
          <pc:sldLayoutMkLst>
            <pc:docMk/>
            <pc:sldMasterMk cId="1918832067" sldId="2147483678"/>
            <pc:sldLayoutMk cId="2650807923" sldId="2147483683"/>
          </pc:sldLayoutMkLst>
          <pc:spChg chg="del">
            <ac:chgData name="Vesterinen Elisa" userId="188e8c21-cfe2-451f-bca9-32f2e7ec69c3" providerId="ADAL" clId="{AFA4A5D2-6EB2-40BA-BDA6-22B198319155}" dt="2023-01-19T17:52:10.502" v="48" actId="478"/>
            <ac:spMkLst>
              <pc:docMk/>
              <pc:sldMasterMk cId="1918832067" sldId="2147483678"/>
              <pc:sldLayoutMk cId="2650807923" sldId="2147483683"/>
              <ac:spMk id="2" creationId="{00000000-0000-0000-0000-000000000000}"/>
            </ac:spMkLst>
          </pc:spChg>
        </pc:sldLayoutChg>
      </pc:sldMasterChg>
      <pc:sldMasterChg chg="del delSldLayout">
        <pc:chgData name="Vesterinen Elisa" userId="188e8c21-cfe2-451f-bca9-32f2e7ec69c3" providerId="ADAL" clId="{AFA4A5D2-6EB2-40BA-BDA6-22B198319155}" dt="2023-01-19T18:04:31.740" v="65" actId="47"/>
        <pc:sldMasterMkLst>
          <pc:docMk/>
          <pc:sldMasterMk cId="957545812" sldId="2147483685"/>
        </pc:sldMasterMkLst>
        <pc:sldLayoutChg chg="del">
          <pc:chgData name="Vesterinen Elisa" userId="188e8c21-cfe2-451f-bca9-32f2e7ec69c3" providerId="ADAL" clId="{AFA4A5D2-6EB2-40BA-BDA6-22B198319155}" dt="2023-01-19T18:04:31.740" v="65" actId="47"/>
          <pc:sldLayoutMkLst>
            <pc:docMk/>
            <pc:sldMasterMk cId="957545812" sldId="2147483685"/>
            <pc:sldLayoutMk cId="237938806" sldId="2147483686"/>
          </pc:sldLayoutMkLst>
        </pc:sldLayoutChg>
        <pc:sldLayoutChg chg="del">
          <pc:chgData name="Vesterinen Elisa" userId="188e8c21-cfe2-451f-bca9-32f2e7ec69c3" providerId="ADAL" clId="{AFA4A5D2-6EB2-40BA-BDA6-22B198319155}" dt="2023-01-19T18:04:31.740" v="65" actId="47"/>
          <pc:sldLayoutMkLst>
            <pc:docMk/>
            <pc:sldMasterMk cId="957545812" sldId="2147483685"/>
            <pc:sldLayoutMk cId="2900996426" sldId="2147483687"/>
          </pc:sldLayoutMkLst>
        </pc:sldLayoutChg>
        <pc:sldLayoutChg chg="del">
          <pc:chgData name="Vesterinen Elisa" userId="188e8c21-cfe2-451f-bca9-32f2e7ec69c3" providerId="ADAL" clId="{AFA4A5D2-6EB2-40BA-BDA6-22B198319155}" dt="2023-01-19T18:04:31.740" v="65" actId="47"/>
          <pc:sldLayoutMkLst>
            <pc:docMk/>
            <pc:sldMasterMk cId="957545812" sldId="2147483685"/>
            <pc:sldLayoutMk cId="3271323306" sldId="2147483688"/>
          </pc:sldLayoutMkLst>
        </pc:sldLayoutChg>
        <pc:sldLayoutChg chg="del">
          <pc:chgData name="Vesterinen Elisa" userId="188e8c21-cfe2-451f-bca9-32f2e7ec69c3" providerId="ADAL" clId="{AFA4A5D2-6EB2-40BA-BDA6-22B198319155}" dt="2023-01-19T18:04:31.740" v="65" actId="47"/>
          <pc:sldLayoutMkLst>
            <pc:docMk/>
            <pc:sldMasterMk cId="957545812" sldId="2147483685"/>
            <pc:sldLayoutMk cId="955738663" sldId="2147483689"/>
          </pc:sldLayoutMkLst>
        </pc:sldLayoutChg>
        <pc:sldLayoutChg chg="del">
          <pc:chgData name="Vesterinen Elisa" userId="188e8c21-cfe2-451f-bca9-32f2e7ec69c3" providerId="ADAL" clId="{AFA4A5D2-6EB2-40BA-BDA6-22B198319155}" dt="2023-01-19T18:04:31.740" v="65" actId="47"/>
          <pc:sldLayoutMkLst>
            <pc:docMk/>
            <pc:sldMasterMk cId="957545812" sldId="2147483685"/>
            <pc:sldLayoutMk cId="705209098" sldId="2147483690"/>
          </pc:sldLayoutMkLst>
        </pc:sldLayoutChg>
        <pc:sldLayoutChg chg="del">
          <pc:chgData name="Vesterinen Elisa" userId="188e8c21-cfe2-451f-bca9-32f2e7ec69c3" providerId="ADAL" clId="{AFA4A5D2-6EB2-40BA-BDA6-22B198319155}" dt="2023-01-19T18:04:31.740" v="65" actId="47"/>
          <pc:sldLayoutMkLst>
            <pc:docMk/>
            <pc:sldMasterMk cId="957545812" sldId="2147483685"/>
            <pc:sldLayoutMk cId="2764447340" sldId="2147483691"/>
          </pc:sldLayoutMkLst>
        </pc:sldLayoutChg>
        <pc:sldLayoutChg chg="del">
          <pc:chgData name="Vesterinen Elisa" userId="188e8c21-cfe2-451f-bca9-32f2e7ec69c3" providerId="ADAL" clId="{AFA4A5D2-6EB2-40BA-BDA6-22B198319155}" dt="2023-01-19T18:04:31.740" v="65" actId="47"/>
          <pc:sldLayoutMkLst>
            <pc:docMk/>
            <pc:sldMasterMk cId="957545812" sldId="2147483685"/>
            <pc:sldLayoutMk cId="2922028395" sldId="2147483692"/>
          </pc:sldLayoutMkLst>
        </pc:sldLayoutChg>
        <pc:sldLayoutChg chg="del">
          <pc:chgData name="Vesterinen Elisa" userId="188e8c21-cfe2-451f-bca9-32f2e7ec69c3" providerId="ADAL" clId="{AFA4A5D2-6EB2-40BA-BDA6-22B198319155}" dt="2023-01-19T18:04:31.740" v="65" actId="47"/>
          <pc:sldLayoutMkLst>
            <pc:docMk/>
            <pc:sldMasterMk cId="957545812" sldId="2147483685"/>
            <pc:sldLayoutMk cId="1554525257" sldId="2147483693"/>
          </pc:sldLayoutMkLst>
        </pc:sldLayoutChg>
        <pc:sldLayoutChg chg="del">
          <pc:chgData name="Vesterinen Elisa" userId="188e8c21-cfe2-451f-bca9-32f2e7ec69c3" providerId="ADAL" clId="{AFA4A5D2-6EB2-40BA-BDA6-22B198319155}" dt="2023-01-19T18:04:31.740" v="65" actId="47"/>
          <pc:sldLayoutMkLst>
            <pc:docMk/>
            <pc:sldMasterMk cId="957545812" sldId="2147483685"/>
            <pc:sldLayoutMk cId="895551551" sldId="2147483694"/>
          </pc:sldLayoutMkLst>
        </pc:sldLayoutChg>
        <pc:sldLayoutChg chg="del">
          <pc:chgData name="Vesterinen Elisa" userId="188e8c21-cfe2-451f-bca9-32f2e7ec69c3" providerId="ADAL" clId="{AFA4A5D2-6EB2-40BA-BDA6-22B198319155}" dt="2023-01-19T18:04:31.740" v="65" actId="47"/>
          <pc:sldLayoutMkLst>
            <pc:docMk/>
            <pc:sldMasterMk cId="957545812" sldId="2147483685"/>
            <pc:sldLayoutMk cId="649955972" sldId="2147483695"/>
          </pc:sldLayoutMkLst>
        </pc:sldLayoutChg>
        <pc:sldLayoutChg chg="del">
          <pc:chgData name="Vesterinen Elisa" userId="188e8c21-cfe2-451f-bca9-32f2e7ec69c3" providerId="ADAL" clId="{AFA4A5D2-6EB2-40BA-BDA6-22B198319155}" dt="2023-01-19T18:04:31.740" v="65" actId="47"/>
          <pc:sldLayoutMkLst>
            <pc:docMk/>
            <pc:sldMasterMk cId="957545812" sldId="2147483685"/>
            <pc:sldLayoutMk cId="1319695020" sldId="2147483696"/>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0947C53-9FA6-470F-822B-0CA4A96E4817}" type="doc">
      <dgm:prSet loTypeId="urn:microsoft.com/office/officeart/2008/layout/LinedList" loCatId="list" qsTypeId="urn:microsoft.com/office/officeart/2005/8/quickstyle/simple2" qsCatId="simple" csTypeId="urn:microsoft.com/office/officeart/2005/8/colors/accent3_2" csCatId="accent3"/>
      <dgm:spPr/>
      <dgm:t>
        <a:bodyPr/>
        <a:lstStyle/>
        <a:p>
          <a:endParaRPr lang="en-US"/>
        </a:p>
      </dgm:t>
    </dgm:pt>
    <dgm:pt modelId="{9B4C05EF-175E-439F-96C4-BE22BF1C76F0}">
      <dgm:prSet/>
      <dgm:spPr/>
      <dgm:t>
        <a:bodyPr/>
        <a:lstStyle/>
        <a:p>
          <a:r>
            <a:rPr lang="fi-FI" baseline="0" dirty="0">
              <a:latin typeface="Verdana" panose="020B0604030504040204" pitchFamily="34" charset="0"/>
              <a:ea typeface="Verdana" panose="020B0604030504040204" pitchFamily="34" charset="0"/>
            </a:rPr>
            <a:t>Saada tutkittua tietoa luonnon hyvinvointivaikutuksista ja luonnossa vietetyn ajan hyödyistä ihmiselle.</a:t>
          </a:r>
          <a:endParaRPr lang="en-US" dirty="0">
            <a:latin typeface="Verdana" panose="020B0604030504040204" pitchFamily="34" charset="0"/>
            <a:ea typeface="Verdana" panose="020B0604030504040204" pitchFamily="34" charset="0"/>
          </a:endParaRPr>
        </a:p>
      </dgm:t>
    </dgm:pt>
    <dgm:pt modelId="{46FC8A32-6A91-461B-A19F-934BEF84572E}" type="parTrans" cxnId="{C237333B-D924-44FC-B47D-454723FC4B85}">
      <dgm:prSet/>
      <dgm:spPr/>
      <dgm:t>
        <a:bodyPr/>
        <a:lstStyle/>
        <a:p>
          <a:endParaRPr lang="en-US"/>
        </a:p>
      </dgm:t>
    </dgm:pt>
    <dgm:pt modelId="{9E9D758C-1542-4C55-A7CA-287F98106C84}" type="sibTrans" cxnId="{C237333B-D924-44FC-B47D-454723FC4B85}">
      <dgm:prSet/>
      <dgm:spPr/>
      <dgm:t>
        <a:bodyPr/>
        <a:lstStyle/>
        <a:p>
          <a:endParaRPr lang="en-US"/>
        </a:p>
      </dgm:t>
    </dgm:pt>
    <dgm:pt modelId="{BBED2DC2-572D-48DF-9D06-5A0B47B3D473}">
      <dgm:prSet custT="1"/>
      <dgm:spPr/>
      <dgm:t>
        <a:bodyPr/>
        <a:lstStyle/>
        <a:p>
          <a:r>
            <a:rPr lang="fi-FI" sz="1400" baseline="0" dirty="0">
              <a:latin typeface="Verdana" panose="020B0604030504040204" pitchFamily="34" charset="0"/>
              <a:ea typeface="Verdana" panose="020B0604030504040204" pitchFamily="34" charset="0"/>
            </a:rPr>
            <a:t>Havahduttaa ympäröivän luonnon mahdollisuuksista vapaaehtoistoiminnassa sekä antaa mahdollisuuden oivaltaa arkiympäristöstä ja arjesta löytyviä virikkeitä toimintaan.</a:t>
          </a:r>
          <a:endParaRPr lang="en-US" sz="1400" dirty="0">
            <a:latin typeface="Verdana" panose="020B0604030504040204" pitchFamily="34" charset="0"/>
            <a:ea typeface="Verdana" panose="020B0604030504040204" pitchFamily="34" charset="0"/>
          </a:endParaRPr>
        </a:p>
      </dgm:t>
    </dgm:pt>
    <dgm:pt modelId="{361EF982-5C08-46A0-A540-F391BF00D55F}" type="parTrans" cxnId="{60850786-C62D-46AA-8181-DDC05D4711E0}">
      <dgm:prSet/>
      <dgm:spPr/>
      <dgm:t>
        <a:bodyPr/>
        <a:lstStyle/>
        <a:p>
          <a:endParaRPr lang="en-US"/>
        </a:p>
      </dgm:t>
    </dgm:pt>
    <dgm:pt modelId="{15CA76CD-DCBF-4033-897F-F9CE058B1D6E}" type="sibTrans" cxnId="{60850786-C62D-46AA-8181-DDC05D4711E0}">
      <dgm:prSet/>
      <dgm:spPr/>
      <dgm:t>
        <a:bodyPr/>
        <a:lstStyle/>
        <a:p>
          <a:endParaRPr lang="en-US"/>
        </a:p>
      </dgm:t>
    </dgm:pt>
    <dgm:pt modelId="{9B9A0038-2B2F-4FC3-9FBE-767AAAB75CB6}">
      <dgm:prSet/>
      <dgm:spPr/>
      <dgm:t>
        <a:bodyPr/>
        <a:lstStyle/>
        <a:p>
          <a:r>
            <a:rPr lang="fi-FI" baseline="0" dirty="0">
              <a:latin typeface="Verdana" panose="020B0604030504040204" pitchFamily="34" charset="0"/>
              <a:ea typeface="Verdana" panose="020B0604030504040204" pitchFamily="34" charset="0"/>
            </a:rPr>
            <a:t>Antaa valmiuksia suunnitella ja toteuttaa luontolähtöistä toimintaa sekä herättää ajattelemaan, miten yhdistää niitä SPR:n jo olemassa olevaan toimintaan.</a:t>
          </a:r>
          <a:endParaRPr lang="en-US" dirty="0">
            <a:latin typeface="Verdana" panose="020B0604030504040204" pitchFamily="34" charset="0"/>
            <a:ea typeface="Verdana" panose="020B0604030504040204" pitchFamily="34" charset="0"/>
          </a:endParaRPr>
        </a:p>
      </dgm:t>
    </dgm:pt>
    <dgm:pt modelId="{C347F224-73AF-45D9-84BC-F0F646C50A11}" type="parTrans" cxnId="{0B3935B1-99AD-470F-846E-36FFEED880BF}">
      <dgm:prSet/>
      <dgm:spPr/>
      <dgm:t>
        <a:bodyPr/>
        <a:lstStyle/>
        <a:p>
          <a:endParaRPr lang="en-US"/>
        </a:p>
      </dgm:t>
    </dgm:pt>
    <dgm:pt modelId="{9C91CF60-E4E6-4F71-9ECA-00418BAA32F2}" type="sibTrans" cxnId="{0B3935B1-99AD-470F-846E-36FFEED880BF}">
      <dgm:prSet/>
      <dgm:spPr/>
      <dgm:t>
        <a:bodyPr/>
        <a:lstStyle/>
        <a:p>
          <a:endParaRPr lang="en-US"/>
        </a:p>
      </dgm:t>
    </dgm:pt>
    <dgm:pt modelId="{E3683CE1-A204-4FE7-9DB6-426CE13312B6}">
      <dgm:prSet/>
      <dgm:spPr/>
      <dgm:t>
        <a:bodyPr/>
        <a:lstStyle/>
        <a:p>
          <a:r>
            <a:rPr lang="fi-FI" baseline="0" dirty="0">
              <a:latin typeface="Verdana" panose="020B0604030504040204" pitchFamily="34" charset="0"/>
              <a:ea typeface="Verdana" panose="020B0604030504040204" pitchFamily="34" charset="0"/>
            </a:rPr>
            <a:t>Tarjota ideoita ja materiaaleja vapaaehtoisten toimintaan sekä herättää yhteiseen ajatusten vaihtoon ja ideointiin.</a:t>
          </a:r>
          <a:endParaRPr lang="en-US" dirty="0">
            <a:latin typeface="Verdana" panose="020B0604030504040204" pitchFamily="34" charset="0"/>
            <a:ea typeface="Verdana" panose="020B0604030504040204" pitchFamily="34" charset="0"/>
          </a:endParaRPr>
        </a:p>
      </dgm:t>
    </dgm:pt>
    <dgm:pt modelId="{36954985-2CA8-4779-A854-0AC57369655B}" type="parTrans" cxnId="{67E86A36-4BB0-43AB-9A7B-EA8F88179C61}">
      <dgm:prSet/>
      <dgm:spPr/>
      <dgm:t>
        <a:bodyPr/>
        <a:lstStyle/>
        <a:p>
          <a:endParaRPr lang="en-US"/>
        </a:p>
      </dgm:t>
    </dgm:pt>
    <dgm:pt modelId="{4E23FC96-FD97-48E0-BE19-77593254F9D3}" type="sibTrans" cxnId="{67E86A36-4BB0-43AB-9A7B-EA8F88179C61}">
      <dgm:prSet/>
      <dgm:spPr/>
      <dgm:t>
        <a:bodyPr/>
        <a:lstStyle/>
        <a:p>
          <a:endParaRPr lang="en-US"/>
        </a:p>
      </dgm:t>
    </dgm:pt>
    <dgm:pt modelId="{5BB7C1E4-C2A7-45E3-9634-4DE3309AB97D}">
      <dgm:prSet/>
      <dgm:spPr/>
      <dgm:t>
        <a:bodyPr/>
        <a:lstStyle/>
        <a:p>
          <a:r>
            <a:rPr lang="fi-FI" baseline="0" dirty="0">
              <a:latin typeface="Verdana" panose="020B0604030504040204" pitchFamily="34" charset="0"/>
              <a:ea typeface="Verdana" panose="020B0604030504040204" pitchFamily="34" charset="0"/>
            </a:rPr>
            <a:t>Tuoda virkistäytymistä ja hyvää mieltä vapaaehtoisille ja välillisesti myös varsinaiselle kohderyhmälle.</a:t>
          </a:r>
          <a:endParaRPr lang="en-US" dirty="0">
            <a:latin typeface="Verdana" panose="020B0604030504040204" pitchFamily="34" charset="0"/>
            <a:ea typeface="Verdana" panose="020B0604030504040204" pitchFamily="34" charset="0"/>
          </a:endParaRPr>
        </a:p>
      </dgm:t>
    </dgm:pt>
    <dgm:pt modelId="{A2601911-B6C1-4F34-A138-57644592217B}" type="parTrans" cxnId="{B133B561-CE23-4ED9-9A33-627A9590BC26}">
      <dgm:prSet/>
      <dgm:spPr/>
      <dgm:t>
        <a:bodyPr/>
        <a:lstStyle/>
        <a:p>
          <a:endParaRPr lang="en-US"/>
        </a:p>
      </dgm:t>
    </dgm:pt>
    <dgm:pt modelId="{6A525E41-D5BF-4B2A-A776-A4BD3E58790A}" type="sibTrans" cxnId="{B133B561-CE23-4ED9-9A33-627A9590BC26}">
      <dgm:prSet/>
      <dgm:spPr/>
      <dgm:t>
        <a:bodyPr/>
        <a:lstStyle/>
        <a:p>
          <a:endParaRPr lang="en-US"/>
        </a:p>
      </dgm:t>
    </dgm:pt>
    <dgm:pt modelId="{E73D7132-C495-4727-9E4E-5AD287814914}" type="pres">
      <dgm:prSet presAssocID="{F0947C53-9FA6-470F-822B-0CA4A96E4817}" presName="vert0" presStyleCnt="0">
        <dgm:presLayoutVars>
          <dgm:dir/>
          <dgm:animOne val="branch"/>
          <dgm:animLvl val="lvl"/>
        </dgm:presLayoutVars>
      </dgm:prSet>
      <dgm:spPr/>
    </dgm:pt>
    <dgm:pt modelId="{3D315737-E279-41CA-BDA4-242003922CA9}" type="pres">
      <dgm:prSet presAssocID="{9B4C05EF-175E-439F-96C4-BE22BF1C76F0}" presName="thickLine" presStyleLbl="alignNode1" presStyleIdx="0" presStyleCnt="5"/>
      <dgm:spPr/>
    </dgm:pt>
    <dgm:pt modelId="{96B65001-35AD-4F19-AC23-579A0E9D666D}" type="pres">
      <dgm:prSet presAssocID="{9B4C05EF-175E-439F-96C4-BE22BF1C76F0}" presName="horz1" presStyleCnt="0"/>
      <dgm:spPr/>
    </dgm:pt>
    <dgm:pt modelId="{8A505B14-4E2A-4F0F-AF13-00463C00748A}" type="pres">
      <dgm:prSet presAssocID="{9B4C05EF-175E-439F-96C4-BE22BF1C76F0}" presName="tx1" presStyleLbl="revTx" presStyleIdx="0" presStyleCnt="5"/>
      <dgm:spPr/>
    </dgm:pt>
    <dgm:pt modelId="{964423D3-9ECF-4CC6-9F6F-7BBC813791BA}" type="pres">
      <dgm:prSet presAssocID="{9B4C05EF-175E-439F-96C4-BE22BF1C76F0}" presName="vert1" presStyleCnt="0"/>
      <dgm:spPr/>
    </dgm:pt>
    <dgm:pt modelId="{C2FCF1B8-18D9-42F8-BA3F-B91E0B867A4A}" type="pres">
      <dgm:prSet presAssocID="{BBED2DC2-572D-48DF-9D06-5A0B47B3D473}" presName="thickLine" presStyleLbl="alignNode1" presStyleIdx="1" presStyleCnt="5"/>
      <dgm:spPr/>
    </dgm:pt>
    <dgm:pt modelId="{115962AC-294D-487B-AC28-90F8404444A6}" type="pres">
      <dgm:prSet presAssocID="{BBED2DC2-572D-48DF-9D06-5A0B47B3D473}" presName="horz1" presStyleCnt="0"/>
      <dgm:spPr/>
    </dgm:pt>
    <dgm:pt modelId="{D3DD35FB-9A95-4534-AF4B-87CF09EB45E0}" type="pres">
      <dgm:prSet presAssocID="{BBED2DC2-572D-48DF-9D06-5A0B47B3D473}" presName="tx1" presStyleLbl="revTx" presStyleIdx="1" presStyleCnt="5"/>
      <dgm:spPr/>
    </dgm:pt>
    <dgm:pt modelId="{E983D699-51CA-4D20-BB58-42F436079F8A}" type="pres">
      <dgm:prSet presAssocID="{BBED2DC2-572D-48DF-9D06-5A0B47B3D473}" presName="vert1" presStyleCnt="0"/>
      <dgm:spPr/>
    </dgm:pt>
    <dgm:pt modelId="{34F12F8C-747A-4A7E-BA70-9D833215ECCD}" type="pres">
      <dgm:prSet presAssocID="{9B9A0038-2B2F-4FC3-9FBE-767AAAB75CB6}" presName="thickLine" presStyleLbl="alignNode1" presStyleIdx="2" presStyleCnt="5"/>
      <dgm:spPr/>
    </dgm:pt>
    <dgm:pt modelId="{7ADB52CF-1476-4D22-B13F-7C3C43E7A6E4}" type="pres">
      <dgm:prSet presAssocID="{9B9A0038-2B2F-4FC3-9FBE-767AAAB75CB6}" presName="horz1" presStyleCnt="0"/>
      <dgm:spPr/>
    </dgm:pt>
    <dgm:pt modelId="{884B919E-C3A1-45F0-AC8D-4E8E007CAA1A}" type="pres">
      <dgm:prSet presAssocID="{9B9A0038-2B2F-4FC3-9FBE-767AAAB75CB6}" presName="tx1" presStyleLbl="revTx" presStyleIdx="2" presStyleCnt="5"/>
      <dgm:spPr/>
    </dgm:pt>
    <dgm:pt modelId="{A2B68300-CE4C-4EBC-8592-5007393BB66E}" type="pres">
      <dgm:prSet presAssocID="{9B9A0038-2B2F-4FC3-9FBE-767AAAB75CB6}" presName="vert1" presStyleCnt="0"/>
      <dgm:spPr/>
    </dgm:pt>
    <dgm:pt modelId="{B2FC1EA3-4F2F-4DB5-BD21-6F127EF6E727}" type="pres">
      <dgm:prSet presAssocID="{E3683CE1-A204-4FE7-9DB6-426CE13312B6}" presName="thickLine" presStyleLbl="alignNode1" presStyleIdx="3" presStyleCnt="5"/>
      <dgm:spPr/>
    </dgm:pt>
    <dgm:pt modelId="{60CF790D-9547-46C0-BEFE-B8152018710C}" type="pres">
      <dgm:prSet presAssocID="{E3683CE1-A204-4FE7-9DB6-426CE13312B6}" presName="horz1" presStyleCnt="0"/>
      <dgm:spPr/>
    </dgm:pt>
    <dgm:pt modelId="{9BE43ACC-A234-4AF0-AE54-CE8E2FB7AB1A}" type="pres">
      <dgm:prSet presAssocID="{E3683CE1-A204-4FE7-9DB6-426CE13312B6}" presName="tx1" presStyleLbl="revTx" presStyleIdx="3" presStyleCnt="5"/>
      <dgm:spPr/>
    </dgm:pt>
    <dgm:pt modelId="{B2C085E8-4590-4053-B40F-7D1AEF6B1169}" type="pres">
      <dgm:prSet presAssocID="{E3683CE1-A204-4FE7-9DB6-426CE13312B6}" presName="vert1" presStyleCnt="0"/>
      <dgm:spPr/>
    </dgm:pt>
    <dgm:pt modelId="{32E912A0-41D4-4954-8C37-FE482827D13C}" type="pres">
      <dgm:prSet presAssocID="{5BB7C1E4-C2A7-45E3-9634-4DE3309AB97D}" presName="thickLine" presStyleLbl="alignNode1" presStyleIdx="4" presStyleCnt="5"/>
      <dgm:spPr/>
    </dgm:pt>
    <dgm:pt modelId="{C6FE946D-E9F3-4F70-8DA5-C57D4A24950B}" type="pres">
      <dgm:prSet presAssocID="{5BB7C1E4-C2A7-45E3-9634-4DE3309AB97D}" presName="horz1" presStyleCnt="0"/>
      <dgm:spPr/>
    </dgm:pt>
    <dgm:pt modelId="{65C6BBF3-EC22-4E9D-9810-67BCA6ADF782}" type="pres">
      <dgm:prSet presAssocID="{5BB7C1E4-C2A7-45E3-9634-4DE3309AB97D}" presName="tx1" presStyleLbl="revTx" presStyleIdx="4" presStyleCnt="5"/>
      <dgm:spPr/>
    </dgm:pt>
    <dgm:pt modelId="{0B2ECAEA-34DF-4F18-925B-CA51F701106C}" type="pres">
      <dgm:prSet presAssocID="{5BB7C1E4-C2A7-45E3-9634-4DE3309AB97D}" presName="vert1" presStyleCnt="0"/>
      <dgm:spPr/>
    </dgm:pt>
  </dgm:ptLst>
  <dgm:cxnLst>
    <dgm:cxn modelId="{2645161F-D3B8-4D42-B864-367881EE52D4}" type="presOf" srcId="{E3683CE1-A204-4FE7-9DB6-426CE13312B6}" destId="{9BE43ACC-A234-4AF0-AE54-CE8E2FB7AB1A}" srcOrd="0" destOrd="0" presId="urn:microsoft.com/office/officeart/2008/layout/LinedList"/>
    <dgm:cxn modelId="{9C1C3E2B-6F00-49BB-AE99-0A13EF92110B}" type="presOf" srcId="{9B4C05EF-175E-439F-96C4-BE22BF1C76F0}" destId="{8A505B14-4E2A-4F0F-AF13-00463C00748A}" srcOrd="0" destOrd="0" presId="urn:microsoft.com/office/officeart/2008/layout/LinedList"/>
    <dgm:cxn modelId="{67E86A36-4BB0-43AB-9A7B-EA8F88179C61}" srcId="{F0947C53-9FA6-470F-822B-0CA4A96E4817}" destId="{E3683CE1-A204-4FE7-9DB6-426CE13312B6}" srcOrd="3" destOrd="0" parTransId="{36954985-2CA8-4779-A854-0AC57369655B}" sibTransId="{4E23FC96-FD97-48E0-BE19-77593254F9D3}"/>
    <dgm:cxn modelId="{C237333B-D924-44FC-B47D-454723FC4B85}" srcId="{F0947C53-9FA6-470F-822B-0CA4A96E4817}" destId="{9B4C05EF-175E-439F-96C4-BE22BF1C76F0}" srcOrd="0" destOrd="0" parTransId="{46FC8A32-6A91-461B-A19F-934BEF84572E}" sibTransId="{9E9D758C-1542-4C55-A7CA-287F98106C84}"/>
    <dgm:cxn modelId="{B133B561-CE23-4ED9-9A33-627A9590BC26}" srcId="{F0947C53-9FA6-470F-822B-0CA4A96E4817}" destId="{5BB7C1E4-C2A7-45E3-9634-4DE3309AB97D}" srcOrd="4" destOrd="0" parTransId="{A2601911-B6C1-4F34-A138-57644592217B}" sibTransId="{6A525E41-D5BF-4B2A-A776-A4BD3E58790A}"/>
    <dgm:cxn modelId="{60850786-C62D-46AA-8181-DDC05D4711E0}" srcId="{F0947C53-9FA6-470F-822B-0CA4A96E4817}" destId="{BBED2DC2-572D-48DF-9D06-5A0B47B3D473}" srcOrd="1" destOrd="0" parTransId="{361EF982-5C08-46A0-A540-F391BF00D55F}" sibTransId="{15CA76CD-DCBF-4033-897F-F9CE058B1D6E}"/>
    <dgm:cxn modelId="{4B49108B-2579-4627-95DF-92DC67CFBA50}" type="presOf" srcId="{5BB7C1E4-C2A7-45E3-9634-4DE3309AB97D}" destId="{65C6BBF3-EC22-4E9D-9810-67BCA6ADF782}" srcOrd="0" destOrd="0" presId="urn:microsoft.com/office/officeart/2008/layout/LinedList"/>
    <dgm:cxn modelId="{D37623A6-4BAC-44FC-B525-8F46204818EC}" type="presOf" srcId="{9B9A0038-2B2F-4FC3-9FBE-767AAAB75CB6}" destId="{884B919E-C3A1-45F0-AC8D-4E8E007CAA1A}" srcOrd="0" destOrd="0" presId="urn:microsoft.com/office/officeart/2008/layout/LinedList"/>
    <dgm:cxn modelId="{0B3935B1-99AD-470F-846E-36FFEED880BF}" srcId="{F0947C53-9FA6-470F-822B-0CA4A96E4817}" destId="{9B9A0038-2B2F-4FC3-9FBE-767AAAB75CB6}" srcOrd="2" destOrd="0" parTransId="{C347F224-73AF-45D9-84BC-F0F646C50A11}" sibTransId="{9C91CF60-E4E6-4F71-9ECA-00418BAA32F2}"/>
    <dgm:cxn modelId="{232DC6BE-5D56-40D4-8D05-00D1EB7E7612}" type="presOf" srcId="{BBED2DC2-572D-48DF-9D06-5A0B47B3D473}" destId="{D3DD35FB-9A95-4534-AF4B-87CF09EB45E0}" srcOrd="0" destOrd="0" presId="urn:microsoft.com/office/officeart/2008/layout/LinedList"/>
    <dgm:cxn modelId="{652F8DC9-0995-42B2-8DB0-4ACD48A0551B}" type="presOf" srcId="{F0947C53-9FA6-470F-822B-0CA4A96E4817}" destId="{E73D7132-C495-4727-9E4E-5AD287814914}" srcOrd="0" destOrd="0" presId="urn:microsoft.com/office/officeart/2008/layout/LinedList"/>
    <dgm:cxn modelId="{3F819A07-14E2-40A3-A099-94C37454EBE8}" type="presParOf" srcId="{E73D7132-C495-4727-9E4E-5AD287814914}" destId="{3D315737-E279-41CA-BDA4-242003922CA9}" srcOrd="0" destOrd="0" presId="urn:microsoft.com/office/officeart/2008/layout/LinedList"/>
    <dgm:cxn modelId="{0C1DC240-102A-45F7-8A31-D220A6D32448}" type="presParOf" srcId="{E73D7132-C495-4727-9E4E-5AD287814914}" destId="{96B65001-35AD-4F19-AC23-579A0E9D666D}" srcOrd="1" destOrd="0" presId="urn:microsoft.com/office/officeart/2008/layout/LinedList"/>
    <dgm:cxn modelId="{E85A7E0F-4A20-4254-96A7-59D3D493EBFD}" type="presParOf" srcId="{96B65001-35AD-4F19-AC23-579A0E9D666D}" destId="{8A505B14-4E2A-4F0F-AF13-00463C00748A}" srcOrd="0" destOrd="0" presId="urn:microsoft.com/office/officeart/2008/layout/LinedList"/>
    <dgm:cxn modelId="{56A59DA6-F811-4F0A-A74E-202F444C2A83}" type="presParOf" srcId="{96B65001-35AD-4F19-AC23-579A0E9D666D}" destId="{964423D3-9ECF-4CC6-9F6F-7BBC813791BA}" srcOrd="1" destOrd="0" presId="urn:microsoft.com/office/officeart/2008/layout/LinedList"/>
    <dgm:cxn modelId="{E9E2FA76-6187-4558-86F2-3A61068C0FFB}" type="presParOf" srcId="{E73D7132-C495-4727-9E4E-5AD287814914}" destId="{C2FCF1B8-18D9-42F8-BA3F-B91E0B867A4A}" srcOrd="2" destOrd="0" presId="urn:microsoft.com/office/officeart/2008/layout/LinedList"/>
    <dgm:cxn modelId="{69737A14-67D2-40F6-A840-497F3643D2D4}" type="presParOf" srcId="{E73D7132-C495-4727-9E4E-5AD287814914}" destId="{115962AC-294D-487B-AC28-90F8404444A6}" srcOrd="3" destOrd="0" presId="urn:microsoft.com/office/officeart/2008/layout/LinedList"/>
    <dgm:cxn modelId="{6B7A0B44-E759-48B7-93CE-D78FD21B85F0}" type="presParOf" srcId="{115962AC-294D-487B-AC28-90F8404444A6}" destId="{D3DD35FB-9A95-4534-AF4B-87CF09EB45E0}" srcOrd="0" destOrd="0" presId="urn:microsoft.com/office/officeart/2008/layout/LinedList"/>
    <dgm:cxn modelId="{83E82D6C-8632-41D0-BF27-5376C1020212}" type="presParOf" srcId="{115962AC-294D-487B-AC28-90F8404444A6}" destId="{E983D699-51CA-4D20-BB58-42F436079F8A}" srcOrd="1" destOrd="0" presId="urn:microsoft.com/office/officeart/2008/layout/LinedList"/>
    <dgm:cxn modelId="{DE162250-C96E-4C80-B845-B2BAF5F279AC}" type="presParOf" srcId="{E73D7132-C495-4727-9E4E-5AD287814914}" destId="{34F12F8C-747A-4A7E-BA70-9D833215ECCD}" srcOrd="4" destOrd="0" presId="urn:microsoft.com/office/officeart/2008/layout/LinedList"/>
    <dgm:cxn modelId="{0A44DC14-B092-4724-AB78-788AFE4DB313}" type="presParOf" srcId="{E73D7132-C495-4727-9E4E-5AD287814914}" destId="{7ADB52CF-1476-4D22-B13F-7C3C43E7A6E4}" srcOrd="5" destOrd="0" presId="urn:microsoft.com/office/officeart/2008/layout/LinedList"/>
    <dgm:cxn modelId="{95B09C3E-EF73-4E94-A578-433719964709}" type="presParOf" srcId="{7ADB52CF-1476-4D22-B13F-7C3C43E7A6E4}" destId="{884B919E-C3A1-45F0-AC8D-4E8E007CAA1A}" srcOrd="0" destOrd="0" presId="urn:microsoft.com/office/officeart/2008/layout/LinedList"/>
    <dgm:cxn modelId="{8224CD42-BE27-4FE5-AEA5-B5D1FAC348C8}" type="presParOf" srcId="{7ADB52CF-1476-4D22-B13F-7C3C43E7A6E4}" destId="{A2B68300-CE4C-4EBC-8592-5007393BB66E}" srcOrd="1" destOrd="0" presId="urn:microsoft.com/office/officeart/2008/layout/LinedList"/>
    <dgm:cxn modelId="{75568E39-EC45-484E-B1A7-BE094BE088C2}" type="presParOf" srcId="{E73D7132-C495-4727-9E4E-5AD287814914}" destId="{B2FC1EA3-4F2F-4DB5-BD21-6F127EF6E727}" srcOrd="6" destOrd="0" presId="urn:microsoft.com/office/officeart/2008/layout/LinedList"/>
    <dgm:cxn modelId="{D12F7805-933B-4A2C-8345-D1FC51B6B5A4}" type="presParOf" srcId="{E73D7132-C495-4727-9E4E-5AD287814914}" destId="{60CF790D-9547-46C0-BEFE-B8152018710C}" srcOrd="7" destOrd="0" presId="urn:microsoft.com/office/officeart/2008/layout/LinedList"/>
    <dgm:cxn modelId="{95935A87-EC57-4621-874A-F054D9ACC14D}" type="presParOf" srcId="{60CF790D-9547-46C0-BEFE-B8152018710C}" destId="{9BE43ACC-A234-4AF0-AE54-CE8E2FB7AB1A}" srcOrd="0" destOrd="0" presId="urn:microsoft.com/office/officeart/2008/layout/LinedList"/>
    <dgm:cxn modelId="{CE542276-BFE1-4EF1-AD39-B136A387CF4E}" type="presParOf" srcId="{60CF790D-9547-46C0-BEFE-B8152018710C}" destId="{B2C085E8-4590-4053-B40F-7D1AEF6B1169}" srcOrd="1" destOrd="0" presId="urn:microsoft.com/office/officeart/2008/layout/LinedList"/>
    <dgm:cxn modelId="{665FF992-BA8F-431F-A8A6-C16556A61152}" type="presParOf" srcId="{E73D7132-C495-4727-9E4E-5AD287814914}" destId="{32E912A0-41D4-4954-8C37-FE482827D13C}" srcOrd="8" destOrd="0" presId="urn:microsoft.com/office/officeart/2008/layout/LinedList"/>
    <dgm:cxn modelId="{EBD4E644-64D8-4F2D-8A02-D1C17526333B}" type="presParOf" srcId="{E73D7132-C495-4727-9E4E-5AD287814914}" destId="{C6FE946D-E9F3-4F70-8DA5-C57D4A24950B}" srcOrd="9" destOrd="0" presId="urn:microsoft.com/office/officeart/2008/layout/LinedList"/>
    <dgm:cxn modelId="{13EE83E3-6BBD-4896-A9E0-D5D25306A95C}" type="presParOf" srcId="{C6FE946D-E9F3-4F70-8DA5-C57D4A24950B}" destId="{65C6BBF3-EC22-4E9D-9810-67BCA6ADF782}" srcOrd="0" destOrd="0" presId="urn:microsoft.com/office/officeart/2008/layout/LinedList"/>
    <dgm:cxn modelId="{11FA68CF-F580-4C5B-9367-CFDB290B00D3}" type="presParOf" srcId="{C6FE946D-E9F3-4F70-8DA5-C57D4A24950B}" destId="{0B2ECAEA-34DF-4F18-925B-CA51F701106C}"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7D92357-65B3-4F30-B1A6-3876B6F11F49}"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FFBB2D88-4257-45B1-9904-456676409729}">
      <dgm:prSet custT="1"/>
      <dgm:spPr/>
      <dgm:t>
        <a:bodyPr/>
        <a:lstStyle/>
        <a:p>
          <a:r>
            <a:rPr lang="fi-FI" sz="1500" dirty="0">
              <a:latin typeface="Verdana" panose="020B0604030504040204" pitchFamily="34" charset="0"/>
              <a:ea typeface="Verdana" panose="020B0604030504040204" pitchFamily="34" charset="0"/>
              <a:cs typeface="Verdana" panose="020B0604030504040204" pitchFamily="34" charset="0"/>
            </a:rPr>
            <a:t>• </a:t>
          </a:r>
          <a:r>
            <a:rPr lang="fi-FI" sz="1800" dirty="0">
              <a:latin typeface="Verdana" panose="020B0604030504040204" pitchFamily="34" charset="0"/>
              <a:ea typeface="Verdana" panose="020B0604030504040204" pitchFamily="34" charset="0"/>
              <a:cs typeface="Verdana" panose="020B0604030504040204" pitchFamily="34" charset="0"/>
            </a:rPr>
            <a:t>Ympäristön teknistyessä vihreän ympäristön merkitys hyvinvoinnillemme on tullut entistä tärkeämmäksi</a:t>
          </a:r>
          <a:endParaRPr lang="en-US" sz="1800" dirty="0">
            <a:latin typeface="Verdana" panose="020B0604030504040204" pitchFamily="34" charset="0"/>
            <a:ea typeface="Verdana" panose="020B0604030504040204" pitchFamily="34" charset="0"/>
            <a:cs typeface="Verdana" panose="020B0604030504040204" pitchFamily="34" charset="0"/>
          </a:endParaRPr>
        </a:p>
      </dgm:t>
    </dgm:pt>
    <dgm:pt modelId="{D1A3A63A-697F-4368-8916-8995ECE7A22B}" type="parTrans" cxnId="{C0D651E7-04A5-4B43-8571-F68B96DB8794}">
      <dgm:prSet/>
      <dgm:spPr/>
      <dgm:t>
        <a:bodyPr/>
        <a:lstStyle/>
        <a:p>
          <a:endParaRPr lang="en-US"/>
        </a:p>
      </dgm:t>
    </dgm:pt>
    <dgm:pt modelId="{E21A95C4-040B-4523-9EF2-54923381EF81}" type="sibTrans" cxnId="{C0D651E7-04A5-4B43-8571-F68B96DB8794}">
      <dgm:prSet/>
      <dgm:spPr/>
      <dgm:t>
        <a:bodyPr/>
        <a:lstStyle/>
        <a:p>
          <a:endParaRPr lang="en-US"/>
        </a:p>
      </dgm:t>
    </dgm:pt>
    <dgm:pt modelId="{477444CC-6EEA-4BE0-A21A-1B6513104036}">
      <dgm:prSet custT="1"/>
      <dgm:spPr/>
      <dgm:t>
        <a:bodyPr/>
        <a:lstStyle/>
        <a:p>
          <a:r>
            <a:rPr lang="fi-FI" sz="1800" dirty="0">
              <a:latin typeface="Verdana" panose="020B0604030504040204" pitchFamily="34" charset="0"/>
              <a:ea typeface="Verdana" panose="020B0604030504040204" pitchFamily="34" charset="0"/>
              <a:cs typeface="Verdana" panose="020B0604030504040204" pitchFamily="34" charset="0"/>
            </a:rPr>
            <a:t>• Jatkuva ärsyketulva on uusi normaali</a:t>
          </a:r>
          <a:endParaRPr lang="en-US" sz="1800" dirty="0">
            <a:latin typeface="Verdana" panose="020B0604030504040204" pitchFamily="34" charset="0"/>
            <a:ea typeface="Verdana" panose="020B0604030504040204" pitchFamily="34" charset="0"/>
            <a:cs typeface="Verdana" panose="020B0604030504040204" pitchFamily="34" charset="0"/>
          </a:endParaRPr>
        </a:p>
      </dgm:t>
    </dgm:pt>
    <dgm:pt modelId="{7F7FEB5E-D140-4E62-9CF3-D5A4A6CE0906}" type="parTrans" cxnId="{0D55D328-97EA-4779-B99E-21119F53987D}">
      <dgm:prSet/>
      <dgm:spPr/>
      <dgm:t>
        <a:bodyPr/>
        <a:lstStyle/>
        <a:p>
          <a:endParaRPr lang="en-US"/>
        </a:p>
      </dgm:t>
    </dgm:pt>
    <dgm:pt modelId="{5C7BFC9B-C0B6-4C41-9712-15EA3B8BF25B}" type="sibTrans" cxnId="{0D55D328-97EA-4779-B99E-21119F53987D}">
      <dgm:prSet/>
      <dgm:spPr/>
      <dgm:t>
        <a:bodyPr/>
        <a:lstStyle/>
        <a:p>
          <a:endParaRPr lang="en-US"/>
        </a:p>
      </dgm:t>
    </dgm:pt>
    <dgm:pt modelId="{B611E4EF-C6F6-401F-89AF-06870B0AA058}">
      <dgm:prSet custT="1"/>
      <dgm:spPr/>
      <dgm:t>
        <a:bodyPr/>
        <a:lstStyle/>
        <a:p>
          <a:r>
            <a:rPr lang="fi-FI" sz="1500" dirty="0">
              <a:latin typeface="Verdana" panose="020B0604030504040204" pitchFamily="34" charset="0"/>
              <a:ea typeface="Verdana" panose="020B0604030504040204" pitchFamily="34" charset="0"/>
              <a:cs typeface="Verdana" panose="020B0604030504040204" pitchFamily="34" charset="0"/>
            </a:rPr>
            <a:t>•</a:t>
          </a:r>
          <a:r>
            <a:rPr lang="fi-FI" sz="1500" dirty="0"/>
            <a:t> </a:t>
          </a:r>
          <a:r>
            <a:rPr lang="fi-FI" sz="1800" dirty="0">
              <a:latin typeface="Verdana" panose="020B0604030504040204" pitchFamily="34" charset="0"/>
              <a:ea typeface="Verdana" panose="020B0604030504040204" pitchFamily="34" charset="0"/>
              <a:cs typeface="Verdana" panose="020B0604030504040204" pitchFamily="34" charset="0"/>
            </a:rPr>
            <a:t>Mahdollisuus antaa mielen elpyä vähenee </a:t>
          </a:r>
          <a:endParaRPr lang="en-US" sz="1800" dirty="0">
            <a:latin typeface="Verdana" panose="020B0604030504040204" pitchFamily="34" charset="0"/>
            <a:ea typeface="Verdana" panose="020B0604030504040204" pitchFamily="34" charset="0"/>
            <a:cs typeface="Verdana" panose="020B0604030504040204" pitchFamily="34" charset="0"/>
          </a:endParaRPr>
        </a:p>
      </dgm:t>
    </dgm:pt>
    <dgm:pt modelId="{4D13F2B7-9E21-4BA2-AB3F-2B915AF1C5A1}" type="parTrans" cxnId="{44582F00-FF6A-4A07-9FCF-C77C0BA61B88}">
      <dgm:prSet/>
      <dgm:spPr/>
      <dgm:t>
        <a:bodyPr/>
        <a:lstStyle/>
        <a:p>
          <a:endParaRPr lang="en-US"/>
        </a:p>
      </dgm:t>
    </dgm:pt>
    <dgm:pt modelId="{B1FDE1A3-E928-47E5-9E15-3464F8784C26}" type="sibTrans" cxnId="{44582F00-FF6A-4A07-9FCF-C77C0BA61B88}">
      <dgm:prSet/>
      <dgm:spPr/>
      <dgm:t>
        <a:bodyPr/>
        <a:lstStyle/>
        <a:p>
          <a:endParaRPr lang="en-US"/>
        </a:p>
      </dgm:t>
    </dgm:pt>
    <dgm:pt modelId="{974C9F4B-34DA-4483-AC04-46EAB9723497}">
      <dgm:prSet custT="1"/>
      <dgm:spPr/>
      <dgm:t>
        <a:bodyPr/>
        <a:lstStyle/>
        <a:p>
          <a:r>
            <a:rPr lang="fi-FI" sz="1800" dirty="0">
              <a:latin typeface="Verdana" panose="020B0604030504040204" pitchFamily="34" charset="0"/>
              <a:ea typeface="Verdana" panose="020B0604030504040204" pitchFamily="34" charset="0"/>
              <a:cs typeface="Verdana" panose="020B0604030504040204" pitchFamily="34" charset="0"/>
            </a:rPr>
            <a:t>• Luonnossa ihmisen on helppo toimia, havainnoida ja lepuuttaa mieltään</a:t>
          </a:r>
          <a:br>
            <a:rPr lang="fi-FI" sz="1800" dirty="0">
              <a:latin typeface="Verdana" panose="020B0604030504040204" pitchFamily="34" charset="0"/>
              <a:ea typeface="Verdana" panose="020B0604030504040204" pitchFamily="34" charset="0"/>
              <a:cs typeface="Verdana" panose="020B0604030504040204" pitchFamily="34" charset="0"/>
            </a:rPr>
          </a:br>
          <a:endParaRPr lang="en-US" sz="1800" dirty="0">
            <a:latin typeface="Verdana" panose="020B0604030504040204" pitchFamily="34" charset="0"/>
            <a:ea typeface="Verdana" panose="020B0604030504040204" pitchFamily="34" charset="0"/>
            <a:cs typeface="Verdana" panose="020B0604030504040204" pitchFamily="34" charset="0"/>
          </a:endParaRPr>
        </a:p>
      </dgm:t>
    </dgm:pt>
    <dgm:pt modelId="{F1512D56-543D-4981-86BE-26910D0EF509}" type="parTrans" cxnId="{3D70F6ED-E16C-4599-A3EF-31D2BB26FACD}">
      <dgm:prSet/>
      <dgm:spPr/>
      <dgm:t>
        <a:bodyPr/>
        <a:lstStyle/>
        <a:p>
          <a:endParaRPr lang="en-US"/>
        </a:p>
      </dgm:t>
    </dgm:pt>
    <dgm:pt modelId="{0188E3F2-D626-47BF-8855-63E6716BE50F}" type="sibTrans" cxnId="{3D70F6ED-E16C-4599-A3EF-31D2BB26FACD}">
      <dgm:prSet/>
      <dgm:spPr/>
      <dgm:t>
        <a:bodyPr/>
        <a:lstStyle/>
        <a:p>
          <a:endParaRPr lang="en-US"/>
        </a:p>
      </dgm:t>
    </dgm:pt>
    <dgm:pt modelId="{5B72AA4A-2DEC-4C4A-8CB8-C16E7C58A791}">
      <dgm:prSet custT="1"/>
      <dgm:spPr/>
      <dgm:t>
        <a:bodyPr/>
        <a:lstStyle/>
        <a:p>
          <a:r>
            <a:rPr lang="fi-FI" sz="1800" dirty="0">
              <a:latin typeface="Verdana" panose="020B0604030504040204" pitchFamily="34" charset="0"/>
              <a:ea typeface="Verdana" panose="020B0604030504040204" pitchFamily="34" charset="0"/>
              <a:cs typeface="Verdana" panose="020B0604030504040204" pitchFamily="34" charset="0"/>
            </a:rPr>
            <a:t>• Metsässä liikkuminen tuntuu luontaiselta ja helpolta</a:t>
          </a:r>
          <a:endParaRPr lang="en-US" sz="1800" dirty="0">
            <a:latin typeface="Verdana" panose="020B0604030504040204" pitchFamily="34" charset="0"/>
            <a:ea typeface="Verdana" panose="020B0604030504040204" pitchFamily="34" charset="0"/>
            <a:cs typeface="Verdana" panose="020B0604030504040204" pitchFamily="34" charset="0"/>
          </a:endParaRPr>
        </a:p>
      </dgm:t>
    </dgm:pt>
    <dgm:pt modelId="{EC913922-26D7-4946-97CE-9CD400C5F3C4}" type="parTrans" cxnId="{DB865783-0541-4A8C-B3D9-64AFC86D4FEE}">
      <dgm:prSet/>
      <dgm:spPr/>
      <dgm:t>
        <a:bodyPr/>
        <a:lstStyle/>
        <a:p>
          <a:endParaRPr lang="en-US"/>
        </a:p>
      </dgm:t>
    </dgm:pt>
    <dgm:pt modelId="{097D86C4-9344-485C-9FFE-C0F2E4352FF2}" type="sibTrans" cxnId="{DB865783-0541-4A8C-B3D9-64AFC86D4FEE}">
      <dgm:prSet/>
      <dgm:spPr/>
      <dgm:t>
        <a:bodyPr/>
        <a:lstStyle/>
        <a:p>
          <a:endParaRPr lang="en-US"/>
        </a:p>
      </dgm:t>
    </dgm:pt>
    <dgm:pt modelId="{9DB580A9-F89B-48AC-A9DE-6E2010D22236}">
      <dgm:prSet custT="1"/>
      <dgm:spPr/>
      <dgm:t>
        <a:bodyPr/>
        <a:lstStyle/>
        <a:p>
          <a:r>
            <a:rPr lang="fi-FI" sz="1800" dirty="0">
              <a:latin typeface="Verdana" panose="020B0604030504040204" pitchFamily="34" charset="0"/>
              <a:ea typeface="Verdana" panose="020B0604030504040204" pitchFamily="34" charset="0"/>
              <a:cs typeface="Verdana" panose="020B0604030504040204" pitchFamily="34" charset="0"/>
            </a:rPr>
            <a:t>• Metsä auttaa väsymyksestä palautumisessa kaupunkiympäristöä paremmin </a:t>
          </a:r>
          <a:endParaRPr lang="en-US" sz="1800" dirty="0">
            <a:latin typeface="Verdana" panose="020B0604030504040204" pitchFamily="34" charset="0"/>
            <a:ea typeface="Verdana" panose="020B0604030504040204" pitchFamily="34" charset="0"/>
            <a:cs typeface="Verdana" panose="020B0604030504040204" pitchFamily="34" charset="0"/>
          </a:endParaRPr>
        </a:p>
      </dgm:t>
    </dgm:pt>
    <dgm:pt modelId="{CE4C32DD-8742-41FA-9D9F-600727758CC4}" type="parTrans" cxnId="{3A68994C-F846-452E-A30E-987EBF36868F}">
      <dgm:prSet/>
      <dgm:spPr/>
      <dgm:t>
        <a:bodyPr/>
        <a:lstStyle/>
        <a:p>
          <a:endParaRPr lang="en-US"/>
        </a:p>
      </dgm:t>
    </dgm:pt>
    <dgm:pt modelId="{DDB901AC-06E1-4AC0-9C5E-576C8C85737E}" type="sibTrans" cxnId="{3A68994C-F846-452E-A30E-987EBF36868F}">
      <dgm:prSet/>
      <dgm:spPr/>
      <dgm:t>
        <a:bodyPr/>
        <a:lstStyle/>
        <a:p>
          <a:endParaRPr lang="en-US"/>
        </a:p>
      </dgm:t>
    </dgm:pt>
    <dgm:pt modelId="{7EEA9075-0C34-4B98-BFED-CA59BEFF4B4F}">
      <dgm:prSet/>
      <dgm:spPr/>
      <dgm:t>
        <a:bodyPr/>
        <a:lstStyle/>
        <a:p>
          <a:endParaRPr lang="en-US" dirty="0"/>
        </a:p>
      </dgm:t>
    </dgm:pt>
    <dgm:pt modelId="{67E9DCDB-7648-4D2B-B83A-9B7AB0AF597D}" type="parTrans" cxnId="{738E51E6-C5A3-4F5E-9AAD-2354543F19FC}">
      <dgm:prSet/>
      <dgm:spPr/>
      <dgm:t>
        <a:bodyPr/>
        <a:lstStyle/>
        <a:p>
          <a:endParaRPr lang="en-US"/>
        </a:p>
      </dgm:t>
    </dgm:pt>
    <dgm:pt modelId="{56196989-1773-45ED-BBB0-148FE1B5C423}" type="sibTrans" cxnId="{738E51E6-C5A3-4F5E-9AAD-2354543F19FC}">
      <dgm:prSet/>
      <dgm:spPr/>
      <dgm:t>
        <a:bodyPr/>
        <a:lstStyle/>
        <a:p>
          <a:endParaRPr lang="en-US"/>
        </a:p>
      </dgm:t>
    </dgm:pt>
    <dgm:pt modelId="{D53F83CE-84BA-4CC0-96D0-ECBBD43C317E}" type="pres">
      <dgm:prSet presAssocID="{77D92357-65B3-4F30-B1A6-3876B6F11F49}" presName="vert0" presStyleCnt="0">
        <dgm:presLayoutVars>
          <dgm:dir/>
          <dgm:animOne val="branch"/>
          <dgm:animLvl val="lvl"/>
        </dgm:presLayoutVars>
      </dgm:prSet>
      <dgm:spPr/>
    </dgm:pt>
    <dgm:pt modelId="{26806F5E-0EC9-4925-84C0-E0D233A50755}" type="pres">
      <dgm:prSet presAssocID="{FFBB2D88-4257-45B1-9904-456676409729}" presName="thickLine" presStyleLbl="alignNode1" presStyleIdx="0" presStyleCnt="7"/>
      <dgm:spPr/>
    </dgm:pt>
    <dgm:pt modelId="{2DB9837E-11C8-43F8-9CB4-F53E6CA68D71}" type="pres">
      <dgm:prSet presAssocID="{FFBB2D88-4257-45B1-9904-456676409729}" presName="horz1" presStyleCnt="0"/>
      <dgm:spPr/>
    </dgm:pt>
    <dgm:pt modelId="{C9C639E6-0B9E-4404-8850-1B23CCFC880A}" type="pres">
      <dgm:prSet presAssocID="{FFBB2D88-4257-45B1-9904-456676409729}" presName="tx1" presStyleLbl="revTx" presStyleIdx="0" presStyleCnt="7" custScaleY="210633"/>
      <dgm:spPr/>
    </dgm:pt>
    <dgm:pt modelId="{B63A081C-1504-4896-BA6B-25B4D4D8F83D}" type="pres">
      <dgm:prSet presAssocID="{FFBB2D88-4257-45B1-9904-456676409729}" presName="vert1" presStyleCnt="0"/>
      <dgm:spPr/>
    </dgm:pt>
    <dgm:pt modelId="{7510196F-0E6A-47F2-BC63-BDD6FD5B5101}" type="pres">
      <dgm:prSet presAssocID="{477444CC-6EEA-4BE0-A21A-1B6513104036}" presName="thickLine" presStyleLbl="alignNode1" presStyleIdx="1" presStyleCnt="7"/>
      <dgm:spPr/>
    </dgm:pt>
    <dgm:pt modelId="{7C89187D-9C69-42C9-AECC-EFC6F0777864}" type="pres">
      <dgm:prSet presAssocID="{477444CC-6EEA-4BE0-A21A-1B6513104036}" presName="horz1" presStyleCnt="0"/>
      <dgm:spPr/>
    </dgm:pt>
    <dgm:pt modelId="{99E36EC9-3057-480F-B6A4-EC05F841F162}" type="pres">
      <dgm:prSet presAssocID="{477444CC-6EEA-4BE0-A21A-1B6513104036}" presName="tx1" presStyleLbl="revTx" presStyleIdx="1" presStyleCnt="7"/>
      <dgm:spPr/>
    </dgm:pt>
    <dgm:pt modelId="{DAA250DA-4578-42C4-93B8-86F7CCC67875}" type="pres">
      <dgm:prSet presAssocID="{477444CC-6EEA-4BE0-A21A-1B6513104036}" presName="vert1" presStyleCnt="0"/>
      <dgm:spPr/>
    </dgm:pt>
    <dgm:pt modelId="{DD6D3AEC-E4E6-4C8E-A903-C6FC6F432B4E}" type="pres">
      <dgm:prSet presAssocID="{B611E4EF-C6F6-401F-89AF-06870B0AA058}" presName="thickLine" presStyleLbl="alignNode1" presStyleIdx="2" presStyleCnt="7"/>
      <dgm:spPr/>
    </dgm:pt>
    <dgm:pt modelId="{2639CCD4-5D41-4170-AD62-910F51D5C872}" type="pres">
      <dgm:prSet presAssocID="{B611E4EF-C6F6-401F-89AF-06870B0AA058}" presName="horz1" presStyleCnt="0"/>
      <dgm:spPr/>
    </dgm:pt>
    <dgm:pt modelId="{FC463B90-1566-4E6F-ABD3-F5B6FB0326E6}" type="pres">
      <dgm:prSet presAssocID="{B611E4EF-C6F6-401F-89AF-06870B0AA058}" presName="tx1" presStyleLbl="revTx" presStyleIdx="2" presStyleCnt="7"/>
      <dgm:spPr/>
    </dgm:pt>
    <dgm:pt modelId="{C249D56E-80F8-472B-9FB7-DB92C618C191}" type="pres">
      <dgm:prSet presAssocID="{B611E4EF-C6F6-401F-89AF-06870B0AA058}" presName="vert1" presStyleCnt="0"/>
      <dgm:spPr/>
    </dgm:pt>
    <dgm:pt modelId="{9F6BA33B-F2AC-42D8-8A3E-0EF3FAB1AF39}" type="pres">
      <dgm:prSet presAssocID="{974C9F4B-34DA-4483-AC04-46EAB9723497}" presName="thickLine" presStyleLbl="alignNode1" presStyleIdx="3" presStyleCnt="7" custLinFactNeighborY="2420"/>
      <dgm:spPr/>
    </dgm:pt>
    <dgm:pt modelId="{0DFB2E6B-C83F-4BD6-8834-5DD9F08E62B8}" type="pres">
      <dgm:prSet presAssocID="{974C9F4B-34DA-4483-AC04-46EAB9723497}" presName="horz1" presStyleCnt="0"/>
      <dgm:spPr/>
    </dgm:pt>
    <dgm:pt modelId="{CA67B8A5-3CEA-4BEA-88CB-38FBA1142AB6}" type="pres">
      <dgm:prSet presAssocID="{974C9F4B-34DA-4483-AC04-46EAB9723497}" presName="tx1" presStyleLbl="revTx" presStyleIdx="3" presStyleCnt="7" custScaleY="166824" custLinFactNeighborY="16609"/>
      <dgm:spPr/>
    </dgm:pt>
    <dgm:pt modelId="{F308FA19-101A-4D35-81F2-7A82D768B1C1}" type="pres">
      <dgm:prSet presAssocID="{974C9F4B-34DA-4483-AC04-46EAB9723497}" presName="vert1" presStyleCnt="0"/>
      <dgm:spPr/>
    </dgm:pt>
    <dgm:pt modelId="{8C32E42C-F285-4352-8A18-67FFD5798547}" type="pres">
      <dgm:prSet presAssocID="{5B72AA4A-2DEC-4C4A-8CB8-C16E7C58A791}" presName="thickLine" presStyleLbl="alignNode1" presStyleIdx="4" presStyleCnt="7"/>
      <dgm:spPr/>
    </dgm:pt>
    <dgm:pt modelId="{1A5814D5-53B9-4337-9A5C-EB5C43B0BDFC}" type="pres">
      <dgm:prSet presAssocID="{5B72AA4A-2DEC-4C4A-8CB8-C16E7C58A791}" presName="horz1" presStyleCnt="0"/>
      <dgm:spPr/>
    </dgm:pt>
    <dgm:pt modelId="{95854216-5758-4C0C-998D-4C25F0561087}" type="pres">
      <dgm:prSet presAssocID="{5B72AA4A-2DEC-4C4A-8CB8-C16E7C58A791}" presName="tx1" presStyleLbl="revTx" presStyleIdx="4" presStyleCnt="7" custScaleY="153207"/>
      <dgm:spPr/>
    </dgm:pt>
    <dgm:pt modelId="{92BD96B5-CD98-4B08-ADDC-89F0E71E63D0}" type="pres">
      <dgm:prSet presAssocID="{5B72AA4A-2DEC-4C4A-8CB8-C16E7C58A791}" presName="vert1" presStyleCnt="0"/>
      <dgm:spPr/>
    </dgm:pt>
    <dgm:pt modelId="{A6503370-8BDB-4F49-BCA0-D800A15FFCEE}" type="pres">
      <dgm:prSet presAssocID="{9DB580A9-F89B-48AC-A9DE-6E2010D22236}" presName="thickLine" presStyleLbl="alignNode1" presStyleIdx="5" presStyleCnt="7"/>
      <dgm:spPr/>
    </dgm:pt>
    <dgm:pt modelId="{131D9F9D-14E5-4935-AE00-A2339C6901CC}" type="pres">
      <dgm:prSet presAssocID="{9DB580A9-F89B-48AC-A9DE-6E2010D22236}" presName="horz1" presStyleCnt="0"/>
      <dgm:spPr/>
    </dgm:pt>
    <dgm:pt modelId="{865A956C-F7AC-47D7-A931-F3562A92082E}" type="pres">
      <dgm:prSet presAssocID="{9DB580A9-F89B-48AC-A9DE-6E2010D22236}" presName="tx1" presStyleLbl="revTx" presStyleIdx="5" presStyleCnt="7" custScaleY="167314"/>
      <dgm:spPr/>
    </dgm:pt>
    <dgm:pt modelId="{EE02EC19-8A46-49D3-A8B8-C607B79BD0F7}" type="pres">
      <dgm:prSet presAssocID="{9DB580A9-F89B-48AC-A9DE-6E2010D22236}" presName="vert1" presStyleCnt="0"/>
      <dgm:spPr/>
    </dgm:pt>
    <dgm:pt modelId="{9A9860EF-E833-41EF-8581-EFDD6F7FAB0D}" type="pres">
      <dgm:prSet presAssocID="{7EEA9075-0C34-4B98-BFED-CA59BEFF4B4F}" presName="thickLine" presStyleLbl="alignNode1" presStyleIdx="6" presStyleCnt="7"/>
      <dgm:spPr/>
    </dgm:pt>
    <dgm:pt modelId="{C353202E-08B1-4E66-B5FC-A469DB84ED44}" type="pres">
      <dgm:prSet presAssocID="{7EEA9075-0C34-4B98-BFED-CA59BEFF4B4F}" presName="horz1" presStyleCnt="0"/>
      <dgm:spPr/>
    </dgm:pt>
    <dgm:pt modelId="{C331DF18-F7E3-4BEA-A40A-14F2F6EE422A}" type="pres">
      <dgm:prSet presAssocID="{7EEA9075-0C34-4B98-BFED-CA59BEFF4B4F}" presName="tx1" presStyleLbl="revTx" presStyleIdx="6" presStyleCnt="7"/>
      <dgm:spPr/>
    </dgm:pt>
    <dgm:pt modelId="{DA8ABC9F-E6B4-41BF-8778-EF0775C72A85}" type="pres">
      <dgm:prSet presAssocID="{7EEA9075-0C34-4B98-BFED-CA59BEFF4B4F}" presName="vert1" presStyleCnt="0"/>
      <dgm:spPr/>
    </dgm:pt>
  </dgm:ptLst>
  <dgm:cxnLst>
    <dgm:cxn modelId="{44582F00-FF6A-4A07-9FCF-C77C0BA61B88}" srcId="{77D92357-65B3-4F30-B1A6-3876B6F11F49}" destId="{B611E4EF-C6F6-401F-89AF-06870B0AA058}" srcOrd="2" destOrd="0" parTransId="{4D13F2B7-9E21-4BA2-AB3F-2B915AF1C5A1}" sibTransId="{B1FDE1A3-E928-47E5-9E15-3464F8784C26}"/>
    <dgm:cxn modelId="{0D55D328-97EA-4779-B99E-21119F53987D}" srcId="{77D92357-65B3-4F30-B1A6-3876B6F11F49}" destId="{477444CC-6EEA-4BE0-A21A-1B6513104036}" srcOrd="1" destOrd="0" parTransId="{7F7FEB5E-D140-4E62-9CF3-D5A4A6CE0906}" sibTransId="{5C7BFC9B-C0B6-4C41-9712-15EA3B8BF25B}"/>
    <dgm:cxn modelId="{ADC65539-6473-44D1-9540-47B687CDEC35}" type="presOf" srcId="{5B72AA4A-2DEC-4C4A-8CB8-C16E7C58A791}" destId="{95854216-5758-4C0C-998D-4C25F0561087}" srcOrd="0" destOrd="0" presId="urn:microsoft.com/office/officeart/2008/layout/LinedList"/>
    <dgm:cxn modelId="{BD338D39-D21B-435B-8B17-148904E82165}" type="presOf" srcId="{7EEA9075-0C34-4B98-BFED-CA59BEFF4B4F}" destId="{C331DF18-F7E3-4BEA-A40A-14F2F6EE422A}" srcOrd="0" destOrd="0" presId="urn:microsoft.com/office/officeart/2008/layout/LinedList"/>
    <dgm:cxn modelId="{D9892960-2A9E-413C-BF07-650091EAAF14}" type="presOf" srcId="{FFBB2D88-4257-45B1-9904-456676409729}" destId="{C9C639E6-0B9E-4404-8850-1B23CCFC880A}" srcOrd="0" destOrd="0" presId="urn:microsoft.com/office/officeart/2008/layout/LinedList"/>
    <dgm:cxn modelId="{1F1BE86B-B410-452F-9FE9-6594263D1DE3}" type="presOf" srcId="{77D92357-65B3-4F30-B1A6-3876B6F11F49}" destId="{D53F83CE-84BA-4CC0-96D0-ECBBD43C317E}" srcOrd="0" destOrd="0" presId="urn:microsoft.com/office/officeart/2008/layout/LinedList"/>
    <dgm:cxn modelId="{3A68994C-F846-452E-A30E-987EBF36868F}" srcId="{77D92357-65B3-4F30-B1A6-3876B6F11F49}" destId="{9DB580A9-F89B-48AC-A9DE-6E2010D22236}" srcOrd="5" destOrd="0" parTransId="{CE4C32DD-8742-41FA-9D9F-600727758CC4}" sibTransId="{DDB901AC-06E1-4AC0-9C5E-576C8C85737E}"/>
    <dgm:cxn modelId="{588E296F-D176-45A2-9091-DC4BA3DE123E}" type="presOf" srcId="{974C9F4B-34DA-4483-AC04-46EAB9723497}" destId="{CA67B8A5-3CEA-4BEA-88CB-38FBA1142AB6}" srcOrd="0" destOrd="0" presId="urn:microsoft.com/office/officeart/2008/layout/LinedList"/>
    <dgm:cxn modelId="{0B016A82-6F68-4DFC-8146-09F2BB91F11B}" type="presOf" srcId="{9DB580A9-F89B-48AC-A9DE-6E2010D22236}" destId="{865A956C-F7AC-47D7-A931-F3562A92082E}" srcOrd="0" destOrd="0" presId="urn:microsoft.com/office/officeart/2008/layout/LinedList"/>
    <dgm:cxn modelId="{DB865783-0541-4A8C-B3D9-64AFC86D4FEE}" srcId="{77D92357-65B3-4F30-B1A6-3876B6F11F49}" destId="{5B72AA4A-2DEC-4C4A-8CB8-C16E7C58A791}" srcOrd="4" destOrd="0" parTransId="{EC913922-26D7-4946-97CE-9CD400C5F3C4}" sibTransId="{097D86C4-9344-485C-9FFE-C0F2E4352FF2}"/>
    <dgm:cxn modelId="{82F2C68E-225B-45F6-B536-D42A1AB0D171}" type="presOf" srcId="{B611E4EF-C6F6-401F-89AF-06870B0AA058}" destId="{FC463B90-1566-4E6F-ABD3-F5B6FB0326E6}" srcOrd="0" destOrd="0" presId="urn:microsoft.com/office/officeart/2008/layout/LinedList"/>
    <dgm:cxn modelId="{82D9C3C6-EA30-4D0F-8B8E-50E69C9C20D5}" type="presOf" srcId="{477444CC-6EEA-4BE0-A21A-1B6513104036}" destId="{99E36EC9-3057-480F-B6A4-EC05F841F162}" srcOrd="0" destOrd="0" presId="urn:microsoft.com/office/officeart/2008/layout/LinedList"/>
    <dgm:cxn modelId="{738E51E6-C5A3-4F5E-9AAD-2354543F19FC}" srcId="{77D92357-65B3-4F30-B1A6-3876B6F11F49}" destId="{7EEA9075-0C34-4B98-BFED-CA59BEFF4B4F}" srcOrd="6" destOrd="0" parTransId="{67E9DCDB-7648-4D2B-B83A-9B7AB0AF597D}" sibTransId="{56196989-1773-45ED-BBB0-148FE1B5C423}"/>
    <dgm:cxn modelId="{C0D651E7-04A5-4B43-8571-F68B96DB8794}" srcId="{77D92357-65B3-4F30-B1A6-3876B6F11F49}" destId="{FFBB2D88-4257-45B1-9904-456676409729}" srcOrd="0" destOrd="0" parTransId="{D1A3A63A-697F-4368-8916-8995ECE7A22B}" sibTransId="{E21A95C4-040B-4523-9EF2-54923381EF81}"/>
    <dgm:cxn modelId="{3D70F6ED-E16C-4599-A3EF-31D2BB26FACD}" srcId="{77D92357-65B3-4F30-B1A6-3876B6F11F49}" destId="{974C9F4B-34DA-4483-AC04-46EAB9723497}" srcOrd="3" destOrd="0" parTransId="{F1512D56-543D-4981-86BE-26910D0EF509}" sibTransId="{0188E3F2-D626-47BF-8855-63E6716BE50F}"/>
    <dgm:cxn modelId="{B6DC8582-BF85-4039-AA27-D3541CE8A42C}" type="presParOf" srcId="{D53F83CE-84BA-4CC0-96D0-ECBBD43C317E}" destId="{26806F5E-0EC9-4925-84C0-E0D233A50755}" srcOrd="0" destOrd="0" presId="urn:microsoft.com/office/officeart/2008/layout/LinedList"/>
    <dgm:cxn modelId="{35AD6C6D-483F-4F74-A369-C27DB2B58E90}" type="presParOf" srcId="{D53F83CE-84BA-4CC0-96D0-ECBBD43C317E}" destId="{2DB9837E-11C8-43F8-9CB4-F53E6CA68D71}" srcOrd="1" destOrd="0" presId="urn:microsoft.com/office/officeart/2008/layout/LinedList"/>
    <dgm:cxn modelId="{53E201F1-F6F3-4C5E-AA95-302B1900E479}" type="presParOf" srcId="{2DB9837E-11C8-43F8-9CB4-F53E6CA68D71}" destId="{C9C639E6-0B9E-4404-8850-1B23CCFC880A}" srcOrd="0" destOrd="0" presId="urn:microsoft.com/office/officeart/2008/layout/LinedList"/>
    <dgm:cxn modelId="{CE681AA7-BF9F-423D-8C32-B2DA21FFBEBF}" type="presParOf" srcId="{2DB9837E-11C8-43F8-9CB4-F53E6CA68D71}" destId="{B63A081C-1504-4896-BA6B-25B4D4D8F83D}" srcOrd="1" destOrd="0" presId="urn:microsoft.com/office/officeart/2008/layout/LinedList"/>
    <dgm:cxn modelId="{4A9518BC-E8D3-4168-95D4-8E9A1E963E85}" type="presParOf" srcId="{D53F83CE-84BA-4CC0-96D0-ECBBD43C317E}" destId="{7510196F-0E6A-47F2-BC63-BDD6FD5B5101}" srcOrd="2" destOrd="0" presId="urn:microsoft.com/office/officeart/2008/layout/LinedList"/>
    <dgm:cxn modelId="{D1BE2F94-75A3-4875-B16E-66A4033189BE}" type="presParOf" srcId="{D53F83CE-84BA-4CC0-96D0-ECBBD43C317E}" destId="{7C89187D-9C69-42C9-AECC-EFC6F0777864}" srcOrd="3" destOrd="0" presId="urn:microsoft.com/office/officeart/2008/layout/LinedList"/>
    <dgm:cxn modelId="{D1770B75-3F6E-4DFB-A789-E2F155986285}" type="presParOf" srcId="{7C89187D-9C69-42C9-AECC-EFC6F0777864}" destId="{99E36EC9-3057-480F-B6A4-EC05F841F162}" srcOrd="0" destOrd="0" presId="urn:microsoft.com/office/officeart/2008/layout/LinedList"/>
    <dgm:cxn modelId="{43C67C51-0722-4725-A7E8-16B23197B993}" type="presParOf" srcId="{7C89187D-9C69-42C9-AECC-EFC6F0777864}" destId="{DAA250DA-4578-42C4-93B8-86F7CCC67875}" srcOrd="1" destOrd="0" presId="urn:microsoft.com/office/officeart/2008/layout/LinedList"/>
    <dgm:cxn modelId="{61C23AA6-9C9B-4B0D-A20E-4ABC2BDBE3B0}" type="presParOf" srcId="{D53F83CE-84BA-4CC0-96D0-ECBBD43C317E}" destId="{DD6D3AEC-E4E6-4C8E-A903-C6FC6F432B4E}" srcOrd="4" destOrd="0" presId="urn:microsoft.com/office/officeart/2008/layout/LinedList"/>
    <dgm:cxn modelId="{21128011-5FDC-4BE1-A480-D94372CCE32A}" type="presParOf" srcId="{D53F83CE-84BA-4CC0-96D0-ECBBD43C317E}" destId="{2639CCD4-5D41-4170-AD62-910F51D5C872}" srcOrd="5" destOrd="0" presId="urn:microsoft.com/office/officeart/2008/layout/LinedList"/>
    <dgm:cxn modelId="{956BFECF-B8D6-4A3F-9641-0BF1A3C2442C}" type="presParOf" srcId="{2639CCD4-5D41-4170-AD62-910F51D5C872}" destId="{FC463B90-1566-4E6F-ABD3-F5B6FB0326E6}" srcOrd="0" destOrd="0" presId="urn:microsoft.com/office/officeart/2008/layout/LinedList"/>
    <dgm:cxn modelId="{1FDF3F23-0BD5-47A7-942C-3895BA744EF5}" type="presParOf" srcId="{2639CCD4-5D41-4170-AD62-910F51D5C872}" destId="{C249D56E-80F8-472B-9FB7-DB92C618C191}" srcOrd="1" destOrd="0" presId="urn:microsoft.com/office/officeart/2008/layout/LinedList"/>
    <dgm:cxn modelId="{8022F311-E714-461A-800E-D7B7B1F1FADE}" type="presParOf" srcId="{D53F83CE-84BA-4CC0-96D0-ECBBD43C317E}" destId="{9F6BA33B-F2AC-42D8-8A3E-0EF3FAB1AF39}" srcOrd="6" destOrd="0" presId="urn:microsoft.com/office/officeart/2008/layout/LinedList"/>
    <dgm:cxn modelId="{966CDF73-E129-45F4-9973-3F09079147C6}" type="presParOf" srcId="{D53F83CE-84BA-4CC0-96D0-ECBBD43C317E}" destId="{0DFB2E6B-C83F-4BD6-8834-5DD9F08E62B8}" srcOrd="7" destOrd="0" presId="urn:microsoft.com/office/officeart/2008/layout/LinedList"/>
    <dgm:cxn modelId="{E0DD6E4E-AD82-4B73-BBF9-90AFF5F9EDFF}" type="presParOf" srcId="{0DFB2E6B-C83F-4BD6-8834-5DD9F08E62B8}" destId="{CA67B8A5-3CEA-4BEA-88CB-38FBA1142AB6}" srcOrd="0" destOrd="0" presId="urn:microsoft.com/office/officeart/2008/layout/LinedList"/>
    <dgm:cxn modelId="{06F5F936-7026-4F82-A505-81FD6CE7851B}" type="presParOf" srcId="{0DFB2E6B-C83F-4BD6-8834-5DD9F08E62B8}" destId="{F308FA19-101A-4D35-81F2-7A82D768B1C1}" srcOrd="1" destOrd="0" presId="urn:microsoft.com/office/officeart/2008/layout/LinedList"/>
    <dgm:cxn modelId="{F96ACDAE-179E-41E9-B36E-B3774C0E1471}" type="presParOf" srcId="{D53F83CE-84BA-4CC0-96D0-ECBBD43C317E}" destId="{8C32E42C-F285-4352-8A18-67FFD5798547}" srcOrd="8" destOrd="0" presId="urn:microsoft.com/office/officeart/2008/layout/LinedList"/>
    <dgm:cxn modelId="{E2A806FF-B770-49E1-817B-555B84E2CD1B}" type="presParOf" srcId="{D53F83CE-84BA-4CC0-96D0-ECBBD43C317E}" destId="{1A5814D5-53B9-4337-9A5C-EB5C43B0BDFC}" srcOrd="9" destOrd="0" presId="urn:microsoft.com/office/officeart/2008/layout/LinedList"/>
    <dgm:cxn modelId="{0D093549-7495-43BC-ABCE-E4FEDB57FD29}" type="presParOf" srcId="{1A5814D5-53B9-4337-9A5C-EB5C43B0BDFC}" destId="{95854216-5758-4C0C-998D-4C25F0561087}" srcOrd="0" destOrd="0" presId="urn:microsoft.com/office/officeart/2008/layout/LinedList"/>
    <dgm:cxn modelId="{A388F609-0433-4D9B-B109-BDD5A2F9A99A}" type="presParOf" srcId="{1A5814D5-53B9-4337-9A5C-EB5C43B0BDFC}" destId="{92BD96B5-CD98-4B08-ADDC-89F0E71E63D0}" srcOrd="1" destOrd="0" presId="urn:microsoft.com/office/officeart/2008/layout/LinedList"/>
    <dgm:cxn modelId="{C707846D-0F88-433E-B98A-CFAEB2E2C3D9}" type="presParOf" srcId="{D53F83CE-84BA-4CC0-96D0-ECBBD43C317E}" destId="{A6503370-8BDB-4F49-BCA0-D800A15FFCEE}" srcOrd="10" destOrd="0" presId="urn:microsoft.com/office/officeart/2008/layout/LinedList"/>
    <dgm:cxn modelId="{4DC1AED8-845A-4B1F-BFBF-63EE6F8736A7}" type="presParOf" srcId="{D53F83CE-84BA-4CC0-96D0-ECBBD43C317E}" destId="{131D9F9D-14E5-4935-AE00-A2339C6901CC}" srcOrd="11" destOrd="0" presId="urn:microsoft.com/office/officeart/2008/layout/LinedList"/>
    <dgm:cxn modelId="{3E369EF3-3294-42F3-8747-5448A56CEC45}" type="presParOf" srcId="{131D9F9D-14E5-4935-AE00-A2339C6901CC}" destId="{865A956C-F7AC-47D7-A931-F3562A92082E}" srcOrd="0" destOrd="0" presId="urn:microsoft.com/office/officeart/2008/layout/LinedList"/>
    <dgm:cxn modelId="{350283DF-6AF6-4885-AC58-9B89EFE477EC}" type="presParOf" srcId="{131D9F9D-14E5-4935-AE00-A2339C6901CC}" destId="{EE02EC19-8A46-49D3-A8B8-C607B79BD0F7}" srcOrd="1" destOrd="0" presId="urn:microsoft.com/office/officeart/2008/layout/LinedList"/>
    <dgm:cxn modelId="{065AB1B0-0194-4A61-85CB-BB11C619BF44}" type="presParOf" srcId="{D53F83CE-84BA-4CC0-96D0-ECBBD43C317E}" destId="{9A9860EF-E833-41EF-8581-EFDD6F7FAB0D}" srcOrd="12" destOrd="0" presId="urn:microsoft.com/office/officeart/2008/layout/LinedList"/>
    <dgm:cxn modelId="{09EFB6A9-EC63-4A1C-AC88-AA2EB05C8989}" type="presParOf" srcId="{D53F83CE-84BA-4CC0-96D0-ECBBD43C317E}" destId="{C353202E-08B1-4E66-B5FC-A469DB84ED44}" srcOrd="13" destOrd="0" presId="urn:microsoft.com/office/officeart/2008/layout/LinedList"/>
    <dgm:cxn modelId="{38BA2475-38F1-46A0-838B-B0CA20A16310}" type="presParOf" srcId="{C353202E-08B1-4E66-B5FC-A469DB84ED44}" destId="{C331DF18-F7E3-4BEA-A40A-14F2F6EE422A}" srcOrd="0" destOrd="0" presId="urn:microsoft.com/office/officeart/2008/layout/LinedList"/>
    <dgm:cxn modelId="{ECE418C3-8BAF-484A-BFBC-99727D5E3A33}" type="presParOf" srcId="{C353202E-08B1-4E66-B5FC-A469DB84ED44}" destId="{DA8ABC9F-E6B4-41BF-8778-EF0775C72A85}"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315737-E279-41CA-BDA4-242003922CA9}">
      <dsp:nvSpPr>
        <dsp:cNvPr id="0" name=""/>
        <dsp:cNvSpPr/>
      </dsp:nvSpPr>
      <dsp:spPr>
        <a:xfrm>
          <a:off x="0" y="531"/>
          <a:ext cx="51816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8A505B14-4E2A-4F0F-AF13-00463C00748A}">
      <dsp:nvSpPr>
        <dsp:cNvPr id="0" name=""/>
        <dsp:cNvSpPr/>
      </dsp:nvSpPr>
      <dsp:spPr>
        <a:xfrm>
          <a:off x="0" y="531"/>
          <a:ext cx="5181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fi-FI" sz="1400" kern="1200" baseline="0" dirty="0">
              <a:latin typeface="Verdana" panose="020B0604030504040204" pitchFamily="34" charset="0"/>
              <a:ea typeface="Verdana" panose="020B0604030504040204" pitchFamily="34" charset="0"/>
            </a:rPr>
            <a:t>Saada tutkittua tietoa luonnon hyvinvointivaikutuksista ja luonnossa vietetyn ajan hyödyistä ihmiselle.</a:t>
          </a:r>
          <a:endParaRPr lang="en-US" sz="1400" kern="1200" dirty="0">
            <a:latin typeface="Verdana" panose="020B0604030504040204" pitchFamily="34" charset="0"/>
            <a:ea typeface="Verdana" panose="020B0604030504040204" pitchFamily="34" charset="0"/>
          </a:endParaRPr>
        </a:p>
      </dsp:txBody>
      <dsp:txXfrm>
        <a:off x="0" y="531"/>
        <a:ext cx="5181600" cy="870055"/>
      </dsp:txXfrm>
    </dsp:sp>
    <dsp:sp modelId="{C2FCF1B8-18D9-42F8-BA3F-B91E0B867A4A}">
      <dsp:nvSpPr>
        <dsp:cNvPr id="0" name=""/>
        <dsp:cNvSpPr/>
      </dsp:nvSpPr>
      <dsp:spPr>
        <a:xfrm>
          <a:off x="0" y="870586"/>
          <a:ext cx="51816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D3DD35FB-9A95-4534-AF4B-87CF09EB45E0}">
      <dsp:nvSpPr>
        <dsp:cNvPr id="0" name=""/>
        <dsp:cNvSpPr/>
      </dsp:nvSpPr>
      <dsp:spPr>
        <a:xfrm>
          <a:off x="0" y="870586"/>
          <a:ext cx="5181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fi-FI" sz="1400" kern="1200" baseline="0" dirty="0">
              <a:latin typeface="Verdana" panose="020B0604030504040204" pitchFamily="34" charset="0"/>
              <a:ea typeface="Verdana" panose="020B0604030504040204" pitchFamily="34" charset="0"/>
            </a:rPr>
            <a:t>Havahduttaa ympäröivän luonnon mahdollisuuksista vapaaehtoistoiminnassa sekä antaa mahdollisuuden oivaltaa arkiympäristöstä ja arjesta löytyviä virikkeitä toimintaan.</a:t>
          </a:r>
          <a:endParaRPr lang="en-US" sz="1400" kern="1200" dirty="0">
            <a:latin typeface="Verdana" panose="020B0604030504040204" pitchFamily="34" charset="0"/>
            <a:ea typeface="Verdana" panose="020B0604030504040204" pitchFamily="34" charset="0"/>
          </a:endParaRPr>
        </a:p>
      </dsp:txBody>
      <dsp:txXfrm>
        <a:off x="0" y="870586"/>
        <a:ext cx="5181600" cy="870055"/>
      </dsp:txXfrm>
    </dsp:sp>
    <dsp:sp modelId="{34F12F8C-747A-4A7E-BA70-9D833215ECCD}">
      <dsp:nvSpPr>
        <dsp:cNvPr id="0" name=""/>
        <dsp:cNvSpPr/>
      </dsp:nvSpPr>
      <dsp:spPr>
        <a:xfrm>
          <a:off x="0" y="1740641"/>
          <a:ext cx="51816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884B919E-C3A1-45F0-AC8D-4E8E007CAA1A}">
      <dsp:nvSpPr>
        <dsp:cNvPr id="0" name=""/>
        <dsp:cNvSpPr/>
      </dsp:nvSpPr>
      <dsp:spPr>
        <a:xfrm>
          <a:off x="0" y="1740641"/>
          <a:ext cx="5181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fi-FI" sz="1400" kern="1200" baseline="0" dirty="0">
              <a:latin typeface="Verdana" panose="020B0604030504040204" pitchFamily="34" charset="0"/>
              <a:ea typeface="Verdana" panose="020B0604030504040204" pitchFamily="34" charset="0"/>
            </a:rPr>
            <a:t>Antaa valmiuksia suunnitella ja toteuttaa luontolähtöistä toimintaa sekä herättää ajattelemaan, miten yhdistää niitä SPR:n jo olemassa olevaan toimintaan.</a:t>
          </a:r>
          <a:endParaRPr lang="en-US" sz="1400" kern="1200" dirty="0">
            <a:latin typeface="Verdana" panose="020B0604030504040204" pitchFamily="34" charset="0"/>
            <a:ea typeface="Verdana" panose="020B0604030504040204" pitchFamily="34" charset="0"/>
          </a:endParaRPr>
        </a:p>
      </dsp:txBody>
      <dsp:txXfrm>
        <a:off x="0" y="1740641"/>
        <a:ext cx="5181600" cy="870055"/>
      </dsp:txXfrm>
    </dsp:sp>
    <dsp:sp modelId="{B2FC1EA3-4F2F-4DB5-BD21-6F127EF6E727}">
      <dsp:nvSpPr>
        <dsp:cNvPr id="0" name=""/>
        <dsp:cNvSpPr/>
      </dsp:nvSpPr>
      <dsp:spPr>
        <a:xfrm>
          <a:off x="0" y="2610696"/>
          <a:ext cx="51816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9BE43ACC-A234-4AF0-AE54-CE8E2FB7AB1A}">
      <dsp:nvSpPr>
        <dsp:cNvPr id="0" name=""/>
        <dsp:cNvSpPr/>
      </dsp:nvSpPr>
      <dsp:spPr>
        <a:xfrm>
          <a:off x="0" y="2610696"/>
          <a:ext cx="5181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fi-FI" sz="1400" kern="1200" baseline="0" dirty="0">
              <a:latin typeface="Verdana" panose="020B0604030504040204" pitchFamily="34" charset="0"/>
              <a:ea typeface="Verdana" panose="020B0604030504040204" pitchFamily="34" charset="0"/>
            </a:rPr>
            <a:t>Tarjota ideoita ja materiaaleja vapaaehtoisten toimintaan sekä herättää yhteiseen ajatusten vaihtoon ja ideointiin.</a:t>
          </a:r>
          <a:endParaRPr lang="en-US" sz="1400" kern="1200" dirty="0">
            <a:latin typeface="Verdana" panose="020B0604030504040204" pitchFamily="34" charset="0"/>
            <a:ea typeface="Verdana" panose="020B0604030504040204" pitchFamily="34" charset="0"/>
          </a:endParaRPr>
        </a:p>
      </dsp:txBody>
      <dsp:txXfrm>
        <a:off x="0" y="2610696"/>
        <a:ext cx="5181600" cy="870055"/>
      </dsp:txXfrm>
    </dsp:sp>
    <dsp:sp modelId="{32E912A0-41D4-4954-8C37-FE482827D13C}">
      <dsp:nvSpPr>
        <dsp:cNvPr id="0" name=""/>
        <dsp:cNvSpPr/>
      </dsp:nvSpPr>
      <dsp:spPr>
        <a:xfrm>
          <a:off x="0" y="3480751"/>
          <a:ext cx="51816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65C6BBF3-EC22-4E9D-9810-67BCA6ADF782}">
      <dsp:nvSpPr>
        <dsp:cNvPr id="0" name=""/>
        <dsp:cNvSpPr/>
      </dsp:nvSpPr>
      <dsp:spPr>
        <a:xfrm>
          <a:off x="0" y="3480751"/>
          <a:ext cx="5181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fi-FI" sz="1400" kern="1200" baseline="0" dirty="0">
              <a:latin typeface="Verdana" panose="020B0604030504040204" pitchFamily="34" charset="0"/>
              <a:ea typeface="Verdana" panose="020B0604030504040204" pitchFamily="34" charset="0"/>
            </a:rPr>
            <a:t>Tuoda virkistäytymistä ja hyvää mieltä vapaaehtoisille ja välillisesti myös varsinaiselle kohderyhmälle.</a:t>
          </a:r>
          <a:endParaRPr lang="en-US" sz="1400" kern="1200" dirty="0">
            <a:latin typeface="Verdana" panose="020B0604030504040204" pitchFamily="34" charset="0"/>
            <a:ea typeface="Verdana" panose="020B0604030504040204" pitchFamily="34" charset="0"/>
          </a:endParaRPr>
        </a:p>
      </dsp:txBody>
      <dsp:txXfrm>
        <a:off x="0" y="3480751"/>
        <a:ext cx="5181600" cy="87005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806F5E-0EC9-4925-84C0-E0D233A50755}">
      <dsp:nvSpPr>
        <dsp:cNvPr id="0" name=""/>
        <dsp:cNvSpPr/>
      </dsp:nvSpPr>
      <dsp:spPr>
        <a:xfrm>
          <a:off x="0" y="2266"/>
          <a:ext cx="550906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9C639E6-0B9E-4404-8850-1B23CCFC880A}">
      <dsp:nvSpPr>
        <dsp:cNvPr id="0" name=""/>
        <dsp:cNvSpPr/>
      </dsp:nvSpPr>
      <dsp:spPr>
        <a:xfrm>
          <a:off x="0" y="2266"/>
          <a:ext cx="5503689" cy="9124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fi-FI" sz="1500" kern="1200" dirty="0">
              <a:latin typeface="Verdana" panose="020B0604030504040204" pitchFamily="34" charset="0"/>
              <a:ea typeface="Verdana" panose="020B0604030504040204" pitchFamily="34" charset="0"/>
              <a:cs typeface="Verdana" panose="020B0604030504040204" pitchFamily="34" charset="0"/>
            </a:rPr>
            <a:t>• </a:t>
          </a:r>
          <a:r>
            <a:rPr lang="fi-FI" sz="1800" kern="1200" dirty="0">
              <a:latin typeface="Verdana" panose="020B0604030504040204" pitchFamily="34" charset="0"/>
              <a:ea typeface="Verdana" panose="020B0604030504040204" pitchFamily="34" charset="0"/>
              <a:cs typeface="Verdana" panose="020B0604030504040204" pitchFamily="34" charset="0"/>
            </a:rPr>
            <a:t>Ympäristön teknistyessä vihreän ympäristön merkitys hyvinvoinnillemme on tullut entistä tärkeämmäksi</a:t>
          </a:r>
          <a:endParaRPr lang="en-US" sz="1800" kern="1200" dirty="0">
            <a:latin typeface="Verdana" panose="020B0604030504040204" pitchFamily="34" charset="0"/>
            <a:ea typeface="Verdana" panose="020B0604030504040204" pitchFamily="34" charset="0"/>
            <a:cs typeface="Verdana" panose="020B0604030504040204" pitchFamily="34" charset="0"/>
          </a:endParaRPr>
        </a:p>
      </dsp:txBody>
      <dsp:txXfrm>
        <a:off x="0" y="2266"/>
        <a:ext cx="5503689" cy="912423"/>
      </dsp:txXfrm>
    </dsp:sp>
    <dsp:sp modelId="{7510196F-0E6A-47F2-BC63-BDD6FD5B5101}">
      <dsp:nvSpPr>
        <dsp:cNvPr id="0" name=""/>
        <dsp:cNvSpPr/>
      </dsp:nvSpPr>
      <dsp:spPr>
        <a:xfrm>
          <a:off x="0" y="914690"/>
          <a:ext cx="550906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9E36EC9-3057-480F-B6A4-EC05F841F162}">
      <dsp:nvSpPr>
        <dsp:cNvPr id="0" name=""/>
        <dsp:cNvSpPr/>
      </dsp:nvSpPr>
      <dsp:spPr>
        <a:xfrm>
          <a:off x="0" y="914690"/>
          <a:ext cx="5509068" cy="4331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fi-FI" sz="1800" kern="1200" dirty="0">
              <a:latin typeface="Verdana" panose="020B0604030504040204" pitchFamily="34" charset="0"/>
              <a:ea typeface="Verdana" panose="020B0604030504040204" pitchFamily="34" charset="0"/>
              <a:cs typeface="Verdana" panose="020B0604030504040204" pitchFamily="34" charset="0"/>
            </a:rPr>
            <a:t>• Jatkuva ärsyketulva on uusi normaali</a:t>
          </a:r>
          <a:endParaRPr lang="en-US" sz="1800" kern="1200" dirty="0">
            <a:latin typeface="Verdana" panose="020B0604030504040204" pitchFamily="34" charset="0"/>
            <a:ea typeface="Verdana" panose="020B0604030504040204" pitchFamily="34" charset="0"/>
            <a:cs typeface="Verdana" panose="020B0604030504040204" pitchFamily="34" charset="0"/>
          </a:endParaRPr>
        </a:p>
      </dsp:txBody>
      <dsp:txXfrm>
        <a:off x="0" y="914690"/>
        <a:ext cx="5509068" cy="433181"/>
      </dsp:txXfrm>
    </dsp:sp>
    <dsp:sp modelId="{DD6D3AEC-E4E6-4C8E-A903-C6FC6F432B4E}">
      <dsp:nvSpPr>
        <dsp:cNvPr id="0" name=""/>
        <dsp:cNvSpPr/>
      </dsp:nvSpPr>
      <dsp:spPr>
        <a:xfrm>
          <a:off x="0" y="1347872"/>
          <a:ext cx="550906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C463B90-1566-4E6F-ABD3-F5B6FB0326E6}">
      <dsp:nvSpPr>
        <dsp:cNvPr id="0" name=""/>
        <dsp:cNvSpPr/>
      </dsp:nvSpPr>
      <dsp:spPr>
        <a:xfrm>
          <a:off x="0" y="1347872"/>
          <a:ext cx="5509068" cy="4331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fi-FI" sz="1500" kern="1200" dirty="0">
              <a:latin typeface="Verdana" panose="020B0604030504040204" pitchFamily="34" charset="0"/>
              <a:ea typeface="Verdana" panose="020B0604030504040204" pitchFamily="34" charset="0"/>
              <a:cs typeface="Verdana" panose="020B0604030504040204" pitchFamily="34" charset="0"/>
            </a:rPr>
            <a:t>•</a:t>
          </a:r>
          <a:r>
            <a:rPr lang="fi-FI" sz="1500" kern="1200" dirty="0"/>
            <a:t> </a:t>
          </a:r>
          <a:r>
            <a:rPr lang="fi-FI" sz="1800" kern="1200" dirty="0">
              <a:latin typeface="Verdana" panose="020B0604030504040204" pitchFamily="34" charset="0"/>
              <a:ea typeface="Verdana" panose="020B0604030504040204" pitchFamily="34" charset="0"/>
              <a:cs typeface="Verdana" panose="020B0604030504040204" pitchFamily="34" charset="0"/>
            </a:rPr>
            <a:t>Mahdollisuus antaa mielen elpyä vähenee </a:t>
          </a:r>
          <a:endParaRPr lang="en-US" sz="1800" kern="1200" dirty="0">
            <a:latin typeface="Verdana" panose="020B0604030504040204" pitchFamily="34" charset="0"/>
            <a:ea typeface="Verdana" panose="020B0604030504040204" pitchFamily="34" charset="0"/>
            <a:cs typeface="Verdana" panose="020B0604030504040204" pitchFamily="34" charset="0"/>
          </a:endParaRPr>
        </a:p>
      </dsp:txBody>
      <dsp:txXfrm>
        <a:off x="0" y="1347872"/>
        <a:ext cx="5509068" cy="433181"/>
      </dsp:txXfrm>
    </dsp:sp>
    <dsp:sp modelId="{9F6BA33B-F2AC-42D8-8A3E-0EF3FAB1AF39}">
      <dsp:nvSpPr>
        <dsp:cNvPr id="0" name=""/>
        <dsp:cNvSpPr/>
      </dsp:nvSpPr>
      <dsp:spPr>
        <a:xfrm>
          <a:off x="0" y="1798542"/>
          <a:ext cx="550906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67B8A5-3CEA-4BEA-88CB-38FBA1142AB6}">
      <dsp:nvSpPr>
        <dsp:cNvPr id="0" name=""/>
        <dsp:cNvSpPr/>
      </dsp:nvSpPr>
      <dsp:spPr>
        <a:xfrm>
          <a:off x="0" y="1853001"/>
          <a:ext cx="5503689" cy="7226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fi-FI" sz="1800" kern="1200" dirty="0">
              <a:latin typeface="Verdana" panose="020B0604030504040204" pitchFamily="34" charset="0"/>
              <a:ea typeface="Verdana" panose="020B0604030504040204" pitchFamily="34" charset="0"/>
              <a:cs typeface="Verdana" panose="020B0604030504040204" pitchFamily="34" charset="0"/>
            </a:rPr>
            <a:t>• Luonnossa ihmisen on helppo toimia, havainnoida ja lepuuttaa mieltään</a:t>
          </a:r>
          <a:br>
            <a:rPr lang="fi-FI" sz="1800" kern="1200" dirty="0">
              <a:latin typeface="Verdana" panose="020B0604030504040204" pitchFamily="34" charset="0"/>
              <a:ea typeface="Verdana" panose="020B0604030504040204" pitchFamily="34" charset="0"/>
              <a:cs typeface="Verdana" panose="020B0604030504040204" pitchFamily="34" charset="0"/>
            </a:rPr>
          </a:br>
          <a:endParaRPr lang="en-US" sz="1800" kern="1200" dirty="0">
            <a:latin typeface="Verdana" panose="020B0604030504040204" pitchFamily="34" charset="0"/>
            <a:ea typeface="Verdana" panose="020B0604030504040204" pitchFamily="34" charset="0"/>
            <a:cs typeface="Verdana" panose="020B0604030504040204" pitchFamily="34" charset="0"/>
          </a:endParaRPr>
        </a:p>
      </dsp:txBody>
      <dsp:txXfrm>
        <a:off x="0" y="1853001"/>
        <a:ext cx="5503689" cy="722651"/>
      </dsp:txXfrm>
    </dsp:sp>
    <dsp:sp modelId="{8C32E42C-F285-4352-8A18-67FFD5798547}">
      <dsp:nvSpPr>
        <dsp:cNvPr id="0" name=""/>
        <dsp:cNvSpPr/>
      </dsp:nvSpPr>
      <dsp:spPr>
        <a:xfrm>
          <a:off x="0" y="2503705"/>
          <a:ext cx="550906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5854216-5758-4C0C-998D-4C25F0561087}">
      <dsp:nvSpPr>
        <dsp:cNvPr id="0" name=""/>
        <dsp:cNvSpPr/>
      </dsp:nvSpPr>
      <dsp:spPr>
        <a:xfrm>
          <a:off x="0" y="2503705"/>
          <a:ext cx="5503689" cy="6636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fi-FI" sz="1800" kern="1200" dirty="0">
              <a:latin typeface="Verdana" panose="020B0604030504040204" pitchFamily="34" charset="0"/>
              <a:ea typeface="Verdana" panose="020B0604030504040204" pitchFamily="34" charset="0"/>
              <a:cs typeface="Verdana" panose="020B0604030504040204" pitchFamily="34" charset="0"/>
            </a:rPr>
            <a:t>• Metsässä liikkuminen tuntuu luontaiselta ja helpolta</a:t>
          </a:r>
          <a:endParaRPr lang="en-US" sz="1800" kern="1200" dirty="0">
            <a:latin typeface="Verdana" panose="020B0604030504040204" pitchFamily="34" charset="0"/>
            <a:ea typeface="Verdana" panose="020B0604030504040204" pitchFamily="34" charset="0"/>
            <a:cs typeface="Verdana" panose="020B0604030504040204" pitchFamily="34" charset="0"/>
          </a:endParaRPr>
        </a:p>
      </dsp:txBody>
      <dsp:txXfrm>
        <a:off x="0" y="2503705"/>
        <a:ext cx="5503689" cy="663664"/>
      </dsp:txXfrm>
    </dsp:sp>
    <dsp:sp modelId="{A6503370-8BDB-4F49-BCA0-D800A15FFCEE}">
      <dsp:nvSpPr>
        <dsp:cNvPr id="0" name=""/>
        <dsp:cNvSpPr/>
      </dsp:nvSpPr>
      <dsp:spPr>
        <a:xfrm>
          <a:off x="0" y="3167369"/>
          <a:ext cx="550906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5A956C-F7AC-47D7-A931-F3562A92082E}">
      <dsp:nvSpPr>
        <dsp:cNvPr id="0" name=""/>
        <dsp:cNvSpPr/>
      </dsp:nvSpPr>
      <dsp:spPr>
        <a:xfrm>
          <a:off x="0" y="3167369"/>
          <a:ext cx="5503689" cy="7247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fi-FI" sz="1800" kern="1200" dirty="0">
              <a:latin typeface="Verdana" panose="020B0604030504040204" pitchFamily="34" charset="0"/>
              <a:ea typeface="Verdana" panose="020B0604030504040204" pitchFamily="34" charset="0"/>
              <a:cs typeface="Verdana" panose="020B0604030504040204" pitchFamily="34" charset="0"/>
            </a:rPr>
            <a:t>• Metsä auttaa väsymyksestä palautumisessa kaupunkiympäristöä paremmin </a:t>
          </a:r>
          <a:endParaRPr lang="en-US" sz="1800" kern="1200" dirty="0">
            <a:latin typeface="Verdana" panose="020B0604030504040204" pitchFamily="34" charset="0"/>
            <a:ea typeface="Verdana" panose="020B0604030504040204" pitchFamily="34" charset="0"/>
            <a:cs typeface="Verdana" panose="020B0604030504040204" pitchFamily="34" charset="0"/>
          </a:endParaRPr>
        </a:p>
      </dsp:txBody>
      <dsp:txXfrm>
        <a:off x="0" y="3167369"/>
        <a:ext cx="5503689" cy="724773"/>
      </dsp:txXfrm>
    </dsp:sp>
    <dsp:sp modelId="{9A9860EF-E833-41EF-8581-EFDD6F7FAB0D}">
      <dsp:nvSpPr>
        <dsp:cNvPr id="0" name=""/>
        <dsp:cNvSpPr/>
      </dsp:nvSpPr>
      <dsp:spPr>
        <a:xfrm>
          <a:off x="0" y="3892143"/>
          <a:ext cx="550906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331DF18-F7E3-4BEA-A40A-14F2F6EE422A}">
      <dsp:nvSpPr>
        <dsp:cNvPr id="0" name=""/>
        <dsp:cNvSpPr/>
      </dsp:nvSpPr>
      <dsp:spPr>
        <a:xfrm>
          <a:off x="0" y="3892143"/>
          <a:ext cx="5509068" cy="4331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endParaRPr lang="en-US" sz="2000" kern="1200" dirty="0"/>
        </a:p>
      </dsp:txBody>
      <dsp:txXfrm>
        <a:off x="0" y="3892143"/>
        <a:ext cx="5509068" cy="433181"/>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978F213-0791-354F-9EBC-54522EEC650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dirty="0"/>
          </a:p>
        </p:txBody>
      </p:sp>
      <p:sp>
        <p:nvSpPr>
          <p:cNvPr id="3" name="Date Placeholder 2">
            <a:extLst>
              <a:ext uri="{FF2B5EF4-FFF2-40B4-BE49-F238E27FC236}">
                <a16:creationId xmlns:a16="http://schemas.microsoft.com/office/drawing/2014/main" id="{6C8A9374-0766-D846-9D4F-C831B633272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22D91B1-5D57-824F-B0C8-6E28351B4D19}" type="datetimeFigureOut">
              <a:rPr lang="fi-FI" smtClean="0"/>
              <a:t>24.1.2023</a:t>
            </a:fld>
            <a:endParaRPr lang="fi-FI" dirty="0"/>
          </a:p>
        </p:txBody>
      </p:sp>
      <p:sp>
        <p:nvSpPr>
          <p:cNvPr id="4" name="Footer Placeholder 3">
            <a:extLst>
              <a:ext uri="{FF2B5EF4-FFF2-40B4-BE49-F238E27FC236}">
                <a16:creationId xmlns:a16="http://schemas.microsoft.com/office/drawing/2014/main" id="{58379F4C-535D-424E-9326-520EF69E4F2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dirty="0"/>
          </a:p>
        </p:txBody>
      </p:sp>
      <p:sp>
        <p:nvSpPr>
          <p:cNvPr id="5" name="Slide Number Placeholder 4">
            <a:extLst>
              <a:ext uri="{FF2B5EF4-FFF2-40B4-BE49-F238E27FC236}">
                <a16:creationId xmlns:a16="http://schemas.microsoft.com/office/drawing/2014/main" id="{8CFEF750-F75D-3348-994A-E455E55D1D8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FBFC3D2-EBD1-9746-A223-86E203D17115}" type="slidenum">
              <a:rPr lang="fi-FI" smtClean="0"/>
              <a:t>‹#›</a:t>
            </a:fld>
            <a:endParaRPr lang="fi-FI" dirty="0"/>
          </a:p>
        </p:txBody>
      </p:sp>
    </p:spTree>
    <p:extLst>
      <p:ext uri="{BB962C8B-B14F-4D97-AF65-F5344CB8AC3E}">
        <p14:creationId xmlns:p14="http://schemas.microsoft.com/office/powerpoint/2010/main" val="21318140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F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B20987-55EC-E14B-B450-1C677BEC3E21}" type="datetimeFigureOut">
              <a:rPr lang="en-FI" smtClean="0"/>
              <a:t>01/24/2023</a:t>
            </a:fld>
            <a:endParaRPr lang="en-F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F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F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D3DC0E-603D-C74E-B49B-2C68F55CC137}" type="slidenum">
              <a:rPr lang="en-FI" smtClean="0"/>
              <a:t>‹#›</a:t>
            </a:fld>
            <a:endParaRPr lang="en-FI"/>
          </a:p>
        </p:txBody>
      </p:sp>
    </p:spTree>
    <p:extLst>
      <p:ext uri="{BB962C8B-B14F-4D97-AF65-F5344CB8AC3E}">
        <p14:creationId xmlns:p14="http://schemas.microsoft.com/office/powerpoint/2010/main" val="882352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fi.wikipedia.org/wiki/L%C3%A4mp%C3%B6tila-aisti"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fi.wikipedia.org/w/index.php?title=Sis%C3%A4tuntemusaisti&amp;action=edit&amp;redlink=1" TargetMode="External"/><Relationship Id="rId4" Type="http://schemas.openxmlformats.org/officeDocument/2006/relationships/hyperlink" Target="https://fi.wikipedia.org/wiki/Tasapainoaisti"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B7D3DC0E-603D-C74E-B49B-2C68F55CC137}" type="slidenum">
              <a:rPr lang="en-FI" smtClean="0"/>
              <a:t>1</a:t>
            </a:fld>
            <a:endParaRPr lang="en-FI"/>
          </a:p>
        </p:txBody>
      </p:sp>
    </p:spTree>
    <p:extLst>
      <p:ext uri="{BB962C8B-B14F-4D97-AF65-F5344CB8AC3E}">
        <p14:creationId xmlns:p14="http://schemas.microsoft.com/office/powerpoint/2010/main" val="16033721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i-FI" sz="1100" b="1"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Miten sitä voidaan aktivoida – yllä esimerkkejä – Luonto herättää toiveikkuutta ja muistuttaa elämän jatkumisesta.</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fi-FI" sz="1100" b="1"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i-FI" sz="1100" b="1"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Aistit</a:t>
            </a:r>
          </a:p>
          <a:p>
            <a:pPr marL="133609" marR="862542" indent="-117543" algn="l" defTabSz="1217706">
              <a:spcBef>
                <a:spcPts val="133"/>
              </a:spcBef>
              <a:buFontTx/>
              <a:buChar char="•"/>
              <a:tabLst>
                <a:tab pos="134455" algn="l"/>
              </a:tabLst>
            </a:pPr>
            <a:r>
              <a:rPr lang="fi-FI" sz="1100" kern="0" spc="60" dirty="0">
                <a:solidFill>
                  <a:srgbClr val="231F20"/>
                </a:solidFill>
                <a:latin typeface="Arial" panose="020B0604020202020204" pitchFamily="34" charset="0"/>
                <a:ea typeface="Verdana" panose="020B0604030504040204" pitchFamily="34" charset="0"/>
                <a:cs typeface="Arial" panose="020B0604020202020204" pitchFamily="34" charset="0"/>
              </a:rPr>
              <a:t>Luontoympäristöt</a:t>
            </a:r>
            <a:r>
              <a:rPr lang="fi-FI" sz="1100" kern="0" spc="233" dirty="0">
                <a:solidFill>
                  <a:srgbClr val="231F20"/>
                </a:solidFill>
                <a:latin typeface="Arial" panose="020B0604020202020204" pitchFamily="34" charset="0"/>
                <a:ea typeface="Verdana" panose="020B0604030504040204" pitchFamily="34" charset="0"/>
                <a:cs typeface="Arial" panose="020B0604020202020204" pitchFamily="34" charset="0"/>
              </a:rPr>
              <a:t> </a:t>
            </a:r>
            <a:r>
              <a:rPr lang="fi-FI" sz="1100" kern="0" dirty="0">
                <a:solidFill>
                  <a:srgbClr val="231F20"/>
                </a:solidFill>
                <a:latin typeface="Arial" panose="020B0604020202020204" pitchFamily="34" charset="0"/>
                <a:ea typeface="Verdana" panose="020B0604030504040204" pitchFamily="34" charset="0"/>
                <a:cs typeface="Arial" panose="020B0604020202020204" pitchFamily="34" charset="0"/>
              </a:rPr>
              <a:t>stimuloivat</a:t>
            </a:r>
            <a:r>
              <a:rPr lang="fi-FI" sz="1100" kern="0" spc="240" dirty="0">
                <a:solidFill>
                  <a:srgbClr val="231F20"/>
                </a:solidFill>
                <a:latin typeface="Arial" panose="020B0604020202020204" pitchFamily="34" charset="0"/>
                <a:ea typeface="Verdana" panose="020B0604030504040204" pitchFamily="34" charset="0"/>
                <a:cs typeface="Arial" panose="020B0604020202020204" pitchFamily="34" charset="0"/>
              </a:rPr>
              <a:t> </a:t>
            </a:r>
            <a:r>
              <a:rPr lang="fi-FI" sz="1100" kern="0" dirty="0">
                <a:solidFill>
                  <a:srgbClr val="231F20"/>
                </a:solidFill>
                <a:latin typeface="Arial" panose="020B0604020202020204" pitchFamily="34" charset="0"/>
                <a:ea typeface="Verdana" panose="020B0604030504040204" pitchFamily="34" charset="0"/>
                <a:cs typeface="Arial" panose="020B0604020202020204" pitchFamily="34" charset="0"/>
              </a:rPr>
              <a:t>monia</a:t>
            </a:r>
            <a:r>
              <a:rPr lang="fi-FI" sz="1100" kern="0" spc="233" dirty="0">
                <a:solidFill>
                  <a:srgbClr val="231F20"/>
                </a:solidFill>
                <a:latin typeface="Arial" panose="020B0604020202020204" pitchFamily="34" charset="0"/>
                <a:ea typeface="Verdana" panose="020B0604030504040204" pitchFamily="34" charset="0"/>
                <a:cs typeface="Arial" panose="020B0604020202020204" pitchFamily="34" charset="0"/>
              </a:rPr>
              <a:t> </a:t>
            </a:r>
            <a:r>
              <a:rPr lang="fi-FI" sz="1100" kern="0" dirty="0">
                <a:solidFill>
                  <a:srgbClr val="231F20"/>
                </a:solidFill>
                <a:latin typeface="Arial" panose="020B0604020202020204" pitchFamily="34" charset="0"/>
                <a:ea typeface="Verdana" panose="020B0604030504040204" pitchFamily="34" charset="0"/>
                <a:cs typeface="Arial" panose="020B0604020202020204" pitchFamily="34" charset="0"/>
              </a:rPr>
              <a:t>aisteja</a:t>
            </a:r>
            <a:r>
              <a:rPr lang="fi-FI" sz="1100" kern="0" spc="240" dirty="0">
                <a:solidFill>
                  <a:srgbClr val="231F20"/>
                </a:solidFill>
                <a:latin typeface="Arial" panose="020B0604020202020204" pitchFamily="34" charset="0"/>
                <a:ea typeface="Verdana" panose="020B0604030504040204" pitchFamily="34" charset="0"/>
                <a:cs typeface="Arial" panose="020B0604020202020204" pitchFamily="34" charset="0"/>
              </a:rPr>
              <a:t> </a:t>
            </a:r>
            <a:r>
              <a:rPr lang="fi-FI" sz="1100" kern="0" dirty="0">
                <a:solidFill>
                  <a:srgbClr val="231F20"/>
                </a:solidFill>
                <a:latin typeface="Arial" panose="020B0604020202020204" pitchFamily="34" charset="0"/>
                <a:ea typeface="Verdana" panose="020B0604030504040204" pitchFamily="34" charset="0"/>
                <a:cs typeface="Arial" panose="020B0604020202020204" pitchFamily="34" charset="0"/>
              </a:rPr>
              <a:t>ja</a:t>
            </a:r>
            <a:r>
              <a:rPr lang="fi-FI" sz="1100" kern="0" spc="233" dirty="0">
                <a:solidFill>
                  <a:srgbClr val="231F20"/>
                </a:solidFill>
                <a:latin typeface="Arial" panose="020B0604020202020204" pitchFamily="34" charset="0"/>
                <a:ea typeface="Verdana" panose="020B0604030504040204" pitchFamily="34" charset="0"/>
                <a:cs typeface="Arial" panose="020B0604020202020204" pitchFamily="34" charset="0"/>
              </a:rPr>
              <a:t> </a:t>
            </a:r>
            <a:r>
              <a:rPr lang="fi-FI" sz="1100" kern="0" dirty="0">
                <a:solidFill>
                  <a:srgbClr val="231F20"/>
                </a:solidFill>
                <a:latin typeface="Arial" panose="020B0604020202020204" pitchFamily="34" charset="0"/>
                <a:ea typeface="Verdana" panose="020B0604030504040204" pitchFamily="34" charset="0"/>
                <a:cs typeface="Arial" panose="020B0604020202020204" pitchFamily="34" charset="0"/>
              </a:rPr>
              <a:t>antavat</a:t>
            </a:r>
            <a:r>
              <a:rPr lang="fi-FI" sz="1100" kern="0" spc="240" dirty="0">
                <a:solidFill>
                  <a:srgbClr val="231F20"/>
                </a:solidFill>
                <a:latin typeface="Arial" panose="020B0604020202020204" pitchFamily="34" charset="0"/>
                <a:ea typeface="Verdana" panose="020B0604030504040204" pitchFamily="34" charset="0"/>
                <a:cs typeface="Arial" panose="020B0604020202020204" pitchFamily="34" charset="0"/>
              </a:rPr>
              <a:t> </a:t>
            </a:r>
            <a:r>
              <a:rPr lang="fi-FI" sz="1100" kern="0" dirty="0">
                <a:solidFill>
                  <a:srgbClr val="231F20"/>
                </a:solidFill>
                <a:latin typeface="Arial" panose="020B0604020202020204" pitchFamily="34" charset="0"/>
                <a:ea typeface="Verdana" panose="020B0604030504040204" pitchFamily="34" charset="0"/>
                <a:cs typeface="Arial" panose="020B0604020202020204" pitchFamily="34" charset="0"/>
              </a:rPr>
              <a:t>siten</a:t>
            </a:r>
            <a:r>
              <a:rPr lang="fi-FI" sz="1100" kern="0" spc="240" dirty="0">
                <a:solidFill>
                  <a:srgbClr val="231F20"/>
                </a:solidFill>
                <a:latin typeface="Arial" panose="020B0604020202020204" pitchFamily="34" charset="0"/>
                <a:ea typeface="Verdana" panose="020B0604030504040204" pitchFamily="34" charset="0"/>
                <a:cs typeface="Arial" panose="020B0604020202020204" pitchFamily="34" charset="0"/>
              </a:rPr>
              <a:t> </a:t>
            </a:r>
            <a:r>
              <a:rPr lang="fi-FI" sz="1100" kern="0" spc="-13" dirty="0">
                <a:solidFill>
                  <a:srgbClr val="231F20"/>
                </a:solidFill>
                <a:latin typeface="Arial" panose="020B0604020202020204" pitchFamily="34" charset="0"/>
                <a:ea typeface="Verdana" panose="020B0604030504040204" pitchFamily="34" charset="0"/>
                <a:cs typeface="Arial" panose="020B0604020202020204" pitchFamily="34" charset="0"/>
              </a:rPr>
              <a:t>tekijälleen </a:t>
            </a:r>
            <a:r>
              <a:rPr lang="fi-FI" sz="1100" kern="0" dirty="0">
                <a:solidFill>
                  <a:srgbClr val="231F20"/>
                </a:solidFill>
                <a:latin typeface="Arial" panose="020B0604020202020204" pitchFamily="34" charset="0"/>
                <a:ea typeface="Verdana" panose="020B0604030504040204" pitchFamily="34" charset="0"/>
                <a:cs typeface="Arial" panose="020B0604020202020204" pitchFamily="34" charset="0"/>
              </a:rPr>
              <a:t>monipuolisia kehollisia</a:t>
            </a:r>
            <a:r>
              <a:rPr lang="fi-FI" sz="1100" kern="0" spc="533" dirty="0">
                <a:solidFill>
                  <a:srgbClr val="231F20"/>
                </a:solidFill>
                <a:latin typeface="Arial" panose="020B0604020202020204" pitchFamily="34" charset="0"/>
                <a:ea typeface="Verdana" panose="020B0604030504040204" pitchFamily="34" charset="0"/>
                <a:cs typeface="Arial" panose="020B0604020202020204" pitchFamily="34" charset="0"/>
              </a:rPr>
              <a:t> </a:t>
            </a:r>
            <a:r>
              <a:rPr lang="fi-FI" sz="1100" kern="0" spc="47" dirty="0">
                <a:solidFill>
                  <a:srgbClr val="231F20"/>
                </a:solidFill>
                <a:latin typeface="Arial" panose="020B0604020202020204" pitchFamily="34" charset="0"/>
                <a:ea typeface="Verdana" panose="020B0604030504040204" pitchFamily="34" charset="0"/>
                <a:cs typeface="Arial" panose="020B0604020202020204" pitchFamily="34" charset="0"/>
              </a:rPr>
              <a:t>kokemuksia. Tutkimusten mukaan kauneus on yksi tärkeimmistä syistä hakeutua luontoon. Luonnonmaisema edistää levollista mieltä. Kauneuden kokeminen on empatiankaltainen tunne. Aurinkoisena päivänä autetaan toisia helpommin. 5min linnunlaulua päivässä.</a:t>
            </a:r>
          </a:p>
          <a:p>
            <a:pPr marL="133609" marR="862542" indent="-117543" algn="l" defTabSz="1217706">
              <a:spcBef>
                <a:spcPts val="133"/>
              </a:spcBef>
              <a:buFontTx/>
              <a:buChar char="•"/>
              <a:tabLst>
                <a:tab pos="134455" algn="l"/>
              </a:tabLst>
            </a:pPr>
            <a:r>
              <a:rPr lang="fi-FI" sz="1100" kern="0" spc="47" dirty="0">
                <a:solidFill>
                  <a:srgbClr val="231F20"/>
                </a:solidFill>
                <a:latin typeface="Arial" panose="020B0604020202020204" pitchFamily="34" charset="0"/>
                <a:ea typeface="Verdana" panose="020B0604030504040204" pitchFamily="34" charset="0"/>
                <a:cs typeface="Arial" panose="020B0604020202020204" pitchFamily="34" charset="0"/>
              </a:rPr>
              <a:t>5 perusaistin lisäksi, </a:t>
            </a:r>
            <a:r>
              <a:rPr lang="fi-FI" sz="1100" b="0" i="0" u="none" strike="noStrike" dirty="0">
                <a:solidFill>
                  <a:srgbClr val="0645AD"/>
                </a:solidFill>
                <a:effectLst/>
                <a:latin typeface="Arial" panose="020B0604020202020204" pitchFamily="34" charset="0"/>
                <a:cs typeface="Arial" panose="020B0604020202020204" pitchFamily="34" charset="0"/>
                <a:hlinkClick r:id="rId3" tooltip="Lämpötila-aisti"/>
              </a:rPr>
              <a:t>lämpötila-aisti</a:t>
            </a:r>
            <a:r>
              <a:rPr lang="fi-FI" sz="1100" b="0" i="0" dirty="0">
                <a:solidFill>
                  <a:srgbClr val="202122"/>
                </a:solidFill>
                <a:effectLst/>
                <a:latin typeface="Arial" panose="020B0604020202020204" pitchFamily="34" charset="0"/>
                <a:cs typeface="Arial" panose="020B0604020202020204" pitchFamily="34" charset="0"/>
              </a:rPr>
              <a:t>, kipuaisti, </a:t>
            </a:r>
            <a:r>
              <a:rPr lang="fi-FI" sz="1100" b="0" i="0" u="none" strike="noStrike" dirty="0">
                <a:solidFill>
                  <a:srgbClr val="0645AD"/>
                </a:solidFill>
                <a:effectLst/>
                <a:latin typeface="Arial" panose="020B0604020202020204" pitchFamily="34" charset="0"/>
                <a:cs typeface="Arial" panose="020B0604020202020204" pitchFamily="34" charset="0"/>
                <a:hlinkClick r:id="rId4" tooltip="Tasapainoaisti"/>
              </a:rPr>
              <a:t>tasapainoaisti</a:t>
            </a:r>
            <a:r>
              <a:rPr lang="fi-FI" sz="1100" b="0" i="0" dirty="0">
                <a:solidFill>
                  <a:srgbClr val="202122"/>
                </a:solidFill>
                <a:effectLst/>
                <a:latin typeface="Arial" panose="020B0604020202020204" pitchFamily="34" charset="0"/>
                <a:cs typeface="Arial" panose="020B0604020202020204" pitchFamily="34" charset="0"/>
              </a:rPr>
              <a:t> ja </a:t>
            </a:r>
            <a:r>
              <a:rPr lang="fi-FI" sz="1100" b="0" i="0" u="none" strike="noStrike" dirty="0">
                <a:solidFill>
                  <a:srgbClr val="BA0000"/>
                </a:solidFill>
                <a:effectLst/>
                <a:latin typeface="Arial" panose="020B0604020202020204" pitchFamily="34" charset="0"/>
                <a:cs typeface="Arial" panose="020B0604020202020204" pitchFamily="34" charset="0"/>
                <a:hlinkClick r:id="rId5" tooltip="Sisätuntemusaisti (sivua ei ole)"/>
              </a:rPr>
              <a:t>sisätuntemusaisti</a:t>
            </a:r>
            <a:r>
              <a:rPr lang="fi-FI" sz="1100" b="0" i="0" dirty="0">
                <a:solidFill>
                  <a:srgbClr val="202122"/>
                </a:solidFill>
                <a:effectLst/>
                <a:latin typeface="Arial" panose="020B0604020202020204" pitchFamily="34" charset="0"/>
                <a:cs typeface="Arial" panose="020B0604020202020204" pitchFamily="34" charset="0"/>
              </a:rPr>
              <a:t>.</a:t>
            </a:r>
            <a:endParaRPr lang="fi-FI" sz="1100" kern="0" dirty="0">
              <a:solidFill>
                <a:sysClr val="windowText" lastClr="000000"/>
              </a:solidFill>
              <a:latin typeface="Arial" panose="020B0604020202020204" pitchFamily="34" charset="0"/>
              <a:ea typeface="Verdana" panose="020B0604030504040204" pitchFamily="34" charset="0"/>
              <a:cs typeface="Arial" panose="020B0604020202020204" pitchFamily="34" charset="0"/>
            </a:endParaRPr>
          </a:p>
          <a:p>
            <a:pPr marL="133609" marR="6765" indent="-117543" algn="l" defTabSz="1217706">
              <a:spcBef>
                <a:spcPts val="1132"/>
              </a:spcBef>
              <a:buFontTx/>
              <a:buChar char="•"/>
              <a:tabLst>
                <a:tab pos="134455" algn="l"/>
              </a:tabLst>
            </a:pPr>
            <a:r>
              <a:rPr lang="fi-FI" sz="1100" kern="0" spc="80" dirty="0">
                <a:solidFill>
                  <a:srgbClr val="231F20"/>
                </a:solidFill>
                <a:latin typeface="Arial" panose="020B0604020202020204" pitchFamily="34" charset="0"/>
                <a:ea typeface="Verdana" panose="020B0604030504040204" pitchFamily="34" charset="0"/>
                <a:cs typeface="Arial" panose="020B0604020202020204" pitchFamily="34" charset="0"/>
              </a:rPr>
              <a:t>Hyvä</a:t>
            </a:r>
            <a:r>
              <a:rPr lang="fi-FI" sz="1100" kern="0" spc="133" dirty="0">
                <a:solidFill>
                  <a:srgbClr val="231F20"/>
                </a:solidFill>
                <a:latin typeface="Arial" panose="020B0604020202020204" pitchFamily="34" charset="0"/>
                <a:ea typeface="Verdana" panose="020B0604030504040204" pitchFamily="34" charset="0"/>
                <a:cs typeface="Arial" panose="020B0604020202020204" pitchFamily="34" charset="0"/>
              </a:rPr>
              <a:t> </a:t>
            </a:r>
            <a:r>
              <a:rPr lang="fi-FI" sz="1100" kern="0" dirty="0">
                <a:solidFill>
                  <a:srgbClr val="231F20"/>
                </a:solidFill>
                <a:latin typeface="Arial" panose="020B0604020202020204" pitchFamily="34" charset="0"/>
                <a:ea typeface="Verdana" panose="020B0604030504040204" pitchFamily="34" charset="0"/>
                <a:cs typeface="Arial" panose="020B0604020202020204" pitchFamily="34" charset="0"/>
              </a:rPr>
              <a:t>olo</a:t>
            </a:r>
            <a:r>
              <a:rPr lang="fi-FI" sz="1100" kern="0" spc="140" dirty="0">
                <a:solidFill>
                  <a:srgbClr val="231F20"/>
                </a:solidFill>
                <a:latin typeface="Arial" panose="020B0604020202020204" pitchFamily="34" charset="0"/>
                <a:ea typeface="Verdana" panose="020B0604030504040204" pitchFamily="34" charset="0"/>
                <a:cs typeface="Arial" panose="020B0604020202020204" pitchFamily="34" charset="0"/>
              </a:rPr>
              <a:t> </a:t>
            </a:r>
            <a:r>
              <a:rPr lang="fi-FI" sz="1100" kern="0" dirty="0">
                <a:solidFill>
                  <a:srgbClr val="231F20"/>
                </a:solidFill>
                <a:latin typeface="Arial" panose="020B0604020202020204" pitchFamily="34" charset="0"/>
                <a:ea typeface="Verdana" panose="020B0604030504040204" pitchFamily="34" charset="0"/>
                <a:cs typeface="Arial" panose="020B0604020202020204" pitchFamily="34" charset="0"/>
              </a:rPr>
              <a:t>voi</a:t>
            </a:r>
            <a:r>
              <a:rPr lang="fi-FI" sz="1100" kern="0" spc="140" dirty="0">
                <a:solidFill>
                  <a:srgbClr val="231F20"/>
                </a:solidFill>
                <a:latin typeface="Arial" panose="020B0604020202020204" pitchFamily="34" charset="0"/>
                <a:ea typeface="Verdana" panose="020B0604030504040204" pitchFamily="34" charset="0"/>
                <a:cs typeface="Arial" panose="020B0604020202020204" pitchFamily="34" charset="0"/>
              </a:rPr>
              <a:t> </a:t>
            </a:r>
            <a:r>
              <a:rPr lang="fi-FI" sz="1100" kern="0" dirty="0">
                <a:solidFill>
                  <a:srgbClr val="231F20"/>
                </a:solidFill>
                <a:latin typeface="Arial" panose="020B0604020202020204" pitchFamily="34" charset="0"/>
                <a:ea typeface="Verdana" panose="020B0604030504040204" pitchFamily="34" charset="0"/>
                <a:cs typeface="Arial" panose="020B0604020202020204" pitchFamily="34" charset="0"/>
              </a:rPr>
              <a:t>tulla</a:t>
            </a:r>
            <a:r>
              <a:rPr lang="fi-FI" sz="1100" kern="0" spc="140" dirty="0">
                <a:solidFill>
                  <a:srgbClr val="231F20"/>
                </a:solidFill>
                <a:latin typeface="Arial" panose="020B0604020202020204" pitchFamily="34" charset="0"/>
                <a:ea typeface="Verdana" panose="020B0604030504040204" pitchFamily="34" charset="0"/>
                <a:cs typeface="Arial" panose="020B0604020202020204" pitchFamily="34" charset="0"/>
              </a:rPr>
              <a:t> </a:t>
            </a:r>
            <a:r>
              <a:rPr lang="fi-FI" sz="1100" kern="0" spc="67" dirty="0">
                <a:solidFill>
                  <a:srgbClr val="231F20"/>
                </a:solidFill>
                <a:latin typeface="Arial" panose="020B0604020202020204" pitchFamily="34" charset="0"/>
                <a:ea typeface="Verdana" panose="020B0604030504040204" pitchFamily="34" charset="0"/>
                <a:cs typeface="Arial" panose="020B0604020202020204" pitchFamily="34" charset="0"/>
              </a:rPr>
              <a:t>monista</a:t>
            </a:r>
            <a:r>
              <a:rPr lang="fi-FI" sz="1100" kern="0" spc="140" dirty="0">
                <a:solidFill>
                  <a:srgbClr val="231F20"/>
                </a:solidFill>
                <a:latin typeface="Arial" panose="020B0604020202020204" pitchFamily="34" charset="0"/>
                <a:ea typeface="Verdana" panose="020B0604030504040204" pitchFamily="34" charset="0"/>
                <a:cs typeface="Arial" panose="020B0604020202020204" pitchFamily="34" charset="0"/>
              </a:rPr>
              <a:t> </a:t>
            </a:r>
            <a:r>
              <a:rPr lang="fi-FI" sz="1100" kern="0" dirty="0">
                <a:solidFill>
                  <a:srgbClr val="231F20"/>
                </a:solidFill>
                <a:latin typeface="Arial" panose="020B0604020202020204" pitchFamily="34" charset="0"/>
                <a:ea typeface="Verdana" panose="020B0604030504040204" pitchFamily="34" charset="0"/>
                <a:cs typeface="Arial" panose="020B0604020202020204" pitchFamily="34" charset="0"/>
              </a:rPr>
              <a:t>erilaisista</a:t>
            </a:r>
            <a:r>
              <a:rPr lang="fi-FI" sz="1100" kern="0" spc="133" dirty="0">
                <a:solidFill>
                  <a:srgbClr val="231F20"/>
                </a:solidFill>
                <a:latin typeface="Arial" panose="020B0604020202020204" pitchFamily="34" charset="0"/>
                <a:ea typeface="Verdana" panose="020B0604030504040204" pitchFamily="34" charset="0"/>
                <a:cs typeface="Arial" panose="020B0604020202020204" pitchFamily="34" charset="0"/>
              </a:rPr>
              <a:t> </a:t>
            </a:r>
            <a:r>
              <a:rPr lang="fi-FI" sz="1100" kern="0" spc="60" dirty="0">
                <a:solidFill>
                  <a:srgbClr val="231F20"/>
                </a:solidFill>
                <a:latin typeface="Arial" panose="020B0604020202020204" pitchFamily="34" charset="0"/>
                <a:ea typeface="Verdana" panose="020B0604030504040204" pitchFamily="34" charset="0"/>
                <a:cs typeface="Arial" panose="020B0604020202020204" pitchFamily="34" charset="0"/>
              </a:rPr>
              <a:t>asioista</a:t>
            </a:r>
            <a:r>
              <a:rPr lang="fi-FI" sz="1100" kern="0" spc="140" dirty="0">
                <a:solidFill>
                  <a:srgbClr val="231F20"/>
                </a:solidFill>
                <a:latin typeface="Arial" panose="020B0604020202020204" pitchFamily="34" charset="0"/>
                <a:ea typeface="Verdana" panose="020B0604030504040204" pitchFamily="34" charset="0"/>
                <a:cs typeface="Arial" panose="020B0604020202020204" pitchFamily="34" charset="0"/>
              </a:rPr>
              <a:t> </a:t>
            </a:r>
            <a:r>
              <a:rPr lang="fi-FI" sz="1100" kern="0" spc="67" dirty="0">
                <a:solidFill>
                  <a:srgbClr val="231F20"/>
                </a:solidFill>
                <a:latin typeface="Arial" panose="020B0604020202020204" pitchFamily="34" charset="0"/>
                <a:ea typeface="Verdana" panose="020B0604030504040204" pitchFamily="34" charset="0"/>
                <a:cs typeface="Arial" panose="020B0604020202020204" pitchFamily="34" charset="0"/>
              </a:rPr>
              <a:t>kuten</a:t>
            </a:r>
            <a:r>
              <a:rPr lang="fi-FI" sz="1100" kern="0" spc="140" dirty="0">
                <a:solidFill>
                  <a:srgbClr val="231F20"/>
                </a:solidFill>
                <a:latin typeface="Arial" panose="020B0604020202020204" pitchFamily="34" charset="0"/>
                <a:ea typeface="Verdana" panose="020B0604030504040204" pitchFamily="34" charset="0"/>
                <a:cs typeface="Arial" panose="020B0604020202020204" pitchFamily="34" charset="0"/>
              </a:rPr>
              <a:t> </a:t>
            </a:r>
            <a:r>
              <a:rPr lang="fi-FI" sz="1100" kern="0" dirty="0">
                <a:solidFill>
                  <a:srgbClr val="231F20"/>
                </a:solidFill>
                <a:latin typeface="Arial" panose="020B0604020202020204" pitchFamily="34" charset="0"/>
                <a:ea typeface="Verdana" panose="020B0604030504040204" pitchFamily="34" charset="0"/>
                <a:cs typeface="Arial" panose="020B0604020202020204" pitchFamily="34" charset="0"/>
              </a:rPr>
              <a:t>raittiista</a:t>
            </a:r>
            <a:r>
              <a:rPr lang="fi-FI" sz="1100" kern="0" spc="140" dirty="0">
                <a:solidFill>
                  <a:srgbClr val="231F20"/>
                </a:solidFill>
                <a:latin typeface="Arial" panose="020B0604020202020204" pitchFamily="34" charset="0"/>
                <a:ea typeface="Verdana" panose="020B0604030504040204" pitchFamily="34" charset="0"/>
                <a:cs typeface="Arial" panose="020B0604020202020204" pitchFamily="34" charset="0"/>
              </a:rPr>
              <a:t> </a:t>
            </a:r>
            <a:r>
              <a:rPr lang="fi-FI" sz="1100" kern="0" dirty="0">
                <a:solidFill>
                  <a:srgbClr val="231F20"/>
                </a:solidFill>
                <a:latin typeface="Arial" panose="020B0604020202020204" pitchFamily="34" charset="0"/>
                <a:ea typeface="Verdana" panose="020B0604030504040204" pitchFamily="34" charset="0"/>
                <a:cs typeface="Arial" panose="020B0604020202020204" pitchFamily="34" charset="0"/>
              </a:rPr>
              <a:t>ilmasta</a:t>
            </a:r>
            <a:r>
              <a:rPr lang="fi-FI" sz="1100" kern="0" spc="140" dirty="0">
                <a:solidFill>
                  <a:srgbClr val="231F20"/>
                </a:solidFill>
                <a:latin typeface="Arial" panose="020B0604020202020204" pitchFamily="34" charset="0"/>
                <a:ea typeface="Verdana" panose="020B0604030504040204" pitchFamily="34" charset="0"/>
                <a:cs typeface="Arial" panose="020B0604020202020204" pitchFamily="34" charset="0"/>
              </a:rPr>
              <a:t> </a:t>
            </a:r>
            <a:r>
              <a:rPr lang="fi-FI" sz="1100" kern="0" dirty="0">
                <a:solidFill>
                  <a:srgbClr val="231F20"/>
                </a:solidFill>
                <a:latin typeface="Arial" panose="020B0604020202020204" pitchFamily="34" charset="0"/>
                <a:ea typeface="Verdana" panose="020B0604030504040204" pitchFamily="34" charset="0"/>
                <a:cs typeface="Arial" panose="020B0604020202020204" pitchFamily="34" charset="0"/>
              </a:rPr>
              <a:t>ja</a:t>
            </a:r>
            <a:r>
              <a:rPr lang="fi-FI" sz="1100" kern="0" spc="133" dirty="0">
                <a:solidFill>
                  <a:srgbClr val="231F20"/>
                </a:solidFill>
                <a:latin typeface="Arial" panose="020B0604020202020204" pitchFamily="34" charset="0"/>
                <a:ea typeface="Verdana" panose="020B0604030504040204" pitchFamily="34" charset="0"/>
                <a:cs typeface="Arial" panose="020B0604020202020204" pitchFamily="34" charset="0"/>
              </a:rPr>
              <a:t> </a:t>
            </a:r>
            <a:r>
              <a:rPr lang="fi-FI" sz="1100" kern="0" spc="67" dirty="0">
                <a:solidFill>
                  <a:srgbClr val="231F20"/>
                </a:solidFill>
                <a:latin typeface="Arial" panose="020B0604020202020204" pitchFamily="34" charset="0"/>
                <a:ea typeface="Verdana" panose="020B0604030504040204" pitchFamily="34" charset="0"/>
                <a:cs typeface="Arial" panose="020B0604020202020204" pitchFamily="34" charset="0"/>
              </a:rPr>
              <a:t>luonnon </a:t>
            </a:r>
            <a:r>
              <a:rPr lang="fi-FI" sz="1100" kern="0" spc="60" dirty="0">
                <a:solidFill>
                  <a:srgbClr val="231F20"/>
                </a:solidFill>
                <a:latin typeface="Arial" panose="020B0604020202020204" pitchFamily="34" charset="0"/>
                <a:ea typeface="Verdana" panose="020B0604030504040204" pitchFamily="34" charset="0"/>
                <a:cs typeface="Arial" panose="020B0604020202020204" pitchFamily="34" charset="0"/>
              </a:rPr>
              <a:t>kokemisesta:</a:t>
            </a:r>
            <a:r>
              <a:rPr lang="fi-FI" sz="1100" kern="0" spc="272" dirty="0">
                <a:solidFill>
                  <a:srgbClr val="231F20"/>
                </a:solidFill>
                <a:latin typeface="Arial" panose="020B0604020202020204" pitchFamily="34" charset="0"/>
                <a:ea typeface="Verdana" panose="020B0604030504040204" pitchFamily="34" charset="0"/>
                <a:cs typeface="Arial" panose="020B0604020202020204" pitchFamily="34" charset="0"/>
              </a:rPr>
              <a:t> </a:t>
            </a:r>
            <a:r>
              <a:rPr lang="fi-FI" sz="1100" kern="0" dirty="0">
                <a:solidFill>
                  <a:srgbClr val="231F20"/>
                </a:solidFill>
                <a:latin typeface="Arial" panose="020B0604020202020204" pitchFamily="34" charset="0"/>
                <a:ea typeface="Verdana" panose="020B0604030504040204" pitchFamily="34" charset="0"/>
                <a:cs typeface="Arial" panose="020B0604020202020204" pitchFamily="34" charset="0"/>
              </a:rPr>
              <a:t>väreistä,</a:t>
            </a:r>
            <a:r>
              <a:rPr lang="fi-FI" sz="1100" kern="0" spc="280" dirty="0">
                <a:solidFill>
                  <a:srgbClr val="231F20"/>
                </a:solidFill>
                <a:latin typeface="Arial" panose="020B0604020202020204" pitchFamily="34" charset="0"/>
                <a:ea typeface="Verdana" panose="020B0604030504040204" pitchFamily="34" charset="0"/>
                <a:cs typeface="Arial" panose="020B0604020202020204" pitchFamily="34" charset="0"/>
              </a:rPr>
              <a:t> </a:t>
            </a:r>
            <a:r>
              <a:rPr lang="fi-FI" sz="1100" kern="0" spc="60" dirty="0">
                <a:solidFill>
                  <a:srgbClr val="231F20"/>
                </a:solidFill>
                <a:latin typeface="Arial" panose="020B0604020202020204" pitchFamily="34" charset="0"/>
                <a:ea typeface="Verdana" panose="020B0604030504040204" pitchFamily="34" charset="0"/>
                <a:cs typeface="Arial" panose="020B0604020202020204" pitchFamily="34" charset="0"/>
              </a:rPr>
              <a:t>tuoksuista,</a:t>
            </a:r>
            <a:r>
              <a:rPr lang="fi-FI" sz="1100" kern="0" spc="280" dirty="0">
                <a:solidFill>
                  <a:srgbClr val="231F20"/>
                </a:solidFill>
                <a:latin typeface="Arial" panose="020B0604020202020204" pitchFamily="34" charset="0"/>
                <a:ea typeface="Verdana" panose="020B0604030504040204" pitchFamily="34" charset="0"/>
                <a:cs typeface="Arial" panose="020B0604020202020204" pitchFamily="34" charset="0"/>
              </a:rPr>
              <a:t> </a:t>
            </a:r>
            <a:r>
              <a:rPr lang="fi-FI" sz="1100" kern="0" dirty="0">
                <a:solidFill>
                  <a:srgbClr val="231F20"/>
                </a:solidFill>
                <a:latin typeface="Arial" panose="020B0604020202020204" pitchFamily="34" charset="0"/>
                <a:ea typeface="Verdana" panose="020B0604030504040204" pitchFamily="34" charset="0"/>
                <a:cs typeface="Arial" panose="020B0604020202020204" pitchFamily="34" charset="0"/>
              </a:rPr>
              <a:t>mauista,</a:t>
            </a:r>
            <a:r>
              <a:rPr lang="fi-FI" sz="1100" kern="0" spc="280" dirty="0">
                <a:solidFill>
                  <a:srgbClr val="231F20"/>
                </a:solidFill>
                <a:latin typeface="Arial" panose="020B0604020202020204" pitchFamily="34" charset="0"/>
                <a:ea typeface="Verdana" panose="020B0604030504040204" pitchFamily="34" charset="0"/>
                <a:cs typeface="Arial" panose="020B0604020202020204" pitchFamily="34" charset="0"/>
              </a:rPr>
              <a:t> </a:t>
            </a:r>
            <a:r>
              <a:rPr lang="fi-FI" sz="1100" kern="0" dirty="0">
                <a:solidFill>
                  <a:srgbClr val="231F20"/>
                </a:solidFill>
                <a:latin typeface="Arial" panose="020B0604020202020204" pitchFamily="34" charset="0"/>
                <a:ea typeface="Verdana" panose="020B0604030504040204" pitchFamily="34" charset="0"/>
                <a:cs typeface="Arial" panose="020B0604020202020204" pitchFamily="34" charset="0"/>
              </a:rPr>
              <a:t>äänistä,</a:t>
            </a:r>
            <a:r>
              <a:rPr lang="fi-FI" sz="1100" kern="0" spc="272" dirty="0">
                <a:solidFill>
                  <a:srgbClr val="231F20"/>
                </a:solidFill>
                <a:latin typeface="Arial" panose="020B0604020202020204" pitchFamily="34" charset="0"/>
                <a:ea typeface="Verdana" panose="020B0604030504040204" pitchFamily="34" charset="0"/>
                <a:cs typeface="Arial" panose="020B0604020202020204" pitchFamily="34" charset="0"/>
              </a:rPr>
              <a:t> </a:t>
            </a:r>
            <a:r>
              <a:rPr lang="fi-FI" sz="1100" kern="0" dirty="0">
                <a:solidFill>
                  <a:srgbClr val="231F20"/>
                </a:solidFill>
                <a:latin typeface="Arial" panose="020B0604020202020204" pitchFamily="34" charset="0"/>
                <a:ea typeface="Verdana" panose="020B0604030504040204" pitchFamily="34" charset="0"/>
                <a:cs typeface="Arial" panose="020B0604020202020204" pitchFamily="34" charset="0"/>
              </a:rPr>
              <a:t>maisemista,</a:t>
            </a:r>
            <a:r>
              <a:rPr lang="fi-FI" sz="1100" kern="0" spc="280" dirty="0">
                <a:solidFill>
                  <a:srgbClr val="231F20"/>
                </a:solidFill>
                <a:latin typeface="Arial" panose="020B0604020202020204" pitchFamily="34" charset="0"/>
                <a:ea typeface="Verdana" panose="020B0604030504040204" pitchFamily="34" charset="0"/>
                <a:cs typeface="Arial" panose="020B0604020202020204" pitchFamily="34" charset="0"/>
              </a:rPr>
              <a:t> </a:t>
            </a:r>
            <a:r>
              <a:rPr lang="fi-FI" sz="1100" kern="0" spc="67" dirty="0">
                <a:solidFill>
                  <a:srgbClr val="231F20"/>
                </a:solidFill>
                <a:latin typeface="Arial" panose="020B0604020202020204" pitchFamily="34" charset="0"/>
                <a:ea typeface="Verdana" panose="020B0604030504040204" pitchFamily="34" charset="0"/>
                <a:cs typeface="Arial" panose="020B0604020202020204" pitchFamily="34" charset="0"/>
              </a:rPr>
              <a:t>kosketuksista…</a:t>
            </a:r>
            <a:endParaRPr lang="fi-FI" sz="1100" kern="0" dirty="0">
              <a:solidFill>
                <a:sysClr val="windowText" lastClr="000000"/>
              </a:solidFill>
              <a:latin typeface="Arial" panose="020B0604020202020204" pitchFamily="34" charset="0"/>
              <a:ea typeface="Verdana" panose="020B0604030504040204" pitchFamily="34" charset="0"/>
              <a:cs typeface="Arial" panose="020B0604020202020204" pitchFamily="34" charset="0"/>
            </a:endParaRPr>
          </a:p>
          <a:p>
            <a:pPr marL="133609" indent="-117543" algn="l" defTabSz="1217706">
              <a:spcBef>
                <a:spcPts val="1132"/>
              </a:spcBef>
              <a:buFontTx/>
              <a:buChar char="•"/>
              <a:tabLst>
                <a:tab pos="134455" algn="l"/>
              </a:tabLst>
            </a:pPr>
            <a:r>
              <a:rPr lang="fi-FI" sz="1100" kern="0" dirty="0">
                <a:solidFill>
                  <a:srgbClr val="231F20"/>
                </a:solidFill>
                <a:latin typeface="Arial" panose="020B0604020202020204" pitchFamily="34" charset="0"/>
                <a:ea typeface="Verdana" panose="020B0604030504040204" pitchFamily="34" charset="0"/>
                <a:cs typeface="Arial" panose="020B0604020202020204" pitchFamily="34" charset="0"/>
              </a:rPr>
              <a:t>Erilaiset</a:t>
            </a:r>
            <a:r>
              <a:rPr lang="fi-FI" sz="1100" kern="0" spc="206" dirty="0">
                <a:solidFill>
                  <a:srgbClr val="231F20"/>
                </a:solidFill>
                <a:latin typeface="Arial" panose="020B0604020202020204" pitchFamily="34" charset="0"/>
                <a:ea typeface="Verdana" panose="020B0604030504040204" pitchFamily="34" charset="0"/>
                <a:cs typeface="Arial" panose="020B0604020202020204" pitchFamily="34" charset="0"/>
              </a:rPr>
              <a:t> </a:t>
            </a:r>
            <a:r>
              <a:rPr lang="fi-FI" sz="1100" kern="0" spc="67" dirty="0">
                <a:solidFill>
                  <a:srgbClr val="231F20"/>
                </a:solidFill>
                <a:latin typeface="Arial" panose="020B0604020202020204" pitchFamily="34" charset="0"/>
                <a:ea typeface="Verdana" panose="020B0604030504040204" pitchFamily="34" charset="0"/>
                <a:cs typeface="Arial" panose="020B0604020202020204" pitchFamily="34" charset="0"/>
              </a:rPr>
              <a:t>aistikokemukset</a:t>
            </a:r>
            <a:r>
              <a:rPr lang="fi-FI" sz="1100" kern="0" spc="206" dirty="0">
                <a:solidFill>
                  <a:srgbClr val="231F20"/>
                </a:solidFill>
                <a:latin typeface="Arial" panose="020B0604020202020204" pitchFamily="34" charset="0"/>
                <a:ea typeface="Verdana" panose="020B0604030504040204" pitchFamily="34" charset="0"/>
                <a:cs typeface="Arial" panose="020B0604020202020204" pitchFamily="34" charset="0"/>
              </a:rPr>
              <a:t> </a:t>
            </a:r>
            <a:r>
              <a:rPr lang="fi-FI" sz="1100" kern="0" dirty="0">
                <a:solidFill>
                  <a:srgbClr val="231F20"/>
                </a:solidFill>
                <a:latin typeface="Arial" panose="020B0604020202020204" pitchFamily="34" charset="0"/>
                <a:ea typeface="Verdana" panose="020B0604030504040204" pitchFamily="34" charset="0"/>
                <a:cs typeface="Arial" panose="020B0604020202020204" pitchFamily="34" charset="0"/>
              </a:rPr>
              <a:t>herättävät</a:t>
            </a:r>
            <a:r>
              <a:rPr lang="fi-FI" sz="1100" kern="0" spc="206" dirty="0">
                <a:solidFill>
                  <a:srgbClr val="231F20"/>
                </a:solidFill>
                <a:latin typeface="Arial" panose="020B0604020202020204" pitchFamily="34" charset="0"/>
                <a:ea typeface="Verdana" panose="020B0604030504040204" pitchFamily="34" charset="0"/>
                <a:cs typeface="Arial" panose="020B0604020202020204" pitchFamily="34" charset="0"/>
              </a:rPr>
              <a:t> </a:t>
            </a:r>
            <a:r>
              <a:rPr lang="fi-FI" sz="1100" kern="0" spc="93" dirty="0">
                <a:solidFill>
                  <a:srgbClr val="231F20"/>
                </a:solidFill>
                <a:latin typeface="Arial" panose="020B0604020202020204" pitchFamily="34" charset="0"/>
                <a:ea typeface="Verdana" panose="020B0604030504040204" pitchFamily="34" charset="0"/>
                <a:cs typeface="Arial" panose="020B0604020202020204" pitchFamily="34" charset="0"/>
              </a:rPr>
              <a:t>myös</a:t>
            </a:r>
            <a:r>
              <a:rPr lang="fi-FI" sz="1100" kern="0" spc="206" dirty="0">
                <a:solidFill>
                  <a:srgbClr val="231F20"/>
                </a:solidFill>
                <a:latin typeface="Arial" panose="020B0604020202020204" pitchFamily="34" charset="0"/>
                <a:ea typeface="Verdana" panose="020B0604030504040204" pitchFamily="34" charset="0"/>
                <a:cs typeface="Arial" panose="020B0604020202020204" pitchFamily="34" charset="0"/>
              </a:rPr>
              <a:t> </a:t>
            </a:r>
            <a:r>
              <a:rPr lang="fi-FI" sz="1100" kern="0" spc="-13" dirty="0">
                <a:solidFill>
                  <a:srgbClr val="231F20"/>
                </a:solidFill>
                <a:latin typeface="Arial" panose="020B0604020202020204" pitchFamily="34" charset="0"/>
                <a:ea typeface="Verdana" panose="020B0604030504040204" pitchFamily="34" charset="0"/>
                <a:cs typeface="Arial" panose="020B0604020202020204" pitchFamily="34" charset="0"/>
              </a:rPr>
              <a:t>tunteita. </a:t>
            </a:r>
            <a:r>
              <a:rPr lang="fi-FI" sz="1100" b="1" i="0" dirty="0">
                <a:solidFill>
                  <a:srgbClr val="444444"/>
                </a:solidFill>
                <a:effectLst/>
                <a:latin typeface="Arial" panose="020B0604020202020204" pitchFamily="34" charset="0"/>
                <a:cs typeface="Arial" panose="020B0604020202020204" pitchFamily="34" charset="0"/>
              </a:rPr>
              <a:t>Tuntoaisti on kuitenkin kaikkein tärkein aistimme. Se kehittyy ensimmäisenä ja hiipuu viimeisenä</a:t>
            </a:r>
            <a:r>
              <a:rPr lang="fi-FI" sz="1100" kern="0" spc="120" dirty="0">
                <a:solidFill>
                  <a:srgbClr val="231F20"/>
                </a:solidFill>
                <a:latin typeface="Arial" panose="020B0604020202020204" pitchFamily="34" charset="0"/>
                <a:ea typeface="Verdana" panose="020B0604030504040204" pitchFamily="34" charset="0"/>
                <a:cs typeface="Arial" panose="020B0604020202020204" pitchFamily="34" charset="0"/>
              </a:rPr>
              <a:t> </a:t>
            </a:r>
            <a:r>
              <a:rPr lang="fi-FI" sz="1100" kern="0" dirty="0">
                <a:solidFill>
                  <a:srgbClr val="231F20"/>
                </a:solidFill>
                <a:latin typeface="Arial" panose="020B0604020202020204" pitchFamily="34" charset="0"/>
                <a:ea typeface="Verdana" panose="020B0604030504040204" pitchFamily="34" charset="0"/>
                <a:cs typeface="Arial" panose="020B0604020202020204" pitchFamily="34" charset="0"/>
              </a:rPr>
              <a:t>Eläintä,</a:t>
            </a:r>
            <a:r>
              <a:rPr lang="fi-FI" sz="1100" kern="0" spc="127" dirty="0">
                <a:solidFill>
                  <a:srgbClr val="231F20"/>
                </a:solidFill>
                <a:latin typeface="Arial" panose="020B0604020202020204" pitchFamily="34" charset="0"/>
                <a:ea typeface="Verdana" panose="020B0604030504040204" pitchFamily="34" charset="0"/>
                <a:cs typeface="Arial" panose="020B0604020202020204" pitchFamily="34" charset="0"/>
              </a:rPr>
              <a:t> </a:t>
            </a:r>
            <a:r>
              <a:rPr lang="fi-FI" sz="1100" kern="0" spc="67" dirty="0">
                <a:solidFill>
                  <a:srgbClr val="231F20"/>
                </a:solidFill>
                <a:latin typeface="Arial" panose="020B0604020202020204" pitchFamily="34" charset="0"/>
                <a:ea typeface="Verdana" panose="020B0604030504040204" pitchFamily="34" charset="0"/>
                <a:cs typeface="Arial" panose="020B0604020202020204" pitchFamily="34" charset="0"/>
              </a:rPr>
              <a:t>kasvia</a:t>
            </a:r>
            <a:r>
              <a:rPr lang="fi-FI" sz="1100" kern="0" spc="127" dirty="0">
                <a:solidFill>
                  <a:srgbClr val="231F20"/>
                </a:solidFill>
                <a:latin typeface="Arial" panose="020B0604020202020204" pitchFamily="34" charset="0"/>
                <a:ea typeface="Verdana" panose="020B0604030504040204" pitchFamily="34" charset="0"/>
                <a:cs typeface="Arial" panose="020B0604020202020204" pitchFamily="34" charset="0"/>
              </a:rPr>
              <a:t> </a:t>
            </a:r>
            <a:r>
              <a:rPr lang="fi-FI" sz="1100" kern="0" dirty="0">
                <a:solidFill>
                  <a:srgbClr val="231F20"/>
                </a:solidFill>
                <a:latin typeface="Arial" panose="020B0604020202020204" pitchFamily="34" charset="0"/>
                <a:ea typeface="Verdana" panose="020B0604030504040204" pitchFamily="34" charset="0"/>
                <a:cs typeface="Arial" panose="020B0604020202020204" pitchFamily="34" charset="0"/>
              </a:rPr>
              <a:t>tai</a:t>
            </a:r>
            <a:r>
              <a:rPr lang="fi-FI" sz="1100" kern="0" spc="127" dirty="0">
                <a:solidFill>
                  <a:srgbClr val="231F20"/>
                </a:solidFill>
                <a:latin typeface="Arial" panose="020B0604020202020204" pitchFamily="34" charset="0"/>
                <a:ea typeface="Verdana" panose="020B0604030504040204" pitchFamily="34" charset="0"/>
                <a:cs typeface="Arial" panose="020B0604020202020204" pitchFamily="34" charset="0"/>
              </a:rPr>
              <a:t> </a:t>
            </a:r>
            <a:r>
              <a:rPr lang="fi-FI" sz="1100" kern="0" dirty="0">
                <a:solidFill>
                  <a:srgbClr val="231F20"/>
                </a:solidFill>
                <a:latin typeface="Arial" panose="020B0604020202020204" pitchFamily="34" charset="0"/>
                <a:ea typeface="Verdana" panose="020B0604030504040204" pitchFamily="34" charset="0"/>
                <a:cs typeface="Arial" panose="020B0604020202020204" pitchFamily="34" charset="0"/>
              </a:rPr>
              <a:t>muuta</a:t>
            </a:r>
            <a:r>
              <a:rPr lang="fi-FI" sz="1100" kern="0" spc="127" dirty="0">
                <a:solidFill>
                  <a:srgbClr val="231F20"/>
                </a:solidFill>
                <a:latin typeface="Arial" panose="020B0604020202020204" pitchFamily="34" charset="0"/>
                <a:ea typeface="Verdana" panose="020B0604030504040204" pitchFamily="34" charset="0"/>
                <a:cs typeface="Arial" panose="020B0604020202020204" pitchFamily="34" charset="0"/>
              </a:rPr>
              <a:t> </a:t>
            </a:r>
            <a:r>
              <a:rPr lang="fi-FI" sz="1100" kern="0" spc="73" dirty="0">
                <a:solidFill>
                  <a:srgbClr val="231F20"/>
                </a:solidFill>
                <a:latin typeface="Arial" panose="020B0604020202020204" pitchFamily="34" charset="0"/>
                <a:ea typeface="Verdana" panose="020B0604030504040204" pitchFamily="34" charset="0"/>
                <a:cs typeface="Arial" panose="020B0604020202020204" pitchFamily="34" charset="0"/>
              </a:rPr>
              <a:t>luonnosta</a:t>
            </a:r>
            <a:r>
              <a:rPr lang="fi-FI" sz="1100" kern="0" spc="120" dirty="0">
                <a:solidFill>
                  <a:srgbClr val="231F20"/>
                </a:solidFill>
                <a:latin typeface="Arial" panose="020B0604020202020204" pitchFamily="34" charset="0"/>
                <a:ea typeface="Verdana" panose="020B0604030504040204" pitchFamily="34" charset="0"/>
                <a:cs typeface="Arial" panose="020B0604020202020204" pitchFamily="34" charset="0"/>
              </a:rPr>
              <a:t> </a:t>
            </a:r>
            <a:r>
              <a:rPr lang="fi-FI" sz="1100" kern="0" spc="67" dirty="0">
                <a:solidFill>
                  <a:srgbClr val="231F20"/>
                </a:solidFill>
                <a:latin typeface="Arial" panose="020B0604020202020204" pitchFamily="34" charset="0"/>
                <a:ea typeface="Verdana" panose="020B0604030504040204" pitchFamily="34" charset="0"/>
                <a:cs typeface="Arial" panose="020B0604020202020204" pitchFamily="34" charset="0"/>
              </a:rPr>
              <a:t>löytyvää</a:t>
            </a:r>
            <a:r>
              <a:rPr lang="fi-FI" sz="1100" kern="0" spc="127" dirty="0">
                <a:solidFill>
                  <a:srgbClr val="231F20"/>
                </a:solidFill>
                <a:latin typeface="Arial" panose="020B0604020202020204" pitchFamily="34" charset="0"/>
                <a:ea typeface="Verdana" panose="020B0604030504040204" pitchFamily="34" charset="0"/>
                <a:cs typeface="Arial" panose="020B0604020202020204" pitchFamily="34" charset="0"/>
              </a:rPr>
              <a:t> </a:t>
            </a:r>
            <a:r>
              <a:rPr lang="fi-FI" sz="1100" kern="0" dirty="0">
                <a:solidFill>
                  <a:srgbClr val="231F20"/>
                </a:solidFill>
                <a:latin typeface="Arial" panose="020B0604020202020204" pitchFamily="34" charset="0"/>
                <a:ea typeface="Verdana" panose="020B0604030504040204" pitchFamily="34" charset="0"/>
                <a:cs typeface="Arial" panose="020B0604020202020204" pitchFamily="34" charset="0"/>
              </a:rPr>
              <a:t>asiaa</a:t>
            </a:r>
            <a:r>
              <a:rPr lang="fi-FI" sz="1100" kern="0" spc="127" dirty="0">
                <a:solidFill>
                  <a:srgbClr val="231F20"/>
                </a:solidFill>
                <a:latin typeface="Arial" panose="020B0604020202020204" pitchFamily="34" charset="0"/>
                <a:ea typeface="Verdana" panose="020B0604030504040204" pitchFamily="34" charset="0"/>
                <a:cs typeface="Arial" panose="020B0604020202020204" pitchFamily="34" charset="0"/>
              </a:rPr>
              <a:t> </a:t>
            </a:r>
            <a:r>
              <a:rPr lang="fi-FI" sz="1100" kern="0" spc="80" dirty="0">
                <a:solidFill>
                  <a:srgbClr val="231F20"/>
                </a:solidFill>
                <a:latin typeface="Arial" panose="020B0604020202020204" pitchFamily="34" charset="0"/>
                <a:ea typeface="Verdana" panose="020B0604030504040204" pitchFamily="34" charset="0"/>
                <a:cs typeface="Arial" panose="020B0604020202020204" pitchFamily="34" charset="0"/>
              </a:rPr>
              <a:t>koskettaessa </a:t>
            </a:r>
            <a:r>
              <a:rPr lang="fi-FI" sz="1100" kern="0" dirty="0">
                <a:solidFill>
                  <a:srgbClr val="231F20"/>
                </a:solidFill>
                <a:latin typeface="Arial" panose="020B0604020202020204" pitchFamily="34" charset="0"/>
                <a:ea typeface="Verdana" panose="020B0604030504040204" pitchFamily="34" charset="0"/>
                <a:cs typeface="Arial" panose="020B0604020202020204" pitchFamily="34" charset="0"/>
              </a:rPr>
              <a:t>iho</a:t>
            </a:r>
            <a:r>
              <a:rPr lang="fi-FI" sz="1100" kern="0" spc="127" dirty="0">
                <a:solidFill>
                  <a:srgbClr val="231F20"/>
                </a:solidFill>
                <a:latin typeface="Arial" panose="020B0604020202020204" pitchFamily="34" charset="0"/>
                <a:ea typeface="Verdana" panose="020B0604030504040204" pitchFamily="34" charset="0"/>
                <a:cs typeface="Arial" panose="020B0604020202020204" pitchFamily="34" charset="0"/>
              </a:rPr>
              <a:t> </a:t>
            </a:r>
            <a:r>
              <a:rPr lang="fi-FI" sz="1100" kern="0" spc="53" dirty="0">
                <a:solidFill>
                  <a:srgbClr val="231F20"/>
                </a:solidFill>
                <a:latin typeface="Arial" panose="020B0604020202020204" pitchFamily="34" charset="0"/>
                <a:ea typeface="Verdana" panose="020B0604030504040204" pitchFamily="34" charset="0"/>
                <a:cs typeface="Arial" panose="020B0604020202020204" pitchFamily="34" charset="0"/>
              </a:rPr>
              <a:t>saa </a:t>
            </a:r>
            <a:r>
              <a:rPr lang="fi-FI" sz="1100" kern="0" spc="67" dirty="0">
                <a:solidFill>
                  <a:srgbClr val="231F20"/>
                </a:solidFill>
                <a:latin typeface="Arial" panose="020B0604020202020204" pitchFamily="34" charset="0"/>
                <a:ea typeface="Verdana" panose="020B0604030504040204" pitchFamily="34" charset="0"/>
                <a:cs typeface="Arial" panose="020B0604020202020204" pitchFamily="34" charset="0"/>
              </a:rPr>
              <a:t>vahvan</a:t>
            </a:r>
            <a:r>
              <a:rPr lang="fi-FI" sz="1100" kern="0" spc="127" dirty="0">
                <a:solidFill>
                  <a:srgbClr val="231F20"/>
                </a:solidFill>
                <a:latin typeface="Arial" panose="020B0604020202020204" pitchFamily="34" charset="0"/>
                <a:ea typeface="Verdana" panose="020B0604030504040204" pitchFamily="34" charset="0"/>
                <a:cs typeface="Arial" panose="020B0604020202020204" pitchFamily="34" charset="0"/>
              </a:rPr>
              <a:t> </a:t>
            </a:r>
            <a:r>
              <a:rPr lang="fi-FI" sz="1100" kern="0" spc="67" dirty="0">
                <a:solidFill>
                  <a:srgbClr val="231F20"/>
                </a:solidFill>
                <a:latin typeface="Arial" panose="020B0604020202020204" pitchFamily="34" charset="0"/>
                <a:ea typeface="Verdana" panose="020B0604030504040204" pitchFamily="34" charset="0"/>
                <a:cs typeface="Arial" panose="020B0604020202020204" pitchFamily="34" charset="0"/>
              </a:rPr>
              <a:t>tuntoaistimuksen</a:t>
            </a:r>
            <a:r>
              <a:rPr lang="fi-FI" sz="1100" kern="0" spc="127" dirty="0">
                <a:solidFill>
                  <a:srgbClr val="231F20"/>
                </a:solidFill>
                <a:latin typeface="Arial" panose="020B0604020202020204" pitchFamily="34" charset="0"/>
                <a:ea typeface="Verdana" panose="020B0604030504040204" pitchFamily="34" charset="0"/>
                <a:cs typeface="Arial" panose="020B0604020202020204" pitchFamily="34" charset="0"/>
              </a:rPr>
              <a:t> </a:t>
            </a:r>
            <a:r>
              <a:rPr lang="fi-FI" sz="1100" kern="0" dirty="0">
                <a:solidFill>
                  <a:srgbClr val="231F20"/>
                </a:solidFill>
                <a:latin typeface="Arial" panose="020B0604020202020204" pitchFamily="34" charset="0"/>
                <a:ea typeface="Verdana" panose="020B0604030504040204" pitchFamily="34" charset="0"/>
                <a:cs typeface="Arial" panose="020B0604020202020204" pitchFamily="34" charset="0"/>
              </a:rPr>
              <a:t>ja</a:t>
            </a:r>
            <a:r>
              <a:rPr lang="fi-FI" sz="1100" kern="0" spc="133" dirty="0">
                <a:solidFill>
                  <a:srgbClr val="231F20"/>
                </a:solidFill>
                <a:latin typeface="Arial" panose="020B0604020202020204" pitchFamily="34" charset="0"/>
                <a:ea typeface="Verdana" panose="020B0604030504040204" pitchFamily="34" charset="0"/>
                <a:cs typeface="Arial" panose="020B0604020202020204" pitchFamily="34" charset="0"/>
              </a:rPr>
              <a:t> </a:t>
            </a:r>
            <a:r>
              <a:rPr lang="fi-FI" sz="1100" kern="0" dirty="0">
                <a:solidFill>
                  <a:srgbClr val="231F20"/>
                </a:solidFill>
                <a:latin typeface="Arial" panose="020B0604020202020204" pitchFamily="34" charset="0"/>
                <a:ea typeface="Verdana" panose="020B0604030504040204" pitchFamily="34" charset="0"/>
                <a:cs typeface="Arial" panose="020B0604020202020204" pitchFamily="34" charset="0"/>
              </a:rPr>
              <a:t>voi</a:t>
            </a:r>
            <a:r>
              <a:rPr lang="fi-FI" sz="1100" kern="0" spc="127" dirty="0">
                <a:solidFill>
                  <a:srgbClr val="231F20"/>
                </a:solidFill>
                <a:latin typeface="Arial" panose="020B0604020202020204" pitchFamily="34" charset="0"/>
                <a:ea typeface="Verdana" panose="020B0604030504040204" pitchFamily="34" charset="0"/>
                <a:cs typeface="Arial" panose="020B0604020202020204" pitchFamily="34" charset="0"/>
              </a:rPr>
              <a:t> </a:t>
            </a:r>
            <a:r>
              <a:rPr lang="fi-FI" sz="1100" kern="0" dirty="0">
                <a:solidFill>
                  <a:srgbClr val="231F20"/>
                </a:solidFill>
                <a:latin typeface="Arial" panose="020B0604020202020204" pitchFamily="34" charset="0"/>
                <a:ea typeface="Verdana" panose="020B0604030504040204" pitchFamily="34" charset="0"/>
                <a:cs typeface="Arial" panose="020B0604020202020204" pitchFamily="34" charset="0"/>
              </a:rPr>
              <a:t>jopa</a:t>
            </a:r>
            <a:r>
              <a:rPr lang="fi-FI" sz="1100" kern="0" spc="133" dirty="0">
                <a:solidFill>
                  <a:srgbClr val="231F20"/>
                </a:solidFill>
                <a:latin typeface="Arial" panose="020B0604020202020204" pitchFamily="34" charset="0"/>
                <a:ea typeface="Verdana" panose="020B0604030504040204" pitchFamily="34" charset="0"/>
                <a:cs typeface="Arial" panose="020B0604020202020204" pitchFamily="34" charset="0"/>
              </a:rPr>
              <a:t> </a:t>
            </a:r>
            <a:r>
              <a:rPr lang="fi-FI" sz="1100" kern="0" dirty="0">
                <a:solidFill>
                  <a:srgbClr val="231F20"/>
                </a:solidFill>
                <a:latin typeface="Arial" panose="020B0604020202020204" pitchFamily="34" charset="0"/>
                <a:ea typeface="Verdana" panose="020B0604030504040204" pitchFamily="34" charset="0"/>
                <a:cs typeface="Arial" panose="020B0604020202020204" pitchFamily="34" charset="0"/>
              </a:rPr>
              <a:t>vahvistaa</a:t>
            </a:r>
            <a:r>
              <a:rPr lang="fi-FI" sz="1100" kern="0" spc="127" dirty="0">
                <a:solidFill>
                  <a:srgbClr val="231F20"/>
                </a:solidFill>
                <a:latin typeface="Arial" panose="020B0604020202020204" pitchFamily="34" charset="0"/>
                <a:ea typeface="Verdana" panose="020B0604030504040204" pitchFamily="34" charset="0"/>
                <a:cs typeface="Arial" panose="020B0604020202020204" pitchFamily="34" charset="0"/>
              </a:rPr>
              <a:t> </a:t>
            </a:r>
            <a:r>
              <a:rPr lang="fi-FI" sz="1100" kern="0" spc="-13" dirty="0">
                <a:solidFill>
                  <a:srgbClr val="231F20"/>
                </a:solidFill>
                <a:latin typeface="Arial" panose="020B0604020202020204" pitchFamily="34" charset="0"/>
                <a:ea typeface="Verdana" panose="020B0604030504040204" pitchFamily="34" charset="0"/>
                <a:cs typeface="Arial" panose="020B0604020202020204" pitchFamily="34" charset="0"/>
              </a:rPr>
              <a:t>tuntoaistia.</a:t>
            </a:r>
            <a:endParaRPr lang="fi-FI" sz="1100" kern="0" dirty="0">
              <a:solidFill>
                <a:sysClr val="windowText" lastClr="000000"/>
              </a:solidFill>
              <a:latin typeface="Arial" panose="020B0604020202020204" pitchFamily="34" charset="0"/>
              <a:ea typeface="Verdana" panose="020B0604030504040204" pitchFamily="34" charset="0"/>
              <a:cs typeface="Arial" panose="020B0604020202020204" pitchFamily="34" charset="0"/>
            </a:endParaRPr>
          </a:p>
          <a:p>
            <a:endParaRPr lang="fi-FI" sz="1100" dirty="0">
              <a:latin typeface="Arial" panose="020B0604020202020204" pitchFamily="34" charset="0"/>
              <a:cs typeface="Arial" panose="020B0604020202020204" pitchFamily="34" charset="0"/>
            </a:endParaRPr>
          </a:p>
          <a:p>
            <a:r>
              <a:rPr lang="fi-FI" sz="1100" b="1" dirty="0">
                <a:latin typeface="Arial" panose="020B0604020202020204" pitchFamily="34" charset="0"/>
                <a:cs typeface="Arial" panose="020B0604020202020204" pitchFamily="34" charset="0"/>
              </a:rPr>
              <a:t>Toimintakyky</a:t>
            </a:r>
          </a:p>
          <a:p>
            <a:pPr marL="133609" marR="383916" indent="-117543" defTabSz="1217706">
              <a:spcBef>
                <a:spcPts val="133"/>
              </a:spcBef>
              <a:buFontTx/>
              <a:buChar char="•"/>
              <a:tabLst>
                <a:tab pos="134455" algn="l"/>
              </a:tabLst>
            </a:pPr>
            <a:r>
              <a:rPr lang="fi-FI" sz="1100" kern="0" spc="67" dirty="0">
                <a:solidFill>
                  <a:srgbClr val="231F20"/>
                </a:solidFill>
                <a:latin typeface="Arial" panose="020B0604020202020204" pitchFamily="34" charset="0"/>
                <a:cs typeface="Arial" panose="020B0604020202020204" pitchFamily="34" charset="0"/>
              </a:rPr>
              <a:t>Luontoympäristöissä</a:t>
            </a:r>
            <a:r>
              <a:rPr lang="fi-FI" sz="1100" kern="0" spc="213" dirty="0">
                <a:solidFill>
                  <a:srgbClr val="231F20"/>
                </a:solidFill>
                <a:latin typeface="Arial" panose="020B0604020202020204" pitchFamily="34" charset="0"/>
                <a:cs typeface="Arial" panose="020B0604020202020204" pitchFamily="34" charset="0"/>
              </a:rPr>
              <a:t> </a:t>
            </a:r>
            <a:r>
              <a:rPr lang="fi-FI" sz="1100" kern="0" spc="107" dirty="0">
                <a:solidFill>
                  <a:srgbClr val="231F20"/>
                </a:solidFill>
                <a:latin typeface="Arial" panose="020B0604020202020204" pitchFamily="34" charset="0"/>
                <a:cs typeface="Arial" panose="020B0604020202020204" pitchFamily="34" charset="0"/>
              </a:rPr>
              <a:t>on</a:t>
            </a:r>
            <a:r>
              <a:rPr lang="fi-FI" sz="1100" kern="0" spc="213" dirty="0">
                <a:solidFill>
                  <a:srgbClr val="231F20"/>
                </a:solidFill>
                <a:latin typeface="Arial" panose="020B0604020202020204" pitchFamily="34" charset="0"/>
                <a:cs typeface="Arial" panose="020B0604020202020204" pitchFamily="34" charset="0"/>
              </a:rPr>
              <a:t> </a:t>
            </a:r>
            <a:r>
              <a:rPr lang="fi-FI" sz="1100" kern="0" spc="60" dirty="0">
                <a:solidFill>
                  <a:srgbClr val="231F20"/>
                </a:solidFill>
                <a:latin typeface="Arial" panose="020B0604020202020204" pitchFamily="34" charset="0"/>
                <a:cs typeface="Arial" panose="020B0604020202020204" pitchFamily="34" charset="0"/>
              </a:rPr>
              <a:t>mahdollisuus</a:t>
            </a:r>
            <a:r>
              <a:rPr lang="fi-FI" sz="1100" kern="0" spc="213" dirty="0">
                <a:solidFill>
                  <a:srgbClr val="231F20"/>
                </a:solidFill>
                <a:latin typeface="Arial" panose="020B0604020202020204" pitchFamily="34" charset="0"/>
                <a:cs typeface="Arial" panose="020B0604020202020204" pitchFamily="34" charset="0"/>
              </a:rPr>
              <a:t> </a:t>
            </a:r>
            <a:r>
              <a:rPr lang="fi-FI" sz="1100" kern="0" dirty="0">
                <a:solidFill>
                  <a:srgbClr val="231F20"/>
                </a:solidFill>
                <a:latin typeface="Arial" panose="020B0604020202020204" pitchFamily="34" charset="0"/>
                <a:cs typeface="Arial" panose="020B0604020202020204" pitchFamily="34" charset="0"/>
              </a:rPr>
              <a:t>niin</a:t>
            </a:r>
            <a:r>
              <a:rPr lang="fi-FI" sz="1100" kern="0" spc="213" dirty="0">
                <a:solidFill>
                  <a:srgbClr val="231F20"/>
                </a:solidFill>
                <a:latin typeface="Arial" panose="020B0604020202020204" pitchFamily="34" charset="0"/>
                <a:cs typeface="Arial" panose="020B0604020202020204" pitchFamily="34" charset="0"/>
              </a:rPr>
              <a:t> </a:t>
            </a:r>
            <a:r>
              <a:rPr lang="fi-FI" sz="1100" kern="0" dirty="0">
                <a:solidFill>
                  <a:srgbClr val="231F20"/>
                </a:solidFill>
                <a:latin typeface="Arial" panose="020B0604020202020204" pitchFamily="34" charset="0"/>
                <a:cs typeface="Arial" panose="020B0604020202020204" pitchFamily="34" charset="0"/>
              </a:rPr>
              <a:t>aktiiviseen</a:t>
            </a:r>
            <a:r>
              <a:rPr lang="fi-FI" sz="1100" kern="0" spc="213" dirty="0">
                <a:solidFill>
                  <a:srgbClr val="231F20"/>
                </a:solidFill>
                <a:latin typeface="Arial" panose="020B0604020202020204" pitchFamily="34" charset="0"/>
                <a:cs typeface="Arial" panose="020B0604020202020204" pitchFamily="34" charset="0"/>
              </a:rPr>
              <a:t> </a:t>
            </a:r>
            <a:r>
              <a:rPr lang="fi-FI" sz="1100" kern="0" dirty="0">
                <a:solidFill>
                  <a:srgbClr val="231F20"/>
                </a:solidFill>
                <a:latin typeface="Arial" panose="020B0604020202020204" pitchFamily="34" charset="0"/>
                <a:cs typeface="Arial" panose="020B0604020202020204" pitchFamily="34" charset="0"/>
              </a:rPr>
              <a:t>toimintaan</a:t>
            </a:r>
            <a:r>
              <a:rPr lang="fi-FI" sz="1100" kern="0" spc="213" dirty="0">
                <a:solidFill>
                  <a:srgbClr val="231F20"/>
                </a:solidFill>
                <a:latin typeface="Arial" panose="020B0604020202020204" pitchFamily="34" charset="0"/>
                <a:cs typeface="Arial" panose="020B0604020202020204" pitchFamily="34" charset="0"/>
              </a:rPr>
              <a:t> </a:t>
            </a:r>
            <a:r>
              <a:rPr lang="fi-FI" sz="1100" kern="0" spc="-27" dirty="0">
                <a:solidFill>
                  <a:srgbClr val="231F20"/>
                </a:solidFill>
                <a:latin typeface="Arial" panose="020B0604020202020204" pitchFamily="34" charset="0"/>
                <a:cs typeface="Arial" panose="020B0604020202020204" pitchFamily="34" charset="0"/>
              </a:rPr>
              <a:t>kuin </a:t>
            </a:r>
            <a:r>
              <a:rPr lang="fi-FI" sz="1100" kern="0" spc="-13" dirty="0">
                <a:solidFill>
                  <a:srgbClr val="231F20"/>
                </a:solidFill>
                <a:latin typeface="Arial" panose="020B0604020202020204" pitchFamily="34" charset="0"/>
                <a:cs typeface="Arial" panose="020B0604020202020204" pitchFamily="34" charset="0"/>
              </a:rPr>
              <a:t>oleiluunkin.</a:t>
            </a:r>
            <a:endParaRPr lang="fi-FI" sz="1100" kern="0" dirty="0">
              <a:solidFill>
                <a:sysClr val="windowText" lastClr="000000"/>
              </a:solidFill>
              <a:latin typeface="Arial" panose="020B0604020202020204" pitchFamily="34" charset="0"/>
              <a:cs typeface="Arial" panose="020B0604020202020204" pitchFamily="34" charset="0"/>
            </a:endParaRPr>
          </a:p>
          <a:p>
            <a:pPr marL="133609" marR="6765" indent="-117543" defTabSz="1217706">
              <a:spcBef>
                <a:spcPts val="1132"/>
              </a:spcBef>
              <a:buFontTx/>
              <a:buChar char="•"/>
              <a:tabLst>
                <a:tab pos="134455" algn="l"/>
              </a:tabLst>
            </a:pPr>
            <a:r>
              <a:rPr lang="fi-FI" sz="1100" kern="0" dirty="0">
                <a:solidFill>
                  <a:srgbClr val="231F20"/>
                </a:solidFill>
                <a:latin typeface="Arial" panose="020B0604020202020204" pitchFamily="34" charset="0"/>
                <a:cs typeface="Arial" panose="020B0604020202020204" pitchFamily="34" charset="0"/>
              </a:rPr>
              <a:t>Toimintaympäristönä</a:t>
            </a:r>
            <a:r>
              <a:rPr lang="fi-FI" sz="1100" kern="0" spc="240" dirty="0">
                <a:solidFill>
                  <a:srgbClr val="231F20"/>
                </a:solidFill>
                <a:latin typeface="Arial" panose="020B0604020202020204" pitchFamily="34" charset="0"/>
                <a:cs typeface="Arial" panose="020B0604020202020204" pitchFamily="34" charset="0"/>
              </a:rPr>
              <a:t> </a:t>
            </a:r>
            <a:r>
              <a:rPr lang="fi-FI" sz="1100" kern="0" dirty="0">
                <a:solidFill>
                  <a:srgbClr val="231F20"/>
                </a:solidFill>
                <a:latin typeface="Arial" panose="020B0604020202020204" pitchFamily="34" charset="0"/>
                <a:cs typeface="Arial" panose="020B0604020202020204" pitchFamily="34" charset="0"/>
              </a:rPr>
              <a:t>luonto</a:t>
            </a:r>
            <a:r>
              <a:rPr lang="fi-FI" sz="1100" kern="0" spc="240" dirty="0">
                <a:solidFill>
                  <a:srgbClr val="231F20"/>
                </a:solidFill>
                <a:latin typeface="Arial" panose="020B0604020202020204" pitchFamily="34" charset="0"/>
                <a:cs typeface="Arial" panose="020B0604020202020204" pitchFamily="34" charset="0"/>
              </a:rPr>
              <a:t> </a:t>
            </a:r>
            <a:r>
              <a:rPr lang="fi-FI" sz="1100" kern="0" spc="107" dirty="0">
                <a:solidFill>
                  <a:srgbClr val="231F20"/>
                </a:solidFill>
                <a:latin typeface="Arial" panose="020B0604020202020204" pitchFamily="34" charset="0"/>
                <a:cs typeface="Arial" panose="020B0604020202020204" pitchFamily="34" charset="0"/>
              </a:rPr>
              <a:t>on</a:t>
            </a:r>
            <a:r>
              <a:rPr lang="fi-FI" sz="1100" kern="0" spc="240" dirty="0">
                <a:solidFill>
                  <a:srgbClr val="231F20"/>
                </a:solidFill>
                <a:latin typeface="Arial" panose="020B0604020202020204" pitchFamily="34" charset="0"/>
                <a:cs typeface="Arial" panose="020B0604020202020204" pitchFamily="34" charset="0"/>
              </a:rPr>
              <a:t> </a:t>
            </a:r>
            <a:r>
              <a:rPr lang="fi-FI" sz="1100" kern="0" spc="67" dirty="0">
                <a:solidFill>
                  <a:srgbClr val="231F20"/>
                </a:solidFill>
                <a:latin typeface="Arial" panose="020B0604020202020204" pitchFamily="34" charset="0"/>
                <a:cs typeface="Arial" panose="020B0604020202020204" pitchFamily="34" charset="0"/>
              </a:rPr>
              <a:t>monikäyttöinen</a:t>
            </a:r>
            <a:r>
              <a:rPr lang="fi-FI" sz="1100" kern="0" spc="240" dirty="0">
                <a:solidFill>
                  <a:srgbClr val="231F20"/>
                </a:solidFill>
                <a:latin typeface="Arial" panose="020B0604020202020204" pitchFamily="34" charset="0"/>
                <a:cs typeface="Arial" panose="020B0604020202020204" pitchFamily="34" charset="0"/>
              </a:rPr>
              <a:t> </a:t>
            </a:r>
            <a:r>
              <a:rPr lang="fi-FI" sz="1100" kern="0" spc="73" dirty="0">
                <a:solidFill>
                  <a:srgbClr val="231F20"/>
                </a:solidFill>
                <a:latin typeface="Arial" panose="020B0604020202020204" pitchFamily="34" charset="0"/>
                <a:cs typeface="Arial" panose="020B0604020202020204" pitchFamily="34" charset="0"/>
              </a:rPr>
              <a:t>muun</a:t>
            </a:r>
            <a:r>
              <a:rPr lang="fi-FI" sz="1100" kern="0" spc="246" dirty="0">
                <a:solidFill>
                  <a:srgbClr val="231F20"/>
                </a:solidFill>
                <a:latin typeface="Arial" panose="020B0604020202020204" pitchFamily="34" charset="0"/>
                <a:cs typeface="Arial" panose="020B0604020202020204" pitchFamily="34" charset="0"/>
              </a:rPr>
              <a:t> </a:t>
            </a:r>
            <a:r>
              <a:rPr lang="fi-FI" sz="1100" kern="0" spc="93" dirty="0">
                <a:solidFill>
                  <a:srgbClr val="231F20"/>
                </a:solidFill>
                <a:latin typeface="Arial" panose="020B0604020202020204" pitchFamily="34" charset="0"/>
                <a:cs typeface="Arial" panose="020B0604020202020204" pitchFamily="34" charset="0"/>
              </a:rPr>
              <a:t>muassa</a:t>
            </a:r>
            <a:r>
              <a:rPr lang="fi-FI" sz="1100" kern="0" spc="240" dirty="0">
                <a:solidFill>
                  <a:srgbClr val="231F20"/>
                </a:solidFill>
                <a:latin typeface="Arial" panose="020B0604020202020204" pitchFamily="34" charset="0"/>
                <a:cs typeface="Arial" panose="020B0604020202020204" pitchFamily="34" charset="0"/>
              </a:rPr>
              <a:t> </a:t>
            </a:r>
            <a:r>
              <a:rPr lang="fi-FI" sz="1100" kern="0" dirty="0">
                <a:solidFill>
                  <a:srgbClr val="231F20"/>
                </a:solidFill>
                <a:latin typeface="Arial" panose="020B0604020202020204" pitchFamily="34" charset="0"/>
                <a:cs typeface="Arial" panose="020B0604020202020204" pitchFamily="34" charset="0"/>
              </a:rPr>
              <a:t>siksi,</a:t>
            </a:r>
            <a:r>
              <a:rPr lang="fi-FI" sz="1100" kern="0" spc="240" dirty="0">
                <a:solidFill>
                  <a:srgbClr val="231F20"/>
                </a:solidFill>
                <a:latin typeface="Arial" panose="020B0604020202020204" pitchFamily="34" charset="0"/>
                <a:cs typeface="Arial" panose="020B0604020202020204" pitchFamily="34" charset="0"/>
              </a:rPr>
              <a:t> </a:t>
            </a:r>
            <a:r>
              <a:rPr lang="fi-FI" sz="1100" kern="0" spc="-27" dirty="0">
                <a:solidFill>
                  <a:srgbClr val="231F20"/>
                </a:solidFill>
                <a:latin typeface="Arial" panose="020B0604020202020204" pitchFamily="34" charset="0"/>
                <a:cs typeface="Arial" panose="020B0604020202020204" pitchFamily="34" charset="0"/>
              </a:rPr>
              <a:t>että </a:t>
            </a:r>
            <a:r>
              <a:rPr lang="fi-FI" sz="1100" kern="0" dirty="0">
                <a:solidFill>
                  <a:srgbClr val="231F20"/>
                </a:solidFill>
                <a:latin typeface="Arial" panose="020B0604020202020204" pitchFamily="34" charset="0"/>
                <a:cs typeface="Arial" panose="020B0604020202020204" pitchFamily="34" charset="0"/>
              </a:rPr>
              <a:t>siellä</a:t>
            </a:r>
            <a:r>
              <a:rPr lang="fi-FI" sz="1100" kern="0" spc="266" dirty="0">
                <a:solidFill>
                  <a:srgbClr val="231F20"/>
                </a:solidFill>
                <a:latin typeface="Arial" panose="020B0604020202020204" pitchFamily="34" charset="0"/>
                <a:cs typeface="Arial" panose="020B0604020202020204" pitchFamily="34" charset="0"/>
              </a:rPr>
              <a:t> </a:t>
            </a:r>
            <a:r>
              <a:rPr lang="fi-FI" sz="1100" kern="0" dirty="0">
                <a:solidFill>
                  <a:srgbClr val="231F20"/>
                </a:solidFill>
                <a:latin typeface="Arial" panose="020B0604020202020204" pitchFamily="34" charset="0"/>
                <a:cs typeface="Arial" panose="020B0604020202020204" pitchFamily="34" charset="0"/>
              </a:rPr>
              <a:t>voivat</a:t>
            </a:r>
            <a:r>
              <a:rPr lang="fi-FI" sz="1100" kern="0" spc="272" dirty="0">
                <a:solidFill>
                  <a:srgbClr val="231F20"/>
                </a:solidFill>
                <a:latin typeface="Arial" panose="020B0604020202020204" pitchFamily="34" charset="0"/>
                <a:cs typeface="Arial" panose="020B0604020202020204" pitchFamily="34" charset="0"/>
              </a:rPr>
              <a:t> </a:t>
            </a:r>
            <a:r>
              <a:rPr lang="fi-FI" sz="1100" kern="0" dirty="0">
                <a:solidFill>
                  <a:srgbClr val="231F20"/>
                </a:solidFill>
                <a:latin typeface="Arial" panose="020B0604020202020204" pitchFamily="34" charset="0"/>
                <a:cs typeface="Arial" panose="020B0604020202020204" pitchFamily="34" charset="0"/>
              </a:rPr>
              <a:t>toimia</a:t>
            </a:r>
            <a:r>
              <a:rPr lang="fi-FI" sz="1100" kern="0" spc="272" dirty="0">
                <a:solidFill>
                  <a:srgbClr val="231F20"/>
                </a:solidFill>
                <a:latin typeface="Arial" panose="020B0604020202020204" pitchFamily="34" charset="0"/>
                <a:cs typeface="Arial" panose="020B0604020202020204" pitchFamily="34" charset="0"/>
              </a:rPr>
              <a:t> </a:t>
            </a:r>
            <a:r>
              <a:rPr lang="fi-FI" sz="1100" kern="0" spc="67" dirty="0">
                <a:solidFill>
                  <a:srgbClr val="231F20"/>
                </a:solidFill>
                <a:latin typeface="Arial" panose="020B0604020202020204" pitchFamily="34" charset="0"/>
                <a:cs typeface="Arial" panose="020B0604020202020204" pitchFamily="34" charset="0"/>
              </a:rPr>
              <a:t>pääsääntöisesti</a:t>
            </a:r>
            <a:r>
              <a:rPr lang="fi-FI" sz="1100" kern="0" spc="272" dirty="0">
                <a:solidFill>
                  <a:srgbClr val="231F20"/>
                </a:solidFill>
                <a:latin typeface="Arial" panose="020B0604020202020204" pitchFamily="34" charset="0"/>
                <a:cs typeface="Arial" panose="020B0604020202020204" pitchFamily="34" charset="0"/>
              </a:rPr>
              <a:t> </a:t>
            </a:r>
            <a:r>
              <a:rPr lang="fi-FI" sz="1100" kern="0" dirty="0">
                <a:solidFill>
                  <a:srgbClr val="231F20"/>
                </a:solidFill>
                <a:latin typeface="Arial" panose="020B0604020202020204" pitchFamily="34" charset="0"/>
                <a:cs typeface="Arial" panose="020B0604020202020204" pitchFamily="34" charset="0"/>
              </a:rPr>
              <a:t>kaikki,</a:t>
            </a:r>
            <a:r>
              <a:rPr lang="fi-FI" sz="1100" kern="0" spc="272" dirty="0">
                <a:solidFill>
                  <a:srgbClr val="231F20"/>
                </a:solidFill>
                <a:latin typeface="Arial" panose="020B0604020202020204" pitchFamily="34" charset="0"/>
                <a:cs typeface="Arial" panose="020B0604020202020204" pitchFamily="34" charset="0"/>
              </a:rPr>
              <a:t> </a:t>
            </a:r>
            <a:r>
              <a:rPr lang="fi-FI" sz="1100" kern="0" dirty="0">
                <a:solidFill>
                  <a:srgbClr val="231F20"/>
                </a:solidFill>
                <a:latin typeface="Arial" panose="020B0604020202020204" pitchFamily="34" charset="0"/>
                <a:cs typeface="Arial" panose="020B0604020202020204" pitchFamily="34" charset="0"/>
              </a:rPr>
              <a:t>toimintarajoitteista</a:t>
            </a:r>
            <a:r>
              <a:rPr lang="fi-FI" sz="1100" kern="0" spc="272" dirty="0">
                <a:solidFill>
                  <a:srgbClr val="231F20"/>
                </a:solidFill>
                <a:latin typeface="Arial" panose="020B0604020202020204" pitchFamily="34" charset="0"/>
                <a:cs typeface="Arial" panose="020B0604020202020204" pitchFamily="34" charset="0"/>
              </a:rPr>
              <a:t> </a:t>
            </a:r>
            <a:r>
              <a:rPr lang="fi-FI" sz="1100" kern="0" spc="-13" dirty="0">
                <a:solidFill>
                  <a:srgbClr val="231F20"/>
                </a:solidFill>
                <a:latin typeface="Arial" panose="020B0604020202020204" pitchFamily="34" charset="0"/>
                <a:cs typeface="Arial" panose="020B0604020202020204" pitchFamily="34" charset="0"/>
              </a:rPr>
              <a:t>huolimatta. </a:t>
            </a:r>
            <a:r>
              <a:rPr lang="fi-FI" sz="1100" kern="0" dirty="0">
                <a:solidFill>
                  <a:srgbClr val="231F20"/>
                </a:solidFill>
                <a:latin typeface="Arial" panose="020B0604020202020204" pitchFamily="34" charset="0"/>
                <a:cs typeface="Arial" panose="020B0604020202020204" pitchFamily="34" charset="0"/>
              </a:rPr>
              <a:t>Toiminnan</a:t>
            </a:r>
            <a:r>
              <a:rPr lang="fi-FI" sz="1100" kern="0" spc="300" dirty="0">
                <a:solidFill>
                  <a:srgbClr val="231F20"/>
                </a:solidFill>
                <a:latin typeface="Arial" panose="020B0604020202020204" pitchFamily="34" charset="0"/>
                <a:cs typeface="Arial" panose="020B0604020202020204" pitchFamily="34" charset="0"/>
              </a:rPr>
              <a:t> </a:t>
            </a:r>
            <a:r>
              <a:rPr lang="fi-FI" sz="1100" kern="0" spc="67" dirty="0">
                <a:solidFill>
                  <a:srgbClr val="231F20"/>
                </a:solidFill>
                <a:latin typeface="Arial" panose="020B0604020202020204" pitchFamily="34" charset="0"/>
                <a:cs typeface="Arial" panose="020B0604020202020204" pitchFamily="34" charset="0"/>
              </a:rPr>
              <a:t>haastavuutta</a:t>
            </a:r>
            <a:r>
              <a:rPr lang="fi-FI" sz="1100" kern="0" spc="305" dirty="0">
                <a:solidFill>
                  <a:srgbClr val="231F20"/>
                </a:solidFill>
                <a:latin typeface="Arial" panose="020B0604020202020204" pitchFamily="34" charset="0"/>
                <a:cs typeface="Arial" panose="020B0604020202020204" pitchFamily="34" charset="0"/>
              </a:rPr>
              <a:t> </a:t>
            </a:r>
            <a:r>
              <a:rPr lang="fi-FI" sz="1100" kern="0" dirty="0">
                <a:solidFill>
                  <a:srgbClr val="231F20"/>
                </a:solidFill>
                <a:latin typeface="Arial" panose="020B0604020202020204" pitchFamily="34" charset="0"/>
                <a:cs typeface="Arial" panose="020B0604020202020204" pitchFamily="34" charset="0"/>
              </a:rPr>
              <a:t>voidaan</a:t>
            </a:r>
            <a:r>
              <a:rPr lang="fi-FI" sz="1100" kern="0" spc="305" dirty="0">
                <a:solidFill>
                  <a:srgbClr val="231F20"/>
                </a:solidFill>
                <a:latin typeface="Arial" panose="020B0604020202020204" pitchFamily="34" charset="0"/>
                <a:cs typeface="Arial" panose="020B0604020202020204" pitchFamily="34" charset="0"/>
              </a:rPr>
              <a:t> </a:t>
            </a:r>
            <a:r>
              <a:rPr lang="fi-FI" sz="1100" kern="0" dirty="0">
                <a:solidFill>
                  <a:srgbClr val="231F20"/>
                </a:solidFill>
                <a:latin typeface="Arial" panose="020B0604020202020204" pitchFamily="34" charset="0"/>
                <a:cs typeface="Arial" panose="020B0604020202020204" pitchFamily="34" charset="0"/>
              </a:rPr>
              <a:t>säädellä</a:t>
            </a:r>
            <a:r>
              <a:rPr lang="fi-FI" sz="1100" kern="0" spc="305" dirty="0">
                <a:solidFill>
                  <a:srgbClr val="231F20"/>
                </a:solidFill>
                <a:latin typeface="Arial" panose="020B0604020202020204" pitchFamily="34" charset="0"/>
                <a:cs typeface="Arial" panose="020B0604020202020204" pitchFamily="34" charset="0"/>
              </a:rPr>
              <a:t> </a:t>
            </a:r>
            <a:r>
              <a:rPr lang="fi-FI" sz="1100" kern="0" spc="-13" dirty="0">
                <a:solidFill>
                  <a:srgbClr val="231F20"/>
                </a:solidFill>
                <a:latin typeface="Arial" panose="020B0604020202020204" pitchFamily="34" charset="0"/>
                <a:cs typeface="Arial" panose="020B0604020202020204" pitchFamily="34" charset="0"/>
              </a:rPr>
              <a:t>toimijakohtaisesti.</a:t>
            </a:r>
            <a:endParaRPr lang="fi-FI" sz="1100" kern="0" dirty="0">
              <a:solidFill>
                <a:sysClr val="windowText" lastClr="000000"/>
              </a:solidFill>
              <a:latin typeface="Arial" panose="020B0604020202020204" pitchFamily="34" charset="0"/>
              <a:cs typeface="Arial" panose="020B0604020202020204" pitchFamily="34" charset="0"/>
            </a:endParaRPr>
          </a:p>
          <a:p>
            <a:pPr marL="133609" marR="166589" indent="-117543" defTabSz="1217706">
              <a:spcBef>
                <a:spcPts val="1132"/>
              </a:spcBef>
              <a:buFontTx/>
              <a:buChar char="•"/>
              <a:tabLst>
                <a:tab pos="134455" algn="l"/>
              </a:tabLst>
            </a:pPr>
            <a:r>
              <a:rPr lang="fi-FI" sz="1100" kern="0" dirty="0">
                <a:solidFill>
                  <a:srgbClr val="231F20"/>
                </a:solidFill>
                <a:latin typeface="Arial" panose="020B0604020202020204" pitchFamily="34" charset="0"/>
                <a:cs typeface="Arial" panose="020B0604020202020204" pitchFamily="34" charset="0"/>
              </a:rPr>
              <a:t>Aina</a:t>
            </a:r>
            <a:r>
              <a:rPr lang="fi-FI" sz="1100" kern="0" spc="233" dirty="0">
                <a:solidFill>
                  <a:srgbClr val="231F20"/>
                </a:solidFill>
                <a:latin typeface="Arial" panose="020B0604020202020204" pitchFamily="34" charset="0"/>
                <a:cs typeface="Arial" panose="020B0604020202020204" pitchFamily="34" charset="0"/>
              </a:rPr>
              <a:t> </a:t>
            </a:r>
            <a:r>
              <a:rPr lang="fi-FI" sz="1100" kern="0" dirty="0">
                <a:solidFill>
                  <a:srgbClr val="231F20"/>
                </a:solidFill>
                <a:latin typeface="Arial" panose="020B0604020202020204" pitchFamily="34" charset="0"/>
                <a:cs typeface="Arial" panose="020B0604020202020204" pitchFamily="34" charset="0"/>
              </a:rPr>
              <a:t>ei</a:t>
            </a:r>
            <a:r>
              <a:rPr lang="fi-FI" sz="1100" kern="0" spc="233" dirty="0">
                <a:solidFill>
                  <a:srgbClr val="231F20"/>
                </a:solidFill>
                <a:latin typeface="Arial" panose="020B0604020202020204" pitchFamily="34" charset="0"/>
                <a:cs typeface="Arial" panose="020B0604020202020204" pitchFamily="34" charset="0"/>
              </a:rPr>
              <a:t> </a:t>
            </a:r>
            <a:r>
              <a:rPr lang="fi-FI" sz="1100" kern="0" dirty="0">
                <a:solidFill>
                  <a:srgbClr val="231F20"/>
                </a:solidFill>
                <a:latin typeface="Arial" panose="020B0604020202020204" pitchFamily="34" charset="0"/>
                <a:cs typeface="Arial" panose="020B0604020202020204" pitchFamily="34" charset="0"/>
              </a:rPr>
              <a:t>tarvitse</a:t>
            </a:r>
            <a:r>
              <a:rPr lang="fi-FI" sz="1100" kern="0" spc="240" dirty="0">
                <a:solidFill>
                  <a:srgbClr val="231F20"/>
                </a:solidFill>
                <a:latin typeface="Arial" panose="020B0604020202020204" pitchFamily="34" charset="0"/>
                <a:cs typeface="Arial" panose="020B0604020202020204" pitchFamily="34" charset="0"/>
              </a:rPr>
              <a:t> </a:t>
            </a:r>
            <a:r>
              <a:rPr lang="fi-FI" sz="1100" kern="0" dirty="0">
                <a:solidFill>
                  <a:srgbClr val="231F20"/>
                </a:solidFill>
                <a:latin typeface="Arial" panose="020B0604020202020204" pitchFamily="34" charset="0"/>
                <a:cs typeface="Arial" panose="020B0604020202020204" pitchFamily="34" charset="0"/>
              </a:rPr>
              <a:t>tehdä</a:t>
            </a:r>
            <a:r>
              <a:rPr lang="fi-FI" sz="1100" kern="0" spc="233" dirty="0">
                <a:solidFill>
                  <a:srgbClr val="231F20"/>
                </a:solidFill>
                <a:latin typeface="Arial" panose="020B0604020202020204" pitchFamily="34" charset="0"/>
                <a:cs typeface="Arial" panose="020B0604020202020204" pitchFamily="34" charset="0"/>
              </a:rPr>
              <a:t> </a:t>
            </a:r>
            <a:r>
              <a:rPr lang="fi-FI" sz="1100" kern="0" dirty="0">
                <a:solidFill>
                  <a:srgbClr val="231F20"/>
                </a:solidFill>
                <a:latin typeface="Arial" panose="020B0604020202020204" pitchFamily="34" charset="0"/>
                <a:cs typeface="Arial" panose="020B0604020202020204" pitchFamily="34" charset="0"/>
              </a:rPr>
              <a:t>suuria</a:t>
            </a:r>
            <a:r>
              <a:rPr lang="fi-FI" sz="1100" kern="0" spc="240" dirty="0">
                <a:solidFill>
                  <a:srgbClr val="231F20"/>
                </a:solidFill>
                <a:latin typeface="Arial" panose="020B0604020202020204" pitchFamily="34" charset="0"/>
                <a:cs typeface="Arial" panose="020B0604020202020204" pitchFamily="34" charset="0"/>
              </a:rPr>
              <a:t> </a:t>
            </a:r>
            <a:r>
              <a:rPr lang="fi-FI" sz="1100" kern="0" dirty="0">
                <a:solidFill>
                  <a:srgbClr val="231F20"/>
                </a:solidFill>
                <a:latin typeface="Arial" panose="020B0604020202020204" pitchFamily="34" charset="0"/>
                <a:cs typeface="Arial" panose="020B0604020202020204" pitchFamily="34" charset="0"/>
              </a:rPr>
              <a:t>ja</a:t>
            </a:r>
            <a:r>
              <a:rPr lang="fi-FI" sz="1100" kern="0" spc="233" dirty="0">
                <a:solidFill>
                  <a:srgbClr val="231F20"/>
                </a:solidFill>
                <a:latin typeface="Arial" panose="020B0604020202020204" pitchFamily="34" charset="0"/>
                <a:cs typeface="Arial" panose="020B0604020202020204" pitchFamily="34" charset="0"/>
              </a:rPr>
              <a:t> </a:t>
            </a:r>
            <a:r>
              <a:rPr lang="fi-FI" sz="1100" kern="0" dirty="0">
                <a:solidFill>
                  <a:srgbClr val="231F20"/>
                </a:solidFill>
                <a:latin typeface="Arial" panose="020B0604020202020204" pitchFamily="34" charset="0"/>
                <a:cs typeface="Arial" panose="020B0604020202020204" pitchFamily="34" charset="0"/>
              </a:rPr>
              <a:t>vaativia</a:t>
            </a:r>
            <a:r>
              <a:rPr lang="fi-FI" sz="1100" kern="0" spc="240" dirty="0">
                <a:solidFill>
                  <a:srgbClr val="231F20"/>
                </a:solidFill>
                <a:latin typeface="Arial" panose="020B0604020202020204" pitchFamily="34" charset="0"/>
                <a:cs typeface="Arial" panose="020B0604020202020204" pitchFamily="34" charset="0"/>
              </a:rPr>
              <a:t> </a:t>
            </a:r>
            <a:r>
              <a:rPr lang="fi-FI" sz="1100" kern="0" dirty="0">
                <a:solidFill>
                  <a:srgbClr val="231F20"/>
                </a:solidFill>
                <a:latin typeface="Arial" panose="020B0604020202020204" pitchFamily="34" charset="0"/>
                <a:cs typeface="Arial" panose="020B0604020202020204" pitchFamily="34" charset="0"/>
              </a:rPr>
              <a:t>toimintoja</a:t>
            </a:r>
            <a:r>
              <a:rPr lang="fi-FI" sz="1100" kern="0" spc="233" dirty="0">
                <a:solidFill>
                  <a:srgbClr val="231F20"/>
                </a:solidFill>
                <a:latin typeface="Arial" panose="020B0604020202020204" pitchFamily="34" charset="0"/>
                <a:cs typeface="Arial" panose="020B0604020202020204" pitchFamily="34" charset="0"/>
              </a:rPr>
              <a:t> </a:t>
            </a:r>
            <a:r>
              <a:rPr lang="fi-FI" sz="1100" kern="0" spc="73" dirty="0">
                <a:solidFill>
                  <a:srgbClr val="231F20"/>
                </a:solidFill>
                <a:latin typeface="Arial" panose="020B0604020202020204" pitchFamily="34" charset="0"/>
                <a:cs typeface="Arial" panose="020B0604020202020204" pitchFamily="34" charset="0"/>
              </a:rPr>
              <a:t>kokeakseen </a:t>
            </a:r>
            <a:r>
              <a:rPr lang="fi-FI" sz="1100" kern="0" spc="67" dirty="0">
                <a:solidFill>
                  <a:srgbClr val="231F20"/>
                </a:solidFill>
                <a:latin typeface="Arial" panose="020B0604020202020204" pitchFamily="34" charset="0"/>
                <a:cs typeface="Arial" panose="020B0604020202020204" pitchFamily="34" charset="0"/>
              </a:rPr>
              <a:t>onnistumisen</a:t>
            </a:r>
            <a:r>
              <a:rPr lang="fi-FI" sz="1100" kern="0" spc="146" dirty="0">
                <a:solidFill>
                  <a:srgbClr val="231F20"/>
                </a:solidFill>
                <a:latin typeface="Arial" panose="020B0604020202020204" pitchFamily="34" charset="0"/>
                <a:cs typeface="Arial" panose="020B0604020202020204" pitchFamily="34" charset="0"/>
              </a:rPr>
              <a:t> </a:t>
            </a:r>
            <a:r>
              <a:rPr lang="fi-FI" sz="1100" kern="0" dirty="0">
                <a:solidFill>
                  <a:srgbClr val="231F20"/>
                </a:solidFill>
                <a:latin typeface="Arial" panose="020B0604020202020204" pitchFamily="34" charset="0"/>
                <a:cs typeface="Arial" panose="020B0604020202020204" pitchFamily="34" charset="0"/>
              </a:rPr>
              <a:t>iloa</a:t>
            </a:r>
            <a:r>
              <a:rPr lang="fi-FI" sz="1100" kern="0" spc="146" dirty="0">
                <a:solidFill>
                  <a:srgbClr val="231F20"/>
                </a:solidFill>
                <a:latin typeface="Arial" panose="020B0604020202020204" pitchFamily="34" charset="0"/>
                <a:cs typeface="Arial" panose="020B0604020202020204" pitchFamily="34" charset="0"/>
              </a:rPr>
              <a:t> </a:t>
            </a:r>
            <a:r>
              <a:rPr lang="fi-FI" sz="1100" kern="0" dirty="0">
                <a:solidFill>
                  <a:srgbClr val="231F20"/>
                </a:solidFill>
                <a:latin typeface="Arial" panose="020B0604020202020204" pitchFamily="34" charset="0"/>
                <a:cs typeface="Arial" panose="020B0604020202020204" pitchFamily="34" charset="0"/>
              </a:rPr>
              <a:t>tai</a:t>
            </a:r>
            <a:r>
              <a:rPr lang="fi-FI" sz="1100" kern="0" spc="146" dirty="0">
                <a:solidFill>
                  <a:srgbClr val="231F20"/>
                </a:solidFill>
                <a:latin typeface="Arial" panose="020B0604020202020204" pitchFamily="34" charset="0"/>
                <a:cs typeface="Arial" panose="020B0604020202020204" pitchFamily="34" charset="0"/>
              </a:rPr>
              <a:t> </a:t>
            </a:r>
            <a:r>
              <a:rPr lang="fi-FI" sz="1100" kern="0" spc="73" dirty="0">
                <a:solidFill>
                  <a:srgbClr val="231F20"/>
                </a:solidFill>
                <a:latin typeface="Arial" panose="020B0604020202020204" pitchFamily="34" charset="0"/>
                <a:cs typeface="Arial" panose="020B0604020202020204" pitchFamily="34" charset="0"/>
              </a:rPr>
              <a:t>hyvää</a:t>
            </a:r>
            <a:r>
              <a:rPr lang="fi-FI" sz="1100" kern="0" spc="152" dirty="0">
                <a:solidFill>
                  <a:srgbClr val="231F20"/>
                </a:solidFill>
                <a:latin typeface="Arial" panose="020B0604020202020204" pitchFamily="34" charset="0"/>
                <a:cs typeface="Arial" panose="020B0604020202020204" pitchFamily="34" charset="0"/>
              </a:rPr>
              <a:t> </a:t>
            </a:r>
            <a:r>
              <a:rPr lang="fi-FI" sz="1100" kern="0" dirty="0">
                <a:solidFill>
                  <a:srgbClr val="231F20"/>
                </a:solidFill>
                <a:latin typeface="Arial" panose="020B0604020202020204" pitchFamily="34" charset="0"/>
                <a:cs typeface="Arial" panose="020B0604020202020204" pitchFamily="34" charset="0"/>
              </a:rPr>
              <a:t>tuulta.</a:t>
            </a:r>
            <a:r>
              <a:rPr lang="fi-FI" sz="1100" kern="0" spc="146" dirty="0">
                <a:solidFill>
                  <a:srgbClr val="231F20"/>
                </a:solidFill>
                <a:latin typeface="Arial" panose="020B0604020202020204" pitchFamily="34" charset="0"/>
                <a:cs typeface="Arial" panose="020B0604020202020204" pitchFamily="34" charset="0"/>
              </a:rPr>
              <a:t> </a:t>
            </a:r>
            <a:r>
              <a:rPr lang="fi-FI" sz="1100" kern="0" dirty="0">
                <a:solidFill>
                  <a:srgbClr val="231F20"/>
                </a:solidFill>
                <a:latin typeface="Arial" panose="020B0604020202020204" pitchFamily="34" charset="0"/>
                <a:cs typeface="Arial" panose="020B0604020202020204" pitchFamily="34" charset="0"/>
              </a:rPr>
              <a:t>Tärkeitä</a:t>
            </a:r>
            <a:r>
              <a:rPr lang="fi-FI" sz="1100" kern="0" spc="146" dirty="0">
                <a:solidFill>
                  <a:srgbClr val="231F20"/>
                </a:solidFill>
                <a:latin typeface="Arial" panose="020B0604020202020204" pitchFamily="34" charset="0"/>
                <a:cs typeface="Arial" panose="020B0604020202020204" pitchFamily="34" charset="0"/>
              </a:rPr>
              <a:t> </a:t>
            </a:r>
            <a:r>
              <a:rPr lang="fi-FI" sz="1100" kern="0" dirty="0">
                <a:solidFill>
                  <a:srgbClr val="231F20"/>
                </a:solidFill>
                <a:latin typeface="Arial" panose="020B0604020202020204" pitchFamily="34" charset="0"/>
                <a:cs typeface="Arial" panose="020B0604020202020204" pitchFamily="34" charset="0"/>
              </a:rPr>
              <a:t>ovat</a:t>
            </a:r>
            <a:r>
              <a:rPr lang="fi-FI" sz="1100" kern="0" spc="152" dirty="0">
                <a:solidFill>
                  <a:srgbClr val="231F20"/>
                </a:solidFill>
                <a:latin typeface="Arial" panose="020B0604020202020204" pitchFamily="34" charset="0"/>
                <a:cs typeface="Arial" panose="020B0604020202020204" pitchFamily="34" charset="0"/>
              </a:rPr>
              <a:t> </a:t>
            </a:r>
            <a:r>
              <a:rPr lang="fi-FI" sz="1100" kern="0" dirty="0">
                <a:solidFill>
                  <a:srgbClr val="231F20"/>
                </a:solidFill>
                <a:latin typeface="Arial" panose="020B0604020202020204" pitchFamily="34" charset="0"/>
                <a:cs typeface="Arial" panose="020B0604020202020204" pitchFamily="34" charset="0"/>
              </a:rPr>
              <a:t>erilaiset</a:t>
            </a:r>
            <a:r>
              <a:rPr lang="fi-FI" sz="1100" kern="0" spc="146" dirty="0">
                <a:solidFill>
                  <a:srgbClr val="231F20"/>
                </a:solidFill>
                <a:latin typeface="Arial" panose="020B0604020202020204" pitchFamily="34" charset="0"/>
                <a:cs typeface="Arial" panose="020B0604020202020204" pitchFamily="34" charset="0"/>
              </a:rPr>
              <a:t> </a:t>
            </a:r>
            <a:r>
              <a:rPr lang="fi-FI" sz="1100" kern="0" spc="80" dirty="0">
                <a:solidFill>
                  <a:srgbClr val="231F20"/>
                </a:solidFill>
                <a:latin typeface="Arial" panose="020B0604020202020204" pitchFamily="34" charset="0"/>
                <a:cs typeface="Arial" panose="020B0604020202020204" pitchFamily="34" charset="0"/>
              </a:rPr>
              <a:t>kokemukset</a:t>
            </a:r>
            <a:r>
              <a:rPr lang="fi-FI" sz="1100" kern="0" spc="146" dirty="0">
                <a:solidFill>
                  <a:srgbClr val="231F20"/>
                </a:solidFill>
                <a:latin typeface="Arial" panose="020B0604020202020204" pitchFamily="34" charset="0"/>
                <a:cs typeface="Arial" panose="020B0604020202020204" pitchFamily="34" charset="0"/>
              </a:rPr>
              <a:t> </a:t>
            </a:r>
            <a:r>
              <a:rPr lang="fi-FI" sz="1100" kern="0" spc="-33" dirty="0">
                <a:solidFill>
                  <a:srgbClr val="231F20"/>
                </a:solidFill>
                <a:latin typeface="Arial" panose="020B0604020202020204" pitchFamily="34" charset="0"/>
                <a:cs typeface="Arial" panose="020B0604020202020204" pitchFamily="34" charset="0"/>
              </a:rPr>
              <a:t>ja </a:t>
            </a:r>
            <a:r>
              <a:rPr lang="fi-FI" sz="1100" kern="0" spc="-13" dirty="0">
                <a:solidFill>
                  <a:srgbClr val="231F20"/>
                </a:solidFill>
                <a:latin typeface="Arial" panose="020B0604020202020204" pitchFamily="34" charset="0"/>
                <a:cs typeface="Arial" panose="020B0604020202020204" pitchFamily="34" charset="0"/>
              </a:rPr>
              <a:t>elämykset.</a:t>
            </a:r>
            <a:endParaRPr lang="fi-FI" sz="1100" kern="0" dirty="0">
              <a:solidFill>
                <a:sysClr val="windowText" lastClr="000000"/>
              </a:solidFill>
              <a:latin typeface="Arial" panose="020B0604020202020204" pitchFamily="34" charset="0"/>
              <a:cs typeface="Arial" panose="020B0604020202020204" pitchFamily="34" charset="0"/>
            </a:endParaRPr>
          </a:p>
          <a:p>
            <a:pPr marL="133609" marR="877763" indent="-117543" defTabSz="1217706">
              <a:spcBef>
                <a:spcPts val="1132"/>
              </a:spcBef>
              <a:buFontTx/>
              <a:buChar char="•"/>
              <a:tabLst>
                <a:tab pos="134455" algn="l"/>
              </a:tabLst>
            </a:pPr>
            <a:r>
              <a:rPr lang="fi-FI" sz="1100" kern="0" dirty="0">
                <a:solidFill>
                  <a:srgbClr val="231F20"/>
                </a:solidFill>
                <a:latin typeface="Arial" panose="020B0604020202020204" pitchFamily="34" charset="0"/>
                <a:cs typeface="Arial" panose="020B0604020202020204" pitchFamily="34" charset="0"/>
              </a:rPr>
              <a:t>Perinteiset</a:t>
            </a:r>
            <a:r>
              <a:rPr lang="fi-FI" sz="1100" kern="0" spc="146" dirty="0">
                <a:solidFill>
                  <a:srgbClr val="231F20"/>
                </a:solidFill>
                <a:latin typeface="Arial" panose="020B0604020202020204" pitchFamily="34" charset="0"/>
                <a:cs typeface="Arial" panose="020B0604020202020204" pitchFamily="34" charset="0"/>
              </a:rPr>
              <a:t> </a:t>
            </a:r>
            <a:r>
              <a:rPr lang="fi-FI" sz="1100" kern="0" spc="67" dirty="0">
                <a:solidFill>
                  <a:srgbClr val="231F20"/>
                </a:solidFill>
                <a:latin typeface="Arial" panose="020B0604020202020204" pitchFamily="34" charset="0"/>
                <a:cs typeface="Arial" panose="020B0604020202020204" pitchFamily="34" charset="0"/>
              </a:rPr>
              <a:t>askareet</a:t>
            </a:r>
            <a:r>
              <a:rPr lang="fi-FI" sz="1100" kern="0" spc="146" dirty="0">
                <a:solidFill>
                  <a:srgbClr val="231F20"/>
                </a:solidFill>
                <a:latin typeface="Arial" panose="020B0604020202020204" pitchFamily="34" charset="0"/>
                <a:cs typeface="Arial" panose="020B0604020202020204" pitchFamily="34" charset="0"/>
              </a:rPr>
              <a:t> </a:t>
            </a:r>
            <a:r>
              <a:rPr lang="fi-FI" sz="1100" kern="0" spc="67" dirty="0">
                <a:solidFill>
                  <a:srgbClr val="231F20"/>
                </a:solidFill>
                <a:latin typeface="Arial" panose="020B0604020202020204" pitchFamily="34" charset="0"/>
                <a:cs typeface="Arial" panose="020B0604020202020204" pitchFamily="34" charset="0"/>
              </a:rPr>
              <a:t>saavat</a:t>
            </a:r>
            <a:r>
              <a:rPr lang="fi-FI" sz="1100" kern="0" spc="146" dirty="0">
                <a:solidFill>
                  <a:srgbClr val="231F20"/>
                </a:solidFill>
                <a:latin typeface="Arial" panose="020B0604020202020204" pitchFamily="34" charset="0"/>
                <a:cs typeface="Arial" panose="020B0604020202020204" pitchFamily="34" charset="0"/>
              </a:rPr>
              <a:t> </a:t>
            </a:r>
            <a:r>
              <a:rPr lang="fi-FI" sz="1100" kern="0" dirty="0">
                <a:solidFill>
                  <a:srgbClr val="231F20"/>
                </a:solidFill>
                <a:latin typeface="Arial" panose="020B0604020202020204" pitchFamily="34" charset="0"/>
                <a:cs typeface="Arial" panose="020B0604020202020204" pitchFamily="34" charset="0"/>
              </a:rPr>
              <a:t>muistot</a:t>
            </a:r>
            <a:r>
              <a:rPr lang="fi-FI" sz="1100" kern="0" spc="146" dirty="0">
                <a:solidFill>
                  <a:srgbClr val="231F20"/>
                </a:solidFill>
                <a:latin typeface="Arial" panose="020B0604020202020204" pitchFamily="34" charset="0"/>
                <a:cs typeface="Arial" panose="020B0604020202020204" pitchFamily="34" charset="0"/>
              </a:rPr>
              <a:t> </a:t>
            </a:r>
            <a:r>
              <a:rPr lang="fi-FI" sz="1100" kern="0" spc="67" dirty="0">
                <a:solidFill>
                  <a:srgbClr val="231F20"/>
                </a:solidFill>
                <a:latin typeface="Arial" panose="020B0604020202020204" pitchFamily="34" charset="0"/>
                <a:cs typeface="Arial" panose="020B0604020202020204" pitchFamily="34" charset="0"/>
              </a:rPr>
              <a:t>heräämään</a:t>
            </a:r>
            <a:r>
              <a:rPr lang="fi-FI" sz="1100" kern="0" spc="146" dirty="0">
                <a:solidFill>
                  <a:srgbClr val="231F20"/>
                </a:solidFill>
                <a:latin typeface="Arial" panose="020B0604020202020204" pitchFamily="34" charset="0"/>
                <a:cs typeface="Arial" panose="020B0604020202020204" pitchFamily="34" charset="0"/>
              </a:rPr>
              <a:t> </a:t>
            </a:r>
            <a:r>
              <a:rPr lang="fi-FI" sz="1100" kern="0" dirty="0">
                <a:solidFill>
                  <a:srgbClr val="231F20"/>
                </a:solidFill>
                <a:latin typeface="Arial" panose="020B0604020202020204" pitchFamily="34" charset="0"/>
                <a:cs typeface="Arial" panose="020B0604020202020204" pitchFamily="34" charset="0"/>
              </a:rPr>
              <a:t>ja</a:t>
            </a:r>
            <a:r>
              <a:rPr lang="fi-FI" sz="1100" kern="0" spc="146" dirty="0">
                <a:solidFill>
                  <a:srgbClr val="231F20"/>
                </a:solidFill>
                <a:latin typeface="Arial" panose="020B0604020202020204" pitchFamily="34" charset="0"/>
                <a:cs typeface="Arial" panose="020B0604020202020204" pitchFamily="34" charset="0"/>
              </a:rPr>
              <a:t> </a:t>
            </a:r>
            <a:r>
              <a:rPr lang="fi-FI" sz="1100" kern="0" spc="-13" dirty="0">
                <a:solidFill>
                  <a:srgbClr val="231F20"/>
                </a:solidFill>
                <a:latin typeface="Arial" panose="020B0604020202020204" pitchFamily="34" charset="0"/>
                <a:cs typeface="Arial" panose="020B0604020202020204" pitchFamily="34" charset="0"/>
              </a:rPr>
              <a:t>aktiivisuuden lisääntymään.</a:t>
            </a:r>
          </a:p>
          <a:p>
            <a:pPr marL="133609" marR="877763" indent="-117543" defTabSz="1217706">
              <a:spcBef>
                <a:spcPts val="1132"/>
              </a:spcBef>
              <a:buFontTx/>
              <a:buChar char="•"/>
              <a:tabLst>
                <a:tab pos="134455" algn="l"/>
              </a:tabLst>
            </a:pPr>
            <a:endParaRPr lang="fi-FI" sz="1100" kern="0" spc="-13" dirty="0">
              <a:solidFill>
                <a:srgbClr val="231F20"/>
              </a:solidFill>
              <a:latin typeface="Arial" panose="020B0604020202020204" pitchFamily="34" charset="0"/>
              <a:cs typeface="Arial" panose="020B0604020202020204" pitchFamily="34" charset="0"/>
            </a:endParaRPr>
          </a:p>
          <a:p>
            <a:pPr marL="16066" marR="877763" indent="0" defTabSz="1217706">
              <a:spcBef>
                <a:spcPts val="1132"/>
              </a:spcBef>
              <a:buFontTx/>
              <a:buNone/>
              <a:tabLst>
                <a:tab pos="134455" algn="l"/>
              </a:tabLst>
            </a:pPr>
            <a:r>
              <a:rPr lang="fi-FI" sz="1100" b="1" kern="0" spc="-13" dirty="0">
                <a:solidFill>
                  <a:srgbClr val="231F20"/>
                </a:solidFill>
                <a:latin typeface="Arial" panose="020B0604020202020204" pitchFamily="34" charset="0"/>
                <a:cs typeface="Arial" panose="020B0604020202020204" pitchFamily="34" charset="0"/>
              </a:rPr>
              <a:t>Sosiaalisuus</a:t>
            </a:r>
          </a:p>
          <a:p>
            <a:pPr marL="133609" marR="22832" indent="-117543" defTabSz="1217706">
              <a:spcBef>
                <a:spcPts val="133"/>
              </a:spcBef>
              <a:buFontTx/>
              <a:buChar char="•"/>
              <a:tabLst>
                <a:tab pos="134455" algn="l"/>
              </a:tabLst>
            </a:pPr>
            <a:r>
              <a:rPr lang="fi-FI" sz="1100" kern="0" spc="80" dirty="0">
                <a:solidFill>
                  <a:srgbClr val="231F20"/>
                </a:solidFill>
                <a:latin typeface="Arial" panose="020B0604020202020204" pitchFamily="34" charset="0"/>
                <a:cs typeface="Arial" panose="020B0604020202020204" pitchFamily="34" charset="0"/>
              </a:rPr>
              <a:t>Luontoon</a:t>
            </a:r>
            <a:r>
              <a:rPr lang="fi-FI" sz="1100" kern="0" spc="240" dirty="0">
                <a:solidFill>
                  <a:srgbClr val="231F20"/>
                </a:solidFill>
                <a:latin typeface="Arial" panose="020B0604020202020204" pitchFamily="34" charset="0"/>
                <a:cs typeface="Arial" panose="020B0604020202020204" pitchFamily="34" charset="0"/>
              </a:rPr>
              <a:t> </a:t>
            </a:r>
            <a:r>
              <a:rPr lang="fi-FI" sz="1100" kern="0" dirty="0">
                <a:solidFill>
                  <a:srgbClr val="231F20"/>
                </a:solidFill>
                <a:latin typeface="Arial" panose="020B0604020202020204" pitchFamily="34" charset="0"/>
                <a:cs typeface="Arial" panose="020B0604020202020204" pitchFamily="34" charset="0"/>
              </a:rPr>
              <a:t>liittyvillä</a:t>
            </a:r>
            <a:r>
              <a:rPr lang="fi-FI" sz="1100" kern="0" spc="240" dirty="0">
                <a:solidFill>
                  <a:srgbClr val="231F20"/>
                </a:solidFill>
                <a:latin typeface="Arial" panose="020B0604020202020204" pitchFamily="34" charset="0"/>
                <a:cs typeface="Arial" panose="020B0604020202020204" pitchFamily="34" charset="0"/>
              </a:rPr>
              <a:t> </a:t>
            </a:r>
            <a:r>
              <a:rPr lang="fi-FI" sz="1100" kern="0" dirty="0">
                <a:solidFill>
                  <a:srgbClr val="231F20"/>
                </a:solidFill>
                <a:latin typeface="Arial" panose="020B0604020202020204" pitchFamily="34" charset="0"/>
                <a:cs typeface="Arial" panose="020B0604020202020204" pitchFamily="34" charset="0"/>
              </a:rPr>
              <a:t>toiminnoilla</a:t>
            </a:r>
            <a:r>
              <a:rPr lang="fi-FI" sz="1100" kern="0" spc="240" dirty="0">
                <a:solidFill>
                  <a:srgbClr val="231F20"/>
                </a:solidFill>
                <a:latin typeface="Arial" panose="020B0604020202020204" pitchFamily="34" charset="0"/>
                <a:cs typeface="Arial" panose="020B0604020202020204" pitchFamily="34" charset="0"/>
              </a:rPr>
              <a:t> </a:t>
            </a:r>
            <a:r>
              <a:rPr lang="fi-FI" sz="1100" kern="0" spc="107" dirty="0">
                <a:solidFill>
                  <a:srgbClr val="231F20"/>
                </a:solidFill>
                <a:latin typeface="Arial" panose="020B0604020202020204" pitchFamily="34" charset="0"/>
                <a:cs typeface="Arial" panose="020B0604020202020204" pitchFamily="34" charset="0"/>
              </a:rPr>
              <a:t>on</a:t>
            </a:r>
            <a:r>
              <a:rPr lang="fi-FI" sz="1100" kern="0" spc="246" dirty="0">
                <a:solidFill>
                  <a:srgbClr val="231F20"/>
                </a:solidFill>
                <a:latin typeface="Arial" panose="020B0604020202020204" pitchFamily="34" charset="0"/>
                <a:cs typeface="Arial" panose="020B0604020202020204" pitchFamily="34" charset="0"/>
              </a:rPr>
              <a:t> </a:t>
            </a:r>
            <a:r>
              <a:rPr lang="fi-FI" sz="1100" kern="0" dirty="0">
                <a:solidFill>
                  <a:srgbClr val="231F20"/>
                </a:solidFill>
                <a:latin typeface="Arial" panose="020B0604020202020204" pitchFamily="34" charset="0"/>
                <a:cs typeface="Arial" panose="020B0604020202020204" pitchFamily="34" charset="0"/>
              </a:rPr>
              <a:t>terapeuttinen</a:t>
            </a:r>
            <a:r>
              <a:rPr lang="fi-FI" sz="1100" kern="0" spc="240" dirty="0">
                <a:solidFill>
                  <a:srgbClr val="231F20"/>
                </a:solidFill>
                <a:latin typeface="Arial" panose="020B0604020202020204" pitchFamily="34" charset="0"/>
                <a:cs typeface="Arial" panose="020B0604020202020204" pitchFamily="34" charset="0"/>
              </a:rPr>
              <a:t> </a:t>
            </a:r>
            <a:r>
              <a:rPr lang="fi-FI" sz="1100" kern="0" dirty="0">
                <a:solidFill>
                  <a:srgbClr val="231F20"/>
                </a:solidFill>
                <a:latin typeface="Arial" panose="020B0604020202020204" pitchFamily="34" charset="0"/>
                <a:cs typeface="Arial" panose="020B0604020202020204" pitchFamily="34" charset="0"/>
              </a:rPr>
              <a:t>ja</a:t>
            </a:r>
            <a:r>
              <a:rPr lang="fi-FI" sz="1100" kern="0" spc="240" dirty="0">
                <a:solidFill>
                  <a:srgbClr val="231F20"/>
                </a:solidFill>
                <a:latin typeface="Arial" panose="020B0604020202020204" pitchFamily="34" charset="0"/>
                <a:cs typeface="Arial" panose="020B0604020202020204" pitchFamily="34" charset="0"/>
              </a:rPr>
              <a:t> </a:t>
            </a:r>
            <a:r>
              <a:rPr lang="fi-FI" sz="1100" kern="0" dirty="0">
                <a:solidFill>
                  <a:srgbClr val="231F20"/>
                </a:solidFill>
                <a:latin typeface="Arial" panose="020B0604020202020204" pitchFamily="34" charset="0"/>
                <a:cs typeface="Arial" panose="020B0604020202020204" pitchFamily="34" charset="0"/>
              </a:rPr>
              <a:t>aktivoiva</a:t>
            </a:r>
            <a:r>
              <a:rPr lang="fi-FI" sz="1100" kern="0" spc="240" dirty="0">
                <a:solidFill>
                  <a:srgbClr val="231F20"/>
                </a:solidFill>
                <a:latin typeface="Arial" panose="020B0604020202020204" pitchFamily="34" charset="0"/>
                <a:cs typeface="Arial" panose="020B0604020202020204" pitchFamily="34" charset="0"/>
              </a:rPr>
              <a:t> </a:t>
            </a:r>
            <a:r>
              <a:rPr lang="fi-FI" sz="1100" kern="0" spc="-13" dirty="0">
                <a:solidFill>
                  <a:srgbClr val="231F20"/>
                </a:solidFill>
                <a:latin typeface="Arial" panose="020B0604020202020204" pitchFamily="34" charset="0"/>
                <a:cs typeface="Arial" panose="020B0604020202020204" pitchFamily="34" charset="0"/>
              </a:rPr>
              <a:t>vaikutus.</a:t>
            </a:r>
            <a:r>
              <a:rPr lang="fi-FI" sz="1100" kern="0" spc="666" dirty="0">
                <a:solidFill>
                  <a:srgbClr val="231F20"/>
                </a:solidFill>
                <a:latin typeface="Arial" panose="020B0604020202020204" pitchFamily="34" charset="0"/>
                <a:cs typeface="Arial" panose="020B0604020202020204" pitchFamily="34" charset="0"/>
              </a:rPr>
              <a:t> </a:t>
            </a:r>
            <a:r>
              <a:rPr lang="fi-FI" sz="1100" kern="0" spc="93" dirty="0">
                <a:solidFill>
                  <a:srgbClr val="231F20"/>
                </a:solidFill>
                <a:latin typeface="Arial" panose="020B0604020202020204" pitchFamily="34" charset="0"/>
                <a:cs typeface="Arial" panose="020B0604020202020204" pitchFamily="34" charset="0"/>
              </a:rPr>
              <a:t>Ne</a:t>
            </a:r>
            <a:r>
              <a:rPr lang="fi-FI" sz="1100" kern="0" spc="313" dirty="0">
                <a:solidFill>
                  <a:srgbClr val="231F20"/>
                </a:solidFill>
                <a:latin typeface="Arial" panose="020B0604020202020204" pitchFamily="34" charset="0"/>
                <a:cs typeface="Arial" panose="020B0604020202020204" pitchFamily="34" charset="0"/>
              </a:rPr>
              <a:t> </a:t>
            </a:r>
            <a:r>
              <a:rPr lang="fi-FI" sz="1100" kern="0" dirty="0">
                <a:solidFill>
                  <a:srgbClr val="231F20"/>
                </a:solidFill>
                <a:latin typeface="Arial" panose="020B0604020202020204" pitchFamily="34" charset="0"/>
                <a:cs typeface="Arial" panose="020B0604020202020204" pitchFamily="34" charset="0"/>
              </a:rPr>
              <a:t>viihdyttävät</a:t>
            </a:r>
            <a:r>
              <a:rPr lang="fi-FI" sz="1100" kern="0" spc="313" dirty="0">
                <a:solidFill>
                  <a:srgbClr val="231F20"/>
                </a:solidFill>
                <a:latin typeface="Arial" panose="020B0604020202020204" pitchFamily="34" charset="0"/>
                <a:cs typeface="Arial" panose="020B0604020202020204" pitchFamily="34" charset="0"/>
              </a:rPr>
              <a:t> </a:t>
            </a:r>
            <a:r>
              <a:rPr lang="fi-FI" sz="1100" kern="0" dirty="0">
                <a:solidFill>
                  <a:srgbClr val="231F20"/>
                </a:solidFill>
                <a:latin typeface="Arial" panose="020B0604020202020204" pitchFamily="34" charset="0"/>
                <a:cs typeface="Arial" panose="020B0604020202020204" pitchFamily="34" charset="0"/>
              </a:rPr>
              <a:t>ja</a:t>
            </a:r>
            <a:r>
              <a:rPr lang="fi-FI" sz="1100" kern="0" spc="313" dirty="0">
                <a:solidFill>
                  <a:srgbClr val="231F20"/>
                </a:solidFill>
                <a:latin typeface="Arial" panose="020B0604020202020204" pitchFamily="34" charset="0"/>
                <a:cs typeface="Arial" panose="020B0604020202020204" pitchFamily="34" charset="0"/>
              </a:rPr>
              <a:t> </a:t>
            </a:r>
            <a:r>
              <a:rPr lang="fi-FI" sz="1100" kern="0" dirty="0">
                <a:solidFill>
                  <a:srgbClr val="231F20"/>
                </a:solidFill>
                <a:latin typeface="Arial" panose="020B0604020202020204" pitchFamily="34" charset="0"/>
                <a:cs typeface="Arial" panose="020B0604020202020204" pitchFamily="34" charset="0"/>
              </a:rPr>
              <a:t>mahdollistavat</a:t>
            </a:r>
            <a:r>
              <a:rPr lang="fi-FI" sz="1100" kern="0" spc="313" dirty="0">
                <a:solidFill>
                  <a:srgbClr val="231F20"/>
                </a:solidFill>
                <a:latin typeface="Arial" panose="020B0604020202020204" pitchFamily="34" charset="0"/>
                <a:cs typeface="Arial" panose="020B0604020202020204" pitchFamily="34" charset="0"/>
              </a:rPr>
              <a:t> </a:t>
            </a:r>
            <a:r>
              <a:rPr lang="fi-FI" sz="1100" kern="0" dirty="0">
                <a:solidFill>
                  <a:srgbClr val="231F20"/>
                </a:solidFill>
                <a:latin typeface="Arial" panose="020B0604020202020204" pitchFamily="34" charset="0"/>
                <a:cs typeface="Arial" panose="020B0604020202020204" pitchFamily="34" charset="0"/>
              </a:rPr>
              <a:t>sosiaalista</a:t>
            </a:r>
            <a:r>
              <a:rPr lang="fi-FI" sz="1100" kern="0" spc="313" dirty="0">
                <a:solidFill>
                  <a:srgbClr val="231F20"/>
                </a:solidFill>
                <a:latin typeface="Arial" panose="020B0604020202020204" pitchFamily="34" charset="0"/>
                <a:cs typeface="Arial" panose="020B0604020202020204" pitchFamily="34" charset="0"/>
              </a:rPr>
              <a:t> </a:t>
            </a:r>
            <a:r>
              <a:rPr lang="fi-FI" sz="1100" kern="0" spc="80" dirty="0">
                <a:solidFill>
                  <a:srgbClr val="231F20"/>
                </a:solidFill>
                <a:latin typeface="Arial" panose="020B0604020202020204" pitchFamily="34" charset="0"/>
                <a:cs typeface="Arial" panose="020B0604020202020204" pitchFamily="34" charset="0"/>
              </a:rPr>
              <a:t>kanssakäymistä</a:t>
            </a:r>
            <a:r>
              <a:rPr lang="fi-FI" sz="1100" kern="0" spc="313" dirty="0">
                <a:solidFill>
                  <a:srgbClr val="231F20"/>
                </a:solidFill>
                <a:latin typeface="Arial" panose="020B0604020202020204" pitchFamily="34" charset="0"/>
                <a:cs typeface="Arial" panose="020B0604020202020204" pitchFamily="34" charset="0"/>
              </a:rPr>
              <a:t> </a:t>
            </a:r>
            <a:r>
              <a:rPr lang="fi-FI" sz="1100" kern="0" spc="-13" dirty="0">
                <a:solidFill>
                  <a:srgbClr val="231F20"/>
                </a:solidFill>
                <a:latin typeface="Arial" panose="020B0604020202020204" pitchFamily="34" charset="0"/>
                <a:cs typeface="Arial" panose="020B0604020202020204" pitchFamily="34" charset="0"/>
              </a:rPr>
              <a:t>harrastajille.</a:t>
            </a:r>
            <a:endParaRPr lang="fi-FI" sz="1100" kern="0" dirty="0">
              <a:solidFill>
                <a:sysClr val="windowText" lastClr="000000"/>
              </a:solidFill>
              <a:latin typeface="Arial" panose="020B0604020202020204" pitchFamily="34" charset="0"/>
              <a:cs typeface="Arial" panose="020B0604020202020204" pitchFamily="34" charset="0"/>
            </a:endParaRPr>
          </a:p>
          <a:p>
            <a:pPr marL="133609" marR="6765" indent="-117543" defTabSz="1217706">
              <a:spcBef>
                <a:spcPts val="939"/>
              </a:spcBef>
              <a:buFontTx/>
              <a:buChar char="•"/>
              <a:tabLst>
                <a:tab pos="134455" algn="l"/>
              </a:tabLst>
            </a:pPr>
            <a:r>
              <a:rPr lang="fi-FI" sz="1100" kern="0" dirty="0">
                <a:solidFill>
                  <a:srgbClr val="231F20"/>
                </a:solidFill>
                <a:latin typeface="Arial" panose="020B0604020202020204" pitchFamily="34" charset="0"/>
                <a:cs typeface="Arial" panose="020B0604020202020204" pitchFamily="34" charset="0"/>
              </a:rPr>
              <a:t>Toiminnasta</a:t>
            </a:r>
            <a:r>
              <a:rPr lang="fi-FI" sz="1100" kern="0" spc="233" dirty="0">
                <a:solidFill>
                  <a:srgbClr val="231F20"/>
                </a:solidFill>
                <a:latin typeface="Arial" panose="020B0604020202020204" pitchFamily="34" charset="0"/>
                <a:cs typeface="Arial" panose="020B0604020202020204" pitchFamily="34" charset="0"/>
              </a:rPr>
              <a:t> </a:t>
            </a:r>
            <a:r>
              <a:rPr lang="fi-FI" sz="1100" kern="0" spc="80" dirty="0">
                <a:solidFill>
                  <a:srgbClr val="231F20"/>
                </a:solidFill>
                <a:latin typeface="Arial" panose="020B0604020202020204" pitchFamily="34" charset="0"/>
                <a:cs typeface="Arial" panose="020B0604020202020204" pitchFamily="34" charset="0"/>
              </a:rPr>
              <a:t>saadaan</a:t>
            </a:r>
            <a:r>
              <a:rPr lang="fi-FI" sz="1100" kern="0" spc="233" dirty="0">
                <a:solidFill>
                  <a:srgbClr val="231F20"/>
                </a:solidFill>
                <a:latin typeface="Arial" panose="020B0604020202020204" pitchFamily="34" charset="0"/>
                <a:cs typeface="Arial" panose="020B0604020202020204" pitchFamily="34" charset="0"/>
              </a:rPr>
              <a:t> </a:t>
            </a:r>
            <a:r>
              <a:rPr lang="fi-FI" sz="1100" kern="0" dirty="0">
                <a:solidFill>
                  <a:srgbClr val="231F20"/>
                </a:solidFill>
                <a:latin typeface="Arial" panose="020B0604020202020204" pitchFamily="34" charset="0"/>
                <a:cs typeface="Arial" panose="020B0604020202020204" pitchFamily="34" charset="0"/>
              </a:rPr>
              <a:t>osallisuuden</a:t>
            </a:r>
            <a:r>
              <a:rPr lang="fi-FI" sz="1100" kern="0" spc="233" dirty="0">
                <a:solidFill>
                  <a:srgbClr val="231F20"/>
                </a:solidFill>
                <a:latin typeface="Arial" panose="020B0604020202020204" pitchFamily="34" charset="0"/>
                <a:cs typeface="Arial" panose="020B0604020202020204" pitchFamily="34" charset="0"/>
              </a:rPr>
              <a:t> </a:t>
            </a:r>
            <a:r>
              <a:rPr lang="fi-FI" sz="1100" kern="0" dirty="0">
                <a:solidFill>
                  <a:srgbClr val="231F20"/>
                </a:solidFill>
                <a:latin typeface="Arial" panose="020B0604020202020204" pitchFamily="34" charset="0"/>
                <a:cs typeface="Arial" panose="020B0604020202020204" pitchFamily="34" charset="0"/>
              </a:rPr>
              <a:t>ja</a:t>
            </a:r>
            <a:r>
              <a:rPr lang="fi-FI" sz="1100" kern="0" spc="240" dirty="0">
                <a:solidFill>
                  <a:srgbClr val="231F20"/>
                </a:solidFill>
                <a:latin typeface="Arial" panose="020B0604020202020204" pitchFamily="34" charset="0"/>
                <a:cs typeface="Arial" panose="020B0604020202020204" pitchFamily="34" charset="0"/>
              </a:rPr>
              <a:t> </a:t>
            </a:r>
            <a:r>
              <a:rPr lang="fi-FI" sz="1100" kern="0" spc="67" dirty="0">
                <a:solidFill>
                  <a:srgbClr val="231F20"/>
                </a:solidFill>
                <a:latin typeface="Arial" panose="020B0604020202020204" pitchFamily="34" charset="0"/>
                <a:cs typeface="Arial" panose="020B0604020202020204" pitchFamily="34" charset="0"/>
              </a:rPr>
              <a:t>vastavuoroisuuden</a:t>
            </a:r>
            <a:r>
              <a:rPr lang="fi-FI" sz="1100" kern="0" spc="233" dirty="0">
                <a:solidFill>
                  <a:srgbClr val="231F20"/>
                </a:solidFill>
                <a:latin typeface="Arial" panose="020B0604020202020204" pitchFamily="34" charset="0"/>
                <a:cs typeface="Arial" panose="020B0604020202020204" pitchFamily="34" charset="0"/>
              </a:rPr>
              <a:t> </a:t>
            </a:r>
            <a:r>
              <a:rPr lang="fi-FI" sz="1100" kern="0" spc="73" dirty="0">
                <a:solidFill>
                  <a:srgbClr val="231F20"/>
                </a:solidFill>
                <a:latin typeface="Arial" panose="020B0604020202020204" pitchFamily="34" charset="0"/>
                <a:cs typeface="Arial" panose="020B0604020202020204" pitchFamily="34" charset="0"/>
              </a:rPr>
              <a:t>kokemuksia</a:t>
            </a:r>
            <a:r>
              <a:rPr lang="fi-FI" sz="1100" kern="0" spc="233" dirty="0">
                <a:solidFill>
                  <a:srgbClr val="231F20"/>
                </a:solidFill>
                <a:latin typeface="Arial" panose="020B0604020202020204" pitchFamily="34" charset="0"/>
                <a:cs typeface="Arial" panose="020B0604020202020204" pitchFamily="34" charset="0"/>
              </a:rPr>
              <a:t> </a:t>
            </a:r>
            <a:r>
              <a:rPr lang="fi-FI" sz="1100" kern="0" spc="67" dirty="0">
                <a:solidFill>
                  <a:srgbClr val="231F20"/>
                </a:solidFill>
                <a:latin typeface="Arial" panose="020B0604020202020204" pitchFamily="34" charset="0"/>
                <a:cs typeface="Arial" panose="020B0604020202020204" pitchFamily="34" charset="0"/>
              </a:rPr>
              <a:t>sekä </a:t>
            </a:r>
            <a:r>
              <a:rPr lang="fi-FI" sz="1100" kern="0" spc="80" dirty="0">
                <a:solidFill>
                  <a:srgbClr val="231F20"/>
                </a:solidFill>
                <a:latin typeface="Arial" panose="020B0604020202020204" pitchFamily="34" charset="0"/>
                <a:cs typeface="Arial" panose="020B0604020202020204" pitchFamily="34" charset="0"/>
              </a:rPr>
              <a:t>kokemusta</a:t>
            </a:r>
            <a:r>
              <a:rPr lang="fi-FI" sz="1100" kern="0" dirty="0">
                <a:solidFill>
                  <a:srgbClr val="231F20"/>
                </a:solidFill>
                <a:latin typeface="Arial" panose="020B0604020202020204" pitchFamily="34" charset="0"/>
                <a:cs typeface="Arial" panose="020B0604020202020204" pitchFamily="34" charset="0"/>
              </a:rPr>
              <a:t> </a:t>
            </a:r>
            <a:r>
              <a:rPr lang="fi-FI" sz="1100" kern="0" spc="80" dirty="0">
                <a:solidFill>
                  <a:srgbClr val="231F20"/>
                </a:solidFill>
                <a:latin typeface="Arial" panose="020B0604020202020204" pitchFamily="34" charset="0"/>
                <a:cs typeface="Arial" panose="020B0604020202020204" pitchFamily="34" charset="0"/>
              </a:rPr>
              <a:t>omasta</a:t>
            </a:r>
            <a:r>
              <a:rPr lang="fi-FI" sz="1100" kern="0" dirty="0">
                <a:solidFill>
                  <a:srgbClr val="231F20"/>
                </a:solidFill>
                <a:latin typeface="Arial" panose="020B0604020202020204" pitchFamily="34" charset="0"/>
                <a:cs typeface="Arial" panose="020B0604020202020204" pitchFamily="34" charset="0"/>
              </a:rPr>
              <a:t> </a:t>
            </a:r>
            <a:r>
              <a:rPr lang="fi-FI" sz="1100" kern="0" spc="73" dirty="0">
                <a:solidFill>
                  <a:srgbClr val="231F20"/>
                </a:solidFill>
                <a:latin typeface="Arial" panose="020B0604020202020204" pitchFamily="34" charset="0"/>
                <a:cs typeface="Arial" panose="020B0604020202020204" pitchFamily="34" charset="0"/>
              </a:rPr>
              <a:t>arvosta</a:t>
            </a:r>
            <a:r>
              <a:rPr lang="fi-FI" sz="1100" kern="0" dirty="0">
                <a:solidFill>
                  <a:srgbClr val="231F20"/>
                </a:solidFill>
                <a:latin typeface="Arial" panose="020B0604020202020204" pitchFamily="34" charset="0"/>
                <a:cs typeface="Arial" panose="020B0604020202020204" pitchFamily="34" charset="0"/>
              </a:rPr>
              <a:t> ja </a:t>
            </a:r>
            <a:r>
              <a:rPr lang="fi-FI" sz="1100" kern="0" spc="-13" dirty="0">
                <a:solidFill>
                  <a:srgbClr val="231F20"/>
                </a:solidFill>
                <a:latin typeface="Arial" panose="020B0604020202020204" pitchFamily="34" charset="0"/>
                <a:cs typeface="Arial" panose="020B0604020202020204" pitchFamily="34" charset="0"/>
              </a:rPr>
              <a:t>tarpeellisuudesta.</a:t>
            </a:r>
            <a:endParaRPr lang="fi-FI" sz="1100" kern="0" dirty="0">
              <a:solidFill>
                <a:sysClr val="windowText" lastClr="000000"/>
              </a:solidFill>
              <a:latin typeface="Arial" panose="020B0604020202020204" pitchFamily="34" charset="0"/>
              <a:cs typeface="Arial" panose="020B0604020202020204" pitchFamily="34" charset="0"/>
            </a:endParaRPr>
          </a:p>
          <a:p>
            <a:pPr marL="361084" lvl="1" indent="-129381" defTabSz="1217706">
              <a:buFontTx/>
              <a:buChar char="-"/>
              <a:tabLst>
                <a:tab pos="361929" algn="l"/>
              </a:tabLst>
            </a:pPr>
            <a:r>
              <a:rPr lang="fi-FI" sz="1100" kern="0" spc="67" dirty="0">
                <a:solidFill>
                  <a:srgbClr val="231F20"/>
                </a:solidFill>
                <a:latin typeface="Arial" panose="020B0604020202020204" pitchFamily="34" charset="0"/>
                <a:cs typeface="Arial" panose="020B0604020202020204" pitchFamily="34" charset="0"/>
              </a:rPr>
              <a:t>Lopputulos</a:t>
            </a:r>
            <a:r>
              <a:rPr lang="fi-FI" sz="1100" kern="0" spc="180" dirty="0">
                <a:solidFill>
                  <a:srgbClr val="231F20"/>
                </a:solidFill>
                <a:latin typeface="Arial" panose="020B0604020202020204" pitchFamily="34" charset="0"/>
                <a:cs typeface="Arial" panose="020B0604020202020204" pitchFamily="34" charset="0"/>
              </a:rPr>
              <a:t> </a:t>
            </a:r>
            <a:r>
              <a:rPr lang="fi-FI" sz="1100" kern="0" dirty="0">
                <a:solidFill>
                  <a:srgbClr val="231F20"/>
                </a:solidFill>
                <a:latin typeface="Arial" panose="020B0604020202020204" pitchFamily="34" charset="0"/>
                <a:cs typeface="Arial" panose="020B0604020202020204" pitchFamily="34" charset="0"/>
              </a:rPr>
              <a:t>ei</a:t>
            </a:r>
            <a:r>
              <a:rPr lang="fi-FI" sz="1100" kern="0" spc="186" dirty="0">
                <a:solidFill>
                  <a:srgbClr val="231F20"/>
                </a:solidFill>
                <a:latin typeface="Arial" panose="020B0604020202020204" pitchFamily="34" charset="0"/>
                <a:cs typeface="Arial" panose="020B0604020202020204" pitchFamily="34" charset="0"/>
              </a:rPr>
              <a:t> </a:t>
            </a:r>
            <a:r>
              <a:rPr lang="fi-FI" sz="1100" kern="0" dirty="0">
                <a:solidFill>
                  <a:srgbClr val="231F20"/>
                </a:solidFill>
                <a:latin typeface="Arial" panose="020B0604020202020204" pitchFamily="34" charset="0"/>
                <a:cs typeface="Arial" panose="020B0604020202020204" pitchFamily="34" charset="0"/>
              </a:rPr>
              <a:t>ole</a:t>
            </a:r>
            <a:r>
              <a:rPr lang="fi-FI" sz="1100" kern="0" spc="186" dirty="0">
                <a:solidFill>
                  <a:srgbClr val="231F20"/>
                </a:solidFill>
                <a:latin typeface="Arial" panose="020B0604020202020204" pitchFamily="34" charset="0"/>
                <a:cs typeface="Arial" panose="020B0604020202020204" pitchFamily="34" charset="0"/>
              </a:rPr>
              <a:t> </a:t>
            </a:r>
            <a:r>
              <a:rPr lang="fi-FI" sz="1100" kern="0" dirty="0">
                <a:solidFill>
                  <a:srgbClr val="231F20"/>
                </a:solidFill>
                <a:latin typeface="Arial" panose="020B0604020202020204" pitchFamily="34" charset="0"/>
                <a:cs typeface="Arial" panose="020B0604020202020204" pitchFamily="34" charset="0"/>
              </a:rPr>
              <a:t>tärkein,</a:t>
            </a:r>
            <a:r>
              <a:rPr lang="fi-FI" sz="1100" kern="0" spc="180" dirty="0">
                <a:solidFill>
                  <a:srgbClr val="231F20"/>
                </a:solidFill>
                <a:latin typeface="Arial" panose="020B0604020202020204" pitchFamily="34" charset="0"/>
                <a:cs typeface="Arial" panose="020B0604020202020204" pitchFamily="34" charset="0"/>
              </a:rPr>
              <a:t> </a:t>
            </a:r>
            <a:r>
              <a:rPr lang="fi-FI" sz="1100" kern="0" spc="67" dirty="0">
                <a:solidFill>
                  <a:srgbClr val="231F20"/>
                </a:solidFill>
                <a:latin typeface="Arial" panose="020B0604020202020204" pitchFamily="34" charset="0"/>
                <a:cs typeface="Arial" panose="020B0604020202020204" pitchFamily="34" charset="0"/>
              </a:rPr>
              <a:t>vaan</a:t>
            </a:r>
            <a:r>
              <a:rPr lang="fi-FI" sz="1100" kern="0" spc="186" dirty="0">
                <a:solidFill>
                  <a:srgbClr val="231F20"/>
                </a:solidFill>
                <a:latin typeface="Arial" panose="020B0604020202020204" pitchFamily="34" charset="0"/>
                <a:cs typeface="Arial" panose="020B0604020202020204" pitchFamily="34" charset="0"/>
              </a:rPr>
              <a:t> </a:t>
            </a:r>
            <a:r>
              <a:rPr lang="fi-FI" sz="1100" kern="0" dirty="0">
                <a:solidFill>
                  <a:srgbClr val="231F20"/>
                </a:solidFill>
                <a:latin typeface="Arial" panose="020B0604020202020204" pitchFamily="34" charset="0"/>
                <a:cs typeface="Arial" panose="020B0604020202020204" pitchFamily="34" charset="0"/>
              </a:rPr>
              <a:t>toiminta</a:t>
            </a:r>
            <a:r>
              <a:rPr lang="fi-FI" sz="1100" kern="0" spc="186" dirty="0">
                <a:solidFill>
                  <a:srgbClr val="231F20"/>
                </a:solidFill>
                <a:latin typeface="Arial" panose="020B0604020202020204" pitchFamily="34" charset="0"/>
                <a:cs typeface="Arial" panose="020B0604020202020204" pitchFamily="34" charset="0"/>
              </a:rPr>
              <a:t> </a:t>
            </a:r>
            <a:r>
              <a:rPr lang="fi-FI" sz="1100" kern="0" spc="107" dirty="0">
                <a:solidFill>
                  <a:srgbClr val="231F20"/>
                </a:solidFill>
                <a:latin typeface="Arial" panose="020B0604020202020204" pitchFamily="34" charset="0"/>
                <a:cs typeface="Arial" panose="020B0604020202020204" pitchFamily="34" charset="0"/>
              </a:rPr>
              <a:t>on</a:t>
            </a:r>
            <a:r>
              <a:rPr lang="fi-FI" sz="1100" kern="0" spc="180" dirty="0">
                <a:solidFill>
                  <a:srgbClr val="231F20"/>
                </a:solidFill>
                <a:latin typeface="Arial" panose="020B0604020202020204" pitchFamily="34" charset="0"/>
                <a:cs typeface="Arial" panose="020B0604020202020204" pitchFamily="34" charset="0"/>
              </a:rPr>
              <a:t> </a:t>
            </a:r>
            <a:r>
              <a:rPr lang="fi-FI" sz="1100" kern="0" dirty="0">
                <a:solidFill>
                  <a:srgbClr val="231F20"/>
                </a:solidFill>
                <a:latin typeface="Arial" panose="020B0604020202020204" pitchFamily="34" charset="0"/>
                <a:cs typeface="Arial" panose="020B0604020202020204" pitchFamily="34" charset="0"/>
              </a:rPr>
              <a:t>painotettava</a:t>
            </a:r>
            <a:r>
              <a:rPr lang="fi-FI" sz="1100" kern="0" spc="186" dirty="0">
                <a:solidFill>
                  <a:srgbClr val="231F20"/>
                </a:solidFill>
                <a:latin typeface="Arial" panose="020B0604020202020204" pitchFamily="34" charset="0"/>
                <a:cs typeface="Arial" panose="020B0604020202020204" pitchFamily="34" charset="0"/>
              </a:rPr>
              <a:t> </a:t>
            </a:r>
            <a:r>
              <a:rPr lang="fi-FI" sz="1100" kern="0" spc="-13" dirty="0">
                <a:solidFill>
                  <a:srgbClr val="231F20"/>
                </a:solidFill>
                <a:latin typeface="Arial" panose="020B0604020202020204" pitchFamily="34" charset="0"/>
                <a:cs typeface="Arial" panose="020B0604020202020204" pitchFamily="34" charset="0"/>
              </a:rPr>
              <a:t>tekemiseen.</a:t>
            </a:r>
            <a:endParaRPr lang="fi-FI" sz="1100" kern="0" dirty="0">
              <a:solidFill>
                <a:sysClr val="windowText" lastClr="000000"/>
              </a:solidFill>
              <a:latin typeface="Arial" panose="020B0604020202020204" pitchFamily="34" charset="0"/>
              <a:cs typeface="Arial" panose="020B0604020202020204" pitchFamily="34" charset="0"/>
            </a:endParaRPr>
          </a:p>
          <a:p>
            <a:pPr marL="361084" lvl="1" indent="-129381" defTabSz="1217706">
              <a:buFontTx/>
              <a:buChar char="-"/>
              <a:tabLst>
                <a:tab pos="361929" algn="l"/>
              </a:tabLst>
            </a:pPr>
            <a:r>
              <a:rPr lang="fi-FI" sz="1100" kern="0" spc="73" dirty="0">
                <a:solidFill>
                  <a:srgbClr val="231F20"/>
                </a:solidFill>
                <a:latin typeface="Arial" panose="020B0604020202020204" pitchFamily="34" charset="0"/>
                <a:cs typeface="Arial" panose="020B0604020202020204" pitchFamily="34" charset="0"/>
              </a:rPr>
              <a:t>Myönteinen</a:t>
            </a:r>
            <a:r>
              <a:rPr lang="fi-FI" sz="1100" kern="0" spc="152" dirty="0">
                <a:solidFill>
                  <a:srgbClr val="231F20"/>
                </a:solidFill>
                <a:latin typeface="Arial" panose="020B0604020202020204" pitchFamily="34" charset="0"/>
                <a:cs typeface="Arial" panose="020B0604020202020204" pitchFamily="34" charset="0"/>
              </a:rPr>
              <a:t> </a:t>
            </a:r>
            <a:r>
              <a:rPr lang="fi-FI" sz="1100" kern="0" dirty="0">
                <a:solidFill>
                  <a:srgbClr val="231F20"/>
                </a:solidFill>
                <a:latin typeface="Arial" panose="020B0604020202020204" pitchFamily="34" charset="0"/>
                <a:cs typeface="Arial" panose="020B0604020202020204" pitchFamily="34" charset="0"/>
              </a:rPr>
              <a:t>palaute</a:t>
            </a:r>
            <a:r>
              <a:rPr lang="fi-FI" sz="1100" kern="0" spc="160" dirty="0">
                <a:solidFill>
                  <a:srgbClr val="231F20"/>
                </a:solidFill>
                <a:latin typeface="Arial" panose="020B0604020202020204" pitchFamily="34" charset="0"/>
                <a:cs typeface="Arial" panose="020B0604020202020204" pitchFamily="34" charset="0"/>
              </a:rPr>
              <a:t> </a:t>
            </a:r>
            <a:r>
              <a:rPr lang="fi-FI" sz="1100" kern="0" dirty="0">
                <a:solidFill>
                  <a:srgbClr val="231F20"/>
                </a:solidFill>
                <a:latin typeface="Arial" panose="020B0604020202020204" pitchFamily="34" charset="0"/>
                <a:cs typeface="Arial" panose="020B0604020202020204" pitchFamily="34" charset="0"/>
              </a:rPr>
              <a:t>lisää</a:t>
            </a:r>
            <a:r>
              <a:rPr lang="fi-FI" sz="1100" kern="0" spc="160" dirty="0">
                <a:solidFill>
                  <a:srgbClr val="231F20"/>
                </a:solidFill>
                <a:latin typeface="Arial" panose="020B0604020202020204" pitchFamily="34" charset="0"/>
                <a:cs typeface="Arial" panose="020B0604020202020204" pitchFamily="34" charset="0"/>
              </a:rPr>
              <a:t> </a:t>
            </a:r>
            <a:r>
              <a:rPr lang="fi-FI" sz="1100" kern="0" spc="67" dirty="0">
                <a:solidFill>
                  <a:srgbClr val="231F20"/>
                </a:solidFill>
                <a:latin typeface="Arial" panose="020B0604020202020204" pitchFamily="34" charset="0"/>
                <a:cs typeface="Arial" panose="020B0604020202020204" pitchFamily="34" charset="0"/>
              </a:rPr>
              <a:t>onnistumisen</a:t>
            </a:r>
            <a:r>
              <a:rPr lang="fi-FI" sz="1100" kern="0" spc="160" dirty="0">
                <a:solidFill>
                  <a:srgbClr val="231F20"/>
                </a:solidFill>
                <a:latin typeface="Arial" panose="020B0604020202020204" pitchFamily="34" charset="0"/>
                <a:cs typeface="Arial" panose="020B0604020202020204" pitchFamily="34" charset="0"/>
              </a:rPr>
              <a:t> </a:t>
            </a:r>
            <a:r>
              <a:rPr lang="fi-FI" sz="1100" kern="0" spc="47" dirty="0">
                <a:solidFill>
                  <a:srgbClr val="231F20"/>
                </a:solidFill>
                <a:latin typeface="Arial" panose="020B0604020202020204" pitchFamily="34" charset="0"/>
                <a:cs typeface="Arial" panose="020B0604020202020204" pitchFamily="34" charset="0"/>
              </a:rPr>
              <a:t>kokemusta.</a:t>
            </a:r>
          </a:p>
          <a:p>
            <a:endParaRPr lang="fi-FI" sz="1100" dirty="0">
              <a:latin typeface="Arial" panose="020B0604020202020204" pitchFamily="34" charset="0"/>
              <a:cs typeface="Arial" panose="020B0604020202020204" pitchFamily="34" charset="0"/>
            </a:endParaRPr>
          </a:p>
          <a:p>
            <a:r>
              <a:rPr lang="fi-FI" sz="1100" b="1" dirty="0">
                <a:latin typeface="Arial" panose="020B0604020202020204" pitchFamily="34" charset="0"/>
                <a:cs typeface="Arial" panose="020B0604020202020204" pitchFamily="34" charset="0"/>
              </a:rPr>
              <a:t>Merkityksellisyys</a:t>
            </a:r>
          </a:p>
          <a:p>
            <a:pPr marL="133609" marR="1474778" indent="-117543" defTabSz="1217706">
              <a:spcBef>
                <a:spcPts val="133"/>
              </a:spcBef>
              <a:buFontTx/>
              <a:buChar char="•"/>
              <a:tabLst>
                <a:tab pos="134455" algn="l"/>
              </a:tabLst>
            </a:pPr>
            <a:r>
              <a:rPr lang="fi-FI" sz="1100" kern="0" dirty="0">
                <a:solidFill>
                  <a:srgbClr val="231F20"/>
                </a:solidFill>
                <a:latin typeface="Arial" panose="020B0604020202020204" pitchFamily="34" charset="0"/>
                <a:cs typeface="Arial" panose="020B0604020202020204" pitchFamily="34" charset="0"/>
              </a:rPr>
              <a:t>Ikäihmisille</a:t>
            </a:r>
            <a:r>
              <a:rPr lang="fi-FI" sz="1100" kern="0" spc="320" dirty="0">
                <a:solidFill>
                  <a:srgbClr val="231F20"/>
                </a:solidFill>
                <a:latin typeface="Arial" panose="020B0604020202020204" pitchFamily="34" charset="0"/>
                <a:cs typeface="Arial" panose="020B0604020202020204" pitchFamily="34" charset="0"/>
              </a:rPr>
              <a:t> </a:t>
            </a:r>
            <a:r>
              <a:rPr lang="fi-FI" sz="1100" kern="0" dirty="0">
                <a:solidFill>
                  <a:srgbClr val="231F20"/>
                </a:solidFill>
                <a:latin typeface="Arial" panose="020B0604020202020204" pitchFamily="34" charset="0"/>
                <a:cs typeface="Arial" panose="020B0604020202020204" pitchFamily="34" charset="0"/>
              </a:rPr>
              <a:t>merkityksellistä</a:t>
            </a:r>
            <a:r>
              <a:rPr lang="fi-FI" sz="1100" kern="0" spc="326" dirty="0">
                <a:solidFill>
                  <a:srgbClr val="231F20"/>
                </a:solidFill>
                <a:latin typeface="Arial" panose="020B0604020202020204" pitchFamily="34" charset="0"/>
                <a:cs typeface="Arial" panose="020B0604020202020204" pitchFamily="34" charset="0"/>
              </a:rPr>
              <a:t> </a:t>
            </a:r>
            <a:r>
              <a:rPr lang="fi-FI" sz="1100" kern="0" spc="107" dirty="0">
                <a:solidFill>
                  <a:srgbClr val="231F20"/>
                </a:solidFill>
                <a:latin typeface="Arial" panose="020B0604020202020204" pitchFamily="34" charset="0"/>
                <a:cs typeface="Arial" panose="020B0604020202020204" pitchFamily="34" charset="0"/>
              </a:rPr>
              <a:t>on</a:t>
            </a:r>
            <a:r>
              <a:rPr lang="fi-FI" sz="1100" kern="0" spc="326" dirty="0">
                <a:solidFill>
                  <a:srgbClr val="231F20"/>
                </a:solidFill>
                <a:latin typeface="Arial" panose="020B0604020202020204" pitchFamily="34" charset="0"/>
                <a:cs typeface="Arial" panose="020B0604020202020204" pitchFamily="34" charset="0"/>
              </a:rPr>
              <a:t> </a:t>
            </a:r>
            <a:r>
              <a:rPr lang="fi-FI" sz="1100" kern="0" spc="60" dirty="0">
                <a:solidFill>
                  <a:srgbClr val="231F20"/>
                </a:solidFill>
                <a:latin typeface="Arial" panose="020B0604020202020204" pitchFamily="34" charset="0"/>
                <a:cs typeface="Arial" panose="020B0604020202020204" pitchFamily="34" charset="0"/>
              </a:rPr>
              <a:t>kokonaisvaltainen</a:t>
            </a:r>
            <a:r>
              <a:rPr lang="fi-FI" sz="1100" kern="0" spc="326" dirty="0">
                <a:solidFill>
                  <a:srgbClr val="231F20"/>
                </a:solidFill>
                <a:latin typeface="Arial" panose="020B0604020202020204" pitchFamily="34" charset="0"/>
                <a:cs typeface="Arial" panose="020B0604020202020204" pitchFamily="34" charset="0"/>
              </a:rPr>
              <a:t> </a:t>
            </a:r>
            <a:r>
              <a:rPr lang="fi-FI" sz="1100" kern="0" spc="-13" dirty="0">
                <a:solidFill>
                  <a:srgbClr val="231F20"/>
                </a:solidFill>
                <a:latin typeface="Arial" panose="020B0604020202020204" pitchFamily="34" charset="0"/>
                <a:cs typeface="Arial" panose="020B0604020202020204" pitchFamily="34" charset="0"/>
              </a:rPr>
              <a:t>toiminta: </a:t>
            </a:r>
            <a:r>
              <a:rPr lang="fi-FI" sz="1100" kern="0" dirty="0">
                <a:solidFill>
                  <a:srgbClr val="231F20"/>
                </a:solidFill>
                <a:latin typeface="Arial" panose="020B0604020202020204" pitchFamily="34" charset="0"/>
                <a:cs typeface="Arial" panose="020B0604020202020204" pitchFamily="34" charset="0"/>
              </a:rPr>
              <a:t>suunnittelu</a:t>
            </a:r>
            <a:r>
              <a:rPr lang="fi-FI" sz="1100" kern="0" spc="213" dirty="0">
                <a:solidFill>
                  <a:srgbClr val="231F20"/>
                </a:solidFill>
                <a:latin typeface="Arial" panose="020B0604020202020204" pitchFamily="34" charset="0"/>
                <a:cs typeface="Arial" panose="020B0604020202020204" pitchFamily="34" charset="0"/>
              </a:rPr>
              <a:t> </a:t>
            </a:r>
            <a:r>
              <a:rPr lang="fi-FI" sz="1100" kern="0" dirty="0">
                <a:solidFill>
                  <a:srgbClr val="231F20"/>
                </a:solidFill>
                <a:latin typeface="Arial" panose="020B0604020202020204" pitchFamily="34" charset="0"/>
                <a:cs typeface="Arial" panose="020B0604020202020204" pitchFamily="34" charset="0"/>
              </a:rPr>
              <a:t></a:t>
            </a:r>
            <a:r>
              <a:rPr lang="fi-FI" sz="1100" kern="0" spc="286" dirty="0">
                <a:solidFill>
                  <a:srgbClr val="231F20"/>
                </a:solidFill>
                <a:latin typeface="Arial" panose="020B0604020202020204" pitchFamily="34" charset="0"/>
                <a:cs typeface="Arial" panose="020B0604020202020204" pitchFamily="34" charset="0"/>
              </a:rPr>
              <a:t> </a:t>
            </a:r>
            <a:r>
              <a:rPr lang="fi-FI" sz="1100" kern="0" dirty="0">
                <a:solidFill>
                  <a:srgbClr val="231F20"/>
                </a:solidFill>
                <a:latin typeface="Arial" panose="020B0604020202020204" pitchFamily="34" charset="0"/>
                <a:cs typeface="Arial" panose="020B0604020202020204" pitchFamily="34" charset="0"/>
              </a:rPr>
              <a:t>valmistus</a:t>
            </a:r>
            <a:r>
              <a:rPr lang="fi-FI" sz="1100" kern="0" spc="220" dirty="0">
                <a:solidFill>
                  <a:srgbClr val="231F20"/>
                </a:solidFill>
                <a:latin typeface="Arial" panose="020B0604020202020204" pitchFamily="34" charset="0"/>
                <a:cs typeface="Arial" panose="020B0604020202020204" pitchFamily="34" charset="0"/>
              </a:rPr>
              <a:t> </a:t>
            </a:r>
            <a:r>
              <a:rPr lang="fi-FI" sz="1100" kern="0" dirty="0">
                <a:solidFill>
                  <a:srgbClr val="231F20"/>
                </a:solidFill>
                <a:latin typeface="Arial" panose="020B0604020202020204" pitchFamily="34" charset="0"/>
                <a:cs typeface="Arial" panose="020B0604020202020204" pitchFamily="34" charset="0"/>
              </a:rPr>
              <a:t></a:t>
            </a:r>
            <a:r>
              <a:rPr lang="fi-FI" sz="1100" kern="0" spc="286" dirty="0">
                <a:solidFill>
                  <a:srgbClr val="231F20"/>
                </a:solidFill>
                <a:latin typeface="Arial" panose="020B0604020202020204" pitchFamily="34" charset="0"/>
                <a:cs typeface="Arial" panose="020B0604020202020204" pitchFamily="34" charset="0"/>
              </a:rPr>
              <a:t> </a:t>
            </a:r>
            <a:r>
              <a:rPr lang="fi-FI" sz="1100" kern="0" spc="-13" dirty="0">
                <a:solidFill>
                  <a:srgbClr val="231F20"/>
                </a:solidFill>
                <a:latin typeface="Arial" panose="020B0604020202020204" pitchFamily="34" charset="0"/>
                <a:cs typeface="Arial" panose="020B0604020202020204" pitchFamily="34" charset="0"/>
              </a:rPr>
              <a:t>hyödyntäminen.</a:t>
            </a:r>
            <a:endParaRPr lang="fi-FI" sz="1100" kern="0" dirty="0">
              <a:solidFill>
                <a:sysClr val="windowText" lastClr="000000"/>
              </a:solidFill>
              <a:latin typeface="Arial" panose="020B0604020202020204" pitchFamily="34" charset="0"/>
              <a:cs typeface="Arial" panose="020B0604020202020204" pitchFamily="34" charset="0"/>
            </a:endParaRPr>
          </a:p>
          <a:p>
            <a:pPr marL="349245" marR="6765" lvl="1" indent="-117543" defTabSz="1217706">
              <a:spcBef>
                <a:spcPts val="373"/>
              </a:spcBef>
              <a:buFontTx/>
              <a:buChar char="•"/>
              <a:tabLst>
                <a:tab pos="350091" algn="l"/>
              </a:tabLst>
            </a:pPr>
            <a:r>
              <a:rPr lang="fi-FI" sz="1100" kern="0" dirty="0">
                <a:solidFill>
                  <a:srgbClr val="231F20"/>
                </a:solidFill>
                <a:latin typeface="Arial" panose="020B0604020202020204" pitchFamily="34" charset="0"/>
                <a:cs typeface="Arial" panose="020B0604020202020204" pitchFamily="34" charset="0"/>
              </a:rPr>
              <a:t>(Käsityö)tuote</a:t>
            </a:r>
            <a:r>
              <a:rPr lang="fi-FI" sz="1100" kern="0" spc="206" dirty="0">
                <a:solidFill>
                  <a:srgbClr val="231F20"/>
                </a:solidFill>
                <a:latin typeface="Arial" panose="020B0604020202020204" pitchFamily="34" charset="0"/>
                <a:cs typeface="Arial" panose="020B0604020202020204" pitchFamily="34" charset="0"/>
              </a:rPr>
              <a:t> </a:t>
            </a:r>
            <a:r>
              <a:rPr lang="fi-FI" sz="1100" kern="0" spc="73" dirty="0">
                <a:solidFill>
                  <a:srgbClr val="231F20"/>
                </a:solidFill>
                <a:latin typeface="Arial" panose="020B0604020202020204" pitchFamily="34" charset="0"/>
                <a:cs typeface="Arial" panose="020B0604020202020204" pitchFamily="34" charset="0"/>
              </a:rPr>
              <a:t>koetaan</a:t>
            </a:r>
            <a:r>
              <a:rPr lang="fi-FI" sz="1100" kern="0" spc="206" dirty="0">
                <a:solidFill>
                  <a:srgbClr val="231F20"/>
                </a:solidFill>
                <a:latin typeface="Arial" panose="020B0604020202020204" pitchFamily="34" charset="0"/>
                <a:cs typeface="Arial" panose="020B0604020202020204" pitchFamily="34" charset="0"/>
              </a:rPr>
              <a:t> </a:t>
            </a:r>
            <a:r>
              <a:rPr lang="fi-FI" sz="1100" kern="0" dirty="0">
                <a:solidFill>
                  <a:srgbClr val="231F20"/>
                </a:solidFill>
                <a:latin typeface="Arial" panose="020B0604020202020204" pitchFamily="34" charset="0"/>
                <a:cs typeface="Arial" panose="020B0604020202020204" pitchFamily="34" charset="0"/>
              </a:rPr>
              <a:t>aidoksi,</a:t>
            </a:r>
            <a:r>
              <a:rPr lang="fi-FI" sz="1100" kern="0" spc="206" dirty="0">
                <a:solidFill>
                  <a:srgbClr val="231F20"/>
                </a:solidFill>
                <a:latin typeface="Arial" panose="020B0604020202020204" pitchFamily="34" charset="0"/>
                <a:cs typeface="Arial" panose="020B0604020202020204" pitchFamily="34" charset="0"/>
              </a:rPr>
              <a:t> </a:t>
            </a:r>
            <a:r>
              <a:rPr lang="fi-FI" sz="1100" kern="0" spc="87" dirty="0">
                <a:solidFill>
                  <a:srgbClr val="231F20"/>
                </a:solidFill>
                <a:latin typeface="Arial" panose="020B0604020202020204" pitchFamily="34" charset="0"/>
                <a:cs typeface="Arial" panose="020B0604020202020204" pitchFamily="34" charset="0"/>
              </a:rPr>
              <a:t>kun</a:t>
            </a:r>
            <a:r>
              <a:rPr lang="fi-FI" sz="1100" kern="0" spc="213" dirty="0">
                <a:solidFill>
                  <a:srgbClr val="231F20"/>
                </a:solidFill>
                <a:latin typeface="Arial" panose="020B0604020202020204" pitchFamily="34" charset="0"/>
                <a:cs typeface="Arial" panose="020B0604020202020204" pitchFamily="34" charset="0"/>
              </a:rPr>
              <a:t> </a:t>
            </a:r>
            <a:r>
              <a:rPr lang="fi-FI" sz="1100" kern="0" dirty="0">
                <a:solidFill>
                  <a:srgbClr val="231F20"/>
                </a:solidFill>
                <a:latin typeface="Arial" panose="020B0604020202020204" pitchFamily="34" charset="0"/>
                <a:cs typeface="Arial" panose="020B0604020202020204" pitchFamily="34" charset="0"/>
              </a:rPr>
              <a:t>sillä</a:t>
            </a:r>
            <a:r>
              <a:rPr lang="fi-FI" sz="1100" kern="0" spc="206" dirty="0">
                <a:solidFill>
                  <a:srgbClr val="231F20"/>
                </a:solidFill>
                <a:latin typeface="Arial" panose="020B0604020202020204" pitchFamily="34" charset="0"/>
                <a:cs typeface="Arial" panose="020B0604020202020204" pitchFamily="34" charset="0"/>
              </a:rPr>
              <a:t> </a:t>
            </a:r>
            <a:r>
              <a:rPr lang="fi-FI" sz="1100" kern="0" spc="107" dirty="0">
                <a:solidFill>
                  <a:srgbClr val="231F20"/>
                </a:solidFill>
                <a:latin typeface="Arial" panose="020B0604020202020204" pitchFamily="34" charset="0"/>
                <a:cs typeface="Arial" panose="020B0604020202020204" pitchFamily="34" charset="0"/>
              </a:rPr>
              <a:t>on</a:t>
            </a:r>
            <a:r>
              <a:rPr lang="fi-FI" sz="1100" kern="0" spc="206" dirty="0">
                <a:solidFill>
                  <a:srgbClr val="231F20"/>
                </a:solidFill>
                <a:latin typeface="Arial" panose="020B0604020202020204" pitchFamily="34" charset="0"/>
                <a:cs typeface="Arial" panose="020B0604020202020204" pitchFamily="34" charset="0"/>
              </a:rPr>
              <a:t> </a:t>
            </a:r>
            <a:r>
              <a:rPr lang="fi-FI" sz="1100" kern="0" dirty="0">
                <a:solidFill>
                  <a:srgbClr val="231F20"/>
                </a:solidFill>
                <a:latin typeface="Arial" panose="020B0604020202020204" pitchFamily="34" charset="0"/>
                <a:cs typeface="Arial" panose="020B0604020202020204" pitchFamily="34" charset="0"/>
              </a:rPr>
              <a:t>luonnollinen</a:t>
            </a:r>
            <a:r>
              <a:rPr lang="fi-FI" sz="1100" kern="0" spc="213" dirty="0">
                <a:solidFill>
                  <a:srgbClr val="231F20"/>
                </a:solidFill>
                <a:latin typeface="Arial" panose="020B0604020202020204" pitchFamily="34" charset="0"/>
                <a:cs typeface="Arial" panose="020B0604020202020204" pitchFamily="34" charset="0"/>
              </a:rPr>
              <a:t> </a:t>
            </a:r>
            <a:r>
              <a:rPr lang="fi-FI" sz="1100" kern="0" spc="67" dirty="0">
                <a:solidFill>
                  <a:srgbClr val="231F20"/>
                </a:solidFill>
                <a:latin typeface="Arial" panose="020B0604020202020204" pitchFamily="34" charset="0"/>
                <a:cs typeface="Arial" panose="020B0604020202020204" pitchFamily="34" charset="0"/>
              </a:rPr>
              <a:t>ulkonäkö</a:t>
            </a:r>
            <a:r>
              <a:rPr lang="fi-FI" sz="1100" kern="0" spc="206" dirty="0">
                <a:solidFill>
                  <a:srgbClr val="231F20"/>
                </a:solidFill>
                <a:latin typeface="Arial" panose="020B0604020202020204" pitchFamily="34" charset="0"/>
                <a:cs typeface="Arial" panose="020B0604020202020204" pitchFamily="34" charset="0"/>
              </a:rPr>
              <a:t> </a:t>
            </a:r>
            <a:r>
              <a:rPr lang="fi-FI" sz="1100" kern="0" dirty="0">
                <a:solidFill>
                  <a:srgbClr val="231F20"/>
                </a:solidFill>
                <a:latin typeface="Arial" panose="020B0604020202020204" pitchFamily="34" charset="0"/>
                <a:cs typeface="Arial" panose="020B0604020202020204" pitchFamily="34" charset="0"/>
              </a:rPr>
              <a:t>ja</a:t>
            </a:r>
            <a:r>
              <a:rPr lang="fi-FI" sz="1100" kern="0" spc="206" dirty="0">
                <a:solidFill>
                  <a:srgbClr val="231F20"/>
                </a:solidFill>
                <a:latin typeface="Arial" panose="020B0604020202020204" pitchFamily="34" charset="0"/>
                <a:cs typeface="Arial" panose="020B0604020202020204" pitchFamily="34" charset="0"/>
              </a:rPr>
              <a:t> </a:t>
            </a:r>
            <a:r>
              <a:rPr lang="fi-FI" sz="1100" kern="0" spc="-13" dirty="0">
                <a:solidFill>
                  <a:srgbClr val="231F20"/>
                </a:solidFill>
                <a:latin typeface="Arial" panose="020B0604020202020204" pitchFamily="34" charset="0"/>
                <a:cs typeface="Arial" panose="020B0604020202020204" pitchFamily="34" charset="0"/>
              </a:rPr>
              <a:t>tuttu alkuperä.</a:t>
            </a:r>
            <a:endParaRPr lang="fi-FI" sz="1100" kern="0" dirty="0">
              <a:solidFill>
                <a:sysClr val="windowText" lastClr="000000"/>
              </a:solidFill>
              <a:latin typeface="Arial" panose="020B0604020202020204" pitchFamily="34" charset="0"/>
              <a:cs typeface="Arial" panose="020B0604020202020204" pitchFamily="34" charset="0"/>
            </a:endParaRPr>
          </a:p>
          <a:p>
            <a:pPr marL="349245" marR="267219" lvl="1" indent="-117543" defTabSz="1217706">
              <a:spcBef>
                <a:spcPts val="380"/>
              </a:spcBef>
              <a:buFontTx/>
              <a:buChar char="•"/>
              <a:tabLst>
                <a:tab pos="350091" algn="l"/>
              </a:tabLst>
            </a:pPr>
            <a:r>
              <a:rPr lang="fi-FI" sz="1100" kern="0" dirty="0">
                <a:solidFill>
                  <a:srgbClr val="231F20"/>
                </a:solidFill>
                <a:latin typeface="Arial" panose="020B0604020202020204" pitchFamily="34" charset="0"/>
                <a:cs typeface="Arial" panose="020B0604020202020204" pitchFamily="34" charset="0"/>
              </a:rPr>
              <a:t>Tärkeänä</a:t>
            </a:r>
            <a:r>
              <a:rPr lang="fi-FI" sz="1100" kern="0" spc="206" dirty="0">
                <a:solidFill>
                  <a:srgbClr val="231F20"/>
                </a:solidFill>
                <a:latin typeface="Arial" panose="020B0604020202020204" pitchFamily="34" charset="0"/>
                <a:cs typeface="Arial" panose="020B0604020202020204" pitchFamily="34" charset="0"/>
              </a:rPr>
              <a:t> </a:t>
            </a:r>
            <a:r>
              <a:rPr lang="fi-FI" sz="1100" kern="0" dirty="0">
                <a:solidFill>
                  <a:srgbClr val="231F20"/>
                </a:solidFill>
                <a:latin typeface="Arial" panose="020B0604020202020204" pitchFamily="34" charset="0"/>
                <a:cs typeface="Arial" panose="020B0604020202020204" pitchFamily="34" charset="0"/>
              </a:rPr>
              <a:t>pidetään</a:t>
            </a:r>
            <a:r>
              <a:rPr lang="fi-FI" sz="1100" kern="0" spc="213" dirty="0">
                <a:solidFill>
                  <a:srgbClr val="231F20"/>
                </a:solidFill>
                <a:latin typeface="Arial" panose="020B0604020202020204" pitchFamily="34" charset="0"/>
                <a:cs typeface="Arial" panose="020B0604020202020204" pitchFamily="34" charset="0"/>
              </a:rPr>
              <a:t> </a:t>
            </a:r>
            <a:r>
              <a:rPr lang="fi-FI" sz="1100" kern="0" dirty="0">
                <a:solidFill>
                  <a:srgbClr val="231F20"/>
                </a:solidFill>
                <a:latin typeface="Arial" panose="020B0604020202020204" pitchFamily="34" charset="0"/>
                <a:cs typeface="Arial" panose="020B0604020202020204" pitchFamily="34" charset="0"/>
              </a:rPr>
              <a:t>sitä,</a:t>
            </a:r>
            <a:r>
              <a:rPr lang="fi-FI" sz="1100" kern="0" spc="213" dirty="0">
                <a:solidFill>
                  <a:srgbClr val="231F20"/>
                </a:solidFill>
                <a:latin typeface="Arial" panose="020B0604020202020204" pitchFamily="34" charset="0"/>
                <a:cs typeface="Arial" panose="020B0604020202020204" pitchFamily="34" charset="0"/>
              </a:rPr>
              <a:t> </a:t>
            </a:r>
            <a:r>
              <a:rPr lang="fi-FI" sz="1100" kern="0" dirty="0">
                <a:solidFill>
                  <a:srgbClr val="231F20"/>
                </a:solidFill>
                <a:latin typeface="Arial" panose="020B0604020202020204" pitchFamily="34" charset="0"/>
                <a:cs typeface="Arial" panose="020B0604020202020204" pitchFamily="34" charset="0"/>
              </a:rPr>
              <a:t>että</a:t>
            </a:r>
            <a:r>
              <a:rPr lang="fi-FI" sz="1100" kern="0" spc="213" dirty="0">
                <a:solidFill>
                  <a:srgbClr val="231F20"/>
                </a:solidFill>
                <a:latin typeface="Arial" panose="020B0604020202020204" pitchFamily="34" charset="0"/>
                <a:cs typeface="Arial" panose="020B0604020202020204" pitchFamily="34" charset="0"/>
              </a:rPr>
              <a:t> </a:t>
            </a:r>
            <a:r>
              <a:rPr lang="fi-FI" sz="1100" kern="0" dirty="0">
                <a:solidFill>
                  <a:srgbClr val="231F20"/>
                </a:solidFill>
                <a:latin typeface="Arial" panose="020B0604020202020204" pitchFamily="34" charset="0"/>
                <a:cs typeface="Arial" panose="020B0604020202020204" pitchFamily="34" charset="0"/>
              </a:rPr>
              <a:t>tehdyt</a:t>
            </a:r>
            <a:r>
              <a:rPr lang="fi-FI" sz="1100" kern="0" spc="213" dirty="0">
                <a:solidFill>
                  <a:srgbClr val="231F20"/>
                </a:solidFill>
                <a:latin typeface="Arial" panose="020B0604020202020204" pitchFamily="34" charset="0"/>
                <a:cs typeface="Arial" panose="020B0604020202020204" pitchFamily="34" charset="0"/>
              </a:rPr>
              <a:t> </a:t>
            </a:r>
            <a:r>
              <a:rPr lang="fi-FI" sz="1100" kern="0" dirty="0">
                <a:solidFill>
                  <a:srgbClr val="231F20"/>
                </a:solidFill>
                <a:latin typeface="Arial" panose="020B0604020202020204" pitchFamily="34" charset="0"/>
                <a:cs typeface="Arial" panose="020B0604020202020204" pitchFamily="34" charset="0"/>
              </a:rPr>
              <a:t>työt</a:t>
            </a:r>
            <a:r>
              <a:rPr lang="fi-FI" sz="1100" kern="0" spc="213" dirty="0">
                <a:solidFill>
                  <a:srgbClr val="231F20"/>
                </a:solidFill>
                <a:latin typeface="Arial" panose="020B0604020202020204" pitchFamily="34" charset="0"/>
                <a:cs typeface="Arial" panose="020B0604020202020204" pitchFamily="34" charset="0"/>
              </a:rPr>
              <a:t> </a:t>
            </a:r>
            <a:r>
              <a:rPr lang="fi-FI" sz="1100" kern="0" dirty="0">
                <a:solidFill>
                  <a:srgbClr val="231F20"/>
                </a:solidFill>
                <a:latin typeface="Arial" panose="020B0604020202020204" pitchFamily="34" charset="0"/>
                <a:cs typeface="Arial" panose="020B0604020202020204" pitchFamily="34" charset="0"/>
              </a:rPr>
              <a:t>ovat</a:t>
            </a:r>
            <a:r>
              <a:rPr lang="fi-FI" sz="1100" kern="0" spc="213" dirty="0">
                <a:solidFill>
                  <a:srgbClr val="231F20"/>
                </a:solidFill>
                <a:latin typeface="Arial" panose="020B0604020202020204" pitchFamily="34" charset="0"/>
                <a:cs typeface="Arial" panose="020B0604020202020204" pitchFamily="34" charset="0"/>
              </a:rPr>
              <a:t> </a:t>
            </a:r>
            <a:r>
              <a:rPr lang="fi-FI" sz="1100" kern="0" spc="60" dirty="0">
                <a:solidFill>
                  <a:srgbClr val="231F20"/>
                </a:solidFill>
                <a:latin typeface="Arial" panose="020B0604020202020204" pitchFamily="34" charset="0"/>
                <a:cs typeface="Arial" panose="020B0604020202020204" pitchFamily="34" charset="0"/>
              </a:rPr>
              <a:t>käyttöesineitä</a:t>
            </a:r>
            <a:r>
              <a:rPr lang="fi-FI" sz="1100" kern="0" spc="213" dirty="0">
                <a:solidFill>
                  <a:srgbClr val="231F20"/>
                </a:solidFill>
                <a:latin typeface="Arial" panose="020B0604020202020204" pitchFamily="34" charset="0"/>
                <a:cs typeface="Arial" panose="020B0604020202020204" pitchFamily="34" charset="0"/>
              </a:rPr>
              <a:t> </a:t>
            </a:r>
            <a:r>
              <a:rPr lang="fi-FI" sz="1100" kern="0" dirty="0">
                <a:solidFill>
                  <a:srgbClr val="231F20"/>
                </a:solidFill>
                <a:latin typeface="Arial" panose="020B0604020202020204" pitchFamily="34" charset="0"/>
                <a:cs typeface="Arial" panose="020B0604020202020204" pitchFamily="34" charset="0"/>
              </a:rPr>
              <a:t>ja</a:t>
            </a:r>
            <a:r>
              <a:rPr lang="fi-FI" sz="1100" kern="0" spc="206" dirty="0">
                <a:solidFill>
                  <a:srgbClr val="231F20"/>
                </a:solidFill>
                <a:latin typeface="Arial" panose="020B0604020202020204" pitchFamily="34" charset="0"/>
                <a:cs typeface="Arial" panose="020B0604020202020204" pitchFamily="34" charset="0"/>
              </a:rPr>
              <a:t> </a:t>
            </a:r>
            <a:r>
              <a:rPr lang="fi-FI" sz="1100" kern="0" dirty="0">
                <a:solidFill>
                  <a:srgbClr val="231F20"/>
                </a:solidFill>
                <a:latin typeface="Arial" panose="020B0604020202020204" pitchFamily="34" charset="0"/>
                <a:cs typeface="Arial" panose="020B0604020202020204" pitchFamily="34" charset="0"/>
              </a:rPr>
              <a:t>niille</a:t>
            </a:r>
            <a:r>
              <a:rPr lang="fi-FI" sz="1100" kern="0" spc="213" dirty="0">
                <a:solidFill>
                  <a:srgbClr val="231F20"/>
                </a:solidFill>
                <a:latin typeface="Arial" panose="020B0604020202020204" pitchFamily="34" charset="0"/>
                <a:cs typeface="Arial" panose="020B0604020202020204" pitchFamily="34" charset="0"/>
              </a:rPr>
              <a:t> </a:t>
            </a:r>
            <a:r>
              <a:rPr lang="fi-FI" sz="1100" kern="0" spc="-33" dirty="0">
                <a:solidFill>
                  <a:srgbClr val="231F20"/>
                </a:solidFill>
                <a:latin typeface="Arial" panose="020B0604020202020204" pitchFamily="34" charset="0"/>
                <a:cs typeface="Arial" panose="020B0604020202020204" pitchFamily="34" charset="0"/>
              </a:rPr>
              <a:t>oli </a:t>
            </a:r>
            <a:r>
              <a:rPr lang="fi-FI" sz="1100" kern="0" dirty="0">
                <a:solidFill>
                  <a:srgbClr val="231F20"/>
                </a:solidFill>
                <a:latin typeface="Arial" panose="020B0604020202020204" pitchFamily="34" charset="0"/>
                <a:cs typeface="Arial" panose="020B0604020202020204" pitchFamily="34" charset="0"/>
              </a:rPr>
              <a:t>aitoa</a:t>
            </a:r>
            <a:r>
              <a:rPr lang="fi-FI" sz="1100" kern="0" spc="233" dirty="0">
                <a:solidFill>
                  <a:srgbClr val="231F20"/>
                </a:solidFill>
                <a:latin typeface="Arial" panose="020B0604020202020204" pitchFamily="34" charset="0"/>
                <a:cs typeface="Arial" panose="020B0604020202020204" pitchFamily="34" charset="0"/>
              </a:rPr>
              <a:t> </a:t>
            </a:r>
            <a:r>
              <a:rPr lang="fi-FI" sz="1100" kern="0" spc="-13" dirty="0">
                <a:solidFill>
                  <a:srgbClr val="231F20"/>
                </a:solidFill>
                <a:latin typeface="Arial" panose="020B0604020202020204" pitchFamily="34" charset="0"/>
                <a:cs typeface="Arial" panose="020B0604020202020204" pitchFamily="34" charset="0"/>
              </a:rPr>
              <a:t>tarvetta.</a:t>
            </a:r>
            <a:endParaRPr lang="fi-FI" sz="1100" kern="0" dirty="0">
              <a:solidFill>
                <a:sysClr val="windowText" lastClr="000000"/>
              </a:solidFill>
              <a:latin typeface="Arial" panose="020B0604020202020204" pitchFamily="34" charset="0"/>
              <a:cs typeface="Arial" panose="020B0604020202020204" pitchFamily="34" charset="0"/>
            </a:endParaRPr>
          </a:p>
          <a:p>
            <a:pPr marL="133609" marR="162361" indent="-117543" defTabSz="1217706">
              <a:spcBef>
                <a:spcPts val="1132"/>
              </a:spcBef>
              <a:buFontTx/>
              <a:buChar char="•"/>
              <a:tabLst>
                <a:tab pos="134455" algn="l"/>
              </a:tabLst>
            </a:pPr>
            <a:r>
              <a:rPr lang="fi-FI" sz="1100" kern="0" dirty="0">
                <a:solidFill>
                  <a:srgbClr val="231F20"/>
                </a:solidFill>
                <a:latin typeface="Arial" panose="020B0604020202020204" pitchFamily="34" charset="0"/>
                <a:cs typeface="Arial" panose="020B0604020202020204" pitchFamily="34" charset="0"/>
              </a:rPr>
              <a:t>Aina</a:t>
            </a:r>
            <a:r>
              <a:rPr lang="fi-FI" sz="1100" kern="0" spc="233" dirty="0">
                <a:solidFill>
                  <a:srgbClr val="231F20"/>
                </a:solidFill>
                <a:latin typeface="Arial" panose="020B0604020202020204" pitchFamily="34" charset="0"/>
                <a:cs typeface="Arial" panose="020B0604020202020204" pitchFamily="34" charset="0"/>
              </a:rPr>
              <a:t> </a:t>
            </a:r>
            <a:r>
              <a:rPr lang="fi-FI" sz="1100" kern="0" dirty="0">
                <a:solidFill>
                  <a:srgbClr val="231F20"/>
                </a:solidFill>
                <a:latin typeface="Arial" panose="020B0604020202020204" pitchFamily="34" charset="0"/>
                <a:cs typeface="Arial" panose="020B0604020202020204" pitchFamily="34" charset="0"/>
              </a:rPr>
              <a:t>ei</a:t>
            </a:r>
            <a:r>
              <a:rPr lang="fi-FI" sz="1100" kern="0" spc="240" dirty="0">
                <a:solidFill>
                  <a:srgbClr val="231F20"/>
                </a:solidFill>
                <a:latin typeface="Arial" panose="020B0604020202020204" pitchFamily="34" charset="0"/>
                <a:cs typeface="Arial" panose="020B0604020202020204" pitchFamily="34" charset="0"/>
              </a:rPr>
              <a:t> </a:t>
            </a:r>
            <a:r>
              <a:rPr lang="fi-FI" sz="1100" kern="0" dirty="0">
                <a:solidFill>
                  <a:srgbClr val="231F20"/>
                </a:solidFill>
                <a:latin typeface="Arial" panose="020B0604020202020204" pitchFamily="34" charset="0"/>
                <a:cs typeface="Arial" panose="020B0604020202020204" pitchFamily="34" charset="0"/>
              </a:rPr>
              <a:t>tarvitse</a:t>
            </a:r>
            <a:r>
              <a:rPr lang="fi-FI" sz="1100" kern="0" spc="240" dirty="0">
                <a:solidFill>
                  <a:srgbClr val="231F20"/>
                </a:solidFill>
                <a:latin typeface="Arial" panose="020B0604020202020204" pitchFamily="34" charset="0"/>
                <a:cs typeface="Arial" panose="020B0604020202020204" pitchFamily="34" charset="0"/>
              </a:rPr>
              <a:t> </a:t>
            </a:r>
            <a:r>
              <a:rPr lang="fi-FI" sz="1100" kern="0" dirty="0">
                <a:solidFill>
                  <a:srgbClr val="231F20"/>
                </a:solidFill>
                <a:latin typeface="Arial" panose="020B0604020202020204" pitchFamily="34" charset="0"/>
                <a:cs typeface="Arial" panose="020B0604020202020204" pitchFamily="34" charset="0"/>
              </a:rPr>
              <a:t>tehdä</a:t>
            </a:r>
            <a:r>
              <a:rPr lang="fi-FI" sz="1100" kern="0" spc="240" dirty="0">
                <a:solidFill>
                  <a:srgbClr val="231F20"/>
                </a:solidFill>
                <a:latin typeface="Arial" panose="020B0604020202020204" pitchFamily="34" charset="0"/>
                <a:cs typeface="Arial" panose="020B0604020202020204" pitchFamily="34" charset="0"/>
              </a:rPr>
              <a:t> </a:t>
            </a:r>
            <a:r>
              <a:rPr lang="fi-FI" sz="1100" kern="0" dirty="0">
                <a:solidFill>
                  <a:srgbClr val="231F20"/>
                </a:solidFill>
                <a:latin typeface="Arial" panose="020B0604020202020204" pitchFamily="34" charset="0"/>
                <a:cs typeface="Arial" panose="020B0604020202020204" pitchFamily="34" charset="0"/>
              </a:rPr>
              <a:t>suuria</a:t>
            </a:r>
            <a:r>
              <a:rPr lang="fi-FI" sz="1100" kern="0" spc="240" dirty="0">
                <a:solidFill>
                  <a:srgbClr val="231F20"/>
                </a:solidFill>
                <a:latin typeface="Arial" panose="020B0604020202020204" pitchFamily="34" charset="0"/>
                <a:cs typeface="Arial" panose="020B0604020202020204" pitchFamily="34" charset="0"/>
              </a:rPr>
              <a:t> </a:t>
            </a:r>
            <a:r>
              <a:rPr lang="fi-FI" sz="1100" kern="0" dirty="0">
                <a:solidFill>
                  <a:srgbClr val="231F20"/>
                </a:solidFill>
                <a:latin typeface="Arial" panose="020B0604020202020204" pitchFamily="34" charset="0"/>
                <a:cs typeface="Arial" panose="020B0604020202020204" pitchFamily="34" charset="0"/>
              </a:rPr>
              <a:t>ja</a:t>
            </a:r>
            <a:r>
              <a:rPr lang="fi-FI" sz="1100" kern="0" spc="240" dirty="0">
                <a:solidFill>
                  <a:srgbClr val="231F20"/>
                </a:solidFill>
                <a:latin typeface="Arial" panose="020B0604020202020204" pitchFamily="34" charset="0"/>
                <a:cs typeface="Arial" panose="020B0604020202020204" pitchFamily="34" charset="0"/>
              </a:rPr>
              <a:t> </a:t>
            </a:r>
            <a:r>
              <a:rPr lang="fi-FI" sz="1100" kern="0" dirty="0">
                <a:solidFill>
                  <a:srgbClr val="231F20"/>
                </a:solidFill>
                <a:latin typeface="Arial" panose="020B0604020202020204" pitchFamily="34" charset="0"/>
                <a:cs typeface="Arial" panose="020B0604020202020204" pitchFamily="34" charset="0"/>
              </a:rPr>
              <a:t>vaativia</a:t>
            </a:r>
            <a:r>
              <a:rPr lang="fi-FI" sz="1100" kern="0" spc="240" dirty="0">
                <a:solidFill>
                  <a:srgbClr val="231F20"/>
                </a:solidFill>
                <a:latin typeface="Arial" panose="020B0604020202020204" pitchFamily="34" charset="0"/>
                <a:cs typeface="Arial" panose="020B0604020202020204" pitchFamily="34" charset="0"/>
              </a:rPr>
              <a:t> </a:t>
            </a:r>
            <a:r>
              <a:rPr lang="fi-FI" sz="1100" kern="0" dirty="0">
                <a:solidFill>
                  <a:srgbClr val="231F20"/>
                </a:solidFill>
                <a:latin typeface="Arial" panose="020B0604020202020204" pitchFamily="34" charset="0"/>
                <a:cs typeface="Arial" panose="020B0604020202020204" pitchFamily="34" charset="0"/>
              </a:rPr>
              <a:t>käsitöitä</a:t>
            </a:r>
            <a:r>
              <a:rPr lang="fi-FI" sz="1100" kern="0" spc="240" dirty="0">
                <a:solidFill>
                  <a:srgbClr val="231F20"/>
                </a:solidFill>
                <a:latin typeface="Arial" panose="020B0604020202020204" pitchFamily="34" charset="0"/>
                <a:cs typeface="Arial" panose="020B0604020202020204" pitchFamily="34" charset="0"/>
              </a:rPr>
              <a:t> </a:t>
            </a:r>
            <a:r>
              <a:rPr lang="fi-FI" sz="1100" kern="0" spc="87" dirty="0">
                <a:solidFill>
                  <a:srgbClr val="231F20"/>
                </a:solidFill>
                <a:latin typeface="Arial" panose="020B0604020202020204" pitchFamily="34" charset="0"/>
                <a:cs typeface="Arial" panose="020B0604020202020204" pitchFamily="34" charset="0"/>
              </a:rPr>
              <a:t>kokeakseen</a:t>
            </a:r>
            <a:r>
              <a:rPr lang="fi-FI" sz="1100" kern="0" spc="240" dirty="0">
                <a:solidFill>
                  <a:srgbClr val="231F20"/>
                </a:solidFill>
                <a:latin typeface="Arial" panose="020B0604020202020204" pitchFamily="34" charset="0"/>
                <a:cs typeface="Arial" panose="020B0604020202020204" pitchFamily="34" charset="0"/>
              </a:rPr>
              <a:t> </a:t>
            </a:r>
            <a:r>
              <a:rPr lang="fi-FI" sz="1100" kern="0" spc="53" dirty="0">
                <a:solidFill>
                  <a:srgbClr val="231F20"/>
                </a:solidFill>
                <a:latin typeface="Arial" panose="020B0604020202020204" pitchFamily="34" charset="0"/>
                <a:cs typeface="Arial" panose="020B0604020202020204" pitchFamily="34" charset="0"/>
              </a:rPr>
              <a:t>onnistumisen </a:t>
            </a:r>
            <a:r>
              <a:rPr lang="fi-FI" sz="1100" kern="0" dirty="0">
                <a:solidFill>
                  <a:srgbClr val="231F20"/>
                </a:solidFill>
                <a:latin typeface="Arial" panose="020B0604020202020204" pitchFamily="34" charset="0"/>
                <a:cs typeface="Arial" panose="020B0604020202020204" pitchFamily="34" charset="0"/>
              </a:rPr>
              <a:t>iloa</a:t>
            </a:r>
            <a:r>
              <a:rPr lang="fi-FI" sz="1100" kern="0" spc="113" dirty="0">
                <a:solidFill>
                  <a:srgbClr val="231F20"/>
                </a:solidFill>
                <a:latin typeface="Arial" panose="020B0604020202020204" pitchFamily="34" charset="0"/>
                <a:cs typeface="Arial" panose="020B0604020202020204" pitchFamily="34" charset="0"/>
              </a:rPr>
              <a:t> </a:t>
            </a:r>
            <a:r>
              <a:rPr lang="fi-FI" sz="1100" kern="0" dirty="0">
                <a:solidFill>
                  <a:srgbClr val="231F20"/>
                </a:solidFill>
                <a:latin typeface="Arial" panose="020B0604020202020204" pitchFamily="34" charset="0"/>
                <a:cs typeface="Arial" panose="020B0604020202020204" pitchFamily="34" charset="0"/>
              </a:rPr>
              <a:t>tai</a:t>
            </a:r>
            <a:r>
              <a:rPr lang="fi-FI" sz="1100" kern="0" spc="120" dirty="0">
                <a:solidFill>
                  <a:srgbClr val="231F20"/>
                </a:solidFill>
                <a:latin typeface="Arial" panose="020B0604020202020204" pitchFamily="34" charset="0"/>
                <a:cs typeface="Arial" panose="020B0604020202020204" pitchFamily="34" charset="0"/>
              </a:rPr>
              <a:t> </a:t>
            </a:r>
            <a:r>
              <a:rPr lang="fi-FI" sz="1100" kern="0" spc="73" dirty="0">
                <a:solidFill>
                  <a:srgbClr val="231F20"/>
                </a:solidFill>
                <a:latin typeface="Arial" panose="020B0604020202020204" pitchFamily="34" charset="0"/>
                <a:cs typeface="Arial" panose="020B0604020202020204" pitchFamily="34" charset="0"/>
              </a:rPr>
              <a:t>hyvää</a:t>
            </a:r>
            <a:r>
              <a:rPr lang="fi-FI" sz="1100" kern="0" spc="120" dirty="0">
                <a:solidFill>
                  <a:srgbClr val="231F20"/>
                </a:solidFill>
                <a:latin typeface="Arial" panose="020B0604020202020204" pitchFamily="34" charset="0"/>
                <a:cs typeface="Arial" panose="020B0604020202020204" pitchFamily="34" charset="0"/>
              </a:rPr>
              <a:t> </a:t>
            </a:r>
            <a:r>
              <a:rPr lang="fi-FI" sz="1100" kern="0" dirty="0">
                <a:solidFill>
                  <a:srgbClr val="231F20"/>
                </a:solidFill>
                <a:latin typeface="Arial" panose="020B0604020202020204" pitchFamily="34" charset="0"/>
                <a:cs typeface="Arial" panose="020B0604020202020204" pitchFamily="34" charset="0"/>
              </a:rPr>
              <a:t>tuulta.</a:t>
            </a:r>
            <a:r>
              <a:rPr lang="fi-FI" sz="1100" kern="0" spc="120" dirty="0">
                <a:solidFill>
                  <a:srgbClr val="231F20"/>
                </a:solidFill>
                <a:latin typeface="Arial" panose="020B0604020202020204" pitchFamily="34" charset="0"/>
                <a:cs typeface="Arial" panose="020B0604020202020204" pitchFamily="34" charset="0"/>
              </a:rPr>
              <a:t> </a:t>
            </a:r>
            <a:r>
              <a:rPr lang="fi-FI" sz="1100" kern="0" dirty="0">
                <a:solidFill>
                  <a:srgbClr val="231F20"/>
                </a:solidFill>
                <a:latin typeface="Arial" panose="020B0604020202020204" pitchFamily="34" charset="0"/>
                <a:cs typeface="Arial" panose="020B0604020202020204" pitchFamily="34" charset="0"/>
              </a:rPr>
              <a:t>Tärkeitä</a:t>
            </a:r>
            <a:r>
              <a:rPr lang="fi-FI" sz="1100" kern="0" spc="120" dirty="0">
                <a:solidFill>
                  <a:srgbClr val="231F20"/>
                </a:solidFill>
                <a:latin typeface="Arial" panose="020B0604020202020204" pitchFamily="34" charset="0"/>
                <a:cs typeface="Arial" panose="020B0604020202020204" pitchFamily="34" charset="0"/>
              </a:rPr>
              <a:t> </a:t>
            </a:r>
            <a:r>
              <a:rPr lang="fi-FI" sz="1100" kern="0" dirty="0">
                <a:solidFill>
                  <a:srgbClr val="231F20"/>
                </a:solidFill>
                <a:latin typeface="Arial" panose="020B0604020202020204" pitchFamily="34" charset="0"/>
                <a:cs typeface="Arial" panose="020B0604020202020204" pitchFamily="34" charset="0"/>
              </a:rPr>
              <a:t>ovat</a:t>
            </a:r>
            <a:r>
              <a:rPr lang="fi-FI" sz="1100" kern="0" spc="120" dirty="0">
                <a:solidFill>
                  <a:srgbClr val="231F20"/>
                </a:solidFill>
                <a:latin typeface="Arial" panose="020B0604020202020204" pitchFamily="34" charset="0"/>
                <a:cs typeface="Arial" panose="020B0604020202020204" pitchFamily="34" charset="0"/>
              </a:rPr>
              <a:t> </a:t>
            </a:r>
            <a:r>
              <a:rPr lang="fi-FI" sz="1100" kern="0" dirty="0">
                <a:solidFill>
                  <a:srgbClr val="231F20"/>
                </a:solidFill>
                <a:latin typeface="Arial" panose="020B0604020202020204" pitchFamily="34" charset="0"/>
                <a:cs typeface="Arial" panose="020B0604020202020204" pitchFamily="34" charset="0"/>
              </a:rPr>
              <a:t>juuri</a:t>
            </a:r>
            <a:r>
              <a:rPr lang="fi-FI" sz="1100" kern="0" spc="120" dirty="0">
                <a:solidFill>
                  <a:srgbClr val="231F20"/>
                </a:solidFill>
                <a:latin typeface="Arial" panose="020B0604020202020204" pitchFamily="34" charset="0"/>
                <a:cs typeface="Arial" panose="020B0604020202020204" pitchFamily="34" charset="0"/>
              </a:rPr>
              <a:t> </a:t>
            </a:r>
            <a:r>
              <a:rPr lang="fi-FI" sz="1100" kern="0" dirty="0">
                <a:solidFill>
                  <a:srgbClr val="231F20"/>
                </a:solidFill>
                <a:latin typeface="Arial" panose="020B0604020202020204" pitchFamily="34" charset="0"/>
                <a:cs typeface="Arial" panose="020B0604020202020204" pitchFamily="34" charset="0"/>
              </a:rPr>
              <a:t>erilaiset</a:t>
            </a:r>
            <a:r>
              <a:rPr lang="fi-FI" sz="1100" kern="0" spc="120" dirty="0">
                <a:solidFill>
                  <a:srgbClr val="231F20"/>
                </a:solidFill>
                <a:latin typeface="Arial" panose="020B0604020202020204" pitchFamily="34" charset="0"/>
                <a:cs typeface="Arial" panose="020B0604020202020204" pitchFamily="34" charset="0"/>
              </a:rPr>
              <a:t> </a:t>
            </a:r>
            <a:r>
              <a:rPr lang="fi-FI" sz="1100" kern="0" spc="80" dirty="0">
                <a:solidFill>
                  <a:srgbClr val="231F20"/>
                </a:solidFill>
                <a:latin typeface="Arial" panose="020B0604020202020204" pitchFamily="34" charset="0"/>
                <a:cs typeface="Arial" panose="020B0604020202020204" pitchFamily="34" charset="0"/>
              </a:rPr>
              <a:t>kokemukset</a:t>
            </a:r>
            <a:r>
              <a:rPr lang="fi-FI" sz="1100" kern="0" spc="120" dirty="0">
                <a:solidFill>
                  <a:srgbClr val="231F20"/>
                </a:solidFill>
                <a:latin typeface="Arial" panose="020B0604020202020204" pitchFamily="34" charset="0"/>
                <a:cs typeface="Arial" panose="020B0604020202020204" pitchFamily="34" charset="0"/>
              </a:rPr>
              <a:t> </a:t>
            </a:r>
            <a:r>
              <a:rPr lang="fi-FI" sz="1100" kern="0" dirty="0">
                <a:solidFill>
                  <a:srgbClr val="231F20"/>
                </a:solidFill>
                <a:latin typeface="Arial" panose="020B0604020202020204" pitchFamily="34" charset="0"/>
                <a:cs typeface="Arial" panose="020B0604020202020204" pitchFamily="34" charset="0"/>
              </a:rPr>
              <a:t>ja</a:t>
            </a:r>
            <a:r>
              <a:rPr lang="fi-FI" sz="1100" kern="0" spc="120" dirty="0">
                <a:solidFill>
                  <a:srgbClr val="231F20"/>
                </a:solidFill>
                <a:latin typeface="Arial" panose="020B0604020202020204" pitchFamily="34" charset="0"/>
                <a:cs typeface="Arial" panose="020B0604020202020204" pitchFamily="34" charset="0"/>
              </a:rPr>
              <a:t> </a:t>
            </a:r>
            <a:r>
              <a:rPr lang="fi-FI" sz="1100" kern="0" spc="-13" dirty="0">
                <a:solidFill>
                  <a:srgbClr val="231F20"/>
                </a:solidFill>
                <a:latin typeface="Arial" panose="020B0604020202020204" pitchFamily="34" charset="0"/>
                <a:cs typeface="Arial" panose="020B0604020202020204" pitchFamily="34" charset="0"/>
              </a:rPr>
              <a:t>elämykset.</a:t>
            </a:r>
            <a:endParaRPr lang="fi-FI" sz="1100" kern="0" dirty="0">
              <a:solidFill>
                <a:sysClr val="windowText" lastClr="000000"/>
              </a:solidFill>
              <a:latin typeface="Arial" panose="020B0604020202020204" pitchFamily="34" charset="0"/>
              <a:cs typeface="Arial" panose="020B0604020202020204" pitchFamily="34" charset="0"/>
            </a:endParaRPr>
          </a:p>
          <a:p>
            <a:pPr marL="133609" indent="-117543" defTabSz="1217706">
              <a:spcBef>
                <a:spcPts val="1132"/>
              </a:spcBef>
              <a:buFontTx/>
              <a:buChar char="•"/>
              <a:tabLst>
                <a:tab pos="134455" algn="l"/>
              </a:tabLst>
            </a:pPr>
            <a:r>
              <a:rPr lang="fi-FI" sz="1100" kern="0" dirty="0">
                <a:solidFill>
                  <a:srgbClr val="231F20"/>
                </a:solidFill>
                <a:latin typeface="Arial" panose="020B0604020202020204" pitchFamily="34" charset="0"/>
                <a:cs typeface="Arial" panose="020B0604020202020204" pitchFamily="34" charset="0"/>
              </a:rPr>
              <a:t>Tarve</a:t>
            </a:r>
            <a:r>
              <a:rPr lang="fi-FI" sz="1100" kern="0" spc="186" dirty="0">
                <a:solidFill>
                  <a:srgbClr val="231F20"/>
                </a:solidFill>
                <a:latin typeface="Arial" panose="020B0604020202020204" pitchFamily="34" charset="0"/>
                <a:cs typeface="Arial" panose="020B0604020202020204" pitchFamily="34" charset="0"/>
              </a:rPr>
              <a:t> </a:t>
            </a:r>
            <a:r>
              <a:rPr lang="fi-FI" sz="1100" kern="0" dirty="0">
                <a:solidFill>
                  <a:srgbClr val="231F20"/>
                </a:solidFill>
                <a:latin typeface="Arial" panose="020B0604020202020204" pitchFamily="34" charset="0"/>
                <a:cs typeface="Arial" panose="020B0604020202020204" pitchFamily="34" charset="0"/>
              </a:rPr>
              <a:t>luoda</a:t>
            </a:r>
            <a:r>
              <a:rPr lang="fi-FI" sz="1100" kern="0" spc="186" dirty="0">
                <a:solidFill>
                  <a:srgbClr val="231F20"/>
                </a:solidFill>
                <a:latin typeface="Arial" panose="020B0604020202020204" pitchFamily="34" charset="0"/>
                <a:cs typeface="Arial" panose="020B0604020202020204" pitchFamily="34" charset="0"/>
              </a:rPr>
              <a:t> </a:t>
            </a:r>
            <a:r>
              <a:rPr lang="fi-FI" sz="1100" kern="0" dirty="0">
                <a:solidFill>
                  <a:srgbClr val="231F20"/>
                </a:solidFill>
                <a:latin typeface="Arial" panose="020B0604020202020204" pitchFamily="34" charset="0"/>
                <a:cs typeface="Arial" panose="020B0604020202020204" pitchFamily="34" charset="0"/>
              </a:rPr>
              <a:t>uutta</a:t>
            </a:r>
            <a:r>
              <a:rPr lang="fi-FI" sz="1100" kern="0" spc="193" dirty="0">
                <a:solidFill>
                  <a:srgbClr val="231F20"/>
                </a:solidFill>
                <a:latin typeface="Arial" panose="020B0604020202020204" pitchFamily="34" charset="0"/>
                <a:cs typeface="Arial" panose="020B0604020202020204" pitchFamily="34" charset="0"/>
              </a:rPr>
              <a:t> </a:t>
            </a:r>
            <a:r>
              <a:rPr lang="fi-FI" sz="1100" kern="0" dirty="0">
                <a:solidFill>
                  <a:srgbClr val="231F20"/>
                </a:solidFill>
                <a:latin typeface="Arial" panose="020B0604020202020204" pitchFamily="34" charset="0"/>
                <a:cs typeface="Arial" panose="020B0604020202020204" pitchFamily="34" charset="0"/>
              </a:rPr>
              <a:t>ja</a:t>
            </a:r>
            <a:r>
              <a:rPr lang="fi-FI" sz="1100" kern="0" spc="186" dirty="0">
                <a:solidFill>
                  <a:srgbClr val="231F20"/>
                </a:solidFill>
                <a:latin typeface="Arial" panose="020B0604020202020204" pitchFamily="34" charset="0"/>
                <a:cs typeface="Arial" panose="020B0604020202020204" pitchFamily="34" charset="0"/>
              </a:rPr>
              <a:t> </a:t>
            </a:r>
            <a:r>
              <a:rPr lang="fi-FI" sz="1100" kern="0" dirty="0">
                <a:solidFill>
                  <a:srgbClr val="231F20"/>
                </a:solidFill>
                <a:latin typeface="Arial" panose="020B0604020202020204" pitchFamily="34" charset="0"/>
                <a:cs typeface="Arial" panose="020B0604020202020204" pitchFamily="34" charset="0"/>
              </a:rPr>
              <a:t>ilmaista</a:t>
            </a:r>
            <a:r>
              <a:rPr lang="fi-FI" sz="1100" kern="0" spc="186" dirty="0">
                <a:solidFill>
                  <a:srgbClr val="231F20"/>
                </a:solidFill>
                <a:latin typeface="Arial" panose="020B0604020202020204" pitchFamily="34" charset="0"/>
                <a:cs typeface="Arial" panose="020B0604020202020204" pitchFamily="34" charset="0"/>
              </a:rPr>
              <a:t> </a:t>
            </a:r>
            <a:r>
              <a:rPr lang="fi-FI" sz="1100" kern="0" spc="-13" dirty="0">
                <a:solidFill>
                  <a:srgbClr val="231F20"/>
                </a:solidFill>
                <a:latin typeface="Arial" panose="020B0604020202020204" pitchFamily="34" charset="0"/>
                <a:cs typeface="Arial" panose="020B0604020202020204" pitchFamily="34" charset="0"/>
              </a:rPr>
              <a:t>itseään.</a:t>
            </a:r>
            <a:endParaRPr lang="fi-FI" sz="1100" kern="0" dirty="0">
              <a:solidFill>
                <a:sysClr val="windowText" lastClr="000000"/>
              </a:solidFill>
              <a:latin typeface="Arial" panose="020B0604020202020204" pitchFamily="34" charset="0"/>
              <a:cs typeface="Arial" panose="020B0604020202020204" pitchFamily="34" charset="0"/>
            </a:endParaRPr>
          </a:p>
          <a:p>
            <a:pPr marL="133609" indent="-117543" defTabSz="1217706">
              <a:spcBef>
                <a:spcPts val="1132"/>
              </a:spcBef>
              <a:buFontTx/>
              <a:buChar char="•"/>
              <a:tabLst>
                <a:tab pos="134455" algn="l"/>
              </a:tabLst>
            </a:pPr>
            <a:r>
              <a:rPr lang="fi-FI" sz="1100" kern="0" spc="67" dirty="0">
                <a:solidFill>
                  <a:srgbClr val="231F20"/>
                </a:solidFill>
                <a:latin typeface="Arial" panose="020B0604020202020204" pitchFamily="34" charset="0"/>
                <a:cs typeface="Arial" panose="020B0604020202020204" pitchFamily="34" charset="0"/>
              </a:rPr>
              <a:t>Sisustaminen</a:t>
            </a:r>
            <a:r>
              <a:rPr lang="fi-FI" sz="1100" kern="0" spc="33" dirty="0">
                <a:solidFill>
                  <a:srgbClr val="231F20"/>
                </a:solidFill>
                <a:latin typeface="Arial" panose="020B0604020202020204" pitchFamily="34" charset="0"/>
                <a:cs typeface="Arial" panose="020B0604020202020204" pitchFamily="34" charset="0"/>
              </a:rPr>
              <a:t> </a:t>
            </a:r>
            <a:r>
              <a:rPr lang="fi-FI" sz="1100" kern="0" dirty="0">
                <a:solidFill>
                  <a:srgbClr val="231F20"/>
                </a:solidFill>
                <a:latin typeface="Arial" panose="020B0604020202020204" pitchFamily="34" charset="0"/>
                <a:cs typeface="Arial" panose="020B0604020202020204" pitchFamily="34" charset="0"/>
              </a:rPr>
              <a:t>ja</a:t>
            </a:r>
            <a:r>
              <a:rPr lang="fi-FI" sz="1100" kern="0" spc="33" dirty="0">
                <a:solidFill>
                  <a:srgbClr val="231F20"/>
                </a:solidFill>
                <a:latin typeface="Arial" panose="020B0604020202020204" pitchFamily="34" charset="0"/>
                <a:cs typeface="Arial" panose="020B0604020202020204" pitchFamily="34" charset="0"/>
              </a:rPr>
              <a:t> </a:t>
            </a:r>
            <a:r>
              <a:rPr lang="fi-FI" sz="1100" kern="0" spc="60" dirty="0">
                <a:solidFill>
                  <a:srgbClr val="231F20"/>
                </a:solidFill>
                <a:latin typeface="Arial" panose="020B0604020202020204" pitchFamily="34" charset="0"/>
                <a:cs typeface="Arial" panose="020B0604020202020204" pitchFamily="34" charset="0"/>
              </a:rPr>
              <a:t>asuinympäristön</a:t>
            </a:r>
            <a:r>
              <a:rPr lang="fi-FI" sz="1100" kern="0" spc="40" dirty="0">
                <a:solidFill>
                  <a:srgbClr val="231F20"/>
                </a:solidFill>
                <a:latin typeface="Arial" panose="020B0604020202020204" pitchFamily="34" charset="0"/>
                <a:cs typeface="Arial" panose="020B0604020202020204" pitchFamily="34" charset="0"/>
              </a:rPr>
              <a:t> </a:t>
            </a:r>
            <a:r>
              <a:rPr lang="fi-FI" sz="1100" kern="0" spc="60" dirty="0">
                <a:solidFill>
                  <a:srgbClr val="231F20"/>
                </a:solidFill>
                <a:latin typeface="Arial" panose="020B0604020202020204" pitchFamily="34" charset="0"/>
                <a:cs typeface="Arial" panose="020B0604020202020204" pitchFamily="34" charset="0"/>
              </a:rPr>
              <a:t>viihtyvyyteen</a:t>
            </a:r>
            <a:r>
              <a:rPr lang="fi-FI" sz="1100" kern="0" spc="33" dirty="0">
                <a:solidFill>
                  <a:srgbClr val="231F20"/>
                </a:solidFill>
                <a:latin typeface="Arial" panose="020B0604020202020204" pitchFamily="34" charset="0"/>
                <a:cs typeface="Arial" panose="020B0604020202020204" pitchFamily="34" charset="0"/>
              </a:rPr>
              <a:t> </a:t>
            </a:r>
            <a:r>
              <a:rPr lang="fi-FI" sz="1100" kern="0" spc="-13" dirty="0">
                <a:solidFill>
                  <a:srgbClr val="231F20"/>
                </a:solidFill>
                <a:latin typeface="Arial" panose="020B0604020202020204" pitchFamily="34" charset="0"/>
                <a:cs typeface="Arial" panose="020B0604020202020204" pitchFamily="34" charset="0"/>
              </a:rPr>
              <a:t>vaikuttaminen.</a:t>
            </a:r>
          </a:p>
          <a:p>
            <a:pPr marL="133609" indent="-117543" defTabSz="1217706">
              <a:spcBef>
                <a:spcPts val="1132"/>
              </a:spcBef>
              <a:buFontTx/>
              <a:buChar char="•"/>
              <a:tabLst>
                <a:tab pos="134455" algn="l"/>
              </a:tabLst>
            </a:pPr>
            <a:endParaRPr lang="fi-FI" sz="1100" b="1" kern="0" spc="-13" dirty="0">
              <a:solidFill>
                <a:srgbClr val="231F20"/>
              </a:solidFill>
              <a:latin typeface="Arial" panose="020B0604020202020204" pitchFamily="34" charset="0"/>
              <a:cs typeface="Arial" panose="020B0604020202020204" pitchFamily="34" charset="0"/>
            </a:endParaRPr>
          </a:p>
          <a:p>
            <a:pPr marL="16066" indent="0" defTabSz="1217706">
              <a:spcBef>
                <a:spcPts val="1132"/>
              </a:spcBef>
              <a:buFontTx/>
              <a:buNone/>
              <a:tabLst>
                <a:tab pos="134455" algn="l"/>
              </a:tabLst>
            </a:pPr>
            <a:r>
              <a:rPr lang="fi-FI" sz="1100" b="1" kern="0" spc="-13" dirty="0">
                <a:solidFill>
                  <a:srgbClr val="231F20"/>
                </a:solidFill>
                <a:latin typeface="Arial" panose="020B0604020202020204" pitchFamily="34" charset="0"/>
                <a:cs typeface="Arial" panose="020B0604020202020204" pitchFamily="34" charset="0"/>
              </a:rPr>
              <a:t>Muisteleminen</a:t>
            </a:r>
          </a:p>
          <a:p>
            <a:pPr marL="133609" marR="568263" indent="-117543" algn="l">
              <a:spcBef>
                <a:spcPts val="133"/>
              </a:spcBef>
              <a:buChar char="•"/>
              <a:tabLst>
                <a:tab pos="134455" algn="l"/>
              </a:tabLst>
            </a:pPr>
            <a:r>
              <a:rPr lang="fi-FI" sz="1100" spc="60" dirty="0">
                <a:latin typeface="Arial" panose="020B0604020202020204" pitchFamily="34" charset="0"/>
                <a:cs typeface="Arial" panose="020B0604020202020204" pitchFamily="34" charset="0"/>
              </a:rPr>
              <a:t>Muisteleminen</a:t>
            </a:r>
            <a:r>
              <a:rPr lang="fi-FI" sz="1100" spc="266" dirty="0">
                <a:latin typeface="Arial" panose="020B0604020202020204" pitchFamily="34" charset="0"/>
                <a:cs typeface="Arial" panose="020B0604020202020204" pitchFamily="34" charset="0"/>
              </a:rPr>
              <a:t> </a:t>
            </a:r>
            <a:r>
              <a:rPr lang="fi-FI" sz="1100" dirty="0">
                <a:latin typeface="Arial" panose="020B0604020202020204" pitchFamily="34" charset="0"/>
                <a:cs typeface="Arial" panose="020B0604020202020204" pitchFamily="34" charset="0"/>
              </a:rPr>
              <a:t>liittyy</a:t>
            </a:r>
            <a:r>
              <a:rPr lang="fi-FI" sz="1100" spc="272" dirty="0">
                <a:latin typeface="Arial" panose="020B0604020202020204" pitchFamily="34" charset="0"/>
                <a:cs typeface="Arial" panose="020B0604020202020204" pitchFamily="34" charset="0"/>
              </a:rPr>
              <a:t> </a:t>
            </a:r>
            <a:r>
              <a:rPr lang="fi-FI" sz="1100" dirty="0">
                <a:latin typeface="Arial" panose="020B0604020202020204" pitchFamily="34" charset="0"/>
                <a:cs typeface="Arial" panose="020B0604020202020204" pitchFamily="34" charset="0"/>
              </a:rPr>
              <a:t>kaikkiin</a:t>
            </a:r>
            <a:r>
              <a:rPr lang="fi-FI" sz="1100" spc="272" dirty="0">
                <a:latin typeface="Arial" panose="020B0604020202020204" pitchFamily="34" charset="0"/>
                <a:cs typeface="Arial" panose="020B0604020202020204" pitchFamily="34" charset="0"/>
              </a:rPr>
              <a:t> </a:t>
            </a:r>
            <a:r>
              <a:rPr lang="fi-FI" sz="1100" dirty="0">
                <a:latin typeface="Arial" panose="020B0604020202020204" pitchFamily="34" charset="0"/>
                <a:cs typeface="Arial" panose="020B0604020202020204" pitchFamily="34" charset="0"/>
              </a:rPr>
              <a:t>ihmisen</a:t>
            </a:r>
            <a:r>
              <a:rPr lang="fi-FI" sz="1100" spc="272" dirty="0">
                <a:latin typeface="Arial" panose="020B0604020202020204" pitchFamily="34" charset="0"/>
                <a:cs typeface="Arial" panose="020B0604020202020204" pitchFamily="34" charset="0"/>
              </a:rPr>
              <a:t> </a:t>
            </a:r>
            <a:r>
              <a:rPr lang="fi-FI" sz="1100" dirty="0">
                <a:latin typeface="Arial" panose="020B0604020202020204" pitchFamily="34" charset="0"/>
                <a:cs typeface="Arial" panose="020B0604020202020204" pitchFamily="34" charset="0"/>
              </a:rPr>
              <a:t>elämänvaiheisiin</a:t>
            </a:r>
            <a:r>
              <a:rPr lang="fi-FI" sz="1100" spc="266" dirty="0">
                <a:latin typeface="Arial" panose="020B0604020202020204" pitchFamily="34" charset="0"/>
                <a:cs typeface="Arial" panose="020B0604020202020204" pitchFamily="34" charset="0"/>
              </a:rPr>
              <a:t> </a:t>
            </a:r>
            <a:r>
              <a:rPr lang="fi-FI" sz="1100" dirty="0">
                <a:latin typeface="Arial" panose="020B0604020202020204" pitchFamily="34" charset="0"/>
                <a:cs typeface="Arial" panose="020B0604020202020204" pitchFamily="34" charset="0"/>
              </a:rPr>
              <a:t>ja</a:t>
            </a:r>
            <a:r>
              <a:rPr lang="fi-FI" sz="1100" spc="272" dirty="0">
                <a:latin typeface="Arial" panose="020B0604020202020204" pitchFamily="34" charset="0"/>
                <a:cs typeface="Arial" panose="020B0604020202020204" pitchFamily="34" charset="0"/>
              </a:rPr>
              <a:t> </a:t>
            </a:r>
            <a:r>
              <a:rPr lang="fi-FI" sz="1100" dirty="0">
                <a:latin typeface="Arial" panose="020B0604020202020204" pitchFamily="34" charset="0"/>
                <a:cs typeface="Arial" panose="020B0604020202020204" pitchFamily="34" charset="0"/>
              </a:rPr>
              <a:t>sitä</a:t>
            </a:r>
            <a:r>
              <a:rPr lang="fi-FI" sz="1100" spc="272" dirty="0">
                <a:latin typeface="Arial" panose="020B0604020202020204" pitchFamily="34" charset="0"/>
                <a:cs typeface="Arial" panose="020B0604020202020204" pitchFamily="34" charset="0"/>
              </a:rPr>
              <a:t> </a:t>
            </a:r>
            <a:r>
              <a:rPr lang="fi-FI" sz="1100" spc="47" dirty="0">
                <a:latin typeface="Arial" panose="020B0604020202020204" pitchFamily="34" charset="0"/>
                <a:cs typeface="Arial" panose="020B0604020202020204" pitchFamily="34" charset="0"/>
              </a:rPr>
              <a:t>tapahtuu </a:t>
            </a:r>
            <a:r>
              <a:rPr lang="fi-FI" sz="1100" dirty="0">
                <a:latin typeface="Arial" panose="020B0604020202020204" pitchFamily="34" charset="0"/>
                <a:cs typeface="Arial" panose="020B0604020202020204" pitchFamily="34" charset="0"/>
              </a:rPr>
              <a:t>spontaanisti</a:t>
            </a:r>
            <a:r>
              <a:rPr lang="fi-FI" sz="1100" spc="433" dirty="0">
                <a:latin typeface="Arial" panose="020B0604020202020204" pitchFamily="34" charset="0"/>
                <a:cs typeface="Arial" panose="020B0604020202020204" pitchFamily="34" charset="0"/>
              </a:rPr>
              <a:t> </a:t>
            </a:r>
            <a:r>
              <a:rPr lang="fi-FI" sz="1100" dirty="0">
                <a:latin typeface="Arial" panose="020B0604020202020204" pitchFamily="34" charset="0"/>
                <a:cs typeface="Arial" panose="020B0604020202020204" pitchFamily="34" charset="0"/>
              </a:rPr>
              <a:t>arkipäivän</a:t>
            </a:r>
            <a:r>
              <a:rPr lang="fi-FI" sz="1100" spc="433" dirty="0">
                <a:latin typeface="Arial" panose="020B0604020202020204" pitchFamily="34" charset="0"/>
                <a:cs typeface="Arial" panose="020B0604020202020204" pitchFamily="34" charset="0"/>
              </a:rPr>
              <a:t> </a:t>
            </a:r>
            <a:r>
              <a:rPr lang="fi-FI" sz="1100" dirty="0">
                <a:latin typeface="Arial" panose="020B0604020202020204" pitchFamily="34" charset="0"/>
                <a:cs typeface="Arial" panose="020B0604020202020204" pitchFamily="34" charset="0"/>
              </a:rPr>
              <a:t>tilanteissa</a:t>
            </a:r>
            <a:r>
              <a:rPr lang="fi-FI" sz="1100" spc="433" dirty="0">
                <a:latin typeface="Arial" panose="020B0604020202020204" pitchFamily="34" charset="0"/>
                <a:cs typeface="Arial" panose="020B0604020202020204" pitchFamily="34" charset="0"/>
              </a:rPr>
              <a:t> </a:t>
            </a:r>
            <a:r>
              <a:rPr lang="fi-FI" sz="1100" dirty="0">
                <a:latin typeface="Arial" panose="020B0604020202020204" pitchFamily="34" charset="0"/>
                <a:cs typeface="Arial" panose="020B0604020202020204" pitchFamily="34" charset="0"/>
              </a:rPr>
              <a:t>ja</a:t>
            </a:r>
            <a:r>
              <a:rPr lang="fi-FI" sz="1100" spc="433" dirty="0">
                <a:latin typeface="Arial" panose="020B0604020202020204" pitchFamily="34" charset="0"/>
                <a:cs typeface="Arial" panose="020B0604020202020204" pitchFamily="34" charset="0"/>
              </a:rPr>
              <a:t> </a:t>
            </a:r>
            <a:r>
              <a:rPr lang="fi-FI" sz="1100" spc="-13" dirty="0">
                <a:latin typeface="Arial" panose="020B0604020202020204" pitchFamily="34" charset="0"/>
                <a:cs typeface="Arial" panose="020B0604020202020204" pitchFamily="34" charset="0"/>
              </a:rPr>
              <a:t>ympäristöissä.</a:t>
            </a:r>
          </a:p>
          <a:p>
            <a:pPr marL="133609" marR="480318" indent="-117543" algn="l">
              <a:spcBef>
                <a:spcPts val="752"/>
              </a:spcBef>
              <a:buChar char="•"/>
              <a:tabLst>
                <a:tab pos="134455" algn="l"/>
              </a:tabLst>
            </a:pPr>
            <a:r>
              <a:rPr lang="fi-FI" sz="1100" spc="80" dirty="0">
                <a:latin typeface="Arial" panose="020B0604020202020204" pitchFamily="34" charset="0"/>
                <a:cs typeface="Arial" panose="020B0604020202020204" pitchFamily="34" charset="0"/>
              </a:rPr>
              <a:t>Miksi</a:t>
            </a:r>
            <a:r>
              <a:rPr lang="fi-FI" sz="1100" spc="253" dirty="0">
                <a:latin typeface="Arial" panose="020B0604020202020204" pitchFamily="34" charset="0"/>
                <a:cs typeface="Arial" panose="020B0604020202020204" pitchFamily="34" charset="0"/>
              </a:rPr>
              <a:t> </a:t>
            </a:r>
            <a:r>
              <a:rPr lang="fi-FI" sz="1100" dirty="0">
                <a:latin typeface="Arial" panose="020B0604020202020204" pitchFamily="34" charset="0"/>
                <a:cs typeface="Arial" panose="020B0604020202020204" pitchFamily="34" charset="0"/>
              </a:rPr>
              <a:t>dementoitunut</a:t>
            </a:r>
            <a:r>
              <a:rPr lang="fi-FI" sz="1100" spc="253" dirty="0">
                <a:latin typeface="Arial" panose="020B0604020202020204" pitchFamily="34" charset="0"/>
                <a:cs typeface="Arial" panose="020B0604020202020204" pitchFamily="34" charset="0"/>
              </a:rPr>
              <a:t> </a:t>
            </a:r>
            <a:r>
              <a:rPr lang="fi-FI" sz="1100" dirty="0">
                <a:latin typeface="Arial" panose="020B0604020202020204" pitchFamily="34" charset="0"/>
                <a:cs typeface="Arial" panose="020B0604020202020204" pitchFamily="34" charset="0"/>
              </a:rPr>
              <a:t>kertaa</a:t>
            </a:r>
            <a:r>
              <a:rPr lang="fi-FI" sz="1100" spc="260" dirty="0">
                <a:latin typeface="Arial" panose="020B0604020202020204" pitchFamily="34" charset="0"/>
                <a:cs typeface="Arial" panose="020B0604020202020204" pitchFamily="34" charset="0"/>
              </a:rPr>
              <a:t> </a:t>
            </a:r>
            <a:r>
              <a:rPr lang="fi-FI" sz="1100" dirty="0">
                <a:latin typeface="Arial" panose="020B0604020202020204" pitchFamily="34" charset="0"/>
                <a:cs typeface="Arial" panose="020B0604020202020204" pitchFamily="34" charset="0"/>
              </a:rPr>
              <a:t>tiettyä</a:t>
            </a:r>
            <a:r>
              <a:rPr lang="fi-FI" sz="1100" spc="253" dirty="0">
                <a:latin typeface="Arial" panose="020B0604020202020204" pitchFamily="34" charset="0"/>
                <a:cs typeface="Arial" panose="020B0604020202020204" pitchFamily="34" charset="0"/>
              </a:rPr>
              <a:t> </a:t>
            </a:r>
            <a:r>
              <a:rPr lang="fi-FI" sz="1100" spc="60" dirty="0">
                <a:latin typeface="Arial" panose="020B0604020202020204" pitchFamily="34" charset="0"/>
                <a:cs typeface="Arial" panose="020B0604020202020204" pitchFamily="34" charset="0"/>
              </a:rPr>
              <a:t>tarinaa?</a:t>
            </a:r>
            <a:r>
              <a:rPr lang="fi-FI" sz="1100" spc="260" dirty="0">
                <a:latin typeface="Arial" panose="020B0604020202020204" pitchFamily="34" charset="0"/>
                <a:cs typeface="Arial" panose="020B0604020202020204" pitchFamily="34" charset="0"/>
              </a:rPr>
              <a:t> </a:t>
            </a:r>
            <a:r>
              <a:rPr lang="fi-FI" sz="1100" spc="73" dirty="0">
                <a:latin typeface="Arial" panose="020B0604020202020204" pitchFamily="34" charset="0"/>
                <a:cs typeface="Arial" panose="020B0604020202020204" pitchFamily="34" charset="0"/>
              </a:rPr>
              <a:t>Muistot</a:t>
            </a:r>
            <a:r>
              <a:rPr lang="fi-FI" sz="1100" spc="253" dirty="0">
                <a:latin typeface="Arial" panose="020B0604020202020204" pitchFamily="34" charset="0"/>
                <a:cs typeface="Arial" panose="020B0604020202020204" pitchFamily="34" charset="0"/>
              </a:rPr>
              <a:t> </a:t>
            </a:r>
            <a:r>
              <a:rPr lang="fi-FI" sz="1100" dirty="0">
                <a:latin typeface="Arial" panose="020B0604020202020204" pitchFamily="34" charset="0"/>
                <a:cs typeface="Arial" panose="020B0604020202020204" pitchFamily="34" charset="0"/>
              </a:rPr>
              <a:t>ja</a:t>
            </a:r>
            <a:r>
              <a:rPr lang="fi-FI" sz="1100" spc="253" dirty="0">
                <a:latin typeface="Arial" panose="020B0604020202020204" pitchFamily="34" charset="0"/>
                <a:cs typeface="Arial" panose="020B0604020202020204" pitchFamily="34" charset="0"/>
              </a:rPr>
              <a:t> </a:t>
            </a:r>
            <a:r>
              <a:rPr lang="fi-FI" sz="1100" dirty="0">
                <a:latin typeface="Arial" panose="020B0604020202020204" pitchFamily="34" charset="0"/>
                <a:cs typeface="Arial" panose="020B0604020202020204" pitchFamily="34" charset="0"/>
              </a:rPr>
              <a:t>elämykset,</a:t>
            </a:r>
            <a:r>
              <a:rPr lang="fi-FI" sz="1100" spc="260" dirty="0">
                <a:latin typeface="Arial" panose="020B0604020202020204" pitchFamily="34" charset="0"/>
                <a:cs typeface="Arial" panose="020B0604020202020204" pitchFamily="34" charset="0"/>
              </a:rPr>
              <a:t> </a:t>
            </a:r>
            <a:r>
              <a:rPr lang="fi-FI" sz="1100" spc="-13" dirty="0">
                <a:latin typeface="Arial" panose="020B0604020202020204" pitchFamily="34" charset="0"/>
                <a:cs typeface="Arial" panose="020B0604020202020204" pitchFamily="34" charset="0"/>
              </a:rPr>
              <a:t>joihin </a:t>
            </a:r>
            <a:r>
              <a:rPr lang="fi-FI" sz="1100" dirty="0">
                <a:latin typeface="Arial" panose="020B0604020202020204" pitchFamily="34" charset="0"/>
                <a:cs typeface="Arial" panose="020B0604020202020204" pitchFamily="34" charset="0"/>
              </a:rPr>
              <a:t>liittyy</a:t>
            </a:r>
            <a:r>
              <a:rPr lang="fi-FI" sz="1100" spc="280" dirty="0">
                <a:latin typeface="Arial" panose="020B0604020202020204" pitchFamily="34" charset="0"/>
                <a:cs typeface="Arial" panose="020B0604020202020204" pitchFamily="34" charset="0"/>
              </a:rPr>
              <a:t> </a:t>
            </a:r>
            <a:r>
              <a:rPr lang="fi-FI" sz="1100" dirty="0">
                <a:latin typeface="Arial" panose="020B0604020202020204" pitchFamily="34" charset="0"/>
                <a:cs typeface="Arial" panose="020B0604020202020204" pitchFamily="34" charset="0"/>
              </a:rPr>
              <a:t>vahva</a:t>
            </a:r>
            <a:r>
              <a:rPr lang="fi-FI" sz="1100" spc="280" dirty="0">
                <a:latin typeface="Arial" panose="020B0604020202020204" pitchFamily="34" charset="0"/>
                <a:cs typeface="Arial" panose="020B0604020202020204" pitchFamily="34" charset="0"/>
              </a:rPr>
              <a:t> </a:t>
            </a:r>
            <a:r>
              <a:rPr lang="fi-FI" sz="1100" dirty="0">
                <a:latin typeface="Arial" panose="020B0604020202020204" pitchFamily="34" charset="0"/>
                <a:cs typeface="Arial" panose="020B0604020202020204" pitchFamily="34" charset="0"/>
              </a:rPr>
              <a:t>tunne,</a:t>
            </a:r>
            <a:r>
              <a:rPr lang="fi-FI" sz="1100" spc="280" dirty="0">
                <a:latin typeface="Arial" panose="020B0604020202020204" pitchFamily="34" charset="0"/>
                <a:cs typeface="Arial" panose="020B0604020202020204" pitchFamily="34" charset="0"/>
              </a:rPr>
              <a:t> </a:t>
            </a:r>
            <a:r>
              <a:rPr lang="fi-FI" sz="1100" dirty="0">
                <a:latin typeface="Arial" panose="020B0604020202020204" pitchFamily="34" charset="0"/>
                <a:cs typeface="Arial" panose="020B0604020202020204" pitchFamily="34" charset="0"/>
              </a:rPr>
              <a:t>säilyvät</a:t>
            </a:r>
            <a:r>
              <a:rPr lang="fi-FI" sz="1100" spc="280" dirty="0">
                <a:latin typeface="Arial" panose="020B0604020202020204" pitchFamily="34" charset="0"/>
                <a:cs typeface="Arial" panose="020B0604020202020204" pitchFamily="34" charset="0"/>
              </a:rPr>
              <a:t> </a:t>
            </a:r>
            <a:r>
              <a:rPr lang="fi-FI" sz="1100" dirty="0">
                <a:latin typeface="Arial" panose="020B0604020202020204" pitchFamily="34" charset="0"/>
                <a:cs typeface="Arial" panose="020B0604020202020204" pitchFamily="34" charset="0"/>
              </a:rPr>
              <a:t>parhaiten</a:t>
            </a:r>
            <a:r>
              <a:rPr lang="fi-FI" sz="1100" spc="280" dirty="0">
                <a:latin typeface="Arial" panose="020B0604020202020204" pitchFamily="34" charset="0"/>
                <a:cs typeface="Arial" panose="020B0604020202020204" pitchFamily="34" charset="0"/>
              </a:rPr>
              <a:t> </a:t>
            </a:r>
            <a:r>
              <a:rPr lang="fi-FI" sz="1100" spc="-13" dirty="0">
                <a:latin typeface="Arial" panose="020B0604020202020204" pitchFamily="34" charset="0"/>
                <a:cs typeface="Arial" panose="020B0604020202020204" pitchFamily="34" charset="0"/>
              </a:rPr>
              <a:t>mielessä.</a:t>
            </a:r>
          </a:p>
          <a:p>
            <a:pPr marL="133609" marR="480318" indent="-117543" algn="l">
              <a:spcBef>
                <a:spcPts val="752"/>
              </a:spcBef>
              <a:buChar char="•"/>
              <a:tabLst>
                <a:tab pos="134455" algn="l"/>
              </a:tabLst>
            </a:pPr>
            <a:r>
              <a:rPr lang="fi-FI" sz="1100" spc="93" dirty="0">
                <a:solidFill>
                  <a:srgbClr val="231F20"/>
                </a:solidFill>
                <a:latin typeface="Arial" panose="020B0604020202020204" pitchFamily="34" charset="0"/>
                <a:cs typeface="Arial" panose="020B0604020202020204" pitchFamily="34" charset="0"/>
              </a:rPr>
              <a:t>Kun</a:t>
            </a:r>
            <a:r>
              <a:rPr lang="fi-FI" sz="1100" spc="272" dirty="0">
                <a:solidFill>
                  <a:srgbClr val="231F20"/>
                </a:solidFill>
                <a:latin typeface="Arial" panose="020B0604020202020204" pitchFamily="34" charset="0"/>
                <a:cs typeface="Arial" panose="020B0604020202020204" pitchFamily="34" charset="0"/>
              </a:rPr>
              <a:t> </a:t>
            </a:r>
            <a:r>
              <a:rPr lang="fi-FI" sz="1100" dirty="0">
                <a:solidFill>
                  <a:srgbClr val="231F20"/>
                </a:solidFill>
                <a:latin typeface="Arial" panose="020B0604020202020204" pitchFamily="34" charset="0"/>
                <a:cs typeface="Arial" panose="020B0604020202020204" pitchFamily="34" charset="0"/>
              </a:rPr>
              <a:t>muistoja</a:t>
            </a:r>
            <a:r>
              <a:rPr lang="fi-FI" sz="1100" spc="272" dirty="0">
                <a:solidFill>
                  <a:srgbClr val="231F20"/>
                </a:solidFill>
                <a:latin typeface="Arial" panose="020B0604020202020204" pitchFamily="34" charset="0"/>
                <a:cs typeface="Arial" panose="020B0604020202020204" pitchFamily="34" charset="0"/>
              </a:rPr>
              <a:t> </a:t>
            </a:r>
            <a:r>
              <a:rPr lang="fi-FI" sz="1100" dirty="0">
                <a:solidFill>
                  <a:srgbClr val="231F20"/>
                </a:solidFill>
                <a:latin typeface="Arial" panose="020B0604020202020204" pitchFamily="34" charset="0"/>
                <a:cs typeface="Arial" panose="020B0604020202020204" pitchFamily="34" charset="0"/>
              </a:rPr>
              <a:t>aktivoidaan,</a:t>
            </a:r>
            <a:r>
              <a:rPr lang="fi-FI" sz="1100" spc="272" dirty="0">
                <a:solidFill>
                  <a:srgbClr val="231F20"/>
                </a:solidFill>
                <a:latin typeface="Arial" panose="020B0604020202020204" pitchFamily="34" charset="0"/>
                <a:cs typeface="Arial" panose="020B0604020202020204" pitchFamily="34" charset="0"/>
              </a:rPr>
              <a:t> </a:t>
            </a:r>
            <a:r>
              <a:rPr lang="fi-FI" sz="1100" dirty="0">
                <a:solidFill>
                  <a:srgbClr val="231F20"/>
                </a:solidFill>
                <a:latin typeface="Arial" panose="020B0604020202020204" pitchFamily="34" charset="0"/>
                <a:cs typeface="Arial" panose="020B0604020202020204" pitchFamily="34" charset="0"/>
              </a:rPr>
              <a:t>voidaan</a:t>
            </a:r>
            <a:r>
              <a:rPr lang="fi-FI" sz="1100" spc="272" dirty="0">
                <a:solidFill>
                  <a:srgbClr val="231F20"/>
                </a:solidFill>
                <a:latin typeface="Arial" panose="020B0604020202020204" pitchFamily="34" charset="0"/>
                <a:cs typeface="Arial" panose="020B0604020202020204" pitchFamily="34" charset="0"/>
              </a:rPr>
              <a:t> </a:t>
            </a:r>
            <a:r>
              <a:rPr lang="fi-FI" sz="1100" spc="67" dirty="0">
                <a:solidFill>
                  <a:srgbClr val="231F20"/>
                </a:solidFill>
                <a:latin typeface="Arial" panose="020B0604020202020204" pitchFamily="34" charset="0"/>
                <a:cs typeface="Arial" panose="020B0604020202020204" pitchFamily="34" charset="0"/>
              </a:rPr>
              <a:t>kuntouttaa</a:t>
            </a:r>
            <a:r>
              <a:rPr lang="fi-FI" sz="1100" spc="272" dirty="0">
                <a:solidFill>
                  <a:srgbClr val="231F20"/>
                </a:solidFill>
                <a:latin typeface="Arial" panose="020B0604020202020204" pitchFamily="34" charset="0"/>
                <a:cs typeface="Arial" panose="020B0604020202020204" pitchFamily="34" charset="0"/>
              </a:rPr>
              <a:t> </a:t>
            </a:r>
            <a:r>
              <a:rPr lang="fi-FI" sz="1100" spc="93" dirty="0">
                <a:solidFill>
                  <a:srgbClr val="231F20"/>
                </a:solidFill>
                <a:latin typeface="Arial" panose="020B0604020202020204" pitchFamily="34" charset="0"/>
                <a:cs typeface="Arial" panose="020B0604020202020204" pitchFamily="34" charset="0"/>
              </a:rPr>
              <a:t>myös</a:t>
            </a:r>
            <a:r>
              <a:rPr lang="fi-FI" sz="1100" spc="272" dirty="0">
                <a:solidFill>
                  <a:srgbClr val="231F20"/>
                </a:solidFill>
                <a:latin typeface="Arial" panose="020B0604020202020204" pitchFamily="34" charset="0"/>
                <a:cs typeface="Arial" panose="020B0604020202020204" pitchFamily="34" charset="0"/>
              </a:rPr>
              <a:t> </a:t>
            </a:r>
            <a:r>
              <a:rPr lang="fi-FI" sz="1100" dirty="0">
                <a:solidFill>
                  <a:srgbClr val="231F20"/>
                </a:solidFill>
                <a:latin typeface="Arial" panose="020B0604020202020204" pitchFamily="34" charset="0"/>
                <a:cs typeface="Arial" panose="020B0604020202020204" pitchFamily="34" charset="0"/>
              </a:rPr>
              <a:t>muistia</a:t>
            </a:r>
            <a:r>
              <a:rPr lang="fi-FI" sz="1100" spc="272" dirty="0">
                <a:solidFill>
                  <a:srgbClr val="231F20"/>
                </a:solidFill>
                <a:latin typeface="Arial" panose="020B0604020202020204" pitchFamily="34" charset="0"/>
                <a:cs typeface="Arial" panose="020B0604020202020204" pitchFamily="34" charset="0"/>
              </a:rPr>
              <a:t> </a:t>
            </a:r>
            <a:r>
              <a:rPr lang="fi-FI" sz="1100" dirty="0">
                <a:solidFill>
                  <a:srgbClr val="231F20"/>
                </a:solidFill>
                <a:latin typeface="Arial" panose="020B0604020202020204" pitchFamily="34" charset="0"/>
                <a:cs typeface="Arial" panose="020B0604020202020204" pitchFamily="34" charset="0"/>
              </a:rPr>
              <a:t>(Norbert</a:t>
            </a:r>
            <a:r>
              <a:rPr lang="fi-FI" sz="1100" spc="272" dirty="0">
                <a:solidFill>
                  <a:srgbClr val="231F20"/>
                </a:solidFill>
                <a:latin typeface="Arial" panose="020B0604020202020204" pitchFamily="34" charset="0"/>
                <a:cs typeface="Arial" panose="020B0604020202020204" pitchFamily="34" charset="0"/>
              </a:rPr>
              <a:t> </a:t>
            </a:r>
            <a:r>
              <a:rPr lang="fi-FI" sz="1100" spc="-13" dirty="0">
                <a:solidFill>
                  <a:srgbClr val="231F20"/>
                </a:solidFill>
                <a:latin typeface="Arial" panose="020B0604020202020204" pitchFamily="34" charset="0"/>
                <a:cs typeface="Arial" panose="020B0604020202020204" pitchFamily="34" charset="0"/>
              </a:rPr>
              <a:t>Glas).</a:t>
            </a:r>
            <a:endParaRPr lang="fi-FI" sz="1100" dirty="0">
              <a:latin typeface="Arial" panose="020B0604020202020204" pitchFamily="34" charset="0"/>
              <a:cs typeface="Arial" panose="020B0604020202020204" pitchFamily="34" charset="0"/>
            </a:endParaRPr>
          </a:p>
          <a:p>
            <a:pPr marL="133609" indent="-117543" algn="l">
              <a:spcBef>
                <a:spcPts val="752"/>
              </a:spcBef>
              <a:buChar char="•"/>
              <a:tabLst>
                <a:tab pos="134455" algn="l"/>
              </a:tabLst>
            </a:pPr>
            <a:r>
              <a:rPr lang="fi-FI" sz="1100" spc="60" dirty="0">
                <a:latin typeface="Arial" panose="020B0604020202020204" pitchFamily="34" charset="0"/>
                <a:cs typeface="Arial" panose="020B0604020202020204" pitchFamily="34" charset="0"/>
              </a:rPr>
              <a:t>Luontoympäristöt</a:t>
            </a:r>
            <a:r>
              <a:rPr lang="fi-FI" sz="1100" spc="280" dirty="0">
                <a:latin typeface="Arial" panose="020B0604020202020204" pitchFamily="34" charset="0"/>
                <a:cs typeface="Arial" panose="020B0604020202020204" pitchFamily="34" charset="0"/>
              </a:rPr>
              <a:t> </a:t>
            </a:r>
            <a:r>
              <a:rPr lang="fi-FI" sz="1100" dirty="0">
                <a:latin typeface="Arial" panose="020B0604020202020204" pitchFamily="34" charset="0"/>
                <a:cs typeface="Arial" panose="020B0604020202020204" pitchFamily="34" charset="0"/>
              </a:rPr>
              <a:t>herättävät</a:t>
            </a:r>
            <a:r>
              <a:rPr lang="fi-FI" sz="1100" spc="286" dirty="0">
                <a:latin typeface="Arial" panose="020B0604020202020204" pitchFamily="34" charset="0"/>
                <a:cs typeface="Arial" panose="020B0604020202020204" pitchFamily="34" charset="0"/>
              </a:rPr>
              <a:t> </a:t>
            </a:r>
            <a:r>
              <a:rPr lang="fi-FI" sz="1100" spc="67" dirty="0">
                <a:latin typeface="Arial" panose="020B0604020202020204" pitchFamily="34" charset="0"/>
                <a:cs typeface="Arial" panose="020B0604020202020204" pitchFamily="34" charset="0"/>
              </a:rPr>
              <a:t>usein</a:t>
            </a:r>
            <a:r>
              <a:rPr lang="fi-FI" sz="1100" spc="286" dirty="0">
                <a:latin typeface="Arial" panose="020B0604020202020204" pitchFamily="34" charset="0"/>
                <a:cs typeface="Arial" panose="020B0604020202020204" pitchFamily="34" charset="0"/>
              </a:rPr>
              <a:t> </a:t>
            </a:r>
            <a:r>
              <a:rPr lang="fi-FI" sz="1100" dirty="0">
                <a:latin typeface="Arial" panose="020B0604020202020204" pitchFamily="34" charset="0"/>
                <a:cs typeface="Arial" panose="020B0604020202020204" pitchFamily="34" charset="0"/>
              </a:rPr>
              <a:t>iäkkäiden</a:t>
            </a:r>
            <a:r>
              <a:rPr lang="fi-FI" sz="1100" spc="286" dirty="0">
                <a:latin typeface="Arial" panose="020B0604020202020204" pitchFamily="34" charset="0"/>
                <a:cs typeface="Arial" panose="020B0604020202020204" pitchFamily="34" charset="0"/>
              </a:rPr>
              <a:t> </a:t>
            </a:r>
            <a:r>
              <a:rPr lang="fi-FI" sz="1100" spc="-13" dirty="0">
                <a:latin typeface="Arial" panose="020B0604020202020204" pitchFamily="34" charset="0"/>
                <a:cs typeface="Arial" panose="020B0604020202020204" pitchFamily="34" charset="0"/>
              </a:rPr>
              <a:t>syvämuistia.</a:t>
            </a:r>
          </a:p>
          <a:p>
            <a:pPr marL="133609" indent="-117543" algn="l">
              <a:spcBef>
                <a:spcPts val="752"/>
              </a:spcBef>
              <a:buChar char="•"/>
              <a:tabLst>
                <a:tab pos="134455" algn="l"/>
              </a:tabLst>
            </a:pPr>
            <a:r>
              <a:rPr lang="fi-FI" sz="1100" dirty="0">
                <a:latin typeface="Arial" panose="020B0604020202020204" pitchFamily="34" charset="0"/>
                <a:cs typeface="Arial" panose="020B0604020202020204" pitchFamily="34" charset="0"/>
              </a:rPr>
              <a:t>Perinteiden</a:t>
            </a:r>
            <a:r>
              <a:rPr lang="fi-FI" sz="1100" spc="453" dirty="0">
                <a:latin typeface="Arial" panose="020B0604020202020204" pitchFamily="34" charset="0"/>
                <a:cs typeface="Arial" panose="020B0604020202020204" pitchFamily="34" charset="0"/>
              </a:rPr>
              <a:t> </a:t>
            </a:r>
            <a:r>
              <a:rPr lang="fi-FI" sz="1100" dirty="0">
                <a:latin typeface="Arial" panose="020B0604020202020204" pitchFamily="34" charset="0"/>
                <a:cs typeface="Arial" panose="020B0604020202020204" pitchFamily="34" charset="0"/>
              </a:rPr>
              <a:t>siirrolla</a:t>
            </a:r>
            <a:r>
              <a:rPr lang="fi-FI" sz="1100" spc="453" dirty="0">
                <a:latin typeface="Arial" panose="020B0604020202020204" pitchFamily="34" charset="0"/>
                <a:cs typeface="Arial" panose="020B0604020202020204" pitchFamily="34" charset="0"/>
              </a:rPr>
              <a:t> </a:t>
            </a:r>
            <a:r>
              <a:rPr lang="fi-FI" sz="1100" dirty="0">
                <a:latin typeface="Arial" panose="020B0604020202020204" pitchFamily="34" charset="0"/>
                <a:cs typeface="Arial" panose="020B0604020202020204" pitchFamily="34" charset="0"/>
              </a:rPr>
              <a:t>sukupolvelta</a:t>
            </a:r>
            <a:r>
              <a:rPr lang="fi-FI" sz="1100" spc="453" dirty="0">
                <a:latin typeface="Arial" panose="020B0604020202020204" pitchFamily="34" charset="0"/>
                <a:cs typeface="Arial" panose="020B0604020202020204" pitchFamily="34" charset="0"/>
              </a:rPr>
              <a:t> </a:t>
            </a:r>
            <a:r>
              <a:rPr lang="fi-FI" sz="1100" dirty="0">
                <a:latin typeface="Arial" panose="020B0604020202020204" pitchFamily="34" charset="0"/>
                <a:cs typeface="Arial" panose="020B0604020202020204" pitchFamily="34" charset="0"/>
              </a:rPr>
              <a:t>toiselle</a:t>
            </a:r>
            <a:r>
              <a:rPr lang="fi-FI" sz="1100" spc="459" dirty="0">
                <a:latin typeface="Arial" panose="020B0604020202020204" pitchFamily="34" charset="0"/>
                <a:cs typeface="Arial" panose="020B0604020202020204" pitchFamily="34" charset="0"/>
              </a:rPr>
              <a:t> </a:t>
            </a:r>
            <a:r>
              <a:rPr lang="fi-FI" sz="1100" dirty="0">
                <a:latin typeface="Arial" panose="020B0604020202020204" pitchFamily="34" charset="0"/>
                <a:cs typeface="Arial" panose="020B0604020202020204" pitchFamily="34" charset="0"/>
              </a:rPr>
              <a:t>pyritään</a:t>
            </a:r>
            <a:r>
              <a:rPr lang="fi-FI" sz="1100" spc="453" dirty="0">
                <a:latin typeface="Arial" panose="020B0604020202020204" pitchFamily="34" charset="0"/>
                <a:cs typeface="Arial" panose="020B0604020202020204" pitchFamily="34" charset="0"/>
              </a:rPr>
              <a:t> </a:t>
            </a:r>
            <a:r>
              <a:rPr lang="fi-FI" sz="1100" dirty="0">
                <a:latin typeface="Arial" panose="020B0604020202020204" pitchFamily="34" charset="0"/>
                <a:cs typeface="Arial" panose="020B0604020202020204" pitchFamily="34" charset="0"/>
              </a:rPr>
              <a:t>tietynlaiseen</a:t>
            </a:r>
            <a:r>
              <a:rPr lang="fi-FI" sz="1100" spc="453" dirty="0">
                <a:latin typeface="Arial" panose="020B0604020202020204" pitchFamily="34" charset="0"/>
                <a:cs typeface="Arial" panose="020B0604020202020204" pitchFamily="34" charset="0"/>
              </a:rPr>
              <a:t> </a:t>
            </a:r>
            <a:r>
              <a:rPr lang="fi-FI" sz="1100" spc="-13" dirty="0">
                <a:latin typeface="Arial" panose="020B0604020202020204" pitchFamily="34" charset="0"/>
                <a:cs typeface="Arial" panose="020B0604020202020204" pitchFamily="34" charset="0"/>
              </a:rPr>
              <a:t>jatkuvuuteen.</a:t>
            </a:r>
          </a:p>
          <a:p>
            <a:pPr marL="133609" indent="-117543" defTabSz="1217706">
              <a:spcBef>
                <a:spcPts val="1132"/>
              </a:spcBef>
              <a:buFontTx/>
              <a:buChar char="•"/>
              <a:tabLst>
                <a:tab pos="134455" algn="l"/>
              </a:tabLst>
            </a:pPr>
            <a:endParaRPr lang="fi-FI" sz="1332" kern="0" dirty="0">
              <a:solidFill>
                <a:sysClr val="windowText" lastClr="000000"/>
              </a:solidFill>
              <a:latin typeface="Arial" panose="020B0604020202020204" pitchFamily="34" charset="0"/>
              <a:cs typeface="Arial" panose="020B0604020202020204" pitchFamily="34" charset="0"/>
            </a:endParaRPr>
          </a:p>
          <a:p>
            <a:endParaRPr lang="fi-FI" dirty="0"/>
          </a:p>
        </p:txBody>
      </p:sp>
      <p:sp>
        <p:nvSpPr>
          <p:cNvPr id="4" name="Dian numeron paikkamerkki 3"/>
          <p:cNvSpPr>
            <a:spLocks noGrp="1"/>
          </p:cNvSpPr>
          <p:nvPr>
            <p:ph type="sldNum" sz="quarter" idx="5"/>
          </p:nvPr>
        </p:nvSpPr>
        <p:spPr/>
        <p:txBody>
          <a:bodyPr/>
          <a:lstStyle/>
          <a:p>
            <a:fld id="{B7D3DC0E-603D-C74E-B49B-2C68F55CC137}" type="slidenum">
              <a:rPr lang="en-FI" smtClean="0"/>
              <a:t>11</a:t>
            </a:fld>
            <a:endParaRPr lang="en-FI"/>
          </a:p>
        </p:txBody>
      </p:sp>
    </p:spTree>
    <p:extLst>
      <p:ext uri="{BB962C8B-B14F-4D97-AF65-F5344CB8AC3E}">
        <p14:creationId xmlns:p14="http://schemas.microsoft.com/office/powerpoint/2010/main" val="13993770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Metsäntutkimuslaitos eli Metla oli maa- ja metsätalousministeriön alainen valtion tutkimuslaitos, joka kehitti ratkaisuja metsien hoitoa, käyttöä, tuotteita, palveluja ja aineettomia arvoja koskeviin kysymyksiin.</a:t>
            </a:r>
          </a:p>
          <a:p>
            <a:endParaRPr lang="fi-FI" dirty="0"/>
          </a:p>
          <a:p>
            <a:r>
              <a:rPr lang="fi-FI" dirty="0"/>
              <a:t>Metsässä liikkuminen</a:t>
            </a:r>
          </a:p>
          <a:p>
            <a:pPr marL="171450" indent="-171450">
              <a:buFontTx/>
              <a:buChar char="-"/>
            </a:pPr>
            <a:r>
              <a:rPr lang="fi-FI" dirty="0"/>
              <a:t>Lisää kestävyyttä</a:t>
            </a:r>
          </a:p>
          <a:p>
            <a:pPr marL="171450" indent="-171450">
              <a:buFontTx/>
              <a:buChar char="-"/>
            </a:pPr>
            <a:r>
              <a:rPr lang="fi-FI" dirty="0"/>
              <a:t>Edistää sydämen, hengitys- ja verenkiertoelimistön terveyttä</a:t>
            </a:r>
          </a:p>
          <a:p>
            <a:pPr marL="171450" indent="-171450">
              <a:buFontTx/>
              <a:buChar char="-"/>
            </a:pPr>
            <a:r>
              <a:rPr lang="fi-FI" dirty="0"/>
              <a:t>Kehittää tasapainokykyä ja koordinaatiota</a:t>
            </a:r>
          </a:p>
          <a:p>
            <a:pPr marL="171450" indent="-171450">
              <a:buFontTx/>
              <a:buChar char="-"/>
            </a:pPr>
            <a:r>
              <a:rPr lang="fi-FI" dirty="0"/>
              <a:t>Vetreyttää tukirankaa</a:t>
            </a:r>
          </a:p>
          <a:p>
            <a:pPr marL="171450" indent="-171450">
              <a:buFontTx/>
              <a:buChar char="-"/>
            </a:pPr>
            <a:r>
              <a:rPr lang="fi-FI" dirty="0"/>
              <a:t>Vahvistaa syviä lihaksia</a:t>
            </a:r>
          </a:p>
          <a:p>
            <a:pPr marL="171450" indent="-171450">
              <a:buFontTx/>
              <a:buChar char="-"/>
            </a:pPr>
            <a:r>
              <a:rPr lang="fi-FI" dirty="0"/>
              <a:t>Virkistää ja rauhoittaa mieltä</a:t>
            </a:r>
          </a:p>
          <a:p>
            <a:pPr marL="0" indent="0">
              <a:buFontTx/>
              <a:buNone/>
            </a:pPr>
            <a:endParaRPr lang="fi-FI" dirty="0"/>
          </a:p>
          <a:p>
            <a:pPr>
              <a:lnSpc>
                <a:spcPct val="120000"/>
              </a:lnSpc>
            </a:pPr>
            <a:r>
              <a:rPr lang="fi-FI" sz="1200" dirty="0">
                <a:ea typeface="Verdana" panose="020B0604030504040204" pitchFamily="34" charset="0"/>
              </a:rPr>
              <a:t>3/4 suomalaisesta harrastaa ulkoilua vähintään kerran viikossa. </a:t>
            </a:r>
            <a:r>
              <a:rPr lang="fi-FI" sz="1200" dirty="0">
                <a:effectLst/>
                <a:ea typeface="Verdana" panose="020B0604030504040204" pitchFamily="34" charset="0"/>
                <a:cs typeface="Times New Roman" panose="02020603050405020304" pitchFamily="18" charset="0"/>
              </a:rPr>
              <a:t>Suomalaistutkimuksen perusteella voidaan sanoa, että </a:t>
            </a:r>
            <a:r>
              <a:rPr lang="fi-FI" sz="1200" b="1" dirty="0">
                <a:effectLst/>
                <a:ea typeface="Verdana" panose="020B0604030504040204" pitchFamily="34" charset="0"/>
                <a:cs typeface="Times New Roman" panose="02020603050405020304" pitchFamily="18" charset="0"/>
              </a:rPr>
              <a:t>2 tai 3 noin puolen tunnin luontokäyntiä viikossa tuottaa merkittäviä hyvinvointihyötyjä</a:t>
            </a:r>
            <a:r>
              <a:rPr lang="fi-FI" sz="1200" dirty="0">
                <a:effectLst/>
                <a:ea typeface="Verdana" panose="020B0604030504040204" pitchFamily="34" charset="0"/>
                <a:cs typeface="Times New Roman" panose="02020603050405020304" pitchFamily="18" charset="0"/>
              </a:rPr>
              <a:t>. Korealaistutkijat ovat löytäneet viitteitä päiviä kestävien metsäretkien suotuisasta vaikutuksesta masennusoireisiin.</a:t>
            </a:r>
          </a:p>
          <a:p>
            <a:pPr>
              <a:lnSpc>
                <a:spcPct val="115000"/>
              </a:lnSpc>
              <a:spcAft>
                <a:spcPts val="1000"/>
              </a:spcAft>
            </a:pPr>
            <a:r>
              <a:rPr lang="fi-FI" sz="1200" b="1" dirty="0">
                <a:effectLst/>
                <a:ea typeface="Verdana" panose="020B0604030504040204" pitchFamily="34" charset="0"/>
                <a:cs typeface="Times New Roman" panose="02020603050405020304" pitchFamily="18" charset="0"/>
              </a:rPr>
              <a:t>Luonnolle on altistuttava säännöllisesti</a:t>
            </a:r>
            <a:r>
              <a:rPr lang="fi-FI" sz="1200" dirty="0">
                <a:effectLst/>
                <a:ea typeface="Verdana" panose="020B0604030504040204" pitchFamily="34" charset="0"/>
                <a:cs typeface="Times New Roman" panose="02020603050405020304" pitchFamily="18" charset="0"/>
              </a:rPr>
              <a:t>, jotta terveyshyödyt olisivat pitkäkestoisia. Tietoisuus luonnon hyvää tekevästä vaikutuksesta voimistaa niitä entisestään, tämän takia niistä on hyvä lukea ja puhua mm. ulkoiluystävän kanssa. Yhteyttä luontoon on helpompi rakentaa, jos tietoisesti havainnoi ja tunnustelee maisemia ja paikkoja.</a:t>
            </a:r>
          </a:p>
          <a:p>
            <a:pPr marL="0" indent="0">
              <a:buFontTx/>
              <a:buNone/>
            </a:pPr>
            <a:endParaRPr lang="fi-FI" dirty="0"/>
          </a:p>
          <a:p>
            <a:pPr marL="0" indent="0">
              <a:buFontTx/>
              <a:buNone/>
            </a:pPr>
            <a:endParaRPr lang="fi-FI" dirty="0"/>
          </a:p>
          <a:p>
            <a:pPr marL="0" indent="0">
              <a:buFontTx/>
              <a:buNone/>
            </a:pPr>
            <a:endParaRPr lang="fi-FI" dirty="0"/>
          </a:p>
        </p:txBody>
      </p:sp>
      <p:sp>
        <p:nvSpPr>
          <p:cNvPr id="4" name="Dian numeron paikkamerkki 3"/>
          <p:cNvSpPr>
            <a:spLocks noGrp="1"/>
          </p:cNvSpPr>
          <p:nvPr>
            <p:ph type="sldNum" sz="quarter" idx="5"/>
          </p:nvPr>
        </p:nvSpPr>
        <p:spPr/>
        <p:txBody>
          <a:bodyPr/>
          <a:lstStyle/>
          <a:p>
            <a:fld id="{049179BD-A07B-4833-AB18-758217C74A6F}" type="slidenum">
              <a:rPr lang="fi-FI" smtClean="0"/>
              <a:t>12</a:t>
            </a:fld>
            <a:endParaRPr lang="fi-FI"/>
          </a:p>
        </p:txBody>
      </p:sp>
    </p:spTree>
    <p:extLst>
      <p:ext uri="{BB962C8B-B14F-4D97-AF65-F5344CB8AC3E}">
        <p14:creationId xmlns:p14="http://schemas.microsoft.com/office/powerpoint/2010/main" val="42033491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800" b="1" dirty="0"/>
              <a:t>Mielipaikat edustavat ihmisille keinoja psyykkiseen itsesäätelyyn, jonka avulla omaa oloa parannetaan. </a:t>
            </a:r>
            <a:r>
              <a:rPr lang="fi-FI" sz="1800" b="0" dirty="0"/>
              <a:t>Mielipaikassa käyntiä edeltää usein negatiiviset tuntemukset, mielipaikassa käymisen jälkeen ne ovat poikkeuksetta myönteisiä (Korpela, 2001). Luontoaltistumista edistävät harjoitteet johtavat suurempaan psyykkiseen hyvinvointiin kuin tavanomainen ulkoilu</a:t>
            </a:r>
            <a:r>
              <a:rPr lang="fi-FI" sz="1800" b="1" dirty="0"/>
              <a:t>. </a:t>
            </a:r>
            <a:r>
              <a:rPr lang="fi-FI" sz="1800" dirty="0"/>
              <a:t>Paikka koetaan voimaannuttavana, kiehtovana ja se auttaa saavuttamaan psyykkisen tasapainon. Mielipaikka on itselle sopivalta tuntuva ja tärkeä paikka, jonne voidaan mennä rauhoittumaan,</a:t>
            </a:r>
          </a:p>
          <a:p>
            <a:r>
              <a:rPr lang="fi-FI" sz="1800" dirty="0"/>
              <a:t>virkistymään ja nauttimaan luonnosta. Voi liittyä turvalliseen lapsuuden asuinympäristöön, nuoruuden ikimuistoisiin reissuihin ja niitä voi olla useita. Niitä voi myös tulla lisää elämän varrella.</a:t>
            </a:r>
          </a:p>
          <a:p>
            <a:pPr marL="457200" lvl="1" indent="0">
              <a:lnSpc>
                <a:spcPct val="120000"/>
              </a:lnSpc>
              <a:buFont typeface="Arial" panose="020B0604020202020204" pitchFamily="34" charset="0"/>
              <a:buNone/>
            </a:pPr>
            <a:endParaRPr lang="fi-FI" sz="1800" dirty="0">
              <a:ea typeface="Verdana" panose="020B0604030504040204" pitchFamily="34" charset="0"/>
            </a:endParaRPr>
          </a:p>
          <a:p>
            <a:pPr marL="742950" lvl="1" indent="-285750">
              <a:lnSpc>
                <a:spcPct val="120000"/>
              </a:lnSpc>
              <a:buFont typeface="Arial" panose="020B0604020202020204" pitchFamily="34" charset="0"/>
              <a:buChar char="•"/>
            </a:pPr>
            <a:r>
              <a:rPr lang="fi-FI" sz="1800" dirty="0">
                <a:ea typeface="Verdana" panose="020B0604030504040204" pitchFamily="34" charset="0"/>
              </a:rPr>
              <a:t>Paikka, jonne ihminen haluaa palata aina uudestaan ja uudestaan.</a:t>
            </a:r>
          </a:p>
          <a:p>
            <a:pPr marL="742950" lvl="1" indent="-285750">
              <a:lnSpc>
                <a:spcPct val="120000"/>
              </a:lnSpc>
              <a:buFont typeface="Arial" panose="020B0604020202020204" pitchFamily="34" charset="0"/>
              <a:buChar char="•"/>
            </a:pPr>
            <a:r>
              <a:rPr lang="fi-FI" sz="1800" dirty="0">
                <a:ea typeface="Verdana" panose="020B0604030504040204" pitchFamily="34" charset="0"/>
              </a:rPr>
              <a:t>Mielipaikka auttaa unohtamaan epämiellyttäviä asioita.</a:t>
            </a:r>
          </a:p>
          <a:p>
            <a:pPr marL="742950" lvl="1" indent="-285750">
              <a:lnSpc>
                <a:spcPct val="120000"/>
              </a:lnSpc>
              <a:buFont typeface="Arial" panose="020B0604020202020204" pitchFamily="34" charset="0"/>
              <a:buChar char="•"/>
            </a:pPr>
            <a:r>
              <a:rPr lang="fi-FI" sz="1800" dirty="0">
                <a:ea typeface="Verdana" panose="020B0604030504040204" pitchFamily="34" charset="0"/>
              </a:rPr>
              <a:t>Mielipaikat vetävät puoleensa erityisesti ihmisen ollessa kuormittunut, väsynyt tai muuten vain rentoutumista vailla.</a:t>
            </a:r>
          </a:p>
          <a:p>
            <a:pPr marL="742950" lvl="1" indent="-285750">
              <a:lnSpc>
                <a:spcPct val="120000"/>
              </a:lnSpc>
              <a:buFont typeface="Arial" panose="020B0604020202020204" pitchFamily="34" charset="0"/>
              <a:buChar char="•"/>
            </a:pPr>
            <a:r>
              <a:rPr lang="fi-FI" sz="1800" dirty="0">
                <a:ea typeface="Verdana" panose="020B0604030504040204" pitchFamily="34" charset="0"/>
              </a:rPr>
              <a:t>Mielipaikka vaihtelee ihmisen mukaan.</a:t>
            </a:r>
          </a:p>
          <a:p>
            <a:pPr marL="742950" lvl="1" indent="-285750">
              <a:lnSpc>
                <a:spcPct val="120000"/>
              </a:lnSpc>
              <a:buFont typeface="Arial" panose="020B0604020202020204" pitchFamily="34" charset="0"/>
              <a:buChar char="•"/>
            </a:pPr>
            <a:r>
              <a:rPr lang="fi-FI" sz="1800" dirty="0">
                <a:ea typeface="Verdana" panose="020B0604030504040204" pitchFamily="34" charset="0"/>
              </a:rPr>
              <a:t>Luonto on mielipaikan kohteena suosituin.</a:t>
            </a:r>
            <a:endParaRPr lang="fi-FI" dirty="0">
              <a:latin typeface="Verdana" panose="020B0604030504040204" pitchFamily="34" charset="0"/>
              <a:ea typeface="Verdana" panose="020B0604030504040204" pitchFamily="34" charset="0"/>
            </a:endParaRPr>
          </a:p>
        </p:txBody>
      </p:sp>
      <p:sp>
        <p:nvSpPr>
          <p:cNvPr id="4" name="Slide Number Placeholder 3"/>
          <p:cNvSpPr>
            <a:spLocks noGrp="1"/>
          </p:cNvSpPr>
          <p:nvPr>
            <p:ph type="sldNum" sz="quarter" idx="5"/>
          </p:nvPr>
        </p:nvSpPr>
        <p:spPr/>
        <p:txBody>
          <a:bodyPr/>
          <a:lstStyle/>
          <a:p>
            <a:fld id="{B7D3DC0E-603D-C74E-B49B-2C68F55CC137}" type="slidenum">
              <a:rPr lang="en-FI" smtClean="0"/>
              <a:t>13</a:t>
            </a:fld>
            <a:endParaRPr lang="en-FI"/>
          </a:p>
        </p:txBody>
      </p:sp>
    </p:spTree>
    <p:extLst>
      <p:ext uri="{BB962C8B-B14F-4D97-AF65-F5344CB8AC3E}">
        <p14:creationId xmlns:p14="http://schemas.microsoft.com/office/powerpoint/2010/main" val="15142823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301818" indent="-285750" defTabSz="1217706">
              <a:lnSpc>
                <a:spcPts val="1964"/>
              </a:lnSpc>
              <a:spcBef>
                <a:spcPts val="133"/>
              </a:spcBef>
              <a:buClr>
                <a:srgbClr val="FF0000"/>
              </a:buClr>
              <a:buFont typeface="Courier New" panose="02070309020205020404" pitchFamily="49" charset="0"/>
              <a:buChar char="o"/>
              <a:tabLst>
                <a:tab pos="164051" algn="l"/>
              </a:tabLst>
            </a:pPr>
            <a:r>
              <a:rPr lang="fi-FI" sz="1600" kern="0" dirty="0">
                <a:solidFill>
                  <a:srgbClr val="231F20"/>
                </a:solidFill>
                <a:latin typeface="Verdana" panose="020B0604030504040204" pitchFamily="34" charset="0"/>
                <a:ea typeface="Verdana" panose="020B0604030504040204" pitchFamily="34" charset="0"/>
                <a:cs typeface="Trebuchet MS"/>
              </a:rPr>
              <a:t>Retket</a:t>
            </a:r>
            <a:r>
              <a:rPr lang="fi-FI" sz="1600" kern="0" spc="366" dirty="0">
                <a:solidFill>
                  <a:srgbClr val="231F20"/>
                </a:solidFill>
                <a:latin typeface="Verdana" panose="020B0604030504040204" pitchFamily="34" charset="0"/>
                <a:ea typeface="Verdana" panose="020B0604030504040204" pitchFamily="34" charset="0"/>
                <a:cs typeface="Trebuchet MS"/>
              </a:rPr>
              <a:t> </a:t>
            </a:r>
            <a:r>
              <a:rPr lang="fi-FI" sz="1600" kern="0" dirty="0">
                <a:solidFill>
                  <a:srgbClr val="231F20"/>
                </a:solidFill>
                <a:latin typeface="Verdana" panose="020B0604030504040204" pitchFamily="34" charset="0"/>
                <a:ea typeface="Verdana" panose="020B0604030504040204" pitchFamily="34" charset="0"/>
                <a:cs typeface="Trebuchet MS"/>
              </a:rPr>
              <a:t>lähipuistoon</a:t>
            </a:r>
            <a:r>
              <a:rPr lang="fi-FI" sz="1600" kern="0" spc="373" dirty="0">
                <a:solidFill>
                  <a:srgbClr val="231F20"/>
                </a:solidFill>
                <a:latin typeface="Verdana" panose="020B0604030504040204" pitchFamily="34" charset="0"/>
                <a:ea typeface="Verdana" panose="020B0604030504040204" pitchFamily="34" charset="0"/>
                <a:cs typeface="Trebuchet MS"/>
              </a:rPr>
              <a:t> </a:t>
            </a:r>
            <a:r>
              <a:rPr lang="fi-FI" sz="1600" kern="0" dirty="0">
                <a:solidFill>
                  <a:srgbClr val="231F20"/>
                </a:solidFill>
                <a:latin typeface="Verdana" panose="020B0604030504040204" pitchFamily="34" charset="0"/>
                <a:ea typeface="Verdana" panose="020B0604030504040204" pitchFamily="34" charset="0"/>
                <a:cs typeface="Trebuchet MS"/>
              </a:rPr>
              <a:t>tai</a:t>
            </a:r>
            <a:r>
              <a:rPr lang="fi-FI" sz="1600" kern="0" spc="366" dirty="0">
                <a:solidFill>
                  <a:srgbClr val="231F20"/>
                </a:solidFill>
                <a:latin typeface="Verdana" panose="020B0604030504040204" pitchFamily="34" charset="0"/>
                <a:ea typeface="Verdana" panose="020B0604030504040204" pitchFamily="34" charset="0"/>
                <a:cs typeface="Trebuchet MS"/>
              </a:rPr>
              <a:t> </a:t>
            </a:r>
            <a:r>
              <a:rPr lang="fi-FI" sz="1600" kern="0" spc="-13" dirty="0">
                <a:solidFill>
                  <a:srgbClr val="231F20"/>
                </a:solidFill>
                <a:latin typeface="Verdana" panose="020B0604030504040204" pitchFamily="34" charset="0"/>
                <a:ea typeface="Verdana" panose="020B0604030504040204" pitchFamily="34" charset="0"/>
                <a:cs typeface="Trebuchet MS"/>
              </a:rPr>
              <a:t>metsäpolulle</a:t>
            </a:r>
            <a:endParaRPr lang="fi-FI" sz="1600" kern="0" dirty="0">
              <a:solidFill>
                <a:sysClr val="windowText" lastClr="000000"/>
              </a:solidFill>
              <a:latin typeface="Verdana" panose="020B0604030504040204" pitchFamily="34" charset="0"/>
              <a:ea typeface="Verdana" panose="020B0604030504040204" pitchFamily="34" charset="0"/>
              <a:cs typeface="Trebuchet MS"/>
            </a:endParaRPr>
          </a:p>
          <a:p>
            <a:pPr marL="517452" lvl="1" indent="-285750" defTabSz="1217706">
              <a:lnSpc>
                <a:spcPts val="1565"/>
              </a:lnSpc>
              <a:buClr>
                <a:srgbClr val="FF0000"/>
              </a:buClr>
              <a:buFont typeface="Courier New" panose="02070309020205020404" pitchFamily="49" charset="0"/>
              <a:buChar char="o"/>
              <a:tabLst>
                <a:tab pos="350091" algn="l"/>
              </a:tabLst>
            </a:pPr>
            <a:r>
              <a:rPr lang="fi-FI" sz="1600" kern="0" dirty="0">
                <a:solidFill>
                  <a:srgbClr val="231F20"/>
                </a:solidFill>
                <a:latin typeface="Verdana" panose="020B0604030504040204" pitchFamily="34" charset="0"/>
                <a:ea typeface="Verdana" panose="020B0604030504040204" pitchFamily="34" charset="0"/>
                <a:cs typeface="Trebuchet MS"/>
              </a:rPr>
              <a:t>Eväät</a:t>
            </a:r>
            <a:r>
              <a:rPr lang="fi-FI" sz="1600" kern="0" spc="200" dirty="0">
                <a:solidFill>
                  <a:srgbClr val="231F20"/>
                </a:solidFill>
                <a:latin typeface="Verdana" panose="020B0604030504040204" pitchFamily="34" charset="0"/>
                <a:ea typeface="Verdana" panose="020B0604030504040204" pitchFamily="34" charset="0"/>
                <a:cs typeface="Trebuchet MS"/>
              </a:rPr>
              <a:t> </a:t>
            </a:r>
            <a:r>
              <a:rPr lang="fi-FI" sz="1600" kern="0" spc="67" dirty="0">
                <a:solidFill>
                  <a:srgbClr val="231F20"/>
                </a:solidFill>
                <a:latin typeface="Verdana" panose="020B0604030504040204" pitchFamily="34" charset="0"/>
                <a:ea typeface="Verdana" panose="020B0604030504040204" pitchFamily="34" charset="0"/>
                <a:cs typeface="Trebuchet MS"/>
              </a:rPr>
              <a:t>mukaan</a:t>
            </a:r>
            <a:endParaRPr lang="fi-FI" sz="1600" kern="0" dirty="0">
              <a:solidFill>
                <a:sysClr val="windowText" lastClr="000000"/>
              </a:solidFill>
              <a:latin typeface="Verdana" panose="020B0604030504040204" pitchFamily="34" charset="0"/>
              <a:ea typeface="Verdana" panose="020B0604030504040204" pitchFamily="34" charset="0"/>
              <a:cs typeface="Trebuchet MS"/>
            </a:endParaRPr>
          </a:p>
          <a:p>
            <a:pPr marL="517452" marR="6765" lvl="1" indent="-285750" defTabSz="1217706">
              <a:spcBef>
                <a:spcPts val="373"/>
              </a:spcBef>
              <a:buClr>
                <a:srgbClr val="FF0000"/>
              </a:buClr>
              <a:buFont typeface="Courier New" panose="02070309020205020404" pitchFamily="49" charset="0"/>
              <a:buChar char="o"/>
              <a:tabLst>
                <a:tab pos="350091" algn="l"/>
              </a:tabLst>
            </a:pPr>
            <a:r>
              <a:rPr lang="fi-FI" sz="1600" kern="0" dirty="0">
                <a:solidFill>
                  <a:srgbClr val="231F20"/>
                </a:solidFill>
                <a:latin typeface="Verdana" panose="020B0604030504040204" pitchFamily="34" charset="0"/>
                <a:ea typeface="Verdana" panose="020B0604030504040204" pitchFamily="34" charset="0"/>
                <a:cs typeface="Trebuchet MS"/>
              </a:rPr>
              <a:t>Matkalla</a:t>
            </a:r>
            <a:r>
              <a:rPr lang="fi-FI" sz="1600" kern="0" spc="333" dirty="0">
                <a:solidFill>
                  <a:srgbClr val="231F20"/>
                </a:solidFill>
                <a:latin typeface="Verdana" panose="020B0604030504040204" pitchFamily="34" charset="0"/>
                <a:ea typeface="Verdana" panose="020B0604030504040204" pitchFamily="34" charset="0"/>
                <a:cs typeface="Trebuchet MS"/>
              </a:rPr>
              <a:t> </a:t>
            </a:r>
            <a:r>
              <a:rPr lang="fi-FI" sz="1600" kern="0" dirty="0">
                <a:solidFill>
                  <a:srgbClr val="231F20"/>
                </a:solidFill>
                <a:latin typeface="Verdana" panose="020B0604030504040204" pitchFamily="34" charset="0"/>
                <a:ea typeface="Verdana" panose="020B0604030504040204" pitchFamily="34" charset="0"/>
                <a:cs typeface="Trebuchet MS"/>
              </a:rPr>
              <a:t>voi</a:t>
            </a:r>
            <a:r>
              <a:rPr lang="fi-FI" sz="1600" kern="0" spc="333" dirty="0">
                <a:solidFill>
                  <a:srgbClr val="231F20"/>
                </a:solidFill>
                <a:latin typeface="Verdana" panose="020B0604030504040204" pitchFamily="34" charset="0"/>
                <a:ea typeface="Verdana" panose="020B0604030504040204" pitchFamily="34" charset="0"/>
                <a:cs typeface="Trebuchet MS"/>
              </a:rPr>
              <a:t> </a:t>
            </a:r>
            <a:r>
              <a:rPr lang="fi-FI" sz="1600" kern="0" spc="73" dirty="0">
                <a:solidFill>
                  <a:srgbClr val="231F20"/>
                </a:solidFill>
                <a:latin typeface="Verdana" panose="020B0604030504040204" pitchFamily="34" charset="0"/>
                <a:ea typeface="Verdana" panose="020B0604030504040204" pitchFamily="34" charset="0"/>
                <a:cs typeface="Trebuchet MS"/>
              </a:rPr>
              <a:t>pysähtyä</a:t>
            </a:r>
            <a:r>
              <a:rPr lang="fi-FI" sz="1600" kern="0" spc="338" dirty="0">
                <a:solidFill>
                  <a:srgbClr val="231F20"/>
                </a:solidFill>
                <a:latin typeface="Verdana" panose="020B0604030504040204" pitchFamily="34" charset="0"/>
                <a:ea typeface="Verdana" panose="020B0604030504040204" pitchFamily="34" charset="0"/>
                <a:cs typeface="Trebuchet MS"/>
              </a:rPr>
              <a:t> </a:t>
            </a:r>
            <a:r>
              <a:rPr lang="fi-FI" sz="1600" kern="0" dirty="0">
                <a:solidFill>
                  <a:srgbClr val="231F20"/>
                </a:solidFill>
                <a:latin typeface="Verdana" panose="020B0604030504040204" pitchFamily="34" charset="0"/>
                <a:ea typeface="Verdana" panose="020B0604030504040204" pitchFamily="34" charset="0"/>
                <a:cs typeface="Trebuchet MS"/>
              </a:rPr>
              <a:t>tarkkailemaan</a:t>
            </a:r>
            <a:r>
              <a:rPr lang="fi-FI" sz="1600" kern="0" spc="333" dirty="0">
                <a:solidFill>
                  <a:srgbClr val="231F20"/>
                </a:solidFill>
                <a:latin typeface="Verdana" panose="020B0604030504040204" pitchFamily="34" charset="0"/>
                <a:ea typeface="Verdana" panose="020B0604030504040204" pitchFamily="34" charset="0"/>
                <a:cs typeface="Trebuchet MS"/>
              </a:rPr>
              <a:t> </a:t>
            </a:r>
            <a:r>
              <a:rPr lang="fi-FI" sz="1600" kern="0" spc="47" dirty="0">
                <a:solidFill>
                  <a:srgbClr val="231F20"/>
                </a:solidFill>
                <a:latin typeface="Verdana" panose="020B0604030504040204" pitchFamily="34" charset="0"/>
                <a:ea typeface="Verdana" panose="020B0604030504040204" pitchFamily="34" charset="0"/>
                <a:cs typeface="Trebuchet MS"/>
              </a:rPr>
              <a:t>luontoa </a:t>
            </a:r>
            <a:r>
              <a:rPr lang="fi-FI" sz="1600" kern="0" dirty="0">
                <a:solidFill>
                  <a:srgbClr val="231F20"/>
                </a:solidFill>
                <a:latin typeface="Verdana" panose="020B0604030504040204" pitchFamily="34" charset="0"/>
                <a:ea typeface="Verdana" panose="020B0604030504040204" pitchFamily="34" charset="0"/>
                <a:cs typeface="Trebuchet MS"/>
              </a:rPr>
              <a:t>(esim.</a:t>
            </a:r>
            <a:r>
              <a:rPr lang="fi-FI" sz="1600" kern="0" spc="260" dirty="0">
                <a:solidFill>
                  <a:srgbClr val="231F20"/>
                </a:solidFill>
                <a:latin typeface="Verdana" panose="020B0604030504040204" pitchFamily="34" charset="0"/>
                <a:ea typeface="Verdana" panose="020B0604030504040204" pitchFamily="34" charset="0"/>
                <a:cs typeface="Trebuchet MS"/>
              </a:rPr>
              <a:t> </a:t>
            </a:r>
            <a:r>
              <a:rPr lang="fi-FI" sz="1600" kern="0" dirty="0">
                <a:solidFill>
                  <a:srgbClr val="231F20"/>
                </a:solidFill>
                <a:latin typeface="Verdana" panose="020B0604030504040204" pitchFamily="34" charset="0"/>
                <a:ea typeface="Verdana" panose="020B0604030504040204" pitchFamily="34" charset="0"/>
                <a:cs typeface="Trebuchet MS"/>
              </a:rPr>
              <a:t>linnut,</a:t>
            </a:r>
            <a:r>
              <a:rPr lang="fi-FI" sz="1600" kern="0" spc="260" dirty="0">
                <a:solidFill>
                  <a:srgbClr val="231F20"/>
                </a:solidFill>
                <a:latin typeface="Verdana" panose="020B0604030504040204" pitchFamily="34" charset="0"/>
                <a:ea typeface="Verdana" panose="020B0604030504040204" pitchFamily="34" charset="0"/>
                <a:cs typeface="Trebuchet MS"/>
              </a:rPr>
              <a:t> </a:t>
            </a:r>
            <a:r>
              <a:rPr lang="fi-FI" sz="1600" kern="0" dirty="0">
                <a:solidFill>
                  <a:srgbClr val="231F20"/>
                </a:solidFill>
                <a:latin typeface="Verdana" panose="020B0604030504040204" pitchFamily="34" charset="0"/>
                <a:ea typeface="Verdana" panose="020B0604030504040204" pitchFamily="34" charset="0"/>
                <a:cs typeface="Trebuchet MS"/>
              </a:rPr>
              <a:t>kasvit,</a:t>
            </a:r>
            <a:r>
              <a:rPr lang="fi-FI" sz="1600" kern="0" spc="260" dirty="0">
                <a:solidFill>
                  <a:srgbClr val="231F20"/>
                </a:solidFill>
                <a:latin typeface="Verdana" panose="020B0604030504040204" pitchFamily="34" charset="0"/>
                <a:ea typeface="Verdana" panose="020B0604030504040204" pitchFamily="34" charset="0"/>
                <a:cs typeface="Trebuchet MS"/>
              </a:rPr>
              <a:t> </a:t>
            </a:r>
            <a:r>
              <a:rPr lang="fi-FI" sz="1600" kern="0" dirty="0">
                <a:solidFill>
                  <a:srgbClr val="231F20"/>
                </a:solidFill>
                <a:latin typeface="Verdana" panose="020B0604030504040204" pitchFamily="34" charset="0"/>
                <a:ea typeface="Verdana" panose="020B0604030504040204" pitchFamily="34" charset="0"/>
                <a:cs typeface="Trebuchet MS"/>
              </a:rPr>
              <a:t>kalat,</a:t>
            </a:r>
            <a:r>
              <a:rPr lang="fi-FI" sz="1600" kern="0" spc="266" dirty="0">
                <a:solidFill>
                  <a:srgbClr val="231F20"/>
                </a:solidFill>
                <a:latin typeface="Verdana" panose="020B0604030504040204" pitchFamily="34" charset="0"/>
                <a:ea typeface="Verdana" panose="020B0604030504040204" pitchFamily="34" charset="0"/>
                <a:cs typeface="Trebuchet MS"/>
              </a:rPr>
              <a:t> </a:t>
            </a:r>
            <a:r>
              <a:rPr lang="fi-FI" sz="1600" kern="0" dirty="0">
                <a:solidFill>
                  <a:srgbClr val="231F20"/>
                </a:solidFill>
                <a:latin typeface="Verdana" panose="020B0604030504040204" pitchFamily="34" charset="0"/>
                <a:ea typeface="Verdana" panose="020B0604030504040204" pitchFamily="34" charset="0"/>
                <a:cs typeface="Trebuchet MS"/>
              </a:rPr>
              <a:t>nisäkkäät,</a:t>
            </a:r>
            <a:r>
              <a:rPr lang="fi-FI" sz="1600" kern="0" spc="260" dirty="0">
                <a:solidFill>
                  <a:srgbClr val="231F20"/>
                </a:solidFill>
                <a:latin typeface="Verdana" panose="020B0604030504040204" pitchFamily="34" charset="0"/>
                <a:ea typeface="Verdana" panose="020B0604030504040204" pitchFamily="34" charset="0"/>
                <a:cs typeface="Trebuchet MS"/>
              </a:rPr>
              <a:t> </a:t>
            </a:r>
            <a:r>
              <a:rPr lang="fi-FI" sz="1600" kern="0" spc="47" dirty="0">
                <a:solidFill>
                  <a:srgbClr val="231F20"/>
                </a:solidFill>
                <a:latin typeface="Verdana" panose="020B0604030504040204" pitchFamily="34" charset="0"/>
                <a:ea typeface="Verdana" panose="020B0604030504040204" pitchFamily="34" charset="0"/>
                <a:cs typeface="Trebuchet MS"/>
              </a:rPr>
              <a:t>perhoset)</a:t>
            </a:r>
            <a:endParaRPr lang="fi-FI" sz="1600" kern="0" dirty="0">
              <a:solidFill>
                <a:sysClr val="windowText" lastClr="000000"/>
              </a:solidFill>
              <a:latin typeface="Verdana" panose="020B0604030504040204" pitchFamily="34" charset="0"/>
              <a:ea typeface="Verdana" panose="020B0604030504040204" pitchFamily="34" charset="0"/>
              <a:cs typeface="Trebuchet MS"/>
            </a:endParaRPr>
          </a:p>
          <a:p>
            <a:pPr marL="517452" lvl="1" indent="-285750" defTabSz="1217706">
              <a:buClr>
                <a:srgbClr val="FF0000"/>
              </a:buClr>
              <a:buFont typeface="Courier New" panose="02070309020205020404" pitchFamily="49" charset="0"/>
              <a:buChar char="o"/>
              <a:tabLst>
                <a:tab pos="350091" algn="l"/>
              </a:tabLst>
            </a:pPr>
            <a:r>
              <a:rPr lang="fi-FI" sz="1600" kern="0" spc="60" dirty="0">
                <a:solidFill>
                  <a:srgbClr val="231F20"/>
                </a:solidFill>
                <a:latin typeface="Verdana" panose="020B0604030504040204" pitchFamily="34" charset="0"/>
                <a:ea typeface="Verdana" panose="020B0604030504040204" pitchFamily="34" charset="0"/>
                <a:cs typeface="Trebuchet MS"/>
              </a:rPr>
              <a:t>Luontoaiheisten</a:t>
            </a:r>
            <a:r>
              <a:rPr lang="fi-FI" sz="1600" kern="0" spc="213" dirty="0">
                <a:solidFill>
                  <a:srgbClr val="231F20"/>
                </a:solidFill>
                <a:latin typeface="Verdana" panose="020B0604030504040204" pitchFamily="34" charset="0"/>
                <a:ea typeface="Verdana" panose="020B0604030504040204" pitchFamily="34" charset="0"/>
                <a:cs typeface="Trebuchet MS"/>
              </a:rPr>
              <a:t> </a:t>
            </a:r>
            <a:r>
              <a:rPr lang="fi-FI" sz="1600" kern="0" dirty="0">
                <a:solidFill>
                  <a:srgbClr val="231F20"/>
                </a:solidFill>
                <a:latin typeface="Verdana" panose="020B0604030504040204" pitchFamily="34" charset="0"/>
                <a:ea typeface="Verdana" panose="020B0604030504040204" pitchFamily="34" charset="0"/>
                <a:cs typeface="Trebuchet MS"/>
              </a:rPr>
              <a:t>kuvien</a:t>
            </a:r>
            <a:r>
              <a:rPr lang="fi-FI" sz="1600" kern="0" spc="220" dirty="0">
                <a:solidFill>
                  <a:srgbClr val="231F20"/>
                </a:solidFill>
                <a:latin typeface="Verdana" panose="020B0604030504040204" pitchFamily="34" charset="0"/>
                <a:ea typeface="Verdana" panose="020B0604030504040204" pitchFamily="34" charset="0"/>
                <a:cs typeface="Trebuchet MS"/>
              </a:rPr>
              <a:t> </a:t>
            </a:r>
            <a:r>
              <a:rPr lang="fi-FI" sz="1600" kern="0" spc="47" dirty="0">
                <a:solidFill>
                  <a:srgbClr val="231F20"/>
                </a:solidFill>
                <a:latin typeface="Verdana" panose="020B0604030504040204" pitchFamily="34" charset="0"/>
                <a:ea typeface="Verdana" panose="020B0604030504040204" pitchFamily="34" charset="0"/>
                <a:cs typeface="Trebuchet MS"/>
              </a:rPr>
              <a:t>ottaminen</a:t>
            </a:r>
          </a:p>
          <a:p>
            <a:pPr marL="517452" indent="-285750" defTabSz="1217706">
              <a:spcBef>
                <a:spcPts val="133"/>
              </a:spcBef>
              <a:buClr>
                <a:srgbClr val="FF0000"/>
              </a:buClr>
              <a:buFont typeface="Courier New" panose="02070309020205020404" pitchFamily="49" charset="0"/>
              <a:buChar char="o"/>
              <a:tabLst>
                <a:tab pos="350091" algn="l"/>
              </a:tabLst>
            </a:pPr>
            <a:r>
              <a:rPr lang="fi-FI" sz="1600" kern="0" dirty="0">
                <a:solidFill>
                  <a:srgbClr val="231F20"/>
                </a:solidFill>
                <a:latin typeface="Verdana" panose="020B0604030504040204" pitchFamily="34" charset="0"/>
                <a:ea typeface="Verdana" panose="020B0604030504040204" pitchFamily="34" charset="0"/>
                <a:cs typeface="Trebuchet MS"/>
              </a:rPr>
              <a:t>Luonnonmateriaalien</a:t>
            </a:r>
            <a:r>
              <a:rPr lang="fi-FI" sz="1600" kern="0" spc="380" dirty="0">
                <a:solidFill>
                  <a:srgbClr val="231F20"/>
                </a:solidFill>
                <a:latin typeface="Verdana" panose="020B0604030504040204" pitchFamily="34" charset="0"/>
                <a:ea typeface="Verdana" panose="020B0604030504040204" pitchFamily="34" charset="0"/>
                <a:cs typeface="Trebuchet MS"/>
              </a:rPr>
              <a:t> </a:t>
            </a:r>
            <a:r>
              <a:rPr lang="fi-FI" sz="1600" kern="0" dirty="0">
                <a:solidFill>
                  <a:srgbClr val="231F20"/>
                </a:solidFill>
                <a:latin typeface="Verdana" panose="020B0604030504040204" pitchFamily="34" charset="0"/>
                <a:ea typeface="Verdana" panose="020B0604030504040204" pitchFamily="34" charset="0"/>
                <a:cs typeface="Trebuchet MS"/>
              </a:rPr>
              <a:t>kerääminen</a:t>
            </a:r>
            <a:endParaRPr lang="fi-FI" sz="1600" kern="0" dirty="0">
              <a:solidFill>
                <a:sysClr val="windowText" lastClr="000000"/>
              </a:solidFill>
              <a:latin typeface="Verdana" panose="020B0604030504040204" pitchFamily="34" charset="0"/>
              <a:ea typeface="Verdana" panose="020B0604030504040204" pitchFamily="34" charset="0"/>
              <a:cs typeface="Trebuchet MS"/>
            </a:endParaRPr>
          </a:p>
          <a:p>
            <a:pPr marL="517452" lvl="1" indent="-285750" defTabSz="1217706">
              <a:lnSpc>
                <a:spcPts val="1565"/>
              </a:lnSpc>
              <a:buClr>
                <a:srgbClr val="FF0000"/>
              </a:buClr>
              <a:buFont typeface="Courier New" panose="02070309020205020404" pitchFamily="49" charset="0"/>
              <a:buChar char="o"/>
              <a:tabLst>
                <a:tab pos="350091" algn="l"/>
              </a:tabLst>
            </a:pPr>
            <a:r>
              <a:rPr lang="fi-FI" sz="1600" kern="0" spc="73" dirty="0">
                <a:solidFill>
                  <a:srgbClr val="231F20"/>
                </a:solidFill>
                <a:latin typeface="Verdana" panose="020B0604030504040204" pitchFamily="34" charset="0"/>
                <a:ea typeface="Verdana" panose="020B0604030504040204" pitchFamily="34" charset="0"/>
                <a:cs typeface="Trebuchet MS"/>
              </a:rPr>
              <a:t>Nuotion</a:t>
            </a:r>
            <a:r>
              <a:rPr lang="fi-FI" sz="1600" kern="0" spc="40" dirty="0">
                <a:solidFill>
                  <a:srgbClr val="231F20"/>
                </a:solidFill>
                <a:latin typeface="Verdana" panose="020B0604030504040204" pitchFamily="34" charset="0"/>
                <a:ea typeface="Verdana" panose="020B0604030504040204" pitchFamily="34" charset="0"/>
                <a:cs typeface="Trebuchet MS"/>
              </a:rPr>
              <a:t> </a:t>
            </a:r>
            <a:r>
              <a:rPr lang="fi-FI" sz="1600" kern="0" spc="60" dirty="0">
                <a:solidFill>
                  <a:srgbClr val="231F20"/>
                </a:solidFill>
                <a:latin typeface="Verdana" panose="020B0604030504040204" pitchFamily="34" charset="0"/>
                <a:ea typeface="Verdana" panose="020B0604030504040204" pitchFamily="34" charset="0"/>
                <a:cs typeface="Trebuchet MS"/>
              </a:rPr>
              <a:t>sytyttäminen,</a:t>
            </a:r>
            <a:r>
              <a:rPr lang="fi-FI" sz="1600" kern="0" spc="47" dirty="0">
                <a:solidFill>
                  <a:srgbClr val="231F20"/>
                </a:solidFill>
                <a:latin typeface="Verdana" panose="020B0604030504040204" pitchFamily="34" charset="0"/>
                <a:ea typeface="Verdana" panose="020B0604030504040204" pitchFamily="34" charset="0"/>
                <a:cs typeface="Trebuchet MS"/>
              </a:rPr>
              <a:t> </a:t>
            </a:r>
            <a:r>
              <a:rPr lang="fi-FI" sz="1600" kern="0" spc="67" dirty="0">
                <a:solidFill>
                  <a:srgbClr val="231F20"/>
                </a:solidFill>
                <a:latin typeface="Verdana" panose="020B0604030504040204" pitchFamily="34" charset="0"/>
                <a:ea typeface="Verdana" panose="020B0604030504040204" pitchFamily="34" charset="0"/>
                <a:cs typeface="Trebuchet MS"/>
              </a:rPr>
              <a:t>makkaranpaisto</a:t>
            </a:r>
            <a:r>
              <a:rPr lang="fi-FI" sz="1600" kern="0" spc="40" dirty="0">
                <a:solidFill>
                  <a:srgbClr val="231F20"/>
                </a:solidFill>
                <a:latin typeface="Verdana" panose="020B0604030504040204" pitchFamily="34" charset="0"/>
                <a:ea typeface="Verdana" panose="020B0604030504040204" pitchFamily="34" charset="0"/>
                <a:cs typeface="Trebuchet MS"/>
              </a:rPr>
              <a:t> </a:t>
            </a:r>
            <a:r>
              <a:rPr lang="fi-FI" sz="1600" kern="0" dirty="0">
                <a:solidFill>
                  <a:srgbClr val="231F20"/>
                </a:solidFill>
                <a:latin typeface="Verdana" panose="020B0604030504040204" pitchFamily="34" charset="0"/>
                <a:ea typeface="Verdana" panose="020B0604030504040204" pitchFamily="34" charset="0"/>
                <a:cs typeface="Trebuchet MS"/>
              </a:rPr>
              <a:t>ja</a:t>
            </a:r>
            <a:r>
              <a:rPr lang="fi-FI" sz="1600" kern="0" spc="47" dirty="0">
                <a:solidFill>
                  <a:srgbClr val="231F20"/>
                </a:solidFill>
                <a:latin typeface="Verdana" panose="020B0604030504040204" pitchFamily="34" charset="0"/>
                <a:ea typeface="Verdana" panose="020B0604030504040204" pitchFamily="34" charset="0"/>
                <a:cs typeface="Trebuchet MS"/>
              </a:rPr>
              <a:t> </a:t>
            </a:r>
            <a:r>
              <a:rPr lang="fi-FI" sz="1600" kern="0" dirty="0">
                <a:solidFill>
                  <a:srgbClr val="231F20"/>
                </a:solidFill>
                <a:latin typeface="Verdana" panose="020B0604030504040204" pitchFamily="34" charset="0"/>
                <a:ea typeface="Verdana" panose="020B0604030504040204" pitchFamily="34" charset="0"/>
                <a:cs typeface="Trebuchet MS"/>
              </a:rPr>
              <a:t>laulut</a:t>
            </a:r>
            <a:r>
              <a:rPr lang="fi-FI" sz="1600" kern="0" spc="47" dirty="0">
                <a:solidFill>
                  <a:srgbClr val="231F20"/>
                </a:solidFill>
                <a:latin typeface="Verdana" panose="020B0604030504040204" pitchFamily="34" charset="0"/>
                <a:ea typeface="Verdana" panose="020B0604030504040204" pitchFamily="34" charset="0"/>
                <a:cs typeface="Trebuchet MS"/>
              </a:rPr>
              <a:t> </a:t>
            </a:r>
            <a:r>
              <a:rPr lang="fi-FI" sz="1600" kern="0" spc="67" dirty="0">
                <a:solidFill>
                  <a:srgbClr val="231F20"/>
                </a:solidFill>
                <a:latin typeface="Verdana" panose="020B0604030504040204" pitchFamily="34" charset="0"/>
                <a:ea typeface="Verdana" panose="020B0604030504040204" pitchFamily="34" charset="0"/>
                <a:cs typeface="Trebuchet MS"/>
              </a:rPr>
              <a:t>nuotion</a:t>
            </a:r>
            <a:r>
              <a:rPr lang="fi-FI" sz="1600" kern="0" spc="40" dirty="0">
                <a:solidFill>
                  <a:srgbClr val="231F20"/>
                </a:solidFill>
                <a:latin typeface="Verdana" panose="020B0604030504040204" pitchFamily="34" charset="0"/>
                <a:ea typeface="Verdana" panose="020B0604030504040204" pitchFamily="34" charset="0"/>
                <a:cs typeface="Trebuchet MS"/>
              </a:rPr>
              <a:t> </a:t>
            </a:r>
            <a:r>
              <a:rPr lang="fi-FI" sz="1600" kern="0" spc="-13" dirty="0">
                <a:solidFill>
                  <a:srgbClr val="231F20"/>
                </a:solidFill>
                <a:latin typeface="Verdana" panose="020B0604030504040204" pitchFamily="34" charset="0"/>
                <a:ea typeface="Verdana" panose="020B0604030504040204" pitchFamily="34" charset="0"/>
                <a:cs typeface="Trebuchet MS"/>
              </a:rPr>
              <a:t>äärellä</a:t>
            </a:r>
            <a:endParaRPr lang="fi-FI" sz="1600" kern="0" dirty="0">
              <a:solidFill>
                <a:sysClr val="windowText" lastClr="000000"/>
              </a:solidFill>
              <a:latin typeface="Verdana" panose="020B0604030504040204" pitchFamily="34" charset="0"/>
              <a:ea typeface="Verdana" panose="020B0604030504040204" pitchFamily="34" charset="0"/>
              <a:cs typeface="Trebuchet MS"/>
            </a:endParaRPr>
          </a:p>
          <a:p>
            <a:pPr marL="517452" lvl="1" indent="-285750" defTabSz="1217706">
              <a:buClr>
                <a:srgbClr val="FF0000"/>
              </a:buClr>
              <a:buFont typeface="Courier New" panose="02070309020205020404" pitchFamily="49" charset="0"/>
              <a:buChar char="o"/>
              <a:tabLst>
                <a:tab pos="350091" algn="l"/>
              </a:tabLst>
            </a:pPr>
            <a:r>
              <a:rPr lang="fi-FI" sz="1600" kern="0" spc="60" dirty="0">
                <a:solidFill>
                  <a:srgbClr val="231F20"/>
                </a:solidFill>
                <a:latin typeface="Verdana" panose="020B0604030504040204" pitchFamily="34" charset="0"/>
                <a:ea typeface="Verdana" panose="020B0604030504040204" pitchFamily="34" charset="0"/>
                <a:cs typeface="Trebuchet MS"/>
              </a:rPr>
              <a:t>Luontoaiheiset</a:t>
            </a:r>
            <a:r>
              <a:rPr lang="fi-FI" sz="1600" kern="0" spc="140" dirty="0">
                <a:solidFill>
                  <a:srgbClr val="231F20"/>
                </a:solidFill>
                <a:latin typeface="Verdana" panose="020B0604030504040204" pitchFamily="34" charset="0"/>
                <a:ea typeface="Verdana" panose="020B0604030504040204" pitchFamily="34" charset="0"/>
                <a:cs typeface="Trebuchet MS"/>
              </a:rPr>
              <a:t> </a:t>
            </a:r>
            <a:r>
              <a:rPr lang="fi-FI" sz="1600" kern="0" dirty="0">
                <a:solidFill>
                  <a:srgbClr val="231F20"/>
                </a:solidFill>
                <a:latin typeface="Verdana" panose="020B0604030504040204" pitchFamily="34" charset="0"/>
                <a:ea typeface="Verdana" panose="020B0604030504040204" pitchFamily="34" charset="0"/>
                <a:cs typeface="Trebuchet MS"/>
              </a:rPr>
              <a:t>tietovisat</a:t>
            </a:r>
            <a:r>
              <a:rPr lang="fi-FI" sz="1600" kern="0" spc="146" dirty="0">
                <a:solidFill>
                  <a:srgbClr val="231F20"/>
                </a:solidFill>
                <a:latin typeface="Verdana" panose="020B0604030504040204" pitchFamily="34" charset="0"/>
                <a:ea typeface="Verdana" panose="020B0604030504040204" pitchFamily="34" charset="0"/>
                <a:cs typeface="Trebuchet MS"/>
              </a:rPr>
              <a:t> </a:t>
            </a:r>
            <a:r>
              <a:rPr lang="fi-FI" sz="1600" kern="0" dirty="0">
                <a:solidFill>
                  <a:srgbClr val="231F20"/>
                </a:solidFill>
                <a:latin typeface="Verdana" panose="020B0604030504040204" pitchFamily="34" charset="0"/>
                <a:ea typeface="Verdana" panose="020B0604030504040204" pitchFamily="34" charset="0"/>
                <a:cs typeface="Trebuchet MS"/>
              </a:rPr>
              <a:t>tai</a:t>
            </a:r>
            <a:r>
              <a:rPr lang="fi-FI" sz="1600" kern="0" spc="146" dirty="0">
                <a:solidFill>
                  <a:srgbClr val="231F20"/>
                </a:solidFill>
                <a:latin typeface="Verdana" panose="020B0604030504040204" pitchFamily="34" charset="0"/>
                <a:ea typeface="Verdana" panose="020B0604030504040204" pitchFamily="34" charset="0"/>
                <a:cs typeface="Trebuchet MS"/>
              </a:rPr>
              <a:t> </a:t>
            </a:r>
            <a:r>
              <a:rPr lang="fi-FI" sz="1600" kern="0" spc="73" dirty="0" err="1">
                <a:solidFill>
                  <a:srgbClr val="231F20"/>
                </a:solidFill>
                <a:latin typeface="Verdana" panose="020B0604030504040204" pitchFamily="34" charset="0"/>
                <a:ea typeface="Verdana" panose="020B0604030504040204" pitchFamily="34" charset="0"/>
                <a:cs typeface="Trebuchet MS"/>
              </a:rPr>
              <a:t>mölkyn</a:t>
            </a:r>
            <a:r>
              <a:rPr lang="fi-FI" sz="1600" kern="0" spc="140" dirty="0">
                <a:solidFill>
                  <a:srgbClr val="231F20"/>
                </a:solidFill>
                <a:latin typeface="Verdana" panose="020B0604030504040204" pitchFamily="34" charset="0"/>
                <a:ea typeface="Verdana" panose="020B0604030504040204" pitchFamily="34" charset="0"/>
                <a:cs typeface="Trebuchet MS"/>
              </a:rPr>
              <a:t> </a:t>
            </a:r>
            <a:r>
              <a:rPr lang="fi-FI" sz="1600" kern="0" spc="-13" dirty="0">
                <a:solidFill>
                  <a:srgbClr val="231F20"/>
                </a:solidFill>
                <a:latin typeface="Verdana" panose="020B0604030504040204" pitchFamily="34" charset="0"/>
                <a:ea typeface="Verdana" panose="020B0604030504040204" pitchFamily="34" charset="0"/>
                <a:cs typeface="Trebuchet MS"/>
              </a:rPr>
              <a:t>pelaaminen</a:t>
            </a:r>
            <a:endParaRPr lang="fi-FI" sz="1600" kern="0" dirty="0">
              <a:solidFill>
                <a:sysClr val="windowText" lastClr="000000"/>
              </a:solidFill>
              <a:latin typeface="Verdana" panose="020B0604030504040204" pitchFamily="34" charset="0"/>
              <a:ea typeface="Verdana" panose="020B0604030504040204" pitchFamily="34" charset="0"/>
              <a:cs typeface="Trebuchet MS"/>
            </a:endParaRPr>
          </a:p>
          <a:p>
            <a:pPr marL="517452" lvl="1" indent="-285750" defTabSz="1217706">
              <a:buClr>
                <a:srgbClr val="FF0000"/>
              </a:buClr>
              <a:buFont typeface="Courier New" panose="02070309020205020404" pitchFamily="49" charset="0"/>
              <a:buChar char="o"/>
              <a:tabLst>
                <a:tab pos="350091" algn="l"/>
              </a:tabLst>
            </a:pPr>
            <a:r>
              <a:rPr lang="fi-FI" sz="1600" kern="0" spc="-13" dirty="0">
                <a:solidFill>
                  <a:srgbClr val="231F20"/>
                </a:solidFill>
                <a:latin typeface="Verdana" panose="020B0604030504040204" pitchFamily="34" charset="0"/>
                <a:ea typeface="Verdana" panose="020B0604030504040204" pitchFamily="34" charset="0"/>
                <a:cs typeface="Trebuchet MS"/>
              </a:rPr>
              <a:t>Venyttely/jumppaaminen</a:t>
            </a:r>
            <a:endParaRPr lang="fi-FI" sz="1600" kern="0" dirty="0">
              <a:solidFill>
                <a:sysClr val="windowText" lastClr="000000"/>
              </a:solidFill>
              <a:latin typeface="Verdana" panose="020B0604030504040204" pitchFamily="34" charset="0"/>
              <a:ea typeface="Verdana" panose="020B0604030504040204" pitchFamily="34" charset="0"/>
              <a:cs typeface="Trebuchet MS"/>
            </a:endParaRPr>
          </a:p>
          <a:p>
            <a:pPr marL="517452" lvl="1" indent="-285750" defTabSz="1217706">
              <a:buClr>
                <a:srgbClr val="FF0000"/>
              </a:buClr>
              <a:buFont typeface="Courier New" panose="02070309020205020404" pitchFamily="49" charset="0"/>
              <a:buChar char="o"/>
              <a:tabLst>
                <a:tab pos="350091" algn="l"/>
              </a:tabLst>
            </a:pPr>
            <a:r>
              <a:rPr lang="fi-FI" sz="1600" kern="0" spc="60" dirty="0">
                <a:solidFill>
                  <a:srgbClr val="231F20"/>
                </a:solidFill>
                <a:latin typeface="Verdana" panose="020B0604030504040204" pitchFamily="34" charset="0"/>
                <a:ea typeface="Verdana" panose="020B0604030504040204" pitchFamily="34" charset="0"/>
                <a:cs typeface="Trebuchet MS"/>
              </a:rPr>
              <a:t>Luontobingo</a:t>
            </a:r>
            <a:endParaRPr lang="fi-FI" sz="1600" kern="0" dirty="0">
              <a:solidFill>
                <a:sysClr val="windowText" lastClr="000000"/>
              </a:solidFill>
              <a:latin typeface="Verdana" panose="020B0604030504040204" pitchFamily="34" charset="0"/>
              <a:ea typeface="Verdana" panose="020B0604030504040204" pitchFamily="34" charset="0"/>
              <a:cs typeface="Trebuchet MS"/>
            </a:endParaRPr>
          </a:p>
          <a:p>
            <a:pPr marL="517452" lvl="1" indent="-285750" defTabSz="1217706">
              <a:buClr>
                <a:srgbClr val="FF0000"/>
              </a:buClr>
              <a:buFont typeface="Courier New" panose="02070309020205020404" pitchFamily="49" charset="0"/>
              <a:buChar char="o"/>
              <a:tabLst>
                <a:tab pos="350091" algn="l"/>
              </a:tabLst>
            </a:pPr>
            <a:r>
              <a:rPr lang="fi-FI" sz="1600" kern="0" dirty="0">
                <a:solidFill>
                  <a:sysClr val="windowText" lastClr="000000"/>
                </a:solidFill>
                <a:latin typeface="Verdana" panose="020B0604030504040204" pitchFamily="34" charset="0"/>
                <a:ea typeface="Verdana" panose="020B0604030504040204" pitchFamily="34" charset="0"/>
                <a:cs typeface="Trebuchet MS"/>
              </a:rPr>
              <a:t>Rauhoittuminen</a:t>
            </a:r>
          </a:p>
          <a:p>
            <a:pPr marL="517452" lvl="1" indent="-285750" defTabSz="1217706">
              <a:buClr>
                <a:srgbClr val="FF0000"/>
              </a:buClr>
              <a:buFont typeface="Courier New" panose="02070309020205020404" pitchFamily="49" charset="0"/>
              <a:buChar char="o"/>
              <a:tabLst>
                <a:tab pos="350091" algn="l"/>
              </a:tabLst>
            </a:pPr>
            <a:r>
              <a:rPr lang="fi-FI" sz="1600" kern="0" dirty="0">
                <a:solidFill>
                  <a:sysClr val="windowText" lastClr="000000"/>
                </a:solidFill>
                <a:latin typeface="Verdana" panose="020B0604030504040204" pitchFamily="34" charset="0"/>
                <a:ea typeface="Verdana" panose="020B0604030504040204" pitchFamily="34" charset="0"/>
                <a:cs typeface="Trebuchet MS"/>
              </a:rPr>
              <a:t>Mielipaikkaharjoitteet</a:t>
            </a:r>
          </a:p>
          <a:p>
            <a:pPr marL="517452" lvl="1" indent="-285750" defTabSz="1217706">
              <a:buClr>
                <a:srgbClr val="FF0000"/>
              </a:buClr>
              <a:buFont typeface="Courier New" panose="02070309020205020404" pitchFamily="49" charset="0"/>
              <a:buChar char="o"/>
              <a:tabLst>
                <a:tab pos="350091" algn="l"/>
              </a:tabLst>
            </a:pPr>
            <a:r>
              <a:rPr lang="fi-FI" sz="1600" kern="0" dirty="0">
                <a:solidFill>
                  <a:sysClr val="windowText" lastClr="000000"/>
                </a:solidFill>
                <a:latin typeface="Verdana" panose="020B0604030504040204" pitchFamily="34" charset="0"/>
                <a:ea typeface="Verdana" panose="020B0604030504040204" pitchFamily="34" charset="0"/>
                <a:cs typeface="Trebuchet MS"/>
              </a:rPr>
              <a:t>Puunhalaaminen</a:t>
            </a:r>
          </a:p>
          <a:p>
            <a:pPr marL="624920" lvl="2" indent="0" defTabSz="1217706">
              <a:buClr>
                <a:srgbClr val="FF0000"/>
              </a:buClr>
              <a:buFont typeface="Courier New" panose="02070309020205020404" pitchFamily="49" charset="0"/>
              <a:buNone/>
              <a:tabLst>
                <a:tab pos="743308" algn="l"/>
              </a:tabLst>
            </a:pPr>
            <a:r>
              <a:rPr lang="fi-FI" sz="1200" kern="0" spc="60" dirty="0">
                <a:solidFill>
                  <a:srgbClr val="231F20"/>
                </a:solidFill>
                <a:latin typeface="Verdana" panose="020B0604030504040204" pitchFamily="34" charset="0"/>
                <a:ea typeface="Verdana" panose="020B0604030504040204" pitchFamily="34" charset="0"/>
                <a:cs typeface="Trebuchet MS"/>
              </a:rPr>
              <a:t>Kerätään</a:t>
            </a:r>
            <a:r>
              <a:rPr lang="fi-FI" sz="1200" kern="0" spc="193" dirty="0">
                <a:solidFill>
                  <a:srgbClr val="231F20"/>
                </a:solidFill>
                <a:latin typeface="Verdana" panose="020B0604030504040204" pitchFamily="34" charset="0"/>
                <a:ea typeface="Verdana" panose="020B0604030504040204" pitchFamily="34" charset="0"/>
                <a:cs typeface="Trebuchet MS"/>
              </a:rPr>
              <a:t> </a:t>
            </a:r>
            <a:r>
              <a:rPr lang="fi-FI" sz="1200" kern="0" spc="67" dirty="0">
                <a:solidFill>
                  <a:srgbClr val="231F20"/>
                </a:solidFill>
                <a:latin typeface="Verdana" panose="020B0604030504040204" pitchFamily="34" charset="0"/>
                <a:ea typeface="Verdana" panose="020B0604030504040204" pitchFamily="34" charset="0"/>
                <a:cs typeface="Trebuchet MS"/>
              </a:rPr>
              <a:t>munakennoihin</a:t>
            </a:r>
            <a:r>
              <a:rPr lang="fi-FI" sz="1200" kern="0" spc="200" dirty="0">
                <a:solidFill>
                  <a:srgbClr val="231F20"/>
                </a:solidFill>
                <a:latin typeface="Verdana" panose="020B0604030504040204" pitchFamily="34" charset="0"/>
                <a:ea typeface="Verdana" panose="020B0604030504040204" pitchFamily="34" charset="0"/>
                <a:cs typeface="Trebuchet MS"/>
              </a:rPr>
              <a:t> </a:t>
            </a:r>
            <a:r>
              <a:rPr lang="fi-FI" sz="1200" kern="0" dirty="0">
                <a:solidFill>
                  <a:srgbClr val="231F20"/>
                </a:solidFill>
                <a:latin typeface="Verdana" panose="020B0604030504040204" pitchFamily="34" charset="0"/>
                <a:ea typeface="Verdana" panose="020B0604030504040204" pitchFamily="34" charset="0"/>
                <a:cs typeface="Trebuchet MS"/>
              </a:rPr>
              <a:t>erivärisiä</a:t>
            </a:r>
            <a:r>
              <a:rPr lang="fi-FI" sz="1200" kern="0" spc="193" dirty="0">
                <a:solidFill>
                  <a:srgbClr val="231F20"/>
                </a:solidFill>
                <a:latin typeface="Verdana" panose="020B0604030504040204" pitchFamily="34" charset="0"/>
                <a:ea typeface="Verdana" panose="020B0604030504040204" pitchFamily="34" charset="0"/>
                <a:cs typeface="Trebuchet MS"/>
              </a:rPr>
              <a:t> </a:t>
            </a:r>
            <a:r>
              <a:rPr lang="fi-FI" sz="1200" kern="0" dirty="0">
                <a:solidFill>
                  <a:srgbClr val="231F20"/>
                </a:solidFill>
                <a:latin typeface="Verdana" panose="020B0604030504040204" pitchFamily="34" charset="0"/>
                <a:ea typeface="Verdana" panose="020B0604030504040204" pitchFamily="34" charset="0"/>
                <a:cs typeface="Trebuchet MS"/>
              </a:rPr>
              <a:t>asioita</a:t>
            </a:r>
            <a:r>
              <a:rPr lang="fi-FI" sz="1200" kern="0" spc="200" dirty="0">
                <a:solidFill>
                  <a:srgbClr val="231F20"/>
                </a:solidFill>
                <a:latin typeface="Verdana" panose="020B0604030504040204" pitchFamily="34" charset="0"/>
                <a:ea typeface="Verdana" panose="020B0604030504040204" pitchFamily="34" charset="0"/>
                <a:cs typeface="Trebuchet MS"/>
              </a:rPr>
              <a:t> </a:t>
            </a:r>
            <a:r>
              <a:rPr lang="fi-FI" sz="1200" kern="0" spc="60" dirty="0">
                <a:solidFill>
                  <a:srgbClr val="231F20"/>
                </a:solidFill>
                <a:latin typeface="Verdana" panose="020B0604030504040204" pitchFamily="34" charset="0"/>
                <a:ea typeface="Verdana" panose="020B0604030504040204" pitchFamily="34" charset="0"/>
                <a:cs typeface="Trebuchet MS"/>
              </a:rPr>
              <a:t>luonnosta</a:t>
            </a:r>
            <a:endParaRPr lang="fi-FI" sz="1200" kern="0" dirty="0">
              <a:solidFill>
                <a:sysClr val="windowText" lastClr="000000"/>
              </a:solidFill>
              <a:latin typeface="Verdana" panose="020B0604030504040204" pitchFamily="34" charset="0"/>
              <a:ea typeface="Verdana" panose="020B0604030504040204" pitchFamily="34" charset="0"/>
              <a:cs typeface="Trebuchet MS"/>
            </a:endParaRPr>
          </a:p>
          <a:p>
            <a:pPr marL="910670" marR="6765" lvl="2" indent="-285750" defTabSz="1217706">
              <a:buClr>
                <a:srgbClr val="FF0000"/>
              </a:buClr>
              <a:buFont typeface="Courier New" panose="02070309020205020404" pitchFamily="49" charset="0"/>
              <a:buChar char="o"/>
              <a:tabLst>
                <a:tab pos="743308" algn="l"/>
              </a:tabLst>
            </a:pPr>
            <a:r>
              <a:rPr lang="fi-FI" sz="1200" kern="0" spc="67" dirty="0">
                <a:solidFill>
                  <a:srgbClr val="231F20"/>
                </a:solidFill>
                <a:latin typeface="Verdana" panose="020B0604030504040204" pitchFamily="34" charset="0"/>
                <a:ea typeface="Verdana" panose="020B0604030504040204" pitchFamily="34" charset="0"/>
                <a:cs typeface="Trebuchet MS"/>
              </a:rPr>
              <a:t>Bingoa</a:t>
            </a:r>
            <a:r>
              <a:rPr lang="fi-FI" sz="1200" kern="0" spc="127" dirty="0">
                <a:solidFill>
                  <a:srgbClr val="231F20"/>
                </a:solidFill>
                <a:latin typeface="Verdana" panose="020B0604030504040204" pitchFamily="34" charset="0"/>
                <a:ea typeface="Verdana" panose="020B0604030504040204" pitchFamily="34" charset="0"/>
                <a:cs typeface="Trebuchet MS"/>
              </a:rPr>
              <a:t> </a:t>
            </a:r>
            <a:r>
              <a:rPr lang="fi-FI" sz="1200" kern="0" dirty="0">
                <a:solidFill>
                  <a:srgbClr val="231F20"/>
                </a:solidFill>
                <a:latin typeface="Verdana" panose="020B0604030504040204" pitchFamily="34" charset="0"/>
                <a:ea typeface="Verdana" panose="020B0604030504040204" pitchFamily="34" charset="0"/>
                <a:cs typeface="Trebuchet MS"/>
              </a:rPr>
              <a:t>voi</a:t>
            </a:r>
            <a:r>
              <a:rPr lang="fi-FI" sz="1200" kern="0" spc="127" dirty="0">
                <a:solidFill>
                  <a:srgbClr val="231F20"/>
                </a:solidFill>
                <a:latin typeface="Verdana" panose="020B0604030504040204" pitchFamily="34" charset="0"/>
                <a:ea typeface="Verdana" panose="020B0604030504040204" pitchFamily="34" charset="0"/>
                <a:cs typeface="Trebuchet MS"/>
              </a:rPr>
              <a:t> </a:t>
            </a:r>
            <a:r>
              <a:rPr lang="fi-FI" sz="1200" kern="0" dirty="0">
                <a:solidFill>
                  <a:srgbClr val="231F20"/>
                </a:solidFill>
                <a:latin typeface="Verdana" panose="020B0604030504040204" pitchFamily="34" charset="0"/>
                <a:ea typeface="Verdana" panose="020B0604030504040204" pitchFamily="34" charset="0"/>
                <a:cs typeface="Trebuchet MS"/>
              </a:rPr>
              <a:t>pelata</a:t>
            </a:r>
            <a:r>
              <a:rPr lang="fi-FI" sz="1200" kern="0" spc="127" dirty="0">
                <a:solidFill>
                  <a:srgbClr val="231F20"/>
                </a:solidFill>
                <a:latin typeface="Verdana" panose="020B0604030504040204" pitchFamily="34" charset="0"/>
                <a:ea typeface="Verdana" panose="020B0604030504040204" pitchFamily="34" charset="0"/>
                <a:cs typeface="Trebuchet MS"/>
              </a:rPr>
              <a:t> </a:t>
            </a:r>
            <a:r>
              <a:rPr lang="fi-FI" sz="1200" kern="0" dirty="0">
                <a:solidFill>
                  <a:srgbClr val="231F20"/>
                </a:solidFill>
                <a:latin typeface="Verdana" panose="020B0604030504040204" pitchFamily="34" charset="0"/>
                <a:ea typeface="Verdana" panose="020B0604030504040204" pitchFamily="34" charset="0"/>
                <a:cs typeface="Trebuchet MS"/>
              </a:rPr>
              <a:t>eri</a:t>
            </a:r>
            <a:r>
              <a:rPr lang="fi-FI" sz="1200" kern="0" spc="127" dirty="0">
                <a:solidFill>
                  <a:srgbClr val="231F20"/>
                </a:solidFill>
                <a:latin typeface="Verdana" panose="020B0604030504040204" pitchFamily="34" charset="0"/>
                <a:ea typeface="Verdana" panose="020B0604030504040204" pitchFamily="34" charset="0"/>
                <a:cs typeface="Trebuchet MS"/>
              </a:rPr>
              <a:t> </a:t>
            </a:r>
            <a:r>
              <a:rPr lang="fi-FI" sz="1200" kern="0" spc="60" dirty="0">
                <a:solidFill>
                  <a:srgbClr val="231F20"/>
                </a:solidFill>
                <a:latin typeface="Verdana" panose="020B0604030504040204" pitchFamily="34" charset="0"/>
                <a:ea typeface="Verdana" panose="020B0604030504040204" pitchFamily="34" charset="0"/>
                <a:cs typeface="Trebuchet MS"/>
              </a:rPr>
              <a:t>vuodenaikoina</a:t>
            </a:r>
            <a:r>
              <a:rPr lang="fi-FI" sz="1200" kern="0" spc="133" dirty="0">
                <a:solidFill>
                  <a:srgbClr val="231F20"/>
                </a:solidFill>
                <a:latin typeface="Verdana" panose="020B0604030504040204" pitchFamily="34" charset="0"/>
                <a:ea typeface="Verdana" panose="020B0604030504040204" pitchFamily="34" charset="0"/>
                <a:cs typeface="Trebuchet MS"/>
              </a:rPr>
              <a:t> </a:t>
            </a:r>
            <a:r>
              <a:rPr lang="fi-FI" sz="1200" kern="0" dirty="0">
                <a:solidFill>
                  <a:srgbClr val="231F20"/>
                </a:solidFill>
                <a:latin typeface="Verdana" panose="020B0604030504040204" pitchFamily="34" charset="0"/>
                <a:ea typeface="Verdana" panose="020B0604030504040204" pitchFamily="34" charset="0"/>
                <a:cs typeface="Trebuchet MS"/>
              </a:rPr>
              <a:t>ja</a:t>
            </a:r>
            <a:r>
              <a:rPr lang="fi-FI" sz="1200" kern="0" spc="127" dirty="0">
                <a:solidFill>
                  <a:srgbClr val="231F20"/>
                </a:solidFill>
                <a:latin typeface="Verdana" panose="020B0604030504040204" pitchFamily="34" charset="0"/>
                <a:ea typeface="Verdana" panose="020B0604030504040204" pitchFamily="34" charset="0"/>
                <a:cs typeface="Trebuchet MS"/>
              </a:rPr>
              <a:t> </a:t>
            </a:r>
            <a:r>
              <a:rPr lang="fi-FI" sz="1200" kern="0" dirty="0">
                <a:solidFill>
                  <a:srgbClr val="231F20"/>
                </a:solidFill>
                <a:latin typeface="Verdana" panose="020B0604030504040204" pitchFamily="34" charset="0"/>
                <a:ea typeface="Verdana" panose="020B0604030504040204" pitchFamily="34" charset="0"/>
                <a:cs typeface="Trebuchet MS"/>
              </a:rPr>
              <a:t>yllättyä</a:t>
            </a:r>
            <a:r>
              <a:rPr lang="fi-FI" sz="1200" kern="0" spc="127" dirty="0">
                <a:solidFill>
                  <a:srgbClr val="231F20"/>
                </a:solidFill>
                <a:latin typeface="Verdana" panose="020B0604030504040204" pitchFamily="34" charset="0"/>
                <a:ea typeface="Verdana" panose="020B0604030504040204" pitchFamily="34" charset="0"/>
                <a:cs typeface="Trebuchet MS"/>
              </a:rPr>
              <a:t> </a:t>
            </a:r>
            <a:r>
              <a:rPr lang="fi-FI" sz="1200" kern="0" dirty="0">
                <a:solidFill>
                  <a:srgbClr val="231F20"/>
                </a:solidFill>
                <a:latin typeface="Verdana" panose="020B0604030504040204" pitchFamily="34" charset="0"/>
                <a:ea typeface="Verdana" panose="020B0604030504040204" pitchFamily="34" charset="0"/>
                <a:cs typeface="Trebuchet MS"/>
              </a:rPr>
              <a:t>miten</a:t>
            </a:r>
            <a:r>
              <a:rPr lang="fi-FI" sz="1200" kern="0" spc="127" dirty="0">
                <a:solidFill>
                  <a:srgbClr val="231F20"/>
                </a:solidFill>
                <a:latin typeface="Verdana" panose="020B0604030504040204" pitchFamily="34" charset="0"/>
                <a:ea typeface="Verdana" panose="020B0604030504040204" pitchFamily="34" charset="0"/>
                <a:cs typeface="Trebuchet MS"/>
              </a:rPr>
              <a:t> </a:t>
            </a:r>
            <a:r>
              <a:rPr lang="fi-FI" sz="1200" kern="0" dirty="0">
                <a:solidFill>
                  <a:srgbClr val="231F20"/>
                </a:solidFill>
                <a:latin typeface="Verdana" panose="020B0604030504040204" pitchFamily="34" charset="0"/>
                <a:ea typeface="Verdana" panose="020B0604030504040204" pitchFamily="34" charset="0"/>
                <a:cs typeface="Trebuchet MS"/>
              </a:rPr>
              <a:t>paljon</a:t>
            </a:r>
            <a:r>
              <a:rPr lang="fi-FI" sz="1200" kern="0" spc="133" dirty="0">
                <a:solidFill>
                  <a:srgbClr val="231F20"/>
                </a:solidFill>
                <a:latin typeface="Verdana" panose="020B0604030504040204" pitchFamily="34" charset="0"/>
                <a:ea typeface="Verdana" panose="020B0604030504040204" pitchFamily="34" charset="0"/>
                <a:cs typeface="Trebuchet MS"/>
              </a:rPr>
              <a:t> </a:t>
            </a:r>
            <a:r>
              <a:rPr lang="fi-FI" sz="1200" kern="0" dirty="0">
                <a:solidFill>
                  <a:srgbClr val="231F20"/>
                </a:solidFill>
                <a:latin typeface="Verdana" panose="020B0604030504040204" pitchFamily="34" charset="0"/>
                <a:ea typeface="Verdana" panose="020B0604030504040204" pitchFamily="34" charset="0"/>
                <a:cs typeface="Trebuchet MS"/>
              </a:rPr>
              <a:t>eri</a:t>
            </a:r>
            <a:r>
              <a:rPr lang="fi-FI" sz="1200" kern="0" spc="127" dirty="0">
                <a:solidFill>
                  <a:srgbClr val="231F20"/>
                </a:solidFill>
                <a:latin typeface="Verdana" panose="020B0604030504040204" pitchFamily="34" charset="0"/>
                <a:ea typeface="Verdana" panose="020B0604030504040204" pitchFamily="34" charset="0"/>
                <a:cs typeface="Trebuchet MS"/>
              </a:rPr>
              <a:t> </a:t>
            </a:r>
            <a:r>
              <a:rPr lang="fi-FI" sz="1200" kern="0" spc="-13" dirty="0">
                <a:solidFill>
                  <a:srgbClr val="231F20"/>
                </a:solidFill>
                <a:latin typeface="Verdana" panose="020B0604030504040204" pitchFamily="34" charset="0"/>
                <a:ea typeface="Verdana" panose="020B0604030504040204" pitchFamily="34" charset="0"/>
                <a:cs typeface="Trebuchet MS"/>
              </a:rPr>
              <a:t>värejä </a:t>
            </a:r>
            <a:r>
              <a:rPr lang="fi-FI" sz="1200" kern="0" spc="67" dirty="0">
                <a:solidFill>
                  <a:srgbClr val="231F20"/>
                </a:solidFill>
                <a:latin typeface="Verdana" panose="020B0604030504040204" pitchFamily="34" charset="0"/>
                <a:ea typeface="Verdana" panose="020B0604030504040204" pitchFamily="34" charset="0"/>
                <a:cs typeface="Trebuchet MS"/>
              </a:rPr>
              <a:t>löytyy</a:t>
            </a:r>
            <a:r>
              <a:rPr lang="fi-FI" sz="1200" kern="0" spc="33" dirty="0">
                <a:solidFill>
                  <a:srgbClr val="231F20"/>
                </a:solidFill>
                <a:latin typeface="Verdana" panose="020B0604030504040204" pitchFamily="34" charset="0"/>
                <a:ea typeface="Verdana" panose="020B0604030504040204" pitchFamily="34" charset="0"/>
                <a:cs typeface="Trebuchet MS"/>
              </a:rPr>
              <a:t> </a:t>
            </a:r>
            <a:r>
              <a:rPr lang="fi-FI" sz="1200" kern="0" spc="-13" dirty="0">
                <a:solidFill>
                  <a:srgbClr val="231F20"/>
                </a:solidFill>
                <a:latin typeface="Verdana" panose="020B0604030504040204" pitchFamily="34" charset="0"/>
                <a:ea typeface="Verdana" panose="020B0604030504040204" pitchFamily="34" charset="0"/>
                <a:cs typeface="Trebuchet MS"/>
              </a:rPr>
              <a:t>talvellakin</a:t>
            </a:r>
            <a:endParaRPr lang="fi-FI" sz="1200" kern="0" dirty="0">
              <a:solidFill>
                <a:sysClr val="windowText" lastClr="000000"/>
              </a:solidFill>
              <a:latin typeface="Verdana" panose="020B0604030504040204" pitchFamily="34" charset="0"/>
              <a:ea typeface="Verdana" panose="020B0604030504040204" pitchFamily="34" charset="0"/>
              <a:cs typeface="Trebuchet MS"/>
            </a:endParaRPr>
          </a:p>
          <a:p>
            <a:endParaRPr lang="fi-FI" dirty="0"/>
          </a:p>
        </p:txBody>
      </p:sp>
      <p:sp>
        <p:nvSpPr>
          <p:cNvPr id="4" name="Dian numeron paikkamerkki 3"/>
          <p:cNvSpPr>
            <a:spLocks noGrp="1"/>
          </p:cNvSpPr>
          <p:nvPr>
            <p:ph type="sldNum" sz="quarter" idx="5"/>
          </p:nvPr>
        </p:nvSpPr>
        <p:spPr/>
        <p:txBody>
          <a:bodyPr/>
          <a:lstStyle/>
          <a:p>
            <a:fld id="{B7D3DC0E-603D-C74E-B49B-2C68F55CC137}" type="slidenum">
              <a:rPr lang="en-FI" smtClean="0"/>
              <a:t>14</a:t>
            </a:fld>
            <a:endParaRPr lang="en-FI"/>
          </a:p>
        </p:txBody>
      </p:sp>
    </p:spTree>
    <p:extLst>
      <p:ext uri="{BB962C8B-B14F-4D97-AF65-F5344CB8AC3E}">
        <p14:creationId xmlns:p14="http://schemas.microsoft.com/office/powerpoint/2010/main" val="11785291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Esimerkiksi puutarha-avusteisuus, eläinavusteinen toiminta jne. </a:t>
            </a:r>
          </a:p>
        </p:txBody>
      </p:sp>
      <p:sp>
        <p:nvSpPr>
          <p:cNvPr id="4" name="Dian numeron paikkamerkki 3"/>
          <p:cNvSpPr>
            <a:spLocks noGrp="1"/>
          </p:cNvSpPr>
          <p:nvPr>
            <p:ph type="sldNum" sz="quarter" idx="5"/>
          </p:nvPr>
        </p:nvSpPr>
        <p:spPr/>
        <p:txBody>
          <a:bodyPr/>
          <a:lstStyle/>
          <a:p>
            <a:fld id="{B7D3DC0E-603D-C74E-B49B-2C68F55CC137}" type="slidenum">
              <a:rPr lang="en-FI" smtClean="0"/>
              <a:t>15</a:t>
            </a:fld>
            <a:endParaRPr lang="en-FI"/>
          </a:p>
        </p:txBody>
      </p:sp>
    </p:spTree>
    <p:extLst>
      <p:ext uri="{BB962C8B-B14F-4D97-AF65-F5344CB8AC3E}">
        <p14:creationId xmlns:p14="http://schemas.microsoft.com/office/powerpoint/2010/main" val="6426514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a:p>
            <a:pPr marL="285750" indent="-285750">
              <a:buFont typeface="Arial" panose="020B0604020202020204" pitchFamily="34" charset="0"/>
              <a:buChar char="•"/>
            </a:pPr>
            <a:r>
              <a:rPr lang="fi-FI" sz="1200" dirty="0">
                <a:latin typeface="Verdana" panose="020B0604030504040204" pitchFamily="34" charset="0"/>
                <a:ea typeface="Verdana" panose="020B0604030504040204" pitchFamily="34" charset="0"/>
              </a:rPr>
              <a:t>Motivoiva, voimaannuttava ja lähes kaikille kohderyhmille soveltuva menetelmä.</a:t>
            </a:r>
          </a:p>
          <a:p>
            <a:pPr marL="285750" indent="-285750">
              <a:buFont typeface="Arial" panose="020B0604020202020204" pitchFamily="34" charset="0"/>
              <a:buChar char="•"/>
            </a:pPr>
            <a:r>
              <a:rPr lang="fi-FI" sz="1200" dirty="0">
                <a:latin typeface="Verdana" panose="020B0604030504040204" pitchFamily="34" charset="0"/>
                <a:ea typeface="Verdana" panose="020B0604030504040204" pitchFamily="34" charset="0"/>
              </a:rPr>
              <a:t>Uudenlaista, monikäyttöistä ja edullisesti toteutettavaa toimintaa täydentämään perustyötä.</a:t>
            </a:r>
          </a:p>
          <a:p>
            <a:pPr marL="285750" indent="-285750">
              <a:buFont typeface="Arial" panose="020B0604020202020204" pitchFamily="34" charset="0"/>
              <a:buChar char="•"/>
            </a:pPr>
            <a:r>
              <a:rPr lang="fi-FI" sz="1200" dirty="0">
                <a:latin typeface="Verdana" panose="020B0604030504040204" pitchFamily="34" charset="0"/>
                <a:ea typeface="Verdana" panose="020B0604030504040204" pitchFamily="34" charset="0"/>
              </a:rPr>
              <a:t>Helposti omaksuttavaa.</a:t>
            </a:r>
          </a:p>
          <a:p>
            <a:pPr marL="285750" indent="-285750">
              <a:buFont typeface="Arial" panose="020B0604020202020204" pitchFamily="34" charset="0"/>
              <a:buChar char="•"/>
            </a:pPr>
            <a:r>
              <a:rPr lang="fi-FI" sz="1200" dirty="0">
                <a:latin typeface="Verdana" panose="020B0604030504040204" pitchFamily="34" charset="0"/>
                <a:ea typeface="Verdana" panose="020B0604030504040204" pitchFamily="34" charset="0"/>
              </a:rPr>
              <a:t>Jo pienillä toimilla saadaan myönteisiä vaikutuksia kohderyhmän ja henkilökunnan hyvinvoinnille.</a:t>
            </a:r>
          </a:p>
          <a:p>
            <a:pPr marL="285750" indent="-285750">
              <a:buFont typeface="Arial" panose="020B0604020202020204" pitchFamily="34" charset="0"/>
              <a:buChar char="•"/>
            </a:pPr>
            <a:r>
              <a:rPr lang="fi-FI" sz="1200" dirty="0">
                <a:latin typeface="Verdana" panose="020B0604030504040204" pitchFamily="34" charset="0"/>
                <a:ea typeface="Verdana" panose="020B0604030504040204" pitchFamily="34" charset="0"/>
              </a:rPr>
              <a:t>Keskustelun rinnalle saadaan toiminnallisuutta tai yhteisöllisiä kokemuksia.</a:t>
            </a:r>
          </a:p>
          <a:p>
            <a:pPr marL="285750" indent="-285750">
              <a:buFont typeface="Arial" panose="020B0604020202020204" pitchFamily="34" charset="0"/>
              <a:buChar char="•"/>
            </a:pPr>
            <a:r>
              <a:rPr lang="fi-FI" sz="1200" dirty="0">
                <a:latin typeface="Verdana" panose="020B0604030504040204" pitchFamily="34" charset="0"/>
                <a:ea typeface="Verdana" panose="020B0604030504040204" pitchFamily="34" charset="0"/>
              </a:rPr>
              <a:t>Ratkaisuja motivaation ongelmiin tai uudenlaisten ajattelu- ja toimintatapojen löytämiseen.</a:t>
            </a:r>
          </a:p>
          <a:p>
            <a:pPr marL="285750" indent="-285750">
              <a:buFont typeface="Arial" panose="020B0604020202020204" pitchFamily="34" charset="0"/>
              <a:buChar char="•"/>
            </a:pPr>
            <a:r>
              <a:rPr lang="fi-FI" sz="1200" dirty="0">
                <a:latin typeface="Verdana" panose="020B0604030504040204" pitchFamily="34" charset="0"/>
                <a:ea typeface="Verdana" panose="020B0604030504040204" pitchFamily="34" charset="0"/>
              </a:rPr>
              <a:t>Ongelmakeskeisyyden rinnalle voimavarakeskeisiä toimintamalleja, jotka tukevat ihmisten selviytymistä omaan elämäntilanteeseen liittyvien haasteiden kanssa.</a:t>
            </a:r>
          </a:p>
          <a:p>
            <a:endParaRPr lang="fi-FI" dirty="0"/>
          </a:p>
        </p:txBody>
      </p:sp>
      <p:sp>
        <p:nvSpPr>
          <p:cNvPr id="4" name="Dian numeron paikkamerkki 3"/>
          <p:cNvSpPr>
            <a:spLocks noGrp="1"/>
          </p:cNvSpPr>
          <p:nvPr>
            <p:ph type="sldNum" sz="quarter" idx="5"/>
          </p:nvPr>
        </p:nvSpPr>
        <p:spPr/>
        <p:txBody>
          <a:bodyPr/>
          <a:lstStyle/>
          <a:p>
            <a:fld id="{B7D3DC0E-603D-C74E-B49B-2C68F55CC137}" type="slidenum">
              <a:rPr lang="en-FI" smtClean="0"/>
              <a:t>16</a:t>
            </a:fld>
            <a:endParaRPr lang="en-FI"/>
          </a:p>
        </p:txBody>
      </p:sp>
    </p:spTree>
    <p:extLst>
      <p:ext uri="{BB962C8B-B14F-4D97-AF65-F5344CB8AC3E}">
        <p14:creationId xmlns:p14="http://schemas.microsoft.com/office/powerpoint/2010/main" val="3103772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Australiassa seurattiin lähes kolmeatuhatta yli kuusikymmentävuotiasta henkilöä 16 vuoden ajan, ja säännöllisen puutarhatyön havaittiin ennakoivan 36% pienempää riskiä sairastua dementiaan. Yhdysvalloissa tehdyssä tutkimuksessa dementiariskin on havaittu pienenevän 50%. Myös Alzheimeriin sairastuneet ovat hyötyneet puutarhaterapiasta.</a:t>
            </a:r>
          </a:p>
          <a:p>
            <a:endParaRPr lang="fi-FI" dirty="0"/>
          </a:p>
          <a:p>
            <a:r>
              <a:rPr lang="fi-FI" dirty="0"/>
              <a:t>Puutarhassa jokainen saa mahdollisuuden, tomaatti ei kysy hoitaako sitä rikollinen vai pyhimys, oikein hoidettuna se kukoistaa molemmille.</a:t>
            </a:r>
          </a:p>
          <a:p>
            <a:endParaRPr lang="fi-FI" dirty="0"/>
          </a:p>
          <a:p>
            <a:r>
              <a:rPr lang="fi-FI" dirty="0"/>
              <a:t>Keskustelua: miten luontotoiminta näkyy omassa vapaaehtoistyössä?</a:t>
            </a:r>
            <a:br>
              <a:rPr lang="fi-FI" dirty="0"/>
            </a:br>
            <a:endParaRPr lang="fi-FI" dirty="0"/>
          </a:p>
          <a:p>
            <a:br>
              <a:rPr lang="fi-FI" dirty="0"/>
            </a:br>
            <a:endParaRPr lang="fi-FI" dirty="0"/>
          </a:p>
          <a:p>
            <a:endParaRPr lang="fi-FI" dirty="0"/>
          </a:p>
        </p:txBody>
      </p:sp>
      <p:sp>
        <p:nvSpPr>
          <p:cNvPr id="4" name="Dian numeron paikkamerkki 3"/>
          <p:cNvSpPr>
            <a:spLocks noGrp="1"/>
          </p:cNvSpPr>
          <p:nvPr>
            <p:ph type="sldNum" sz="quarter" idx="5"/>
          </p:nvPr>
        </p:nvSpPr>
        <p:spPr/>
        <p:txBody>
          <a:bodyPr/>
          <a:lstStyle/>
          <a:p>
            <a:fld id="{049179BD-A07B-4833-AB18-758217C74A6F}" type="slidenum">
              <a:rPr lang="fi-FI" smtClean="0"/>
              <a:t>17</a:t>
            </a:fld>
            <a:endParaRPr lang="fi-FI"/>
          </a:p>
        </p:txBody>
      </p:sp>
    </p:spTree>
    <p:extLst>
      <p:ext uri="{BB962C8B-B14F-4D97-AF65-F5344CB8AC3E}">
        <p14:creationId xmlns:p14="http://schemas.microsoft.com/office/powerpoint/2010/main" val="28224163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Luonto on oleellinen osa meidän jokaisen hyvinvointia, joten se on merkittävä hyödynnettävä resurssi myös vapaaehtoistoiminnassa. </a:t>
            </a:r>
            <a:br>
              <a:rPr lang="fi-FI" dirty="0"/>
            </a:br>
            <a:r>
              <a:rPr lang="fi-FI" dirty="0"/>
              <a:t>=&gt; Hyvinvoinnin edistämistä luontolähtöisen toiminnan kautta.</a:t>
            </a:r>
          </a:p>
          <a:p>
            <a:endParaRPr lang="fi-FI" dirty="0"/>
          </a:p>
          <a:p>
            <a:r>
              <a:rPr lang="fi-FI" dirty="0"/>
              <a:t>Toiminnassa voidaan antaa halukkaille osallistujille mahdollisuus jatkaa aikaisemmin itselle merkityksellistä luontosuhdetta ja luontolähtöistä toimintaa vapaaehtoisten avustamana jos ei yksin kykene enää toimimaan.</a:t>
            </a:r>
          </a:p>
          <a:p>
            <a:endParaRPr lang="fi-FI" dirty="0"/>
          </a:p>
        </p:txBody>
      </p:sp>
      <p:sp>
        <p:nvSpPr>
          <p:cNvPr id="4" name="Dian numeron paikkamerkki 3"/>
          <p:cNvSpPr>
            <a:spLocks noGrp="1"/>
          </p:cNvSpPr>
          <p:nvPr>
            <p:ph type="sldNum" sz="quarter" idx="5"/>
          </p:nvPr>
        </p:nvSpPr>
        <p:spPr/>
        <p:txBody>
          <a:bodyPr/>
          <a:lstStyle/>
          <a:p>
            <a:fld id="{049179BD-A07B-4833-AB18-758217C74A6F}" type="slidenum">
              <a:rPr lang="fi-FI" smtClean="0"/>
              <a:t>18</a:t>
            </a:fld>
            <a:endParaRPr lang="fi-FI"/>
          </a:p>
        </p:txBody>
      </p:sp>
    </p:spTree>
    <p:extLst>
      <p:ext uri="{BB962C8B-B14F-4D97-AF65-F5344CB8AC3E}">
        <p14:creationId xmlns:p14="http://schemas.microsoft.com/office/powerpoint/2010/main" val="23617332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Tässä osiossa on erialisia vinkkejä käytännön toiminnan toteutukseen, poimi niistä ideoita ja tilanteeseen sopivia harjoitteita.</a:t>
            </a:r>
          </a:p>
          <a:p>
            <a:endParaRPr lang="fi-FI"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DC0E-603D-C74E-B49B-2C68F55CC137}" type="slidenum">
              <a:rPr kumimoji="0" lang="en-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02112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https://www.vihreaveraja.fi/oppaat/</a:t>
            </a:r>
          </a:p>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Vuosikello ja muita hyviä materiaaleja: https://www.vihreaveraja.fi/materiaalit-palvelut/materiaalia-luontoavusteisen-toimin/</a:t>
            </a:r>
          </a:p>
          <a:p>
            <a:endParaRPr lang="fi-FI" dirty="0"/>
          </a:p>
        </p:txBody>
      </p:sp>
      <p:sp>
        <p:nvSpPr>
          <p:cNvPr id="4" name="Dian numeron paikkamerkki 3"/>
          <p:cNvSpPr>
            <a:spLocks noGrp="1"/>
          </p:cNvSpPr>
          <p:nvPr>
            <p:ph type="sldNum" sz="quarter" idx="5"/>
          </p:nvPr>
        </p:nvSpPr>
        <p:spPr/>
        <p:txBody>
          <a:bodyPr/>
          <a:lstStyle/>
          <a:p>
            <a:fld id="{B7D3DC0E-603D-C74E-B49B-2C68F55CC137}" type="slidenum">
              <a:rPr lang="en-FI" smtClean="0"/>
              <a:t>20</a:t>
            </a:fld>
            <a:endParaRPr lang="en-FI"/>
          </a:p>
        </p:txBody>
      </p:sp>
    </p:spTree>
    <p:extLst>
      <p:ext uri="{BB962C8B-B14F-4D97-AF65-F5344CB8AC3E}">
        <p14:creationId xmlns:p14="http://schemas.microsoft.com/office/powerpoint/2010/main" val="16281448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Materiaali tuotettu yhdessä Sininauhaliiton / Vihreän Veräjän kanssa.</a:t>
            </a:r>
          </a:p>
        </p:txBody>
      </p:sp>
      <p:sp>
        <p:nvSpPr>
          <p:cNvPr id="4" name="Slide Number Placeholder 3"/>
          <p:cNvSpPr>
            <a:spLocks noGrp="1"/>
          </p:cNvSpPr>
          <p:nvPr>
            <p:ph type="sldNum" sz="quarter" idx="5"/>
          </p:nvPr>
        </p:nvSpPr>
        <p:spPr/>
        <p:txBody>
          <a:bodyPr/>
          <a:lstStyle/>
          <a:p>
            <a:fld id="{B7D3DC0E-603D-C74E-B49B-2C68F55CC137}" type="slidenum">
              <a:rPr lang="en-FI" smtClean="0"/>
              <a:t>2</a:t>
            </a:fld>
            <a:endParaRPr lang="en-FI"/>
          </a:p>
        </p:txBody>
      </p:sp>
    </p:spTree>
    <p:extLst>
      <p:ext uri="{BB962C8B-B14F-4D97-AF65-F5344CB8AC3E}">
        <p14:creationId xmlns:p14="http://schemas.microsoft.com/office/powerpoint/2010/main" val="38295063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B7D3DC0E-603D-C74E-B49B-2C68F55CC137}" type="slidenum">
              <a:rPr lang="en-FI" smtClean="0"/>
              <a:t>27</a:t>
            </a:fld>
            <a:endParaRPr lang="en-FI"/>
          </a:p>
        </p:txBody>
      </p:sp>
    </p:spTree>
    <p:extLst>
      <p:ext uri="{BB962C8B-B14F-4D97-AF65-F5344CB8AC3E}">
        <p14:creationId xmlns:p14="http://schemas.microsoft.com/office/powerpoint/2010/main" val="12479495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200" kern="0" dirty="0">
                <a:solidFill>
                  <a:srgbClr val="231F20"/>
                </a:solidFill>
                <a:latin typeface="Trebuchet MS"/>
                <a:cs typeface="Trebuchet MS"/>
              </a:rPr>
              <a:t>Ohjaajan</a:t>
            </a:r>
            <a:r>
              <a:rPr lang="fi-FI" sz="1200" kern="0" spc="246" dirty="0">
                <a:solidFill>
                  <a:srgbClr val="231F20"/>
                </a:solidFill>
                <a:latin typeface="Trebuchet MS"/>
                <a:cs typeface="Trebuchet MS"/>
              </a:rPr>
              <a:t> </a:t>
            </a:r>
            <a:r>
              <a:rPr lang="fi-FI" sz="1200" kern="0" spc="67" dirty="0">
                <a:solidFill>
                  <a:srgbClr val="231F20"/>
                </a:solidFill>
                <a:latin typeface="Trebuchet MS"/>
                <a:cs typeface="Trebuchet MS"/>
              </a:rPr>
              <a:t>kannattaa</a:t>
            </a:r>
            <a:r>
              <a:rPr lang="fi-FI" sz="1200" kern="0" spc="253" dirty="0">
                <a:solidFill>
                  <a:srgbClr val="231F20"/>
                </a:solidFill>
                <a:latin typeface="Trebuchet MS"/>
                <a:cs typeface="Trebuchet MS"/>
              </a:rPr>
              <a:t> </a:t>
            </a:r>
            <a:r>
              <a:rPr lang="fi-FI" sz="1200" kern="0" spc="67" dirty="0">
                <a:solidFill>
                  <a:srgbClr val="231F20"/>
                </a:solidFill>
                <a:latin typeface="Trebuchet MS"/>
                <a:cs typeface="Trebuchet MS"/>
              </a:rPr>
              <a:t>sopia</a:t>
            </a:r>
            <a:r>
              <a:rPr lang="fi-FI" sz="1200" kern="0" spc="253" dirty="0">
                <a:solidFill>
                  <a:srgbClr val="231F20"/>
                </a:solidFill>
                <a:latin typeface="Trebuchet MS"/>
                <a:cs typeface="Trebuchet MS"/>
              </a:rPr>
              <a:t> </a:t>
            </a:r>
            <a:r>
              <a:rPr lang="fi-FI" sz="1200" kern="0" spc="73" dirty="0">
                <a:solidFill>
                  <a:srgbClr val="231F20"/>
                </a:solidFill>
                <a:latin typeface="Trebuchet MS"/>
                <a:cs typeface="Trebuchet MS"/>
              </a:rPr>
              <a:t>ryhmän</a:t>
            </a:r>
            <a:r>
              <a:rPr lang="fi-FI" sz="1200" kern="0" spc="253" dirty="0">
                <a:solidFill>
                  <a:srgbClr val="231F20"/>
                </a:solidFill>
                <a:latin typeface="Trebuchet MS"/>
                <a:cs typeface="Trebuchet MS"/>
              </a:rPr>
              <a:t> </a:t>
            </a:r>
            <a:r>
              <a:rPr lang="fi-FI" sz="1200" kern="0" spc="100" dirty="0">
                <a:solidFill>
                  <a:srgbClr val="231F20"/>
                </a:solidFill>
                <a:latin typeface="Trebuchet MS"/>
                <a:cs typeface="Trebuchet MS"/>
              </a:rPr>
              <a:t>kanssa</a:t>
            </a:r>
            <a:r>
              <a:rPr lang="fi-FI" sz="1200" kern="0" spc="253" dirty="0">
                <a:solidFill>
                  <a:srgbClr val="231F20"/>
                </a:solidFill>
                <a:latin typeface="Trebuchet MS"/>
                <a:cs typeface="Trebuchet MS"/>
              </a:rPr>
              <a:t> </a:t>
            </a:r>
            <a:r>
              <a:rPr lang="fi-FI" sz="1200" kern="0" dirty="0">
                <a:solidFill>
                  <a:srgbClr val="231F20"/>
                </a:solidFill>
                <a:latin typeface="Trebuchet MS"/>
                <a:cs typeface="Trebuchet MS"/>
              </a:rPr>
              <a:t>harjoituksen</a:t>
            </a:r>
            <a:r>
              <a:rPr lang="fi-FI" sz="1200" kern="0" spc="246" dirty="0">
                <a:solidFill>
                  <a:srgbClr val="231F20"/>
                </a:solidFill>
                <a:latin typeface="Trebuchet MS"/>
                <a:cs typeface="Trebuchet MS"/>
              </a:rPr>
              <a:t> </a:t>
            </a:r>
            <a:r>
              <a:rPr lang="fi-FI" sz="1200" kern="0" dirty="0">
                <a:solidFill>
                  <a:srgbClr val="231F20"/>
                </a:solidFill>
                <a:latin typeface="Trebuchet MS"/>
                <a:cs typeface="Trebuchet MS"/>
              </a:rPr>
              <a:t>aloitusmerkistä</a:t>
            </a:r>
            <a:r>
              <a:rPr lang="fi-FI" sz="1200" kern="0" spc="253" dirty="0">
                <a:solidFill>
                  <a:srgbClr val="231F20"/>
                </a:solidFill>
                <a:latin typeface="Trebuchet MS"/>
                <a:cs typeface="Trebuchet MS"/>
              </a:rPr>
              <a:t> </a:t>
            </a:r>
            <a:r>
              <a:rPr lang="fi-FI" sz="1200" kern="0" dirty="0">
                <a:solidFill>
                  <a:srgbClr val="231F20"/>
                </a:solidFill>
                <a:latin typeface="Trebuchet MS"/>
                <a:cs typeface="Trebuchet MS"/>
              </a:rPr>
              <a:t>ja</a:t>
            </a:r>
            <a:r>
              <a:rPr lang="fi-FI" sz="1200" kern="0" spc="253" dirty="0">
                <a:solidFill>
                  <a:srgbClr val="231F20"/>
                </a:solidFill>
                <a:latin typeface="Trebuchet MS"/>
                <a:cs typeface="Trebuchet MS"/>
              </a:rPr>
              <a:t> </a:t>
            </a:r>
            <a:r>
              <a:rPr lang="fi-FI" sz="1200" kern="0" dirty="0">
                <a:solidFill>
                  <a:srgbClr val="231F20"/>
                </a:solidFill>
                <a:latin typeface="Trebuchet MS"/>
                <a:cs typeface="Trebuchet MS"/>
              </a:rPr>
              <a:t>lopetusmerkistä.</a:t>
            </a:r>
            <a:r>
              <a:rPr lang="fi-FI" sz="1200" kern="0" spc="253" dirty="0">
                <a:solidFill>
                  <a:srgbClr val="231F20"/>
                </a:solidFill>
                <a:latin typeface="Trebuchet MS"/>
                <a:cs typeface="Trebuchet MS"/>
              </a:rPr>
              <a:t> </a:t>
            </a:r>
            <a:r>
              <a:rPr lang="fi-FI" sz="1200" kern="0" spc="80" dirty="0">
                <a:solidFill>
                  <a:srgbClr val="231F20"/>
                </a:solidFill>
                <a:latin typeface="Trebuchet MS"/>
                <a:cs typeface="Trebuchet MS"/>
              </a:rPr>
              <a:t>Merkki</a:t>
            </a:r>
            <a:r>
              <a:rPr lang="fi-FI" sz="1200" kern="0" spc="253" dirty="0">
                <a:solidFill>
                  <a:srgbClr val="231F20"/>
                </a:solidFill>
                <a:latin typeface="Trebuchet MS"/>
                <a:cs typeface="Trebuchet MS"/>
              </a:rPr>
              <a:t> </a:t>
            </a:r>
            <a:r>
              <a:rPr lang="fi-FI" sz="1200" kern="0" dirty="0">
                <a:solidFill>
                  <a:srgbClr val="231F20"/>
                </a:solidFill>
                <a:latin typeface="Trebuchet MS"/>
                <a:cs typeface="Trebuchet MS"/>
              </a:rPr>
              <a:t>voi</a:t>
            </a:r>
            <a:r>
              <a:rPr lang="fi-FI" sz="1200" kern="0" spc="246" dirty="0">
                <a:solidFill>
                  <a:srgbClr val="231F20"/>
                </a:solidFill>
                <a:latin typeface="Trebuchet MS"/>
                <a:cs typeface="Trebuchet MS"/>
              </a:rPr>
              <a:t> </a:t>
            </a:r>
            <a:r>
              <a:rPr lang="fi-FI" sz="1200" kern="0" dirty="0">
                <a:solidFill>
                  <a:srgbClr val="231F20"/>
                </a:solidFill>
                <a:latin typeface="Trebuchet MS"/>
                <a:cs typeface="Trebuchet MS"/>
              </a:rPr>
              <a:t>olla</a:t>
            </a:r>
            <a:r>
              <a:rPr lang="fi-FI" sz="1200" kern="0" spc="253" dirty="0">
                <a:solidFill>
                  <a:srgbClr val="231F20"/>
                </a:solidFill>
                <a:latin typeface="Trebuchet MS"/>
                <a:cs typeface="Trebuchet MS"/>
              </a:rPr>
              <a:t> </a:t>
            </a:r>
            <a:r>
              <a:rPr lang="fi-FI" sz="1200" kern="0" spc="47" dirty="0">
                <a:solidFill>
                  <a:srgbClr val="231F20"/>
                </a:solidFill>
                <a:latin typeface="Trebuchet MS"/>
                <a:cs typeface="Trebuchet MS"/>
              </a:rPr>
              <a:t>vaikkapa </a:t>
            </a:r>
            <a:r>
              <a:rPr lang="fi-FI" sz="1200" kern="0" dirty="0">
                <a:solidFill>
                  <a:srgbClr val="231F20"/>
                </a:solidFill>
                <a:latin typeface="Trebuchet MS"/>
                <a:cs typeface="Trebuchet MS"/>
              </a:rPr>
              <a:t>kellon</a:t>
            </a:r>
            <a:r>
              <a:rPr lang="fi-FI" sz="1200" kern="0" spc="300" dirty="0">
                <a:solidFill>
                  <a:srgbClr val="231F20"/>
                </a:solidFill>
                <a:latin typeface="Trebuchet MS"/>
                <a:cs typeface="Trebuchet MS"/>
              </a:rPr>
              <a:t> </a:t>
            </a:r>
            <a:r>
              <a:rPr lang="fi-FI" sz="1200" kern="0" dirty="0">
                <a:solidFill>
                  <a:srgbClr val="231F20"/>
                </a:solidFill>
                <a:latin typeface="Trebuchet MS"/>
                <a:cs typeface="Trebuchet MS"/>
              </a:rPr>
              <a:t>kilinä.</a:t>
            </a:r>
            <a:r>
              <a:rPr lang="fi-FI" sz="1200" kern="0" spc="305" dirty="0">
                <a:solidFill>
                  <a:srgbClr val="231F20"/>
                </a:solidFill>
                <a:latin typeface="Trebuchet MS"/>
                <a:cs typeface="Trebuchet MS"/>
              </a:rPr>
              <a:t> </a:t>
            </a:r>
            <a:r>
              <a:rPr lang="fi-FI" sz="1200" kern="0" dirty="0">
                <a:solidFill>
                  <a:srgbClr val="231F20"/>
                </a:solidFill>
                <a:latin typeface="Trebuchet MS"/>
                <a:cs typeface="Trebuchet MS"/>
              </a:rPr>
              <a:t>Harjoituksen</a:t>
            </a:r>
            <a:r>
              <a:rPr lang="fi-FI" sz="1200" kern="0" spc="305" dirty="0">
                <a:solidFill>
                  <a:srgbClr val="231F20"/>
                </a:solidFill>
                <a:latin typeface="Trebuchet MS"/>
                <a:cs typeface="Trebuchet MS"/>
              </a:rPr>
              <a:t> </a:t>
            </a:r>
            <a:r>
              <a:rPr lang="fi-FI" sz="1200" kern="0" dirty="0">
                <a:solidFill>
                  <a:srgbClr val="231F20"/>
                </a:solidFill>
                <a:latin typeface="Trebuchet MS"/>
                <a:cs typeface="Trebuchet MS"/>
              </a:rPr>
              <a:t>ohjeistus</a:t>
            </a:r>
            <a:r>
              <a:rPr lang="fi-FI" sz="1200" kern="0" spc="305" dirty="0">
                <a:solidFill>
                  <a:srgbClr val="231F20"/>
                </a:solidFill>
                <a:latin typeface="Trebuchet MS"/>
                <a:cs typeface="Trebuchet MS"/>
              </a:rPr>
              <a:t> </a:t>
            </a:r>
            <a:r>
              <a:rPr lang="fi-FI" sz="1200" kern="0" spc="67" dirty="0">
                <a:solidFill>
                  <a:srgbClr val="231F20"/>
                </a:solidFill>
                <a:latin typeface="Trebuchet MS"/>
                <a:cs typeface="Trebuchet MS"/>
              </a:rPr>
              <a:t>kannattaa</a:t>
            </a:r>
            <a:r>
              <a:rPr lang="fi-FI" sz="1200" kern="0" spc="300" dirty="0">
                <a:solidFill>
                  <a:srgbClr val="231F20"/>
                </a:solidFill>
                <a:latin typeface="Trebuchet MS"/>
                <a:cs typeface="Trebuchet MS"/>
              </a:rPr>
              <a:t> </a:t>
            </a:r>
            <a:r>
              <a:rPr lang="fi-FI" sz="1200" kern="0" dirty="0">
                <a:solidFill>
                  <a:srgbClr val="231F20"/>
                </a:solidFill>
                <a:latin typeface="Trebuchet MS"/>
                <a:cs typeface="Trebuchet MS"/>
              </a:rPr>
              <a:t>antaa</a:t>
            </a:r>
            <a:r>
              <a:rPr lang="fi-FI" sz="1200" kern="0" spc="305" dirty="0">
                <a:solidFill>
                  <a:srgbClr val="231F20"/>
                </a:solidFill>
                <a:latin typeface="Trebuchet MS"/>
                <a:cs typeface="Trebuchet MS"/>
              </a:rPr>
              <a:t> </a:t>
            </a:r>
            <a:r>
              <a:rPr lang="fi-FI" sz="1200" kern="0" dirty="0">
                <a:solidFill>
                  <a:srgbClr val="231F20"/>
                </a:solidFill>
                <a:latin typeface="Trebuchet MS"/>
                <a:cs typeface="Trebuchet MS"/>
              </a:rPr>
              <a:t>mahdollisimman</a:t>
            </a:r>
            <a:r>
              <a:rPr lang="fi-FI" sz="1200" kern="0" spc="305" dirty="0">
                <a:solidFill>
                  <a:srgbClr val="231F20"/>
                </a:solidFill>
                <a:latin typeface="Trebuchet MS"/>
                <a:cs typeface="Trebuchet MS"/>
              </a:rPr>
              <a:t> </a:t>
            </a:r>
            <a:r>
              <a:rPr lang="fi-FI" sz="1200" kern="0" dirty="0">
                <a:solidFill>
                  <a:srgbClr val="231F20"/>
                </a:solidFill>
                <a:latin typeface="Trebuchet MS"/>
                <a:cs typeface="Trebuchet MS"/>
              </a:rPr>
              <a:t>selkeästi</a:t>
            </a:r>
            <a:r>
              <a:rPr lang="fi-FI" sz="1200" kern="0" spc="305" dirty="0">
                <a:solidFill>
                  <a:srgbClr val="231F20"/>
                </a:solidFill>
                <a:latin typeface="Trebuchet MS"/>
                <a:cs typeface="Trebuchet MS"/>
              </a:rPr>
              <a:t> </a:t>
            </a:r>
            <a:r>
              <a:rPr lang="fi-FI" sz="1200" kern="0" dirty="0">
                <a:solidFill>
                  <a:srgbClr val="231F20"/>
                </a:solidFill>
                <a:latin typeface="Trebuchet MS"/>
                <a:cs typeface="Trebuchet MS"/>
              </a:rPr>
              <a:t>etukäteen.</a:t>
            </a:r>
            <a:r>
              <a:rPr lang="fi-FI" sz="1200" kern="0" spc="305" dirty="0">
                <a:solidFill>
                  <a:srgbClr val="231F20"/>
                </a:solidFill>
                <a:latin typeface="Trebuchet MS"/>
                <a:cs typeface="Trebuchet MS"/>
              </a:rPr>
              <a:t> </a:t>
            </a:r>
          </a:p>
          <a:p>
            <a:endParaRPr lang="fi-FI" dirty="0"/>
          </a:p>
        </p:txBody>
      </p:sp>
      <p:sp>
        <p:nvSpPr>
          <p:cNvPr id="4" name="Dian numeron paikkamerkki 3"/>
          <p:cNvSpPr>
            <a:spLocks noGrp="1"/>
          </p:cNvSpPr>
          <p:nvPr>
            <p:ph type="sldNum" sz="quarter" idx="5"/>
          </p:nvPr>
        </p:nvSpPr>
        <p:spPr/>
        <p:txBody>
          <a:bodyPr/>
          <a:lstStyle/>
          <a:p>
            <a:fld id="{B7D3DC0E-603D-C74E-B49B-2C68F55CC137}" type="slidenum">
              <a:rPr lang="en-FI" smtClean="0"/>
              <a:t>28</a:t>
            </a:fld>
            <a:endParaRPr lang="en-FI"/>
          </a:p>
        </p:txBody>
      </p:sp>
    </p:spTree>
    <p:extLst>
      <p:ext uri="{BB962C8B-B14F-4D97-AF65-F5344CB8AC3E}">
        <p14:creationId xmlns:p14="http://schemas.microsoft.com/office/powerpoint/2010/main" val="10282874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B7D3DC0E-603D-C74E-B49B-2C68F55CC137}" type="slidenum">
              <a:rPr lang="en-FI" smtClean="0"/>
              <a:t>34</a:t>
            </a:fld>
            <a:endParaRPr lang="en-FI"/>
          </a:p>
        </p:txBody>
      </p:sp>
    </p:spTree>
    <p:extLst>
      <p:ext uri="{BB962C8B-B14F-4D97-AF65-F5344CB8AC3E}">
        <p14:creationId xmlns:p14="http://schemas.microsoft.com/office/powerpoint/2010/main" val="2376054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6068" indent="0" defTabSz="1217706">
              <a:spcBef>
                <a:spcPts val="792"/>
              </a:spcBef>
              <a:buFontTx/>
              <a:buNone/>
              <a:tabLst>
                <a:tab pos="164051" algn="l"/>
              </a:tabLst>
            </a:pPr>
            <a:r>
              <a:rPr lang="fi-FI" sz="3600" spc="67" dirty="0"/>
              <a:t>Muuta puuhaa vuodenajasta riippumatta</a:t>
            </a:r>
            <a:endParaRPr lang="fi-FI" sz="1665" kern="0" dirty="0">
              <a:solidFill>
                <a:srgbClr val="231F20"/>
              </a:solidFill>
              <a:latin typeface="Trebuchet MS"/>
              <a:cs typeface="Trebuchet MS"/>
            </a:endParaRPr>
          </a:p>
          <a:p>
            <a:pPr marL="163206" indent="-147138" defTabSz="1217706">
              <a:spcBef>
                <a:spcPts val="792"/>
              </a:spcBef>
              <a:buFontTx/>
              <a:buChar char="•"/>
              <a:tabLst>
                <a:tab pos="164051" algn="l"/>
              </a:tabLst>
            </a:pPr>
            <a:endParaRPr lang="fi-FI" sz="1665" kern="0" dirty="0">
              <a:solidFill>
                <a:srgbClr val="231F20"/>
              </a:solidFill>
              <a:latin typeface="Trebuchet MS"/>
              <a:cs typeface="Trebuchet MS"/>
            </a:endParaRPr>
          </a:p>
          <a:p>
            <a:pPr marL="163206" indent="-147138" defTabSz="1217706">
              <a:spcBef>
                <a:spcPts val="792"/>
              </a:spcBef>
              <a:buFontTx/>
              <a:buChar char="•"/>
              <a:tabLst>
                <a:tab pos="164051" algn="l"/>
              </a:tabLst>
            </a:pPr>
            <a:r>
              <a:rPr lang="fi-FI" sz="1665" kern="0" dirty="0">
                <a:solidFill>
                  <a:srgbClr val="231F20"/>
                </a:solidFill>
                <a:latin typeface="Trebuchet MS"/>
                <a:cs typeface="Trebuchet MS"/>
              </a:rPr>
              <a:t>Kivien/kukkaruukkujen</a:t>
            </a:r>
            <a:r>
              <a:rPr lang="fi-FI" sz="1665" kern="0" spc="305" dirty="0">
                <a:solidFill>
                  <a:srgbClr val="231F20"/>
                </a:solidFill>
                <a:latin typeface="Trebuchet MS"/>
                <a:cs typeface="Trebuchet MS"/>
              </a:rPr>
              <a:t> </a:t>
            </a:r>
            <a:r>
              <a:rPr lang="fi-FI" sz="1665" kern="0" spc="47" dirty="0">
                <a:solidFill>
                  <a:srgbClr val="231F20"/>
                </a:solidFill>
                <a:latin typeface="Trebuchet MS"/>
                <a:cs typeface="Trebuchet MS"/>
              </a:rPr>
              <a:t>maalaus</a:t>
            </a:r>
            <a:endParaRPr lang="fi-FI" sz="1665" kern="0" dirty="0">
              <a:solidFill>
                <a:sysClr val="windowText" lastClr="000000"/>
              </a:solidFill>
              <a:latin typeface="Trebuchet MS"/>
              <a:cs typeface="Trebuchet MS"/>
            </a:endParaRPr>
          </a:p>
          <a:p>
            <a:pPr marL="163206" indent="-147138" defTabSz="1217706">
              <a:spcBef>
                <a:spcPts val="666"/>
              </a:spcBef>
              <a:buFontTx/>
              <a:buChar char="•"/>
              <a:tabLst>
                <a:tab pos="164051" algn="l"/>
              </a:tabLst>
            </a:pPr>
            <a:r>
              <a:rPr lang="fi-FI" sz="1665" kern="0" spc="67" dirty="0">
                <a:solidFill>
                  <a:srgbClr val="231F20"/>
                </a:solidFill>
                <a:latin typeface="Trebuchet MS"/>
                <a:cs typeface="Trebuchet MS"/>
              </a:rPr>
              <a:t>Vuodenaika</a:t>
            </a:r>
            <a:r>
              <a:rPr lang="fi-FI" sz="1665" kern="0" spc="140" dirty="0">
                <a:solidFill>
                  <a:srgbClr val="231F20"/>
                </a:solidFill>
                <a:latin typeface="Trebuchet MS"/>
                <a:cs typeface="Trebuchet MS"/>
              </a:rPr>
              <a:t> </a:t>
            </a:r>
            <a:r>
              <a:rPr lang="fi-FI" sz="1665" kern="0" dirty="0">
                <a:solidFill>
                  <a:srgbClr val="231F20"/>
                </a:solidFill>
                <a:latin typeface="Trebuchet MS"/>
                <a:cs typeface="Trebuchet MS"/>
              </a:rPr>
              <a:t>taulu/pöytä/puu</a:t>
            </a:r>
            <a:r>
              <a:rPr lang="fi-FI" sz="1665" kern="0" spc="140" dirty="0">
                <a:solidFill>
                  <a:srgbClr val="231F20"/>
                </a:solidFill>
                <a:latin typeface="Trebuchet MS"/>
                <a:cs typeface="Trebuchet MS"/>
              </a:rPr>
              <a:t> </a:t>
            </a:r>
            <a:r>
              <a:rPr lang="fi-FI" sz="1665" kern="0" spc="-13" dirty="0">
                <a:solidFill>
                  <a:srgbClr val="231F20"/>
                </a:solidFill>
                <a:latin typeface="Trebuchet MS"/>
                <a:cs typeface="Trebuchet MS"/>
              </a:rPr>
              <a:t>(”aarrekartta”)</a:t>
            </a:r>
            <a:endParaRPr lang="fi-FI" sz="1665" kern="0" dirty="0">
              <a:solidFill>
                <a:sysClr val="windowText" lastClr="000000"/>
              </a:solidFill>
              <a:latin typeface="Trebuchet MS"/>
              <a:cs typeface="Trebuchet MS"/>
            </a:endParaRPr>
          </a:p>
          <a:p>
            <a:pPr marL="163206" indent="-147138" defTabSz="1217706">
              <a:spcBef>
                <a:spcPts val="659"/>
              </a:spcBef>
              <a:buFontTx/>
              <a:buChar char="•"/>
              <a:tabLst>
                <a:tab pos="164051" algn="l"/>
              </a:tabLst>
            </a:pPr>
            <a:r>
              <a:rPr lang="fi-FI" sz="1665" kern="0" dirty="0">
                <a:solidFill>
                  <a:srgbClr val="231F20"/>
                </a:solidFill>
                <a:latin typeface="Trebuchet MS"/>
                <a:cs typeface="Trebuchet MS"/>
              </a:rPr>
              <a:t>Puutarhakirjoista</a:t>
            </a:r>
            <a:r>
              <a:rPr lang="fi-FI" sz="1665" kern="0" spc="346" dirty="0">
                <a:solidFill>
                  <a:srgbClr val="231F20"/>
                </a:solidFill>
                <a:latin typeface="Trebuchet MS"/>
                <a:cs typeface="Trebuchet MS"/>
              </a:rPr>
              <a:t> </a:t>
            </a:r>
            <a:r>
              <a:rPr lang="fi-FI" sz="1665" kern="0" dirty="0">
                <a:solidFill>
                  <a:srgbClr val="231F20"/>
                </a:solidFill>
                <a:latin typeface="Trebuchet MS"/>
                <a:cs typeface="Trebuchet MS"/>
              </a:rPr>
              <a:t>ja</a:t>
            </a:r>
            <a:r>
              <a:rPr lang="fi-FI" sz="1665" kern="0" spc="353" dirty="0">
                <a:solidFill>
                  <a:srgbClr val="231F20"/>
                </a:solidFill>
                <a:latin typeface="Trebuchet MS"/>
                <a:cs typeface="Trebuchet MS"/>
              </a:rPr>
              <a:t> </a:t>
            </a:r>
            <a:r>
              <a:rPr lang="fi-FI" sz="1665" kern="0" dirty="0">
                <a:solidFill>
                  <a:srgbClr val="231F20"/>
                </a:solidFill>
                <a:latin typeface="Trebuchet MS"/>
                <a:cs typeface="Trebuchet MS"/>
              </a:rPr>
              <a:t>lehdistä</a:t>
            </a:r>
            <a:r>
              <a:rPr lang="fi-FI" sz="1665" kern="0" spc="346" dirty="0">
                <a:solidFill>
                  <a:srgbClr val="231F20"/>
                </a:solidFill>
                <a:latin typeface="Trebuchet MS"/>
                <a:cs typeface="Trebuchet MS"/>
              </a:rPr>
              <a:t> </a:t>
            </a:r>
            <a:r>
              <a:rPr lang="fi-FI" sz="1665" kern="0" spc="-13" dirty="0">
                <a:solidFill>
                  <a:srgbClr val="231F20"/>
                </a:solidFill>
                <a:latin typeface="Trebuchet MS"/>
                <a:cs typeface="Trebuchet MS"/>
              </a:rPr>
              <a:t>nautiskelu</a:t>
            </a:r>
            <a:endParaRPr lang="fi-FI" sz="1665" kern="0" dirty="0">
              <a:solidFill>
                <a:sysClr val="windowText" lastClr="000000"/>
              </a:solidFill>
              <a:latin typeface="Trebuchet MS"/>
              <a:cs typeface="Trebuchet MS"/>
            </a:endParaRPr>
          </a:p>
          <a:p>
            <a:pPr marL="163206" indent="-147138" defTabSz="1217706">
              <a:spcBef>
                <a:spcPts val="666"/>
              </a:spcBef>
              <a:buFontTx/>
              <a:buChar char="•"/>
              <a:tabLst>
                <a:tab pos="164051" algn="l"/>
              </a:tabLst>
            </a:pPr>
            <a:r>
              <a:rPr lang="fi-FI" sz="1665" kern="0" dirty="0">
                <a:solidFill>
                  <a:srgbClr val="231F20"/>
                </a:solidFill>
                <a:latin typeface="Trebuchet MS"/>
                <a:cs typeface="Trebuchet MS"/>
              </a:rPr>
              <a:t>Luonnonmateriaalien</a:t>
            </a:r>
            <a:r>
              <a:rPr lang="fi-FI" sz="1665" kern="0" spc="272" dirty="0">
                <a:solidFill>
                  <a:srgbClr val="231F20"/>
                </a:solidFill>
                <a:latin typeface="Trebuchet MS"/>
                <a:cs typeface="Trebuchet MS"/>
              </a:rPr>
              <a:t>  </a:t>
            </a:r>
            <a:r>
              <a:rPr lang="fi-FI" sz="1665" kern="0" spc="-13" dirty="0">
                <a:solidFill>
                  <a:srgbClr val="231F20"/>
                </a:solidFill>
                <a:latin typeface="Trebuchet MS"/>
                <a:cs typeface="Trebuchet MS"/>
              </a:rPr>
              <a:t>kerääminen</a:t>
            </a:r>
            <a:endParaRPr lang="fi-FI" sz="1665" kern="0" dirty="0">
              <a:solidFill>
                <a:sysClr val="windowText" lastClr="000000"/>
              </a:solidFill>
              <a:latin typeface="Trebuchet MS"/>
              <a:cs typeface="Trebuchet MS"/>
            </a:endParaRPr>
          </a:p>
          <a:p>
            <a:pPr marL="163206" indent="-147138" defTabSz="1217706">
              <a:spcBef>
                <a:spcPts val="659"/>
              </a:spcBef>
              <a:buFontTx/>
              <a:buChar char="•"/>
              <a:tabLst>
                <a:tab pos="164051" algn="l"/>
              </a:tabLst>
            </a:pPr>
            <a:r>
              <a:rPr lang="fi-FI" sz="1665" kern="0" dirty="0">
                <a:solidFill>
                  <a:srgbClr val="231F20"/>
                </a:solidFill>
                <a:latin typeface="Trebuchet MS"/>
                <a:cs typeface="Trebuchet MS"/>
              </a:rPr>
              <a:t>Luonnonmateriaali</a:t>
            </a:r>
            <a:r>
              <a:rPr lang="fi-FI" sz="1665" kern="0" spc="193" dirty="0">
                <a:solidFill>
                  <a:srgbClr val="231F20"/>
                </a:solidFill>
                <a:latin typeface="Trebuchet MS"/>
                <a:cs typeface="Trebuchet MS"/>
              </a:rPr>
              <a:t>  </a:t>
            </a:r>
            <a:r>
              <a:rPr lang="fi-FI" sz="1665" kern="0" spc="47" dirty="0">
                <a:solidFill>
                  <a:srgbClr val="231F20"/>
                </a:solidFill>
                <a:latin typeface="Trebuchet MS"/>
                <a:cs typeface="Trebuchet MS"/>
              </a:rPr>
              <a:t>kädentaidot</a:t>
            </a:r>
            <a:endParaRPr lang="fi-FI" sz="1665" kern="0" dirty="0">
              <a:solidFill>
                <a:sysClr val="windowText" lastClr="000000"/>
              </a:solidFill>
              <a:latin typeface="Trebuchet MS"/>
              <a:cs typeface="Trebuchet MS"/>
            </a:endParaRPr>
          </a:p>
          <a:p>
            <a:pPr marL="163206" indent="-147138" defTabSz="1217706">
              <a:lnSpc>
                <a:spcPts val="1964"/>
              </a:lnSpc>
              <a:spcBef>
                <a:spcPts val="666"/>
              </a:spcBef>
              <a:buFontTx/>
              <a:buChar char="•"/>
              <a:tabLst>
                <a:tab pos="164051" algn="l"/>
              </a:tabLst>
            </a:pPr>
            <a:r>
              <a:rPr lang="fi-FI" sz="1665" kern="0" spc="73" dirty="0">
                <a:solidFill>
                  <a:srgbClr val="231F20"/>
                </a:solidFill>
                <a:latin typeface="Trebuchet MS"/>
                <a:cs typeface="Trebuchet MS"/>
              </a:rPr>
              <a:t>Tuoksupussit</a:t>
            </a:r>
            <a:r>
              <a:rPr lang="fi-FI" sz="1665" kern="0" spc="27" dirty="0">
                <a:solidFill>
                  <a:srgbClr val="231F20"/>
                </a:solidFill>
                <a:latin typeface="Trebuchet MS"/>
                <a:cs typeface="Trebuchet MS"/>
              </a:rPr>
              <a:t> </a:t>
            </a:r>
            <a:r>
              <a:rPr lang="fi-FI" sz="1665" kern="0" spc="206" dirty="0">
                <a:solidFill>
                  <a:srgbClr val="231F20"/>
                </a:solidFill>
                <a:latin typeface="Trebuchet MS"/>
                <a:cs typeface="Trebuchet MS"/>
              </a:rPr>
              <a:t>&amp;</a:t>
            </a:r>
            <a:r>
              <a:rPr lang="fi-FI" sz="1665" kern="0" spc="33" dirty="0">
                <a:solidFill>
                  <a:srgbClr val="231F20"/>
                </a:solidFill>
                <a:latin typeface="Trebuchet MS"/>
                <a:cs typeface="Trebuchet MS"/>
              </a:rPr>
              <a:t> </a:t>
            </a:r>
            <a:r>
              <a:rPr lang="fi-FI" sz="1665" kern="0" spc="53" dirty="0">
                <a:solidFill>
                  <a:srgbClr val="231F20"/>
                </a:solidFill>
                <a:latin typeface="Trebuchet MS"/>
                <a:cs typeface="Trebuchet MS"/>
              </a:rPr>
              <a:t>tunnustelupussit</a:t>
            </a:r>
            <a:endParaRPr lang="fi-FI" sz="1665" kern="0" dirty="0">
              <a:solidFill>
                <a:sysClr val="windowText" lastClr="000000"/>
              </a:solidFill>
              <a:latin typeface="Trebuchet MS"/>
              <a:cs typeface="Trebuchet MS"/>
            </a:endParaRPr>
          </a:p>
          <a:p>
            <a:pPr marL="349245" lvl="1" indent="-117543" defTabSz="1217706">
              <a:lnSpc>
                <a:spcPts val="1565"/>
              </a:lnSpc>
              <a:buFontTx/>
              <a:buChar char="•"/>
              <a:tabLst>
                <a:tab pos="350091" algn="l"/>
              </a:tabLst>
            </a:pPr>
            <a:r>
              <a:rPr lang="fi-FI" sz="1332" kern="0" spc="93" dirty="0">
                <a:solidFill>
                  <a:srgbClr val="231F20"/>
                </a:solidFill>
                <a:latin typeface="Trebuchet MS"/>
                <a:cs typeface="Trebuchet MS"/>
              </a:rPr>
              <a:t>Kesän</a:t>
            </a:r>
            <a:r>
              <a:rPr lang="fi-FI" sz="1332" kern="0" spc="127" dirty="0">
                <a:solidFill>
                  <a:srgbClr val="231F20"/>
                </a:solidFill>
                <a:latin typeface="Trebuchet MS"/>
                <a:cs typeface="Trebuchet MS"/>
              </a:rPr>
              <a:t> </a:t>
            </a:r>
            <a:r>
              <a:rPr lang="fi-FI" sz="1332" kern="0" spc="80" dirty="0">
                <a:solidFill>
                  <a:srgbClr val="231F20"/>
                </a:solidFill>
                <a:latin typeface="Trebuchet MS"/>
                <a:cs typeface="Trebuchet MS"/>
              </a:rPr>
              <a:t>tuoksut</a:t>
            </a:r>
            <a:r>
              <a:rPr lang="fi-FI" sz="1332" kern="0" spc="133" dirty="0">
                <a:solidFill>
                  <a:srgbClr val="231F20"/>
                </a:solidFill>
                <a:latin typeface="Trebuchet MS"/>
                <a:cs typeface="Trebuchet MS"/>
              </a:rPr>
              <a:t> </a:t>
            </a:r>
            <a:r>
              <a:rPr lang="fi-FI" sz="1332" kern="0" dirty="0">
                <a:solidFill>
                  <a:srgbClr val="231F20"/>
                </a:solidFill>
                <a:latin typeface="Trebuchet MS"/>
                <a:cs typeface="Trebuchet MS"/>
              </a:rPr>
              <a:t>voi</a:t>
            </a:r>
            <a:r>
              <a:rPr lang="fi-FI" sz="1332" kern="0" spc="127" dirty="0">
                <a:solidFill>
                  <a:srgbClr val="231F20"/>
                </a:solidFill>
                <a:latin typeface="Trebuchet MS"/>
                <a:cs typeface="Trebuchet MS"/>
              </a:rPr>
              <a:t> </a:t>
            </a:r>
            <a:r>
              <a:rPr lang="fi-FI" sz="1332" kern="0" dirty="0">
                <a:solidFill>
                  <a:srgbClr val="231F20"/>
                </a:solidFill>
                <a:latin typeface="Trebuchet MS"/>
                <a:cs typeface="Trebuchet MS"/>
              </a:rPr>
              <a:t>säilöä</a:t>
            </a:r>
            <a:r>
              <a:rPr lang="fi-FI" sz="1332" kern="0" spc="133" dirty="0">
                <a:solidFill>
                  <a:srgbClr val="231F20"/>
                </a:solidFill>
                <a:latin typeface="Trebuchet MS"/>
                <a:cs typeface="Trebuchet MS"/>
              </a:rPr>
              <a:t> </a:t>
            </a:r>
            <a:r>
              <a:rPr lang="fi-FI" sz="1332" kern="0" spc="60" dirty="0">
                <a:solidFill>
                  <a:srgbClr val="231F20"/>
                </a:solidFill>
                <a:latin typeface="Trebuchet MS"/>
                <a:cs typeface="Trebuchet MS"/>
              </a:rPr>
              <a:t>tuoksupusseihin</a:t>
            </a:r>
            <a:endParaRPr lang="fi-FI" sz="1332" kern="0" dirty="0">
              <a:solidFill>
                <a:sysClr val="windowText" lastClr="000000"/>
              </a:solidFill>
              <a:latin typeface="Trebuchet MS"/>
              <a:cs typeface="Trebuchet MS"/>
            </a:endParaRPr>
          </a:p>
          <a:p>
            <a:pPr marL="349245" lvl="1" indent="-117543" defTabSz="1217706">
              <a:buFontTx/>
              <a:buChar char="•"/>
              <a:tabLst>
                <a:tab pos="350091" algn="l"/>
              </a:tabLst>
            </a:pPr>
            <a:r>
              <a:rPr lang="fi-FI" sz="1332" kern="0" dirty="0">
                <a:solidFill>
                  <a:srgbClr val="231F20"/>
                </a:solidFill>
                <a:latin typeface="Trebuchet MS"/>
                <a:cs typeface="Trebuchet MS"/>
              </a:rPr>
              <a:t>Koivunlehdet,</a:t>
            </a:r>
            <a:r>
              <a:rPr lang="fi-FI" sz="1332" kern="0" spc="459" dirty="0">
                <a:solidFill>
                  <a:srgbClr val="231F20"/>
                </a:solidFill>
                <a:latin typeface="Trebuchet MS"/>
                <a:cs typeface="Trebuchet MS"/>
              </a:rPr>
              <a:t> </a:t>
            </a:r>
            <a:r>
              <a:rPr lang="fi-FI" sz="1332" kern="0" dirty="0">
                <a:solidFill>
                  <a:srgbClr val="231F20"/>
                </a:solidFill>
                <a:latin typeface="Trebuchet MS"/>
                <a:cs typeface="Trebuchet MS"/>
              </a:rPr>
              <a:t>kukat,</a:t>
            </a:r>
            <a:r>
              <a:rPr lang="fi-FI" sz="1332" kern="0" spc="466" dirty="0">
                <a:solidFill>
                  <a:srgbClr val="231F20"/>
                </a:solidFill>
                <a:latin typeface="Trebuchet MS"/>
                <a:cs typeface="Trebuchet MS"/>
              </a:rPr>
              <a:t> </a:t>
            </a:r>
            <a:r>
              <a:rPr lang="fi-FI" sz="1332" kern="0" spc="-13" dirty="0">
                <a:solidFill>
                  <a:srgbClr val="231F20"/>
                </a:solidFill>
                <a:latin typeface="Trebuchet MS"/>
                <a:cs typeface="Trebuchet MS"/>
              </a:rPr>
              <a:t>yrtit…</a:t>
            </a:r>
            <a:endParaRPr lang="fi-FI" sz="1332" kern="0" dirty="0">
              <a:solidFill>
                <a:sysClr val="windowText" lastClr="000000"/>
              </a:solidFill>
              <a:latin typeface="Trebuchet MS"/>
              <a:cs typeface="Trebuchet MS"/>
            </a:endParaRPr>
          </a:p>
          <a:p>
            <a:pPr marL="163206" indent="-147138" defTabSz="1217706">
              <a:spcBef>
                <a:spcPts val="726"/>
              </a:spcBef>
              <a:buFontTx/>
              <a:buChar char="•"/>
              <a:tabLst>
                <a:tab pos="164051" algn="l"/>
              </a:tabLst>
            </a:pPr>
            <a:r>
              <a:rPr lang="fi-FI" sz="1665" kern="0" spc="53" dirty="0">
                <a:solidFill>
                  <a:srgbClr val="231F20"/>
                </a:solidFill>
                <a:latin typeface="Trebuchet MS"/>
                <a:cs typeface="Trebuchet MS"/>
              </a:rPr>
              <a:t>Saunavihdat</a:t>
            </a:r>
            <a:endParaRPr lang="fi-FI" sz="1665" kern="0" dirty="0">
              <a:solidFill>
                <a:sysClr val="windowText" lastClr="000000"/>
              </a:solidFill>
              <a:latin typeface="Trebuchet MS"/>
              <a:cs typeface="Trebuchet MS"/>
            </a:endParaRPr>
          </a:p>
          <a:p>
            <a:pPr marL="163206" indent="-147138" defTabSz="1217706">
              <a:spcBef>
                <a:spcPts val="666"/>
              </a:spcBef>
              <a:buFontTx/>
              <a:buChar char="•"/>
              <a:tabLst>
                <a:tab pos="164051" algn="l"/>
              </a:tabLst>
            </a:pPr>
            <a:r>
              <a:rPr lang="fi-FI" sz="1665" kern="0" spc="-13" dirty="0">
                <a:solidFill>
                  <a:srgbClr val="231F20"/>
                </a:solidFill>
                <a:latin typeface="Trebuchet MS"/>
                <a:cs typeface="Trebuchet MS"/>
              </a:rPr>
              <a:t>Pienoismaisemat</a:t>
            </a:r>
            <a:endParaRPr lang="fi-FI" sz="1665" kern="0" dirty="0">
              <a:solidFill>
                <a:sysClr val="windowText" lastClr="000000"/>
              </a:solidFill>
              <a:latin typeface="Trebuchet MS"/>
              <a:cs typeface="Trebuchet MS"/>
            </a:endParaRPr>
          </a:p>
          <a:p>
            <a:pPr marL="163206" indent="-147138" defTabSz="1217706">
              <a:spcBef>
                <a:spcPts val="659"/>
              </a:spcBef>
              <a:buFontTx/>
              <a:buChar char="•"/>
              <a:tabLst>
                <a:tab pos="164051" algn="l"/>
              </a:tabLst>
            </a:pPr>
            <a:r>
              <a:rPr lang="fi-FI" sz="1665" kern="0" spc="-13" dirty="0">
                <a:solidFill>
                  <a:srgbClr val="231F20"/>
                </a:solidFill>
                <a:latin typeface="Trebuchet MS"/>
                <a:cs typeface="Trebuchet MS"/>
              </a:rPr>
              <a:t>Jouluasetelmat</a:t>
            </a:r>
            <a:endParaRPr lang="fi-FI" sz="1665" kern="0" dirty="0">
              <a:solidFill>
                <a:sysClr val="windowText" lastClr="000000"/>
              </a:solidFill>
              <a:latin typeface="Trebuchet MS"/>
              <a:cs typeface="Trebuchet MS"/>
            </a:endParaRPr>
          </a:p>
          <a:p>
            <a:pPr marL="163206" indent="-147138" defTabSz="1217706">
              <a:spcBef>
                <a:spcPts val="666"/>
              </a:spcBef>
              <a:buFontTx/>
              <a:buChar char="•"/>
              <a:tabLst>
                <a:tab pos="164051" algn="l"/>
              </a:tabLst>
            </a:pPr>
            <a:r>
              <a:rPr lang="fi-FI" sz="1665" kern="0" spc="-13" dirty="0">
                <a:solidFill>
                  <a:srgbClr val="231F20"/>
                </a:solidFill>
                <a:latin typeface="Trebuchet MS"/>
                <a:cs typeface="Trebuchet MS"/>
              </a:rPr>
              <a:t>Joulukoristeet</a:t>
            </a:r>
            <a:endParaRPr lang="fi-FI" sz="1665" kern="0" dirty="0">
              <a:solidFill>
                <a:sysClr val="windowText" lastClr="000000"/>
              </a:solidFill>
              <a:latin typeface="Trebuchet MS"/>
              <a:cs typeface="Trebuchet MS"/>
            </a:endParaRPr>
          </a:p>
          <a:p>
            <a:pPr marL="163206" indent="-147138" defTabSz="1217706">
              <a:spcBef>
                <a:spcPts val="659"/>
              </a:spcBef>
              <a:buFontTx/>
              <a:buChar char="•"/>
              <a:tabLst>
                <a:tab pos="164051" algn="l"/>
              </a:tabLst>
            </a:pPr>
            <a:r>
              <a:rPr lang="fi-FI" sz="1665" kern="0" dirty="0">
                <a:solidFill>
                  <a:srgbClr val="231F20"/>
                </a:solidFill>
                <a:latin typeface="Trebuchet MS"/>
                <a:cs typeface="Trebuchet MS"/>
              </a:rPr>
              <a:t>Piimällä</a:t>
            </a:r>
            <a:r>
              <a:rPr lang="fi-FI" sz="1665" kern="0" spc="13" dirty="0">
                <a:solidFill>
                  <a:srgbClr val="231F20"/>
                </a:solidFill>
                <a:latin typeface="Trebuchet MS"/>
                <a:cs typeface="Trebuchet MS"/>
              </a:rPr>
              <a:t> </a:t>
            </a:r>
            <a:r>
              <a:rPr lang="fi-FI" sz="1665" kern="0" spc="80" dirty="0">
                <a:solidFill>
                  <a:srgbClr val="231F20"/>
                </a:solidFill>
                <a:latin typeface="Trebuchet MS"/>
                <a:cs typeface="Trebuchet MS"/>
              </a:rPr>
              <a:t>ikkunaan</a:t>
            </a:r>
            <a:r>
              <a:rPr lang="fi-FI" sz="1665" kern="0" spc="20" dirty="0">
                <a:solidFill>
                  <a:srgbClr val="231F20"/>
                </a:solidFill>
                <a:latin typeface="Trebuchet MS"/>
                <a:cs typeface="Trebuchet MS"/>
              </a:rPr>
              <a:t> </a:t>
            </a:r>
            <a:r>
              <a:rPr lang="fi-FI" sz="1665" kern="0" spc="-13" dirty="0">
                <a:solidFill>
                  <a:srgbClr val="231F20"/>
                </a:solidFill>
                <a:latin typeface="Trebuchet MS"/>
                <a:cs typeface="Trebuchet MS"/>
              </a:rPr>
              <a:t>joulumaisema</a:t>
            </a:r>
            <a:endParaRPr lang="fi-FI" sz="1665" kern="0" dirty="0">
              <a:solidFill>
                <a:sysClr val="windowText" lastClr="000000"/>
              </a:solidFill>
              <a:latin typeface="Trebuchet MS"/>
              <a:cs typeface="Trebuchet MS"/>
            </a:endParaRPr>
          </a:p>
          <a:p>
            <a:pPr marL="163206" indent="-147138" defTabSz="1217706">
              <a:spcBef>
                <a:spcPts val="666"/>
              </a:spcBef>
              <a:buFontTx/>
              <a:buChar char="•"/>
              <a:tabLst>
                <a:tab pos="164051" algn="l"/>
              </a:tabLst>
            </a:pPr>
            <a:r>
              <a:rPr lang="fi-FI" sz="1665" kern="0" dirty="0">
                <a:solidFill>
                  <a:srgbClr val="231F20"/>
                </a:solidFill>
                <a:latin typeface="Trebuchet MS"/>
                <a:cs typeface="Trebuchet MS"/>
              </a:rPr>
              <a:t>Olkitähdet,</a:t>
            </a:r>
            <a:r>
              <a:rPr lang="fi-FI" sz="1665" kern="0" spc="426" dirty="0">
                <a:solidFill>
                  <a:srgbClr val="231F20"/>
                </a:solidFill>
                <a:latin typeface="Trebuchet MS"/>
                <a:cs typeface="Trebuchet MS"/>
              </a:rPr>
              <a:t> </a:t>
            </a:r>
            <a:r>
              <a:rPr lang="fi-FI" sz="1665" kern="0" dirty="0">
                <a:solidFill>
                  <a:srgbClr val="231F20"/>
                </a:solidFill>
                <a:latin typeface="Trebuchet MS"/>
                <a:cs typeface="Trebuchet MS"/>
              </a:rPr>
              <a:t>risutähdet,</a:t>
            </a:r>
            <a:r>
              <a:rPr lang="fi-FI" sz="1665" kern="0" spc="426" dirty="0">
                <a:solidFill>
                  <a:srgbClr val="231F20"/>
                </a:solidFill>
                <a:latin typeface="Trebuchet MS"/>
                <a:cs typeface="Trebuchet MS"/>
              </a:rPr>
              <a:t> </a:t>
            </a:r>
            <a:r>
              <a:rPr lang="fi-FI" sz="1665" kern="0" spc="-13" dirty="0">
                <a:solidFill>
                  <a:srgbClr val="231F20"/>
                </a:solidFill>
                <a:latin typeface="Trebuchet MS"/>
                <a:cs typeface="Trebuchet MS"/>
              </a:rPr>
              <a:t>pajutähdet</a:t>
            </a:r>
            <a:endParaRPr lang="fi-FI" sz="1665" kern="0" dirty="0">
              <a:solidFill>
                <a:sysClr val="windowText" lastClr="000000"/>
              </a:solidFill>
              <a:latin typeface="Trebuchet MS"/>
              <a:cs typeface="Trebuchet MS"/>
            </a:endParaRPr>
          </a:p>
          <a:p>
            <a:endParaRPr lang="fi-FI" dirty="0"/>
          </a:p>
        </p:txBody>
      </p:sp>
      <p:sp>
        <p:nvSpPr>
          <p:cNvPr id="4" name="Dian numeron paikkamerkki 3"/>
          <p:cNvSpPr>
            <a:spLocks noGrp="1"/>
          </p:cNvSpPr>
          <p:nvPr>
            <p:ph type="sldNum" sz="quarter" idx="5"/>
          </p:nvPr>
        </p:nvSpPr>
        <p:spPr/>
        <p:txBody>
          <a:bodyPr/>
          <a:lstStyle/>
          <a:p>
            <a:fld id="{B7D3DC0E-603D-C74E-B49B-2C68F55CC137}" type="slidenum">
              <a:rPr lang="en-FI" smtClean="0"/>
              <a:t>38</a:t>
            </a:fld>
            <a:endParaRPr lang="en-FI"/>
          </a:p>
        </p:txBody>
      </p:sp>
    </p:spTree>
    <p:extLst>
      <p:ext uri="{BB962C8B-B14F-4D97-AF65-F5344CB8AC3E}">
        <p14:creationId xmlns:p14="http://schemas.microsoft.com/office/powerpoint/2010/main" val="21483378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Paratiisi on paikka, josta haaveilemme</a:t>
            </a:r>
            <a:r>
              <a:rPr lang="fi-FI"/>
              <a:t>, miellämme </a:t>
            </a:r>
            <a:r>
              <a:rPr lang="fi-FI" dirty="0"/>
              <a:t>usein paikaksi, joka on saavuttamattomissa.</a:t>
            </a:r>
          </a:p>
          <a:p>
            <a:endParaRPr lang="fi-FI" dirty="0"/>
          </a:p>
          <a:p>
            <a:r>
              <a:rPr lang="fi-FI" dirty="0"/>
              <a:t>Anna vapaaehtoisille paratiisin tunnusmerkit ja haasta etsimään paratiisin tunnusmerkkejä lähiluonnosta.</a:t>
            </a:r>
          </a:p>
        </p:txBody>
      </p:sp>
      <p:sp>
        <p:nvSpPr>
          <p:cNvPr id="4" name="Dian numeron paikkamerkki 3"/>
          <p:cNvSpPr>
            <a:spLocks noGrp="1"/>
          </p:cNvSpPr>
          <p:nvPr>
            <p:ph type="sldNum" sz="quarter" idx="5"/>
          </p:nvPr>
        </p:nvSpPr>
        <p:spPr/>
        <p:txBody>
          <a:bodyPr/>
          <a:lstStyle/>
          <a:p>
            <a:fld id="{B7D3DC0E-603D-C74E-B49B-2C68F55CC137}" type="slidenum">
              <a:rPr lang="en-FI" smtClean="0"/>
              <a:t>45</a:t>
            </a:fld>
            <a:endParaRPr lang="en-FI"/>
          </a:p>
        </p:txBody>
      </p:sp>
    </p:spTree>
    <p:extLst>
      <p:ext uri="{BB962C8B-B14F-4D97-AF65-F5344CB8AC3E}">
        <p14:creationId xmlns:p14="http://schemas.microsoft.com/office/powerpoint/2010/main" val="22221743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Rauhoittuminen </a:t>
            </a:r>
            <a:r>
              <a:rPr lang="fi-FI" dirty="0" err="1"/>
              <a:t>versus</a:t>
            </a:r>
            <a:r>
              <a:rPr lang="fi-FI" dirty="0"/>
              <a:t> toiminta</a:t>
            </a:r>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DC0E-603D-C74E-B49B-2C68F55CC137}" type="slidenum">
              <a:rPr kumimoji="0" lang="en-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09501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B7D3DC0E-603D-C74E-B49B-2C68F55CC137}" type="slidenum">
              <a:rPr lang="en-FI" smtClean="0"/>
              <a:t>48</a:t>
            </a:fld>
            <a:endParaRPr lang="en-FI"/>
          </a:p>
        </p:txBody>
      </p:sp>
    </p:spTree>
    <p:extLst>
      <p:ext uri="{BB962C8B-B14F-4D97-AF65-F5344CB8AC3E}">
        <p14:creationId xmlns:p14="http://schemas.microsoft.com/office/powerpoint/2010/main" val="14906487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Kaarina Karin, vaellusmatkojen edelläkävijä, Helsinkiläinen voimistelunopettaja ja lääkäri, vei vieraskirjan Haltille 1930-luvulla</a:t>
            </a:r>
          </a:p>
        </p:txBody>
      </p:sp>
      <p:sp>
        <p:nvSpPr>
          <p:cNvPr id="4" name="Dian numeron paikkamerkki 3"/>
          <p:cNvSpPr>
            <a:spLocks noGrp="1"/>
          </p:cNvSpPr>
          <p:nvPr>
            <p:ph type="sldNum" sz="quarter" idx="5"/>
          </p:nvPr>
        </p:nvSpPr>
        <p:spPr/>
        <p:txBody>
          <a:bodyPr/>
          <a:lstStyle/>
          <a:p>
            <a:fld id="{B7D3DC0E-603D-C74E-B49B-2C68F55CC137}" type="slidenum">
              <a:rPr lang="en-FI" smtClean="0"/>
              <a:t>49</a:t>
            </a:fld>
            <a:endParaRPr lang="en-FI"/>
          </a:p>
        </p:txBody>
      </p:sp>
    </p:spTree>
    <p:extLst>
      <p:ext uri="{BB962C8B-B14F-4D97-AF65-F5344CB8AC3E}">
        <p14:creationId xmlns:p14="http://schemas.microsoft.com/office/powerpoint/2010/main" val="11644175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Esimerkki ohjelma – ensin vähän teoriaa ja sitten tekemistä, lopussa paljon vinkkejä.</a:t>
            </a:r>
          </a:p>
        </p:txBody>
      </p:sp>
      <p:sp>
        <p:nvSpPr>
          <p:cNvPr id="4" name="Dian numeron paikkamerkki 3"/>
          <p:cNvSpPr>
            <a:spLocks noGrp="1"/>
          </p:cNvSpPr>
          <p:nvPr>
            <p:ph type="sldNum" sz="quarter" idx="5"/>
          </p:nvPr>
        </p:nvSpPr>
        <p:spPr/>
        <p:txBody>
          <a:bodyPr/>
          <a:lstStyle/>
          <a:p>
            <a:fld id="{B7D3DC0E-603D-C74E-B49B-2C68F55CC137}" type="slidenum">
              <a:rPr lang="en-FI" smtClean="0"/>
              <a:t>3</a:t>
            </a:fld>
            <a:endParaRPr lang="en-FI"/>
          </a:p>
        </p:txBody>
      </p:sp>
    </p:spTree>
    <p:extLst>
      <p:ext uri="{BB962C8B-B14F-4D97-AF65-F5344CB8AC3E}">
        <p14:creationId xmlns:p14="http://schemas.microsoft.com/office/powerpoint/2010/main" val="24676011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Luonto on ihmisen alkuperäinen koti, koska lajimme kehittyi siellä.</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dirty="0"/>
          </a:p>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Jo muinaisessa Egyptissä lääkärit passittivat masentuneet faaraot puutarhakävelylle. Parantoloita on kautta aikojen pystytetty harjuille, joissa merinäköala jne. havupuiden alle, potilaita on makuutettu ulkotiloissa. Tieteellinen tutkimus sai kuitenkin alkunsa vasta 1970-luvun lopulla Yhdysvalloissa, jolloin maantieteilijä Roger S. </a:t>
            </a:r>
            <a:r>
              <a:rPr lang="fi-FI" dirty="0" err="1"/>
              <a:t>Ullrich</a:t>
            </a:r>
            <a:r>
              <a:rPr lang="fi-FI" dirty="0"/>
              <a:t> tutki luontokuvien vaikutusta hyvinvointiin. Myöhemmin havaittiin, että potilaat kotiutuivat sappikivileikkauksista vuorokautta aikaisemmin ja vähäisemmällä kipulääkkeellä, jos ikkunasta näkyi puisto, verrokkiryhmällä oli tiiliseinä.</a:t>
            </a:r>
            <a:endParaRPr lang="en-FI" dirty="0"/>
          </a:p>
          <a:p>
            <a:endParaRPr lang="fi-FI" dirty="0"/>
          </a:p>
          <a:p>
            <a:r>
              <a:rPr lang="fi-FI" dirty="0"/>
              <a:t>Japanissa on virallisia metsäterapeutteja, sertifioituja lääkäreitä, erittäin harvinaista maailmassa, puihin kiipeäminen on yksi terapiamuoto, parantaa työmuistia.</a:t>
            </a:r>
          </a:p>
          <a:p>
            <a:r>
              <a:rPr lang="fi-FI" dirty="0"/>
              <a:t>Suomessa Sipoossa terveyskeskuslääkäri voi määrätä lähetteen terveysmetsään.</a:t>
            </a:r>
          </a:p>
        </p:txBody>
      </p:sp>
      <p:sp>
        <p:nvSpPr>
          <p:cNvPr id="4" name="Slide Number Placeholder 3"/>
          <p:cNvSpPr>
            <a:spLocks noGrp="1"/>
          </p:cNvSpPr>
          <p:nvPr>
            <p:ph type="sldNum" sz="quarter" idx="5"/>
          </p:nvPr>
        </p:nvSpPr>
        <p:spPr/>
        <p:txBody>
          <a:bodyPr/>
          <a:lstStyle/>
          <a:p>
            <a:fld id="{B7D3DC0E-603D-C74E-B49B-2C68F55CC137}" type="slidenum">
              <a:rPr lang="en-FI" smtClean="0"/>
              <a:t>5</a:t>
            </a:fld>
            <a:endParaRPr lang="en-FI"/>
          </a:p>
        </p:txBody>
      </p:sp>
    </p:spTree>
    <p:extLst>
      <p:ext uri="{BB962C8B-B14F-4D97-AF65-F5344CB8AC3E}">
        <p14:creationId xmlns:p14="http://schemas.microsoft.com/office/powerpoint/2010/main" val="2534418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indent="0">
              <a:buFont typeface="Arial" panose="020B0604020202020204" pitchFamily="34" charset="0"/>
              <a:buNone/>
            </a:pPr>
            <a:r>
              <a:rPr lang="fi-FI" sz="1200" b="0" dirty="0">
                <a:latin typeface="Verdana" panose="020B0604030504040204" pitchFamily="34" charset="0"/>
                <a:ea typeface="Verdana" panose="020B0604030504040204" pitchFamily="34" charset="0"/>
              </a:rPr>
              <a:t>Joudumme yhä enemmän pinnistelemään tarkkaavaisuuttamme, jatkuva ärsyketulva on uusi normaali. </a:t>
            </a:r>
            <a:r>
              <a:rPr kumimoji="0" lang="fi-FI"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Times New Roman" panose="02020603050405020304" pitchFamily="18" charset="0"/>
              </a:rPr>
              <a:t>Luontoympäristön autenttisuus ja tasaisempi ärsykevirta tuottavat kaikki hyvin -tunnelmaa aivoissa helpommin kuin rakennetussa kaupunkiympäristössä.</a:t>
            </a:r>
            <a:endParaRPr lang="fi-FI" sz="1200" b="0" dirty="0">
              <a:latin typeface="Verdana" panose="020B0604030504040204" pitchFamily="34" charset="0"/>
              <a:ea typeface="Verdana" panose="020B0604030504040204" pitchFamily="34" charset="0"/>
            </a:endParaRPr>
          </a:p>
          <a:p>
            <a:pPr marL="0" indent="0">
              <a:buFont typeface="Arial" panose="020B0604020202020204" pitchFamily="34" charset="0"/>
              <a:buNone/>
            </a:pPr>
            <a:endParaRPr lang="fi-FI" b="0" i="0" dirty="0">
              <a:solidFill>
                <a:srgbClr val="777777"/>
              </a:solidFill>
              <a:effectLst/>
              <a:latin typeface="Open Sans" panose="020B0606030504020204" pitchFamily="34" charset="0"/>
            </a:endParaRPr>
          </a:p>
          <a:p>
            <a:pPr>
              <a:lnSpc>
                <a:spcPct val="120000"/>
              </a:lnSpc>
            </a:pPr>
            <a:r>
              <a:rPr lang="fi-FI" b="0" i="0" dirty="0">
                <a:solidFill>
                  <a:srgbClr val="777777"/>
                </a:solidFill>
                <a:effectLst/>
                <a:latin typeface="Open Sans" panose="020B0606030504020204" pitchFamily="34" charset="0"/>
              </a:rPr>
              <a:t>Teoria - ihminen kokee luontomaisemat rauhoittaviksi, koska tällaiset asiat auttoivat ihmisiä selviytymään tuhansien vuosien ajan – vesi, kukkulat, suoja.</a:t>
            </a:r>
            <a:r>
              <a:rPr lang="fi-FI" sz="1200" b="0" dirty="0"/>
              <a:t> Luontoympäristöä pidetään keskeisenä laatutekijänä kaupunkiympäristössä (esim. Tyrväinen ym. 2003). Luontoympäristöt ovat välttämättömiä ihmisten fyysiselle ja henkiselle hyvinvoinnille. Yksilö käyttäytyy yhteistyökykyisemmin ja järkevämmin.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fi-FI" sz="1200" b="0" dirty="0"/>
              <a:t>Arvostetuimpia viheralueiden ominaisuuksia olivat kaunis maisema, rauha, hiljaisuus ja ”metsäntuntu”.</a:t>
            </a:r>
            <a:r>
              <a:rPr lang="en-US" sz="1200" b="0" dirty="0"/>
              <a:t> </a:t>
            </a:r>
            <a:endParaRPr lang="fi-FI" sz="1200" b="0" dirty="0"/>
          </a:p>
          <a:p>
            <a:r>
              <a:rPr lang="fi-FI" b="0" i="0" dirty="0">
                <a:solidFill>
                  <a:srgbClr val="777777"/>
                </a:solidFill>
                <a:effectLst/>
                <a:latin typeface="Open Sans" panose="020B0606030504020204" pitchFamily="34" charset="0"/>
              </a:rPr>
              <a:t> (Ulrich ym. 1991). Yhden teorian mukaan luonto on palauttava ympäristö, koska luonnolla on kyky aiheuttaa hämmästystä ja ihailua ihmisissä, mikä vähentää mielelle raskasta kohdistettua keskittymistä. Luonnossa mieli saa vaeltaa vapaasti.</a:t>
            </a:r>
          </a:p>
          <a:p>
            <a:endParaRPr lang="fi-FI" b="0" i="0" dirty="0">
              <a:solidFill>
                <a:srgbClr val="777777"/>
              </a:solidFill>
              <a:effectLst/>
              <a:latin typeface="Open Sans" panose="020B0606030504020204" pitchFamily="34" charset="0"/>
            </a:endParaRPr>
          </a:p>
          <a:p>
            <a:endParaRPr lang="fi-FI" b="0" i="0" dirty="0">
              <a:solidFill>
                <a:srgbClr val="777777"/>
              </a:solidFill>
              <a:effectLst/>
              <a:latin typeface="Open Sans" panose="020B0606030504020204" pitchFamily="34" charset="0"/>
            </a:endParaRPr>
          </a:p>
          <a:p>
            <a:endParaRPr lang="fi-FI" dirty="0"/>
          </a:p>
        </p:txBody>
      </p:sp>
      <p:sp>
        <p:nvSpPr>
          <p:cNvPr id="4" name="Dian numeron paikkamerkki 3"/>
          <p:cNvSpPr>
            <a:spLocks noGrp="1"/>
          </p:cNvSpPr>
          <p:nvPr>
            <p:ph type="sldNum" sz="quarter" idx="5"/>
          </p:nvPr>
        </p:nvSpPr>
        <p:spPr/>
        <p:txBody>
          <a:bodyPr/>
          <a:lstStyle/>
          <a:p>
            <a:fld id="{B7D3DC0E-603D-C74E-B49B-2C68F55CC137}" type="slidenum">
              <a:rPr lang="en-FI" smtClean="0"/>
              <a:t>6</a:t>
            </a:fld>
            <a:endParaRPr lang="en-FI"/>
          </a:p>
        </p:txBody>
      </p:sp>
    </p:spTree>
    <p:extLst>
      <p:ext uri="{BB962C8B-B14F-4D97-AF65-F5344CB8AC3E}">
        <p14:creationId xmlns:p14="http://schemas.microsoft.com/office/powerpoint/2010/main" val="2000206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b="1" dirty="0"/>
              <a:t>Liikunta on mainittu Käypä hoito suosituksessa hoitomuotona miltei 30 sairauteen.</a:t>
            </a:r>
          </a:p>
          <a:p>
            <a:endParaRPr lang="fi-FI" b="1" dirty="0"/>
          </a:p>
          <a:p>
            <a:r>
              <a:rPr lang="fi-FI" b="1" dirty="0"/>
              <a:t>Luonto motivoi liikkumaan ja näin myös lisää fyysistä aktiivisuutta. </a:t>
            </a:r>
            <a:r>
              <a:rPr lang="fi-FI" dirty="0"/>
              <a:t>Luonnossa on mahdollista harrastaa turvallista arkiliikuntaa, joka tukee ja vahvistaa muun muassa luita, lihaksia</a:t>
            </a:r>
          </a:p>
          <a:p>
            <a:r>
              <a:rPr lang="fi-FI" dirty="0"/>
              <a:t>ja niveliä. Luonnossa liikkuminen ennaltaehkäisee monia yleisiä sairauksia, oireyhtymiä ja oireita kuten sydän- ja verisuonisairauksia, diabetesta, painonhallintaa ja verenpainetta. </a:t>
            </a:r>
          </a:p>
          <a:p>
            <a:endParaRPr lang="fi-FI" dirty="0"/>
          </a:p>
          <a:p>
            <a:r>
              <a:rPr lang="fi-FI" dirty="0"/>
              <a:t>Luonnossa muun muassa verenpaine ja stressihormoni kortisolin pitoisuudet laskevat,</a:t>
            </a:r>
          </a:p>
          <a:p>
            <a:r>
              <a:rPr lang="fi-FI" dirty="0"/>
              <a:t>pulssi hidastuu, lihasjännitys vähenee sekä immuunipuolustus tehostuu (veren valkosolut lisääntyvät). </a:t>
            </a:r>
          </a:p>
          <a:p>
            <a:r>
              <a:rPr lang="fi-FI" dirty="0"/>
              <a:t>Luonnossa liikkuminen vaikuttaa myös paranemisprosesseihin ja erilaisiin kiputuntemuksiin. </a:t>
            </a:r>
          </a:p>
          <a:p>
            <a:r>
              <a:rPr lang="fi-FI" dirty="0"/>
              <a:t>Tutkimusten mukaan liian yksipuolinen ympäristö näyttäisi tekevän ihmisestä allergisen. Monimuotoinen luontoympäristö vähentää allergiaherkkyyttä ja lisää ihmisen vastustuskykyä.</a:t>
            </a:r>
          </a:p>
          <a:p>
            <a:r>
              <a:rPr lang="fi-FI" dirty="0"/>
              <a:t>Mikrobit ikään kuin kouluttavat immuunijärjestelmän ja kasvattavat yleistä immunologista toleranssia. ³²</a:t>
            </a:r>
          </a:p>
          <a:p>
            <a:endParaRPr lang="fi-FI" dirty="0"/>
          </a:p>
          <a:p>
            <a:r>
              <a:rPr lang="fi-FI" dirty="0"/>
              <a:t>Kehon harjoittaminen, tasapaino, lihasvoima, liikkeiden hallinta ylläpysyvät ja kehittyvät liikkuessa ja näiden seurauksena myös omatoimisuus ja itsenäisyys muussa elämässä säilyvät</a:t>
            </a:r>
          </a:p>
          <a:p>
            <a:r>
              <a:rPr lang="fi-FI" dirty="0"/>
              <a:t>pidempään.  Luontoympäristössä voi huomaamattaan harjoittaa koordinaatiota, tasapainokykyä, kehon liikkeiden hallintaa ja hahmotusta sekä hieno ja karkea motoriikkaa. Esimerkiksi kävelemällä erilaisilla alustoilla (asvaltti, nurmikko, polku, hiekka) saa eri lihaksille töitä.</a:t>
            </a:r>
          </a:p>
          <a:p>
            <a:endParaRPr lang="fi-FI" dirty="0"/>
          </a:p>
          <a:p>
            <a:r>
              <a:rPr lang="fi-FI" dirty="0"/>
              <a:t>Luonnossa oleskelun ja liikkumisen on todettu edistävän hyvälaatuista unta, sillä luonnonvalo vaikuttaa ihmisen vuorokausirytmiin. </a:t>
            </a:r>
            <a:br>
              <a:rPr lang="fi-FI" dirty="0"/>
            </a:br>
            <a:r>
              <a:rPr lang="fi-FI" dirty="0"/>
              <a:t>Raitis ulkoilma parantaa elimistön hapensaantia, auringonvalo edistää D-vitamiinin tuotantoa sekä parantaa mielialaa, vireystilaa ja unen laatua.</a:t>
            </a:r>
          </a:p>
        </p:txBody>
      </p:sp>
      <p:sp>
        <p:nvSpPr>
          <p:cNvPr id="4" name="Dian numeron paikkamerkki 3"/>
          <p:cNvSpPr>
            <a:spLocks noGrp="1"/>
          </p:cNvSpPr>
          <p:nvPr>
            <p:ph type="sldNum" sz="quarter" idx="5"/>
          </p:nvPr>
        </p:nvSpPr>
        <p:spPr/>
        <p:txBody>
          <a:bodyPr/>
          <a:lstStyle/>
          <a:p>
            <a:fld id="{049179BD-A07B-4833-AB18-758217C74A6F}" type="slidenum">
              <a:rPr lang="fi-FI" smtClean="0"/>
              <a:t>7</a:t>
            </a:fld>
            <a:endParaRPr lang="fi-FI"/>
          </a:p>
        </p:txBody>
      </p:sp>
    </p:spTree>
    <p:extLst>
      <p:ext uri="{BB962C8B-B14F-4D97-AF65-F5344CB8AC3E}">
        <p14:creationId xmlns:p14="http://schemas.microsoft.com/office/powerpoint/2010/main" val="27094956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Viherympäristöllä on myönteisiä vaikutuksia mielialaan. </a:t>
            </a:r>
            <a:r>
              <a:rPr lang="fi-FI" b="1" dirty="0"/>
              <a:t>Tutkimusten mukaan ihmisten mielenterveys on parempi sellaisilla asuinalueilla, joilla on enemmän tai laadultaan parempia viheralueita. </a:t>
            </a:r>
            <a:r>
              <a:rPr lang="fi-FI" sz="1200" b="1" dirty="0">
                <a:effectLst/>
                <a:latin typeface="Calibri" panose="020F0502020204030204" pitchFamily="34" charset="0"/>
                <a:ea typeface="Calibri" panose="020F0502020204030204" pitchFamily="34" charset="0"/>
                <a:cs typeface="Times New Roman" panose="02020603050405020304" pitchFamily="18" charset="0"/>
              </a:rPr>
              <a:t>Metsässä stressiä ruokkiva </a:t>
            </a:r>
            <a:r>
              <a:rPr lang="fi-FI" sz="1200" b="1" u="sng" dirty="0">
                <a:effectLst/>
                <a:latin typeface="Calibri" panose="020F0502020204030204" pitchFamily="34" charset="0"/>
                <a:ea typeface="Calibri" panose="020F0502020204030204" pitchFamily="34" charset="0"/>
                <a:cs typeface="Times New Roman" panose="02020603050405020304" pitchFamily="18" charset="0"/>
              </a:rPr>
              <a:t>sympaattinen hermosto rauhoittuu</a:t>
            </a:r>
            <a:r>
              <a:rPr lang="fi-FI" sz="1200" dirty="0">
                <a:effectLst/>
                <a:latin typeface="Calibri" panose="020F0502020204030204" pitchFamily="34" charset="0"/>
                <a:ea typeface="Calibri" panose="020F0502020204030204" pitchFamily="34" charset="0"/>
                <a:cs typeface="Times New Roman" panose="02020603050405020304" pitchFamily="18" charset="0"/>
              </a:rPr>
              <a:t> (huolikeskuksena tunnettu isojenaivojen etulohkon aktiivisuus siis vaimenee) ja </a:t>
            </a:r>
            <a:r>
              <a:rPr lang="fi-FI" sz="1200" b="1" dirty="0">
                <a:effectLst/>
                <a:latin typeface="Calibri" panose="020F0502020204030204" pitchFamily="34" charset="0"/>
                <a:ea typeface="Calibri" panose="020F0502020204030204" pitchFamily="34" charset="0"/>
                <a:cs typeface="Times New Roman" panose="02020603050405020304" pitchFamily="18" charset="0"/>
              </a:rPr>
              <a:t>stressihormonin määrä  laskee. </a:t>
            </a:r>
            <a:r>
              <a:rPr lang="fi-FI" sz="1200" dirty="0">
                <a:effectLst/>
                <a:latin typeface="Calibri" panose="020F0502020204030204" pitchFamily="34" charset="0"/>
                <a:ea typeface="Calibri" panose="020F0502020204030204" pitchFamily="34" charset="0"/>
                <a:cs typeface="Times New Roman" panose="02020603050405020304" pitchFamily="18" charset="0"/>
              </a:rPr>
              <a:t>Kun uhkia ei ole aistittavissa, </a:t>
            </a:r>
            <a:r>
              <a:rPr lang="fi-FI" sz="1200" b="1" u="sng" dirty="0">
                <a:effectLst/>
                <a:latin typeface="Calibri" panose="020F0502020204030204" pitchFamily="34" charset="0"/>
                <a:ea typeface="Calibri" panose="020F0502020204030204" pitchFamily="34" charset="0"/>
                <a:cs typeface="Times New Roman" panose="02020603050405020304" pitchFamily="18" charset="0"/>
              </a:rPr>
              <a:t>käynnisty</a:t>
            </a:r>
            <a:r>
              <a:rPr lang="fi-FI" sz="1200" b="1" dirty="0">
                <a:effectLst/>
                <a:latin typeface="Calibri" panose="020F0502020204030204" pitchFamily="34" charset="0"/>
                <a:ea typeface="Calibri" panose="020F0502020204030204" pitchFamily="34" charset="0"/>
                <a:cs typeface="Times New Roman" panose="02020603050405020304" pitchFamily="18" charset="0"/>
              </a:rPr>
              <a:t>y elimistön palautuminen </a:t>
            </a:r>
            <a:r>
              <a:rPr lang="fi-FI" sz="1200" dirty="0">
                <a:effectLst/>
                <a:latin typeface="Calibri" panose="020F0502020204030204" pitchFamily="34" charset="0"/>
                <a:ea typeface="Calibri" panose="020F0502020204030204" pitchFamily="34" charset="0"/>
                <a:cs typeface="Times New Roman" panose="02020603050405020304" pitchFamily="18" charset="0"/>
              </a:rPr>
              <a:t> ja </a:t>
            </a:r>
            <a:r>
              <a:rPr lang="fi-FI" sz="1200" b="1" u="sng" dirty="0">
                <a:effectLst/>
                <a:latin typeface="Calibri" panose="020F0502020204030204" pitchFamily="34" charset="0"/>
                <a:ea typeface="Calibri" panose="020F0502020204030204" pitchFamily="34" charset="0"/>
                <a:cs typeface="Times New Roman" panose="02020603050405020304" pitchFamily="18" charset="0"/>
              </a:rPr>
              <a:t>parasympaattisen hermoston toiminta</a:t>
            </a:r>
            <a:r>
              <a:rPr lang="fi-FI" sz="1200" dirty="0">
                <a:effectLst/>
                <a:latin typeface="Calibri" panose="020F0502020204030204" pitchFamily="34" charset="0"/>
                <a:ea typeface="Calibri" panose="020F0502020204030204" pitchFamily="34" charset="0"/>
                <a:cs typeface="Times New Roman" panose="02020603050405020304" pitchFamily="18" charset="0"/>
              </a:rPr>
              <a:t> automaattisesti. </a:t>
            </a:r>
          </a:p>
          <a:p>
            <a:endParaRPr lang="fi-FI" b="1" dirty="0"/>
          </a:p>
          <a:p>
            <a:r>
              <a:rPr lang="fi-FI" dirty="0"/>
              <a:t>Luontoaltistuksen on todettu vahvistavan aivojen alpha-aaltoja. Näillä alpha aalloilla on välittäjäaine serotoniinin tuotantoa lisäävä vaikutus keskushermostossa.</a:t>
            </a:r>
          </a:p>
          <a:p>
            <a:endParaRPr lang="fi-FI" dirty="0"/>
          </a:p>
          <a:p>
            <a:r>
              <a:rPr lang="fi-FI" dirty="0"/>
              <a:t>Serotoniini puolestaan lisää mielihyvän tunnetta. Alhaiset alpha-aallot ovat yhteydessä ahdistuneisuuteen. Paljon luonnossa liikkuvilla on vähemmän masennusoireita.</a:t>
            </a:r>
          </a:p>
          <a:p>
            <a:r>
              <a:rPr lang="fi-FI" dirty="0"/>
              <a:t>Luonnossa mieli rauhoittuu, olo rentoutuu ja stressi vähenee. Menetyksen tunteiden, huolien ja pettymysten sietäminen sekä käsittely helpottuvat. Aistit aktivoituvat, aktiivinen havainnointi alenee ja saadaan ajatukset suunnattua pois arjesta. </a:t>
            </a:r>
          </a:p>
          <a:p>
            <a:endParaRPr lang="fi-FI" dirty="0"/>
          </a:p>
          <a:p>
            <a:r>
              <a:rPr lang="fi-FI" dirty="0"/>
              <a:t>Luonnossa piristytään, valpastutaan, saadaan energiaa ja motivaatiota. Luonnossa liikkuminen vaikuttaa myös keskittymis- ja havainnointikykyyn, muistiin sekä ajattelutoimintaan. Työn tehokkuus paranee.</a:t>
            </a:r>
          </a:p>
          <a:p>
            <a:endParaRPr lang="fi-FI" dirty="0"/>
          </a:p>
          <a:p>
            <a:r>
              <a:rPr lang="fi-FI" dirty="0"/>
              <a:t>Luontotoimien parissa itsetunto vahvistuu, kun saadaan onnistumisen kokemuksia. Samalla oma elämänhallinta paranee. Tutkimusten mukaan vihreä ympäristö vaikutti myönteisesti itsetunnon ja mielialan kohentumiseen ja erityisesti veden läsnäolo sai aikaan suurimmat myönteiset terveysvaikutukset. </a:t>
            </a:r>
          </a:p>
        </p:txBody>
      </p:sp>
      <p:sp>
        <p:nvSpPr>
          <p:cNvPr id="4" name="Dian numeron paikkamerkki 3"/>
          <p:cNvSpPr>
            <a:spLocks noGrp="1"/>
          </p:cNvSpPr>
          <p:nvPr>
            <p:ph type="sldNum" sz="quarter" idx="5"/>
          </p:nvPr>
        </p:nvSpPr>
        <p:spPr/>
        <p:txBody>
          <a:bodyPr/>
          <a:lstStyle/>
          <a:p>
            <a:fld id="{049179BD-A07B-4833-AB18-758217C74A6F}" type="slidenum">
              <a:rPr lang="fi-FI" smtClean="0"/>
              <a:t>8</a:t>
            </a:fld>
            <a:endParaRPr lang="fi-FI"/>
          </a:p>
        </p:txBody>
      </p:sp>
    </p:spTree>
    <p:extLst>
      <p:ext uri="{BB962C8B-B14F-4D97-AF65-F5344CB8AC3E}">
        <p14:creationId xmlns:p14="http://schemas.microsoft.com/office/powerpoint/2010/main" val="28991224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Luontoaktiviteetit lisäävät ihmisten (epävirallista) kanssakäymistä. Yhdessä tai yhteisen hyvän eteen toimiessa koetaan usein tunnetta naapuruudesta ja yhteenkuuluvuudesta. Samalla tunne osallisuudesta ja osallistumisesta vahvistuu. Tehdään yhdessä -ajattelu vahvistaa yhteisöllisyyden kokemusta. </a:t>
            </a:r>
            <a:br>
              <a:rPr lang="fi-FI" dirty="0"/>
            </a:br>
            <a:r>
              <a:rPr lang="fi-FI" dirty="0"/>
              <a:t>Luontoaktiviteeteissa opitaan ryhmäidentiteettiä ja erilaiset roolit muodostuvat ja jakautuvat luonnollisesti. Samalla opitaan jatkuvasti uutta</a:t>
            </a:r>
          </a:p>
          <a:p>
            <a:r>
              <a:rPr lang="fi-FI" dirty="0"/>
              <a:t>muilta ryhmäläisiltä ja luonnosta sekä vaihdetaan tietoja luonnollisesti.</a:t>
            </a:r>
          </a:p>
          <a:p>
            <a:endParaRPr lang="fi-FI" dirty="0"/>
          </a:p>
          <a:p>
            <a:r>
              <a:rPr lang="fi-FI" dirty="0"/>
              <a:t>Luontoympäristössä vuorovaikutus koetaan usein helpommaksi sekä suhde omaan itseen ja muita kohtaan koetaan myönteisemmäksi. </a:t>
            </a:r>
            <a:br>
              <a:rPr lang="fi-FI" dirty="0"/>
            </a:br>
            <a:endParaRPr lang="fi-FI" dirty="0"/>
          </a:p>
          <a:p>
            <a:r>
              <a:rPr lang="fi-FI" dirty="0"/>
              <a:t>Luonnossa on mahdollisuus säädellä sosiaalista kanssakäymistä, kun voi päättää haluaako olla ja tehdä yksin vai yhdessä. Myös vuorovaikutus ainoastaan luonnon tai eläimen kanssa on yhteisöllistä.</a:t>
            </a:r>
          </a:p>
        </p:txBody>
      </p:sp>
      <p:sp>
        <p:nvSpPr>
          <p:cNvPr id="4" name="Dian numeron paikkamerkki 3"/>
          <p:cNvSpPr>
            <a:spLocks noGrp="1"/>
          </p:cNvSpPr>
          <p:nvPr>
            <p:ph type="sldNum" sz="quarter" idx="5"/>
          </p:nvPr>
        </p:nvSpPr>
        <p:spPr/>
        <p:txBody>
          <a:bodyPr/>
          <a:lstStyle/>
          <a:p>
            <a:fld id="{049179BD-A07B-4833-AB18-758217C74A6F}" type="slidenum">
              <a:rPr lang="fi-FI" smtClean="0"/>
              <a:t>9</a:t>
            </a:fld>
            <a:endParaRPr lang="fi-FI"/>
          </a:p>
        </p:txBody>
      </p:sp>
    </p:spTree>
    <p:extLst>
      <p:ext uri="{BB962C8B-B14F-4D97-AF65-F5344CB8AC3E}">
        <p14:creationId xmlns:p14="http://schemas.microsoft.com/office/powerpoint/2010/main" val="25340292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nSpc>
                <a:spcPct val="115000"/>
              </a:lnSpc>
              <a:spcAft>
                <a:spcPts val="1000"/>
              </a:spcAft>
            </a:pPr>
            <a:r>
              <a:rPr lang="fi-FI" sz="1800" b="1" dirty="0">
                <a:effectLst/>
                <a:latin typeface="Calibri" panose="020F0502020204030204" pitchFamily="34" charset="0"/>
                <a:ea typeface="Calibri" panose="020F0502020204030204" pitchFamily="34" charset="0"/>
                <a:cs typeface="Times New Roman" panose="02020603050405020304" pitchFamily="18" charset="0"/>
              </a:rPr>
              <a:t>Luonto harhauttaa pois märehtimästä. Elpymisen kokemus lisääntyy 15 min jälkeen, elinvoimaisuuden tunne lisääntyy 30 min jälkeen. </a:t>
            </a:r>
            <a:r>
              <a:rPr lang="fi-FI" sz="1800" b="0" dirty="0">
                <a:effectLst/>
                <a:latin typeface="Calibri" panose="020F0502020204030204" pitchFamily="34" charset="0"/>
                <a:ea typeface="Calibri" panose="020F0502020204030204" pitchFamily="34" charset="0"/>
                <a:cs typeface="Times New Roman" panose="02020603050405020304" pitchFamily="18" charset="0"/>
              </a:rPr>
              <a:t>Kun astumme ulos vihreään, rentoudumme jo muutamassa minuutissa. Tutkimusten mukaan 5-10 minuutin luonto-oleilu laskee sykettä, hengitystiheyttä ja stressihormonien määrää  (kortisoli ja adrenaliini).  Mielihyvähormonit kuten serotoniini ja oksitosiini vastaavasti lisääntyvät. Positiiviset tunteet lisääntyvät 20 minuutin luonnossa liikkumisen tai oleilun jälkeen. Itävaltalaisessa tutkimuksessa ihmiset arvioivat, että he tunsivat metsässä tai puistossa käynnin jälkeen 87 prosenttia vähemmän stressiä kuin ennen käyntiä. </a:t>
            </a:r>
          </a:p>
          <a:p>
            <a:pPr>
              <a:lnSpc>
                <a:spcPct val="115000"/>
              </a:lnSpc>
              <a:spcAft>
                <a:spcPts val="1000"/>
              </a:spcAft>
            </a:pPr>
            <a:endParaRPr lang="fi-FI" sz="18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fi-FI" sz="1800" dirty="0">
                <a:effectLst/>
                <a:latin typeface="Calibri" panose="020F0502020204030204" pitchFamily="34" charset="0"/>
                <a:ea typeface="Calibri" panose="020F0502020204030204" pitchFamily="34" charset="0"/>
                <a:cs typeface="Times New Roman" panose="02020603050405020304" pitchFamily="18" charset="0"/>
              </a:rPr>
              <a:t>Mekanismi on osoitettu paisti psykologisin mittarein myös aivokuvantamisella. Samaisen aivolohkon aktiivisuuden on osoitettu olevan yhteydessä masennukseen ja mielenterveyden ongelmiin. </a:t>
            </a:r>
            <a:r>
              <a:rPr lang="fi-FI" sz="1800" b="0" dirty="0">
                <a:effectLst/>
                <a:latin typeface="Calibri" panose="020F0502020204030204" pitchFamily="34" charset="0"/>
                <a:ea typeface="Calibri" panose="020F0502020204030204" pitchFamily="34" charset="0"/>
                <a:cs typeface="Times New Roman" panose="02020603050405020304" pitchFamily="18" charset="0"/>
              </a:rPr>
              <a:t>Luonnon miellyttäväksi koetut ärsykkeet tuovat levon kuormittuneille aisteille ja tuo levon tunteen.</a:t>
            </a:r>
          </a:p>
          <a:p>
            <a:pPr>
              <a:lnSpc>
                <a:spcPct val="115000"/>
              </a:lnSpc>
              <a:spcAft>
                <a:spcPts val="1000"/>
              </a:spcAft>
            </a:pPr>
            <a:r>
              <a:rPr lang="fi-FI" sz="1800" b="1" dirty="0">
                <a:effectLst/>
                <a:latin typeface="Calibri" panose="020F0502020204030204" pitchFamily="34" charset="0"/>
                <a:ea typeface="Calibri" panose="020F0502020204030204" pitchFamily="34" charset="0"/>
                <a:cs typeface="Times New Roman" panose="02020603050405020304" pitchFamily="18" charset="0"/>
              </a:rPr>
              <a:t>Tarkkaavaisuus ja muisti paranee noin vartissa.</a:t>
            </a:r>
            <a:r>
              <a:rPr lang="fi-FI" sz="1800" dirty="0">
                <a:effectLst/>
                <a:latin typeface="Calibri" panose="020F0502020204030204" pitchFamily="34" charset="0"/>
                <a:ea typeface="Calibri" panose="020F0502020204030204" pitchFamily="34" charset="0"/>
                <a:cs typeface="Times New Roman" panose="02020603050405020304" pitchFamily="18" charset="0"/>
              </a:rPr>
              <a:t> Jo lyhyt luontokävely lisää myönteisiä tuntemuksia ja vähentää kielteisiä, kuten ärtyneisyyttä, masentuneisuutta ja ahdistuneisuutta. </a:t>
            </a:r>
            <a:r>
              <a:rPr lang="fi-FI" sz="1800" b="1" dirty="0">
                <a:effectLst/>
                <a:latin typeface="Calibri" panose="020F0502020204030204" pitchFamily="34" charset="0"/>
                <a:ea typeface="Calibri" panose="020F0502020204030204" pitchFamily="34" charset="0"/>
                <a:cs typeface="Times New Roman" panose="02020603050405020304" pitchFamily="18" charset="0"/>
              </a:rPr>
              <a:t>Toistuvien luontokäyntien myötä emotionaalinen tasapaino vahvistuu</a:t>
            </a:r>
            <a:r>
              <a:rPr lang="fi-FI" sz="1800" dirty="0">
                <a:effectLst/>
                <a:latin typeface="Calibri" panose="020F0502020204030204" pitchFamily="34" charset="0"/>
                <a:ea typeface="Calibri" panose="020F0502020204030204" pitchFamily="34" charset="0"/>
                <a:cs typeface="Times New Roman" panose="02020603050405020304" pitchFamily="18" charset="0"/>
              </a:rPr>
              <a:t>. Tämä korostuu etenkin vaikeina aikoina. Tutkimusten mukaan masennuksen ja ahdistuksen riskit ovat pienempiä, jos alueella on viheralueita: </a:t>
            </a:r>
            <a:r>
              <a:rPr lang="fi-FI" sz="1800" b="1" dirty="0">
                <a:effectLst/>
                <a:latin typeface="Calibri" panose="020F0502020204030204" pitchFamily="34" charset="0"/>
                <a:ea typeface="Calibri" panose="020F0502020204030204" pitchFamily="34" charset="0"/>
                <a:cs typeface="Times New Roman" panose="02020603050405020304" pitchFamily="18" charset="0"/>
              </a:rPr>
              <a:t>300m säteellä lähimmästä viheralueesta asuvat </a:t>
            </a:r>
            <a:r>
              <a:rPr lang="fi-FI" sz="1800" dirty="0">
                <a:effectLst/>
                <a:latin typeface="Calibri" panose="020F0502020204030204" pitchFamily="34" charset="0"/>
                <a:ea typeface="Calibri" panose="020F0502020204030204" pitchFamily="34" charset="0"/>
                <a:cs typeface="Times New Roman" panose="02020603050405020304" pitchFamily="18" charset="0"/>
              </a:rPr>
              <a:t>kokivat psyykkisen ja fyysisen terveyden kesimääräistä paremmaksi.</a:t>
            </a:r>
          </a:p>
          <a:p>
            <a:pPr>
              <a:lnSpc>
                <a:spcPct val="120000"/>
              </a:lnSpc>
            </a:pPr>
            <a:endParaRPr lang="fi-FI" dirty="0"/>
          </a:p>
          <a:p>
            <a:pPr marL="0" marR="0" lvl="0" indent="0" algn="l" defTabSz="914400" rtl="0" eaLnBrk="1" fontAlgn="auto" latinLnBrk="0" hangingPunct="1">
              <a:lnSpc>
                <a:spcPct val="100000"/>
              </a:lnSpc>
              <a:spcBef>
                <a:spcPts val="0"/>
              </a:spcBef>
              <a:spcAft>
                <a:spcPts val="0"/>
              </a:spcAft>
              <a:buClrTx/>
              <a:buSzTx/>
              <a:buFontTx/>
              <a:buNone/>
              <a:tabLst/>
              <a:defRPr/>
            </a:pPr>
            <a:r>
              <a:rPr lang="fi-FI" sz="1800" dirty="0">
                <a:effectLst/>
                <a:latin typeface="Calibri" panose="020F0502020204030204" pitchFamily="34" charset="0"/>
                <a:ea typeface="Calibri" panose="020F0502020204030204" pitchFamily="34" charset="0"/>
                <a:cs typeface="Times New Roman" panose="02020603050405020304" pitchFamily="18" charset="0"/>
              </a:rPr>
              <a:t>Hyödyllisen mikrobien merkitys tiedostettiin viime vuosisadan alussa. </a:t>
            </a:r>
            <a:r>
              <a:rPr lang="fi-FI" sz="1800" b="1" dirty="0">
                <a:effectLst/>
                <a:latin typeface="Calibri" panose="020F0502020204030204" pitchFamily="34" charset="0"/>
                <a:ea typeface="Calibri" panose="020F0502020204030204" pitchFamily="34" charset="0"/>
                <a:cs typeface="Times New Roman" panose="02020603050405020304" pitchFamily="18" charset="0"/>
              </a:rPr>
              <a:t>Vuonna 1908</a:t>
            </a:r>
            <a:r>
              <a:rPr lang="fi-FI" sz="1800" dirty="0">
                <a:effectLst/>
                <a:latin typeface="Calibri" panose="020F0502020204030204" pitchFamily="34" charset="0"/>
                <a:ea typeface="Calibri" panose="020F0502020204030204" pitchFamily="34" charset="0"/>
                <a:cs typeface="Times New Roman" panose="02020603050405020304" pitchFamily="18" charset="0"/>
              </a:rPr>
              <a:t> ukrainalaissyntyinen professori </a:t>
            </a:r>
            <a:r>
              <a:rPr lang="fi-FI" sz="1800" b="1" dirty="0">
                <a:effectLst/>
                <a:latin typeface="Calibri" panose="020F0502020204030204" pitchFamily="34" charset="0"/>
                <a:ea typeface="Calibri" panose="020F0502020204030204" pitchFamily="34" charset="0"/>
                <a:cs typeface="Times New Roman" panose="02020603050405020304" pitchFamily="18" charset="0"/>
              </a:rPr>
              <a:t>Ilja Metsnikov</a:t>
            </a:r>
            <a:r>
              <a:rPr lang="fi-FI" sz="1800" dirty="0">
                <a:effectLst/>
                <a:latin typeface="Calibri" panose="020F0502020204030204" pitchFamily="34" charset="0"/>
                <a:ea typeface="Calibri" panose="020F0502020204030204" pitchFamily="34" charset="0"/>
                <a:cs typeface="Times New Roman" panose="02020603050405020304" pitchFamily="18" charset="0"/>
              </a:rPr>
              <a:t> sai lääketieteen Nobel-palkinnon tutkimuksistaan maitohappobakteerien parissa.  Hän yhdisti Bulgarian maalaisväestön ja Venäjän vuoristokansojen pitkäikäisyyden näillä alueilla suosittuun jugurttiin.  Lactobasillus bulgaricukseksi nimetyllä maitohappobakteerilla havaittiin yhteys pitkäikäisyyden lisäksi myös kohonneeseen mielialaan. Myöhemmin saatiin selville, että niin sanottua bulgarianmaitohappobakteeria sekä muita hyödyllisiä bakteereja on jugurtin lisäksi maaperässä.</a:t>
            </a:r>
          </a:p>
          <a:p>
            <a:endParaRPr lang="fi-FI" dirty="0"/>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DC0E-603D-C74E-B49B-2C68F55CC137}" type="slidenum">
              <a:rPr kumimoji="0" lang="en-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52733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F5281-7D18-8B41-A86D-22A3E20BDFEE}"/>
              </a:ext>
            </a:extLst>
          </p:cNvPr>
          <p:cNvSpPr>
            <a:spLocks noGrp="1"/>
          </p:cNvSpPr>
          <p:nvPr>
            <p:ph type="title"/>
          </p:nvPr>
        </p:nvSpPr>
        <p:spPr/>
        <p:txBody>
          <a:bodyPr/>
          <a:lstStyle/>
          <a:p>
            <a:r>
              <a:rPr lang="en-GB"/>
              <a:t>Click to edit Master title style</a:t>
            </a:r>
            <a:endParaRPr lang="en-FI"/>
          </a:p>
        </p:txBody>
      </p:sp>
      <p:sp>
        <p:nvSpPr>
          <p:cNvPr id="3" name="Content Placeholder 2">
            <a:extLst>
              <a:ext uri="{FF2B5EF4-FFF2-40B4-BE49-F238E27FC236}">
                <a16:creationId xmlns:a16="http://schemas.microsoft.com/office/drawing/2014/main" id="{C8CD0440-A357-3749-8615-DDF9D09C506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Tree>
    <p:extLst>
      <p:ext uri="{BB962C8B-B14F-4D97-AF65-F5344CB8AC3E}">
        <p14:creationId xmlns:p14="http://schemas.microsoft.com/office/powerpoint/2010/main" val="42656142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E13B9-43B4-C94A-A8E9-EA626310E9FB}"/>
              </a:ext>
            </a:extLst>
          </p:cNvPr>
          <p:cNvSpPr>
            <a:spLocks noGrp="1"/>
          </p:cNvSpPr>
          <p:nvPr>
            <p:ph type="title"/>
          </p:nvPr>
        </p:nvSpPr>
        <p:spPr>
          <a:xfrm>
            <a:off x="982663" y="356071"/>
            <a:ext cx="10515600" cy="1325563"/>
          </a:xfrm>
        </p:spPr>
        <p:txBody>
          <a:bodyPr/>
          <a:lstStyle/>
          <a:p>
            <a:r>
              <a:rPr lang="en-GB"/>
              <a:t>Click to edit Master title style</a:t>
            </a:r>
            <a:endParaRPr lang="en-FI"/>
          </a:p>
        </p:txBody>
      </p:sp>
      <p:sp>
        <p:nvSpPr>
          <p:cNvPr id="3" name="Text Placeholder 2">
            <a:extLst>
              <a:ext uri="{FF2B5EF4-FFF2-40B4-BE49-F238E27FC236}">
                <a16:creationId xmlns:a16="http://schemas.microsoft.com/office/drawing/2014/main" id="{73BB524D-1190-3845-B36F-1DA85D13D3A5}"/>
              </a:ext>
            </a:extLst>
          </p:cNvPr>
          <p:cNvSpPr>
            <a:spLocks noGrp="1"/>
          </p:cNvSpPr>
          <p:nvPr>
            <p:ph type="body" idx="1"/>
          </p:nvPr>
        </p:nvSpPr>
        <p:spPr>
          <a:xfrm>
            <a:off x="984636"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0661FF6-97D1-4644-BAA8-C626ABAB0137}"/>
              </a:ext>
            </a:extLst>
          </p:cNvPr>
          <p:cNvSpPr>
            <a:spLocks noGrp="1"/>
          </p:cNvSpPr>
          <p:nvPr>
            <p:ph sz="half" idx="2"/>
          </p:nvPr>
        </p:nvSpPr>
        <p:spPr>
          <a:xfrm>
            <a:off x="984636"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5" name="Text Placeholder 4">
            <a:extLst>
              <a:ext uri="{FF2B5EF4-FFF2-40B4-BE49-F238E27FC236}">
                <a16:creationId xmlns:a16="http://schemas.microsoft.com/office/drawing/2014/main" id="{1870154A-8E73-B84E-9B6C-615601F72AA6}"/>
              </a:ext>
            </a:extLst>
          </p:cNvPr>
          <p:cNvSpPr>
            <a:spLocks noGrp="1"/>
          </p:cNvSpPr>
          <p:nvPr>
            <p:ph type="body" sz="quarter" idx="3"/>
          </p:nvPr>
        </p:nvSpPr>
        <p:spPr>
          <a:xfrm>
            <a:off x="6317048"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E99E5D0-3FAD-614F-A35A-F45099E87F2F}"/>
              </a:ext>
            </a:extLst>
          </p:cNvPr>
          <p:cNvSpPr>
            <a:spLocks noGrp="1"/>
          </p:cNvSpPr>
          <p:nvPr>
            <p:ph sz="quarter" idx="4"/>
          </p:nvPr>
        </p:nvSpPr>
        <p:spPr>
          <a:xfrm>
            <a:off x="6317048"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Tree>
    <p:extLst>
      <p:ext uri="{BB962C8B-B14F-4D97-AF65-F5344CB8AC3E}">
        <p14:creationId xmlns:p14="http://schemas.microsoft.com/office/powerpoint/2010/main" val="30659487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EC50C-05EB-534C-9963-8F2BE7ED462D}"/>
              </a:ext>
            </a:extLst>
          </p:cNvPr>
          <p:cNvSpPr>
            <a:spLocks noGrp="1"/>
          </p:cNvSpPr>
          <p:nvPr>
            <p:ph type="title"/>
          </p:nvPr>
        </p:nvSpPr>
        <p:spPr>
          <a:xfrm>
            <a:off x="982663" y="1211263"/>
            <a:ext cx="10515600" cy="685753"/>
          </a:xfrm>
        </p:spPr>
        <p:txBody>
          <a:bodyPr/>
          <a:lstStyle/>
          <a:p>
            <a:r>
              <a:rPr lang="en-GB" dirty="0"/>
              <a:t>Click to edit Master title style</a:t>
            </a:r>
            <a:endParaRPr lang="en-FI" dirty="0"/>
          </a:p>
        </p:txBody>
      </p:sp>
    </p:spTree>
    <p:extLst>
      <p:ext uri="{BB962C8B-B14F-4D97-AF65-F5344CB8AC3E}">
        <p14:creationId xmlns:p14="http://schemas.microsoft.com/office/powerpoint/2010/main" val="805963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43856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E4C7717-E9A7-4648-BFB1-3927A76D6530}"/>
              </a:ext>
            </a:extLst>
          </p:cNvPr>
          <p:cNvSpPr/>
          <p:nvPr userDrawn="1"/>
        </p:nvSpPr>
        <p:spPr>
          <a:xfrm>
            <a:off x="13050" y="0"/>
            <a:ext cx="12192000" cy="6858000"/>
          </a:xfrm>
          <a:prstGeom prst="rect">
            <a:avLst/>
          </a:prstGeom>
          <a:solidFill>
            <a:srgbClr val="D71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pic>
        <p:nvPicPr>
          <p:cNvPr id="4" name="Picture 3">
            <a:extLst>
              <a:ext uri="{FF2B5EF4-FFF2-40B4-BE49-F238E27FC236}">
                <a16:creationId xmlns:a16="http://schemas.microsoft.com/office/drawing/2014/main" id="{43D137EC-8A68-0248-9B58-363493D2E39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643543" y="0"/>
            <a:ext cx="2904915" cy="1124744"/>
          </a:xfrm>
          <a:prstGeom prst="rect">
            <a:avLst/>
          </a:prstGeom>
        </p:spPr>
      </p:pic>
      <p:sp>
        <p:nvSpPr>
          <p:cNvPr id="5" name="Title 1">
            <a:extLst>
              <a:ext uri="{FF2B5EF4-FFF2-40B4-BE49-F238E27FC236}">
                <a16:creationId xmlns:a16="http://schemas.microsoft.com/office/drawing/2014/main" id="{A16F191E-FAB9-2849-88DF-3AC7EDCA427D}"/>
              </a:ext>
            </a:extLst>
          </p:cNvPr>
          <p:cNvSpPr>
            <a:spLocks noGrp="1"/>
          </p:cNvSpPr>
          <p:nvPr>
            <p:ph type="title"/>
          </p:nvPr>
        </p:nvSpPr>
        <p:spPr>
          <a:xfrm>
            <a:off x="838200" y="1484784"/>
            <a:ext cx="10515600" cy="1728192"/>
          </a:xfrm>
        </p:spPr>
        <p:txBody>
          <a:bodyPr anchor="b">
            <a:normAutofit/>
          </a:bodyPr>
          <a:lstStyle>
            <a:lvl1pPr algn="ctr">
              <a:defRPr sz="3000" baseline="0">
                <a:solidFill>
                  <a:schemeClr val="bg1"/>
                </a:solidFill>
              </a:defRPr>
            </a:lvl1pPr>
          </a:lstStyle>
          <a:p>
            <a:r>
              <a:rPr lang="en-GB" dirty="0"/>
              <a:t>Click to edit Master title style</a:t>
            </a:r>
            <a:endParaRPr lang="en-FI" dirty="0"/>
          </a:p>
        </p:txBody>
      </p:sp>
    </p:spTree>
    <p:extLst>
      <p:ext uri="{BB962C8B-B14F-4D97-AF65-F5344CB8AC3E}">
        <p14:creationId xmlns:p14="http://schemas.microsoft.com/office/powerpoint/2010/main" val="26989173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ED9D2AC-D47A-1049-A1EB-D361C64CF4C6}"/>
              </a:ext>
            </a:extLst>
          </p:cNvPr>
          <p:cNvSpPr/>
          <p:nvPr userDrawn="1"/>
        </p:nvSpPr>
        <p:spPr>
          <a:xfrm>
            <a:off x="19540" y="0"/>
            <a:ext cx="12192000" cy="6858000"/>
          </a:xfrm>
          <a:prstGeom prst="rect">
            <a:avLst/>
          </a:prstGeom>
          <a:solidFill>
            <a:srgbClr val="D71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4" name="Title 1">
            <a:extLst>
              <a:ext uri="{FF2B5EF4-FFF2-40B4-BE49-F238E27FC236}">
                <a16:creationId xmlns:a16="http://schemas.microsoft.com/office/drawing/2014/main" id="{F5DC3298-41FD-024C-ADB0-9DD478135033}"/>
              </a:ext>
            </a:extLst>
          </p:cNvPr>
          <p:cNvSpPr>
            <a:spLocks noGrp="1"/>
          </p:cNvSpPr>
          <p:nvPr>
            <p:ph type="title"/>
          </p:nvPr>
        </p:nvSpPr>
        <p:spPr>
          <a:xfrm>
            <a:off x="1235869" y="415862"/>
            <a:ext cx="9720264" cy="1728192"/>
          </a:xfrm>
        </p:spPr>
        <p:txBody>
          <a:bodyPr anchor="b">
            <a:normAutofit/>
          </a:bodyPr>
          <a:lstStyle>
            <a:lvl1pPr algn="ctr">
              <a:defRPr sz="2500" b="0" baseline="0">
                <a:solidFill>
                  <a:schemeClr val="bg1"/>
                </a:solidFill>
              </a:defRPr>
            </a:lvl1pPr>
          </a:lstStyle>
          <a:p>
            <a:r>
              <a:rPr lang="en-GB" dirty="0"/>
              <a:t>Click to edit Master title style</a:t>
            </a:r>
            <a:endParaRPr lang="en-FI" dirty="0"/>
          </a:p>
        </p:txBody>
      </p:sp>
      <p:sp>
        <p:nvSpPr>
          <p:cNvPr id="5" name="Text Placeholder 4">
            <a:extLst>
              <a:ext uri="{FF2B5EF4-FFF2-40B4-BE49-F238E27FC236}">
                <a16:creationId xmlns:a16="http://schemas.microsoft.com/office/drawing/2014/main" id="{99558C3E-611B-E542-A9E8-7768A2365AB3}"/>
              </a:ext>
            </a:extLst>
          </p:cNvPr>
          <p:cNvSpPr>
            <a:spLocks noGrp="1"/>
          </p:cNvSpPr>
          <p:nvPr>
            <p:ph type="body" sz="quarter" idx="10"/>
          </p:nvPr>
        </p:nvSpPr>
        <p:spPr>
          <a:xfrm>
            <a:off x="1523492" y="3612833"/>
            <a:ext cx="9145016" cy="3056527"/>
          </a:xfrm>
        </p:spPr>
        <p:txBody>
          <a:bodyPr/>
          <a:lstStyle>
            <a:lvl1pPr>
              <a:buClr>
                <a:schemeClr val="bg1"/>
              </a:buClr>
              <a:buFont typeface="Courier New" panose="02070309020205020404" pitchFamily="49" charset="0"/>
              <a:buChar char="o"/>
              <a:defRPr sz="2200" b="1">
                <a:solidFill>
                  <a:schemeClr val="bg1"/>
                </a:solidFill>
              </a:defRPr>
            </a:lvl1pPr>
            <a:lvl2pPr>
              <a:buClr>
                <a:schemeClr val="bg1"/>
              </a:buClr>
              <a:buFont typeface="Courier New" panose="02070309020205020404" pitchFamily="49" charset="0"/>
              <a:buChar char="o"/>
              <a:defRPr sz="2000" b="1">
                <a:solidFill>
                  <a:schemeClr val="bg1"/>
                </a:solidFill>
              </a:defRPr>
            </a:lvl2pPr>
            <a:lvl3pPr>
              <a:buClr>
                <a:schemeClr val="bg1"/>
              </a:buClr>
              <a:buFont typeface="Courier New" panose="02070309020205020404" pitchFamily="49" charset="0"/>
              <a:buChar char="o"/>
              <a:defRPr sz="2000" b="1">
                <a:solidFill>
                  <a:schemeClr val="bg1"/>
                </a:solidFill>
              </a:defRPr>
            </a:lvl3pPr>
            <a:lvl4pPr>
              <a:buClr>
                <a:schemeClr val="bg1"/>
              </a:buClr>
              <a:buFont typeface="Courier New" panose="02070309020205020404" pitchFamily="49" charset="0"/>
              <a:buChar char="o"/>
              <a:defRPr sz="2000" b="1">
                <a:solidFill>
                  <a:schemeClr val="bg1"/>
                </a:solidFill>
              </a:defRPr>
            </a:lvl4pPr>
            <a:lvl5pPr>
              <a:buClr>
                <a:schemeClr val="bg1"/>
              </a:buClr>
              <a:buFont typeface="Courier New" panose="02070309020205020404" pitchFamily="49" charset="0"/>
              <a:buChar char="o"/>
              <a:defRPr sz="2000" b="1">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fi-FI" dirty="0"/>
          </a:p>
        </p:txBody>
      </p:sp>
      <p:sp>
        <p:nvSpPr>
          <p:cNvPr id="6" name="Text Placeholder 11">
            <a:extLst>
              <a:ext uri="{FF2B5EF4-FFF2-40B4-BE49-F238E27FC236}">
                <a16:creationId xmlns:a16="http://schemas.microsoft.com/office/drawing/2014/main" id="{2027CEE8-5F29-5B46-8C82-1F36C2257780}"/>
              </a:ext>
            </a:extLst>
          </p:cNvPr>
          <p:cNvSpPr>
            <a:spLocks noGrp="1"/>
          </p:cNvSpPr>
          <p:nvPr>
            <p:ph type="body" sz="quarter" idx="11"/>
          </p:nvPr>
        </p:nvSpPr>
        <p:spPr>
          <a:xfrm>
            <a:off x="1235869" y="2433969"/>
            <a:ext cx="9720263" cy="544512"/>
          </a:xfrm>
        </p:spPr>
        <p:txBody>
          <a:bodyPr/>
          <a:lstStyle>
            <a:lvl1pPr algn="ctr">
              <a:buFontTx/>
              <a:buNone/>
              <a:defRPr sz="3200" b="1">
                <a:solidFill>
                  <a:schemeClr val="bg1"/>
                </a:solidFill>
              </a:defRPr>
            </a:lvl1pPr>
          </a:lstStyle>
          <a:p>
            <a:pPr lvl="0"/>
            <a:r>
              <a:rPr lang="en-GB" dirty="0"/>
              <a:t>Click to edit Master text styles</a:t>
            </a:r>
          </a:p>
        </p:txBody>
      </p:sp>
    </p:spTree>
    <p:extLst>
      <p:ext uri="{BB962C8B-B14F-4D97-AF65-F5344CB8AC3E}">
        <p14:creationId xmlns:p14="http://schemas.microsoft.com/office/powerpoint/2010/main" val="23113535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327910"/>
          </a:xfrm>
          <a:prstGeom prst="rect">
            <a:avLst/>
          </a:prstGeom>
        </p:spPr>
        <p:txBody>
          <a:bodyPr wrap="square" lIns="0" tIns="0" rIns="0" bIns="0">
            <a:spAutoFit/>
          </a:bodyPr>
          <a:lstStyle>
            <a:lvl1pPr>
              <a:defRPr sz="2131" b="1" i="0">
                <a:solidFill>
                  <a:srgbClr val="ED1C24"/>
                </a:solidFill>
                <a:latin typeface="Lucida Sans"/>
                <a:cs typeface="Lucida Sans"/>
              </a:defRPr>
            </a:lvl1pPr>
          </a:lstStyle>
          <a:p>
            <a:endParaRPr/>
          </a:p>
        </p:txBody>
      </p:sp>
      <p:sp>
        <p:nvSpPr>
          <p:cNvPr id="3" name="Holder 3"/>
          <p:cNvSpPr>
            <a:spLocks noGrp="1"/>
          </p:cNvSpPr>
          <p:nvPr>
            <p:ph type="subTitle" idx="4"/>
          </p:nvPr>
        </p:nvSpPr>
        <p:spPr>
          <a:xfrm>
            <a:off x="1828800" y="3840480"/>
            <a:ext cx="8534400" cy="204993"/>
          </a:xfrm>
          <a:prstGeom prst="rect">
            <a:avLst/>
          </a:prstGeom>
        </p:spPr>
        <p:txBody>
          <a:bodyPr wrap="square" lIns="0" tIns="0" rIns="0" bIns="0">
            <a:spAutoFit/>
          </a:bodyPr>
          <a:lstStyle>
            <a:lvl1pPr>
              <a:defRPr sz="1332" b="0" i="0">
                <a:solidFill>
                  <a:srgbClr val="231F20"/>
                </a:solidFill>
                <a:latin typeface="Trebuchet MS"/>
                <a:cs typeface="Trebuchet MS"/>
              </a:defRPr>
            </a:lvl1pPr>
          </a:lstStyle>
          <a:p>
            <a:endParaRPr/>
          </a:p>
        </p:txBody>
      </p:sp>
      <p:sp>
        <p:nvSpPr>
          <p:cNvPr id="5" name="Holder 5"/>
          <p:cNvSpPr>
            <a:spLocks noGrp="1"/>
          </p:cNvSpPr>
          <p:nvPr>
            <p:ph type="dt" sz="half" idx="6"/>
          </p:nvPr>
        </p:nvSpPr>
        <p:spPr>
          <a:xfrm>
            <a:off x="767408" y="5542468"/>
            <a:ext cx="2804160" cy="276999"/>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1/24/2023</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3978503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416417" y="195227"/>
            <a:ext cx="8375227" cy="327910"/>
          </a:xfrm>
        </p:spPr>
        <p:txBody>
          <a:bodyPr lIns="0" tIns="0" rIns="0" bIns="0"/>
          <a:lstStyle>
            <a:lvl1pPr>
              <a:defRPr sz="2131" b="1" i="0">
                <a:solidFill>
                  <a:srgbClr val="ED1C24"/>
                </a:solidFill>
                <a:latin typeface="Lucida Sans"/>
                <a:cs typeface="Lucida Sans"/>
              </a:defRPr>
            </a:lvl1pPr>
          </a:lstStyle>
          <a:p>
            <a:endParaRPr/>
          </a:p>
        </p:txBody>
      </p:sp>
      <p:sp>
        <p:nvSpPr>
          <p:cNvPr id="3" name="Holder 3"/>
          <p:cNvSpPr>
            <a:spLocks noGrp="1"/>
          </p:cNvSpPr>
          <p:nvPr>
            <p:ph type="body" idx="1"/>
          </p:nvPr>
        </p:nvSpPr>
        <p:spPr>
          <a:xfrm>
            <a:off x="415065" y="1038533"/>
            <a:ext cx="6610773" cy="204993"/>
          </a:xfrm>
        </p:spPr>
        <p:txBody>
          <a:bodyPr lIns="0" tIns="0" rIns="0" bIns="0"/>
          <a:lstStyle>
            <a:lvl1pPr>
              <a:defRPr sz="1332" b="0" i="0">
                <a:solidFill>
                  <a:srgbClr val="231F20"/>
                </a:solidFill>
                <a:latin typeface="Trebuchet MS"/>
                <a:cs typeface="Trebuchet MS"/>
              </a:defRPr>
            </a:lvl1pPr>
          </a:lstStyle>
          <a:p>
            <a:endParaRPr/>
          </a:p>
        </p:txBody>
      </p:sp>
      <p:sp>
        <p:nvSpPr>
          <p:cNvPr id="5" name="Holder 5"/>
          <p:cNvSpPr>
            <a:spLocks noGrp="1"/>
          </p:cNvSpPr>
          <p:nvPr>
            <p:ph type="dt" sz="half" idx="6"/>
          </p:nvPr>
        </p:nvSpPr>
        <p:spPr>
          <a:xfrm>
            <a:off x="767408" y="5542468"/>
            <a:ext cx="2804160" cy="276999"/>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1/24/2023</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35697593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userDrawn="1"/>
        </p:nvSpPr>
        <p:spPr>
          <a:xfrm>
            <a:off x="239996" y="6232306"/>
            <a:ext cx="11712787" cy="383913"/>
          </a:xfrm>
          <a:custGeom>
            <a:avLst/>
            <a:gdLst/>
            <a:ahLst/>
            <a:cxnLst/>
            <a:rect l="l" t="t" r="r" b="b"/>
            <a:pathLst>
              <a:path w="8784590" h="288289">
                <a:moveTo>
                  <a:pt x="8784005" y="0"/>
                </a:moveTo>
                <a:lnTo>
                  <a:pt x="0" y="0"/>
                </a:lnTo>
                <a:lnTo>
                  <a:pt x="0" y="287997"/>
                </a:lnTo>
                <a:lnTo>
                  <a:pt x="8784005" y="287997"/>
                </a:lnTo>
                <a:lnTo>
                  <a:pt x="8784005" y="0"/>
                </a:lnTo>
                <a:close/>
              </a:path>
            </a:pathLst>
          </a:custGeom>
          <a:solidFill>
            <a:srgbClr val="ED1C24"/>
          </a:solidFill>
        </p:spPr>
        <p:txBody>
          <a:bodyPr wrap="square" lIns="0" tIns="0" rIns="0" bIns="0" rtlCol="0"/>
          <a:lstStyle/>
          <a:p>
            <a:endParaRPr sz="2397" dirty="0"/>
          </a:p>
        </p:txBody>
      </p:sp>
      <p:sp>
        <p:nvSpPr>
          <p:cNvPr id="17" name="bg object 17"/>
          <p:cNvSpPr/>
          <p:nvPr/>
        </p:nvSpPr>
        <p:spPr>
          <a:xfrm>
            <a:off x="6166001" y="862924"/>
            <a:ext cx="5786120" cy="5204808"/>
          </a:xfrm>
          <a:custGeom>
            <a:avLst/>
            <a:gdLst/>
            <a:ahLst/>
            <a:cxnLst/>
            <a:rect l="l" t="t" r="r" b="b"/>
            <a:pathLst>
              <a:path w="4339590" h="3908425">
                <a:moveTo>
                  <a:pt x="4339501" y="0"/>
                </a:moveTo>
                <a:lnTo>
                  <a:pt x="0" y="0"/>
                </a:lnTo>
                <a:lnTo>
                  <a:pt x="0" y="3908399"/>
                </a:lnTo>
                <a:lnTo>
                  <a:pt x="4339501" y="3908399"/>
                </a:lnTo>
                <a:lnTo>
                  <a:pt x="4339501" y="0"/>
                </a:lnTo>
                <a:close/>
              </a:path>
            </a:pathLst>
          </a:custGeom>
          <a:solidFill>
            <a:srgbClr val="E6E7E8"/>
          </a:solidFill>
        </p:spPr>
        <p:txBody>
          <a:bodyPr wrap="square" lIns="0" tIns="0" rIns="0" bIns="0" rtlCol="0"/>
          <a:lstStyle/>
          <a:p>
            <a:endParaRPr sz="2397" dirty="0"/>
          </a:p>
        </p:txBody>
      </p:sp>
      <p:pic>
        <p:nvPicPr>
          <p:cNvPr id="18" name="bg object 18"/>
          <p:cNvPicPr/>
          <p:nvPr/>
        </p:nvPicPr>
        <p:blipFill>
          <a:blip r:embed="rId2" cstate="print"/>
          <a:stretch>
            <a:fillRect/>
          </a:stretch>
        </p:blipFill>
        <p:spPr>
          <a:xfrm>
            <a:off x="6166002" y="4458494"/>
            <a:ext cx="5786001" cy="1609203"/>
          </a:xfrm>
          <a:prstGeom prst="rect">
            <a:avLst/>
          </a:prstGeom>
        </p:spPr>
      </p:pic>
      <p:sp>
        <p:nvSpPr>
          <p:cNvPr id="2" name="Holder 2"/>
          <p:cNvSpPr>
            <a:spLocks noGrp="1"/>
          </p:cNvSpPr>
          <p:nvPr>
            <p:ph type="title"/>
          </p:nvPr>
        </p:nvSpPr>
        <p:spPr>
          <a:xfrm>
            <a:off x="416417" y="195227"/>
            <a:ext cx="8375227" cy="327910"/>
          </a:xfrm>
        </p:spPr>
        <p:txBody>
          <a:bodyPr lIns="0" tIns="0" rIns="0" bIns="0"/>
          <a:lstStyle>
            <a:lvl1pPr>
              <a:defRPr sz="2131" b="1" i="0">
                <a:solidFill>
                  <a:srgbClr val="ED1C24"/>
                </a:solidFill>
                <a:latin typeface="Lucida Sans"/>
                <a:cs typeface="Lucida Sans"/>
              </a:defRPr>
            </a:lvl1pPr>
          </a:lstStyle>
          <a:p>
            <a:endParaRPr/>
          </a:p>
        </p:txBody>
      </p:sp>
      <p:sp>
        <p:nvSpPr>
          <p:cNvPr id="3" name="Holder 3"/>
          <p:cNvSpPr>
            <a:spLocks noGrp="1"/>
          </p:cNvSpPr>
          <p:nvPr>
            <p:ph sz="half" idx="2"/>
          </p:nvPr>
        </p:nvSpPr>
        <p:spPr>
          <a:xfrm>
            <a:off x="609600" y="1577340"/>
            <a:ext cx="5303520" cy="153888"/>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153888"/>
          </a:xfrm>
          <a:prstGeom prst="rect">
            <a:avLst/>
          </a:prstGeom>
        </p:spPr>
        <p:txBody>
          <a:bodyPr wrap="square" lIns="0" tIns="0" rIns="0" bIns="0">
            <a:spAutoFit/>
          </a:bodyPr>
          <a:lstStyle>
            <a:lvl1pPr>
              <a:defRPr/>
            </a:lvl1pPr>
          </a:lstStyle>
          <a:p>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
        <p:nvSpPr>
          <p:cNvPr id="11" name="TextBox 7">
            <a:extLst>
              <a:ext uri="{FF2B5EF4-FFF2-40B4-BE49-F238E27FC236}">
                <a16:creationId xmlns:a16="http://schemas.microsoft.com/office/drawing/2014/main" id="{B675E44C-1BE5-4135-B7BB-88DEB02BB0B2}"/>
              </a:ext>
            </a:extLst>
          </p:cNvPr>
          <p:cNvSpPr txBox="1"/>
          <p:nvPr userDrawn="1"/>
        </p:nvSpPr>
        <p:spPr>
          <a:xfrm>
            <a:off x="695400" y="6237803"/>
            <a:ext cx="4896544" cy="284693"/>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i-FI" sz="1250" b="1" baseline="0" dirty="0">
                <a:solidFill>
                  <a:schemeClr val="bg1"/>
                </a:solidFill>
                <a:latin typeface="Verdana" panose="020B0604030504040204" pitchFamily="34" charset="0"/>
                <a:cs typeface="SignaOT-LightIta" panose="020B0504030101020102" pitchFamily="34" charset="77"/>
              </a:rPr>
              <a:t>Luonto osaksi hyvinvointia</a:t>
            </a:r>
          </a:p>
        </p:txBody>
      </p:sp>
    </p:spTree>
    <p:extLst>
      <p:ext uri="{BB962C8B-B14F-4D97-AF65-F5344CB8AC3E}">
        <p14:creationId xmlns:p14="http://schemas.microsoft.com/office/powerpoint/2010/main" val="35599034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416417" y="195227"/>
            <a:ext cx="8375227" cy="327910"/>
          </a:xfrm>
        </p:spPr>
        <p:txBody>
          <a:bodyPr lIns="0" tIns="0" rIns="0" bIns="0"/>
          <a:lstStyle>
            <a:lvl1pPr>
              <a:defRPr sz="2131" b="1" i="0">
                <a:solidFill>
                  <a:srgbClr val="ED1C24"/>
                </a:solidFill>
                <a:latin typeface="Lucida Sans"/>
                <a:cs typeface="Lucida Sans"/>
              </a:defRPr>
            </a:lvl1pPr>
          </a:lstStyle>
          <a:p>
            <a:endParaRPr/>
          </a:p>
        </p:txBody>
      </p:sp>
      <p:sp>
        <p:nvSpPr>
          <p:cNvPr id="4" name="Holder 4"/>
          <p:cNvSpPr>
            <a:spLocks noGrp="1"/>
          </p:cNvSpPr>
          <p:nvPr>
            <p:ph type="dt" sz="half" idx="6"/>
          </p:nvPr>
        </p:nvSpPr>
        <p:spPr>
          <a:xfrm>
            <a:off x="767408" y="5542468"/>
            <a:ext cx="2804160" cy="276999"/>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1/24/2023</a:t>
            </a:fld>
            <a:endParaRPr lang="en-US" dirty="0"/>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39381526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3" name="Holder 3"/>
          <p:cNvSpPr>
            <a:spLocks noGrp="1"/>
          </p:cNvSpPr>
          <p:nvPr>
            <p:ph type="dt" sz="half" idx="6"/>
          </p:nvPr>
        </p:nvSpPr>
        <p:spPr>
          <a:xfrm>
            <a:off x="767408" y="5542468"/>
            <a:ext cx="2804160" cy="276999"/>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1/24/2023</a:t>
            </a:fld>
            <a:endParaRPr lang="en-US"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26508079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920BB-34B8-7B4D-B2FF-ABFE4AD6C370}"/>
              </a:ext>
            </a:extLst>
          </p:cNvPr>
          <p:cNvSpPr>
            <a:spLocks noGrp="1"/>
          </p:cNvSpPr>
          <p:nvPr>
            <p:ph type="title"/>
          </p:nvPr>
        </p:nvSpPr>
        <p:spPr>
          <a:xfrm>
            <a:off x="996951" y="1052736"/>
            <a:ext cx="10515600" cy="685753"/>
          </a:xfrm>
        </p:spPr>
        <p:txBody>
          <a:bodyPr anchor="b" anchorCtr="0"/>
          <a:lstStyle/>
          <a:p>
            <a:r>
              <a:rPr lang="en-GB" dirty="0"/>
              <a:t>Click to edit Master title style</a:t>
            </a:r>
            <a:endParaRPr lang="en-FI" dirty="0"/>
          </a:p>
        </p:txBody>
      </p:sp>
      <p:sp>
        <p:nvSpPr>
          <p:cNvPr id="3" name="Content Placeholder 2">
            <a:extLst>
              <a:ext uri="{FF2B5EF4-FFF2-40B4-BE49-F238E27FC236}">
                <a16:creationId xmlns:a16="http://schemas.microsoft.com/office/drawing/2014/main" id="{BB0166F8-8381-B645-B852-10EE468FFF5D}"/>
              </a:ext>
            </a:extLst>
          </p:cNvPr>
          <p:cNvSpPr>
            <a:spLocks noGrp="1"/>
          </p:cNvSpPr>
          <p:nvPr>
            <p:ph sz="half" idx="1"/>
          </p:nvPr>
        </p:nvSpPr>
        <p:spPr>
          <a:xfrm>
            <a:off x="982663" y="1916159"/>
            <a:ext cx="5181600" cy="435133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FI" dirty="0"/>
          </a:p>
        </p:txBody>
      </p:sp>
      <p:sp>
        <p:nvSpPr>
          <p:cNvPr id="4" name="Content Placeholder 3">
            <a:extLst>
              <a:ext uri="{FF2B5EF4-FFF2-40B4-BE49-F238E27FC236}">
                <a16:creationId xmlns:a16="http://schemas.microsoft.com/office/drawing/2014/main" id="{400135DE-CC8D-954F-AFF6-AD5894B5973E}"/>
              </a:ext>
            </a:extLst>
          </p:cNvPr>
          <p:cNvSpPr>
            <a:spLocks noGrp="1"/>
          </p:cNvSpPr>
          <p:nvPr>
            <p:ph sz="half" idx="2"/>
          </p:nvPr>
        </p:nvSpPr>
        <p:spPr>
          <a:xfrm>
            <a:off x="6316663" y="1916159"/>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Tree>
    <p:extLst>
      <p:ext uri="{BB962C8B-B14F-4D97-AF65-F5344CB8AC3E}">
        <p14:creationId xmlns:p14="http://schemas.microsoft.com/office/powerpoint/2010/main" val="18522240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920BB-34B8-7B4D-B2FF-ABFE4AD6C370}"/>
              </a:ext>
            </a:extLst>
          </p:cNvPr>
          <p:cNvSpPr>
            <a:spLocks noGrp="1"/>
          </p:cNvSpPr>
          <p:nvPr>
            <p:ph type="title"/>
          </p:nvPr>
        </p:nvSpPr>
        <p:spPr>
          <a:xfrm>
            <a:off x="996951" y="1052736"/>
            <a:ext cx="10515600" cy="685753"/>
          </a:xfrm>
        </p:spPr>
        <p:txBody>
          <a:bodyPr anchor="b" anchorCtr="0"/>
          <a:lstStyle/>
          <a:p>
            <a:r>
              <a:rPr lang="en-GB" dirty="0"/>
              <a:t>Click to edit Master title style</a:t>
            </a:r>
            <a:endParaRPr lang="en-FI" dirty="0"/>
          </a:p>
        </p:txBody>
      </p:sp>
      <p:sp>
        <p:nvSpPr>
          <p:cNvPr id="3" name="Content Placeholder 2">
            <a:extLst>
              <a:ext uri="{FF2B5EF4-FFF2-40B4-BE49-F238E27FC236}">
                <a16:creationId xmlns:a16="http://schemas.microsoft.com/office/drawing/2014/main" id="{BB0166F8-8381-B645-B852-10EE468FFF5D}"/>
              </a:ext>
            </a:extLst>
          </p:cNvPr>
          <p:cNvSpPr>
            <a:spLocks noGrp="1"/>
          </p:cNvSpPr>
          <p:nvPr>
            <p:ph sz="half" idx="1"/>
          </p:nvPr>
        </p:nvSpPr>
        <p:spPr>
          <a:xfrm>
            <a:off x="914400" y="1952105"/>
            <a:ext cx="5181600" cy="435133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FI" dirty="0"/>
          </a:p>
        </p:txBody>
      </p:sp>
      <p:sp>
        <p:nvSpPr>
          <p:cNvPr id="4" name="Content Placeholder 3">
            <a:extLst>
              <a:ext uri="{FF2B5EF4-FFF2-40B4-BE49-F238E27FC236}">
                <a16:creationId xmlns:a16="http://schemas.microsoft.com/office/drawing/2014/main" id="{400135DE-CC8D-954F-AFF6-AD5894B5973E}"/>
              </a:ext>
            </a:extLst>
          </p:cNvPr>
          <p:cNvSpPr>
            <a:spLocks noGrp="1"/>
          </p:cNvSpPr>
          <p:nvPr>
            <p:ph sz="half" idx="2"/>
          </p:nvPr>
        </p:nvSpPr>
        <p:spPr>
          <a:xfrm>
            <a:off x="6316663" y="1916159"/>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Tree>
    <p:extLst>
      <p:ext uri="{BB962C8B-B14F-4D97-AF65-F5344CB8AC3E}">
        <p14:creationId xmlns:p14="http://schemas.microsoft.com/office/powerpoint/2010/main" val="1057874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E13B9-43B4-C94A-A8E9-EA626310E9FB}"/>
              </a:ext>
            </a:extLst>
          </p:cNvPr>
          <p:cNvSpPr>
            <a:spLocks noGrp="1"/>
          </p:cNvSpPr>
          <p:nvPr>
            <p:ph type="title"/>
          </p:nvPr>
        </p:nvSpPr>
        <p:spPr>
          <a:xfrm>
            <a:off x="982663" y="356071"/>
            <a:ext cx="10515600" cy="1325563"/>
          </a:xfrm>
        </p:spPr>
        <p:txBody>
          <a:bodyPr/>
          <a:lstStyle/>
          <a:p>
            <a:r>
              <a:rPr lang="en-GB"/>
              <a:t>Click to edit Master title style</a:t>
            </a:r>
            <a:endParaRPr lang="en-FI"/>
          </a:p>
        </p:txBody>
      </p:sp>
      <p:sp>
        <p:nvSpPr>
          <p:cNvPr id="3" name="Text Placeholder 2">
            <a:extLst>
              <a:ext uri="{FF2B5EF4-FFF2-40B4-BE49-F238E27FC236}">
                <a16:creationId xmlns:a16="http://schemas.microsoft.com/office/drawing/2014/main" id="{73BB524D-1190-3845-B36F-1DA85D13D3A5}"/>
              </a:ext>
            </a:extLst>
          </p:cNvPr>
          <p:cNvSpPr>
            <a:spLocks noGrp="1"/>
          </p:cNvSpPr>
          <p:nvPr>
            <p:ph type="body" idx="1"/>
          </p:nvPr>
        </p:nvSpPr>
        <p:spPr>
          <a:xfrm>
            <a:off x="984636"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0661FF6-97D1-4644-BAA8-C626ABAB0137}"/>
              </a:ext>
            </a:extLst>
          </p:cNvPr>
          <p:cNvSpPr>
            <a:spLocks noGrp="1"/>
          </p:cNvSpPr>
          <p:nvPr>
            <p:ph sz="half" idx="2"/>
          </p:nvPr>
        </p:nvSpPr>
        <p:spPr>
          <a:xfrm>
            <a:off x="984636"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5" name="Text Placeholder 4">
            <a:extLst>
              <a:ext uri="{FF2B5EF4-FFF2-40B4-BE49-F238E27FC236}">
                <a16:creationId xmlns:a16="http://schemas.microsoft.com/office/drawing/2014/main" id="{1870154A-8E73-B84E-9B6C-615601F72AA6}"/>
              </a:ext>
            </a:extLst>
          </p:cNvPr>
          <p:cNvSpPr>
            <a:spLocks noGrp="1"/>
          </p:cNvSpPr>
          <p:nvPr>
            <p:ph type="body" sz="quarter" idx="3"/>
          </p:nvPr>
        </p:nvSpPr>
        <p:spPr>
          <a:xfrm>
            <a:off x="6317048"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E99E5D0-3FAD-614F-A35A-F45099E87F2F}"/>
              </a:ext>
            </a:extLst>
          </p:cNvPr>
          <p:cNvSpPr>
            <a:spLocks noGrp="1"/>
          </p:cNvSpPr>
          <p:nvPr>
            <p:ph sz="quarter" idx="4"/>
          </p:nvPr>
        </p:nvSpPr>
        <p:spPr>
          <a:xfrm>
            <a:off x="6317048"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Tree>
    <p:extLst>
      <p:ext uri="{BB962C8B-B14F-4D97-AF65-F5344CB8AC3E}">
        <p14:creationId xmlns:p14="http://schemas.microsoft.com/office/powerpoint/2010/main" val="29263112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EC50C-05EB-534C-9963-8F2BE7ED462D}"/>
              </a:ext>
            </a:extLst>
          </p:cNvPr>
          <p:cNvSpPr>
            <a:spLocks noGrp="1"/>
          </p:cNvSpPr>
          <p:nvPr>
            <p:ph type="title"/>
          </p:nvPr>
        </p:nvSpPr>
        <p:spPr>
          <a:xfrm>
            <a:off x="982663" y="1211263"/>
            <a:ext cx="10515600" cy="685753"/>
          </a:xfrm>
        </p:spPr>
        <p:txBody>
          <a:bodyPr/>
          <a:lstStyle/>
          <a:p>
            <a:r>
              <a:rPr lang="en-GB" dirty="0"/>
              <a:t>Click to edit Master title style</a:t>
            </a:r>
            <a:endParaRPr lang="en-FI" dirty="0"/>
          </a:p>
        </p:txBody>
      </p:sp>
    </p:spTree>
    <p:extLst>
      <p:ext uri="{BB962C8B-B14F-4D97-AF65-F5344CB8AC3E}">
        <p14:creationId xmlns:p14="http://schemas.microsoft.com/office/powerpoint/2010/main" val="33973036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86140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E4C7717-E9A7-4648-BFB1-3927A76D6530}"/>
              </a:ext>
            </a:extLst>
          </p:cNvPr>
          <p:cNvSpPr/>
          <p:nvPr userDrawn="1"/>
        </p:nvSpPr>
        <p:spPr>
          <a:xfrm>
            <a:off x="13050" y="0"/>
            <a:ext cx="12192000" cy="6858000"/>
          </a:xfrm>
          <a:prstGeom prst="rect">
            <a:avLst/>
          </a:prstGeom>
          <a:solidFill>
            <a:srgbClr val="D71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pic>
        <p:nvPicPr>
          <p:cNvPr id="4" name="Picture 3">
            <a:extLst>
              <a:ext uri="{FF2B5EF4-FFF2-40B4-BE49-F238E27FC236}">
                <a16:creationId xmlns:a16="http://schemas.microsoft.com/office/drawing/2014/main" id="{43D137EC-8A68-0248-9B58-363493D2E39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643543" y="0"/>
            <a:ext cx="2904915" cy="1124744"/>
          </a:xfrm>
          <a:prstGeom prst="rect">
            <a:avLst/>
          </a:prstGeom>
        </p:spPr>
      </p:pic>
      <p:sp>
        <p:nvSpPr>
          <p:cNvPr id="5" name="Title 1">
            <a:extLst>
              <a:ext uri="{FF2B5EF4-FFF2-40B4-BE49-F238E27FC236}">
                <a16:creationId xmlns:a16="http://schemas.microsoft.com/office/drawing/2014/main" id="{A16F191E-FAB9-2849-88DF-3AC7EDCA427D}"/>
              </a:ext>
            </a:extLst>
          </p:cNvPr>
          <p:cNvSpPr>
            <a:spLocks noGrp="1"/>
          </p:cNvSpPr>
          <p:nvPr>
            <p:ph type="title"/>
          </p:nvPr>
        </p:nvSpPr>
        <p:spPr>
          <a:xfrm>
            <a:off x="838200" y="1484784"/>
            <a:ext cx="10515600" cy="1728192"/>
          </a:xfrm>
        </p:spPr>
        <p:txBody>
          <a:bodyPr anchor="b">
            <a:normAutofit/>
          </a:bodyPr>
          <a:lstStyle>
            <a:lvl1pPr algn="ctr">
              <a:defRPr sz="3000" baseline="0">
                <a:solidFill>
                  <a:schemeClr val="bg1"/>
                </a:solidFill>
              </a:defRPr>
            </a:lvl1pPr>
          </a:lstStyle>
          <a:p>
            <a:r>
              <a:rPr lang="en-GB" dirty="0"/>
              <a:t>Click to edit Master title style</a:t>
            </a:r>
            <a:endParaRPr lang="en-FI" dirty="0"/>
          </a:p>
        </p:txBody>
      </p:sp>
    </p:spTree>
    <p:extLst>
      <p:ext uri="{BB962C8B-B14F-4D97-AF65-F5344CB8AC3E}">
        <p14:creationId xmlns:p14="http://schemas.microsoft.com/office/powerpoint/2010/main" val="852779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ED9D2AC-D47A-1049-A1EB-D361C64CF4C6}"/>
              </a:ext>
            </a:extLst>
          </p:cNvPr>
          <p:cNvSpPr/>
          <p:nvPr userDrawn="1"/>
        </p:nvSpPr>
        <p:spPr>
          <a:xfrm>
            <a:off x="19540" y="0"/>
            <a:ext cx="12192000" cy="6858000"/>
          </a:xfrm>
          <a:prstGeom prst="rect">
            <a:avLst/>
          </a:prstGeom>
          <a:solidFill>
            <a:srgbClr val="D71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4" name="Title 1">
            <a:extLst>
              <a:ext uri="{FF2B5EF4-FFF2-40B4-BE49-F238E27FC236}">
                <a16:creationId xmlns:a16="http://schemas.microsoft.com/office/drawing/2014/main" id="{F5DC3298-41FD-024C-ADB0-9DD478135033}"/>
              </a:ext>
            </a:extLst>
          </p:cNvPr>
          <p:cNvSpPr>
            <a:spLocks noGrp="1"/>
          </p:cNvSpPr>
          <p:nvPr>
            <p:ph type="title"/>
          </p:nvPr>
        </p:nvSpPr>
        <p:spPr>
          <a:xfrm>
            <a:off x="1235869" y="415862"/>
            <a:ext cx="9720264" cy="1728192"/>
          </a:xfrm>
        </p:spPr>
        <p:txBody>
          <a:bodyPr anchor="b">
            <a:normAutofit/>
          </a:bodyPr>
          <a:lstStyle>
            <a:lvl1pPr algn="ctr">
              <a:defRPr sz="2500" b="0" baseline="0">
                <a:solidFill>
                  <a:schemeClr val="bg1"/>
                </a:solidFill>
              </a:defRPr>
            </a:lvl1pPr>
          </a:lstStyle>
          <a:p>
            <a:r>
              <a:rPr lang="en-GB" dirty="0"/>
              <a:t>Click to edit Master title style</a:t>
            </a:r>
            <a:endParaRPr lang="en-FI" dirty="0"/>
          </a:p>
        </p:txBody>
      </p:sp>
      <p:sp>
        <p:nvSpPr>
          <p:cNvPr id="5" name="Text Placeholder 4">
            <a:extLst>
              <a:ext uri="{FF2B5EF4-FFF2-40B4-BE49-F238E27FC236}">
                <a16:creationId xmlns:a16="http://schemas.microsoft.com/office/drawing/2014/main" id="{99558C3E-611B-E542-A9E8-7768A2365AB3}"/>
              </a:ext>
            </a:extLst>
          </p:cNvPr>
          <p:cNvSpPr>
            <a:spLocks noGrp="1"/>
          </p:cNvSpPr>
          <p:nvPr>
            <p:ph type="body" sz="quarter" idx="10"/>
          </p:nvPr>
        </p:nvSpPr>
        <p:spPr>
          <a:xfrm>
            <a:off x="1523492" y="3612833"/>
            <a:ext cx="9145016" cy="3056527"/>
          </a:xfrm>
        </p:spPr>
        <p:txBody>
          <a:bodyPr/>
          <a:lstStyle>
            <a:lvl1pPr>
              <a:buClr>
                <a:schemeClr val="bg1"/>
              </a:buClr>
              <a:buFont typeface="Courier New" panose="02070309020205020404" pitchFamily="49" charset="0"/>
              <a:buChar char="o"/>
              <a:defRPr sz="2200" b="1">
                <a:solidFill>
                  <a:schemeClr val="bg1"/>
                </a:solidFill>
              </a:defRPr>
            </a:lvl1pPr>
            <a:lvl2pPr>
              <a:buClr>
                <a:schemeClr val="bg1"/>
              </a:buClr>
              <a:buFont typeface="Courier New" panose="02070309020205020404" pitchFamily="49" charset="0"/>
              <a:buChar char="o"/>
              <a:defRPr sz="2000" b="1">
                <a:solidFill>
                  <a:schemeClr val="bg1"/>
                </a:solidFill>
              </a:defRPr>
            </a:lvl2pPr>
            <a:lvl3pPr>
              <a:buClr>
                <a:schemeClr val="bg1"/>
              </a:buClr>
              <a:buFont typeface="Courier New" panose="02070309020205020404" pitchFamily="49" charset="0"/>
              <a:buChar char="o"/>
              <a:defRPr sz="2000" b="1">
                <a:solidFill>
                  <a:schemeClr val="bg1"/>
                </a:solidFill>
              </a:defRPr>
            </a:lvl3pPr>
            <a:lvl4pPr>
              <a:buClr>
                <a:schemeClr val="bg1"/>
              </a:buClr>
              <a:buFont typeface="Courier New" panose="02070309020205020404" pitchFamily="49" charset="0"/>
              <a:buChar char="o"/>
              <a:defRPr sz="2000" b="1">
                <a:solidFill>
                  <a:schemeClr val="bg1"/>
                </a:solidFill>
              </a:defRPr>
            </a:lvl4pPr>
            <a:lvl5pPr>
              <a:buClr>
                <a:schemeClr val="bg1"/>
              </a:buClr>
              <a:buFont typeface="Courier New" panose="02070309020205020404" pitchFamily="49" charset="0"/>
              <a:buChar char="o"/>
              <a:defRPr sz="2000" b="1">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fi-FI" dirty="0"/>
          </a:p>
        </p:txBody>
      </p:sp>
      <p:sp>
        <p:nvSpPr>
          <p:cNvPr id="6" name="Text Placeholder 11">
            <a:extLst>
              <a:ext uri="{FF2B5EF4-FFF2-40B4-BE49-F238E27FC236}">
                <a16:creationId xmlns:a16="http://schemas.microsoft.com/office/drawing/2014/main" id="{2027CEE8-5F29-5B46-8C82-1F36C2257780}"/>
              </a:ext>
            </a:extLst>
          </p:cNvPr>
          <p:cNvSpPr>
            <a:spLocks noGrp="1"/>
          </p:cNvSpPr>
          <p:nvPr>
            <p:ph type="body" sz="quarter" idx="11"/>
          </p:nvPr>
        </p:nvSpPr>
        <p:spPr>
          <a:xfrm>
            <a:off x="1235869" y="2433969"/>
            <a:ext cx="9720263" cy="544512"/>
          </a:xfrm>
        </p:spPr>
        <p:txBody>
          <a:bodyPr/>
          <a:lstStyle>
            <a:lvl1pPr algn="ctr">
              <a:buFontTx/>
              <a:buNone/>
              <a:defRPr sz="3200" b="1">
                <a:solidFill>
                  <a:schemeClr val="bg1"/>
                </a:solidFill>
              </a:defRPr>
            </a:lvl1pPr>
          </a:lstStyle>
          <a:p>
            <a:pPr lvl="0"/>
            <a:r>
              <a:rPr lang="en-GB" dirty="0"/>
              <a:t>Click to edit Master text styles</a:t>
            </a:r>
          </a:p>
        </p:txBody>
      </p:sp>
    </p:spTree>
    <p:extLst>
      <p:ext uri="{BB962C8B-B14F-4D97-AF65-F5344CB8AC3E}">
        <p14:creationId xmlns:p14="http://schemas.microsoft.com/office/powerpoint/2010/main" val="18515490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F5281-7D18-8B41-A86D-22A3E20BDFEE}"/>
              </a:ext>
            </a:extLst>
          </p:cNvPr>
          <p:cNvSpPr>
            <a:spLocks noGrp="1"/>
          </p:cNvSpPr>
          <p:nvPr>
            <p:ph type="title"/>
          </p:nvPr>
        </p:nvSpPr>
        <p:spPr/>
        <p:txBody>
          <a:bodyPr/>
          <a:lstStyle/>
          <a:p>
            <a:r>
              <a:rPr lang="en-GB"/>
              <a:t>Click to edit Master title style</a:t>
            </a:r>
            <a:endParaRPr lang="en-FI"/>
          </a:p>
        </p:txBody>
      </p:sp>
      <p:sp>
        <p:nvSpPr>
          <p:cNvPr id="3" name="Content Placeholder 2">
            <a:extLst>
              <a:ext uri="{FF2B5EF4-FFF2-40B4-BE49-F238E27FC236}">
                <a16:creationId xmlns:a16="http://schemas.microsoft.com/office/drawing/2014/main" id="{C8CD0440-A357-3749-8615-DDF9D09C506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Tree>
    <p:extLst>
      <p:ext uri="{BB962C8B-B14F-4D97-AF65-F5344CB8AC3E}">
        <p14:creationId xmlns:p14="http://schemas.microsoft.com/office/powerpoint/2010/main" val="35684686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920BB-34B8-7B4D-B2FF-ABFE4AD6C370}"/>
              </a:ext>
            </a:extLst>
          </p:cNvPr>
          <p:cNvSpPr>
            <a:spLocks noGrp="1"/>
          </p:cNvSpPr>
          <p:nvPr>
            <p:ph type="title"/>
          </p:nvPr>
        </p:nvSpPr>
        <p:spPr>
          <a:xfrm>
            <a:off x="996951" y="1052736"/>
            <a:ext cx="10515600" cy="685753"/>
          </a:xfrm>
        </p:spPr>
        <p:txBody>
          <a:bodyPr anchor="b" anchorCtr="0"/>
          <a:lstStyle/>
          <a:p>
            <a:r>
              <a:rPr lang="en-GB" dirty="0"/>
              <a:t>Click to edit Master title style</a:t>
            </a:r>
            <a:endParaRPr lang="en-FI" dirty="0"/>
          </a:p>
        </p:txBody>
      </p:sp>
      <p:sp>
        <p:nvSpPr>
          <p:cNvPr id="3" name="Content Placeholder 2">
            <a:extLst>
              <a:ext uri="{FF2B5EF4-FFF2-40B4-BE49-F238E27FC236}">
                <a16:creationId xmlns:a16="http://schemas.microsoft.com/office/drawing/2014/main" id="{BB0166F8-8381-B645-B852-10EE468FFF5D}"/>
              </a:ext>
            </a:extLst>
          </p:cNvPr>
          <p:cNvSpPr>
            <a:spLocks noGrp="1"/>
          </p:cNvSpPr>
          <p:nvPr>
            <p:ph sz="half" idx="1"/>
          </p:nvPr>
        </p:nvSpPr>
        <p:spPr>
          <a:xfrm>
            <a:off x="914400" y="1952105"/>
            <a:ext cx="5181600" cy="435133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FI" dirty="0"/>
          </a:p>
        </p:txBody>
      </p:sp>
      <p:sp>
        <p:nvSpPr>
          <p:cNvPr id="4" name="Content Placeholder 3">
            <a:extLst>
              <a:ext uri="{FF2B5EF4-FFF2-40B4-BE49-F238E27FC236}">
                <a16:creationId xmlns:a16="http://schemas.microsoft.com/office/drawing/2014/main" id="{400135DE-CC8D-954F-AFF6-AD5894B5973E}"/>
              </a:ext>
            </a:extLst>
          </p:cNvPr>
          <p:cNvSpPr>
            <a:spLocks noGrp="1"/>
          </p:cNvSpPr>
          <p:nvPr>
            <p:ph sz="half" idx="2"/>
          </p:nvPr>
        </p:nvSpPr>
        <p:spPr>
          <a:xfrm>
            <a:off x="6316663" y="1916159"/>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Tree>
    <p:extLst>
      <p:ext uri="{BB962C8B-B14F-4D97-AF65-F5344CB8AC3E}">
        <p14:creationId xmlns:p14="http://schemas.microsoft.com/office/powerpoint/2010/main" val="41458146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 Id="rId9"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2671E0E-A70B-B249-849D-13B069C8F60B}"/>
              </a:ext>
            </a:extLst>
          </p:cNvPr>
          <p:cNvSpPr>
            <a:spLocks noGrp="1"/>
          </p:cNvSpPr>
          <p:nvPr>
            <p:ph type="title"/>
          </p:nvPr>
        </p:nvSpPr>
        <p:spPr>
          <a:xfrm>
            <a:off x="996951" y="1211263"/>
            <a:ext cx="10515600" cy="685753"/>
          </a:xfrm>
          <a:prstGeom prst="rect">
            <a:avLst/>
          </a:prstGeom>
        </p:spPr>
        <p:txBody>
          <a:bodyPr vert="horz" lIns="0" tIns="0" rIns="0" bIns="0" rtlCol="0" anchor="t" anchorCtr="0">
            <a:normAutofit/>
          </a:bodyPr>
          <a:lstStyle/>
          <a:p>
            <a:r>
              <a:rPr lang="sv-SE" noProof="0" dirty="0" err="1"/>
              <a:t>Click</a:t>
            </a:r>
            <a:r>
              <a:rPr lang="sv-SE" noProof="0" dirty="0"/>
              <a:t> to </a:t>
            </a:r>
            <a:r>
              <a:rPr lang="sv-SE" noProof="0" dirty="0" err="1"/>
              <a:t>edit</a:t>
            </a:r>
            <a:r>
              <a:rPr lang="sv-SE" noProof="0" dirty="0"/>
              <a:t> Master </a:t>
            </a:r>
            <a:r>
              <a:rPr lang="sv-SE" noProof="0" dirty="0" err="1"/>
              <a:t>title</a:t>
            </a:r>
            <a:r>
              <a:rPr lang="sv-SE" noProof="0" dirty="0"/>
              <a:t> style</a:t>
            </a:r>
          </a:p>
        </p:txBody>
      </p:sp>
      <p:sp>
        <p:nvSpPr>
          <p:cNvPr id="3" name="Text Placeholder 2">
            <a:extLst>
              <a:ext uri="{FF2B5EF4-FFF2-40B4-BE49-F238E27FC236}">
                <a16:creationId xmlns:a16="http://schemas.microsoft.com/office/drawing/2014/main" id="{1F15FF42-6E91-FA40-AE5D-05D6DABA526B}"/>
              </a:ext>
            </a:extLst>
          </p:cNvPr>
          <p:cNvSpPr>
            <a:spLocks noGrp="1"/>
          </p:cNvSpPr>
          <p:nvPr>
            <p:ph type="body" idx="1"/>
          </p:nvPr>
        </p:nvSpPr>
        <p:spPr>
          <a:xfrm>
            <a:off x="994538" y="2042908"/>
            <a:ext cx="10515600" cy="4072884"/>
          </a:xfrm>
          <a:prstGeom prst="rect">
            <a:avLst/>
          </a:prstGeom>
        </p:spPr>
        <p:txBody>
          <a:bodyPr vert="horz" lIns="91440" tIns="45720" rIns="91440" bIns="45720" rtlCol="0">
            <a:normAutofit/>
          </a:bodyPr>
          <a:lstStyle/>
          <a:p>
            <a:pPr lvl="0"/>
            <a:r>
              <a:rPr lang="sv-SE" noProof="0" dirty="0" err="1"/>
              <a:t>Click</a:t>
            </a:r>
            <a:r>
              <a:rPr lang="sv-SE" noProof="0" dirty="0"/>
              <a:t> to </a:t>
            </a:r>
            <a:r>
              <a:rPr lang="sv-SE" noProof="0" dirty="0" err="1"/>
              <a:t>edit</a:t>
            </a:r>
            <a:r>
              <a:rPr lang="sv-SE" noProof="0" dirty="0"/>
              <a:t> Master text </a:t>
            </a:r>
            <a:r>
              <a:rPr lang="sv-SE" noProof="0" dirty="0" err="1"/>
              <a:t>styles</a:t>
            </a:r>
            <a:endParaRPr lang="sv-SE" noProof="0" dirty="0"/>
          </a:p>
          <a:p>
            <a:pPr lvl="1"/>
            <a:r>
              <a:rPr lang="sv-SE" noProof="0" dirty="0"/>
              <a:t>Second </a:t>
            </a:r>
            <a:r>
              <a:rPr lang="sv-SE" noProof="0" dirty="0" err="1"/>
              <a:t>level</a:t>
            </a:r>
            <a:endParaRPr lang="sv-SE" noProof="0" dirty="0"/>
          </a:p>
          <a:p>
            <a:pPr lvl="2"/>
            <a:r>
              <a:rPr lang="sv-SE" noProof="0" dirty="0" err="1"/>
              <a:t>Third</a:t>
            </a:r>
            <a:r>
              <a:rPr lang="sv-SE" noProof="0" dirty="0"/>
              <a:t> </a:t>
            </a:r>
            <a:r>
              <a:rPr lang="sv-SE" noProof="0" dirty="0" err="1"/>
              <a:t>level</a:t>
            </a:r>
            <a:endParaRPr lang="sv-SE" noProof="0" dirty="0"/>
          </a:p>
          <a:p>
            <a:pPr lvl="3"/>
            <a:r>
              <a:rPr lang="sv-SE" noProof="0" dirty="0" err="1"/>
              <a:t>Fourth</a:t>
            </a:r>
            <a:r>
              <a:rPr lang="sv-SE" noProof="0" dirty="0"/>
              <a:t> </a:t>
            </a:r>
            <a:r>
              <a:rPr lang="sv-SE" noProof="0" dirty="0" err="1"/>
              <a:t>level</a:t>
            </a:r>
            <a:endParaRPr lang="sv-SE" noProof="0" dirty="0"/>
          </a:p>
          <a:p>
            <a:pPr lvl="4"/>
            <a:r>
              <a:rPr lang="sv-SE" noProof="0" dirty="0" err="1"/>
              <a:t>Fifth</a:t>
            </a:r>
            <a:r>
              <a:rPr lang="sv-SE" noProof="0" dirty="0"/>
              <a:t> </a:t>
            </a:r>
            <a:r>
              <a:rPr lang="sv-SE" noProof="0" dirty="0" err="1"/>
              <a:t>level</a:t>
            </a:r>
            <a:endParaRPr lang="sv-SE" noProof="0" dirty="0"/>
          </a:p>
        </p:txBody>
      </p:sp>
      <p:sp>
        <p:nvSpPr>
          <p:cNvPr id="7" name="Rectangle 6">
            <a:extLst>
              <a:ext uri="{FF2B5EF4-FFF2-40B4-BE49-F238E27FC236}">
                <a16:creationId xmlns:a16="http://schemas.microsoft.com/office/drawing/2014/main" id="{5642C8C3-8B2F-4941-B88D-3DC6F246853E}"/>
              </a:ext>
            </a:extLst>
          </p:cNvPr>
          <p:cNvSpPr/>
          <p:nvPr userDrawn="1"/>
        </p:nvSpPr>
        <p:spPr>
          <a:xfrm>
            <a:off x="0" y="6381328"/>
            <a:ext cx="12192000" cy="476672"/>
          </a:xfrm>
          <a:prstGeom prst="rect">
            <a:avLst/>
          </a:prstGeom>
          <a:solidFill>
            <a:srgbClr val="D71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8" name="TextBox 7">
            <a:extLst>
              <a:ext uri="{FF2B5EF4-FFF2-40B4-BE49-F238E27FC236}">
                <a16:creationId xmlns:a16="http://schemas.microsoft.com/office/drawing/2014/main" id="{C2F71440-6C71-234B-85DA-35B580CAA917}"/>
              </a:ext>
            </a:extLst>
          </p:cNvPr>
          <p:cNvSpPr txBox="1"/>
          <p:nvPr userDrawn="1"/>
        </p:nvSpPr>
        <p:spPr>
          <a:xfrm>
            <a:off x="1199456" y="6477318"/>
            <a:ext cx="4896544" cy="284693"/>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i-FI" sz="1250" b="1" baseline="0" dirty="0">
                <a:solidFill>
                  <a:schemeClr val="bg1"/>
                </a:solidFill>
                <a:latin typeface="Verdana" panose="020B0604030504040204" pitchFamily="34" charset="0"/>
                <a:cs typeface="SignaOT-LightIta" panose="020B0504030101020102" pitchFamily="34" charset="77"/>
              </a:rPr>
              <a:t>Luonto osaksi hyvinvointia</a:t>
            </a:r>
          </a:p>
        </p:txBody>
      </p:sp>
      <p:pic>
        <p:nvPicPr>
          <p:cNvPr id="9" name="Picture 8">
            <a:extLst>
              <a:ext uri="{FF2B5EF4-FFF2-40B4-BE49-F238E27FC236}">
                <a16:creationId xmlns:a16="http://schemas.microsoft.com/office/drawing/2014/main" id="{7CF8B078-DDCA-8C40-BC57-59F8224381D1}"/>
              </a:ext>
            </a:extLst>
          </p:cNvPr>
          <p:cNvPicPr>
            <a:picLocks noChangeAspect="1"/>
          </p:cNvPicPr>
          <p:nvPr userDrawn="1"/>
        </p:nvPicPr>
        <p:blipFill>
          <a:blip r:embed="rId9"/>
          <a:srcRect/>
          <a:stretch/>
        </p:blipFill>
        <p:spPr>
          <a:xfrm>
            <a:off x="10433491" y="6218435"/>
            <a:ext cx="1350597" cy="522933"/>
          </a:xfrm>
          <a:prstGeom prst="rect">
            <a:avLst/>
          </a:prstGeom>
        </p:spPr>
      </p:pic>
    </p:spTree>
    <p:extLst>
      <p:ext uri="{BB962C8B-B14F-4D97-AF65-F5344CB8AC3E}">
        <p14:creationId xmlns:p14="http://schemas.microsoft.com/office/powerpoint/2010/main" val="2451261475"/>
      </p:ext>
    </p:extLst>
  </p:cSld>
  <p:clrMap bg1="lt1" tx1="dk1" bg2="lt2" tx2="dk2" accent1="accent1" accent2="accent2" accent3="accent3" accent4="accent4" accent5="accent5" accent6="accent6" hlink="hlink" folHlink="folHlink"/>
  <p:sldLayoutIdLst>
    <p:sldLayoutId id="2147483660" r:id="rId1"/>
    <p:sldLayoutId id="2147483662" r:id="rId2"/>
    <p:sldLayoutId id="2147483663" r:id="rId3"/>
    <p:sldLayoutId id="2147483664" r:id="rId4"/>
    <p:sldLayoutId id="2147483665" r:id="rId5"/>
    <p:sldLayoutId id="2147483668" r:id="rId6"/>
    <p:sldLayoutId id="2147483669" r:id="rId7"/>
  </p:sldLayoutIdLst>
  <p:txStyles>
    <p:titleStyle>
      <a:lvl1pPr marL="892175" indent="-892175" algn="l" defTabSz="914400" rtl="0" eaLnBrk="1" fontAlgn="b" latinLnBrk="0" hangingPunct="1">
        <a:lnSpc>
          <a:spcPct val="90000"/>
        </a:lnSpc>
        <a:spcBef>
          <a:spcPct val="0"/>
        </a:spcBef>
        <a:buNone/>
        <a:tabLst/>
        <a:defRPr sz="4000" b="1" i="0" kern="1200" baseline="0">
          <a:solidFill>
            <a:srgbClr val="D71436"/>
          </a:solidFill>
          <a:latin typeface="Verdana" panose="020B0604030504040204" pitchFamily="34" charset="0"/>
          <a:ea typeface="+mj-ea"/>
          <a:cs typeface="+mj-cs"/>
        </a:defRPr>
      </a:lvl1pPr>
    </p:titleStyle>
    <p:bodyStyle>
      <a:lvl1pPr marL="363538" indent="-363538" algn="l" defTabSz="914400" rtl="0" eaLnBrk="1" latinLnBrk="0" hangingPunct="1">
        <a:lnSpc>
          <a:spcPct val="90000"/>
        </a:lnSpc>
        <a:spcBef>
          <a:spcPts val="1000"/>
        </a:spcBef>
        <a:buClr>
          <a:srgbClr val="D71436"/>
        </a:buClr>
        <a:buSzPct val="100000"/>
        <a:buFont typeface="Courier New" panose="02070309020205020404" pitchFamily="49" charset="0"/>
        <a:buChar char="o"/>
        <a:tabLst/>
        <a:defRPr sz="2800" kern="1200" baseline="0">
          <a:solidFill>
            <a:schemeClr val="tx1"/>
          </a:solidFill>
          <a:latin typeface="Verdana" panose="020B0604030504040204" pitchFamily="34" charset="0"/>
          <a:ea typeface="+mn-ea"/>
          <a:cs typeface="+mn-cs"/>
        </a:defRPr>
      </a:lvl1pPr>
      <a:lvl2pPr marL="715963" indent="-352425" algn="l" defTabSz="914400" rtl="0" eaLnBrk="1" latinLnBrk="0" hangingPunct="1">
        <a:lnSpc>
          <a:spcPct val="90000"/>
        </a:lnSpc>
        <a:spcBef>
          <a:spcPts val="500"/>
        </a:spcBef>
        <a:buClr>
          <a:srgbClr val="D71436"/>
        </a:buClr>
        <a:buSzPct val="100000"/>
        <a:buFont typeface="Courier New" panose="02070309020205020404" pitchFamily="49" charset="0"/>
        <a:buChar char="o"/>
        <a:tabLst/>
        <a:defRPr sz="2400" kern="1200" baseline="0">
          <a:solidFill>
            <a:schemeClr val="tx1"/>
          </a:solidFill>
          <a:latin typeface="Verdana" panose="020B0604030504040204" pitchFamily="34" charset="0"/>
          <a:ea typeface="+mn-ea"/>
          <a:cs typeface="+mn-cs"/>
        </a:defRPr>
      </a:lvl2pPr>
      <a:lvl3pPr marL="1069975" indent="-354013" algn="l" defTabSz="914400" rtl="0" eaLnBrk="1" latinLnBrk="0" hangingPunct="1">
        <a:lnSpc>
          <a:spcPct val="90000"/>
        </a:lnSpc>
        <a:spcBef>
          <a:spcPts val="500"/>
        </a:spcBef>
        <a:buClr>
          <a:srgbClr val="D71436"/>
        </a:buClr>
        <a:buSzPct val="100000"/>
        <a:buFont typeface="Courier New" panose="02070309020205020404" pitchFamily="49" charset="0"/>
        <a:buChar char="o"/>
        <a:tabLst/>
        <a:defRPr sz="2000" kern="1200" baseline="0">
          <a:solidFill>
            <a:schemeClr val="tx1"/>
          </a:solidFill>
          <a:latin typeface="Verdana" panose="020B0604030504040204" pitchFamily="34" charset="0"/>
          <a:ea typeface="+mn-ea"/>
          <a:cs typeface="+mn-cs"/>
        </a:defRPr>
      </a:lvl3pPr>
      <a:lvl4pPr marL="1422400" indent="-352425" algn="l" defTabSz="914400" rtl="0" eaLnBrk="1" latinLnBrk="0" hangingPunct="1">
        <a:lnSpc>
          <a:spcPct val="90000"/>
        </a:lnSpc>
        <a:spcBef>
          <a:spcPts val="500"/>
        </a:spcBef>
        <a:buClr>
          <a:srgbClr val="D71436"/>
        </a:buClr>
        <a:buSzPct val="100000"/>
        <a:buFont typeface="Courier New" panose="02070309020205020404" pitchFamily="49" charset="0"/>
        <a:buChar char="o"/>
        <a:tabLst/>
        <a:defRPr sz="1800" kern="1200" baseline="0">
          <a:solidFill>
            <a:schemeClr val="tx1"/>
          </a:solidFill>
          <a:latin typeface="Verdana" panose="020B0604030504040204" pitchFamily="34" charset="0"/>
          <a:ea typeface="+mn-ea"/>
          <a:cs typeface="+mn-cs"/>
        </a:defRPr>
      </a:lvl4pPr>
      <a:lvl5pPr marL="1822450" indent="-400050" algn="l" defTabSz="914400" rtl="0" eaLnBrk="1" latinLnBrk="0" hangingPunct="1">
        <a:lnSpc>
          <a:spcPct val="90000"/>
        </a:lnSpc>
        <a:spcBef>
          <a:spcPts val="500"/>
        </a:spcBef>
        <a:buClr>
          <a:srgbClr val="D71436"/>
        </a:buClr>
        <a:buSzPct val="100000"/>
        <a:buFont typeface="Courier New" panose="02070309020205020404" pitchFamily="49" charset="0"/>
        <a:buChar char="o"/>
        <a:tabLst/>
        <a:defRPr sz="1800" kern="1200" baseline="0">
          <a:solidFill>
            <a:schemeClr val="tx1"/>
          </a:solidFill>
          <a:latin typeface="Verdan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19">
          <p15:clr>
            <a:srgbClr val="F26B43"/>
          </p15:clr>
        </p15:guide>
        <p15:guide id="2" orient="horz" pos="754">
          <p15:clr>
            <a:srgbClr val="F26B43"/>
          </p15:clr>
        </p15:guide>
        <p15:guide id="3" orient="horz" pos="4201" userDrawn="1">
          <p15:clr>
            <a:srgbClr val="F26B43"/>
          </p15:clr>
        </p15:guide>
        <p15:guide id="4" pos="7423"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2671E0E-A70B-B249-849D-13B069C8F60B}"/>
              </a:ext>
            </a:extLst>
          </p:cNvPr>
          <p:cNvSpPr>
            <a:spLocks noGrp="1"/>
          </p:cNvSpPr>
          <p:nvPr>
            <p:ph type="title"/>
          </p:nvPr>
        </p:nvSpPr>
        <p:spPr>
          <a:xfrm>
            <a:off x="996951" y="1211263"/>
            <a:ext cx="10515600" cy="685753"/>
          </a:xfrm>
          <a:prstGeom prst="rect">
            <a:avLst/>
          </a:prstGeom>
        </p:spPr>
        <p:txBody>
          <a:bodyPr vert="horz" lIns="0" tIns="0" rIns="0" bIns="0" rtlCol="0" anchor="t" anchorCtr="0">
            <a:normAutofit/>
          </a:bodyPr>
          <a:lstStyle/>
          <a:p>
            <a:r>
              <a:rPr lang="sv-SE" noProof="0" dirty="0" err="1"/>
              <a:t>Click</a:t>
            </a:r>
            <a:r>
              <a:rPr lang="sv-SE" noProof="0" dirty="0"/>
              <a:t> to </a:t>
            </a:r>
            <a:r>
              <a:rPr lang="sv-SE" noProof="0" dirty="0" err="1"/>
              <a:t>edit</a:t>
            </a:r>
            <a:r>
              <a:rPr lang="sv-SE" noProof="0" dirty="0"/>
              <a:t> Master </a:t>
            </a:r>
            <a:r>
              <a:rPr lang="sv-SE" noProof="0" dirty="0" err="1"/>
              <a:t>title</a:t>
            </a:r>
            <a:r>
              <a:rPr lang="sv-SE" noProof="0" dirty="0"/>
              <a:t> style</a:t>
            </a:r>
          </a:p>
        </p:txBody>
      </p:sp>
      <p:sp>
        <p:nvSpPr>
          <p:cNvPr id="3" name="Text Placeholder 2">
            <a:extLst>
              <a:ext uri="{FF2B5EF4-FFF2-40B4-BE49-F238E27FC236}">
                <a16:creationId xmlns:a16="http://schemas.microsoft.com/office/drawing/2014/main" id="{1F15FF42-6E91-FA40-AE5D-05D6DABA526B}"/>
              </a:ext>
            </a:extLst>
          </p:cNvPr>
          <p:cNvSpPr>
            <a:spLocks noGrp="1"/>
          </p:cNvSpPr>
          <p:nvPr>
            <p:ph type="body" idx="1"/>
          </p:nvPr>
        </p:nvSpPr>
        <p:spPr>
          <a:xfrm>
            <a:off x="994538" y="2042908"/>
            <a:ext cx="10515600" cy="4072884"/>
          </a:xfrm>
          <a:prstGeom prst="rect">
            <a:avLst/>
          </a:prstGeom>
        </p:spPr>
        <p:txBody>
          <a:bodyPr vert="horz" lIns="91440" tIns="45720" rIns="91440" bIns="45720" rtlCol="0">
            <a:normAutofit/>
          </a:bodyPr>
          <a:lstStyle/>
          <a:p>
            <a:pPr lvl="0"/>
            <a:r>
              <a:rPr lang="sv-SE" noProof="0" dirty="0" err="1"/>
              <a:t>Click</a:t>
            </a:r>
            <a:r>
              <a:rPr lang="sv-SE" noProof="0" dirty="0"/>
              <a:t> to </a:t>
            </a:r>
            <a:r>
              <a:rPr lang="sv-SE" noProof="0" dirty="0" err="1"/>
              <a:t>edit</a:t>
            </a:r>
            <a:r>
              <a:rPr lang="sv-SE" noProof="0" dirty="0"/>
              <a:t> Master text </a:t>
            </a:r>
            <a:r>
              <a:rPr lang="sv-SE" noProof="0" dirty="0" err="1"/>
              <a:t>styles</a:t>
            </a:r>
            <a:endParaRPr lang="sv-SE" noProof="0" dirty="0"/>
          </a:p>
          <a:p>
            <a:pPr lvl="1"/>
            <a:r>
              <a:rPr lang="sv-SE" noProof="0" dirty="0"/>
              <a:t>Second </a:t>
            </a:r>
            <a:r>
              <a:rPr lang="sv-SE" noProof="0" dirty="0" err="1"/>
              <a:t>level</a:t>
            </a:r>
            <a:endParaRPr lang="sv-SE" noProof="0" dirty="0"/>
          </a:p>
          <a:p>
            <a:pPr lvl="2"/>
            <a:r>
              <a:rPr lang="sv-SE" noProof="0" dirty="0" err="1"/>
              <a:t>Third</a:t>
            </a:r>
            <a:r>
              <a:rPr lang="sv-SE" noProof="0" dirty="0"/>
              <a:t> </a:t>
            </a:r>
            <a:r>
              <a:rPr lang="sv-SE" noProof="0" dirty="0" err="1"/>
              <a:t>level</a:t>
            </a:r>
            <a:endParaRPr lang="sv-SE" noProof="0" dirty="0"/>
          </a:p>
          <a:p>
            <a:pPr lvl="3"/>
            <a:r>
              <a:rPr lang="sv-SE" noProof="0" dirty="0" err="1"/>
              <a:t>Fourth</a:t>
            </a:r>
            <a:r>
              <a:rPr lang="sv-SE" noProof="0" dirty="0"/>
              <a:t> </a:t>
            </a:r>
            <a:r>
              <a:rPr lang="sv-SE" noProof="0" dirty="0" err="1"/>
              <a:t>level</a:t>
            </a:r>
            <a:endParaRPr lang="sv-SE" noProof="0" dirty="0"/>
          </a:p>
          <a:p>
            <a:pPr lvl="4"/>
            <a:r>
              <a:rPr lang="sv-SE" noProof="0" dirty="0" err="1"/>
              <a:t>Fifth</a:t>
            </a:r>
            <a:r>
              <a:rPr lang="sv-SE" noProof="0" dirty="0"/>
              <a:t> </a:t>
            </a:r>
            <a:r>
              <a:rPr lang="sv-SE" noProof="0" dirty="0" err="1"/>
              <a:t>level</a:t>
            </a:r>
            <a:endParaRPr lang="sv-SE" noProof="0" dirty="0"/>
          </a:p>
        </p:txBody>
      </p:sp>
      <p:sp>
        <p:nvSpPr>
          <p:cNvPr id="7" name="Rectangle 6">
            <a:extLst>
              <a:ext uri="{FF2B5EF4-FFF2-40B4-BE49-F238E27FC236}">
                <a16:creationId xmlns:a16="http://schemas.microsoft.com/office/drawing/2014/main" id="{5642C8C3-8B2F-4941-B88D-3DC6F246853E}"/>
              </a:ext>
            </a:extLst>
          </p:cNvPr>
          <p:cNvSpPr/>
          <p:nvPr userDrawn="1"/>
        </p:nvSpPr>
        <p:spPr>
          <a:xfrm>
            <a:off x="0" y="6381328"/>
            <a:ext cx="12192000" cy="476672"/>
          </a:xfrm>
          <a:prstGeom prst="rect">
            <a:avLst/>
          </a:prstGeom>
          <a:solidFill>
            <a:srgbClr val="D71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pic>
        <p:nvPicPr>
          <p:cNvPr id="9" name="Picture 8">
            <a:extLst>
              <a:ext uri="{FF2B5EF4-FFF2-40B4-BE49-F238E27FC236}">
                <a16:creationId xmlns:a16="http://schemas.microsoft.com/office/drawing/2014/main" id="{7CF8B078-DDCA-8C40-BC57-59F8224381D1}"/>
              </a:ext>
            </a:extLst>
          </p:cNvPr>
          <p:cNvPicPr>
            <a:picLocks noChangeAspect="1"/>
          </p:cNvPicPr>
          <p:nvPr userDrawn="1"/>
        </p:nvPicPr>
        <p:blipFill>
          <a:blip r:embed="rId9"/>
          <a:srcRect/>
          <a:stretch/>
        </p:blipFill>
        <p:spPr>
          <a:xfrm>
            <a:off x="10433491" y="6218435"/>
            <a:ext cx="1350597" cy="522933"/>
          </a:xfrm>
          <a:prstGeom prst="rect">
            <a:avLst/>
          </a:prstGeom>
        </p:spPr>
      </p:pic>
      <p:sp>
        <p:nvSpPr>
          <p:cNvPr id="11" name="TextBox 7">
            <a:extLst>
              <a:ext uri="{FF2B5EF4-FFF2-40B4-BE49-F238E27FC236}">
                <a16:creationId xmlns:a16="http://schemas.microsoft.com/office/drawing/2014/main" id="{0233A39A-2F6C-46A0-8ACB-9E039F27C792}"/>
              </a:ext>
            </a:extLst>
          </p:cNvPr>
          <p:cNvSpPr txBox="1"/>
          <p:nvPr userDrawn="1"/>
        </p:nvSpPr>
        <p:spPr>
          <a:xfrm>
            <a:off x="1199456" y="6477318"/>
            <a:ext cx="4896544" cy="284693"/>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i-FI" sz="1250" b="1" baseline="0" dirty="0">
                <a:solidFill>
                  <a:schemeClr val="bg1"/>
                </a:solidFill>
                <a:latin typeface="Verdana" panose="020B0604030504040204" pitchFamily="34" charset="0"/>
                <a:cs typeface="SignaOT-LightIta" panose="020B0504030101020102" pitchFamily="34" charset="77"/>
              </a:rPr>
              <a:t>Luonto osaksi hyvinvointia</a:t>
            </a:r>
          </a:p>
        </p:txBody>
      </p:sp>
    </p:spTree>
    <p:extLst>
      <p:ext uri="{BB962C8B-B14F-4D97-AF65-F5344CB8AC3E}">
        <p14:creationId xmlns:p14="http://schemas.microsoft.com/office/powerpoint/2010/main" val="3776713979"/>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Lst>
  <p:txStyles>
    <p:titleStyle>
      <a:lvl1pPr marL="892175" indent="-892175" algn="l" defTabSz="914400" rtl="0" eaLnBrk="1" fontAlgn="b" latinLnBrk="0" hangingPunct="1">
        <a:lnSpc>
          <a:spcPct val="90000"/>
        </a:lnSpc>
        <a:spcBef>
          <a:spcPct val="0"/>
        </a:spcBef>
        <a:buNone/>
        <a:tabLst/>
        <a:defRPr sz="4000" b="1" i="0" kern="1200" baseline="0">
          <a:solidFill>
            <a:srgbClr val="D71436"/>
          </a:solidFill>
          <a:latin typeface="Verdana" panose="020B0604030504040204" pitchFamily="34" charset="0"/>
          <a:ea typeface="+mj-ea"/>
          <a:cs typeface="+mj-cs"/>
        </a:defRPr>
      </a:lvl1pPr>
    </p:titleStyle>
    <p:bodyStyle>
      <a:lvl1pPr marL="363538" indent="-363538" algn="l" defTabSz="914400" rtl="0" eaLnBrk="1" latinLnBrk="0" hangingPunct="1">
        <a:lnSpc>
          <a:spcPct val="90000"/>
        </a:lnSpc>
        <a:spcBef>
          <a:spcPts val="1000"/>
        </a:spcBef>
        <a:buClr>
          <a:srgbClr val="D71436"/>
        </a:buClr>
        <a:buSzPct val="100000"/>
        <a:buFont typeface="Courier New" panose="02070309020205020404" pitchFamily="49" charset="0"/>
        <a:buChar char="o"/>
        <a:tabLst/>
        <a:defRPr sz="2800" kern="1200" baseline="0">
          <a:solidFill>
            <a:schemeClr val="tx1"/>
          </a:solidFill>
          <a:latin typeface="Verdana" panose="020B0604030504040204" pitchFamily="34" charset="0"/>
          <a:ea typeface="+mn-ea"/>
          <a:cs typeface="+mn-cs"/>
        </a:defRPr>
      </a:lvl1pPr>
      <a:lvl2pPr marL="715963" indent="-352425" algn="l" defTabSz="914400" rtl="0" eaLnBrk="1" latinLnBrk="0" hangingPunct="1">
        <a:lnSpc>
          <a:spcPct val="90000"/>
        </a:lnSpc>
        <a:spcBef>
          <a:spcPts val="500"/>
        </a:spcBef>
        <a:buClr>
          <a:srgbClr val="D71436"/>
        </a:buClr>
        <a:buSzPct val="100000"/>
        <a:buFont typeface="Courier New" panose="02070309020205020404" pitchFamily="49" charset="0"/>
        <a:buChar char="o"/>
        <a:tabLst/>
        <a:defRPr sz="2400" kern="1200" baseline="0">
          <a:solidFill>
            <a:schemeClr val="tx1"/>
          </a:solidFill>
          <a:latin typeface="Verdana" panose="020B0604030504040204" pitchFamily="34" charset="0"/>
          <a:ea typeface="+mn-ea"/>
          <a:cs typeface="+mn-cs"/>
        </a:defRPr>
      </a:lvl2pPr>
      <a:lvl3pPr marL="1069975" indent="-354013" algn="l" defTabSz="914400" rtl="0" eaLnBrk="1" latinLnBrk="0" hangingPunct="1">
        <a:lnSpc>
          <a:spcPct val="90000"/>
        </a:lnSpc>
        <a:spcBef>
          <a:spcPts val="500"/>
        </a:spcBef>
        <a:buClr>
          <a:srgbClr val="D71436"/>
        </a:buClr>
        <a:buSzPct val="100000"/>
        <a:buFont typeface="Courier New" panose="02070309020205020404" pitchFamily="49" charset="0"/>
        <a:buChar char="o"/>
        <a:tabLst/>
        <a:defRPr sz="2000" kern="1200" baseline="0">
          <a:solidFill>
            <a:schemeClr val="tx1"/>
          </a:solidFill>
          <a:latin typeface="Verdana" panose="020B0604030504040204" pitchFamily="34" charset="0"/>
          <a:ea typeface="+mn-ea"/>
          <a:cs typeface="+mn-cs"/>
        </a:defRPr>
      </a:lvl3pPr>
      <a:lvl4pPr marL="1422400" indent="-352425" algn="l" defTabSz="914400" rtl="0" eaLnBrk="1" latinLnBrk="0" hangingPunct="1">
        <a:lnSpc>
          <a:spcPct val="90000"/>
        </a:lnSpc>
        <a:spcBef>
          <a:spcPts val="500"/>
        </a:spcBef>
        <a:buClr>
          <a:srgbClr val="D71436"/>
        </a:buClr>
        <a:buSzPct val="100000"/>
        <a:buFont typeface="Courier New" panose="02070309020205020404" pitchFamily="49" charset="0"/>
        <a:buChar char="o"/>
        <a:tabLst/>
        <a:defRPr sz="1800" kern="1200" baseline="0">
          <a:solidFill>
            <a:schemeClr val="tx1"/>
          </a:solidFill>
          <a:latin typeface="Verdana" panose="020B0604030504040204" pitchFamily="34" charset="0"/>
          <a:ea typeface="+mn-ea"/>
          <a:cs typeface="+mn-cs"/>
        </a:defRPr>
      </a:lvl4pPr>
      <a:lvl5pPr marL="1822450" indent="-400050" algn="l" defTabSz="914400" rtl="0" eaLnBrk="1" latinLnBrk="0" hangingPunct="1">
        <a:lnSpc>
          <a:spcPct val="90000"/>
        </a:lnSpc>
        <a:spcBef>
          <a:spcPts val="500"/>
        </a:spcBef>
        <a:buClr>
          <a:srgbClr val="D71436"/>
        </a:buClr>
        <a:buSzPct val="100000"/>
        <a:buFont typeface="Courier New" panose="02070309020205020404" pitchFamily="49" charset="0"/>
        <a:buChar char="o"/>
        <a:tabLst/>
        <a:defRPr sz="1800" kern="1200" baseline="0">
          <a:solidFill>
            <a:schemeClr val="tx1"/>
          </a:solidFill>
          <a:latin typeface="Verdan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19">
          <p15:clr>
            <a:srgbClr val="F26B43"/>
          </p15:clr>
        </p15:guide>
        <p15:guide id="2" orient="horz" pos="754">
          <p15:clr>
            <a:srgbClr val="F26B43"/>
          </p15:clr>
        </p15:guide>
        <p15:guide id="3" orient="horz" pos="4201">
          <p15:clr>
            <a:srgbClr val="F26B43"/>
          </p15:clr>
        </p15:guide>
        <p15:guide id="4" pos="7423">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userDrawn="1"/>
        </p:nvSpPr>
        <p:spPr>
          <a:xfrm>
            <a:off x="239996" y="6232306"/>
            <a:ext cx="11712787" cy="383913"/>
          </a:xfrm>
          <a:custGeom>
            <a:avLst/>
            <a:gdLst/>
            <a:ahLst/>
            <a:cxnLst/>
            <a:rect l="l" t="t" r="r" b="b"/>
            <a:pathLst>
              <a:path w="8784590" h="288289">
                <a:moveTo>
                  <a:pt x="8784005" y="0"/>
                </a:moveTo>
                <a:lnTo>
                  <a:pt x="0" y="0"/>
                </a:lnTo>
                <a:lnTo>
                  <a:pt x="0" y="287997"/>
                </a:lnTo>
                <a:lnTo>
                  <a:pt x="8784005" y="287997"/>
                </a:lnTo>
                <a:lnTo>
                  <a:pt x="8784005" y="0"/>
                </a:lnTo>
                <a:close/>
              </a:path>
            </a:pathLst>
          </a:custGeom>
          <a:solidFill>
            <a:srgbClr val="ED1C24"/>
          </a:solidFill>
        </p:spPr>
        <p:txBody>
          <a:bodyPr wrap="square" lIns="0" tIns="0" rIns="0" bIns="0" rtlCol="0"/>
          <a:lstStyle/>
          <a:p>
            <a:endParaRPr sz="2397" dirty="0"/>
          </a:p>
        </p:txBody>
      </p:sp>
      <p:sp>
        <p:nvSpPr>
          <p:cNvPr id="2" name="Holder 2"/>
          <p:cNvSpPr>
            <a:spLocks noGrp="1"/>
          </p:cNvSpPr>
          <p:nvPr>
            <p:ph type="title"/>
          </p:nvPr>
        </p:nvSpPr>
        <p:spPr>
          <a:xfrm>
            <a:off x="416417" y="195227"/>
            <a:ext cx="8375227" cy="246221"/>
          </a:xfrm>
          <a:prstGeom prst="rect">
            <a:avLst/>
          </a:prstGeom>
        </p:spPr>
        <p:txBody>
          <a:bodyPr wrap="square" lIns="0" tIns="0" rIns="0" bIns="0">
            <a:spAutoFit/>
          </a:bodyPr>
          <a:lstStyle>
            <a:lvl1pPr>
              <a:defRPr sz="1600" b="1" i="0">
                <a:solidFill>
                  <a:srgbClr val="ED1C24"/>
                </a:solidFill>
                <a:latin typeface="Lucida Sans"/>
                <a:cs typeface="Lucida Sans"/>
              </a:defRPr>
            </a:lvl1pPr>
          </a:lstStyle>
          <a:p>
            <a:endParaRPr/>
          </a:p>
        </p:txBody>
      </p:sp>
      <p:sp>
        <p:nvSpPr>
          <p:cNvPr id="3" name="Holder 3"/>
          <p:cNvSpPr>
            <a:spLocks noGrp="1"/>
          </p:cNvSpPr>
          <p:nvPr>
            <p:ph type="body" idx="1"/>
          </p:nvPr>
        </p:nvSpPr>
        <p:spPr>
          <a:xfrm>
            <a:off x="415065" y="1038533"/>
            <a:ext cx="6610773" cy="153888"/>
          </a:xfrm>
          <a:prstGeom prst="rect">
            <a:avLst/>
          </a:prstGeom>
        </p:spPr>
        <p:txBody>
          <a:bodyPr wrap="square" lIns="0" tIns="0" rIns="0" bIns="0">
            <a:spAutoFit/>
          </a:bodyPr>
          <a:lstStyle>
            <a:lvl1pPr>
              <a:defRPr sz="1000" b="0" i="0">
                <a:solidFill>
                  <a:srgbClr val="231F20"/>
                </a:solidFill>
                <a:latin typeface="Trebuchet MS"/>
                <a:cs typeface="Trebuchet MS"/>
              </a:defRPr>
            </a:lvl1pPr>
          </a:lstStyle>
          <a:p>
            <a:endParaRPr/>
          </a:p>
        </p:txBody>
      </p:sp>
      <p:sp>
        <p:nvSpPr>
          <p:cNvPr id="6" name="Holder 6"/>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dirty="0"/>
          </a:p>
        </p:txBody>
      </p:sp>
      <p:sp>
        <p:nvSpPr>
          <p:cNvPr id="9" name="TextBox 7">
            <a:extLst>
              <a:ext uri="{FF2B5EF4-FFF2-40B4-BE49-F238E27FC236}">
                <a16:creationId xmlns:a16="http://schemas.microsoft.com/office/drawing/2014/main" id="{6A617B85-C0FE-48B4-B0FF-347907D3CFD8}"/>
              </a:ext>
            </a:extLst>
          </p:cNvPr>
          <p:cNvSpPr txBox="1"/>
          <p:nvPr userDrawn="1"/>
        </p:nvSpPr>
        <p:spPr>
          <a:xfrm>
            <a:off x="695400" y="6281915"/>
            <a:ext cx="4896544" cy="284693"/>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i-FI" sz="1250" b="1" baseline="0" dirty="0">
                <a:solidFill>
                  <a:schemeClr val="bg1"/>
                </a:solidFill>
                <a:latin typeface="Verdana" panose="020B0604030504040204" pitchFamily="34" charset="0"/>
                <a:cs typeface="SignaOT-LightIta" panose="020B0504030101020102" pitchFamily="34" charset="77"/>
              </a:rPr>
              <a:t>Luonto osaksi hyvinvointia</a:t>
            </a:r>
          </a:p>
        </p:txBody>
      </p:sp>
    </p:spTree>
    <p:extLst>
      <p:ext uri="{BB962C8B-B14F-4D97-AF65-F5344CB8AC3E}">
        <p14:creationId xmlns:p14="http://schemas.microsoft.com/office/powerpoint/2010/main" val="1918832067"/>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Lst>
  <p:txStyles>
    <p:titleStyle>
      <a:lvl1pPr>
        <a:defRPr>
          <a:latin typeface="+mj-lt"/>
          <a:ea typeface="+mj-ea"/>
          <a:cs typeface="+mj-cs"/>
        </a:defRPr>
      </a:lvl1pPr>
    </p:titleStyle>
    <p:bodyStyle>
      <a:lvl1pPr marL="0">
        <a:defRPr>
          <a:latin typeface="+mn-lt"/>
          <a:ea typeface="+mn-ea"/>
          <a:cs typeface="+mn-cs"/>
        </a:defRPr>
      </a:lvl1pPr>
      <a:lvl2pPr marL="608853">
        <a:defRPr>
          <a:latin typeface="+mn-lt"/>
          <a:ea typeface="+mn-ea"/>
          <a:cs typeface="+mn-cs"/>
        </a:defRPr>
      </a:lvl2pPr>
      <a:lvl3pPr marL="1217706">
        <a:defRPr>
          <a:latin typeface="+mn-lt"/>
          <a:ea typeface="+mn-ea"/>
          <a:cs typeface="+mn-cs"/>
        </a:defRPr>
      </a:lvl3pPr>
      <a:lvl4pPr marL="1826560">
        <a:defRPr>
          <a:latin typeface="+mn-lt"/>
          <a:ea typeface="+mn-ea"/>
          <a:cs typeface="+mn-cs"/>
        </a:defRPr>
      </a:lvl4pPr>
      <a:lvl5pPr marL="2435413">
        <a:defRPr>
          <a:latin typeface="+mn-lt"/>
          <a:ea typeface="+mn-ea"/>
          <a:cs typeface="+mn-cs"/>
        </a:defRPr>
      </a:lvl5pPr>
      <a:lvl6pPr marL="3044266">
        <a:defRPr>
          <a:latin typeface="+mn-lt"/>
          <a:ea typeface="+mn-ea"/>
          <a:cs typeface="+mn-cs"/>
        </a:defRPr>
      </a:lvl6pPr>
      <a:lvl7pPr marL="3653119">
        <a:defRPr>
          <a:latin typeface="+mn-lt"/>
          <a:ea typeface="+mn-ea"/>
          <a:cs typeface="+mn-cs"/>
        </a:defRPr>
      </a:lvl7pPr>
      <a:lvl8pPr marL="4261973">
        <a:defRPr>
          <a:latin typeface="+mn-lt"/>
          <a:ea typeface="+mn-ea"/>
          <a:cs typeface="+mn-cs"/>
        </a:defRPr>
      </a:lvl8pPr>
      <a:lvl9pPr marL="4870826">
        <a:defRPr>
          <a:latin typeface="+mn-lt"/>
          <a:ea typeface="+mn-ea"/>
          <a:cs typeface="+mn-cs"/>
        </a:defRPr>
      </a:lvl9pPr>
    </p:bodyStyle>
    <p:otherStyle>
      <a:lvl1pPr marL="0">
        <a:defRPr>
          <a:latin typeface="+mn-lt"/>
          <a:ea typeface="+mn-ea"/>
          <a:cs typeface="+mn-cs"/>
        </a:defRPr>
      </a:lvl1pPr>
      <a:lvl2pPr marL="608853">
        <a:defRPr>
          <a:latin typeface="+mn-lt"/>
          <a:ea typeface="+mn-ea"/>
          <a:cs typeface="+mn-cs"/>
        </a:defRPr>
      </a:lvl2pPr>
      <a:lvl3pPr marL="1217706">
        <a:defRPr>
          <a:latin typeface="+mn-lt"/>
          <a:ea typeface="+mn-ea"/>
          <a:cs typeface="+mn-cs"/>
        </a:defRPr>
      </a:lvl3pPr>
      <a:lvl4pPr marL="1826560">
        <a:defRPr>
          <a:latin typeface="+mn-lt"/>
          <a:ea typeface="+mn-ea"/>
          <a:cs typeface="+mn-cs"/>
        </a:defRPr>
      </a:lvl4pPr>
      <a:lvl5pPr marL="2435413">
        <a:defRPr>
          <a:latin typeface="+mn-lt"/>
          <a:ea typeface="+mn-ea"/>
          <a:cs typeface="+mn-cs"/>
        </a:defRPr>
      </a:lvl5pPr>
      <a:lvl6pPr marL="3044266">
        <a:defRPr>
          <a:latin typeface="+mn-lt"/>
          <a:ea typeface="+mn-ea"/>
          <a:cs typeface="+mn-cs"/>
        </a:defRPr>
      </a:lvl6pPr>
      <a:lvl7pPr marL="3653119">
        <a:defRPr>
          <a:latin typeface="+mn-lt"/>
          <a:ea typeface="+mn-ea"/>
          <a:cs typeface="+mn-cs"/>
        </a:defRPr>
      </a:lvl7pPr>
      <a:lvl8pPr marL="4261973">
        <a:defRPr>
          <a:latin typeface="+mn-lt"/>
          <a:ea typeface="+mn-ea"/>
          <a:cs typeface="+mn-cs"/>
        </a:defRPr>
      </a:lvl8pPr>
      <a:lvl9pPr marL="4870826">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image" Target="../media/image13.emf"/><Relationship Id="rId4" Type="http://schemas.openxmlformats.org/officeDocument/2006/relationships/image" Target="../media/image12.em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www.metsaemo.fi/" TargetMode="External"/><Relationship Id="rId2" Type="http://schemas.openxmlformats.org/officeDocument/2006/relationships/notesSlide" Target="../notesSlides/notesSlide13.xml"/><Relationship Id="rId1" Type="http://schemas.openxmlformats.org/officeDocument/2006/relationships/slideLayout" Target="../slideLayouts/slideLayout16.xml"/><Relationship Id="rId4" Type="http://schemas.openxmlformats.org/officeDocument/2006/relationships/image" Target="../media/image16.jpg"/></Relationships>
</file>

<file path=ppt/slides/_rels/slide15.xml.rels><?xml version="1.0" encoding="UTF-8" standalone="yes"?>
<Relationships xmlns="http://schemas.openxmlformats.org/package/2006/relationships"><Relationship Id="rId3" Type="http://schemas.openxmlformats.org/officeDocument/2006/relationships/hyperlink" Target="https://www.gcfinland.fi/"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7.emf"/></Relationships>
</file>

<file path=ppt/slides/_rels/slide16.xml.rels><?xml version="1.0" encoding="UTF-8" standalone="yes"?>
<Relationships xmlns="http://schemas.openxmlformats.org/package/2006/relationships"><Relationship Id="rId3" Type="http://schemas.openxmlformats.org/officeDocument/2006/relationships/hyperlink" Target="http://www.metsaemo.fi/"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hyperlink" Target="https://www.vihreaveraja.fi/palvelut/" TargetMode="External"/><Relationship Id="rId4" Type="http://schemas.openxmlformats.org/officeDocument/2006/relationships/image" Target="../media/image18.jpg"/></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6.png"/><Relationship Id="rId4" Type="http://schemas.openxmlformats.org/officeDocument/2006/relationships/diagramLayout" Target="../diagrams/layout1.xml"/><Relationship Id="rId9"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16.xml"/><Relationship Id="rId5" Type="http://schemas.openxmlformats.org/officeDocument/2006/relationships/image" Target="../media/image26.jpg"/><Relationship Id="rId4" Type="http://schemas.openxmlformats.org/officeDocument/2006/relationships/image" Target="../media/image25.jpg"/></Relationships>
</file>

<file path=ppt/slides/_rels/slide2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16.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g"/></Relationships>
</file>

<file path=ppt/slides/_rels/slide2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16.xml"/><Relationship Id="rId5" Type="http://schemas.openxmlformats.org/officeDocument/2006/relationships/image" Target="../media/image35.jpg"/><Relationship Id="rId4" Type="http://schemas.openxmlformats.org/officeDocument/2006/relationships/image" Target="../media/image34.jpg"/></Relationships>
</file>

<file path=ppt/slides/_rels/slide25.xml.rels><?xml version="1.0" encoding="UTF-8" standalone="yes"?>
<Relationships xmlns="http://schemas.openxmlformats.org/package/2006/relationships"><Relationship Id="rId3" Type="http://schemas.openxmlformats.org/officeDocument/2006/relationships/image" Target="../media/image37.jpg"/><Relationship Id="rId7" Type="http://schemas.openxmlformats.org/officeDocument/2006/relationships/image" Target="../media/image41.jpg"/><Relationship Id="rId2" Type="http://schemas.openxmlformats.org/officeDocument/2006/relationships/image" Target="../media/image36.jpg"/><Relationship Id="rId1" Type="http://schemas.openxmlformats.org/officeDocument/2006/relationships/slideLayout" Target="../slideLayouts/slideLayout16.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8.jpg"/></Relationships>
</file>

<file path=ppt/slides/_rels/slide26.xml.rels><?xml version="1.0" encoding="UTF-8" standalone="yes"?>
<Relationships xmlns="http://schemas.openxmlformats.org/package/2006/relationships"><Relationship Id="rId8" Type="http://schemas.openxmlformats.org/officeDocument/2006/relationships/image" Target="../media/image48.jpg"/><Relationship Id="rId3" Type="http://schemas.openxmlformats.org/officeDocument/2006/relationships/image" Target="../media/image43.png"/><Relationship Id="rId7" Type="http://schemas.openxmlformats.org/officeDocument/2006/relationships/image" Target="../media/image47.jpg"/><Relationship Id="rId2" Type="http://schemas.openxmlformats.org/officeDocument/2006/relationships/image" Target="../media/image42.png"/><Relationship Id="rId1" Type="http://schemas.openxmlformats.org/officeDocument/2006/relationships/slideLayout" Target="../slideLayouts/slideLayout16.xml"/><Relationship Id="rId6" Type="http://schemas.openxmlformats.org/officeDocument/2006/relationships/image" Target="../media/image46.jpg"/><Relationship Id="rId5" Type="http://schemas.openxmlformats.org/officeDocument/2006/relationships/image" Target="../media/image45.jpg"/><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0.xml"/><Relationship Id="rId1" Type="http://schemas.openxmlformats.org/officeDocument/2006/relationships/slideLayout" Target="../slideLayouts/slideLayout16.xml"/><Relationship Id="rId4" Type="http://schemas.openxmlformats.org/officeDocument/2006/relationships/image" Target="../media/image50.jp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hyperlink" Target="https://wwf.fi/luontolive/talvilintu/" TargetMode="External"/><Relationship Id="rId2" Type="http://schemas.openxmlformats.org/officeDocument/2006/relationships/hyperlink" Target="https://yle.fi/aihe/artikkeli/2015/02/05/parhaat-luonnon-livekamerat" TargetMode="External"/><Relationship Id="rId1" Type="http://schemas.openxmlformats.org/officeDocument/2006/relationships/slideLayout" Target="../slideLayouts/slideLayout9.xml"/><Relationship Id="rId6" Type="http://schemas.openxmlformats.org/officeDocument/2006/relationships/hyperlink" Target="https://wwf.fi/luontolive/itamerennorppa/" TargetMode="External"/><Relationship Id="rId5" Type="http://schemas.openxmlformats.org/officeDocument/2006/relationships/hyperlink" Target="https://wwf.fi/luontolive/saaksi/" TargetMode="External"/><Relationship Id="rId4" Type="http://schemas.openxmlformats.org/officeDocument/2006/relationships/hyperlink" Target="https://www.birdlife.fi/suojelu/lintulive/"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hyperlink" Target="http://kevatseuranta.fi/" TargetMode="Externa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22.xml"/><Relationship Id="rId1" Type="http://schemas.openxmlformats.org/officeDocument/2006/relationships/slideLayout" Target="../slideLayouts/slideLayout16.xml"/><Relationship Id="rId5" Type="http://schemas.openxmlformats.org/officeDocument/2006/relationships/image" Target="../media/image58.jpg"/><Relationship Id="rId4" Type="http://schemas.openxmlformats.org/officeDocument/2006/relationships/image" Target="../media/image57.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16.xml"/><Relationship Id="rId4" Type="http://schemas.openxmlformats.org/officeDocument/2006/relationships/image" Target="../media/image61.jpg"/></Relationships>
</file>

<file path=ppt/slides/_rels/slide37.xml.rels><?xml version="1.0" encoding="UTF-8" standalone="yes"?>
<Relationships xmlns="http://schemas.openxmlformats.org/package/2006/relationships"><Relationship Id="rId3" Type="http://schemas.openxmlformats.org/officeDocument/2006/relationships/image" Target="../media/image63.jpg"/><Relationship Id="rId7" Type="http://schemas.openxmlformats.org/officeDocument/2006/relationships/image" Target="../media/image67.jpg"/><Relationship Id="rId2" Type="http://schemas.openxmlformats.org/officeDocument/2006/relationships/image" Target="../media/image62.jpg"/><Relationship Id="rId1" Type="http://schemas.openxmlformats.org/officeDocument/2006/relationships/slideLayout" Target="../slideLayouts/slideLayout19.xml"/><Relationship Id="rId6" Type="http://schemas.openxmlformats.org/officeDocument/2006/relationships/image" Target="../media/image66.jpg"/><Relationship Id="rId5" Type="http://schemas.openxmlformats.org/officeDocument/2006/relationships/image" Target="../media/image65.jpg"/><Relationship Id="rId4" Type="http://schemas.openxmlformats.org/officeDocument/2006/relationships/image" Target="../media/image64.jpg"/></Relationships>
</file>

<file path=ppt/slides/_rels/slide38.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23.xml"/><Relationship Id="rId1" Type="http://schemas.openxmlformats.org/officeDocument/2006/relationships/slideLayout" Target="../slideLayouts/slideLayout19.xml"/><Relationship Id="rId6" Type="http://schemas.openxmlformats.org/officeDocument/2006/relationships/image" Target="../media/image71.jpg"/><Relationship Id="rId5" Type="http://schemas.openxmlformats.org/officeDocument/2006/relationships/image" Target="../media/image70.jpg"/><Relationship Id="rId4" Type="http://schemas.openxmlformats.org/officeDocument/2006/relationships/image" Target="../media/image69.jpg"/></Relationships>
</file>

<file path=ppt/slides/_rels/slide3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g"/><Relationship Id="rId1" Type="http://schemas.openxmlformats.org/officeDocument/2006/relationships/slideLayout" Target="../slideLayouts/slideLayout19.xml"/><Relationship Id="rId6" Type="http://schemas.openxmlformats.org/officeDocument/2006/relationships/image" Target="../media/image76.jpg"/><Relationship Id="rId5" Type="http://schemas.openxmlformats.org/officeDocument/2006/relationships/image" Target="../media/image75.jpg"/><Relationship Id="rId4" Type="http://schemas.openxmlformats.org/officeDocument/2006/relationships/image" Target="../media/image74.jp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jpg"/><Relationship Id="rId1" Type="http://schemas.openxmlformats.org/officeDocument/2006/relationships/slideLayout" Target="../slideLayouts/slideLayout19.xml"/><Relationship Id="rId6" Type="http://schemas.openxmlformats.org/officeDocument/2006/relationships/image" Target="../media/image81.jpg"/><Relationship Id="rId5" Type="http://schemas.openxmlformats.org/officeDocument/2006/relationships/image" Target="../media/image80.jpg"/><Relationship Id="rId4" Type="http://schemas.openxmlformats.org/officeDocument/2006/relationships/image" Target="../media/image79.jpg"/></Relationships>
</file>

<file path=ppt/slides/_rels/slide41.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jpg"/><Relationship Id="rId1" Type="http://schemas.openxmlformats.org/officeDocument/2006/relationships/slideLayout" Target="../slideLayouts/slideLayout19.xml"/><Relationship Id="rId5" Type="http://schemas.openxmlformats.org/officeDocument/2006/relationships/image" Target="../media/image85.jpg"/><Relationship Id="rId4" Type="http://schemas.openxmlformats.org/officeDocument/2006/relationships/image" Target="../media/image84.jpg"/></Relationships>
</file>

<file path=ppt/slides/_rels/slide42.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86.jpg"/><Relationship Id="rId1" Type="http://schemas.openxmlformats.org/officeDocument/2006/relationships/slideLayout" Target="../slideLayouts/slideLayout19.xml"/><Relationship Id="rId6" Type="http://schemas.openxmlformats.org/officeDocument/2006/relationships/image" Target="../media/image90.jpg"/><Relationship Id="rId5" Type="http://schemas.openxmlformats.org/officeDocument/2006/relationships/image" Target="../media/image89.jpg"/><Relationship Id="rId4" Type="http://schemas.openxmlformats.org/officeDocument/2006/relationships/image" Target="../media/image88.jpg"/></Relationships>
</file>

<file path=ppt/slides/_rels/slide43.xml.rels><?xml version="1.0" encoding="UTF-8" standalone="yes"?>
<Relationships xmlns="http://schemas.openxmlformats.org/package/2006/relationships"><Relationship Id="rId3" Type="http://schemas.openxmlformats.org/officeDocument/2006/relationships/image" Target="../media/image92.jpg"/><Relationship Id="rId7" Type="http://schemas.openxmlformats.org/officeDocument/2006/relationships/image" Target="../media/image96.jpg"/><Relationship Id="rId2" Type="http://schemas.openxmlformats.org/officeDocument/2006/relationships/image" Target="../media/image91.jpg"/><Relationship Id="rId1" Type="http://schemas.openxmlformats.org/officeDocument/2006/relationships/slideLayout" Target="../slideLayouts/slideLayout19.xml"/><Relationship Id="rId6" Type="http://schemas.openxmlformats.org/officeDocument/2006/relationships/image" Target="../media/image95.jpg"/><Relationship Id="rId5" Type="http://schemas.openxmlformats.org/officeDocument/2006/relationships/image" Target="../media/image94.jpg"/><Relationship Id="rId4" Type="http://schemas.openxmlformats.org/officeDocument/2006/relationships/image" Target="../media/image93.jpg"/></Relationships>
</file>

<file path=ppt/slides/_rels/slide44.xml.rels><?xml version="1.0" encoding="UTF-8" standalone="yes"?>
<Relationships xmlns="http://schemas.openxmlformats.org/package/2006/relationships"><Relationship Id="rId3" Type="http://schemas.openxmlformats.org/officeDocument/2006/relationships/hyperlink" Target="https://www.ursa.fi/kauppa/tuote/planisfaari/" TargetMode="External"/><Relationship Id="rId2" Type="http://schemas.openxmlformats.org/officeDocument/2006/relationships/image" Target="../media/image97.JP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25.xml"/><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hyperlink" Target="https://www.valineet.fi/" TargetMode="External"/><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8" Type="http://schemas.openxmlformats.org/officeDocument/2006/relationships/hyperlink" Target="https://www.vahvike.fi/sites/default/files/perussivu-pdf/Luontopolku_1_1.pdf" TargetMode="External"/><Relationship Id="rId13" Type="http://schemas.openxmlformats.org/officeDocument/2006/relationships/hyperlink" Target="https://www.vihreaveraja.fi/materiaalit-palvelut/materiaalia-luontoavusteisen-toimin/lasten-ja-perheiden-luontotoimin/" TargetMode="External"/><Relationship Id="rId3" Type="http://schemas.openxmlformats.org/officeDocument/2006/relationships/image" Target="../media/image100.JPG"/><Relationship Id="rId7" Type="http://schemas.openxmlformats.org/officeDocument/2006/relationships/hyperlink" Target="https://www.vahvike.fi/fi/luonto" TargetMode="External"/><Relationship Id="rId12" Type="http://schemas.openxmlformats.org/officeDocument/2006/relationships/hyperlink" Target="http://www.orvokkioravanluontokoulu.fi/kapyvarasto/luontoleikkeja/" TargetMode="External"/><Relationship Id="rId2" Type="http://schemas.openxmlformats.org/officeDocument/2006/relationships/notesSlide" Target="../notesSlides/notesSlide26.xml"/><Relationship Id="rId1" Type="http://schemas.openxmlformats.org/officeDocument/2006/relationships/slideLayout" Target="../slideLayouts/slideLayout20.xml"/><Relationship Id="rId6" Type="http://schemas.openxmlformats.org/officeDocument/2006/relationships/hyperlink" Target="https://www.vihreaveraja.fi/oppaat/" TargetMode="External"/><Relationship Id="rId11" Type="http://schemas.openxmlformats.org/officeDocument/2006/relationships/hyperlink" Target="http://www.luontoliitto.fi/kouluille/luontopolku-lapsille" TargetMode="External"/><Relationship Id="rId5" Type="http://schemas.openxmlformats.org/officeDocument/2006/relationships/hyperlink" Target="https://www.vihreaveraja.fi/" TargetMode="External"/><Relationship Id="rId15" Type="http://schemas.openxmlformats.org/officeDocument/2006/relationships/hyperlink" Target="https://www.mielenterveystalo.fi/fi/omahoito/hyvinvointia-luonnosta" TargetMode="External"/><Relationship Id="rId10" Type="http://schemas.openxmlformats.org/officeDocument/2006/relationships/hyperlink" Target="https://www.vahvike.fi/sites/default/files/perussivu-pdf/Aarteenetsintaa_metsassa_1.pdf" TargetMode="External"/><Relationship Id="rId4" Type="http://schemas.openxmlformats.org/officeDocument/2006/relationships/hyperlink" Target="https://www.luontosivusto.fi/?utm_source=SOSTEkirje%3A+Avustusj%C3%A4rjestelm%C3%A4uudistuksessa+nytk%C3%A4hdys&amp;utm_medium=email&amp;utm_campaign=SOSTEkirje" TargetMode="External"/><Relationship Id="rId9" Type="http://schemas.openxmlformats.org/officeDocument/2006/relationships/hyperlink" Target="https://www.vahvike.fi/sites/default/files/perussivu-pdf/Luontopolku_2.pdf" TargetMode="External"/><Relationship Id="rId14" Type="http://schemas.openxmlformats.org/officeDocument/2006/relationships/hyperlink" Target="https://www.suomenlatu.fi/ulkoile/perheliikunta/luontobingo.html"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6BABC-FD89-044E-90B6-EAD41077CD4D}"/>
              </a:ext>
            </a:extLst>
          </p:cNvPr>
          <p:cNvSpPr>
            <a:spLocks noGrp="1"/>
          </p:cNvSpPr>
          <p:nvPr>
            <p:ph type="title"/>
          </p:nvPr>
        </p:nvSpPr>
        <p:spPr>
          <a:xfrm>
            <a:off x="407368" y="4869160"/>
            <a:ext cx="10297144" cy="1080120"/>
          </a:xfrm>
        </p:spPr>
        <p:txBody>
          <a:bodyPr>
            <a:noAutofit/>
          </a:bodyPr>
          <a:lstStyle/>
          <a:p>
            <a:r>
              <a:rPr lang="fi-FI" sz="3600" dirty="0"/>
              <a:t>    LUONTO OSAKSI HYVINVOINTIA</a:t>
            </a:r>
            <a:br>
              <a:rPr lang="fi-FI" sz="3600" dirty="0"/>
            </a:br>
            <a:br>
              <a:rPr lang="fi-FI" sz="3600" dirty="0"/>
            </a:br>
            <a:r>
              <a:rPr lang="fi-FI" sz="3600" dirty="0"/>
              <a:t>Valtakunnalliset kouluttajapäivät </a:t>
            </a:r>
            <a:br>
              <a:rPr lang="fi-FI" sz="3600" dirty="0"/>
            </a:br>
            <a:r>
              <a:rPr lang="fi-FI" sz="3200" dirty="0"/>
              <a:t>Jyväskylä 21.1.2023</a:t>
            </a:r>
            <a:br>
              <a:rPr lang="fi-FI" sz="4000" dirty="0"/>
            </a:br>
            <a:br>
              <a:rPr lang="fi-FI" sz="3200" dirty="0"/>
            </a:br>
            <a:br>
              <a:rPr lang="fi-FI" dirty="0"/>
            </a:br>
            <a:br>
              <a:rPr lang="fi-FI" dirty="0"/>
            </a:br>
            <a:endParaRPr lang="fi-FI" dirty="0"/>
          </a:p>
        </p:txBody>
      </p:sp>
    </p:spTree>
    <p:extLst>
      <p:ext uri="{BB962C8B-B14F-4D97-AF65-F5344CB8AC3E}">
        <p14:creationId xmlns:p14="http://schemas.microsoft.com/office/powerpoint/2010/main" val="38753746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Content Placeholder 4">
            <a:extLst>
              <a:ext uri="{FF2B5EF4-FFF2-40B4-BE49-F238E27FC236}">
                <a16:creationId xmlns:a16="http://schemas.microsoft.com/office/drawing/2014/main" id="{DFC23C51-E71D-42F6-80D8-97FF6B81ECC2}"/>
              </a:ext>
            </a:extLst>
          </p:cNvPr>
          <p:cNvPicPr>
            <a:picLocks noChangeAspect="1"/>
          </p:cNvPicPr>
          <p:nvPr/>
        </p:nvPicPr>
        <p:blipFill>
          <a:blip r:embed="rId3"/>
          <a:stretch>
            <a:fillRect/>
          </a:stretch>
        </p:blipFill>
        <p:spPr>
          <a:xfrm>
            <a:off x="9081288" y="1554012"/>
            <a:ext cx="2815388" cy="2800876"/>
          </a:xfrm>
          <a:prstGeom prst="rect">
            <a:avLst/>
          </a:prstGeom>
          <a:noFill/>
        </p:spPr>
      </p:pic>
      <p:sp>
        <p:nvSpPr>
          <p:cNvPr id="5" name="Title 1">
            <a:extLst>
              <a:ext uri="{FF2B5EF4-FFF2-40B4-BE49-F238E27FC236}">
                <a16:creationId xmlns:a16="http://schemas.microsoft.com/office/drawing/2014/main" id="{CDF4D6B2-9D32-4755-B3DA-CF0B068AB037}"/>
              </a:ext>
            </a:extLst>
          </p:cNvPr>
          <p:cNvSpPr>
            <a:spLocks noGrp="1"/>
          </p:cNvSpPr>
          <p:nvPr>
            <p:ph type="title"/>
          </p:nvPr>
        </p:nvSpPr>
        <p:spPr>
          <a:xfrm>
            <a:off x="623392" y="289853"/>
            <a:ext cx="9056556" cy="685753"/>
          </a:xfrm>
        </p:spPr>
        <p:txBody>
          <a:bodyPr>
            <a:noAutofit/>
          </a:bodyPr>
          <a:lstStyle/>
          <a:p>
            <a:r>
              <a:rPr lang="fi-FI" sz="2800" b="0" dirty="0">
                <a:solidFill>
                  <a:srgbClr val="FF0000"/>
                </a:solidFill>
                <a:latin typeface="Lucida Sans" panose="020B0602030504020204" pitchFamily="34" charset="0"/>
              </a:rPr>
              <a:t>LUONNOSSA VIETETTY AIKA JA VAIKUTUKSET</a:t>
            </a:r>
          </a:p>
        </p:txBody>
      </p:sp>
      <p:sp>
        <p:nvSpPr>
          <p:cNvPr id="7" name="Tekstiruutu 6">
            <a:extLst>
              <a:ext uri="{FF2B5EF4-FFF2-40B4-BE49-F238E27FC236}">
                <a16:creationId xmlns:a16="http://schemas.microsoft.com/office/drawing/2014/main" id="{83A8D5B9-2CE0-484C-9EAF-C2C6AEE6FDAB}"/>
              </a:ext>
            </a:extLst>
          </p:cNvPr>
          <p:cNvSpPr txBox="1"/>
          <p:nvPr/>
        </p:nvSpPr>
        <p:spPr>
          <a:xfrm>
            <a:off x="3431704" y="1236952"/>
            <a:ext cx="6097772"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Hengitystiheyssyke ja verenpaine laskevat.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Stressihormonit vähenevät. </a:t>
            </a:r>
          </a:p>
        </p:txBody>
      </p:sp>
      <p:sp>
        <p:nvSpPr>
          <p:cNvPr id="9" name="Nuoli: Oikea 8">
            <a:extLst>
              <a:ext uri="{FF2B5EF4-FFF2-40B4-BE49-F238E27FC236}">
                <a16:creationId xmlns:a16="http://schemas.microsoft.com/office/drawing/2014/main" id="{E0EF5B3B-BF1A-4059-A49B-E113A6E99C40}"/>
              </a:ext>
            </a:extLst>
          </p:cNvPr>
          <p:cNvSpPr/>
          <p:nvPr/>
        </p:nvSpPr>
        <p:spPr>
          <a:xfrm>
            <a:off x="821309" y="2025713"/>
            <a:ext cx="2232248" cy="646331"/>
          </a:xfrm>
          <a:prstGeom prst="rightArrow">
            <a:avLst/>
          </a:prstGeom>
          <a:solidFill>
            <a:srgbClr val="D7143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white"/>
                </a:solidFill>
                <a:effectLst/>
                <a:uLnTx/>
                <a:uFillTx/>
                <a:latin typeface="Gill Sans MT" panose="020B0502020104020203"/>
                <a:ea typeface="+mn-ea"/>
                <a:cs typeface="+mn-cs"/>
              </a:rPr>
              <a:t>20 min</a:t>
            </a:r>
          </a:p>
        </p:txBody>
      </p:sp>
      <p:sp>
        <p:nvSpPr>
          <p:cNvPr id="10" name="Nuoli: Oikea 9">
            <a:extLst>
              <a:ext uri="{FF2B5EF4-FFF2-40B4-BE49-F238E27FC236}">
                <a16:creationId xmlns:a16="http://schemas.microsoft.com/office/drawing/2014/main" id="{4343C316-7CAA-4532-B160-D039CDFFCAC8}"/>
              </a:ext>
            </a:extLst>
          </p:cNvPr>
          <p:cNvSpPr/>
          <p:nvPr/>
        </p:nvSpPr>
        <p:spPr>
          <a:xfrm>
            <a:off x="860288" y="1230846"/>
            <a:ext cx="2232248" cy="646331"/>
          </a:xfrm>
          <a:prstGeom prst="rightArrow">
            <a:avLst/>
          </a:prstGeom>
          <a:solidFill>
            <a:srgbClr val="D71436"/>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white"/>
                </a:solidFill>
                <a:effectLst/>
                <a:uLnTx/>
                <a:uFillTx/>
                <a:latin typeface="Gill Sans MT" panose="020B0502020104020203"/>
                <a:ea typeface="+mn-ea"/>
                <a:cs typeface="+mn-cs"/>
              </a:rPr>
              <a:t>5 – 10 min</a:t>
            </a:r>
          </a:p>
        </p:txBody>
      </p:sp>
      <p:sp>
        <p:nvSpPr>
          <p:cNvPr id="11" name="Nuoli: Oikea 10">
            <a:extLst>
              <a:ext uri="{FF2B5EF4-FFF2-40B4-BE49-F238E27FC236}">
                <a16:creationId xmlns:a16="http://schemas.microsoft.com/office/drawing/2014/main" id="{E0EA4F28-1B7C-4AFE-99A2-AADD4742EB30}"/>
              </a:ext>
            </a:extLst>
          </p:cNvPr>
          <p:cNvSpPr/>
          <p:nvPr/>
        </p:nvSpPr>
        <p:spPr>
          <a:xfrm>
            <a:off x="816009" y="2814474"/>
            <a:ext cx="2232248" cy="646331"/>
          </a:xfrm>
          <a:prstGeom prst="rightArrow">
            <a:avLst/>
          </a:prstGeom>
          <a:solidFill>
            <a:srgbClr val="D7143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white"/>
                </a:solidFill>
                <a:effectLst/>
                <a:uLnTx/>
                <a:uFillTx/>
                <a:latin typeface="Gill Sans MT" panose="020B0502020104020203"/>
                <a:ea typeface="+mn-ea"/>
                <a:cs typeface="+mn-cs"/>
              </a:rPr>
              <a:t>60 min</a:t>
            </a:r>
          </a:p>
        </p:txBody>
      </p:sp>
      <p:sp>
        <p:nvSpPr>
          <p:cNvPr id="12" name="Nuoli: Oikea 11">
            <a:extLst>
              <a:ext uri="{FF2B5EF4-FFF2-40B4-BE49-F238E27FC236}">
                <a16:creationId xmlns:a16="http://schemas.microsoft.com/office/drawing/2014/main" id="{48C644EA-0149-46ED-AD3C-186B38EB1F3A}"/>
              </a:ext>
            </a:extLst>
          </p:cNvPr>
          <p:cNvSpPr/>
          <p:nvPr/>
        </p:nvSpPr>
        <p:spPr>
          <a:xfrm>
            <a:off x="816009" y="3602033"/>
            <a:ext cx="2232248" cy="646331"/>
          </a:xfrm>
          <a:prstGeom prst="rightArrow">
            <a:avLst/>
          </a:prstGeom>
          <a:solidFill>
            <a:srgbClr val="D7143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white"/>
                </a:solidFill>
                <a:effectLst/>
                <a:uLnTx/>
                <a:uFillTx/>
                <a:latin typeface="Gill Sans MT" panose="020B0502020104020203"/>
                <a:ea typeface="+mn-ea"/>
                <a:cs typeface="+mn-cs"/>
              </a:rPr>
              <a:t>2 h</a:t>
            </a:r>
          </a:p>
        </p:txBody>
      </p:sp>
      <p:sp>
        <p:nvSpPr>
          <p:cNvPr id="14" name="Tekstiruutu 13">
            <a:extLst>
              <a:ext uri="{FF2B5EF4-FFF2-40B4-BE49-F238E27FC236}">
                <a16:creationId xmlns:a16="http://schemas.microsoft.com/office/drawing/2014/main" id="{0D9E5930-457A-46D5-A204-15C6B7C479DC}"/>
              </a:ext>
            </a:extLst>
          </p:cNvPr>
          <p:cNvSpPr txBox="1"/>
          <p:nvPr/>
        </p:nvSpPr>
        <p:spPr>
          <a:xfrm>
            <a:off x="3431704" y="2103003"/>
            <a:ext cx="6097772"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Mieliala kohenee.</a:t>
            </a:r>
            <a:endParaRPr kumimoji="0" lang="fi-FI" sz="20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
        <p:nvSpPr>
          <p:cNvPr id="16" name="Tekstiruutu 15">
            <a:extLst>
              <a:ext uri="{FF2B5EF4-FFF2-40B4-BE49-F238E27FC236}">
                <a16:creationId xmlns:a16="http://schemas.microsoft.com/office/drawing/2014/main" id="{38B2C36B-478D-4CA1-9472-CBC1712568E0}"/>
              </a:ext>
            </a:extLst>
          </p:cNvPr>
          <p:cNvSpPr txBox="1"/>
          <p:nvPr/>
        </p:nvSpPr>
        <p:spPr>
          <a:xfrm>
            <a:off x="3431704" y="2885252"/>
            <a:ext cx="6097772"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Tarkkaavaisuus lisääntyy</a:t>
            </a:r>
            <a:r>
              <a:rPr kumimoji="0" lang="fi-FI"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a:t>
            </a:r>
          </a:p>
        </p:txBody>
      </p:sp>
      <p:sp>
        <p:nvSpPr>
          <p:cNvPr id="18" name="Tekstiruutu 17">
            <a:extLst>
              <a:ext uri="{FF2B5EF4-FFF2-40B4-BE49-F238E27FC236}">
                <a16:creationId xmlns:a16="http://schemas.microsoft.com/office/drawing/2014/main" id="{A5B8816E-09AA-405A-A0F7-6D5B8EC28A72}"/>
              </a:ext>
            </a:extLst>
          </p:cNvPr>
          <p:cNvSpPr txBox="1"/>
          <p:nvPr/>
        </p:nvSpPr>
        <p:spPr>
          <a:xfrm>
            <a:off x="3431704" y="3666769"/>
            <a:ext cx="6097772"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Elimistön puolustusmekanismit elpyvät</a:t>
            </a:r>
            <a:r>
              <a:rPr kumimoji="0" lang="fi-FI" sz="1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a:t>
            </a:r>
          </a:p>
        </p:txBody>
      </p:sp>
      <p:sp>
        <p:nvSpPr>
          <p:cNvPr id="19" name="Nuoli: Oikea 18">
            <a:extLst>
              <a:ext uri="{FF2B5EF4-FFF2-40B4-BE49-F238E27FC236}">
                <a16:creationId xmlns:a16="http://schemas.microsoft.com/office/drawing/2014/main" id="{C77C6F09-9498-4AFD-A045-585E00E32CA4}"/>
              </a:ext>
            </a:extLst>
          </p:cNvPr>
          <p:cNvSpPr/>
          <p:nvPr/>
        </p:nvSpPr>
        <p:spPr>
          <a:xfrm>
            <a:off x="821309" y="4391964"/>
            <a:ext cx="2232248" cy="646331"/>
          </a:xfrm>
          <a:prstGeom prst="rightArrow">
            <a:avLst/>
          </a:prstGeom>
          <a:solidFill>
            <a:srgbClr val="D7143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white"/>
                </a:solidFill>
                <a:effectLst/>
                <a:uLnTx/>
                <a:uFillTx/>
                <a:latin typeface="Gill Sans MT" panose="020B0502020104020203"/>
                <a:ea typeface="+mn-ea"/>
                <a:cs typeface="+mn-cs"/>
              </a:rPr>
              <a:t>3 vrk</a:t>
            </a:r>
            <a:endParaRPr kumimoji="0" lang="fi-FI" sz="14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21" name="Tekstiruutu 20">
            <a:extLst>
              <a:ext uri="{FF2B5EF4-FFF2-40B4-BE49-F238E27FC236}">
                <a16:creationId xmlns:a16="http://schemas.microsoft.com/office/drawing/2014/main" id="{215B201A-E820-483E-8046-365F0E81D03E}"/>
              </a:ext>
            </a:extLst>
          </p:cNvPr>
          <p:cNvSpPr txBox="1"/>
          <p:nvPr/>
        </p:nvSpPr>
        <p:spPr>
          <a:xfrm>
            <a:off x="3431704" y="4248364"/>
            <a:ext cx="6973362"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Elimistön puolustusmekanismit vahvistuvat.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Syöpää ehkäisevien proteiinien määrä lisääntyy. Stressihormonien määrä pienenee.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Verensokeriarvot tasaantuvat. Kohonnut verenpaine laskee. Masennuksen ja väsymyksen tunne vähenee.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Elinvoimaisuuden tunne lisääntyy.</a:t>
            </a:r>
          </a:p>
        </p:txBody>
      </p:sp>
      <p:pic>
        <p:nvPicPr>
          <p:cNvPr id="22" name="Picture 6">
            <a:extLst>
              <a:ext uri="{FF2B5EF4-FFF2-40B4-BE49-F238E27FC236}">
                <a16:creationId xmlns:a16="http://schemas.microsoft.com/office/drawing/2014/main" id="{2B330DCD-F3F6-44C5-9066-8A65993606B1}"/>
              </a:ext>
            </a:extLst>
          </p:cNvPr>
          <p:cNvPicPr>
            <a:picLocks noChangeAspect="1"/>
          </p:cNvPicPr>
          <p:nvPr/>
        </p:nvPicPr>
        <p:blipFill>
          <a:blip r:embed="rId4"/>
          <a:stretch>
            <a:fillRect/>
          </a:stretch>
        </p:blipFill>
        <p:spPr>
          <a:xfrm>
            <a:off x="10230780" y="2204864"/>
            <a:ext cx="576064" cy="548177"/>
          </a:xfrm>
          <a:prstGeom prst="rect">
            <a:avLst/>
          </a:prstGeom>
        </p:spPr>
      </p:pic>
      <p:pic>
        <p:nvPicPr>
          <p:cNvPr id="23" name="Picture 7">
            <a:extLst>
              <a:ext uri="{FF2B5EF4-FFF2-40B4-BE49-F238E27FC236}">
                <a16:creationId xmlns:a16="http://schemas.microsoft.com/office/drawing/2014/main" id="{BCC6935E-8083-492C-A91E-E3E8BE2F7731}"/>
              </a:ext>
            </a:extLst>
          </p:cNvPr>
          <p:cNvPicPr>
            <a:picLocks noChangeAspect="1"/>
          </p:cNvPicPr>
          <p:nvPr/>
        </p:nvPicPr>
        <p:blipFill>
          <a:blip r:embed="rId5"/>
          <a:stretch>
            <a:fillRect/>
          </a:stretch>
        </p:blipFill>
        <p:spPr>
          <a:xfrm>
            <a:off x="9786360" y="2107968"/>
            <a:ext cx="576064" cy="564076"/>
          </a:xfrm>
          <a:prstGeom prst="rect">
            <a:avLst/>
          </a:prstGeom>
        </p:spPr>
      </p:pic>
    </p:spTree>
    <p:extLst>
      <p:ext uri="{BB962C8B-B14F-4D97-AF65-F5344CB8AC3E}">
        <p14:creationId xmlns:p14="http://schemas.microsoft.com/office/powerpoint/2010/main" val="38858237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38987" y="958818"/>
            <a:ext cx="5609861" cy="2301785"/>
          </a:xfrm>
          <a:custGeom>
            <a:avLst/>
            <a:gdLst/>
            <a:ahLst/>
            <a:cxnLst/>
            <a:rect l="l" t="t" r="r" b="b"/>
            <a:pathLst>
              <a:path w="4212590" h="1728470">
                <a:moveTo>
                  <a:pt x="4212005" y="0"/>
                </a:moveTo>
                <a:lnTo>
                  <a:pt x="0" y="0"/>
                </a:lnTo>
                <a:lnTo>
                  <a:pt x="0" y="1728000"/>
                </a:lnTo>
                <a:lnTo>
                  <a:pt x="4212005" y="1728000"/>
                </a:lnTo>
                <a:lnTo>
                  <a:pt x="4212005" y="0"/>
                </a:lnTo>
                <a:close/>
              </a:path>
            </a:pathLst>
          </a:custGeom>
          <a:solidFill>
            <a:srgbClr val="E6E7E8"/>
          </a:solidFill>
        </p:spPr>
        <p:txBody>
          <a:bodyPr wrap="square" lIns="0" tIns="0" rIns="0" bIns="0" rtlCol="0"/>
          <a:lstStyle/>
          <a:p>
            <a:endParaRPr sz="2397" dirty="0"/>
          </a:p>
        </p:txBody>
      </p:sp>
      <p:sp>
        <p:nvSpPr>
          <p:cNvPr id="3" name="object 3"/>
          <p:cNvSpPr/>
          <p:nvPr/>
        </p:nvSpPr>
        <p:spPr>
          <a:xfrm>
            <a:off x="438987" y="3583563"/>
            <a:ext cx="3931300" cy="2432856"/>
          </a:xfrm>
          <a:custGeom>
            <a:avLst/>
            <a:gdLst/>
            <a:ahLst/>
            <a:cxnLst/>
            <a:rect l="l" t="t" r="r" b="b"/>
            <a:pathLst>
              <a:path w="2952115" h="1826895">
                <a:moveTo>
                  <a:pt x="2952000" y="0"/>
                </a:moveTo>
                <a:lnTo>
                  <a:pt x="0" y="0"/>
                </a:lnTo>
                <a:lnTo>
                  <a:pt x="0" y="1826361"/>
                </a:lnTo>
                <a:lnTo>
                  <a:pt x="2952000" y="1826361"/>
                </a:lnTo>
                <a:lnTo>
                  <a:pt x="2952000" y="0"/>
                </a:lnTo>
                <a:close/>
              </a:path>
            </a:pathLst>
          </a:custGeom>
          <a:solidFill>
            <a:srgbClr val="E6E7E8"/>
          </a:solidFill>
        </p:spPr>
        <p:txBody>
          <a:bodyPr wrap="square" lIns="0" tIns="0" rIns="0" bIns="0" rtlCol="0"/>
          <a:lstStyle/>
          <a:p>
            <a:endParaRPr sz="2397" dirty="0"/>
          </a:p>
        </p:txBody>
      </p:sp>
      <p:sp>
        <p:nvSpPr>
          <p:cNvPr id="4" name="object 4"/>
          <p:cNvSpPr/>
          <p:nvPr/>
        </p:nvSpPr>
        <p:spPr>
          <a:xfrm>
            <a:off x="4657782" y="3593483"/>
            <a:ext cx="3931300" cy="2432856"/>
          </a:xfrm>
          <a:custGeom>
            <a:avLst/>
            <a:gdLst/>
            <a:ahLst/>
            <a:cxnLst/>
            <a:rect l="l" t="t" r="r" b="b"/>
            <a:pathLst>
              <a:path w="2952115" h="1826895">
                <a:moveTo>
                  <a:pt x="2952000" y="0"/>
                </a:moveTo>
                <a:lnTo>
                  <a:pt x="0" y="0"/>
                </a:lnTo>
                <a:lnTo>
                  <a:pt x="0" y="1826361"/>
                </a:lnTo>
                <a:lnTo>
                  <a:pt x="2952000" y="1826361"/>
                </a:lnTo>
                <a:lnTo>
                  <a:pt x="2952000" y="0"/>
                </a:lnTo>
                <a:close/>
              </a:path>
            </a:pathLst>
          </a:custGeom>
          <a:solidFill>
            <a:srgbClr val="E6E7E8"/>
          </a:solidFill>
        </p:spPr>
        <p:txBody>
          <a:bodyPr wrap="square" lIns="0" tIns="0" rIns="0" bIns="0" rtlCol="0"/>
          <a:lstStyle/>
          <a:p>
            <a:endParaRPr sz="2397" dirty="0"/>
          </a:p>
        </p:txBody>
      </p:sp>
      <p:sp>
        <p:nvSpPr>
          <p:cNvPr id="5" name="object 5"/>
          <p:cNvSpPr/>
          <p:nvPr/>
        </p:nvSpPr>
        <p:spPr>
          <a:xfrm>
            <a:off x="6335700" y="958818"/>
            <a:ext cx="5609861" cy="2301785"/>
          </a:xfrm>
          <a:custGeom>
            <a:avLst/>
            <a:gdLst/>
            <a:ahLst/>
            <a:cxnLst/>
            <a:rect l="l" t="t" r="r" b="b"/>
            <a:pathLst>
              <a:path w="4212590" h="1728470">
                <a:moveTo>
                  <a:pt x="4212005" y="0"/>
                </a:moveTo>
                <a:lnTo>
                  <a:pt x="0" y="0"/>
                </a:lnTo>
                <a:lnTo>
                  <a:pt x="0" y="1728000"/>
                </a:lnTo>
                <a:lnTo>
                  <a:pt x="4212005" y="1728000"/>
                </a:lnTo>
                <a:lnTo>
                  <a:pt x="4212005" y="0"/>
                </a:lnTo>
                <a:close/>
              </a:path>
            </a:pathLst>
          </a:custGeom>
          <a:solidFill>
            <a:srgbClr val="E6E7E8"/>
          </a:solidFill>
        </p:spPr>
        <p:txBody>
          <a:bodyPr wrap="square" lIns="0" tIns="0" rIns="0" bIns="0" rtlCol="0"/>
          <a:lstStyle/>
          <a:p>
            <a:endParaRPr sz="2397" dirty="0"/>
          </a:p>
        </p:txBody>
      </p:sp>
      <p:sp>
        <p:nvSpPr>
          <p:cNvPr id="6" name="object 6"/>
          <p:cNvSpPr txBox="1">
            <a:spLocks noGrp="1"/>
          </p:cNvSpPr>
          <p:nvPr>
            <p:ph type="title"/>
          </p:nvPr>
        </p:nvSpPr>
        <p:spPr>
          <a:xfrm>
            <a:off x="415423" y="333364"/>
            <a:ext cx="11153200" cy="447964"/>
          </a:xfrm>
          <a:prstGeom prst="rect">
            <a:avLst/>
          </a:prstGeom>
        </p:spPr>
        <p:txBody>
          <a:bodyPr vert="horz" wrap="square" lIns="0" tIns="16912" rIns="0" bIns="0" rtlCol="0">
            <a:spAutoFit/>
          </a:bodyPr>
          <a:lstStyle/>
          <a:p>
            <a:pPr marL="16913">
              <a:spcBef>
                <a:spcPts val="133"/>
              </a:spcBef>
            </a:pPr>
            <a:r>
              <a:rPr sz="2800" b="0" dirty="0"/>
              <a:t>LUONTOTOIMINTA</a:t>
            </a:r>
            <a:r>
              <a:rPr sz="2800" b="0" spc="305" dirty="0"/>
              <a:t> </a:t>
            </a:r>
            <a:r>
              <a:rPr sz="2800" b="0" spc="80" dirty="0"/>
              <a:t>ON</a:t>
            </a:r>
            <a:r>
              <a:rPr sz="2800" b="0" spc="305" dirty="0"/>
              <a:t> </a:t>
            </a:r>
            <a:r>
              <a:rPr sz="2800" b="0" spc="100" dirty="0"/>
              <a:t>KOKONAISVALTAINEN</a:t>
            </a:r>
            <a:r>
              <a:rPr sz="2800" b="0" spc="313" dirty="0"/>
              <a:t> </a:t>
            </a:r>
            <a:r>
              <a:rPr sz="2800" b="0" spc="152" dirty="0"/>
              <a:t>KOKEMUS</a:t>
            </a:r>
          </a:p>
        </p:txBody>
      </p:sp>
      <p:sp>
        <p:nvSpPr>
          <p:cNvPr id="7" name="object 7"/>
          <p:cNvSpPr txBox="1"/>
          <p:nvPr/>
        </p:nvSpPr>
        <p:spPr>
          <a:xfrm>
            <a:off x="3202596" y="1303413"/>
            <a:ext cx="2350831" cy="1436253"/>
          </a:xfrm>
          <a:prstGeom prst="rect">
            <a:avLst/>
          </a:prstGeom>
        </p:spPr>
        <p:txBody>
          <a:bodyPr vert="horz" wrap="square" lIns="0" tIns="115850" rIns="0" bIns="0" rtlCol="0">
            <a:spAutoFit/>
          </a:bodyPr>
          <a:lstStyle/>
          <a:p>
            <a:pPr marL="16913">
              <a:spcBef>
                <a:spcPts val="912"/>
              </a:spcBef>
            </a:pPr>
            <a:r>
              <a:rPr sz="1199" spc="60" dirty="0">
                <a:solidFill>
                  <a:srgbClr val="231F20"/>
                </a:solidFill>
                <a:latin typeface="Trebuchet MS"/>
                <a:cs typeface="Trebuchet MS"/>
              </a:rPr>
              <a:t>Ikkunanäkymät</a:t>
            </a:r>
            <a:endParaRPr sz="1199" dirty="0">
              <a:latin typeface="Trebuchet MS"/>
              <a:cs typeface="Trebuchet MS"/>
            </a:endParaRPr>
          </a:p>
          <a:p>
            <a:pPr marL="16913" marR="6765">
              <a:lnSpc>
                <a:spcPct val="101800"/>
              </a:lnSpc>
              <a:spcBef>
                <a:spcPts val="759"/>
              </a:spcBef>
            </a:pPr>
            <a:r>
              <a:rPr sz="1199" dirty="0">
                <a:solidFill>
                  <a:srgbClr val="231F20"/>
                </a:solidFill>
                <a:latin typeface="Trebuchet MS"/>
                <a:cs typeface="Trebuchet MS"/>
              </a:rPr>
              <a:t>Kauniit</a:t>
            </a:r>
            <a:r>
              <a:rPr sz="1199" spc="366" dirty="0">
                <a:solidFill>
                  <a:srgbClr val="231F20"/>
                </a:solidFill>
                <a:latin typeface="Trebuchet MS"/>
                <a:cs typeface="Trebuchet MS"/>
              </a:rPr>
              <a:t> </a:t>
            </a:r>
            <a:r>
              <a:rPr sz="1199" dirty="0">
                <a:solidFill>
                  <a:srgbClr val="231F20"/>
                </a:solidFill>
                <a:latin typeface="Trebuchet MS"/>
                <a:cs typeface="Trebuchet MS"/>
              </a:rPr>
              <a:t>maisemat,</a:t>
            </a:r>
            <a:r>
              <a:rPr sz="1199" spc="373" dirty="0">
                <a:solidFill>
                  <a:srgbClr val="231F20"/>
                </a:solidFill>
                <a:latin typeface="Trebuchet MS"/>
                <a:cs typeface="Trebuchet MS"/>
              </a:rPr>
              <a:t> </a:t>
            </a:r>
            <a:r>
              <a:rPr sz="1199" spc="53" dirty="0">
                <a:solidFill>
                  <a:srgbClr val="231F20"/>
                </a:solidFill>
                <a:latin typeface="Trebuchet MS"/>
                <a:cs typeface="Trebuchet MS"/>
              </a:rPr>
              <a:t>maanpinnan </a:t>
            </a:r>
            <a:r>
              <a:rPr sz="1199" dirty="0">
                <a:solidFill>
                  <a:srgbClr val="231F20"/>
                </a:solidFill>
                <a:latin typeface="Trebuchet MS"/>
                <a:cs typeface="Trebuchet MS"/>
              </a:rPr>
              <a:t>muodot,</a:t>
            </a:r>
            <a:r>
              <a:rPr sz="1199" spc="413" dirty="0">
                <a:solidFill>
                  <a:srgbClr val="231F20"/>
                </a:solidFill>
                <a:latin typeface="Trebuchet MS"/>
                <a:cs typeface="Trebuchet MS"/>
              </a:rPr>
              <a:t> </a:t>
            </a:r>
            <a:r>
              <a:rPr sz="1199" spc="-13" dirty="0">
                <a:solidFill>
                  <a:srgbClr val="231F20"/>
                </a:solidFill>
                <a:latin typeface="Trebuchet MS"/>
                <a:cs typeface="Trebuchet MS"/>
              </a:rPr>
              <a:t>pintamateriaalit</a:t>
            </a:r>
            <a:endParaRPr sz="1199" dirty="0">
              <a:latin typeface="Trebuchet MS"/>
              <a:cs typeface="Trebuchet MS"/>
            </a:endParaRPr>
          </a:p>
          <a:p>
            <a:pPr marL="16913" marR="119234">
              <a:lnSpc>
                <a:spcPct val="101800"/>
              </a:lnSpc>
              <a:spcBef>
                <a:spcPts val="752"/>
              </a:spcBef>
            </a:pPr>
            <a:r>
              <a:rPr sz="1199" dirty="0">
                <a:solidFill>
                  <a:srgbClr val="231F20"/>
                </a:solidFill>
                <a:latin typeface="Trebuchet MS"/>
                <a:cs typeface="Trebuchet MS"/>
              </a:rPr>
              <a:t>Puiden,</a:t>
            </a:r>
            <a:r>
              <a:rPr sz="1199" spc="193" dirty="0">
                <a:solidFill>
                  <a:srgbClr val="231F20"/>
                </a:solidFill>
                <a:latin typeface="Trebuchet MS"/>
                <a:cs typeface="Trebuchet MS"/>
              </a:rPr>
              <a:t> </a:t>
            </a:r>
            <a:r>
              <a:rPr sz="1199" dirty="0">
                <a:solidFill>
                  <a:srgbClr val="231F20"/>
                </a:solidFill>
                <a:latin typeface="Trebuchet MS"/>
                <a:cs typeface="Trebuchet MS"/>
              </a:rPr>
              <a:t>yrttien,</a:t>
            </a:r>
            <a:r>
              <a:rPr sz="1199" spc="193" dirty="0">
                <a:solidFill>
                  <a:srgbClr val="231F20"/>
                </a:solidFill>
                <a:latin typeface="Trebuchet MS"/>
                <a:cs typeface="Trebuchet MS"/>
              </a:rPr>
              <a:t> </a:t>
            </a:r>
            <a:r>
              <a:rPr sz="1199" spc="73" dirty="0">
                <a:solidFill>
                  <a:srgbClr val="231F20"/>
                </a:solidFill>
                <a:latin typeface="Trebuchet MS"/>
                <a:cs typeface="Trebuchet MS"/>
              </a:rPr>
              <a:t>kukkien</a:t>
            </a:r>
            <a:r>
              <a:rPr sz="1199" spc="193" dirty="0">
                <a:solidFill>
                  <a:srgbClr val="231F20"/>
                </a:solidFill>
                <a:latin typeface="Trebuchet MS"/>
                <a:cs typeface="Trebuchet MS"/>
              </a:rPr>
              <a:t> </a:t>
            </a:r>
            <a:r>
              <a:rPr sz="1199" spc="-27" dirty="0">
                <a:solidFill>
                  <a:srgbClr val="231F20"/>
                </a:solidFill>
                <a:latin typeface="Trebuchet MS"/>
                <a:cs typeface="Trebuchet MS"/>
              </a:rPr>
              <a:t>yms. </a:t>
            </a:r>
            <a:r>
              <a:rPr sz="1199" spc="67" dirty="0">
                <a:solidFill>
                  <a:srgbClr val="231F20"/>
                </a:solidFill>
                <a:latin typeface="Trebuchet MS"/>
                <a:cs typeface="Trebuchet MS"/>
              </a:rPr>
              <a:t>kasvien</a:t>
            </a:r>
            <a:r>
              <a:rPr sz="1199" spc="40" dirty="0">
                <a:solidFill>
                  <a:srgbClr val="231F20"/>
                </a:solidFill>
                <a:latin typeface="Trebuchet MS"/>
                <a:cs typeface="Trebuchet MS"/>
              </a:rPr>
              <a:t> </a:t>
            </a:r>
            <a:r>
              <a:rPr sz="1199" spc="60" dirty="0">
                <a:solidFill>
                  <a:srgbClr val="231F20"/>
                </a:solidFill>
                <a:latin typeface="Trebuchet MS"/>
                <a:cs typeface="Trebuchet MS"/>
              </a:rPr>
              <a:t>tuoksut,</a:t>
            </a:r>
            <a:r>
              <a:rPr sz="1199" spc="40" dirty="0">
                <a:solidFill>
                  <a:srgbClr val="231F20"/>
                </a:solidFill>
                <a:latin typeface="Trebuchet MS"/>
                <a:cs typeface="Trebuchet MS"/>
              </a:rPr>
              <a:t> </a:t>
            </a:r>
            <a:r>
              <a:rPr sz="1199" spc="-13" dirty="0">
                <a:solidFill>
                  <a:srgbClr val="231F20"/>
                </a:solidFill>
                <a:latin typeface="Trebuchet MS"/>
                <a:cs typeface="Trebuchet MS"/>
              </a:rPr>
              <a:t>värit, </a:t>
            </a:r>
            <a:r>
              <a:rPr sz="1199" dirty="0">
                <a:solidFill>
                  <a:srgbClr val="231F20"/>
                </a:solidFill>
                <a:latin typeface="Trebuchet MS"/>
                <a:cs typeface="Trebuchet MS"/>
              </a:rPr>
              <a:t>muodot,</a:t>
            </a:r>
            <a:r>
              <a:rPr sz="1199" spc="406" dirty="0">
                <a:solidFill>
                  <a:srgbClr val="231F20"/>
                </a:solidFill>
                <a:latin typeface="Trebuchet MS"/>
                <a:cs typeface="Trebuchet MS"/>
              </a:rPr>
              <a:t> </a:t>
            </a:r>
            <a:r>
              <a:rPr sz="1199" spc="-13" dirty="0">
                <a:solidFill>
                  <a:srgbClr val="231F20"/>
                </a:solidFill>
                <a:latin typeface="Trebuchet MS"/>
                <a:cs typeface="Trebuchet MS"/>
              </a:rPr>
              <a:t>äänet</a:t>
            </a:r>
            <a:endParaRPr sz="1199" dirty="0">
              <a:latin typeface="Trebuchet MS"/>
              <a:cs typeface="Trebuchet MS"/>
            </a:endParaRPr>
          </a:p>
        </p:txBody>
      </p:sp>
      <p:sp>
        <p:nvSpPr>
          <p:cNvPr id="8" name="object 8"/>
          <p:cNvSpPr txBox="1"/>
          <p:nvPr/>
        </p:nvSpPr>
        <p:spPr>
          <a:xfrm>
            <a:off x="493983" y="962208"/>
            <a:ext cx="2315315" cy="2157515"/>
          </a:xfrm>
          <a:prstGeom prst="rect">
            <a:avLst/>
          </a:prstGeom>
        </p:spPr>
        <p:txBody>
          <a:bodyPr vert="horz" wrap="square" lIns="0" tIns="136145" rIns="0" bIns="0" rtlCol="0">
            <a:spAutoFit/>
          </a:bodyPr>
          <a:lstStyle/>
          <a:p>
            <a:pPr marL="16913" marR="6765">
              <a:lnSpc>
                <a:spcPct val="101800"/>
              </a:lnSpc>
              <a:spcBef>
                <a:spcPts val="746"/>
              </a:spcBef>
            </a:pPr>
            <a:r>
              <a:rPr lang="fi-FI" sz="1470" b="1" spc="87" dirty="0">
                <a:solidFill>
                  <a:srgbClr val="231F20"/>
                </a:solidFill>
                <a:latin typeface="Lucida Sans" panose="020B0602030504020204" pitchFamily="34" charset="0"/>
                <a:cs typeface="Trebuchet MS"/>
              </a:rPr>
              <a:t>AISTIT</a:t>
            </a:r>
          </a:p>
          <a:p>
            <a:pPr marL="16913" marR="6765">
              <a:lnSpc>
                <a:spcPct val="101800"/>
              </a:lnSpc>
              <a:spcBef>
                <a:spcPts val="746"/>
              </a:spcBef>
            </a:pPr>
            <a:r>
              <a:rPr sz="1199" spc="87" dirty="0" err="1">
                <a:solidFill>
                  <a:srgbClr val="231F20"/>
                </a:solidFill>
                <a:latin typeface="Trebuchet MS"/>
                <a:cs typeface="Trebuchet MS"/>
              </a:rPr>
              <a:t>Luonnon</a:t>
            </a:r>
            <a:r>
              <a:rPr sz="1199" spc="133" dirty="0">
                <a:solidFill>
                  <a:srgbClr val="231F20"/>
                </a:solidFill>
                <a:latin typeface="Trebuchet MS"/>
                <a:cs typeface="Trebuchet MS"/>
              </a:rPr>
              <a:t> </a:t>
            </a:r>
            <a:r>
              <a:rPr sz="1199" dirty="0">
                <a:solidFill>
                  <a:srgbClr val="231F20"/>
                </a:solidFill>
                <a:latin typeface="Trebuchet MS"/>
                <a:cs typeface="Trebuchet MS"/>
              </a:rPr>
              <a:t>äänet:</a:t>
            </a:r>
            <a:r>
              <a:rPr sz="1199" spc="639" dirty="0">
                <a:solidFill>
                  <a:srgbClr val="231F20"/>
                </a:solidFill>
                <a:latin typeface="Trebuchet MS"/>
                <a:cs typeface="Trebuchet MS"/>
              </a:rPr>
              <a:t> </a:t>
            </a:r>
            <a:r>
              <a:rPr sz="1199" dirty="0">
                <a:solidFill>
                  <a:srgbClr val="231F20"/>
                </a:solidFill>
                <a:latin typeface="Trebuchet MS"/>
                <a:cs typeface="Trebuchet MS"/>
              </a:rPr>
              <a:t>linnun</a:t>
            </a:r>
            <a:r>
              <a:rPr sz="1199" spc="140" dirty="0">
                <a:solidFill>
                  <a:srgbClr val="231F20"/>
                </a:solidFill>
                <a:latin typeface="Trebuchet MS"/>
                <a:cs typeface="Trebuchet MS"/>
              </a:rPr>
              <a:t> </a:t>
            </a:r>
            <a:r>
              <a:rPr sz="1199" spc="-13" dirty="0">
                <a:solidFill>
                  <a:srgbClr val="231F20"/>
                </a:solidFill>
                <a:latin typeface="Trebuchet MS"/>
                <a:cs typeface="Trebuchet MS"/>
              </a:rPr>
              <a:t>laulu, </a:t>
            </a:r>
            <a:r>
              <a:rPr sz="1199" spc="73" dirty="0">
                <a:solidFill>
                  <a:srgbClr val="231F20"/>
                </a:solidFill>
                <a:latin typeface="Trebuchet MS"/>
                <a:cs typeface="Trebuchet MS"/>
              </a:rPr>
              <a:t>kärpäsen</a:t>
            </a:r>
            <a:r>
              <a:rPr sz="1199" spc="213" dirty="0">
                <a:solidFill>
                  <a:srgbClr val="231F20"/>
                </a:solidFill>
                <a:latin typeface="Trebuchet MS"/>
                <a:cs typeface="Trebuchet MS"/>
              </a:rPr>
              <a:t> </a:t>
            </a:r>
            <a:r>
              <a:rPr sz="1199" dirty="0">
                <a:solidFill>
                  <a:srgbClr val="231F20"/>
                </a:solidFill>
                <a:latin typeface="Trebuchet MS"/>
                <a:cs typeface="Trebuchet MS"/>
              </a:rPr>
              <a:t>surina,</a:t>
            </a:r>
            <a:r>
              <a:rPr sz="1199" spc="213" dirty="0">
                <a:solidFill>
                  <a:srgbClr val="231F20"/>
                </a:solidFill>
                <a:latin typeface="Trebuchet MS"/>
                <a:cs typeface="Trebuchet MS"/>
              </a:rPr>
              <a:t> </a:t>
            </a:r>
            <a:r>
              <a:rPr sz="1199" dirty="0">
                <a:solidFill>
                  <a:srgbClr val="231F20"/>
                </a:solidFill>
                <a:latin typeface="Trebuchet MS"/>
                <a:cs typeface="Trebuchet MS"/>
              </a:rPr>
              <a:t>veden</a:t>
            </a:r>
            <a:r>
              <a:rPr sz="1199" spc="213" dirty="0">
                <a:solidFill>
                  <a:srgbClr val="231F20"/>
                </a:solidFill>
                <a:latin typeface="Trebuchet MS"/>
                <a:cs typeface="Trebuchet MS"/>
              </a:rPr>
              <a:t> </a:t>
            </a:r>
            <a:r>
              <a:rPr sz="1199" spc="-13" dirty="0">
                <a:solidFill>
                  <a:srgbClr val="231F20"/>
                </a:solidFill>
                <a:latin typeface="Trebuchet MS"/>
                <a:cs typeface="Trebuchet MS"/>
              </a:rPr>
              <a:t>solina, </a:t>
            </a:r>
            <a:r>
              <a:rPr sz="1199" dirty="0">
                <a:solidFill>
                  <a:srgbClr val="231F20"/>
                </a:solidFill>
                <a:latin typeface="Trebuchet MS"/>
                <a:cs typeface="Trebuchet MS"/>
              </a:rPr>
              <a:t>tuulen</a:t>
            </a:r>
            <a:r>
              <a:rPr sz="1199" spc="305" dirty="0">
                <a:solidFill>
                  <a:srgbClr val="231F20"/>
                </a:solidFill>
                <a:latin typeface="Trebuchet MS"/>
                <a:cs typeface="Trebuchet MS"/>
              </a:rPr>
              <a:t> </a:t>
            </a:r>
            <a:r>
              <a:rPr sz="1199" spc="-13" dirty="0">
                <a:solidFill>
                  <a:srgbClr val="231F20"/>
                </a:solidFill>
                <a:latin typeface="Trebuchet MS"/>
                <a:cs typeface="Trebuchet MS"/>
              </a:rPr>
              <a:t>havina</a:t>
            </a:r>
            <a:endParaRPr sz="1199" dirty="0">
              <a:latin typeface="Trebuchet MS"/>
              <a:cs typeface="Trebuchet MS"/>
            </a:endParaRPr>
          </a:p>
          <a:p>
            <a:pPr marL="16913" marR="547968">
              <a:lnSpc>
                <a:spcPct val="101800"/>
              </a:lnSpc>
              <a:spcBef>
                <a:spcPts val="752"/>
              </a:spcBef>
            </a:pPr>
            <a:r>
              <a:rPr sz="1199" dirty="0" err="1">
                <a:solidFill>
                  <a:srgbClr val="231F20"/>
                </a:solidFill>
                <a:latin typeface="Trebuchet MS"/>
                <a:cs typeface="Trebuchet MS"/>
              </a:rPr>
              <a:t>Marjojen</a:t>
            </a:r>
            <a:r>
              <a:rPr sz="1199" dirty="0">
                <a:solidFill>
                  <a:srgbClr val="231F20"/>
                </a:solidFill>
                <a:latin typeface="Trebuchet MS"/>
                <a:cs typeface="Trebuchet MS"/>
              </a:rPr>
              <a:t>,</a:t>
            </a:r>
            <a:r>
              <a:rPr lang="fi-FI" sz="1199" spc="240" dirty="0">
                <a:solidFill>
                  <a:srgbClr val="231F20"/>
                </a:solidFill>
                <a:latin typeface="Trebuchet MS"/>
                <a:cs typeface="Trebuchet MS"/>
              </a:rPr>
              <a:t> </a:t>
            </a:r>
            <a:r>
              <a:rPr sz="1199" spc="-13" dirty="0" err="1">
                <a:solidFill>
                  <a:srgbClr val="231F20"/>
                </a:solidFill>
                <a:latin typeface="Trebuchet MS"/>
                <a:cs typeface="Trebuchet MS"/>
              </a:rPr>
              <a:t>vihannesten</a:t>
            </a:r>
            <a:r>
              <a:rPr sz="1199" spc="-13" dirty="0">
                <a:solidFill>
                  <a:srgbClr val="231F20"/>
                </a:solidFill>
                <a:latin typeface="Trebuchet MS"/>
                <a:cs typeface="Trebuchet MS"/>
              </a:rPr>
              <a:t>, </a:t>
            </a:r>
            <a:r>
              <a:rPr sz="1199" dirty="0">
                <a:solidFill>
                  <a:srgbClr val="231F20"/>
                </a:solidFill>
                <a:latin typeface="Trebuchet MS"/>
                <a:cs typeface="Trebuchet MS"/>
              </a:rPr>
              <a:t>juuresten</a:t>
            </a:r>
            <a:r>
              <a:rPr sz="1199" spc="180" dirty="0">
                <a:solidFill>
                  <a:srgbClr val="231F20"/>
                </a:solidFill>
                <a:latin typeface="Trebuchet MS"/>
                <a:cs typeface="Trebuchet MS"/>
              </a:rPr>
              <a:t> </a:t>
            </a:r>
            <a:r>
              <a:rPr sz="1199" dirty="0">
                <a:solidFill>
                  <a:srgbClr val="231F20"/>
                </a:solidFill>
                <a:latin typeface="Trebuchet MS"/>
                <a:cs typeface="Trebuchet MS"/>
              </a:rPr>
              <a:t>ja</a:t>
            </a:r>
            <a:r>
              <a:rPr sz="1199" spc="186" dirty="0">
                <a:solidFill>
                  <a:srgbClr val="231F20"/>
                </a:solidFill>
                <a:latin typeface="Trebuchet MS"/>
                <a:cs typeface="Trebuchet MS"/>
              </a:rPr>
              <a:t> </a:t>
            </a:r>
            <a:r>
              <a:rPr sz="1199" spc="-13" dirty="0">
                <a:solidFill>
                  <a:srgbClr val="231F20"/>
                </a:solidFill>
                <a:latin typeface="Trebuchet MS"/>
                <a:cs typeface="Trebuchet MS"/>
              </a:rPr>
              <a:t>hedelmien </a:t>
            </a:r>
            <a:r>
              <a:rPr sz="1199" spc="60" dirty="0">
                <a:solidFill>
                  <a:srgbClr val="231F20"/>
                </a:solidFill>
                <a:latin typeface="Trebuchet MS"/>
                <a:cs typeface="Trebuchet MS"/>
              </a:rPr>
              <a:t>tuoksut,</a:t>
            </a:r>
            <a:r>
              <a:rPr sz="1199" spc="107" dirty="0">
                <a:solidFill>
                  <a:srgbClr val="231F20"/>
                </a:solidFill>
                <a:latin typeface="Trebuchet MS"/>
                <a:cs typeface="Trebuchet MS"/>
              </a:rPr>
              <a:t> </a:t>
            </a:r>
            <a:r>
              <a:rPr sz="1199" dirty="0">
                <a:solidFill>
                  <a:srgbClr val="231F20"/>
                </a:solidFill>
                <a:latin typeface="Trebuchet MS"/>
                <a:cs typeface="Trebuchet MS"/>
              </a:rPr>
              <a:t>maut,</a:t>
            </a:r>
            <a:r>
              <a:rPr sz="1199" spc="107" dirty="0">
                <a:solidFill>
                  <a:srgbClr val="231F20"/>
                </a:solidFill>
                <a:latin typeface="Trebuchet MS"/>
                <a:cs typeface="Trebuchet MS"/>
              </a:rPr>
              <a:t> </a:t>
            </a:r>
            <a:r>
              <a:rPr sz="1199" spc="60" dirty="0">
                <a:solidFill>
                  <a:srgbClr val="231F20"/>
                </a:solidFill>
                <a:latin typeface="Trebuchet MS"/>
                <a:cs typeface="Trebuchet MS"/>
              </a:rPr>
              <a:t>muodot</a:t>
            </a:r>
            <a:endParaRPr sz="1199" dirty="0">
              <a:latin typeface="Trebuchet MS"/>
              <a:cs typeface="Trebuchet MS"/>
            </a:endParaRPr>
          </a:p>
          <a:p>
            <a:pPr marL="16913" marR="320494">
              <a:lnSpc>
                <a:spcPct val="101800"/>
              </a:lnSpc>
              <a:spcBef>
                <a:spcPts val="759"/>
              </a:spcBef>
            </a:pPr>
            <a:r>
              <a:rPr sz="1199" dirty="0">
                <a:solidFill>
                  <a:srgbClr val="231F20"/>
                </a:solidFill>
                <a:latin typeface="Trebuchet MS"/>
                <a:cs typeface="Trebuchet MS"/>
              </a:rPr>
              <a:t>Eläimen</a:t>
            </a:r>
            <a:r>
              <a:rPr sz="1199" spc="280" dirty="0">
                <a:solidFill>
                  <a:srgbClr val="231F20"/>
                </a:solidFill>
                <a:latin typeface="Trebuchet MS"/>
                <a:cs typeface="Trebuchet MS"/>
              </a:rPr>
              <a:t> </a:t>
            </a:r>
            <a:r>
              <a:rPr sz="1199" dirty="0">
                <a:solidFill>
                  <a:srgbClr val="231F20"/>
                </a:solidFill>
                <a:latin typeface="Trebuchet MS"/>
                <a:cs typeface="Trebuchet MS"/>
              </a:rPr>
              <a:t>turkin</a:t>
            </a:r>
            <a:r>
              <a:rPr sz="1199" spc="286" dirty="0">
                <a:solidFill>
                  <a:srgbClr val="231F20"/>
                </a:solidFill>
                <a:latin typeface="Trebuchet MS"/>
                <a:cs typeface="Trebuchet MS"/>
              </a:rPr>
              <a:t> </a:t>
            </a:r>
            <a:r>
              <a:rPr sz="1199" spc="-13" dirty="0">
                <a:solidFill>
                  <a:srgbClr val="231F20"/>
                </a:solidFill>
                <a:latin typeface="Trebuchet MS"/>
                <a:cs typeface="Trebuchet MS"/>
              </a:rPr>
              <a:t>koskettelu, </a:t>
            </a:r>
            <a:r>
              <a:rPr sz="1199" dirty="0">
                <a:solidFill>
                  <a:srgbClr val="231F20"/>
                </a:solidFill>
                <a:latin typeface="Trebuchet MS"/>
                <a:cs typeface="Trebuchet MS"/>
              </a:rPr>
              <a:t>”tuoksu”,</a:t>
            </a:r>
            <a:r>
              <a:rPr sz="1199" spc="233" dirty="0">
                <a:solidFill>
                  <a:srgbClr val="231F20"/>
                </a:solidFill>
                <a:latin typeface="Trebuchet MS"/>
                <a:cs typeface="Trebuchet MS"/>
              </a:rPr>
              <a:t> </a:t>
            </a:r>
            <a:r>
              <a:rPr sz="1199" dirty="0">
                <a:solidFill>
                  <a:srgbClr val="231F20"/>
                </a:solidFill>
                <a:latin typeface="Trebuchet MS"/>
                <a:cs typeface="Trebuchet MS"/>
              </a:rPr>
              <a:t>ääni,</a:t>
            </a:r>
            <a:r>
              <a:rPr sz="1199" spc="240" dirty="0">
                <a:solidFill>
                  <a:srgbClr val="231F20"/>
                </a:solidFill>
                <a:latin typeface="Trebuchet MS"/>
                <a:cs typeface="Trebuchet MS"/>
              </a:rPr>
              <a:t> </a:t>
            </a:r>
            <a:r>
              <a:rPr sz="1199" spc="47" dirty="0">
                <a:solidFill>
                  <a:srgbClr val="231F20"/>
                </a:solidFill>
                <a:latin typeface="Trebuchet MS"/>
                <a:cs typeface="Trebuchet MS"/>
              </a:rPr>
              <a:t>läsnäolo</a:t>
            </a:r>
            <a:endParaRPr sz="1199" dirty="0">
              <a:latin typeface="Trebuchet MS"/>
              <a:cs typeface="Trebuchet MS"/>
            </a:endParaRPr>
          </a:p>
        </p:txBody>
      </p:sp>
      <p:sp>
        <p:nvSpPr>
          <p:cNvPr id="9" name="object 9"/>
          <p:cNvSpPr txBox="1"/>
          <p:nvPr/>
        </p:nvSpPr>
        <p:spPr>
          <a:xfrm>
            <a:off x="2869574" y="4062258"/>
            <a:ext cx="1319171" cy="857547"/>
          </a:xfrm>
          <a:prstGeom prst="rect">
            <a:avLst/>
          </a:prstGeom>
        </p:spPr>
        <p:txBody>
          <a:bodyPr vert="horz" wrap="square" lIns="0" tIns="13530" rIns="0" bIns="0" rtlCol="0">
            <a:spAutoFit/>
          </a:bodyPr>
          <a:lstStyle/>
          <a:p>
            <a:pPr marR="6765">
              <a:lnSpc>
                <a:spcPct val="101800"/>
              </a:lnSpc>
              <a:spcBef>
                <a:spcPts val="107"/>
              </a:spcBef>
            </a:pPr>
            <a:r>
              <a:rPr sz="1199" spc="-13" dirty="0" err="1">
                <a:solidFill>
                  <a:srgbClr val="231F20"/>
                </a:solidFill>
                <a:latin typeface="Trebuchet MS"/>
                <a:cs typeface="Trebuchet MS"/>
              </a:rPr>
              <a:t>Mielenkiintoinen</a:t>
            </a:r>
            <a:r>
              <a:rPr sz="1199" spc="-13" dirty="0">
                <a:solidFill>
                  <a:srgbClr val="231F20"/>
                </a:solidFill>
                <a:latin typeface="Trebuchet MS"/>
                <a:cs typeface="Trebuchet MS"/>
              </a:rPr>
              <a:t> </a:t>
            </a:r>
            <a:r>
              <a:rPr sz="1199" dirty="0" err="1">
                <a:solidFill>
                  <a:srgbClr val="231F20"/>
                </a:solidFill>
                <a:latin typeface="Trebuchet MS"/>
                <a:cs typeface="Trebuchet MS"/>
              </a:rPr>
              <a:t>ympäristö</a:t>
            </a:r>
            <a:r>
              <a:rPr lang="fi-FI" sz="1199" spc="526" dirty="0">
                <a:solidFill>
                  <a:srgbClr val="231F20"/>
                </a:solidFill>
                <a:latin typeface="Trebuchet MS"/>
                <a:cs typeface="Trebuchet MS"/>
              </a:rPr>
              <a:t> </a:t>
            </a:r>
            <a:r>
              <a:rPr sz="1199" spc="-13" dirty="0" err="1">
                <a:solidFill>
                  <a:srgbClr val="231F20"/>
                </a:solidFill>
                <a:latin typeface="Trebuchet MS"/>
                <a:cs typeface="Trebuchet MS"/>
              </a:rPr>
              <a:t>aktivoi</a:t>
            </a:r>
            <a:r>
              <a:rPr sz="1199" spc="-13" dirty="0">
                <a:solidFill>
                  <a:srgbClr val="231F20"/>
                </a:solidFill>
                <a:latin typeface="Trebuchet MS"/>
                <a:cs typeface="Trebuchet MS"/>
              </a:rPr>
              <a:t> </a:t>
            </a:r>
            <a:r>
              <a:rPr sz="1199" spc="-13" dirty="0" err="1">
                <a:solidFill>
                  <a:srgbClr val="231F20"/>
                </a:solidFill>
                <a:latin typeface="Trebuchet MS"/>
                <a:cs typeface="Trebuchet MS"/>
              </a:rPr>
              <a:t>liikkumaan</a:t>
            </a:r>
            <a:r>
              <a:rPr lang="fi-FI" sz="1199" spc="-13" dirty="0">
                <a:solidFill>
                  <a:srgbClr val="231F20"/>
                </a:solidFill>
                <a:latin typeface="Trebuchet MS"/>
                <a:cs typeface="Trebuchet MS"/>
              </a:rPr>
              <a:t>.</a:t>
            </a:r>
            <a:endParaRPr sz="1199" dirty="0">
              <a:latin typeface="Trebuchet MS"/>
              <a:cs typeface="Trebuchet MS"/>
            </a:endParaRPr>
          </a:p>
          <a:p>
            <a:pPr marR="6765">
              <a:lnSpc>
                <a:spcPct val="101800"/>
              </a:lnSpc>
              <a:spcBef>
                <a:spcPts val="752"/>
              </a:spcBef>
            </a:pPr>
            <a:endParaRPr lang="fi-FI" sz="1199" spc="-13" dirty="0">
              <a:solidFill>
                <a:srgbClr val="231F20"/>
              </a:solidFill>
              <a:latin typeface="Trebuchet MS"/>
              <a:cs typeface="Trebuchet MS"/>
            </a:endParaRPr>
          </a:p>
        </p:txBody>
      </p:sp>
      <p:sp>
        <p:nvSpPr>
          <p:cNvPr id="10" name="object 10"/>
          <p:cNvSpPr txBox="1"/>
          <p:nvPr/>
        </p:nvSpPr>
        <p:spPr>
          <a:xfrm>
            <a:off x="582739" y="3706550"/>
            <a:ext cx="1754667" cy="2172860"/>
          </a:xfrm>
          <a:prstGeom prst="rect">
            <a:avLst/>
          </a:prstGeom>
        </p:spPr>
        <p:txBody>
          <a:bodyPr vert="horz" wrap="square" lIns="0" tIns="16912" rIns="0" bIns="0" rtlCol="0">
            <a:spAutoFit/>
          </a:bodyPr>
          <a:lstStyle/>
          <a:p>
            <a:pPr>
              <a:spcBef>
                <a:spcPts val="133"/>
              </a:spcBef>
            </a:pPr>
            <a:r>
              <a:rPr sz="1465" b="1" spc="60" dirty="0">
                <a:solidFill>
                  <a:srgbClr val="231F20"/>
                </a:solidFill>
                <a:latin typeface="Lucida Sans"/>
                <a:cs typeface="Lucida Sans"/>
              </a:rPr>
              <a:t>TOIMINTAKYKY</a:t>
            </a:r>
            <a:endParaRPr sz="1465" dirty="0">
              <a:latin typeface="Lucida Sans"/>
              <a:cs typeface="Lucida Sans"/>
            </a:endParaRPr>
          </a:p>
          <a:p>
            <a:pPr marR="123462">
              <a:lnSpc>
                <a:spcPct val="101800"/>
              </a:lnSpc>
              <a:spcBef>
                <a:spcPts val="1019"/>
              </a:spcBef>
            </a:pPr>
            <a:r>
              <a:rPr sz="1199" dirty="0">
                <a:solidFill>
                  <a:srgbClr val="231F20"/>
                </a:solidFill>
                <a:latin typeface="Trebuchet MS"/>
                <a:cs typeface="Trebuchet MS"/>
              </a:rPr>
              <a:t>Ulkoilu,</a:t>
            </a:r>
            <a:r>
              <a:rPr sz="1199" spc="152" dirty="0">
                <a:solidFill>
                  <a:srgbClr val="231F20"/>
                </a:solidFill>
                <a:latin typeface="Trebuchet MS"/>
                <a:cs typeface="Trebuchet MS"/>
              </a:rPr>
              <a:t> </a:t>
            </a:r>
            <a:r>
              <a:rPr sz="1199" spc="-13" dirty="0">
                <a:solidFill>
                  <a:srgbClr val="231F20"/>
                </a:solidFill>
                <a:latin typeface="Trebuchet MS"/>
                <a:cs typeface="Trebuchet MS"/>
              </a:rPr>
              <a:t>liikunta, </a:t>
            </a:r>
            <a:r>
              <a:rPr sz="1199" dirty="0">
                <a:solidFill>
                  <a:srgbClr val="231F20"/>
                </a:solidFill>
                <a:latin typeface="Trebuchet MS"/>
                <a:cs typeface="Trebuchet MS"/>
              </a:rPr>
              <a:t>harrastukset,</a:t>
            </a:r>
            <a:r>
              <a:rPr sz="1199" spc="206" dirty="0">
                <a:solidFill>
                  <a:srgbClr val="231F20"/>
                </a:solidFill>
                <a:latin typeface="Trebuchet MS"/>
                <a:cs typeface="Trebuchet MS"/>
              </a:rPr>
              <a:t>  </a:t>
            </a:r>
            <a:r>
              <a:rPr sz="1199" spc="-13" dirty="0">
                <a:solidFill>
                  <a:srgbClr val="231F20"/>
                </a:solidFill>
                <a:latin typeface="Trebuchet MS"/>
                <a:cs typeface="Trebuchet MS"/>
              </a:rPr>
              <a:t>retkeily</a:t>
            </a:r>
            <a:endParaRPr sz="1199" dirty="0">
              <a:latin typeface="Trebuchet MS"/>
              <a:cs typeface="Trebuchet MS"/>
            </a:endParaRPr>
          </a:p>
          <a:p>
            <a:pPr marR="219018">
              <a:lnSpc>
                <a:spcPct val="101800"/>
              </a:lnSpc>
              <a:spcBef>
                <a:spcPts val="752"/>
              </a:spcBef>
            </a:pPr>
            <a:r>
              <a:rPr sz="1199" spc="93" dirty="0">
                <a:solidFill>
                  <a:srgbClr val="231F20"/>
                </a:solidFill>
                <a:latin typeface="Trebuchet MS"/>
                <a:cs typeface="Trebuchet MS"/>
              </a:rPr>
              <a:t>Luonnossa</a:t>
            </a:r>
            <a:r>
              <a:rPr sz="1199" spc="27" dirty="0">
                <a:solidFill>
                  <a:srgbClr val="231F20"/>
                </a:solidFill>
                <a:latin typeface="Trebuchet MS"/>
                <a:cs typeface="Trebuchet MS"/>
              </a:rPr>
              <a:t> </a:t>
            </a:r>
            <a:r>
              <a:rPr sz="1199" spc="-13" dirty="0">
                <a:solidFill>
                  <a:srgbClr val="231F20"/>
                </a:solidFill>
                <a:latin typeface="Trebuchet MS"/>
                <a:cs typeface="Trebuchet MS"/>
              </a:rPr>
              <a:t>oleskelu, </a:t>
            </a:r>
            <a:r>
              <a:rPr sz="1199" spc="-13" dirty="0" err="1">
                <a:solidFill>
                  <a:srgbClr val="231F20"/>
                </a:solidFill>
                <a:latin typeface="Trebuchet MS"/>
                <a:cs typeface="Trebuchet MS"/>
              </a:rPr>
              <a:t>mielipaikat</a:t>
            </a:r>
            <a:r>
              <a:rPr lang="fi-FI" sz="1199" spc="-13" dirty="0">
                <a:solidFill>
                  <a:srgbClr val="231F20"/>
                </a:solidFill>
                <a:latin typeface="Trebuchet MS"/>
                <a:cs typeface="Trebuchet MS"/>
              </a:rPr>
              <a:t>, keräily</a:t>
            </a:r>
            <a:endParaRPr sz="1199" dirty="0">
              <a:latin typeface="Trebuchet MS"/>
              <a:cs typeface="Trebuchet MS"/>
            </a:endParaRPr>
          </a:p>
          <a:p>
            <a:pPr marR="593632">
              <a:lnSpc>
                <a:spcPct val="101800"/>
              </a:lnSpc>
              <a:spcBef>
                <a:spcPts val="759"/>
              </a:spcBef>
            </a:pPr>
            <a:r>
              <a:rPr sz="1199" dirty="0">
                <a:solidFill>
                  <a:srgbClr val="231F20"/>
                </a:solidFill>
                <a:latin typeface="Trebuchet MS"/>
                <a:cs typeface="Trebuchet MS"/>
              </a:rPr>
              <a:t>Eläimen</a:t>
            </a:r>
            <a:r>
              <a:rPr sz="1199" spc="260" dirty="0">
                <a:solidFill>
                  <a:srgbClr val="231F20"/>
                </a:solidFill>
                <a:latin typeface="Trebuchet MS"/>
                <a:cs typeface="Trebuchet MS"/>
              </a:rPr>
              <a:t> </a:t>
            </a:r>
            <a:r>
              <a:rPr sz="1199" spc="80" dirty="0">
                <a:solidFill>
                  <a:srgbClr val="231F20"/>
                </a:solidFill>
                <a:latin typeface="Trebuchet MS"/>
                <a:cs typeface="Trebuchet MS"/>
              </a:rPr>
              <a:t>kanssa </a:t>
            </a:r>
            <a:r>
              <a:rPr sz="1199" spc="47" dirty="0">
                <a:solidFill>
                  <a:srgbClr val="231F20"/>
                </a:solidFill>
                <a:latin typeface="Trebuchet MS"/>
                <a:cs typeface="Trebuchet MS"/>
              </a:rPr>
              <a:t>puuhastelu</a:t>
            </a:r>
            <a:endParaRPr sz="1199" dirty="0">
              <a:latin typeface="Trebuchet MS"/>
              <a:cs typeface="Trebuchet MS"/>
            </a:endParaRPr>
          </a:p>
          <a:p>
            <a:pPr marR="6765">
              <a:lnSpc>
                <a:spcPct val="101800"/>
              </a:lnSpc>
              <a:spcBef>
                <a:spcPts val="752"/>
              </a:spcBef>
            </a:pPr>
            <a:r>
              <a:rPr sz="1199" spc="-13" dirty="0">
                <a:solidFill>
                  <a:srgbClr val="231F20"/>
                </a:solidFill>
                <a:latin typeface="Trebuchet MS"/>
                <a:cs typeface="Trebuchet MS"/>
              </a:rPr>
              <a:t>Puutarha/kasvipuuhat </a:t>
            </a:r>
            <a:r>
              <a:rPr sz="1199" dirty="0" err="1">
                <a:solidFill>
                  <a:srgbClr val="231F20"/>
                </a:solidFill>
                <a:latin typeface="Trebuchet MS"/>
                <a:cs typeface="Trebuchet MS"/>
              </a:rPr>
              <a:t>vuodenaikojen</a:t>
            </a:r>
            <a:r>
              <a:rPr sz="1199" spc="186" dirty="0">
                <a:solidFill>
                  <a:srgbClr val="231F20"/>
                </a:solidFill>
                <a:latin typeface="Trebuchet MS"/>
                <a:cs typeface="Trebuchet MS"/>
              </a:rPr>
              <a:t> </a:t>
            </a:r>
            <a:r>
              <a:rPr sz="1199" spc="60" dirty="0" err="1">
                <a:solidFill>
                  <a:srgbClr val="231F20"/>
                </a:solidFill>
                <a:latin typeface="Trebuchet MS"/>
                <a:cs typeface="Trebuchet MS"/>
              </a:rPr>
              <a:t>mukaan</a:t>
            </a:r>
            <a:endParaRPr sz="1199" dirty="0">
              <a:latin typeface="Trebuchet MS"/>
              <a:cs typeface="Trebuchet MS"/>
            </a:endParaRPr>
          </a:p>
        </p:txBody>
      </p:sp>
      <p:sp>
        <p:nvSpPr>
          <p:cNvPr id="11" name="object 11"/>
          <p:cNvSpPr txBox="1"/>
          <p:nvPr/>
        </p:nvSpPr>
        <p:spPr>
          <a:xfrm>
            <a:off x="4801602" y="4072060"/>
            <a:ext cx="1642199" cy="1816357"/>
          </a:xfrm>
          <a:prstGeom prst="rect">
            <a:avLst/>
          </a:prstGeom>
        </p:spPr>
        <p:txBody>
          <a:bodyPr vert="horz" wrap="square" lIns="0" tIns="115850" rIns="0" bIns="0" rtlCol="0">
            <a:spAutoFit/>
          </a:bodyPr>
          <a:lstStyle/>
          <a:p>
            <a:pPr>
              <a:spcBef>
                <a:spcPts val="912"/>
              </a:spcBef>
            </a:pPr>
            <a:r>
              <a:rPr sz="1199" dirty="0">
                <a:solidFill>
                  <a:srgbClr val="231F20"/>
                </a:solidFill>
                <a:latin typeface="Trebuchet MS"/>
                <a:cs typeface="Trebuchet MS"/>
              </a:rPr>
              <a:t>(Tutut)</a:t>
            </a:r>
            <a:r>
              <a:rPr sz="1199" spc="67" dirty="0">
                <a:solidFill>
                  <a:srgbClr val="231F20"/>
                </a:solidFill>
                <a:latin typeface="Trebuchet MS"/>
                <a:cs typeface="Trebuchet MS"/>
              </a:rPr>
              <a:t> </a:t>
            </a:r>
            <a:r>
              <a:rPr sz="1199" spc="-13" dirty="0">
                <a:solidFill>
                  <a:srgbClr val="231F20"/>
                </a:solidFill>
                <a:latin typeface="Trebuchet MS"/>
                <a:cs typeface="Trebuchet MS"/>
              </a:rPr>
              <a:t>kasvit</a:t>
            </a:r>
            <a:endParaRPr sz="1199" dirty="0">
              <a:latin typeface="Trebuchet MS"/>
              <a:cs typeface="Trebuchet MS"/>
            </a:endParaRPr>
          </a:p>
          <a:p>
            <a:pPr marR="6765">
              <a:lnSpc>
                <a:spcPct val="154300"/>
              </a:lnSpc>
            </a:pPr>
            <a:r>
              <a:rPr sz="1199" dirty="0">
                <a:solidFill>
                  <a:srgbClr val="231F20"/>
                </a:solidFill>
                <a:latin typeface="Trebuchet MS"/>
                <a:cs typeface="Trebuchet MS"/>
              </a:rPr>
              <a:t>Eläin</a:t>
            </a:r>
            <a:r>
              <a:rPr sz="1199" spc="127" dirty="0">
                <a:solidFill>
                  <a:srgbClr val="231F20"/>
                </a:solidFill>
                <a:latin typeface="Trebuchet MS"/>
                <a:cs typeface="Trebuchet MS"/>
              </a:rPr>
              <a:t> </a:t>
            </a:r>
            <a:r>
              <a:rPr sz="1199" spc="60" dirty="0">
                <a:solidFill>
                  <a:srgbClr val="231F20"/>
                </a:solidFill>
                <a:latin typeface="Trebuchet MS"/>
                <a:cs typeface="Trebuchet MS"/>
              </a:rPr>
              <a:t>menneisyydestä </a:t>
            </a:r>
            <a:r>
              <a:rPr sz="1199" spc="-13" dirty="0">
                <a:solidFill>
                  <a:srgbClr val="231F20"/>
                </a:solidFill>
                <a:latin typeface="Trebuchet MS"/>
                <a:cs typeface="Trebuchet MS"/>
              </a:rPr>
              <a:t>Koiravierailija</a:t>
            </a:r>
            <a:endParaRPr sz="1199" dirty="0">
              <a:latin typeface="Trebuchet MS"/>
              <a:cs typeface="Trebuchet MS"/>
            </a:endParaRPr>
          </a:p>
          <a:p>
            <a:pPr marR="122616">
              <a:lnSpc>
                <a:spcPct val="101800"/>
              </a:lnSpc>
              <a:spcBef>
                <a:spcPts val="759"/>
              </a:spcBef>
            </a:pPr>
            <a:r>
              <a:rPr sz="1199" dirty="0">
                <a:solidFill>
                  <a:srgbClr val="231F20"/>
                </a:solidFill>
                <a:latin typeface="Trebuchet MS"/>
                <a:cs typeface="Trebuchet MS"/>
              </a:rPr>
              <a:t>Kuvat,</a:t>
            </a:r>
            <a:r>
              <a:rPr sz="1199" spc="260" dirty="0">
                <a:solidFill>
                  <a:srgbClr val="231F20"/>
                </a:solidFill>
                <a:latin typeface="Trebuchet MS"/>
                <a:cs typeface="Trebuchet MS"/>
              </a:rPr>
              <a:t> </a:t>
            </a:r>
            <a:r>
              <a:rPr sz="1199" spc="-13" dirty="0">
                <a:solidFill>
                  <a:srgbClr val="231F20"/>
                </a:solidFill>
                <a:latin typeface="Trebuchet MS"/>
                <a:cs typeface="Trebuchet MS"/>
              </a:rPr>
              <a:t>lehtileikkeet, elokuvat</a:t>
            </a:r>
            <a:endParaRPr sz="1199" dirty="0">
              <a:latin typeface="Trebuchet MS"/>
              <a:cs typeface="Trebuchet MS"/>
            </a:endParaRPr>
          </a:p>
          <a:p>
            <a:pPr marR="83717">
              <a:lnSpc>
                <a:spcPct val="101800"/>
              </a:lnSpc>
              <a:spcBef>
                <a:spcPts val="752"/>
              </a:spcBef>
            </a:pPr>
            <a:r>
              <a:rPr sz="1199" dirty="0">
                <a:solidFill>
                  <a:srgbClr val="231F20"/>
                </a:solidFill>
                <a:latin typeface="Trebuchet MS"/>
                <a:cs typeface="Trebuchet MS"/>
              </a:rPr>
              <a:t>Tutut</a:t>
            </a:r>
            <a:r>
              <a:rPr sz="1199" spc="73" dirty="0">
                <a:solidFill>
                  <a:srgbClr val="231F20"/>
                </a:solidFill>
                <a:latin typeface="Trebuchet MS"/>
                <a:cs typeface="Trebuchet MS"/>
              </a:rPr>
              <a:t> </a:t>
            </a:r>
            <a:r>
              <a:rPr sz="1199" spc="60" dirty="0">
                <a:solidFill>
                  <a:srgbClr val="231F20"/>
                </a:solidFill>
                <a:latin typeface="Trebuchet MS"/>
                <a:cs typeface="Trebuchet MS"/>
              </a:rPr>
              <a:t>tuoksut,</a:t>
            </a:r>
            <a:r>
              <a:rPr sz="1199" spc="80" dirty="0">
                <a:solidFill>
                  <a:srgbClr val="231F20"/>
                </a:solidFill>
                <a:latin typeface="Trebuchet MS"/>
                <a:cs typeface="Trebuchet MS"/>
              </a:rPr>
              <a:t> </a:t>
            </a:r>
            <a:r>
              <a:rPr sz="1199" spc="-27" dirty="0">
                <a:solidFill>
                  <a:srgbClr val="231F20"/>
                </a:solidFill>
                <a:latin typeface="Trebuchet MS"/>
                <a:cs typeface="Trebuchet MS"/>
              </a:rPr>
              <a:t>maut, </a:t>
            </a:r>
            <a:r>
              <a:rPr sz="1199" dirty="0">
                <a:solidFill>
                  <a:srgbClr val="231F20"/>
                </a:solidFill>
                <a:latin typeface="Trebuchet MS"/>
                <a:cs typeface="Trebuchet MS"/>
              </a:rPr>
              <a:t>maisemat,</a:t>
            </a:r>
            <a:r>
              <a:rPr sz="1199" spc="400" dirty="0">
                <a:solidFill>
                  <a:srgbClr val="231F20"/>
                </a:solidFill>
                <a:latin typeface="Trebuchet MS"/>
                <a:cs typeface="Trebuchet MS"/>
              </a:rPr>
              <a:t> </a:t>
            </a:r>
            <a:r>
              <a:rPr sz="1199" spc="60" dirty="0">
                <a:solidFill>
                  <a:srgbClr val="231F20"/>
                </a:solidFill>
                <a:latin typeface="Trebuchet MS"/>
                <a:cs typeface="Trebuchet MS"/>
              </a:rPr>
              <a:t>muodot</a:t>
            </a:r>
            <a:endParaRPr sz="1199" dirty="0">
              <a:latin typeface="Trebuchet MS"/>
              <a:cs typeface="Trebuchet MS"/>
            </a:endParaRPr>
          </a:p>
        </p:txBody>
      </p:sp>
      <p:sp>
        <p:nvSpPr>
          <p:cNvPr id="12" name="object 12"/>
          <p:cNvSpPr txBox="1"/>
          <p:nvPr/>
        </p:nvSpPr>
        <p:spPr>
          <a:xfrm>
            <a:off x="6767116" y="4061954"/>
            <a:ext cx="1700547" cy="1610574"/>
          </a:xfrm>
          <a:prstGeom prst="rect">
            <a:avLst/>
          </a:prstGeom>
        </p:spPr>
        <p:txBody>
          <a:bodyPr vert="horz" wrap="square" lIns="0" tIns="13530" rIns="0" bIns="0" rtlCol="0">
            <a:spAutoFit/>
          </a:bodyPr>
          <a:lstStyle/>
          <a:p>
            <a:pPr marR="6765">
              <a:lnSpc>
                <a:spcPct val="101800"/>
              </a:lnSpc>
              <a:spcBef>
                <a:spcPts val="107"/>
              </a:spcBef>
            </a:pPr>
            <a:r>
              <a:rPr sz="1199" dirty="0">
                <a:solidFill>
                  <a:srgbClr val="231F20"/>
                </a:solidFill>
                <a:latin typeface="Trebuchet MS"/>
                <a:cs typeface="Trebuchet MS"/>
              </a:rPr>
              <a:t>Tutut</a:t>
            </a:r>
            <a:r>
              <a:rPr sz="1199" spc="152" dirty="0">
                <a:solidFill>
                  <a:srgbClr val="231F20"/>
                </a:solidFill>
                <a:latin typeface="Trebuchet MS"/>
                <a:cs typeface="Trebuchet MS"/>
              </a:rPr>
              <a:t> </a:t>
            </a:r>
            <a:r>
              <a:rPr sz="1199" dirty="0">
                <a:solidFill>
                  <a:srgbClr val="231F20"/>
                </a:solidFill>
                <a:latin typeface="Trebuchet MS"/>
                <a:cs typeface="Trebuchet MS"/>
              </a:rPr>
              <a:t>toimet,</a:t>
            </a:r>
            <a:r>
              <a:rPr sz="1199" spc="152" dirty="0">
                <a:solidFill>
                  <a:srgbClr val="231F20"/>
                </a:solidFill>
                <a:latin typeface="Trebuchet MS"/>
                <a:cs typeface="Trebuchet MS"/>
              </a:rPr>
              <a:t> </a:t>
            </a:r>
            <a:r>
              <a:rPr sz="1199" spc="-13" dirty="0">
                <a:solidFill>
                  <a:srgbClr val="231F20"/>
                </a:solidFill>
                <a:latin typeface="Trebuchet MS"/>
                <a:cs typeface="Trebuchet MS"/>
              </a:rPr>
              <a:t>käsityöt, </a:t>
            </a:r>
            <a:r>
              <a:rPr sz="1199" spc="60" dirty="0">
                <a:solidFill>
                  <a:srgbClr val="231F20"/>
                </a:solidFill>
                <a:latin typeface="Trebuchet MS"/>
                <a:cs typeface="Trebuchet MS"/>
              </a:rPr>
              <a:t>askareet</a:t>
            </a:r>
            <a:r>
              <a:rPr sz="1199" spc="-13" dirty="0">
                <a:solidFill>
                  <a:srgbClr val="231F20"/>
                </a:solidFill>
                <a:latin typeface="Trebuchet MS"/>
                <a:cs typeface="Trebuchet MS"/>
              </a:rPr>
              <a:t> </a:t>
            </a:r>
            <a:r>
              <a:rPr sz="1199" dirty="0">
                <a:solidFill>
                  <a:srgbClr val="231F20"/>
                </a:solidFill>
                <a:latin typeface="Trebuchet MS"/>
                <a:cs typeface="Trebuchet MS"/>
              </a:rPr>
              <a:t>ja</a:t>
            </a:r>
            <a:r>
              <a:rPr sz="1199" spc="-7" dirty="0">
                <a:solidFill>
                  <a:srgbClr val="231F20"/>
                </a:solidFill>
                <a:latin typeface="Trebuchet MS"/>
                <a:cs typeface="Trebuchet MS"/>
              </a:rPr>
              <a:t> </a:t>
            </a:r>
            <a:r>
              <a:rPr sz="1199" spc="-13" dirty="0">
                <a:solidFill>
                  <a:srgbClr val="231F20"/>
                </a:solidFill>
                <a:latin typeface="Trebuchet MS"/>
                <a:cs typeface="Trebuchet MS"/>
              </a:rPr>
              <a:t>elementit </a:t>
            </a:r>
            <a:r>
              <a:rPr sz="1199" spc="73" dirty="0">
                <a:solidFill>
                  <a:srgbClr val="231F20"/>
                </a:solidFill>
                <a:latin typeface="Trebuchet MS"/>
                <a:cs typeface="Trebuchet MS"/>
              </a:rPr>
              <a:t>luontoon</a:t>
            </a:r>
            <a:r>
              <a:rPr sz="1199" spc="13" dirty="0">
                <a:solidFill>
                  <a:srgbClr val="231F20"/>
                </a:solidFill>
                <a:latin typeface="Trebuchet MS"/>
                <a:cs typeface="Trebuchet MS"/>
              </a:rPr>
              <a:t> </a:t>
            </a:r>
            <a:r>
              <a:rPr sz="1199" spc="-13" dirty="0">
                <a:solidFill>
                  <a:srgbClr val="231F20"/>
                </a:solidFill>
                <a:latin typeface="Trebuchet MS"/>
                <a:cs typeface="Trebuchet MS"/>
              </a:rPr>
              <a:t>liittyen</a:t>
            </a:r>
            <a:endParaRPr sz="1199" dirty="0">
              <a:latin typeface="Trebuchet MS"/>
              <a:cs typeface="Trebuchet MS"/>
            </a:endParaRPr>
          </a:p>
          <a:p>
            <a:pPr marR="251152">
              <a:lnSpc>
                <a:spcPct val="101800"/>
              </a:lnSpc>
              <a:spcBef>
                <a:spcPts val="752"/>
              </a:spcBef>
            </a:pPr>
            <a:r>
              <a:rPr sz="1199" dirty="0">
                <a:solidFill>
                  <a:srgbClr val="231F20"/>
                </a:solidFill>
                <a:latin typeface="Trebuchet MS"/>
                <a:cs typeface="Trebuchet MS"/>
              </a:rPr>
              <a:t>Eläin</a:t>
            </a:r>
            <a:r>
              <a:rPr sz="1199" spc="120" dirty="0">
                <a:solidFill>
                  <a:srgbClr val="231F20"/>
                </a:solidFill>
                <a:latin typeface="Trebuchet MS"/>
                <a:cs typeface="Trebuchet MS"/>
              </a:rPr>
              <a:t> </a:t>
            </a:r>
            <a:r>
              <a:rPr sz="1199" spc="-13" dirty="0">
                <a:solidFill>
                  <a:srgbClr val="231F20"/>
                </a:solidFill>
                <a:latin typeface="Trebuchet MS"/>
                <a:cs typeface="Trebuchet MS"/>
              </a:rPr>
              <a:t>toimii ”voiteluaineena”: tunteet, </a:t>
            </a:r>
            <a:r>
              <a:rPr sz="1199" spc="47" dirty="0">
                <a:solidFill>
                  <a:srgbClr val="231F20"/>
                </a:solidFill>
                <a:latin typeface="Trebuchet MS"/>
                <a:cs typeface="Trebuchet MS"/>
              </a:rPr>
              <a:t>keskustelunavaus, </a:t>
            </a:r>
            <a:r>
              <a:rPr sz="1199" dirty="0">
                <a:solidFill>
                  <a:srgbClr val="231F20"/>
                </a:solidFill>
                <a:latin typeface="Trebuchet MS"/>
                <a:cs typeface="Trebuchet MS"/>
              </a:rPr>
              <a:t>helppo</a:t>
            </a:r>
            <a:r>
              <a:rPr sz="1199" spc="373" dirty="0">
                <a:solidFill>
                  <a:srgbClr val="231F20"/>
                </a:solidFill>
                <a:latin typeface="Trebuchet MS"/>
                <a:cs typeface="Trebuchet MS"/>
              </a:rPr>
              <a:t> </a:t>
            </a:r>
            <a:r>
              <a:rPr sz="1199" spc="53" dirty="0">
                <a:solidFill>
                  <a:srgbClr val="231F20"/>
                </a:solidFill>
                <a:latin typeface="Trebuchet MS"/>
                <a:cs typeface="Trebuchet MS"/>
              </a:rPr>
              <a:t>puheenaihe</a:t>
            </a:r>
            <a:endParaRPr sz="1199" dirty="0">
              <a:latin typeface="Trebuchet MS"/>
              <a:cs typeface="Trebuchet MS"/>
            </a:endParaRPr>
          </a:p>
        </p:txBody>
      </p:sp>
      <p:sp>
        <p:nvSpPr>
          <p:cNvPr id="13" name="object 13"/>
          <p:cNvSpPr txBox="1"/>
          <p:nvPr/>
        </p:nvSpPr>
        <p:spPr>
          <a:xfrm>
            <a:off x="8876560" y="3583562"/>
            <a:ext cx="3069001" cy="2206123"/>
          </a:xfrm>
          <a:prstGeom prst="rect">
            <a:avLst/>
          </a:prstGeom>
          <a:solidFill>
            <a:srgbClr val="E6E7E8"/>
          </a:solidFill>
        </p:spPr>
        <p:txBody>
          <a:bodyPr vert="horz" wrap="square" lIns="0" tIns="149675" rIns="0" bIns="0" rtlCol="0">
            <a:spAutoFit/>
          </a:bodyPr>
          <a:lstStyle/>
          <a:p>
            <a:pPr marL="143757" marR="609698">
              <a:lnSpc>
                <a:spcPts val="1731"/>
              </a:lnSpc>
              <a:spcBef>
                <a:spcPts val="1179"/>
              </a:spcBef>
            </a:pPr>
            <a:r>
              <a:rPr sz="1465" b="1" spc="87" dirty="0">
                <a:solidFill>
                  <a:srgbClr val="231F20"/>
                </a:solidFill>
                <a:latin typeface="Lucida Sans"/>
                <a:cs typeface="Lucida Sans"/>
              </a:rPr>
              <a:t>MERKITYKSELLISYYS/ </a:t>
            </a:r>
            <a:r>
              <a:rPr sz="1465" b="1" spc="53" dirty="0">
                <a:solidFill>
                  <a:srgbClr val="231F20"/>
                </a:solidFill>
                <a:latin typeface="Lucida Sans"/>
                <a:cs typeface="Lucida Sans"/>
              </a:rPr>
              <a:t>ESTEETTISYYS/ </a:t>
            </a:r>
            <a:r>
              <a:rPr sz="1465" b="1" spc="93" dirty="0">
                <a:solidFill>
                  <a:srgbClr val="231F20"/>
                </a:solidFill>
                <a:latin typeface="Lucida Sans"/>
                <a:cs typeface="Lucida Sans"/>
              </a:rPr>
              <a:t>VIIHTYVYYS</a:t>
            </a:r>
            <a:endParaRPr sz="1465" dirty="0">
              <a:latin typeface="Lucida Sans"/>
              <a:cs typeface="Lucida Sans"/>
            </a:endParaRPr>
          </a:p>
          <a:p>
            <a:pPr marL="142910" marR="2066718">
              <a:lnSpc>
                <a:spcPct val="154300"/>
              </a:lnSpc>
              <a:spcBef>
                <a:spcPts val="100"/>
              </a:spcBef>
            </a:pPr>
            <a:r>
              <a:rPr sz="1199" spc="-13" dirty="0">
                <a:solidFill>
                  <a:srgbClr val="231F20"/>
                </a:solidFill>
                <a:latin typeface="Trebuchet MS"/>
                <a:cs typeface="Trebuchet MS"/>
              </a:rPr>
              <a:t>Valokuvat Vuodenajat</a:t>
            </a:r>
            <a:endParaRPr sz="1199" dirty="0">
              <a:latin typeface="Trebuchet MS"/>
              <a:cs typeface="Trebuchet MS"/>
            </a:endParaRPr>
          </a:p>
          <a:p>
            <a:pPr marL="142910">
              <a:spcBef>
                <a:spcPts val="786"/>
              </a:spcBef>
            </a:pPr>
            <a:r>
              <a:rPr sz="1199" spc="67" dirty="0">
                <a:solidFill>
                  <a:srgbClr val="231F20"/>
                </a:solidFill>
                <a:latin typeface="Trebuchet MS"/>
                <a:cs typeface="Trebuchet MS"/>
              </a:rPr>
              <a:t>Luonto</a:t>
            </a:r>
            <a:r>
              <a:rPr sz="1199" spc="47" dirty="0">
                <a:solidFill>
                  <a:srgbClr val="231F20"/>
                </a:solidFill>
                <a:latin typeface="Trebuchet MS"/>
                <a:cs typeface="Trebuchet MS"/>
              </a:rPr>
              <a:t> </a:t>
            </a:r>
            <a:r>
              <a:rPr sz="1199" spc="73" dirty="0">
                <a:solidFill>
                  <a:srgbClr val="231F20"/>
                </a:solidFill>
                <a:latin typeface="Trebuchet MS"/>
                <a:cs typeface="Trebuchet MS"/>
              </a:rPr>
              <a:t>sisustuksessa</a:t>
            </a:r>
            <a:endParaRPr sz="1199" dirty="0">
              <a:latin typeface="Trebuchet MS"/>
              <a:cs typeface="Trebuchet MS"/>
            </a:endParaRPr>
          </a:p>
          <a:p>
            <a:pPr marL="142910" marR="273137">
              <a:lnSpc>
                <a:spcPct val="154300"/>
              </a:lnSpc>
            </a:pPr>
            <a:r>
              <a:rPr sz="1199" spc="80" dirty="0">
                <a:solidFill>
                  <a:srgbClr val="231F20"/>
                </a:solidFill>
                <a:latin typeface="Trebuchet MS"/>
                <a:cs typeface="Trebuchet MS"/>
              </a:rPr>
              <a:t>Omaan</a:t>
            </a:r>
            <a:r>
              <a:rPr sz="1199" spc="13" dirty="0">
                <a:solidFill>
                  <a:srgbClr val="231F20"/>
                </a:solidFill>
                <a:latin typeface="Trebuchet MS"/>
                <a:cs typeface="Trebuchet MS"/>
              </a:rPr>
              <a:t> </a:t>
            </a:r>
            <a:r>
              <a:rPr sz="1199" spc="67" dirty="0">
                <a:solidFill>
                  <a:srgbClr val="231F20"/>
                </a:solidFill>
                <a:latin typeface="Trebuchet MS"/>
                <a:cs typeface="Trebuchet MS"/>
              </a:rPr>
              <a:t>ympäristöön</a:t>
            </a:r>
            <a:r>
              <a:rPr sz="1199" spc="20" dirty="0">
                <a:solidFill>
                  <a:srgbClr val="231F20"/>
                </a:solidFill>
                <a:latin typeface="Trebuchet MS"/>
                <a:cs typeface="Trebuchet MS"/>
              </a:rPr>
              <a:t> </a:t>
            </a:r>
            <a:r>
              <a:rPr sz="1199" spc="-13" dirty="0">
                <a:solidFill>
                  <a:srgbClr val="231F20"/>
                </a:solidFill>
                <a:latin typeface="Trebuchet MS"/>
                <a:cs typeface="Trebuchet MS"/>
              </a:rPr>
              <a:t>vaikuttaminen </a:t>
            </a:r>
            <a:r>
              <a:rPr sz="1199" dirty="0">
                <a:solidFill>
                  <a:srgbClr val="231F20"/>
                </a:solidFill>
                <a:latin typeface="Trebuchet MS"/>
                <a:cs typeface="Trebuchet MS"/>
              </a:rPr>
              <a:t>Valmiiden</a:t>
            </a:r>
            <a:r>
              <a:rPr sz="1199" spc="226" dirty="0">
                <a:solidFill>
                  <a:srgbClr val="231F20"/>
                </a:solidFill>
                <a:latin typeface="Trebuchet MS"/>
                <a:cs typeface="Trebuchet MS"/>
              </a:rPr>
              <a:t> </a:t>
            </a:r>
            <a:r>
              <a:rPr sz="1199" spc="67" dirty="0">
                <a:solidFill>
                  <a:srgbClr val="231F20"/>
                </a:solidFill>
                <a:latin typeface="Trebuchet MS"/>
                <a:cs typeface="Trebuchet MS"/>
              </a:rPr>
              <a:t>tuotosten</a:t>
            </a:r>
            <a:r>
              <a:rPr sz="1199" spc="226" dirty="0">
                <a:solidFill>
                  <a:srgbClr val="231F20"/>
                </a:solidFill>
                <a:latin typeface="Trebuchet MS"/>
                <a:cs typeface="Trebuchet MS"/>
              </a:rPr>
              <a:t> </a:t>
            </a:r>
            <a:r>
              <a:rPr sz="1199" dirty="0">
                <a:solidFill>
                  <a:srgbClr val="231F20"/>
                </a:solidFill>
                <a:latin typeface="Trebuchet MS"/>
                <a:cs typeface="Trebuchet MS"/>
              </a:rPr>
              <a:t>esittely</a:t>
            </a:r>
            <a:r>
              <a:rPr sz="1199" spc="226" dirty="0">
                <a:solidFill>
                  <a:srgbClr val="231F20"/>
                </a:solidFill>
                <a:latin typeface="Trebuchet MS"/>
                <a:cs typeface="Trebuchet MS"/>
              </a:rPr>
              <a:t> </a:t>
            </a:r>
            <a:r>
              <a:rPr sz="1199" spc="-13" dirty="0">
                <a:solidFill>
                  <a:srgbClr val="231F20"/>
                </a:solidFill>
                <a:latin typeface="Trebuchet MS"/>
                <a:cs typeface="Trebuchet MS"/>
              </a:rPr>
              <a:t>muille</a:t>
            </a:r>
            <a:endParaRPr sz="1199" dirty="0">
              <a:latin typeface="Trebuchet MS"/>
              <a:cs typeface="Trebuchet MS"/>
            </a:endParaRPr>
          </a:p>
        </p:txBody>
      </p:sp>
      <p:sp>
        <p:nvSpPr>
          <p:cNvPr id="14" name="object 14"/>
          <p:cNvSpPr txBox="1"/>
          <p:nvPr/>
        </p:nvSpPr>
        <p:spPr>
          <a:xfrm>
            <a:off x="9273119" y="1326398"/>
            <a:ext cx="2399032" cy="1252292"/>
          </a:xfrm>
          <a:prstGeom prst="rect">
            <a:avLst/>
          </a:prstGeom>
        </p:spPr>
        <p:txBody>
          <a:bodyPr vert="horz" wrap="square" lIns="0" tIns="115850" rIns="0" bIns="0" rtlCol="0">
            <a:spAutoFit/>
          </a:bodyPr>
          <a:lstStyle/>
          <a:p>
            <a:pPr marL="16913">
              <a:spcBef>
                <a:spcPts val="912"/>
              </a:spcBef>
            </a:pPr>
            <a:r>
              <a:rPr sz="1199" spc="47" dirty="0">
                <a:solidFill>
                  <a:srgbClr val="231F20"/>
                </a:solidFill>
                <a:latin typeface="Trebuchet MS"/>
                <a:cs typeface="Trebuchet MS"/>
              </a:rPr>
              <a:t>Askartelu</a:t>
            </a:r>
            <a:endParaRPr sz="1199" dirty="0">
              <a:latin typeface="Trebuchet MS"/>
              <a:cs typeface="Trebuchet MS"/>
            </a:endParaRPr>
          </a:p>
          <a:p>
            <a:pPr marL="16913" marR="350936">
              <a:lnSpc>
                <a:spcPct val="101800"/>
              </a:lnSpc>
              <a:spcBef>
                <a:spcPts val="752"/>
              </a:spcBef>
            </a:pPr>
            <a:r>
              <a:rPr sz="1199" dirty="0" err="1">
                <a:solidFill>
                  <a:srgbClr val="231F20"/>
                </a:solidFill>
                <a:latin typeface="Trebuchet MS"/>
                <a:cs typeface="Trebuchet MS"/>
              </a:rPr>
              <a:t>Yhteiset</a:t>
            </a:r>
            <a:r>
              <a:rPr lang="fi-FI" sz="1199" spc="606" dirty="0">
                <a:solidFill>
                  <a:srgbClr val="231F20"/>
                </a:solidFill>
                <a:latin typeface="Trebuchet MS"/>
                <a:cs typeface="Trebuchet MS"/>
              </a:rPr>
              <a:t> </a:t>
            </a:r>
            <a:r>
              <a:rPr sz="1199" dirty="0" err="1">
                <a:solidFill>
                  <a:srgbClr val="231F20"/>
                </a:solidFill>
                <a:latin typeface="Trebuchet MS"/>
                <a:cs typeface="Trebuchet MS"/>
              </a:rPr>
              <a:t>toimintatuokiot</a:t>
            </a:r>
            <a:r>
              <a:rPr sz="1199" spc="611" dirty="0">
                <a:solidFill>
                  <a:srgbClr val="231F20"/>
                </a:solidFill>
                <a:latin typeface="Trebuchet MS"/>
                <a:cs typeface="Trebuchet MS"/>
              </a:rPr>
              <a:t> </a:t>
            </a:r>
            <a:r>
              <a:rPr sz="1199" spc="-33" dirty="0">
                <a:solidFill>
                  <a:srgbClr val="231F20"/>
                </a:solidFill>
                <a:latin typeface="Trebuchet MS"/>
                <a:cs typeface="Trebuchet MS"/>
              </a:rPr>
              <a:t>ja </a:t>
            </a:r>
            <a:r>
              <a:rPr sz="1199" dirty="0" err="1">
                <a:solidFill>
                  <a:srgbClr val="231F20"/>
                </a:solidFill>
                <a:latin typeface="Trebuchet MS"/>
                <a:cs typeface="Trebuchet MS"/>
              </a:rPr>
              <a:t>yhteisöllisyys</a:t>
            </a:r>
            <a:r>
              <a:rPr lang="fi-FI" sz="1199" spc="220" dirty="0">
                <a:solidFill>
                  <a:srgbClr val="231F20"/>
                </a:solidFill>
                <a:latin typeface="Trebuchet MS"/>
                <a:cs typeface="Trebuchet MS"/>
              </a:rPr>
              <a:t> </a:t>
            </a:r>
            <a:r>
              <a:rPr sz="1199" spc="47" dirty="0" err="1">
                <a:solidFill>
                  <a:srgbClr val="231F20"/>
                </a:solidFill>
                <a:latin typeface="Trebuchet MS"/>
                <a:cs typeface="Trebuchet MS"/>
              </a:rPr>
              <a:t>toiminnassa</a:t>
            </a:r>
            <a:endParaRPr sz="1199" dirty="0">
              <a:latin typeface="Trebuchet MS"/>
              <a:cs typeface="Trebuchet MS"/>
            </a:endParaRPr>
          </a:p>
          <a:p>
            <a:pPr marL="16913">
              <a:spcBef>
                <a:spcPts val="779"/>
              </a:spcBef>
            </a:pPr>
            <a:r>
              <a:rPr sz="1199" dirty="0" err="1">
                <a:solidFill>
                  <a:srgbClr val="231F20"/>
                </a:solidFill>
                <a:latin typeface="Trebuchet MS"/>
                <a:cs typeface="Trebuchet MS"/>
              </a:rPr>
              <a:t>Yhteiset</a:t>
            </a:r>
            <a:r>
              <a:rPr lang="fi-FI" sz="1199" dirty="0">
                <a:solidFill>
                  <a:srgbClr val="231F20"/>
                </a:solidFill>
                <a:latin typeface="Trebuchet MS"/>
                <a:cs typeface="Trebuchet MS"/>
              </a:rPr>
              <a:t> oleskelualueet ja</a:t>
            </a:r>
            <a:r>
              <a:rPr sz="1199" spc="253" dirty="0">
                <a:solidFill>
                  <a:srgbClr val="231F20"/>
                </a:solidFill>
                <a:latin typeface="Trebuchet MS"/>
                <a:cs typeface="Trebuchet MS"/>
              </a:rPr>
              <a:t> </a:t>
            </a:r>
            <a:r>
              <a:rPr sz="1199" spc="73" dirty="0" err="1">
                <a:solidFill>
                  <a:srgbClr val="231F20"/>
                </a:solidFill>
                <a:latin typeface="Trebuchet MS"/>
                <a:cs typeface="Trebuchet MS"/>
              </a:rPr>
              <a:t>kiinnostuksen</a:t>
            </a:r>
            <a:r>
              <a:rPr sz="1199" spc="253" dirty="0">
                <a:solidFill>
                  <a:srgbClr val="231F20"/>
                </a:solidFill>
                <a:latin typeface="Trebuchet MS"/>
                <a:cs typeface="Trebuchet MS"/>
              </a:rPr>
              <a:t> </a:t>
            </a:r>
            <a:r>
              <a:rPr sz="1199" spc="47" dirty="0">
                <a:solidFill>
                  <a:srgbClr val="231F20"/>
                </a:solidFill>
                <a:latin typeface="Trebuchet MS"/>
                <a:cs typeface="Trebuchet MS"/>
              </a:rPr>
              <a:t>kohteet</a:t>
            </a:r>
            <a:endParaRPr sz="1199" dirty="0">
              <a:latin typeface="Trebuchet MS"/>
              <a:cs typeface="Trebuchet MS"/>
            </a:endParaRPr>
          </a:p>
        </p:txBody>
      </p:sp>
      <p:sp>
        <p:nvSpPr>
          <p:cNvPr id="15" name="object 15"/>
          <p:cNvSpPr txBox="1"/>
          <p:nvPr/>
        </p:nvSpPr>
        <p:spPr>
          <a:xfrm>
            <a:off x="6462521" y="1081939"/>
            <a:ext cx="2146190" cy="2460567"/>
          </a:xfrm>
          <a:prstGeom prst="rect">
            <a:avLst/>
          </a:prstGeom>
        </p:spPr>
        <p:txBody>
          <a:bodyPr vert="horz" wrap="square" lIns="0" tIns="16912" rIns="0" bIns="0" rtlCol="0">
            <a:spAutoFit/>
          </a:bodyPr>
          <a:lstStyle/>
          <a:p>
            <a:pPr marL="16913">
              <a:spcBef>
                <a:spcPts val="133"/>
              </a:spcBef>
            </a:pPr>
            <a:r>
              <a:rPr sz="1465" b="1" spc="100" dirty="0">
                <a:solidFill>
                  <a:srgbClr val="231F20"/>
                </a:solidFill>
                <a:latin typeface="Lucida Sans"/>
                <a:cs typeface="Lucida Sans"/>
              </a:rPr>
              <a:t>SOSIAALISUUS</a:t>
            </a:r>
            <a:endParaRPr sz="1465" dirty="0">
              <a:latin typeface="Lucida Sans"/>
              <a:cs typeface="Lucida Sans"/>
            </a:endParaRPr>
          </a:p>
          <a:p>
            <a:pPr marL="16913">
              <a:spcBef>
                <a:spcPts val="946"/>
              </a:spcBef>
            </a:pPr>
            <a:r>
              <a:rPr lang="fi-FI" sz="1199" dirty="0">
                <a:solidFill>
                  <a:srgbClr val="231F20"/>
                </a:solidFill>
                <a:latin typeface="Trebuchet MS"/>
                <a:cs typeface="Trebuchet MS"/>
              </a:rPr>
              <a:t>Neutraali</a:t>
            </a:r>
            <a:r>
              <a:rPr lang="fi-FI" sz="1199" spc="152" dirty="0">
                <a:solidFill>
                  <a:srgbClr val="231F20"/>
                </a:solidFill>
                <a:latin typeface="Trebuchet MS"/>
                <a:cs typeface="Trebuchet MS"/>
              </a:rPr>
              <a:t> </a:t>
            </a:r>
            <a:r>
              <a:rPr lang="fi-FI" sz="1199" dirty="0">
                <a:solidFill>
                  <a:srgbClr val="231F20"/>
                </a:solidFill>
                <a:latin typeface="Trebuchet MS"/>
                <a:cs typeface="Trebuchet MS"/>
              </a:rPr>
              <a:t>ja</a:t>
            </a:r>
            <a:r>
              <a:rPr lang="fi-FI" sz="1199" spc="152" dirty="0">
                <a:solidFill>
                  <a:srgbClr val="231F20"/>
                </a:solidFill>
                <a:latin typeface="Trebuchet MS"/>
                <a:cs typeface="Trebuchet MS"/>
              </a:rPr>
              <a:t> </a:t>
            </a:r>
            <a:r>
              <a:rPr lang="fi-FI" sz="1199" spc="-13" dirty="0">
                <a:solidFill>
                  <a:srgbClr val="231F20"/>
                </a:solidFill>
                <a:latin typeface="Trebuchet MS"/>
                <a:cs typeface="Trebuchet MS"/>
              </a:rPr>
              <a:t>arkinen </a:t>
            </a:r>
            <a:r>
              <a:rPr lang="fi-FI" sz="1199" spc="53" dirty="0">
                <a:solidFill>
                  <a:srgbClr val="231F20"/>
                </a:solidFill>
                <a:latin typeface="Trebuchet MS"/>
                <a:cs typeface="Trebuchet MS"/>
              </a:rPr>
              <a:t>puheenaihe</a:t>
            </a:r>
            <a:endParaRPr lang="fi-FI" sz="1199" dirty="0">
              <a:solidFill>
                <a:srgbClr val="231F20"/>
              </a:solidFill>
              <a:latin typeface="Trebuchet MS"/>
              <a:cs typeface="Trebuchet MS"/>
            </a:endParaRPr>
          </a:p>
          <a:p>
            <a:pPr marL="16913">
              <a:spcBef>
                <a:spcPts val="946"/>
              </a:spcBef>
            </a:pPr>
            <a:r>
              <a:rPr lang="fi-FI" sz="1199" dirty="0">
                <a:solidFill>
                  <a:srgbClr val="231F20"/>
                </a:solidFill>
                <a:latin typeface="Trebuchet MS"/>
                <a:cs typeface="Trebuchet MS"/>
              </a:rPr>
              <a:t>Yhteiset</a:t>
            </a:r>
            <a:r>
              <a:rPr lang="fi-FI" sz="1199" spc="426" dirty="0">
                <a:solidFill>
                  <a:srgbClr val="231F20"/>
                </a:solidFill>
                <a:latin typeface="Trebuchet MS"/>
                <a:cs typeface="Trebuchet MS"/>
              </a:rPr>
              <a:t> </a:t>
            </a:r>
            <a:r>
              <a:rPr lang="fi-FI" sz="1199" spc="-13" dirty="0">
                <a:solidFill>
                  <a:srgbClr val="231F20"/>
                </a:solidFill>
                <a:latin typeface="Trebuchet MS"/>
                <a:cs typeface="Trebuchet MS"/>
              </a:rPr>
              <a:t>oleskelualueet</a:t>
            </a:r>
            <a:endParaRPr lang="fi-FI" sz="1199" dirty="0">
              <a:latin typeface="Trebuchet MS"/>
              <a:cs typeface="Trebuchet MS"/>
            </a:endParaRPr>
          </a:p>
          <a:p>
            <a:pPr marL="16913" marR="457486">
              <a:lnSpc>
                <a:spcPct val="101800"/>
              </a:lnSpc>
              <a:spcBef>
                <a:spcPts val="759"/>
              </a:spcBef>
            </a:pPr>
            <a:r>
              <a:rPr sz="1199" spc="67" dirty="0" err="1">
                <a:solidFill>
                  <a:srgbClr val="231F20"/>
                </a:solidFill>
                <a:latin typeface="Trebuchet MS"/>
                <a:cs typeface="Trebuchet MS"/>
              </a:rPr>
              <a:t>Kokemusten</a:t>
            </a:r>
            <a:r>
              <a:rPr sz="1199" spc="67" dirty="0">
                <a:solidFill>
                  <a:srgbClr val="231F20"/>
                </a:solidFill>
                <a:latin typeface="Trebuchet MS"/>
                <a:cs typeface="Trebuchet MS"/>
              </a:rPr>
              <a:t>,</a:t>
            </a:r>
            <a:r>
              <a:rPr sz="1199" spc="20" dirty="0">
                <a:solidFill>
                  <a:srgbClr val="231F20"/>
                </a:solidFill>
                <a:latin typeface="Trebuchet MS"/>
                <a:cs typeface="Trebuchet MS"/>
              </a:rPr>
              <a:t> </a:t>
            </a:r>
            <a:r>
              <a:rPr sz="1199" spc="-13" dirty="0">
                <a:solidFill>
                  <a:srgbClr val="231F20"/>
                </a:solidFill>
                <a:latin typeface="Trebuchet MS"/>
                <a:cs typeface="Trebuchet MS"/>
              </a:rPr>
              <a:t>taitojen, </a:t>
            </a:r>
            <a:r>
              <a:rPr sz="1199" dirty="0">
                <a:solidFill>
                  <a:srgbClr val="231F20"/>
                </a:solidFill>
                <a:latin typeface="Trebuchet MS"/>
                <a:cs typeface="Trebuchet MS"/>
              </a:rPr>
              <a:t>muistojen</a:t>
            </a:r>
            <a:r>
              <a:rPr sz="1199" spc="413" dirty="0">
                <a:solidFill>
                  <a:srgbClr val="231F20"/>
                </a:solidFill>
                <a:latin typeface="Trebuchet MS"/>
                <a:cs typeface="Trebuchet MS"/>
              </a:rPr>
              <a:t> </a:t>
            </a:r>
            <a:r>
              <a:rPr sz="1199" spc="-13" dirty="0">
                <a:solidFill>
                  <a:srgbClr val="231F20"/>
                </a:solidFill>
                <a:latin typeface="Trebuchet MS"/>
                <a:cs typeface="Trebuchet MS"/>
              </a:rPr>
              <a:t>jakaminen/ vaihtaminen</a:t>
            </a:r>
            <a:endParaRPr sz="1199" dirty="0">
              <a:latin typeface="Trebuchet MS"/>
              <a:cs typeface="Trebuchet MS"/>
            </a:endParaRPr>
          </a:p>
          <a:p>
            <a:pPr marL="16913" marR="629148">
              <a:lnSpc>
                <a:spcPct val="101800"/>
              </a:lnSpc>
              <a:spcBef>
                <a:spcPts val="752"/>
              </a:spcBef>
            </a:pPr>
            <a:r>
              <a:rPr sz="1199" spc="60" dirty="0">
                <a:solidFill>
                  <a:srgbClr val="231F20"/>
                </a:solidFill>
                <a:latin typeface="Trebuchet MS"/>
                <a:cs typeface="Trebuchet MS"/>
              </a:rPr>
              <a:t>Sukupolvien</a:t>
            </a:r>
            <a:r>
              <a:rPr sz="1199" spc="67" dirty="0">
                <a:solidFill>
                  <a:srgbClr val="231F20"/>
                </a:solidFill>
                <a:latin typeface="Trebuchet MS"/>
                <a:cs typeface="Trebuchet MS"/>
              </a:rPr>
              <a:t> </a:t>
            </a:r>
            <a:r>
              <a:rPr sz="1199" spc="-13" dirty="0">
                <a:solidFill>
                  <a:srgbClr val="231F20"/>
                </a:solidFill>
                <a:latin typeface="Trebuchet MS"/>
                <a:cs typeface="Trebuchet MS"/>
              </a:rPr>
              <a:t>välinen </a:t>
            </a:r>
            <a:r>
              <a:rPr sz="1199" spc="53" dirty="0">
                <a:solidFill>
                  <a:srgbClr val="231F20"/>
                </a:solidFill>
                <a:latin typeface="Trebuchet MS"/>
                <a:cs typeface="Trebuchet MS"/>
              </a:rPr>
              <a:t>vuorovaikutus</a:t>
            </a:r>
            <a:endParaRPr sz="1199" dirty="0">
              <a:latin typeface="Trebuchet MS"/>
              <a:cs typeface="Trebuchet MS"/>
            </a:endParaRPr>
          </a:p>
          <a:p>
            <a:pPr marL="16913">
              <a:spcBef>
                <a:spcPts val="786"/>
              </a:spcBef>
            </a:pPr>
            <a:r>
              <a:rPr sz="1199" dirty="0">
                <a:solidFill>
                  <a:srgbClr val="231F20"/>
                </a:solidFill>
                <a:latin typeface="Trebuchet MS"/>
                <a:cs typeface="Trebuchet MS"/>
              </a:rPr>
              <a:t>Eläin</a:t>
            </a:r>
            <a:r>
              <a:rPr sz="1199" spc="120" dirty="0">
                <a:solidFill>
                  <a:srgbClr val="231F20"/>
                </a:solidFill>
                <a:latin typeface="Trebuchet MS"/>
                <a:cs typeface="Trebuchet MS"/>
              </a:rPr>
              <a:t> </a:t>
            </a:r>
            <a:r>
              <a:rPr sz="1199" dirty="0">
                <a:solidFill>
                  <a:srgbClr val="231F20"/>
                </a:solidFill>
                <a:latin typeface="Trebuchet MS"/>
                <a:cs typeface="Trebuchet MS"/>
              </a:rPr>
              <a:t>toimii</a:t>
            </a:r>
            <a:r>
              <a:rPr sz="1199" spc="127" dirty="0">
                <a:solidFill>
                  <a:srgbClr val="231F20"/>
                </a:solidFill>
                <a:latin typeface="Trebuchet MS"/>
                <a:cs typeface="Trebuchet MS"/>
              </a:rPr>
              <a:t> </a:t>
            </a:r>
            <a:r>
              <a:rPr sz="1199" spc="-13" dirty="0">
                <a:solidFill>
                  <a:srgbClr val="231F20"/>
                </a:solidFill>
                <a:latin typeface="Trebuchet MS"/>
                <a:cs typeface="Trebuchet MS"/>
              </a:rPr>
              <a:t>”voiteluaineena”</a:t>
            </a:r>
            <a:endParaRPr sz="1199" dirty="0">
              <a:latin typeface="Trebuchet MS"/>
              <a:cs typeface="Trebuchet MS"/>
            </a:endParaRPr>
          </a:p>
        </p:txBody>
      </p:sp>
      <p:sp>
        <p:nvSpPr>
          <p:cNvPr id="16" name="object 16"/>
          <p:cNvSpPr txBox="1"/>
          <p:nvPr/>
        </p:nvSpPr>
        <p:spPr>
          <a:xfrm>
            <a:off x="4801566" y="3706550"/>
            <a:ext cx="2795629" cy="242523"/>
          </a:xfrm>
          <a:prstGeom prst="rect">
            <a:avLst/>
          </a:prstGeom>
        </p:spPr>
        <p:txBody>
          <a:bodyPr vert="horz" wrap="square" lIns="0" tIns="16912" rIns="0" bIns="0" rtlCol="0">
            <a:spAutoFit/>
          </a:bodyPr>
          <a:lstStyle/>
          <a:p>
            <a:pPr>
              <a:spcBef>
                <a:spcPts val="133"/>
              </a:spcBef>
            </a:pPr>
            <a:r>
              <a:rPr sz="1465" b="1" spc="93" dirty="0">
                <a:solidFill>
                  <a:srgbClr val="231F20"/>
                </a:solidFill>
                <a:latin typeface="Lucida Sans"/>
                <a:cs typeface="Lucida Sans"/>
              </a:rPr>
              <a:t>MUISTELEMINEN,</a:t>
            </a:r>
            <a:r>
              <a:rPr sz="1465" b="1" spc="40" dirty="0">
                <a:solidFill>
                  <a:srgbClr val="231F20"/>
                </a:solidFill>
                <a:latin typeface="Lucida Sans"/>
                <a:cs typeface="Lucida Sans"/>
              </a:rPr>
              <a:t> </a:t>
            </a:r>
            <a:r>
              <a:rPr sz="1465" b="1" spc="-13" dirty="0">
                <a:solidFill>
                  <a:srgbClr val="231F20"/>
                </a:solidFill>
                <a:latin typeface="Lucida Sans"/>
                <a:cs typeface="Lucida Sans"/>
              </a:rPr>
              <a:t>TUNTEET</a:t>
            </a:r>
            <a:endParaRPr sz="1465" dirty="0">
              <a:latin typeface="Lucida Sans"/>
              <a:cs typeface="Lucida San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4D8ED45E-777B-42D8-B278-236A28602AA1}"/>
              </a:ext>
            </a:extLst>
          </p:cNvPr>
          <p:cNvPicPr>
            <a:picLocks noChangeAspect="1"/>
          </p:cNvPicPr>
          <p:nvPr/>
        </p:nvPicPr>
        <p:blipFill rotWithShape="1">
          <a:blip r:embed="rId3"/>
          <a:srcRect l="16177" r="34916"/>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8" name="Otsikko 7">
            <a:extLst>
              <a:ext uri="{FF2B5EF4-FFF2-40B4-BE49-F238E27FC236}">
                <a16:creationId xmlns:a16="http://schemas.microsoft.com/office/drawing/2014/main" id="{70231631-ED5F-4674-B70C-1C2D10EB033D}"/>
              </a:ext>
            </a:extLst>
          </p:cNvPr>
          <p:cNvSpPr>
            <a:spLocks noGrp="1"/>
          </p:cNvSpPr>
          <p:nvPr>
            <p:ph type="title"/>
          </p:nvPr>
        </p:nvSpPr>
        <p:spPr>
          <a:xfrm>
            <a:off x="416417" y="439315"/>
            <a:ext cx="8375227" cy="369332"/>
          </a:xfrm>
        </p:spPr>
        <p:txBody>
          <a:bodyPr/>
          <a:lstStyle/>
          <a:p>
            <a:r>
              <a:rPr lang="en-US" sz="2400" b="0" dirty="0">
                <a:latin typeface="Verdana" panose="020B0604030504040204" pitchFamily="34" charset="0"/>
                <a:ea typeface="Verdana" panose="020B0604030504040204" pitchFamily="34" charset="0"/>
                <a:cs typeface="Verdana" panose="020B0604030504040204" pitchFamily="34" charset="0"/>
              </a:rPr>
              <a:t>METLAN TUTKIMUKSEN MUKAAN</a:t>
            </a:r>
            <a:endParaRPr lang="fi-FI" dirty="0"/>
          </a:p>
        </p:txBody>
      </p:sp>
      <p:sp>
        <p:nvSpPr>
          <p:cNvPr id="9" name="Tekstiruutu 8">
            <a:extLst>
              <a:ext uri="{FF2B5EF4-FFF2-40B4-BE49-F238E27FC236}">
                <a16:creationId xmlns:a16="http://schemas.microsoft.com/office/drawing/2014/main" id="{D79F9DD9-1DA5-4C2A-9445-75867DC92704}"/>
              </a:ext>
            </a:extLst>
          </p:cNvPr>
          <p:cNvSpPr txBox="1"/>
          <p:nvPr/>
        </p:nvSpPr>
        <p:spPr>
          <a:xfrm>
            <a:off x="416417" y="1052736"/>
            <a:ext cx="5679583" cy="4247317"/>
          </a:xfrm>
          <a:prstGeom prst="rect">
            <a:avLst/>
          </a:prstGeom>
          <a:noFill/>
        </p:spPr>
        <p:txBody>
          <a:bodyPr wrap="square" rtlCol="0">
            <a:spAutoFit/>
          </a:bodyPr>
          <a:lstStyle/>
          <a:p>
            <a:pPr marL="342900" indent="-342900">
              <a:buClr>
                <a:srgbClr val="FF0000"/>
              </a:buClr>
              <a:buFont typeface="Courier New" panose="02070309020205020404" pitchFamily="49" charset="0"/>
              <a:buChar char="o"/>
            </a:pPr>
            <a:r>
              <a:rPr lang="en-US" sz="1800" b="0" dirty="0">
                <a:solidFill>
                  <a:schemeClr val="tx1"/>
                </a:solidFill>
                <a:latin typeface="Verdana" panose="020B0604030504040204" pitchFamily="34" charset="0"/>
                <a:ea typeface="Verdana" panose="020B0604030504040204" pitchFamily="34" charset="0"/>
                <a:cs typeface="Verdana" panose="020B0604030504040204" pitchFamily="34" charset="0"/>
              </a:rPr>
              <a:t>Keskiverto </a:t>
            </a:r>
            <a:r>
              <a:rPr lang="en-US" sz="1800" b="0" dirty="0" err="1">
                <a:solidFill>
                  <a:schemeClr val="tx1"/>
                </a:solidFill>
                <a:latin typeface="Verdana" panose="020B0604030504040204" pitchFamily="34" charset="0"/>
                <a:ea typeface="Verdana" panose="020B0604030504040204" pitchFamily="34" charset="0"/>
                <a:cs typeface="Verdana" panose="020B0604030504040204" pitchFamily="34" charset="0"/>
              </a:rPr>
              <a:t>suomalainen</a:t>
            </a:r>
            <a:r>
              <a:rPr lang="en-US" sz="1800" b="0" dirty="0">
                <a:solidFill>
                  <a:schemeClr val="tx1"/>
                </a:solidFill>
                <a:latin typeface="Verdana" panose="020B0604030504040204" pitchFamily="34" charset="0"/>
                <a:ea typeface="Verdana" panose="020B0604030504040204" pitchFamily="34" charset="0"/>
                <a:cs typeface="Verdana" panose="020B0604030504040204" pitchFamily="34" charset="0"/>
              </a:rPr>
              <a:t> </a:t>
            </a:r>
            <a:r>
              <a:rPr lang="en-US" sz="1800" b="0" dirty="0" err="1">
                <a:solidFill>
                  <a:schemeClr val="tx1"/>
                </a:solidFill>
                <a:latin typeface="Verdana" panose="020B0604030504040204" pitchFamily="34" charset="0"/>
                <a:ea typeface="Verdana" panose="020B0604030504040204" pitchFamily="34" charset="0"/>
                <a:cs typeface="Verdana" panose="020B0604030504040204" pitchFamily="34" charset="0"/>
              </a:rPr>
              <a:t>ulkoilee</a:t>
            </a:r>
            <a:r>
              <a:rPr lang="en-US" sz="1800" b="0" dirty="0">
                <a:solidFill>
                  <a:schemeClr val="tx1"/>
                </a:solidFill>
                <a:latin typeface="Verdana" panose="020B0604030504040204" pitchFamily="34" charset="0"/>
                <a:ea typeface="Verdana" panose="020B0604030504040204" pitchFamily="34" charset="0"/>
                <a:cs typeface="Verdana" panose="020B0604030504040204" pitchFamily="34" charset="0"/>
              </a:rPr>
              <a:t> </a:t>
            </a:r>
            <a:r>
              <a:rPr lang="en-US" sz="1800" b="0" dirty="0" err="1">
                <a:solidFill>
                  <a:schemeClr val="tx1"/>
                </a:solidFill>
                <a:latin typeface="Verdana" panose="020B0604030504040204" pitchFamily="34" charset="0"/>
                <a:ea typeface="Verdana" panose="020B0604030504040204" pitchFamily="34" charset="0"/>
                <a:cs typeface="Verdana" panose="020B0604030504040204" pitchFamily="34" charset="0"/>
              </a:rPr>
              <a:t>keskimäärin</a:t>
            </a:r>
            <a:r>
              <a:rPr lang="en-US" sz="1800" b="0" dirty="0">
                <a:solidFill>
                  <a:schemeClr val="tx1"/>
                </a:solidFill>
                <a:latin typeface="Verdana" panose="020B0604030504040204" pitchFamily="34" charset="0"/>
                <a:ea typeface="Verdana" panose="020B0604030504040204" pitchFamily="34" charset="0"/>
                <a:cs typeface="Verdana" panose="020B0604030504040204" pitchFamily="34" charset="0"/>
              </a:rPr>
              <a:t> 2-3 </a:t>
            </a:r>
            <a:r>
              <a:rPr lang="en-US" sz="1800" b="0" dirty="0" err="1">
                <a:solidFill>
                  <a:schemeClr val="tx1"/>
                </a:solidFill>
                <a:latin typeface="Verdana" panose="020B0604030504040204" pitchFamily="34" charset="0"/>
                <a:ea typeface="Verdana" panose="020B0604030504040204" pitchFamily="34" charset="0"/>
                <a:cs typeface="Verdana" panose="020B0604030504040204" pitchFamily="34" charset="0"/>
              </a:rPr>
              <a:t>krt</a:t>
            </a:r>
            <a:r>
              <a:rPr lang="en-US" sz="1800" b="0" dirty="0">
                <a:solidFill>
                  <a:schemeClr val="tx1"/>
                </a:solidFill>
                <a:latin typeface="Verdana" panose="020B0604030504040204" pitchFamily="34" charset="0"/>
                <a:ea typeface="Verdana" panose="020B0604030504040204" pitchFamily="34" charset="0"/>
                <a:cs typeface="Verdana" panose="020B0604030504040204" pitchFamily="34" charset="0"/>
              </a:rPr>
              <a:t> </a:t>
            </a:r>
            <a:r>
              <a:rPr lang="en-US" sz="1800" b="0" dirty="0" err="1">
                <a:solidFill>
                  <a:schemeClr val="tx1"/>
                </a:solidFill>
                <a:latin typeface="Verdana" panose="020B0604030504040204" pitchFamily="34" charset="0"/>
                <a:ea typeface="Verdana" panose="020B0604030504040204" pitchFamily="34" charset="0"/>
                <a:cs typeface="Verdana" panose="020B0604030504040204" pitchFamily="34" charset="0"/>
              </a:rPr>
              <a:t>viikossa</a:t>
            </a:r>
            <a:r>
              <a:rPr lang="en-US" sz="1800" b="0" dirty="0">
                <a:solidFill>
                  <a:schemeClr val="tx1"/>
                </a:solidFill>
                <a:latin typeface="Verdana" panose="020B0604030504040204" pitchFamily="34" charset="0"/>
                <a:ea typeface="Verdana" panose="020B0604030504040204" pitchFamily="34" charset="0"/>
                <a:cs typeface="Verdana" panose="020B0604030504040204" pitchFamily="34" charset="0"/>
              </a:rPr>
              <a:t>.</a:t>
            </a:r>
          </a:p>
          <a:p>
            <a:pPr marL="342900" indent="-342900">
              <a:buClr>
                <a:srgbClr val="FF0000"/>
              </a:buClr>
              <a:buFont typeface="Courier New" panose="02070309020205020404" pitchFamily="49" charset="0"/>
              <a:buChar char="o"/>
            </a:pPr>
            <a:endParaRPr lang="en-US" dirty="0">
              <a:latin typeface="Verdana" panose="020B0604030504040204" pitchFamily="34" charset="0"/>
              <a:ea typeface="Verdana" panose="020B0604030504040204" pitchFamily="34" charset="0"/>
              <a:cs typeface="Verdana" panose="020B0604030504040204" pitchFamily="34" charset="0"/>
            </a:endParaRPr>
          </a:p>
          <a:p>
            <a:pPr marL="342900" indent="-342900">
              <a:buClr>
                <a:srgbClr val="FF0000"/>
              </a:buClr>
              <a:buFont typeface="Courier New" panose="02070309020205020404" pitchFamily="49" charset="0"/>
              <a:buChar char="o"/>
            </a:pPr>
            <a:r>
              <a:rPr lang="en-US" sz="1800" b="0" dirty="0" err="1">
                <a:solidFill>
                  <a:schemeClr val="tx1"/>
                </a:solidFill>
                <a:latin typeface="Verdana" panose="020B0604030504040204" pitchFamily="34" charset="0"/>
                <a:ea typeface="Verdana" panose="020B0604030504040204" pitchFamily="34" charset="0"/>
                <a:cs typeface="Verdana" panose="020B0604030504040204" pitchFamily="34" charset="0"/>
              </a:rPr>
              <a:t>Suomalaisilla</a:t>
            </a:r>
            <a:r>
              <a:rPr lang="en-US" sz="1800" b="0" dirty="0">
                <a:solidFill>
                  <a:schemeClr val="tx1"/>
                </a:solidFill>
                <a:latin typeface="Verdana" panose="020B0604030504040204" pitchFamily="34" charset="0"/>
                <a:ea typeface="Verdana" panose="020B0604030504040204" pitchFamily="34" charset="0"/>
                <a:cs typeface="Verdana" panose="020B0604030504040204" pitchFamily="34" charset="0"/>
              </a:rPr>
              <a:t> on </a:t>
            </a:r>
            <a:r>
              <a:rPr lang="en-US" sz="1800" b="0" dirty="0" err="1">
                <a:solidFill>
                  <a:schemeClr val="tx1"/>
                </a:solidFill>
                <a:latin typeface="Verdana" panose="020B0604030504040204" pitchFamily="34" charset="0"/>
                <a:ea typeface="Verdana" panose="020B0604030504040204" pitchFamily="34" charset="0"/>
                <a:cs typeface="Verdana" panose="020B0604030504040204" pitchFamily="34" charset="0"/>
              </a:rPr>
              <a:t>lähimetsään</a:t>
            </a:r>
            <a:r>
              <a:rPr lang="en-US" sz="1800" b="0" dirty="0">
                <a:solidFill>
                  <a:schemeClr val="tx1"/>
                </a:solidFill>
                <a:latin typeface="Verdana" panose="020B0604030504040204" pitchFamily="34" charset="0"/>
                <a:ea typeface="Verdana" panose="020B0604030504040204" pitchFamily="34" charset="0"/>
                <a:cs typeface="Verdana" panose="020B0604030504040204" pitchFamily="34" charset="0"/>
              </a:rPr>
              <a:t> </a:t>
            </a:r>
            <a:r>
              <a:rPr lang="en-US" sz="1800" b="0" dirty="0" err="1">
                <a:solidFill>
                  <a:schemeClr val="tx1"/>
                </a:solidFill>
                <a:latin typeface="Verdana" panose="020B0604030504040204" pitchFamily="34" charset="0"/>
                <a:ea typeface="Verdana" panose="020B0604030504040204" pitchFamily="34" charset="0"/>
                <a:cs typeface="Verdana" panose="020B0604030504040204" pitchFamily="34" charset="0"/>
              </a:rPr>
              <a:t>matkaan</a:t>
            </a:r>
            <a:r>
              <a:rPr lang="en-US" sz="1800" b="0" dirty="0">
                <a:solidFill>
                  <a:schemeClr val="tx1"/>
                </a:solidFill>
                <a:latin typeface="Verdana" panose="020B0604030504040204" pitchFamily="34" charset="0"/>
                <a:ea typeface="Verdana" panose="020B0604030504040204" pitchFamily="34" charset="0"/>
                <a:cs typeface="Verdana" panose="020B0604030504040204" pitchFamily="34" charset="0"/>
              </a:rPr>
              <a:t> </a:t>
            </a:r>
            <a:r>
              <a:rPr lang="en-US" sz="1800" b="0" dirty="0" err="1">
                <a:solidFill>
                  <a:schemeClr val="tx1"/>
                </a:solidFill>
                <a:latin typeface="Verdana" panose="020B0604030504040204" pitchFamily="34" charset="0"/>
                <a:ea typeface="Verdana" panose="020B0604030504040204" pitchFamily="34" charset="0"/>
                <a:cs typeface="Verdana" panose="020B0604030504040204" pitchFamily="34" charset="0"/>
              </a:rPr>
              <a:t>keskimäärin</a:t>
            </a:r>
            <a:r>
              <a:rPr lang="en-US" sz="1800" b="0" dirty="0">
                <a:solidFill>
                  <a:schemeClr val="tx1"/>
                </a:solidFill>
                <a:latin typeface="Verdana" panose="020B0604030504040204" pitchFamily="34" charset="0"/>
                <a:ea typeface="Verdana" panose="020B0604030504040204" pitchFamily="34" charset="0"/>
                <a:cs typeface="Verdana" panose="020B0604030504040204" pitchFamily="34" charset="0"/>
              </a:rPr>
              <a:t> 700 m, </a:t>
            </a:r>
            <a:r>
              <a:rPr lang="en-US" sz="1800" b="0" dirty="0" err="1">
                <a:solidFill>
                  <a:schemeClr val="tx1"/>
                </a:solidFill>
                <a:latin typeface="Verdana" panose="020B0604030504040204" pitchFamily="34" charset="0"/>
                <a:ea typeface="Verdana" panose="020B0604030504040204" pitchFamily="34" charset="0"/>
                <a:cs typeface="Verdana" panose="020B0604030504040204" pitchFamily="34" charset="0"/>
              </a:rPr>
              <a:t>mutta</a:t>
            </a:r>
            <a:r>
              <a:rPr lang="en-US" sz="1800" b="0" dirty="0">
                <a:solidFill>
                  <a:schemeClr val="tx1"/>
                </a:solidFill>
                <a:latin typeface="Verdana" panose="020B0604030504040204" pitchFamily="34" charset="0"/>
                <a:ea typeface="Verdana" panose="020B0604030504040204" pitchFamily="34" charset="0"/>
                <a:cs typeface="Verdana" panose="020B0604030504040204" pitchFamily="34" charset="0"/>
              </a:rPr>
              <a:t> </a:t>
            </a:r>
            <a:r>
              <a:rPr lang="en-US" sz="1800" b="0" dirty="0" err="1">
                <a:solidFill>
                  <a:schemeClr val="tx1"/>
                </a:solidFill>
                <a:latin typeface="Verdana" panose="020B0604030504040204" pitchFamily="34" charset="0"/>
                <a:ea typeface="Verdana" panose="020B0604030504040204" pitchFamily="34" charset="0"/>
                <a:cs typeface="Verdana" panose="020B0604030504040204" pitchFamily="34" charset="0"/>
              </a:rPr>
              <a:t>puolet</a:t>
            </a:r>
            <a:r>
              <a:rPr lang="en-US" sz="1800" b="0" dirty="0">
                <a:solidFill>
                  <a:schemeClr val="tx1"/>
                </a:solidFill>
                <a:latin typeface="Verdana" panose="020B0604030504040204" pitchFamily="34" charset="0"/>
                <a:ea typeface="Verdana" panose="020B0604030504040204" pitchFamily="34" charset="0"/>
                <a:cs typeface="Verdana" panose="020B0604030504040204" pitchFamily="34" charset="0"/>
              </a:rPr>
              <a:t> </a:t>
            </a:r>
            <a:r>
              <a:rPr lang="en-US" sz="1800" b="0" dirty="0" err="1">
                <a:solidFill>
                  <a:schemeClr val="tx1"/>
                </a:solidFill>
                <a:latin typeface="Verdana" panose="020B0604030504040204" pitchFamily="34" charset="0"/>
                <a:ea typeface="Verdana" panose="020B0604030504040204" pitchFamily="34" charset="0"/>
                <a:cs typeface="Verdana" panose="020B0604030504040204" pitchFamily="34" charset="0"/>
              </a:rPr>
              <a:t>asuu</a:t>
            </a:r>
            <a:r>
              <a:rPr lang="en-US" sz="1800" b="0" dirty="0">
                <a:solidFill>
                  <a:schemeClr val="tx1"/>
                </a:solidFill>
                <a:latin typeface="Verdana" panose="020B0604030504040204" pitchFamily="34" charset="0"/>
                <a:ea typeface="Verdana" panose="020B0604030504040204" pitchFamily="34" charset="0"/>
                <a:cs typeface="Verdana" panose="020B0604030504040204" pitchFamily="34" charset="0"/>
              </a:rPr>
              <a:t> </a:t>
            </a:r>
            <a:r>
              <a:rPr lang="en-US" sz="1800" b="0" dirty="0" err="1">
                <a:solidFill>
                  <a:schemeClr val="tx1"/>
                </a:solidFill>
                <a:latin typeface="Verdana" panose="020B0604030504040204" pitchFamily="34" charset="0"/>
                <a:ea typeface="Verdana" panose="020B0604030504040204" pitchFamily="34" charset="0"/>
                <a:cs typeface="Verdana" panose="020B0604030504040204" pitchFamily="34" charset="0"/>
              </a:rPr>
              <a:t>enintään</a:t>
            </a:r>
            <a:r>
              <a:rPr lang="en-US" sz="1800" b="0" dirty="0">
                <a:solidFill>
                  <a:schemeClr val="tx1"/>
                </a:solidFill>
                <a:latin typeface="Verdana" panose="020B0604030504040204" pitchFamily="34" charset="0"/>
                <a:ea typeface="Verdana" panose="020B0604030504040204" pitchFamily="34" charset="0"/>
                <a:cs typeface="Verdana" panose="020B0604030504040204" pitchFamily="34" charset="0"/>
              </a:rPr>
              <a:t> 200 </a:t>
            </a:r>
            <a:r>
              <a:rPr lang="en-US" sz="1800" b="0" dirty="0" err="1">
                <a:solidFill>
                  <a:schemeClr val="tx1"/>
                </a:solidFill>
                <a:latin typeface="Verdana" panose="020B0604030504040204" pitchFamily="34" charset="0"/>
                <a:ea typeface="Verdana" panose="020B0604030504040204" pitchFamily="34" charset="0"/>
                <a:cs typeface="Verdana" panose="020B0604030504040204" pitchFamily="34" charset="0"/>
              </a:rPr>
              <a:t>metrin</a:t>
            </a:r>
            <a:r>
              <a:rPr lang="en-US" sz="1800" b="0" dirty="0">
                <a:solidFill>
                  <a:schemeClr val="tx1"/>
                </a:solidFill>
                <a:latin typeface="Verdana" panose="020B0604030504040204" pitchFamily="34" charset="0"/>
                <a:ea typeface="Verdana" panose="020B0604030504040204" pitchFamily="34" charset="0"/>
                <a:cs typeface="Verdana" panose="020B0604030504040204" pitchFamily="34" charset="0"/>
              </a:rPr>
              <a:t> </a:t>
            </a:r>
            <a:r>
              <a:rPr lang="en-US" sz="1800" b="0" dirty="0" err="1">
                <a:solidFill>
                  <a:schemeClr val="tx1"/>
                </a:solidFill>
                <a:latin typeface="Verdana" panose="020B0604030504040204" pitchFamily="34" charset="0"/>
                <a:ea typeface="Verdana" panose="020B0604030504040204" pitchFamily="34" charset="0"/>
                <a:cs typeface="Verdana" panose="020B0604030504040204" pitchFamily="34" charset="0"/>
              </a:rPr>
              <a:t>päässä</a:t>
            </a:r>
            <a:r>
              <a:rPr lang="en-US" sz="1800" b="0" dirty="0">
                <a:solidFill>
                  <a:schemeClr val="tx1"/>
                </a:solidFill>
                <a:latin typeface="Verdana" panose="020B0604030504040204" pitchFamily="34" charset="0"/>
                <a:ea typeface="Verdana" panose="020B0604030504040204" pitchFamily="34" charset="0"/>
                <a:cs typeface="Verdana" panose="020B0604030504040204" pitchFamily="34" charset="0"/>
              </a:rPr>
              <a:t> </a:t>
            </a:r>
            <a:r>
              <a:rPr lang="en-US" sz="1800" b="0" dirty="0" err="1">
                <a:solidFill>
                  <a:schemeClr val="tx1"/>
                </a:solidFill>
                <a:latin typeface="Verdana" panose="020B0604030504040204" pitchFamily="34" charset="0"/>
                <a:ea typeface="Verdana" panose="020B0604030504040204" pitchFamily="34" charset="0"/>
                <a:cs typeface="Verdana" panose="020B0604030504040204" pitchFamily="34" charset="0"/>
              </a:rPr>
              <a:t>metsästä</a:t>
            </a:r>
            <a:r>
              <a:rPr lang="en-US" sz="1800" b="0" dirty="0">
                <a:solidFill>
                  <a:schemeClr val="tx1"/>
                </a:solidFill>
                <a:latin typeface="Verdana" panose="020B0604030504040204" pitchFamily="34" charset="0"/>
                <a:ea typeface="Verdana" panose="020B0604030504040204" pitchFamily="34" charset="0"/>
                <a:cs typeface="Verdana" panose="020B0604030504040204" pitchFamily="34" charset="0"/>
              </a:rPr>
              <a:t>.</a:t>
            </a:r>
          </a:p>
          <a:p>
            <a:pPr marL="342900" indent="-342900">
              <a:buClr>
                <a:srgbClr val="FF0000"/>
              </a:buClr>
              <a:buFont typeface="Courier New" panose="02070309020205020404" pitchFamily="49" charset="0"/>
              <a:buChar char="o"/>
            </a:pPr>
            <a:endParaRPr lang="en-US" dirty="0">
              <a:latin typeface="Verdana" panose="020B0604030504040204" pitchFamily="34" charset="0"/>
              <a:ea typeface="Verdana" panose="020B0604030504040204" pitchFamily="34" charset="0"/>
              <a:cs typeface="Verdana" panose="020B0604030504040204" pitchFamily="34" charset="0"/>
            </a:endParaRPr>
          </a:p>
          <a:p>
            <a:pPr marL="342900" indent="-342900">
              <a:buClr>
                <a:srgbClr val="FF0000"/>
              </a:buClr>
              <a:buFont typeface="Courier New" panose="02070309020205020404" pitchFamily="49" charset="0"/>
              <a:buChar char="o"/>
            </a:pPr>
            <a:r>
              <a:rPr lang="en-US" sz="1800" b="0" dirty="0" err="1">
                <a:solidFill>
                  <a:schemeClr val="tx1"/>
                </a:solidFill>
                <a:latin typeface="Verdana" panose="020B0604030504040204" pitchFamily="34" charset="0"/>
                <a:ea typeface="Verdana" panose="020B0604030504040204" pitchFamily="34" charset="0"/>
                <a:cs typeface="Verdana" panose="020B0604030504040204" pitchFamily="34" charset="0"/>
              </a:rPr>
              <a:t>Luontoharrastus</a:t>
            </a:r>
            <a:r>
              <a:rPr lang="en-US" sz="1800" b="0" dirty="0">
                <a:solidFill>
                  <a:schemeClr val="tx1"/>
                </a:solidFill>
                <a:latin typeface="Verdana" panose="020B0604030504040204" pitchFamily="34" charset="0"/>
                <a:ea typeface="Verdana" panose="020B0604030504040204" pitchFamily="34" charset="0"/>
                <a:cs typeface="Verdana" panose="020B0604030504040204" pitchFamily="34" charset="0"/>
              </a:rPr>
              <a:t> </a:t>
            </a:r>
            <a:r>
              <a:rPr lang="en-US" sz="1800" b="0" dirty="0" err="1">
                <a:solidFill>
                  <a:schemeClr val="tx1"/>
                </a:solidFill>
                <a:latin typeface="Verdana" panose="020B0604030504040204" pitchFamily="34" charset="0"/>
                <a:ea typeface="Verdana" panose="020B0604030504040204" pitchFamily="34" charset="0"/>
                <a:cs typeface="Verdana" panose="020B0604030504040204" pitchFamily="34" charset="0"/>
              </a:rPr>
              <a:t>tuottaa</a:t>
            </a:r>
            <a:r>
              <a:rPr lang="en-US" sz="1800" b="0" dirty="0">
                <a:solidFill>
                  <a:schemeClr val="tx1"/>
                </a:solidFill>
                <a:latin typeface="Verdana" panose="020B0604030504040204" pitchFamily="34" charset="0"/>
                <a:ea typeface="Verdana" panose="020B0604030504040204" pitchFamily="34" charset="0"/>
                <a:cs typeface="Verdana" panose="020B0604030504040204" pitchFamily="34" charset="0"/>
              </a:rPr>
              <a:t> </a:t>
            </a:r>
            <a:r>
              <a:rPr lang="en-US" sz="1800" b="0" dirty="0" err="1">
                <a:solidFill>
                  <a:schemeClr val="tx1"/>
                </a:solidFill>
                <a:latin typeface="Verdana" panose="020B0604030504040204" pitchFamily="34" charset="0"/>
                <a:ea typeface="Verdana" panose="020B0604030504040204" pitchFamily="34" charset="0"/>
                <a:cs typeface="Verdana" panose="020B0604030504040204" pitchFamily="34" charset="0"/>
              </a:rPr>
              <a:t>muita</a:t>
            </a:r>
            <a:r>
              <a:rPr lang="en-US" sz="1800" b="0" dirty="0">
                <a:solidFill>
                  <a:schemeClr val="tx1"/>
                </a:solidFill>
                <a:latin typeface="Verdana" panose="020B0604030504040204" pitchFamily="34" charset="0"/>
                <a:ea typeface="Verdana" panose="020B0604030504040204" pitchFamily="34" charset="0"/>
                <a:cs typeface="Verdana" panose="020B0604030504040204" pitchFamily="34" charset="0"/>
              </a:rPr>
              <a:t> </a:t>
            </a:r>
            <a:r>
              <a:rPr lang="en-US" sz="1800" b="0" dirty="0" err="1">
                <a:solidFill>
                  <a:schemeClr val="tx1"/>
                </a:solidFill>
                <a:latin typeface="Verdana" panose="020B0604030504040204" pitchFamily="34" charset="0"/>
                <a:ea typeface="Verdana" panose="020B0604030504040204" pitchFamily="34" charset="0"/>
                <a:cs typeface="Verdana" panose="020B0604030504040204" pitchFamily="34" charset="0"/>
              </a:rPr>
              <a:t>harrastuksia</a:t>
            </a:r>
            <a:r>
              <a:rPr lang="en-US" sz="1800" b="0" dirty="0">
                <a:solidFill>
                  <a:schemeClr val="tx1"/>
                </a:solidFill>
                <a:latin typeface="Verdana" panose="020B0604030504040204" pitchFamily="34" charset="0"/>
                <a:ea typeface="Verdana" panose="020B0604030504040204" pitchFamily="34" charset="0"/>
                <a:cs typeface="Verdana" panose="020B0604030504040204" pitchFamily="34" charset="0"/>
              </a:rPr>
              <a:t> </a:t>
            </a:r>
            <a:r>
              <a:rPr lang="en-US" sz="1800" b="0" dirty="0" err="1">
                <a:solidFill>
                  <a:schemeClr val="tx1"/>
                </a:solidFill>
                <a:latin typeface="Verdana" panose="020B0604030504040204" pitchFamily="34" charset="0"/>
                <a:ea typeface="Verdana" panose="020B0604030504040204" pitchFamily="34" charset="0"/>
                <a:cs typeface="Verdana" panose="020B0604030504040204" pitchFamily="34" charset="0"/>
              </a:rPr>
              <a:t>enemmän</a:t>
            </a:r>
            <a:r>
              <a:rPr lang="en-US" sz="1800" b="0" dirty="0">
                <a:solidFill>
                  <a:schemeClr val="tx1"/>
                </a:solidFill>
                <a:latin typeface="Verdana" panose="020B0604030504040204" pitchFamily="34" charset="0"/>
                <a:ea typeface="Verdana" panose="020B0604030504040204" pitchFamily="34" charset="0"/>
                <a:cs typeface="Verdana" panose="020B0604030504040204" pitchFamily="34" charset="0"/>
              </a:rPr>
              <a:t> </a:t>
            </a:r>
            <a:r>
              <a:rPr lang="en-US" sz="1800" b="0" dirty="0" err="1">
                <a:solidFill>
                  <a:schemeClr val="tx1"/>
                </a:solidFill>
                <a:latin typeface="Verdana" panose="020B0604030504040204" pitchFamily="34" charset="0"/>
                <a:ea typeface="Verdana" panose="020B0604030504040204" pitchFamily="34" charset="0"/>
                <a:cs typeface="Verdana" panose="020B0604030504040204" pitchFamily="34" charset="0"/>
              </a:rPr>
              <a:t>mielihyvää</a:t>
            </a:r>
            <a:r>
              <a:rPr lang="en-US" sz="1800" b="0" dirty="0">
                <a:solidFill>
                  <a:schemeClr val="tx1"/>
                </a:solidFill>
                <a:latin typeface="Verdana" panose="020B0604030504040204" pitchFamily="34" charset="0"/>
                <a:ea typeface="Verdana" panose="020B0604030504040204" pitchFamily="34" charset="0"/>
                <a:cs typeface="Verdana" panose="020B0604030504040204" pitchFamily="34" charset="0"/>
              </a:rPr>
              <a:t>.</a:t>
            </a:r>
          </a:p>
          <a:p>
            <a:pPr marL="342900" indent="-342900">
              <a:buClr>
                <a:srgbClr val="FF0000"/>
              </a:buClr>
              <a:buFont typeface="Courier New" panose="02070309020205020404" pitchFamily="49" charset="0"/>
              <a:buChar char="o"/>
            </a:pPr>
            <a:endParaRPr lang="en-US" dirty="0">
              <a:latin typeface="Verdana" panose="020B0604030504040204" pitchFamily="34" charset="0"/>
              <a:ea typeface="Verdana" panose="020B0604030504040204" pitchFamily="34" charset="0"/>
              <a:cs typeface="Verdana" panose="020B0604030504040204" pitchFamily="34" charset="0"/>
            </a:endParaRPr>
          </a:p>
          <a:p>
            <a:pPr marL="342900" indent="-342900">
              <a:buClr>
                <a:srgbClr val="FF0000"/>
              </a:buClr>
              <a:buFont typeface="Courier New" panose="02070309020205020404" pitchFamily="49" charset="0"/>
              <a:buChar char="o"/>
            </a:pPr>
            <a:r>
              <a:rPr lang="en-US" sz="1800" b="0" dirty="0" err="1">
                <a:solidFill>
                  <a:schemeClr val="tx1"/>
                </a:solidFill>
                <a:latin typeface="Verdana" panose="020B0604030504040204" pitchFamily="34" charset="0"/>
                <a:ea typeface="Verdana" panose="020B0604030504040204" pitchFamily="34" charset="0"/>
                <a:cs typeface="Verdana" panose="020B0604030504040204" pitchFamily="34" charset="0"/>
              </a:rPr>
              <a:t>Yli</a:t>
            </a:r>
            <a:r>
              <a:rPr lang="en-US" sz="1800" b="0" dirty="0">
                <a:solidFill>
                  <a:schemeClr val="tx1"/>
                </a:solidFill>
                <a:latin typeface="Verdana" panose="020B0604030504040204" pitchFamily="34" charset="0"/>
                <a:ea typeface="Verdana" panose="020B0604030504040204" pitchFamily="34" charset="0"/>
                <a:cs typeface="Verdana" panose="020B0604030504040204" pitchFamily="34" charset="0"/>
              </a:rPr>
              <a:t> 50% </a:t>
            </a:r>
            <a:r>
              <a:rPr lang="en-US" sz="1800" b="0" dirty="0" err="1">
                <a:solidFill>
                  <a:schemeClr val="tx1"/>
                </a:solidFill>
                <a:latin typeface="Verdana" panose="020B0604030504040204" pitchFamily="34" charset="0"/>
                <a:ea typeface="Verdana" panose="020B0604030504040204" pitchFamily="34" charset="0"/>
                <a:cs typeface="Verdana" panose="020B0604030504040204" pitchFamily="34" charset="0"/>
              </a:rPr>
              <a:t>ilmoittaa</a:t>
            </a:r>
            <a:r>
              <a:rPr lang="en-US" sz="1800" b="0" dirty="0">
                <a:solidFill>
                  <a:schemeClr val="tx1"/>
                </a:solidFill>
                <a:latin typeface="Verdana" panose="020B0604030504040204" pitchFamily="34" charset="0"/>
                <a:ea typeface="Verdana" panose="020B0604030504040204" pitchFamily="34" charset="0"/>
                <a:cs typeface="Verdana" panose="020B0604030504040204" pitchFamily="34" charset="0"/>
              </a:rPr>
              <a:t> </a:t>
            </a:r>
            <a:r>
              <a:rPr lang="en-US" sz="1800" b="0" dirty="0" err="1">
                <a:solidFill>
                  <a:schemeClr val="tx1"/>
                </a:solidFill>
                <a:latin typeface="Verdana" panose="020B0604030504040204" pitchFamily="34" charset="0"/>
                <a:ea typeface="Verdana" panose="020B0604030504040204" pitchFamily="34" charset="0"/>
                <a:cs typeface="Verdana" panose="020B0604030504040204" pitchFamily="34" charset="0"/>
              </a:rPr>
              <a:t>mielipaikkansa</a:t>
            </a:r>
            <a:r>
              <a:rPr lang="en-US" sz="1800" b="0" dirty="0">
                <a:solidFill>
                  <a:schemeClr val="tx1"/>
                </a:solidFill>
                <a:latin typeface="Verdana" panose="020B0604030504040204" pitchFamily="34" charset="0"/>
                <a:ea typeface="Verdana" panose="020B0604030504040204" pitchFamily="34" charset="0"/>
                <a:cs typeface="Verdana" panose="020B0604030504040204" pitchFamily="34" charset="0"/>
              </a:rPr>
              <a:t> </a:t>
            </a:r>
            <a:r>
              <a:rPr lang="en-US" sz="1800" b="0" dirty="0" err="1">
                <a:solidFill>
                  <a:schemeClr val="tx1"/>
                </a:solidFill>
                <a:latin typeface="Verdana" panose="020B0604030504040204" pitchFamily="34" charset="0"/>
                <a:ea typeface="Verdana" panose="020B0604030504040204" pitchFamily="34" charset="0"/>
                <a:cs typeface="Verdana" panose="020B0604030504040204" pitchFamily="34" charset="0"/>
              </a:rPr>
              <a:t>sijaitsevan</a:t>
            </a:r>
            <a:r>
              <a:rPr lang="en-US" sz="1800" b="0" dirty="0">
                <a:solidFill>
                  <a:schemeClr val="tx1"/>
                </a:solidFill>
                <a:latin typeface="Verdana" panose="020B0604030504040204" pitchFamily="34" charset="0"/>
                <a:ea typeface="Verdana" panose="020B0604030504040204" pitchFamily="34" charset="0"/>
                <a:cs typeface="Verdana" panose="020B0604030504040204" pitchFamily="34" charset="0"/>
              </a:rPr>
              <a:t> </a:t>
            </a:r>
            <a:r>
              <a:rPr lang="en-US" sz="1800" b="0" dirty="0" err="1">
                <a:solidFill>
                  <a:schemeClr val="tx1"/>
                </a:solidFill>
                <a:latin typeface="Verdana" panose="020B0604030504040204" pitchFamily="34" charset="0"/>
                <a:ea typeface="Verdana" panose="020B0604030504040204" pitchFamily="34" charset="0"/>
                <a:cs typeface="Verdana" panose="020B0604030504040204" pitchFamily="34" charset="0"/>
              </a:rPr>
              <a:t>luonnossa</a:t>
            </a:r>
            <a:r>
              <a:rPr lang="en-US" sz="1800" b="0" dirty="0">
                <a:solidFill>
                  <a:schemeClr val="tx1"/>
                </a:solidFill>
                <a:latin typeface="Verdana" panose="020B0604030504040204" pitchFamily="34" charset="0"/>
                <a:ea typeface="Verdana" panose="020B0604030504040204" pitchFamily="34" charset="0"/>
                <a:cs typeface="Verdana" panose="020B0604030504040204" pitchFamily="34" charset="0"/>
              </a:rPr>
              <a:t>. </a:t>
            </a:r>
            <a:r>
              <a:rPr lang="en-US" sz="1800" b="0" dirty="0" err="1">
                <a:solidFill>
                  <a:schemeClr val="tx1"/>
                </a:solidFill>
                <a:latin typeface="Verdana" panose="020B0604030504040204" pitchFamily="34" charset="0"/>
                <a:ea typeface="Verdana" panose="020B0604030504040204" pitchFamily="34" charset="0"/>
                <a:cs typeface="Verdana" panose="020B0604030504040204" pitchFamily="34" charset="0"/>
              </a:rPr>
              <a:t>Ainoastaan</a:t>
            </a:r>
            <a:r>
              <a:rPr lang="en-US" sz="1800" b="0" dirty="0">
                <a:solidFill>
                  <a:schemeClr val="tx1"/>
                </a:solidFill>
                <a:latin typeface="Verdana" panose="020B0604030504040204" pitchFamily="34" charset="0"/>
                <a:ea typeface="Verdana" panose="020B0604030504040204" pitchFamily="34" charset="0"/>
                <a:cs typeface="Verdana" panose="020B0604030504040204" pitchFamily="34" charset="0"/>
              </a:rPr>
              <a:t> 5% on ns. City-</a:t>
            </a:r>
            <a:r>
              <a:rPr lang="en-US" sz="1800" b="0" dirty="0" err="1">
                <a:solidFill>
                  <a:schemeClr val="tx1"/>
                </a:solidFill>
                <a:latin typeface="Verdana" panose="020B0604030504040204" pitchFamily="34" charset="0"/>
                <a:ea typeface="Verdana" panose="020B0604030504040204" pitchFamily="34" charset="0"/>
                <a:cs typeface="Verdana" panose="020B0604030504040204" pitchFamily="34" charset="0"/>
              </a:rPr>
              <a:t>ihmisiä</a:t>
            </a:r>
            <a:r>
              <a:rPr lang="en-US" sz="1800" b="0" dirty="0">
                <a:solidFill>
                  <a:schemeClr val="tx1"/>
                </a:solidFill>
                <a:latin typeface="Verdana" panose="020B0604030504040204" pitchFamily="34" charset="0"/>
                <a:ea typeface="Verdana" panose="020B0604030504040204" pitchFamily="34" charset="0"/>
                <a:cs typeface="Verdana" panose="020B0604030504040204" pitchFamily="34" charset="0"/>
              </a:rPr>
              <a:t>, </a:t>
            </a:r>
            <a:r>
              <a:rPr lang="en-US" sz="1800" b="0" dirty="0" err="1">
                <a:solidFill>
                  <a:schemeClr val="tx1"/>
                </a:solidFill>
                <a:latin typeface="Verdana" panose="020B0604030504040204" pitchFamily="34" charset="0"/>
                <a:ea typeface="Verdana" panose="020B0604030504040204" pitchFamily="34" charset="0"/>
                <a:cs typeface="Verdana" panose="020B0604030504040204" pitchFamily="34" charset="0"/>
              </a:rPr>
              <a:t>joiden</a:t>
            </a:r>
            <a:r>
              <a:rPr lang="en-US" sz="1800" b="0" dirty="0">
                <a:solidFill>
                  <a:schemeClr val="tx1"/>
                </a:solidFill>
                <a:latin typeface="Verdana" panose="020B0604030504040204" pitchFamily="34" charset="0"/>
                <a:ea typeface="Verdana" panose="020B0604030504040204" pitchFamily="34" charset="0"/>
                <a:cs typeface="Verdana" panose="020B0604030504040204" pitchFamily="34" charset="0"/>
              </a:rPr>
              <a:t> </a:t>
            </a:r>
            <a:r>
              <a:rPr lang="en-US" sz="1800" b="0" dirty="0" err="1">
                <a:solidFill>
                  <a:schemeClr val="tx1"/>
                </a:solidFill>
                <a:latin typeface="Verdana" panose="020B0604030504040204" pitchFamily="34" charset="0"/>
                <a:ea typeface="Verdana" panose="020B0604030504040204" pitchFamily="34" charset="0"/>
                <a:cs typeface="Verdana" panose="020B0604030504040204" pitchFamily="34" charset="0"/>
              </a:rPr>
              <a:t>mielipaikat</a:t>
            </a:r>
            <a:r>
              <a:rPr lang="en-US" sz="1800" b="0" dirty="0">
                <a:solidFill>
                  <a:schemeClr val="tx1"/>
                </a:solidFill>
                <a:latin typeface="Verdana" panose="020B0604030504040204" pitchFamily="34" charset="0"/>
                <a:ea typeface="Verdana" panose="020B0604030504040204" pitchFamily="34" charset="0"/>
                <a:cs typeface="Verdana" panose="020B0604030504040204" pitchFamily="34" charset="0"/>
              </a:rPr>
              <a:t> </a:t>
            </a:r>
            <a:r>
              <a:rPr lang="en-US" sz="1800" b="0" dirty="0" err="1">
                <a:solidFill>
                  <a:schemeClr val="tx1"/>
                </a:solidFill>
                <a:latin typeface="Verdana" panose="020B0604030504040204" pitchFamily="34" charset="0"/>
                <a:ea typeface="Verdana" panose="020B0604030504040204" pitchFamily="34" charset="0"/>
                <a:cs typeface="Verdana" panose="020B0604030504040204" pitchFamily="34" charset="0"/>
              </a:rPr>
              <a:t>ovat</a:t>
            </a:r>
            <a:r>
              <a:rPr lang="en-US" sz="1800" b="0" dirty="0">
                <a:solidFill>
                  <a:schemeClr val="tx1"/>
                </a:solidFill>
                <a:latin typeface="Verdana" panose="020B0604030504040204" pitchFamily="34" charset="0"/>
                <a:ea typeface="Verdana" panose="020B0604030504040204" pitchFamily="34" charset="0"/>
                <a:cs typeface="Verdana" panose="020B0604030504040204" pitchFamily="34" charset="0"/>
              </a:rPr>
              <a:t> </a:t>
            </a:r>
            <a:r>
              <a:rPr lang="en-US" sz="1800" b="0" dirty="0" err="1">
                <a:solidFill>
                  <a:schemeClr val="tx1"/>
                </a:solidFill>
                <a:latin typeface="Verdana" panose="020B0604030504040204" pitchFamily="34" charset="0"/>
                <a:ea typeface="Verdana" panose="020B0604030504040204" pitchFamily="34" charset="0"/>
                <a:cs typeface="Verdana" panose="020B0604030504040204" pitchFamily="34" charset="0"/>
              </a:rPr>
              <a:t>rakennetuissa</a:t>
            </a:r>
            <a:r>
              <a:rPr lang="en-US" sz="1800" b="0" dirty="0">
                <a:solidFill>
                  <a:schemeClr val="tx1"/>
                </a:solidFill>
                <a:latin typeface="Verdana" panose="020B0604030504040204" pitchFamily="34" charset="0"/>
                <a:ea typeface="Verdana" panose="020B0604030504040204" pitchFamily="34" charset="0"/>
                <a:cs typeface="Verdana" panose="020B0604030504040204" pitchFamily="34" charset="0"/>
              </a:rPr>
              <a:t> </a:t>
            </a:r>
            <a:r>
              <a:rPr lang="en-US" sz="1800" b="0" dirty="0" err="1">
                <a:solidFill>
                  <a:schemeClr val="tx1"/>
                </a:solidFill>
                <a:latin typeface="Verdana" panose="020B0604030504040204" pitchFamily="34" charset="0"/>
                <a:ea typeface="Verdana" panose="020B0604030504040204" pitchFamily="34" charset="0"/>
                <a:cs typeface="Verdana" panose="020B0604030504040204" pitchFamily="34" charset="0"/>
              </a:rPr>
              <a:t>ympäristöissä</a:t>
            </a:r>
            <a:r>
              <a:rPr lang="en-US" sz="1800" b="0" dirty="0">
                <a:solidFill>
                  <a:schemeClr val="tx1"/>
                </a:solidFill>
                <a:latin typeface="Verdana" panose="020B0604030504040204" pitchFamily="34" charset="0"/>
                <a:ea typeface="Verdana" panose="020B0604030504040204" pitchFamily="34" charset="0"/>
                <a:cs typeface="Verdana" panose="020B0604030504040204" pitchFamily="34" charset="0"/>
              </a:rPr>
              <a:t>.</a:t>
            </a:r>
            <a:br>
              <a:rPr lang="en-US" sz="1800" dirty="0">
                <a:latin typeface="Verdana" panose="020B0604030504040204" pitchFamily="34" charset="0"/>
                <a:ea typeface="Verdana" panose="020B0604030504040204" pitchFamily="34" charset="0"/>
                <a:cs typeface="Verdana" panose="020B0604030504040204" pitchFamily="34" charset="0"/>
              </a:rPr>
            </a:br>
            <a:endParaRPr lang="fi-FI" dirty="0"/>
          </a:p>
        </p:txBody>
      </p:sp>
    </p:spTree>
    <p:extLst>
      <p:ext uri="{BB962C8B-B14F-4D97-AF65-F5344CB8AC3E}">
        <p14:creationId xmlns:p14="http://schemas.microsoft.com/office/powerpoint/2010/main" val="16138773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274A7-F41C-431D-855D-D20DECAFFE2A}"/>
              </a:ext>
            </a:extLst>
          </p:cNvPr>
          <p:cNvSpPr>
            <a:spLocks noGrp="1"/>
          </p:cNvSpPr>
          <p:nvPr>
            <p:ph type="title"/>
          </p:nvPr>
        </p:nvSpPr>
        <p:spPr>
          <a:xfrm>
            <a:off x="650433" y="336125"/>
            <a:ext cx="10515600" cy="685753"/>
          </a:xfrm>
        </p:spPr>
        <p:txBody>
          <a:bodyPr anchor="b">
            <a:normAutofit/>
          </a:bodyPr>
          <a:lstStyle/>
          <a:p>
            <a:r>
              <a:rPr lang="fi-FI" sz="3000" b="0" dirty="0">
                <a:solidFill>
                  <a:srgbClr val="FF0000"/>
                </a:solidFill>
                <a:latin typeface="Lucida Sans" panose="020B0602030504020204" pitchFamily="34" charset="0"/>
              </a:rPr>
              <a:t>MIELIPAIKKA</a:t>
            </a:r>
          </a:p>
        </p:txBody>
      </p:sp>
      <p:sp>
        <p:nvSpPr>
          <p:cNvPr id="3" name="Content Placeholder 2">
            <a:extLst>
              <a:ext uri="{FF2B5EF4-FFF2-40B4-BE49-F238E27FC236}">
                <a16:creationId xmlns:a16="http://schemas.microsoft.com/office/drawing/2014/main" id="{7E71705A-7E8D-4498-AC8B-5F5849DDA2EC}"/>
              </a:ext>
            </a:extLst>
          </p:cNvPr>
          <p:cNvSpPr>
            <a:spLocks noGrp="1"/>
          </p:cNvSpPr>
          <p:nvPr>
            <p:ph sz="half" idx="1"/>
          </p:nvPr>
        </p:nvSpPr>
        <p:spPr>
          <a:xfrm>
            <a:off x="713230" y="1484784"/>
            <a:ext cx="5742809" cy="4351338"/>
          </a:xfrm>
        </p:spPr>
        <p:txBody>
          <a:bodyPr>
            <a:noAutofit/>
          </a:bodyPr>
          <a:lstStyle/>
          <a:p>
            <a:r>
              <a:rPr lang="fi-FI" sz="1800" dirty="0">
                <a:ea typeface="Verdana" panose="020B0604030504040204" pitchFamily="34" charset="0"/>
              </a:rPr>
              <a:t>Arkiympäristön paikka, joka koetaan yksilötasolla tärkeäksi, arvokkaaksi ja turvalliseksi. Stressinhallintakeino.</a:t>
            </a:r>
          </a:p>
          <a:p>
            <a:pPr marL="0" indent="0">
              <a:buNone/>
            </a:pPr>
            <a:endParaRPr lang="fi-FI" sz="1800" dirty="0"/>
          </a:p>
          <a:p>
            <a:pPr marL="0" indent="0">
              <a:buNone/>
            </a:pPr>
            <a:r>
              <a:rPr lang="fi-FI" sz="1800" dirty="0"/>
              <a:t>MIELIPAIKKA ARJESSA MUKANA</a:t>
            </a:r>
          </a:p>
          <a:p>
            <a:pPr lvl="1"/>
            <a:r>
              <a:rPr lang="fi-FI" sz="1800" dirty="0"/>
              <a:t>valokuva mielipaikasta</a:t>
            </a:r>
          </a:p>
          <a:p>
            <a:pPr lvl="1"/>
            <a:r>
              <a:rPr lang="fi-FI" sz="1800" dirty="0"/>
              <a:t>mielipaikasta mukaan poimittu luontoelementti</a:t>
            </a:r>
          </a:p>
          <a:p>
            <a:pPr lvl="1"/>
            <a:r>
              <a:rPr lang="fi-FI" sz="1800" dirty="0"/>
              <a:t>mielikuvat</a:t>
            </a:r>
          </a:p>
          <a:p>
            <a:pPr marL="363538" lvl="1" indent="0">
              <a:buNone/>
            </a:pPr>
            <a:endParaRPr lang="fi-FI" sz="1800" dirty="0"/>
          </a:p>
          <a:p>
            <a:r>
              <a:rPr lang="fi-FI" sz="1800" dirty="0"/>
              <a:t>Aivot eivät erota, että onko tieto luonnosta oikeasti aistittu vai kuviteltu -&gt; mielikuva voi vaikuttaa samoin kuin aito luontokokemus (Salonen 2005).</a:t>
            </a:r>
          </a:p>
        </p:txBody>
      </p:sp>
      <p:pic>
        <p:nvPicPr>
          <p:cNvPr id="10" name="Content Placeholder 9">
            <a:extLst>
              <a:ext uri="{FF2B5EF4-FFF2-40B4-BE49-F238E27FC236}">
                <a16:creationId xmlns:a16="http://schemas.microsoft.com/office/drawing/2014/main" id="{BF371992-8D8E-4B59-A030-FE3029615E62}"/>
              </a:ext>
            </a:extLst>
          </p:cNvPr>
          <p:cNvPicPr>
            <a:picLocks noGrp="1" noChangeAspect="1"/>
          </p:cNvPicPr>
          <p:nvPr>
            <p:ph sz="half" idx="2"/>
          </p:nvPr>
        </p:nvPicPr>
        <p:blipFill rotWithShape="1">
          <a:blip r:embed="rId3"/>
          <a:srcRect l="10690" r="-3" b="-3"/>
          <a:stretch/>
        </p:blipFill>
        <p:spPr>
          <a:xfrm>
            <a:off x="6905186" y="1627756"/>
            <a:ext cx="4289863" cy="3602487"/>
          </a:xfrm>
          <a:prstGeom prst="rect">
            <a:avLst/>
          </a:prstGeom>
          <a:no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2" name="TextBox 11">
            <a:extLst>
              <a:ext uri="{FF2B5EF4-FFF2-40B4-BE49-F238E27FC236}">
                <a16:creationId xmlns:a16="http://schemas.microsoft.com/office/drawing/2014/main" id="{CF166D33-EB74-4357-AE04-63CFF9061497}"/>
              </a:ext>
            </a:extLst>
          </p:cNvPr>
          <p:cNvSpPr txBox="1"/>
          <p:nvPr/>
        </p:nvSpPr>
        <p:spPr>
          <a:xfrm>
            <a:off x="10597269" y="5283309"/>
            <a:ext cx="1224136" cy="215444"/>
          </a:xfrm>
          <a:prstGeom prst="rect">
            <a:avLst/>
          </a:prstGeom>
          <a:noFill/>
        </p:spPr>
        <p:txBody>
          <a:bodyPr wrap="square" rtlCol="0">
            <a:spAutoFit/>
          </a:bodyPr>
          <a:lstStyle/>
          <a:p>
            <a:r>
              <a:rPr lang="fi-FI" sz="800" dirty="0">
                <a:latin typeface="Verdana" panose="020B0604030504040204" pitchFamily="34" charset="0"/>
                <a:ea typeface="Verdana" panose="020B0604030504040204" pitchFamily="34" charset="0"/>
              </a:rPr>
              <a:t>Kuva: Pixabay</a:t>
            </a:r>
          </a:p>
        </p:txBody>
      </p:sp>
    </p:spTree>
    <p:extLst>
      <p:ext uri="{BB962C8B-B14F-4D97-AF65-F5344CB8AC3E}">
        <p14:creationId xmlns:p14="http://schemas.microsoft.com/office/powerpoint/2010/main" val="28918384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93688" y="647203"/>
            <a:ext cx="6536675" cy="447964"/>
          </a:xfrm>
          <a:prstGeom prst="rect">
            <a:avLst/>
          </a:prstGeom>
        </p:spPr>
        <p:txBody>
          <a:bodyPr vert="horz" wrap="square" lIns="0" tIns="16912" rIns="0" bIns="0" rtlCol="0">
            <a:spAutoFit/>
          </a:bodyPr>
          <a:lstStyle/>
          <a:p>
            <a:pPr marL="16913">
              <a:spcBef>
                <a:spcPts val="133"/>
              </a:spcBef>
            </a:pPr>
            <a:r>
              <a:rPr sz="2800" b="0" spc="87" dirty="0">
                <a:solidFill>
                  <a:srgbClr val="FF0000"/>
                </a:solidFill>
              </a:rPr>
              <a:t>LUONNOSTA</a:t>
            </a:r>
            <a:r>
              <a:rPr sz="2800" b="0" spc="33" dirty="0">
                <a:solidFill>
                  <a:srgbClr val="FF0000"/>
                </a:solidFill>
              </a:rPr>
              <a:t> </a:t>
            </a:r>
            <a:r>
              <a:rPr sz="2800" b="0" spc="87" dirty="0">
                <a:solidFill>
                  <a:srgbClr val="FF0000"/>
                </a:solidFill>
              </a:rPr>
              <a:t>NAUTTIMINEN</a:t>
            </a:r>
          </a:p>
        </p:txBody>
      </p:sp>
      <p:sp>
        <p:nvSpPr>
          <p:cNvPr id="3" name="object 3"/>
          <p:cNvSpPr txBox="1"/>
          <p:nvPr/>
        </p:nvSpPr>
        <p:spPr>
          <a:xfrm>
            <a:off x="405707" y="1969113"/>
            <a:ext cx="7330113" cy="3071760"/>
          </a:xfrm>
          <a:prstGeom prst="rect">
            <a:avLst/>
          </a:prstGeom>
        </p:spPr>
        <p:txBody>
          <a:bodyPr vert="horz" wrap="square" lIns="0" tIns="16912" rIns="0" bIns="0" rtlCol="0">
            <a:spAutoFit/>
          </a:bodyPr>
          <a:lstStyle/>
          <a:p>
            <a:pPr marL="816168" indent="-514350" defTabSz="1217706">
              <a:spcBef>
                <a:spcPts val="133"/>
              </a:spcBef>
              <a:buClr>
                <a:srgbClr val="FF0000"/>
              </a:buClr>
              <a:buFont typeface="Courier New" panose="02070309020205020404" pitchFamily="49" charset="0"/>
              <a:buChar char="o"/>
              <a:tabLst>
                <a:tab pos="164051" algn="l"/>
              </a:tabLst>
            </a:pPr>
            <a:r>
              <a:rPr lang="fi-FI" sz="3000" kern="0" dirty="0">
                <a:solidFill>
                  <a:srgbClr val="231F20"/>
                </a:solidFill>
                <a:latin typeface="Verdana" panose="020B0604030504040204" pitchFamily="34" charset="0"/>
                <a:ea typeface="Verdana" panose="020B0604030504040204" pitchFamily="34" charset="0"/>
                <a:cs typeface="Trebuchet MS"/>
              </a:rPr>
              <a:t>Tärkeää</a:t>
            </a:r>
            <a:r>
              <a:rPr lang="fi-FI" sz="3000" kern="0" spc="266" dirty="0">
                <a:solidFill>
                  <a:srgbClr val="231F20"/>
                </a:solidFill>
                <a:latin typeface="Verdana" panose="020B0604030504040204" pitchFamily="34" charset="0"/>
                <a:ea typeface="Verdana" panose="020B0604030504040204" pitchFamily="34" charset="0"/>
                <a:cs typeface="Trebuchet MS"/>
              </a:rPr>
              <a:t> </a:t>
            </a:r>
            <a:r>
              <a:rPr lang="fi-FI" sz="3000" kern="0" dirty="0">
                <a:solidFill>
                  <a:srgbClr val="231F20"/>
                </a:solidFill>
                <a:latin typeface="Verdana" panose="020B0604030504040204" pitchFamily="34" charset="0"/>
                <a:ea typeface="Verdana" panose="020B0604030504040204" pitchFamily="34" charset="0"/>
                <a:cs typeface="Trebuchet MS"/>
              </a:rPr>
              <a:t>on,</a:t>
            </a:r>
            <a:r>
              <a:rPr lang="fi-FI" sz="3000" kern="0" spc="272" dirty="0">
                <a:solidFill>
                  <a:srgbClr val="231F20"/>
                </a:solidFill>
                <a:latin typeface="Verdana" panose="020B0604030504040204" pitchFamily="34" charset="0"/>
                <a:ea typeface="Verdana" panose="020B0604030504040204" pitchFamily="34" charset="0"/>
                <a:cs typeface="Trebuchet MS"/>
              </a:rPr>
              <a:t> </a:t>
            </a:r>
            <a:r>
              <a:rPr lang="fi-FI" sz="3000" kern="0" dirty="0">
                <a:solidFill>
                  <a:srgbClr val="231F20"/>
                </a:solidFill>
                <a:latin typeface="Verdana" panose="020B0604030504040204" pitchFamily="34" charset="0"/>
                <a:ea typeface="Verdana" panose="020B0604030504040204" pitchFamily="34" charset="0"/>
                <a:cs typeface="Trebuchet MS"/>
              </a:rPr>
              <a:t>että</a:t>
            </a:r>
            <a:r>
              <a:rPr lang="fi-FI" sz="3000" kern="0" spc="266" dirty="0">
                <a:solidFill>
                  <a:srgbClr val="231F20"/>
                </a:solidFill>
                <a:latin typeface="Verdana" panose="020B0604030504040204" pitchFamily="34" charset="0"/>
                <a:ea typeface="Verdana" panose="020B0604030504040204" pitchFamily="34" charset="0"/>
                <a:cs typeface="Trebuchet MS"/>
              </a:rPr>
              <a:t> </a:t>
            </a:r>
            <a:r>
              <a:rPr lang="fi-FI" sz="3000" kern="0" spc="73" dirty="0">
                <a:solidFill>
                  <a:srgbClr val="231F20"/>
                </a:solidFill>
                <a:latin typeface="Verdana" panose="020B0604030504040204" pitchFamily="34" charset="0"/>
                <a:ea typeface="Verdana" panose="020B0604030504040204" pitchFamily="34" charset="0"/>
                <a:cs typeface="Trebuchet MS"/>
              </a:rPr>
              <a:t>ulos</a:t>
            </a:r>
            <a:r>
              <a:rPr lang="fi-FI" sz="3000" kern="0" spc="272" dirty="0">
                <a:solidFill>
                  <a:srgbClr val="231F20"/>
                </a:solidFill>
                <a:latin typeface="Verdana" panose="020B0604030504040204" pitchFamily="34" charset="0"/>
                <a:ea typeface="Verdana" panose="020B0604030504040204" pitchFamily="34" charset="0"/>
                <a:cs typeface="Trebuchet MS"/>
              </a:rPr>
              <a:t> </a:t>
            </a:r>
            <a:r>
              <a:rPr lang="fi-FI" sz="3000" kern="0" dirty="0">
                <a:solidFill>
                  <a:srgbClr val="231F20"/>
                </a:solidFill>
                <a:latin typeface="Verdana" panose="020B0604030504040204" pitchFamily="34" charset="0"/>
                <a:ea typeface="Verdana" panose="020B0604030504040204" pitchFamily="34" charset="0"/>
                <a:cs typeface="Trebuchet MS"/>
              </a:rPr>
              <a:t>lähdetään</a:t>
            </a:r>
            <a:r>
              <a:rPr lang="fi-FI" sz="3000" kern="0" spc="266" dirty="0">
                <a:solidFill>
                  <a:srgbClr val="231F20"/>
                </a:solidFill>
                <a:latin typeface="Verdana" panose="020B0604030504040204" pitchFamily="34" charset="0"/>
                <a:ea typeface="Verdana" panose="020B0604030504040204" pitchFamily="34" charset="0"/>
                <a:cs typeface="Trebuchet MS"/>
              </a:rPr>
              <a:t> </a:t>
            </a:r>
            <a:r>
              <a:rPr lang="fi-FI" sz="3000" kern="0" dirty="0">
                <a:solidFill>
                  <a:srgbClr val="231F20"/>
                </a:solidFill>
                <a:latin typeface="Verdana" panose="020B0604030504040204" pitchFamily="34" charset="0"/>
                <a:ea typeface="Verdana" panose="020B0604030504040204" pitchFamily="34" charset="0"/>
                <a:cs typeface="Trebuchet MS"/>
              </a:rPr>
              <a:t>jokaisena</a:t>
            </a:r>
            <a:r>
              <a:rPr lang="fi-FI" sz="3000" kern="0" spc="272" dirty="0">
                <a:solidFill>
                  <a:srgbClr val="231F20"/>
                </a:solidFill>
                <a:latin typeface="Verdana" panose="020B0604030504040204" pitchFamily="34" charset="0"/>
                <a:ea typeface="Verdana" panose="020B0604030504040204" pitchFamily="34" charset="0"/>
                <a:cs typeface="Trebuchet MS"/>
              </a:rPr>
              <a:t> </a:t>
            </a:r>
            <a:r>
              <a:rPr lang="fi-FI" sz="3000" kern="0" spc="80" dirty="0">
                <a:solidFill>
                  <a:srgbClr val="231F20"/>
                </a:solidFill>
                <a:latin typeface="Verdana" panose="020B0604030504040204" pitchFamily="34" charset="0"/>
                <a:ea typeface="Verdana" panose="020B0604030504040204" pitchFamily="34" charset="0"/>
                <a:cs typeface="Trebuchet MS"/>
              </a:rPr>
              <a:t>vuoden</a:t>
            </a:r>
            <a:r>
              <a:rPr lang="fi-FI" sz="3000" kern="0" spc="266" dirty="0">
                <a:solidFill>
                  <a:srgbClr val="231F20"/>
                </a:solidFill>
                <a:latin typeface="Verdana" panose="020B0604030504040204" pitchFamily="34" charset="0"/>
                <a:ea typeface="Verdana" panose="020B0604030504040204" pitchFamily="34" charset="0"/>
                <a:cs typeface="Trebuchet MS"/>
              </a:rPr>
              <a:t> </a:t>
            </a:r>
            <a:r>
              <a:rPr lang="fi-FI" sz="3000" kern="0" spc="-13" dirty="0">
                <a:solidFill>
                  <a:srgbClr val="231F20"/>
                </a:solidFill>
                <a:latin typeface="Verdana" panose="020B0604030504040204" pitchFamily="34" charset="0"/>
                <a:ea typeface="Verdana" panose="020B0604030504040204" pitchFamily="34" charset="0"/>
                <a:cs typeface="Trebuchet MS"/>
              </a:rPr>
              <a:t>aikana.</a:t>
            </a:r>
          </a:p>
          <a:p>
            <a:pPr marL="816168" indent="-514350" defTabSz="1217706">
              <a:spcBef>
                <a:spcPts val="133"/>
              </a:spcBef>
              <a:buClr>
                <a:srgbClr val="FF0000"/>
              </a:buClr>
              <a:buFont typeface="Courier New" panose="02070309020205020404" pitchFamily="49" charset="0"/>
              <a:buChar char="o"/>
              <a:tabLst>
                <a:tab pos="164051" algn="l"/>
              </a:tabLst>
            </a:pPr>
            <a:endParaRPr lang="fi-FI" sz="3000" kern="0" spc="-13" dirty="0">
              <a:solidFill>
                <a:srgbClr val="231F20"/>
              </a:solidFill>
              <a:latin typeface="Verdana" panose="020B0604030504040204" pitchFamily="34" charset="0"/>
              <a:ea typeface="Verdana" panose="020B0604030504040204" pitchFamily="34" charset="0"/>
              <a:cs typeface="Trebuchet MS"/>
            </a:endParaRPr>
          </a:p>
          <a:p>
            <a:pPr marL="816168" indent="-514350" defTabSz="1217706">
              <a:spcBef>
                <a:spcPts val="133"/>
              </a:spcBef>
              <a:buClr>
                <a:srgbClr val="FF0000"/>
              </a:buClr>
              <a:buFont typeface="Courier New" panose="02070309020205020404" pitchFamily="49" charset="0"/>
              <a:buChar char="o"/>
              <a:tabLst>
                <a:tab pos="164051" algn="l"/>
              </a:tabLst>
            </a:pPr>
            <a:r>
              <a:rPr lang="fi-FI" sz="3000" kern="0" spc="67" dirty="0">
                <a:solidFill>
                  <a:srgbClr val="231F20"/>
                </a:solidFill>
                <a:latin typeface="Verdana" panose="020B0604030504040204" pitchFamily="34" charset="0"/>
                <a:ea typeface="Verdana" panose="020B0604030504040204" pitchFamily="34" charset="0"/>
                <a:cs typeface="Trebuchet MS"/>
              </a:rPr>
              <a:t>Aina</a:t>
            </a:r>
            <a:r>
              <a:rPr lang="fi-FI" sz="3000" kern="0" spc="180" dirty="0">
                <a:solidFill>
                  <a:srgbClr val="231F20"/>
                </a:solidFill>
                <a:latin typeface="Verdana" panose="020B0604030504040204" pitchFamily="34" charset="0"/>
                <a:ea typeface="Verdana" panose="020B0604030504040204" pitchFamily="34" charset="0"/>
                <a:cs typeface="Trebuchet MS"/>
              </a:rPr>
              <a:t> </a:t>
            </a:r>
            <a:r>
              <a:rPr lang="fi-FI" sz="3000" kern="0" dirty="0">
                <a:solidFill>
                  <a:srgbClr val="231F20"/>
                </a:solidFill>
                <a:latin typeface="Verdana" panose="020B0604030504040204" pitchFamily="34" charset="0"/>
                <a:ea typeface="Verdana" panose="020B0604030504040204" pitchFamily="34" charset="0"/>
                <a:cs typeface="Trebuchet MS"/>
              </a:rPr>
              <a:t>ei</a:t>
            </a:r>
            <a:r>
              <a:rPr lang="fi-FI" sz="3000" kern="0" spc="186" dirty="0">
                <a:solidFill>
                  <a:srgbClr val="231F20"/>
                </a:solidFill>
                <a:latin typeface="Verdana" panose="020B0604030504040204" pitchFamily="34" charset="0"/>
                <a:ea typeface="Verdana" panose="020B0604030504040204" pitchFamily="34" charset="0"/>
                <a:cs typeface="Trebuchet MS"/>
              </a:rPr>
              <a:t> </a:t>
            </a:r>
            <a:r>
              <a:rPr lang="fi-FI" sz="3000" kern="0" dirty="0">
                <a:solidFill>
                  <a:srgbClr val="231F20"/>
                </a:solidFill>
                <a:latin typeface="Verdana" panose="020B0604030504040204" pitchFamily="34" charset="0"/>
                <a:ea typeface="Verdana" panose="020B0604030504040204" pitchFamily="34" charset="0"/>
                <a:cs typeface="Trebuchet MS"/>
              </a:rPr>
              <a:t>tarvitse</a:t>
            </a:r>
            <a:r>
              <a:rPr lang="fi-FI" sz="3000" kern="0" spc="186" dirty="0">
                <a:solidFill>
                  <a:srgbClr val="231F20"/>
                </a:solidFill>
                <a:latin typeface="Verdana" panose="020B0604030504040204" pitchFamily="34" charset="0"/>
                <a:ea typeface="Verdana" panose="020B0604030504040204" pitchFamily="34" charset="0"/>
                <a:cs typeface="Trebuchet MS"/>
              </a:rPr>
              <a:t> </a:t>
            </a:r>
            <a:r>
              <a:rPr lang="fi-FI" sz="3000" kern="0" dirty="0">
                <a:solidFill>
                  <a:srgbClr val="231F20"/>
                </a:solidFill>
                <a:latin typeface="Verdana" panose="020B0604030504040204" pitchFamily="34" charset="0"/>
                <a:ea typeface="Verdana" panose="020B0604030504040204" pitchFamily="34" charset="0"/>
                <a:cs typeface="Trebuchet MS"/>
              </a:rPr>
              <a:t>lähteä</a:t>
            </a:r>
            <a:r>
              <a:rPr lang="fi-FI" sz="3000" kern="0" spc="186" dirty="0">
                <a:solidFill>
                  <a:srgbClr val="231F20"/>
                </a:solidFill>
                <a:latin typeface="Verdana" panose="020B0604030504040204" pitchFamily="34" charset="0"/>
                <a:ea typeface="Verdana" panose="020B0604030504040204" pitchFamily="34" charset="0"/>
                <a:cs typeface="Trebuchet MS"/>
              </a:rPr>
              <a:t> </a:t>
            </a:r>
            <a:r>
              <a:rPr lang="fi-FI" sz="3000" kern="0" spc="67" dirty="0">
                <a:solidFill>
                  <a:srgbClr val="231F20"/>
                </a:solidFill>
                <a:latin typeface="Verdana" panose="020B0604030504040204" pitchFamily="34" charset="0"/>
                <a:ea typeface="Verdana" panose="020B0604030504040204" pitchFamily="34" charset="0"/>
                <a:cs typeface="Trebuchet MS"/>
              </a:rPr>
              <a:t>kauas,</a:t>
            </a:r>
            <a:r>
              <a:rPr lang="fi-FI" sz="3000" kern="0" spc="180" dirty="0">
                <a:solidFill>
                  <a:srgbClr val="231F20"/>
                </a:solidFill>
                <a:latin typeface="Verdana" panose="020B0604030504040204" pitchFamily="34" charset="0"/>
                <a:ea typeface="Verdana" panose="020B0604030504040204" pitchFamily="34" charset="0"/>
                <a:cs typeface="Trebuchet MS"/>
              </a:rPr>
              <a:t> </a:t>
            </a:r>
            <a:r>
              <a:rPr lang="fi-FI" sz="3000" kern="0" spc="73" dirty="0">
                <a:solidFill>
                  <a:srgbClr val="231F20"/>
                </a:solidFill>
                <a:latin typeface="Verdana" panose="020B0604030504040204" pitchFamily="34" charset="0"/>
                <a:ea typeface="Verdana" panose="020B0604030504040204" pitchFamily="34" charset="0"/>
                <a:cs typeface="Trebuchet MS"/>
              </a:rPr>
              <a:t>vaan</a:t>
            </a:r>
            <a:r>
              <a:rPr lang="fi-FI" sz="3000" kern="0" spc="186" dirty="0">
                <a:solidFill>
                  <a:srgbClr val="231F20"/>
                </a:solidFill>
                <a:latin typeface="Verdana" panose="020B0604030504040204" pitchFamily="34" charset="0"/>
                <a:ea typeface="Verdana" panose="020B0604030504040204" pitchFamily="34" charset="0"/>
                <a:cs typeface="Trebuchet MS"/>
              </a:rPr>
              <a:t> </a:t>
            </a:r>
            <a:r>
              <a:rPr lang="fi-FI" sz="3000" kern="0" dirty="0">
                <a:solidFill>
                  <a:srgbClr val="231F20"/>
                </a:solidFill>
                <a:latin typeface="Verdana" panose="020B0604030504040204" pitchFamily="34" charset="0"/>
                <a:ea typeface="Verdana" panose="020B0604030504040204" pitchFamily="34" charset="0"/>
                <a:cs typeface="Trebuchet MS"/>
              </a:rPr>
              <a:t>istuskelu</a:t>
            </a:r>
            <a:r>
              <a:rPr lang="fi-FI" sz="3000" kern="0" spc="186" dirty="0">
                <a:solidFill>
                  <a:srgbClr val="231F20"/>
                </a:solidFill>
                <a:latin typeface="Verdana" panose="020B0604030504040204" pitchFamily="34" charset="0"/>
                <a:ea typeface="Verdana" panose="020B0604030504040204" pitchFamily="34" charset="0"/>
                <a:cs typeface="Trebuchet MS"/>
              </a:rPr>
              <a:t> </a:t>
            </a:r>
            <a:r>
              <a:rPr lang="fi-FI" sz="3000" kern="0" dirty="0">
                <a:solidFill>
                  <a:srgbClr val="231F20"/>
                </a:solidFill>
                <a:latin typeface="Verdana" panose="020B0604030504040204" pitchFamily="34" charset="0"/>
                <a:ea typeface="Verdana" panose="020B0604030504040204" pitchFamily="34" charset="0"/>
                <a:cs typeface="Trebuchet MS"/>
              </a:rPr>
              <a:t>pihalla</a:t>
            </a:r>
            <a:r>
              <a:rPr lang="fi-FI" sz="3000" kern="0" spc="186" dirty="0">
                <a:solidFill>
                  <a:srgbClr val="231F20"/>
                </a:solidFill>
                <a:latin typeface="Verdana" panose="020B0604030504040204" pitchFamily="34" charset="0"/>
                <a:ea typeface="Verdana" panose="020B0604030504040204" pitchFamily="34" charset="0"/>
                <a:cs typeface="Trebuchet MS"/>
              </a:rPr>
              <a:t> </a:t>
            </a:r>
            <a:r>
              <a:rPr lang="fi-FI" sz="3000" kern="0" spc="-13" dirty="0">
                <a:solidFill>
                  <a:srgbClr val="231F20"/>
                </a:solidFill>
                <a:latin typeface="Verdana" panose="020B0604030504040204" pitchFamily="34" charset="0"/>
                <a:ea typeface="Verdana" panose="020B0604030504040204" pitchFamily="34" charset="0"/>
                <a:cs typeface="Trebuchet MS"/>
              </a:rPr>
              <a:t>raittiissa </a:t>
            </a:r>
            <a:r>
              <a:rPr lang="fi-FI" sz="3000" kern="0" spc="60" dirty="0">
                <a:solidFill>
                  <a:srgbClr val="231F20"/>
                </a:solidFill>
                <a:latin typeface="Verdana" panose="020B0604030504040204" pitchFamily="34" charset="0"/>
                <a:ea typeface="Verdana" panose="020B0604030504040204" pitchFamily="34" charset="0"/>
                <a:cs typeface="Trebuchet MS"/>
              </a:rPr>
              <a:t>ilmassa</a:t>
            </a:r>
            <a:r>
              <a:rPr lang="fi-FI" sz="3000" kern="0" spc="27" dirty="0">
                <a:solidFill>
                  <a:srgbClr val="231F20"/>
                </a:solidFill>
                <a:latin typeface="Verdana" panose="020B0604030504040204" pitchFamily="34" charset="0"/>
                <a:ea typeface="Verdana" panose="020B0604030504040204" pitchFamily="34" charset="0"/>
                <a:cs typeface="Trebuchet MS"/>
              </a:rPr>
              <a:t> </a:t>
            </a:r>
            <a:r>
              <a:rPr lang="fi-FI" sz="3000" kern="0" spc="-13" dirty="0">
                <a:solidFill>
                  <a:srgbClr val="231F20"/>
                </a:solidFill>
                <a:latin typeface="Verdana" panose="020B0604030504040204" pitchFamily="34" charset="0"/>
                <a:ea typeface="Verdana" panose="020B0604030504040204" pitchFamily="34" charset="0"/>
                <a:cs typeface="Trebuchet MS"/>
              </a:rPr>
              <a:t>riittää.</a:t>
            </a:r>
            <a:endParaRPr lang="fi-FI" sz="3000" kern="0" dirty="0">
              <a:solidFill>
                <a:sysClr val="windowText" lastClr="000000"/>
              </a:solidFill>
              <a:latin typeface="Verdana" panose="020B0604030504040204" pitchFamily="34" charset="0"/>
              <a:ea typeface="Verdana" panose="020B0604030504040204" pitchFamily="34" charset="0"/>
              <a:cs typeface="Trebuchet MS"/>
            </a:endParaRPr>
          </a:p>
          <a:p>
            <a:pPr marL="16068" defTabSz="1217706">
              <a:spcBef>
                <a:spcPts val="133"/>
              </a:spcBef>
              <a:buClr>
                <a:srgbClr val="FF0000"/>
              </a:buClr>
              <a:tabLst>
                <a:tab pos="164051" algn="l"/>
              </a:tabLst>
            </a:pPr>
            <a:endParaRPr lang="fi-FI" sz="1600" kern="0" dirty="0">
              <a:solidFill>
                <a:srgbClr val="231F20"/>
              </a:solidFill>
              <a:latin typeface="Verdana" panose="020B0604030504040204" pitchFamily="34" charset="0"/>
              <a:ea typeface="Verdana" panose="020B0604030504040204" pitchFamily="34" charset="0"/>
              <a:cs typeface="Trebuchet MS"/>
            </a:endParaRPr>
          </a:p>
        </p:txBody>
      </p:sp>
      <p:sp>
        <p:nvSpPr>
          <p:cNvPr id="9" name="object 9"/>
          <p:cNvSpPr txBox="1">
            <a:spLocks noGrp="1"/>
          </p:cNvSpPr>
          <p:nvPr>
            <p:ph type="ftr" sz="quarter" idx="4294967295"/>
          </p:nvPr>
        </p:nvSpPr>
        <p:spPr>
          <a:xfrm>
            <a:off x="560256" y="8381390"/>
            <a:ext cx="6525950" cy="230570"/>
          </a:xfrm>
          <a:prstGeom prst="rect">
            <a:avLst/>
          </a:prstGeom>
        </p:spPr>
        <p:txBody>
          <a:bodyPr vert="horz" wrap="square" lIns="0" tIns="5074" rIns="0" bIns="0" rtlCol="0">
            <a:spAutoFit/>
          </a:bodyPr>
          <a:lstStyle/>
          <a:p>
            <a:pPr marL="16913" defTabSz="1217706">
              <a:spcBef>
                <a:spcPts val="40"/>
              </a:spcBef>
            </a:pPr>
            <a:r>
              <a:rPr kern="0" dirty="0">
                <a:solidFill>
                  <a:prstClr val="white"/>
                </a:solidFill>
              </a:rPr>
              <a:t>LUONTOTOIMINTAA</a:t>
            </a:r>
            <a:r>
              <a:rPr kern="0" spc="346" dirty="0">
                <a:solidFill>
                  <a:prstClr val="white"/>
                </a:solidFill>
              </a:rPr>
              <a:t> </a:t>
            </a:r>
            <a:r>
              <a:rPr kern="0" dirty="0">
                <a:solidFill>
                  <a:prstClr val="white"/>
                </a:solidFill>
              </a:rPr>
              <a:t>JOKAISEEN</a:t>
            </a:r>
            <a:r>
              <a:rPr kern="0" spc="107" dirty="0">
                <a:solidFill>
                  <a:prstClr val="white"/>
                </a:solidFill>
              </a:rPr>
              <a:t> </a:t>
            </a:r>
            <a:r>
              <a:rPr kern="0" spc="53" dirty="0">
                <a:solidFill>
                  <a:prstClr val="white"/>
                </a:solidFill>
              </a:rPr>
              <a:t>VUODENAIKAAN</a:t>
            </a:r>
          </a:p>
        </p:txBody>
      </p:sp>
      <p:sp>
        <p:nvSpPr>
          <p:cNvPr id="13" name="object 6">
            <a:extLst>
              <a:ext uri="{FF2B5EF4-FFF2-40B4-BE49-F238E27FC236}">
                <a16:creationId xmlns:a16="http://schemas.microsoft.com/office/drawing/2014/main" id="{4C347451-411E-439C-AD52-EA9FE50DECF3}"/>
              </a:ext>
            </a:extLst>
          </p:cNvPr>
          <p:cNvSpPr txBox="1"/>
          <p:nvPr/>
        </p:nvSpPr>
        <p:spPr>
          <a:xfrm>
            <a:off x="7296694" y="4480644"/>
            <a:ext cx="3802168" cy="1434175"/>
          </a:xfrm>
          <a:prstGeom prst="rect">
            <a:avLst/>
          </a:prstGeom>
        </p:spPr>
        <p:txBody>
          <a:bodyPr vert="horz" wrap="square" lIns="0" tIns="12700" rIns="0" bIns="0" rtlCol="0">
            <a:spAutoFit/>
          </a:bodyPr>
          <a:lstStyle/>
          <a:p>
            <a:pPr marL="12700" marR="5080" algn="ctr">
              <a:lnSpc>
                <a:spcPct val="108300"/>
              </a:lnSpc>
              <a:spcBef>
                <a:spcPts val="100"/>
              </a:spcBef>
            </a:pPr>
            <a:r>
              <a:rPr sz="1400" i="1" dirty="0">
                <a:solidFill>
                  <a:srgbClr val="231F20"/>
                </a:solidFill>
                <a:latin typeface="Verdana" panose="020B0604030504040204" pitchFamily="34" charset="0"/>
                <a:ea typeface="Verdana" panose="020B0604030504040204" pitchFamily="34" charset="0"/>
                <a:cs typeface="Lucida Sans"/>
              </a:rPr>
              <a:t>”Kauneutta</a:t>
            </a:r>
            <a:r>
              <a:rPr sz="1400" i="1" spc="30" dirty="0">
                <a:solidFill>
                  <a:srgbClr val="231F20"/>
                </a:solidFill>
                <a:latin typeface="Verdana" panose="020B0604030504040204" pitchFamily="34" charset="0"/>
                <a:ea typeface="Verdana" panose="020B0604030504040204" pitchFamily="34" charset="0"/>
                <a:cs typeface="Lucida Sans"/>
              </a:rPr>
              <a:t> </a:t>
            </a:r>
            <a:r>
              <a:rPr sz="1400" i="1" dirty="0">
                <a:solidFill>
                  <a:srgbClr val="231F20"/>
                </a:solidFill>
                <a:latin typeface="Verdana" panose="020B0604030504040204" pitchFamily="34" charset="0"/>
                <a:ea typeface="Verdana" panose="020B0604030504040204" pitchFamily="34" charset="0"/>
                <a:cs typeface="Lucida Sans"/>
              </a:rPr>
              <a:t>voi</a:t>
            </a:r>
            <a:r>
              <a:rPr sz="1400" i="1" spc="35" dirty="0">
                <a:solidFill>
                  <a:srgbClr val="231F20"/>
                </a:solidFill>
                <a:latin typeface="Verdana" panose="020B0604030504040204" pitchFamily="34" charset="0"/>
                <a:ea typeface="Verdana" panose="020B0604030504040204" pitchFamily="34" charset="0"/>
                <a:cs typeface="Lucida Sans"/>
              </a:rPr>
              <a:t> </a:t>
            </a:r>
            <a:r>
              <a:rPr sz="1400" i="1" dirty="0">
                <a:solidFill>
                  <a:srgbClr val="231F20"/>
                </a:solidFill>
                <a:latin typeface="Verdana" panose="020B0604030504040204" pitchFamily="34" charset="0"/>
                <a:ea typeface="Verdana" panose="020B0604030504040204" pitchFamily="34" charset="0"/>
                <a:cs typeface="Lucida Sans"/>
              </a:rPr>
              <a:t>löytää</a:t>
            </a:r>
            <a:r>
              <a:rPr sz="1400" i="1" spc="35" dirty="0">
                <a:solidFill>
                  <a:srgbClr val="231F20"/>
                </a:solidFill>
                <a:latin typeface="Verdana" panose="020B0604030504040204" pitchFamily="34" charset="0"/>
                <a:ea typeface="Verdana" panose="020B0604030504040204" pitchFamily="34" charset="0"/>
                <a:cs typeface="Lucida Sans"/>
              </a:rPr>
              <a:t> </a:t>
            </a:r>
            <a:r>
              <a:rPr sz="1400" i="1" spc="-10" dirty="0">
                <a:solidFill>
                  <a:srgbClr val="231F20"/>
                </a:solidFill>
                <a:latin typeface="Verdana" panose="020B0604030504040204" pitchFamily="34" charset="0"/>
                <a:ea typeface="Verdana" panose="020B0604030504040204" pitchFamily="34" charset="0"/>
                <a:cs typeface="Lucida Sans"/>
              </a:rPr>
              <a:t>katsomalla</a:t>
            </a:r>
            <a:r>
              <a:rPr sz="1400" i="1" spc="35" dirty="0">
                <a:solidFill>
                  <a:srgbClr val="231F20"/>
                </a:solidFill>
                <a:latin typeface="Verdana" panose="020B0604030504040204" pitchFamily="34" charset="0"/>
                <a:ea typeface="Verdana" panose="020B0604030504040204" pitchFamily="34" charset="0"/>
                <a:cs typeface="Lucida Sans"/>
              </a:rPr>
              <a:t> </a:t>
            </a:r>
            <a:r>
              <a:rPr sz="1400" i="1" spc="-10" dirty="0">
                <a:solidFill>
                  <a:srgbClr val="231F20"/>
                </a:solidFill>
                <a:latin typeface="Verdana" panose="020B0604030504040204" pitchFamily="34" charset="0"/>
                <a:ea typeface="Verdana" panose="020B0604030504040204" pitchFamily="34" charset="0"/>
                <a:cs typeface="Lucida Sans"/>
              </a:rPr>
              <a:t>ympärilleen </a:t>
            </a:r>
            <a:r>
              <a:rPr sz="1400" i="1" spc="-30" dirty="0">
                <a:solidFill>
                  <a:srgbClr val="231F20"/>
                </a:solidFill>
                <a:latin typeface="Verdana" panose="020B0604030504040204" pitchFamily="34" charset="0"/>
                <a:ea typeface="Verdana" panose="020B0604030504040204" pitchFamily="34" charset="0"/>
                <a:cs typeface="Lucida Sans"/>
              </a:rPr>
              <a:t>ja</a:t>
            </a:r>
            <a:r>
              <a:rPr sz="1400" i="1" spc="-15" dirty="0">
                <a:solidFill>
                  <a:srgbClr val="231F20"/>
                </a:solidFill>
                <a:latin typeface="Verdana" panose="020B0604030504040204" pitchFamily="34" charset="0"/>
                <a:ea typeface="Verdana" panose="020B0604030504040204" pitchFamily="34" charset="0"/>
                <a:cs typeface="Lucida Sans"/>
              </a:rPr>
              <a:t> </a:t>
            </a:r>
            <a:r>
              <a:rPr sz="1400" i="1" spc="-20" dirty="0">
                <a:solidFill>
                  <a:srgbClr val="231F20"/>
                </a:solidFill>
                <a:latin typeface="Verdana" panose="020B0604030504040204" pitchFamily="34" charset="0"/>
                <a:ea typeface="Verdana" panose="020B0604030504040204" pitchFamily="34" charset="0"/>
                <a:cs typeface="Lucida Sans"/>
              </a:rPr>
              <a:t>pysähtymällä</a:t>
            </a:r>
            <a:r>
              <a:rPr sz="1400" i="1" spc="-10" dirty="0">
                <a:solidFill>
                  <a:srgbClr val="231F20"/>
                </a:solidFill>
                <a:latin typeface="Verdana" panose="020B0604030504040204" pitchFamily="34" charset="0"/>
                <a:ea typeface="Verdana" panose="020B0604030504040204" pitchFamily="34" charset="0"/>
                <a:cs typeface="Lucida Sans"/>
              </a:rPr>
              <a:t> ihmettelemään.</a:t>
            </a:r>
            <a:endParaRPr sz="1400" dirty="0">
              <a:latin typeface="Verdana" panose="020B0604030504040204" pitchFamily="34" charset="0"/>
              <a:ea typeface="Verdana" panose="020B0604030504040204" pitchFamily="34" charset="0"/>
              <a:cs typeface="Lucida Sans"/>
            </a:endParaRPr>
          </a:p>
          <a:p>
            <a:pPr algn="ctr">
              <a:lnSpc>
                <a:spcPct val="100000"/>
              </a:lnSpc>
              <a:spcBef>
                <a:spcPts val="100"/>
              </a:spcBef>
            </a:pPr>
            <a:r>
              <a:rPr sz="1400" i="1" dirty="0">
                <a:solidFill>
                  <a:srgbClr val="231F20"/>
                </a:solidFill>
                <a:latin typeface="Verdana" panose="020B0604030504040204" pitchFamily="34" charset="0"/>
                <a:ea typeface="Verdana" panose="020B0604030504040204" pitchFamily="34" charset="0"/>
                <a:cs typeface="Lucida Sans"/>
              </a:rPr>
              <a:t>Se</a:t>
            </a:r>
            <a:r>
              <a:rPr sz="1400" i="1" spc="40" dirty="0">
                <a:solidFill>
                  <a:srgbClr val="231F20"/>
                </a:solidFill>
                <a:latin typeface="Verdana" panose="020B0604030504040204" pitchFamily="34" charset="0"/>
                <a:ea typeface="Verdana" panose="020B0604030504040204" pitchFamily="34" charset="0"/>
                <a:cs typeface="Lucida Sans"/>
              </a:rPr>
              <a:t> </a:t>
            </a:r>
            <a:r>
              <a:rPr sz="1400" i="1" spc="-10" dirty="0">
                <a:solidFill>
                  <a:srgbClr val="231F20"/>
                </a:solidFill>
                <a:latin typeface="Verdana" panose="020B0604030504040204" pitchFamily="34" charset="0"/>
                <a:ea typeface="Verdana" panose="020B0604030504040204" pitchFamily="34" charset="0"/>
                <a:cs typeface="Lucida Sans"/>
              </a:rPr>
              <a:t>pysähtyminen</a:t>
            </a:r>
            <a:r>
              <a:rPr sz="1400" i="1" spc="40" dirty="0">
                <a:solidFill>
                  <a:srgbClr val="231F20"/>
                </a:solidFill>
                <a:latin typeface="Verdana" panose="020B0604030504040204" pitchFamily="34" charset="0"/>
                <a:ea typeface="Verdana" panose="020B0604030504040204" pitchFamily="34" charset="0"/>
                <a:cs typeface="Lucida Sans"/>
              </a:rPr>
              <a:t> </a:t>
            </a:r>
            <a:r>
              <a:rPr sz="1400" i="1" dirty="0">
                <a:solidFill>
                  <a:srgbClr val="231F20"/>
                </a:solidFill>
                <a:latin typeface="Verdana" panose="020B0604030504040204" pitchFamily="34" charset="0"/>
                <a:ea typeface="Verdana" panose="020B0604030504040204" pitchFamily="34" charset="0"/>
                <a:cs typeface="Lucida Sans"/>
              </a:rPr>
              <a:t>tekee</a:t>
            </a:r>
            <a:r>
              <a:rPr sz="1400" i="1" spc="45" dirty="0">
                <a:solidFill>
                  <a:srgbClr val="231F20"/>
                </a:solidFill>
                <a:latin typeface="Verdana" panose="020B0604030504040204" pitchFamily="34" charset="0"/>
                <a:ea typeface="Verdana" panose="020B0604030504040204" pitchFamily="34" charset="0"/>
                <a:cs typeface="Lucida Sans"/>
              </a:rPr>
              <a:t> </a:t>
            </a:r>
            <a:r>
              <a:rPr sz="1400" i="1" spc="-10" dirty="0">
                <a:solidFill>
                  <a:srgbClr val="231F20"/>
                </a:solidFill>
                <a:latin typeface="Verdana" panose="020B0604030504040204" pitchFamily="34" charset="0"/>
                <a:ea typeface="Verdana" panose="020B0604030504040204" pitchFamily="34" charset="0"/>
                <a:cs typeface="Lucida Sans"/>
              </a:rPr>
              <a:t>hyvää</a:t>
            </a:r>
            <a:r>
              <a:rPr sz="1400" i="1" spc="40" dirty="0">
                <a:solidFill>
                  <a:srgbClr val="231F20"/>
                </a:solidFill>
                <a:latin typeface="Verdana" panose="020B0604030504040204" pitchFamily="34" charset="0"/>
                <a:ea typeface="Verdana" panose="020B0604030504040204" pitchFamily="34" charset="0"/>
                <a:cs typeface="Lucida Sans"/>
              </a:rPr>
              <a:t> </a:t>
            </a:r>
            <a:r>
              <a:rPr sz="1400" i="1" spc="-10" dirty="0">
                <a:solidFill>
                  <a:srgbClr val="231F20"/>
                </a:solidFill>
                <a:latin typeface="Verdana" panose="020B0604030504040204" pitchFamily="34" charset="0"/>
                <a:ea typeface="Verdana" panose="020B0604030504040204" pitchFamily="34" charset="0"/>
                <a:cs typeface="Lucida Sans"/>
              </a:rPr>
              <a:t>aikuisellekin.”</a:t>
            </a:r>
            <a:endParaRPr sz="1400" dirty="0">
              <a:latin typeface="Verdana" panose="020B0604030504040204" pitchFamily="34" charset="0"/>
              <a:ea typeface="Verdana" panose="020B0604030504040204" pitchFamily="34" charset="0"/>
              <a:cs typeface="Lucida Sans"/>
            </a:endParaRPr>
          </a:p>
          <a:p>
            <a:pPr algn="ctr">
              <a:lnSpc>
                <a:spcPct val="100000"/>
              </a:lnSpc>
              <a:spcBef>
                <a:spcPts val="465"/>
              </a:spcBef>
            </a:pPr>
            <a:r>
              <a:rPr sz="1400" b="1" dirty="0">
                <a:solidFill>
                  <a:srgbClr val="231F20"/>
                </a:solidFill>
                <a:latin typeface="Verdana" panose="020B0604030504040204" pitchFamily="34" charset="0"/>
                <a:ea typeface="Verdana" panose="020B0604030504040204" pitchFamily="34" charset="0"/>
                <a:cs typeface="Lucida Sans"/>
              </a:rPr>
              <a:t>Lähde:</a:t>
            </a:r>
            <a:r>
              <a:rPr sz="1400" b="1" spc="55" dirty="0">
                <a:solidFill>
                  <a:srgbClr val="231F20"/>
                </a:solidFill>
                <a:latin typeface="Verdana" panose="020B0604030504040204" pitchFamily="34" charset="0"/>
                <a:ea typeface="Verdana" panose="020B0604030504040204" pitchFamily="34" charset="0"/>
                <a:cs typeface="Lucida Sans"/>
              </a:rPr>
              <a:t> </a:t>
            </a:r>
            <a:r>
              <a:rPr sz="1400" spc="-10" dirty="0">
                <a:solidFill>
                  <a:srgbClr val="231F20"/>
                </a:solidFill>
                <a:latin typeface="Verdana" panose="020B0604030504040204" pitchFamily="34" charset="0"/>
                <a:ea typeface="Verdana" panose="020B0604030504040204" pitchFamily="34" charset="0"/>
                <a:cs typeface="Lucida Sans"/>
                <a:hlinkClick r:id="rId3"/>
              </a:rPr>
              <a:t>http://www.metsaemo.fi/</a:t>
            </a:r>
            <a:endParaRPr sz="1400" dirty="0">
              <a:latin typeface="Verdana" panose="020B0604030504040204" pitchFamily="34" charset="0"/>
              <a:ea typeface="Verdana" panose="020B0604030504040204" pitchFamily="34" charset="0"/>
              <a:cs typeface="Lucida Sans"/>
            </a:endParaRPr>
          </a:p>
        </p:txBody>
      </p:sp>
      <p:pic>
        <p:nvPicPr>
          <p:cNvPr id="15" name="Kuva 14" descr="Kuva, joka sisältää kohteen ulko, henkilö, maa, ranta&#10;&#10;Kuvaus luotu automaattisesti">
            <a:extLst>
              <a:ext uri="{FF2B5EF4-FFF2-40B4-BE49-F238E27FC236}">
                <a16:creationId xmlns:a16="http://schemas.microsoft.com/office/drawing/2014/main" id="{398000CB-257E-4994-8AE4-460CF0D68C47}"/>
              </a:ext>
            </a:extLst>
          </p:cNvPr>
          <p:cNvPicPr>
            <a:picLocks noChangeAspect="1"/>
          </p:cNvPicPr>
          <p:nvPr/>
        </p:nvPicPr>
        <p:blipFill rotWithShape="1">
          <a:blip r:embed="rId4"/>
          <a:srcRect l="15350" t="6556"/>
          <a:stretch/>
        </p:blipFill>
        <p:spPr>
          <a:xfrm>
            <a:off x="8545209" y="405673"/>
            <a:ext cx="2594883" cy="3819320"/>
          </a:xfrm>
          <a:prstGeom prst="rect">
            <a:avLst/>
          </a:prstGeom>
        </p:spPr>
      </p:pic>
      <p:sp>
        <p:nvSpPr>
          <p:cNvPr id="4" name="TextBox 11">
            <a:extLst>
              <a:ext uri="{FF2B5EF4-FFF2-40B4-BE49-F238E27FC236}">
                <a16:creationId xmlns:a16="http://schemas.microsoft.com/office/drawing/2014/main" id="{AC5F1E95-C70E-15C7-4744-B1E438055C2B}"/>
              </a:ext>
            </a:extLst>
          </p:cNvPr>
          <p:cNvSpPr txBox="1"/>
          <p:nvPr/>
        </p:nvSpPr>
        <p:spPr>
          <a:xfrm>
            <a:off x="8411439" y="4230994"/>
            <a:ext cx="1572678" cy="215444"/>
          </a:xfrm>
          <a:prstGeom prst="rect">
            <a:avLst/>
          </a:prstGeom>
          <a:noFill/>
        </p:spPr>
        <p:txBody>
          <a:bodyPr wrap="square" rtlCol="0">
            <a:spAutoFit/>
          </a:bodyPr>
          <a:lstStyle/>
          <a:p>
            <a:r>
              <a:rPr lang="fi-FI" sz="800" dirty="0">
                <a:latin typeface="Verdana" panose="020B0604030504040204" pitchFamily="34" charset="0"/>
                <a:ea typeface="Verdana" panose="020B0604030504040204" pitchFamily="34" charset="0"/>
              </a:rPr>
              <a:t>Kuva: Elisa Vesterinen</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A7771-CD14-4BB4-8667-909B08BBA0FF}"/>
              </a:ext>
            </a:extLst>
          </p:cNvPr>
          <p:cNvSpPr>
            <a:spLocks noGrp="1"/>
          </p:cNvSpPr>
          <p:nvPr>
            <p:ph type="title"/>
          </p:nvPr>
        </p:nvSpPr>
        <p:spPr>
          <a:xfrm>
            <a:off x="802207" y="349819"/>
            <a:ext cx="3299628" cy="685753"/>
          </a:xfrm>
        </p:spPr>
        <p:txBody>
          <a:bodyPr anchor="b">
            <a:normAutofit/>
          </a:bodyPr>
          <a:lstStyle/>
          <a:p>
            <a:r>
              <a:rPr lang="fi-FI" sz="2800" b="0" dirty="0">
                <a:solidFill>
                  <a:srgbClr val="FF0000"/>
                </a:solidFill>
                <a:latin typeface="Lucida Sans" panose="020B0602030504020204" pitchFamily="34" charset="0"/>
              </a:rPr>
              <a:t>GREEN CARE?</a:t>
            </a:r>
            <a:endParaRPr lang="fi-FI" sz="2800" dirty="0">
              <a:solidFill>
                <a:srgbClr val="FF0000"/>
              </a:solidFill>
              <a:latin typeface="Lucida Sans" panose="020B0602030504020204" pitchFamily="34" charset="0"/>
            </a:endParaRPr>
          </a:p>
        </p:txBody>
      </p:sp>
      <p:sp>
        <p:nvSpPr>
          <p:cNvPr id="3" name="Content Placeholder 2">
            <a:extLst>
              <a:ext uri="{FF2B5EF4-FFF2-40B4-BE49-F238E27FC236}">
                <a16:creationId xmlns:a16="http://schemas.microsoft.com/office/drawing/2014/main" id="{FD247AFF-580B-4B14-8404-70F68A8731E5}"/>
              </a:ext>
            </a:extLst>
          </p:cNvPr>
          <p:cNvSpPr>
            <a:spLocks noGrp="1"/>
          </p:cNvSpPr>
          <p:nvPr>
            <p:ph sz="half" idx="1"/>
          </p:nvPr>
        </p:nvSpPr>
        <p:spPr>
          <a:xfrm>
            <a:off x="708140" y="1340768"/>
            <a:ext cx="7188060" cy="4824536"/>
          </a:xfrm>
        </p:spPr>
        <p:txBody>
          <a:bodyPr>
            <a:normAutofit/>
          </a:bodyPr>
          <a:lstStyle/>
          <a:p>
            <a:r>
              <a:rPr lang="fi-FI" sz="1800" dirty="0"/>
              <a:t>Green Care on sateenvarjokäsite useille erilaisille tavoille toteuttaa luontolähtöistä hyvinvointitoimintaa.</a:t>
            </a:r>
          </a:p>
          <a:p>
            <a:r>
              <a:rPr lang="fi-FI" sz="1800" dirty="0"/>
              <a:t>Green Care on luontoon ja maaseutuun liittyvää toimintaa, jossa luontoa käytetään tavoitteellisesti ihmisten hyvinvoinnin ylläpitämiseksi ja edistämiseksi. Toiminta voi olla myös ennaltaehkäisevää.</a:t>
            </a:r>
          </a:p>
          <a:p>
            <a:r>
              <a:rPr lang="fi-FI" sz="1800" dirty="0"/>
              <a:t>GC toiminta sijoittuu usein luontoympäristöön, mutta luonnon elementtejä voidaan tuoda ja käyttää myös kaupunki- ja laitosympäristöissä.</a:t>
            </a:r>
          </a:p>
          <a:p>
            <a:r>
              <a:rPr lang="fi-FI" sz="1800" dirty="0"/>
              <a:t>Hyvinvointia lisäävät vaikutukset syntyvät mm. luonnon elvyttävyyden, osallisuuden ja kokemuksellisuuden avulla.</a:t>
            </a:r>
          </a:p>
          <a:p>
            <a:r>
              <a:rPr lang="fi-FI" sz="1800" dirty="0"/>
              <a:t>Green Caren kolme peruselementtiä ovat </a:t>
            </a:r>
            <a:r>
              <a:rPr lang="fi-FI" sz="1800" b="1" i="1" dirty="0"/>
              <a:t>luonto, toiminta ja yhteisöllisyys.</a:t>
            </a:r>
          </a:p>
          <a:p>
            <a:r>
              <a:rPr lang="fi-FI" sz="1800" dirty="0">
                <a:hlinkClick r:id="rId3"/>
              </a:rPr>
              <a:t>Green Care Finland (gcfinland.fi)</a:t>
            </a:r>
            <a:endParaRPr lang="fi-FI" sz="1800" b="1" i="1" dirty="0"/>
          </a:p>
        </p:txBody>
      </p:sp>
      <p:pic>
        <p:nvPicPr>
          <p:cNvPr id="5" name="Content Placeholder 4">
            <a:extLst>
              <a:ext uri="{FF2B5EF4-FFF2-40B4-BE49-F238E27FC236}">
                <a16:creationId xmlns:a16="http://schemas.microsoft.com/office/drawing/2014/main" id="{05D19A74-67A8-4621-AA37-844E4D99D9D9}"/>
              </a:ext>
            </a:extLst>
          </p:cNvPr>
          <p:cNvPicPr>
            <a:picLocks noGrp="1" noChangeAspect="1"/>
          </p:cNvPicPr>
          <p:nvPr>
            <p:ph sz="half" idx="2"/>
          </p:nvPr>
        </p:nvPicPr>
        <p:blipFill>
          <a:blip r:embed="rId4"/>
          <a:stretch>
            <a:fillRect/>
          </a:stretch>
        </p:blipFill>
        <p:spPr>
          <a:xfrm>
            <a:off x="8184232" y="1088326"/>
            <a:ext cx="3816042" cy="3540659"/>
          </a:xfrm>
          <a:prstGeom prst="rect">
            <a:avLst/>
          </a:prstGeom>
          <a:noFill/>
        </p:spPr>
      </p:pic>
    </p:spTree>
    <p:extLst>
      <p:ext uri="{BB962C8B-B14F-4D97-AF65-F5344CB8AC3E}">
        <p14:creationId xmlns:p14="http://schemas.microsoft.com/office/powerpoint/2010/main" val="28278174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A943B-02E2-463A-8B4C-A1E5D770ECCF}"/>
              </a:ext>
            </a:extLst>
          </p:cNvPr>
          <p:cNvSpPr>
            <a:spLocks noGrp="1"/>
          </p:cNvSpPr>
          <p:nvPr>
            <p:ph type="title"/>
          </p:nvPr>
        </p:nvSpPr>
        <p:spPr>
          <a:xfrm>
            <a:off x="761416" y="260648"/>
            <a:ext cx="5627134" cy="685753"/>
          </a:xfrm>
        </p:spPr>
        <p:txBody>
          <a:bodyPr anchor="b">
            <a:normAutofit/>
          </a:bodyPr>
          <a:lstStyle/>
          <a:p>
            <a:r>
              <a:rPr lang="fi-FI" sz="2800" b="0" dirty="0">
                <a:solidFill>
                  <a:srgbClr val="FF0000"/>
                </a:solidFill>
                <a:latin typeface="Lucida Sans" panose="020B0602030504020204" pitchFamily="34" charset="0"/>
              </a:rPr>
              <a:t>LUONTOTOIMINNAN ETUJA</a:t>
            </a:r>
            <a:endParaRPr lang="fi-FI" sz="2800" dirty="0">
              <a:solidFill>
                <a:srgbClr val="FF0000"/>
              </a:solidFill>
              <a:latin typeface="Lucida Sans" panose="020B0602030504020204" pitchFamily="34" charset="0"/>
            </a:endParaRPr>
          </a:p>
        </p:txBody>
      </p:sp>
      <p:sp>
        <p:nvSpPr>
          <p:cNvPr id="3" name="Content Placeholder 2">
            <a:extLst>
              <a:ext uri="{FF2B5EF4-FFF2-40B4-BE49-F238E27FC236}">
                <a16:creationId xmlns:a16="http://schemas.microsoft.com/office/drawing/2014/main" id="{DFE12842-CA61-4C22-8C7C-7BD72F790107}"/>
              </a:ext>
            </a:extLst>
          </p:cNvPr>
          <p:cNvSpPr>
            <a:spLocks noGrp="1"/>
          </p:cNvSpPr>
          <p:nvPr>
            <p:ph sz="half" idx="1"/>
          </p:nvPr>
        </p:nvSpPr>
        <p:spPr>
          <a:xfrm>
            <a:off x="766650" y="1270252"/>
            <a:ext cx="6769521" cy="4351338"/>
          </a:xfrm>
        </p:spPr>
        <p:txBody>
          <a:bodyPr>
            <a:normAutofit/>
          </a:bodyPr>
          <a:lstStyle/>
          <a:p>
            <a:r>
              <a:rPr lang="fi-FI" sz="1800" dirty="0"/>
              <a:t>Sopii kaikille ikään, sukupuoleen tai toimintakykyyn katsomatta.</a:t>
            </a:r>
          </a:p>
          <a:p>
            <a:r>
              <a:rPr lang="fi-FI" sz="1800" dirty="0"/>
              <a:t>Se on monipuolista ja toiminnan haastavuutta voidaan mukauttaa kohderyhmän mukaan.</a:t>
            </a:r>
          </a:p>
          <a:p>
            <a:r>
              <a:rPr lang="fi-FI" sz="1800" dirty="0"/>
              <a:t>Toiminnan ehdoton edellytys ei ole perinteinen luonto- tai maatilaympäristö, vaan luonnonelementtejä voidaan tuoda ja käyttää myös kaupunki- ja laitosympäristöissä.</a:t>
            </a:r>
          </a:p>
          <a:p>
            <a:r>
              <a:rPr lang="fi-FI" sz="1800" dirty="0"/>
              <a:t>Luontotoiminnot tarjoavat mahdollisuuksia omatoimisuuden tukemiseen ja syrjäytymisen ehkäisemiseen osallisuuden ja kokemuksellisuuden avulla.</a:t>
            </a:r>
          </a:p>
          <a:p>
            <a:r>
              <a:rPr lang="fi-FI" sz="1800" dirty="0"/>
              <a:t>Antaa onnistumisen kokemuksia.</a:t>
            </a:r>
          </a:p>
        </p:txBody>
      </p:sp>
      <p:sp>
        <p:nvSpPr>
          <p:cNvPr id="6" name="object 5">
            <a:extLst>
              <a:ext uri="{FF2B5EF4-FFF2-40B4-BE49-F238E27FC236}">
                <a16:creationId xmlns:a16="http://schemas.microsoft.com/office/drawing/2014/main" id="{9CC5213F-3607-47B4-B9CB-F86BD8EF5EFA}"/>
              </a:ext>
            </a:extLst>
          </p:cNvPr>
          <p:cNvSpPr txBox="1"/>
          <p:nvPr/>
        </p:nvSpPr>
        <p:spPr>
          <a:xfrm>
            <a:off x="7464152" y="4149080"/>
            <a:ext cx="4727848" cy="1065420"/>
          </a:xfrm>
          <a:prstGeom prst="rect">
            <a:avLst/>
          </a:prstGeom>
        </p:spPr>
        <p:txBody>
          <a:bodyPr vert="horz" wrap="square" lIns="0" tIns="12700" rIns="0" bIns="0" rtlCol="0">
            <a:spAutoFit/>
          </a:bodyPr>
          <a:lstStyle/>
          <a:p>
            <a:pPr marL="12700" marR="5080" indent="525145" algn="ctr">
              <a:lnSpc>
                <a:spcPct val="108300"/>
              </a:lnSpc>
              <a:spcBef>
                <a:spcPts val="100"/>
              </a:spcBef>
            </a:pPr>
            <a:r>
              <a:rPr sz="1600" i="1" dirty="0">
                <a:solidFill>
                  <a:srgbClr val="231F20"/>
                </a:solidFill>
                <a:latin typeface="Verdana" panose="020B0604030504040204" pitchFamily="34" charset="0"/>
                <a:ea typeface="Verdana" panose="020B0604030504040204" pitchFamily="34" charset="0"/>
                <a:cs typeface="Lucida Sans"/>
              </a:rPr>
              <a:t>”Monipuolinen</a:t>
            </a:r>
            <a:r>
              <a:rPr sz="1600" i="1" spc="35" dirty="0">
                <a:solidFill>
                  <a:srgbClr val="231F20"/>
                </a:solidFill>
                <a:latin typeface="Verdana" panose="020B0604030504040204" pitchFamily="34" charset="0"/>
                <a:ea typeface="Verdana" panose="020B0604030504040204" pitchFamily="34" charset="0"/>
                <a:cs typeface="Lucida Sans"/>
              </a:rPr>
              <a:t> </a:t>
            </a:r>
            <a:r>
              <a:rPr sz="1600" i="1" dirty="0">
                <a:solidFill>
                  <a:srgbClr val="231F20"/>
                </a:solidFill>
                <a:latin typeface="Verdana" panose="020B0604030504040204" pitchFamily="34" charset="0"/>
                <a:ea typeface="Verdana" panose="020B0604030504040204" pitchFamily="34" charset="0"/>
                <a:cs typeface="Lucida Sans"/>
              </a:rPr>
              <a:t>maasto</a:t>
            </a:r>
            <a:r>
              <a:rPr sz="1600" i="1" spc="35" dirty="0">
                <a:solidFill>
                  <a:srgbClr val="231F20"/>
                </a:solidFill>
                <a:latin typeface="Verdana" panose="020B0604030504040204" pitchFamily="34" charset="0"/>
                <a:ea typeface="Verdana" panose="020B0604030504040204" pitchFamily="34" charset="0"/>
                <a:cs typeface="Lucida Sans"/>
              </a:rPr>
              <a:t> </a:t>
            </a:r>
            <a:r>
              <a:rPr sz="1600" i="1" spc="-10" dirty="0">
                <a:solidFill>
                  <a:srgbClr val="231F20"/>
                </a:solidFill>
                <a:latin typeface="Verdana" panose="020B0604030504040204" pitchFamily="34" charset="0"/>
                <a:ea typeface="Verdana" panose="020B0604030504040204" pitchFamily="34" charset="0"/>
                <a:cs typeface="Lucida Sans"/>
              </a:rPr>
              <a:t>jalkojen</a:t>
            </a:r>
            <a:r>
              <a:rPr sz="1600" i="1" spc="35" dirty="0">
                <a:solidFill>
                  <a:srgbClr val="231F20"/>
                </a:solidFill>
                <a:latin typeface="Verdana" panose="020B0604030504040204" pitchFamily="34" charset="0"/>
                <a:ea typeface="Verdana" panose="020B0604030504040204" pitchFamily="34" charset="0"/>
                <a:cs typeface="Lucida Sans"/>
              </a:rPr>
              <a:t> </a:t>
            </a:r>
            <a:r>
              <a:rPr sz="1600" i="1" spc="-20" dirty="0">
                <a:solidFill>
                  <a:srgbClr val="231F20"/>
                </a:solidFill>
                <a:latin typeface="Verdana" panose="020B0604030504040204" pitchFamily="34" charset="0"/>
                <a:ea typeface="Verdana" panose="020B0604030504040204" pitchFamily="34" charset="0"/>
                <a:cs typeface="Lucida Sans"/>
              </a:rPr>
              <a:t>alla</a:t>
            </a:r>
            <a:r>
              <a:rPr sz="1600" i="1" spc="40" dirty="0">
                <a:solidFill>
                  <a:srgbClr val="231F20"/>
                </a:solidFill>
                <a:latin typeface="Verdana" panose="020B0604030504040204" pitchFamily="34" charset="0"/>
                <a:ea typeface="Verdana" panose="020B0604030504040204" pitchFamily="34" charset="0"/>
                <a:cs typeface="Lucida Sans"/>
              </a:rPr>
              <a:t> </a:t>
            </a:r>
            <a:r>
              <a:rPr sz="1600" i="1" spc="-25" dirty="0">
                <a:solidFill>
                  <a:srgbClr val="231F20"/>
                </a:solidFill>
                <a:latin typeface="Verdana" panose="020B0604030504040204" pitchFamily="34" charset="0"/>
                <a:ea typeface="Verdana" panose="020B0604030504040204" pitchFamily="34" charset="0"/>
                <a:cs typeface="Lucida Sans"/>
              </a:rPr>
              <a:t>ja </a:t>
            </a:r>
            <a:r>
              <a:rPr sz="1600" i="1" spc="-35" dirty="0">
                <a:solidFill>
                  <a:srgbClr val="231F20"/>
                </a:solidFill>
                <a:latin typeface="Verdana" panose="020B0604030504040204" pitchFamily="34" charset="0"/>
                <a:ea typeface="Verdana" panose="020B0604030504040204" pitchFamily="34" charset="0"/>
                <a:cs typeface="Lucida Sans"/>
              </a:rPr>
              <a:t>ympärillä</a:t>
            </a:r>
            <a:r>
              <a:rPr sz="1600" i="1" spc="-30" dirty="0">
                <a:solidFill>
                  <a:srgbClr val="231F20"/>
                </a:solidFill>
                <a:latin typeface="Verdana" panose="020B0604030504040204" pitchFamily="34" charset="0"/>
                <a:ea typeface="Verdana" panose="020B0604030504040204" pitchFamily="34" charset="0"/>
                <a:cs typeface="Lucida Sans"/>
              </a:rPr>
              <a:t> </a:t>
            </a:r>
            <a:r>
              <a:rPr sz="1600" i="1" dirty="0">
                <a:solidFill>
                  <a:srgbClr val="231F20"/>
                </a:solidFill>
                <a:latin typeface="Verdana" panose="020B0604030504040204" pitchFamily="34" charset="0"/>
                <a:ea typeface="Verdana" panose="020B0604030504040204" pitchFamily="34" charset="0"/>
                <a:cs typeface="Lucida Sans"/>
              </a:rPr>
              <a:t>ovat</a:t>
            </a:r>
            <a:r>
              <a:rPr sz="1600" i="1" spc="-25" dirty="0">
                <a:solidFill>
                  <a:srgbClr val="231F20"/>
                </a:solidFill>
                <a:latin typeface="Verdana" panose="020B0604030504040204" pitchFamily="34" charset="0"/>
                <a:ea typeface="Verdana" panose="020B0604030504040204" pitchFamily="34" charset="0"/>
                <a:cs typeface="Lucida Sans"/>
              </a:rPr>
              <a:t> </a:t>
            </a:r>
            <a:r>
              <a:rPr sz="1600" i="1" dirty="0">
                <a:solidFill>
                  <a:srgbClr val="231F20"/>
                </a:solidFill>
                <a:latin typeface="Verdana" panose="020B0604030504040204" pitchFamily="34" charset="0"/>
                <a:ea typeface="Verdana" panose="020B0604030504040204" pitchFamily="34" charset="0"/>
                <a:cs typeface="Lucida Sans"/>
              </a:rPr>
              <a:t>hyväksi</a:t>
            </a:r>
            <a:r>
              <a:rPr sz="1600" i="1" spc="-25" dirty="0">
                <a:solidFill>
                  <a:srgbClr val="231F20"/>
                </a:solidFill>
                <a:latin typeface="Verdana" panose="020B0604030504040204" pitchFamily="34" charset="0"/>
                <a:ea typeface="Verdana" panose="020B0604030504040204" pitchFamily="34" charset="0"/>
                <a:cs typeface="Lucida Sans"/>
              </a:rPr>
              <a:t> </a:t>
            </a:r>
            <a:r>
              <a:rPr sz="1600" i="1" dirty="0">
                <a:solidFill>
                  <a:srgbClr val="231F20"/>
                </a:solidFill>
                <a:latin typeface="Verdana" panose="020B0604030504040204" pitchFamily="34" charset="0"/>
                <a:ea typeface="Verdana" panose="020B0604030504040204" pitchFamily="34" charset="0"/>
                <a:cs typeface="Lucida Sans"/>
              </a:rPr>
              <a:t>tasapainolle</a:t>
            </a:r>
            <a:r>
              <a:rPr sz="1600" i="1" spc="-25" dirty="0">
                <a:solidFill>
                  <a:srgbClr val="231F20"/>
                </a:solidFill>
                <a:latin typeface="Verdana" panose="020B0604030504040204" pitchFamily="34" charset="0"/>
                <a:ea typeface="Verdana" panose="020B0604030504040204" pitchFamily="34" charset="0"/>
                <a:cs typeface="Lucida Sans"/>
              </a:rPr>
              <a:t> </a:t>
            </a:r>
            <a:r>
              <a:rPr sz="1600" i="1" spc="-30" dirty="0">
                <a:solidFill>
                  <a:srgbClr val="231F20"/>
                </a:solidFill>
                <a:latin typeface="Verdana" panose="020B0604030504040204" pitchFamily="34" charset="0"/>
                <a:ea typeface="Verdana" panose="020B0604030504040204" pitchFamily="34" charset="0"/>
                <a:cs typeface="Lucida Sans"/>
              </a:rPr>
              <a:t>ja </a:t>
            </a:r>
            <a:r>
              <a:rPr sz="1600" i="1" spc="-10" dirty="0" err="1">
                <a:solidFill>
                  <a:srgbClr val="231F20"/>
                </a:solidFill>
                <a:latin typeface="Verdana" panose="020B0604030504040204" pitchFamily="34" charset="0"/>
                <a:ea typeface="Verdana" panose="020B0604030504040204" pitchFamily="34" charset="0"/>
                <a:cs typeface="Lucida Sans"/>
              </a:rPr>
              <a:t>koordinaatiolle</a:t>
            </a:r>
            <a:r>
              <a:rPr sz="1600" i="1" spc="-10" dirty="0">
                <a:solidFill>
                  <a:srgbClr val="231F20"/>
                </a:solidFill>
                <a:latin typeface="Verdana" panose="020B0604030504040204" pitchFamily="34" charset="0"/>
                <a:ea typeface="Verdana" panose="020B0604030504040204" pitchFamily="34" charset="0"/>
                <a:cs typeface="Lucida Sans"/>
              </a:rPr>
              <a:t>.”</a:t>
            </a:r>
            <a:endParaRPr lang="fi-FI" sz="1600" spc="-10" dirty="0">
              <a:latin typeface="Verdana" panose="020B0604030504040204" pitchFamily="34" charset="0"/>
              <a:ea typeface="Verdana" panose="020B0604030504040204" pitchFamily="34" charset="0"/>
              <a:cs typeface="Lucida Sans"/>
            </a:endParaRPr>
          </a:p>
          <a:p>
            <a:pPr marL="12700" marR="5080" indent="525145" algn="ctr">
              <a:lnSpc>
                <a:spcPct val="108300"/>
              </a:lnSpc>
              <a:spcBef>
                <a:spcPts val="100"/>
              </a:spcBef>
            </a:pPr>
            <a:r>
              <a:rPr lang="fi-FI" sz="1600" i="1" dirty="0">
                <a:solidFill>
                  <a:srgbClr val="231F20"/>
                </a:solidFill>
                <a:latin typeface="Verdana" panose="020B0604030504040204" pitchFamily="34" charset="0"/>
                <a:ea typeface="Verdana" panose="020B0604030504040204" pitchFamily="34" charset="0"/>
                <a:cs typeface="Lucida Sans"/>
              </a:rPr>
              <a:t>Lähde:</a:t>
            </a:r>
            <a:r>
              <a:rPr lang="fi-FI" sz="1600" i="1" spc="55" dirty="0">
                <a:solidFill>
                  <a:srgbClr val="231F20"/>
                </a:solidFill>
                <a:latin typeface="Verdana" panose="020B0604030504040204" pitchFamily="34" charset="0"/>
                <a:ea typeface="Verdana" panose="020B0604030504040204" pitchFamily="34" charset="0"/>
                <a:cs typeface="Lucida Sans"/>
              </a:rPr>
              <a:t> </a:t>
            </a:r>
            <a:r>
              <a:rPr lang="fi-FI" sz="1600" i="1" spc="-10" dirty="0">
                <a:solidFill>
                  <a:srgbClr val="231F20"/>
                </a:solidFill>
                <a:latin typeface="Verdana" panose="020B0604030504040204" pitchFamily="34" charset="0"/>
                <a:ea typeface="Verdana" panose="020B0604030504040204" pitchFamily="34" charset="0"/>
                <a:cs typeface="Lucida Sans"/>
                <a:hlinkClick r:id="rId3"/>
              </a:rPr>
              <a:t>http://www.metsaemo.fi/</a:t>
            </a:r>
            <a:endParaRPr lang="fi-FI" sz="1600" dirty="0">
              <a:latin typeface="Verdana" panose="020B0604030504040204" pitchFamily="34" charset="0"/>
              <a:ea typeface="Verdana" panose="020B0604030504040204" pitchFamily="34" charset="0"/>
              <a:cs typeface="Lucida Sans"/>
            </a:endParaRPr>
          </a:p>
        </p:txBody>
      </p:sp>
      <p:pic>
        <p:nvPicPr>
          <p:cNvPr id="8" name="object 8">
            <a:extLst>
              <a:ext uri="{FF2B5EF4-FFF2-40B4-BE49-F238E27FC236}">
                <a16:creationId xmlns:a16="http://schemas.microsoft.com/office/drawing/2014/main" id="{725010DA-BDDE-4A1F-BB2D-2BBAFAB9D928}"/>
              </a:ext>
            </a:extLst>
          </p:cNvPr>
          <p:cNvPicPr/>
          <p:nvPr/>
        </p:nvPicPr>
        <p:blipFill>
          <a:blip r:embed="rId4" cstate="print"/>
          <a:stretch>
            <a:fillRect/>
          </a:stretch>
        </p:blipFill>
        <p:spPr>
          <a:xfrm>
            <a:off x="8683792" y="1143460"/>
            <a:ext cx="2754401" cy="2291160"/>
          </a:xfrm>
          <a:prstGeom prst="rect">
            <a:avLst/>
          </a:prstGeom>
        </p:spPr>
      </p:pic>
      <p:sp>
        <p:nvSpPr>
          <p:cNvPr id="9" name="object 4">
            <a:extLst>
              <a:ext uri="{FF2B5EF4-FFF2-40B4-BE49-F238E27FC236}">
                <a16:creationId xmlns:a16="http://schemas.microsoft.com/office/drawing/2014/main" id="{C92AB16E-C31F-479D-B773-911852F8A450}"/>
              </a:ext>
            </a:extLst>
          </p:cNvPr>
          <p:cNvSpPr txBox="1"/>
          <p:nvPr/>
        </p:nvSpPr>
        <p:spPr>
          <a:xfrm>
            <a:off x="8563945" y="2810286"/>
            <a:ext cx="114300" cy="635635"/>
          </a:xfrm>
          <a:prstGeom prst="rect">
            <a:avLst/>
          </a:prstGeom>
        </p:spPr>
        <p:txBody>
          <a:bodyPr vert="vert270" wrap="square" lIns="0" tIns="7620" rIns="0" bIns="0" rtlCol="0">
            <a:spAutoFit/>
          </a:bodyPr>
          <a:lstStyle/>
          <a:p>
            <a:pPr marL="12700">
              <a:lnSpc>
                <a:spcPct val="100000"/>
              </a:lnSpc>
              <a:spcBef>
                <a:spcPts val="60"/>
              </a:spcBef>
            </a:pPr>
            <a:r>
              <a:rPr sz="600" dirty="0">
                <a:solidFill>
                  <a:srgbClr val="231F20"/>
                </a:solidFill>
                <a:latin typeface="Gill Sans MT"/>
                <a:cs typeface="Gill Sans MT"/>
              </a:rPr>
              <a:t>KUVAT:</a:t>
            </a:r>
            <a:r>
              <a:rPr sz="600" spc="5" dirty="0">
                <a:solidFill>
                  <a:srgbClr val="231F20"/>
                </a:solidFill>
                <a:latin typeface="Gill Sans MT"/>
                <a:cs typeface="Gill Sans MT"/>
              </a:rPr>
              <a:t> </a:t>
            </a:r>
            <a:r>
              <a:rPr sz="600" spc="-10" dirty="0">
                <a:solidFill>
                  <a:srgbClr val="231F20"/>
                </a:solidFill>
                <a:latin typeface="Gill Sans MT"/>
                <a:cs typeface="Gill Sans MT"/>
              </a:rPr>
              <a:t>PIXABAY</a:t>
            </a:r>
            <a:endParaRPr sz="600" dirty="0">
              <a:latin typeface="Gill Sans MT"/>
              <a:cs typeface="Gill Sans MT"/>
            </a:endParaRPr>
          </a:p>
        </p:txBody>
      </p:sp>
      <p:sp>
        <p:nvSpPr>
          <p:cNvPr id="7" name="Tekstiruutu 6">
            <a:extLst>
              <a:ext uri="{FF2B5EF4-FFF2-40B4-BE49-F238E27FC236}">
                <a16:creationId xmlns:a16="http://schemas.microsoft.com/office/drawing/2014/main" id="{0796D780-6EFE-4C18-9854-B7078EE9A1C1}"/>
              </a:ext>
            </a:extLst>
          </p:cNvPr>
          <p:cNvSpPr txBox="1"/>
          <p:nvPr/>
        </p:nvSpPr>
        <p:spPr>
          <a:xfrm>
            <a:off x="826528" y="5803570"/>
            <a:ext cx="6997664"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465"/>
              </a:spcBef>
              <a:spcAft>
                <a:spcPts val="0"/>
              </a:spcAft>
              <a:buClrTx/>
              <a:buSzTx/>
              <a:buFontTx/>
              <a:buNone/>
              <a:tabLst/>
              <a:defRPr/>
            </a:pPr>
            <a:r>
              <a:rPr kumimoji="0" lang="fi-FI" sz="1400" b="1" u="none" strike="noStrike" kern="1200" cap="none" spc="0" normalizeH="0" baseline="0" noProof="0" dirty="0">
                <a:ln>
                  <a:noFill/>
                </a:ln>
                <a:solidFill>
                  <a:srgbClr val="231F20"/>
                </a:solidFill>
                <a:effectLst/>
                <a:uLnTx/>
                <a:uFillTx/>
                <a:latin typeface="Verdana" panose="020B0604030504040204" pitchFamily="34" charset="0"/>
                <a:ea typeface="Verdana" panose="020B0604030504040204" pitchFamily="34" charset="0"/>
                <a:cs typeface="Lucida Sans"/>
              </a:rPr>
              <a:t>Lähde</a:t>
            </a:r>
            <a:r>
              <a:rPr kumimoji="0" lang="fi-FI" sz="1400" b="0" u="none" strike="noStrike" kern="1200" cap="none" spc="0" normalizeH="0" baseline="0" noProof="0" dirty="0">
                <a:ln>
                  <a:noFill/>
                </a:ln>
                <a:solidFill>
                  <a:srgbClr val="231F20"/>
                </a:solidFill>
                <a:effectLst/>
                <a:uLnTx/>
                <a:uFillTx/>
                <a:latin typeface="Verdana" panose="020B0604030504040204" pitchFamily="34" charset="0"/>
                <a:ea typeface="Verdana" panose="020B0604030504040204" pitchFamily="34" charset="0"/>
                <a:cs typeface="Lucida Sans"/>
              </a:rPr>
              <a:t>: </a:t>
            </a:r>
            <a:r>
              <a:rPr lang="fi-FI" sz="1400" dirty="0">
                <a:latin typeface="Verdana" panose="020B0604030504040204" pitchFamily="34" charset="0"/>
                <a:ea typeface="Verdana" panose="020B0604030504040204" pitchFamily="34" charset="0"/>
                <a:hlinkClick r:id="rId5"/>
              </a:rPr>
              <a:t>Aloita luontolähtöinen toiminta | Vihreä Veräjä (vihreaveraja.fi</a:t>
            </a:r>
            <a:r>
              <a:rPr lang="fi-FI" sz="1400" dirty="0">
                <a:hlinkClick r:id="rId5"/>
              </a:rPr>
              <a:t>)</a:t>
            </a:r>
            <a:endParaRPr kumimoji="0" lang="fi-FI"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Lucida Sans"/>
            </a:endParaRPr>
          </a:p>
        </p:txBody>
      </p:sp>
    </p:spTree>
    <p:extLst>
      <p:ext uri="{BB962C8B-B14F-4D97-AF65-F5344CB8AC3E}">
        <p14:creationId xmlns:p14="http://schemas.microsoft.com/office/powerpoint/2010/main" val="16193083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4" descr="Kuva, joka sisältää kohteen ruoho, kasvi, kukka, ulko&#10;&#10;Kuvaus luotu automaattisesti">
            <a:extLst>
              <a:ext uri="{FF2B5EF4-FFF2-40B4-BE49-F238E27FC236}">
                <a16:creationId xmlns:a16="http://schemas.microsoft.com/office/drawing/2014/main" id="{A40DFE8A-0AE7-45D0-87F2-899B33BFA9C5}"/>
              </a:ext>
            </a:extLst>
          </p:cNvPr>
          <p:cNvPicPr>
            <a:picLocks noChangeAspect="1"/>
          </p:cNvPicPr>
          <p:nvPr/>
        </p:nvPicPr>
        <p:blipFill rotWithShape="1">
          <a:blip r:embed="rId3">
            <a:extLst>
              <a:ext uri="{28A0092B-C50C-407E-A947-70E740481C1C}">
                <a14:useLocalDpi xmlns:a14="http://schemas.microsoft.com/office/drawing/2010/main" val="0"/>
              </a:ext>
            </a:extLst>
          </a:blip>
          <a:srcRect l="21035" t="9091" r="2550"/>
          <a:stretch/>
        </p:blipFill>
        <p:spPr>
          <a:xfrm>
            <a:off x="6843413" y="1556792"/>
            <a:ext cx="4952354" cy="3918005"/>
          </a:xfrm>
          <a:prstGeom prst="rect">
            <a:avLst/>
          </a:prstGeom>
        </p:spPr>
      </p:pic>
      <p:sp>
        <p:nvSpPr>
          <p:cNvPr id="4" name="Tekstiruutu 3">
            <a:extLst>
              <a:ext uri="{FF2B5EF4-FFF2-40B4-BE49-F238E27FC236}">
                <a16:creationId xmlns:a16="http://schemas.microsoft.com/office/drawing/2014/main" id="{6675850E-E02F-4509-867D-EFCDF5F75D57}"/>
              </a:ext>
            </a:extLst>
          </p:cNvPr>
          <p:cNvSpPr txBox="1"/>
          <p:nvPr/>
        </p:nvSpPr>
        <p:spPr>
          <a:xfrm>
            <a:off x="371093" y="2718054"/>
            <a:ext cx="6076005" cy="3207258"/>
          </a:xfrm>
          <a:prstGeom prst="rect">
            <a:avLst/>
          </a:prstGeom>
        </p:spPr>
        <p:txBody>
          <a:bodyPr vert="horz" lIns="91440" tIns="45720" rIns="91440" bIns="45720" rtlCol="0" anchor="t">
            <a:noAutofit/>
          </a:bodyPr>
          <a:lstStyle/>
          <a:p>
            <a:pPr marL="57150">
              <a:lnSpc>
                <a:spcPct val="90000"/>
              </a:lnSpc>
              <a:spcAft>
                <a:spcPts val="600"/>
              </a:spcAft>
            </a:pPr>
            <a:br>
              <a:rPr lang="en-US" sz="2000" dirty="0">
                <a:latin typeface="Verdana" panose="020B0604030504040204" pitchFamily="34" charset="0"/>
                <a:ea typeface="Verdana" panose="020B0604030504040204" pitchFamily="34" charset="0"/>
                <a:cs typeface="Verdana" panose="020B0604030504040204" pitchFamily="34" charset="0"/>
              </a:rPr>
            </a:br>
            <a:endParaRPr lang="en-US" sz="2000" dirty="0">
              <a:latin typeface="Verdana" panose="020B0604030504040204" pitchFamily="34" charset="0"/>
              <a:ea typeface="Verdana" panose="020B0604030504040204" pitchFamily="34" charset="0"/>
              <a:cs typeface="Verdana" panose="020B0604030504040204" pitchFamily="34" charset="0"/>
            </a:endParaRPr>
          </a:p>
        </p:txBody>
      </p:sp>
      <p:sp>
        <p:nvSpPr>
          <p:cNvPr id="3" name="Tekstiruutu 2">
            <a:extLst>
              <a:ext uri="{FF2B5EF4-FFF2-40B4-BE49-F238E27FC236}">
                <a16:creationId xmlns:a16="http://schemas.microsoft.com/office/drawing/2014/main" id="{2D3D9CE0-FFCC-40A3-882D-E7220DDA1CA6}"/>
              </a:ext>
            </a:extLst>
          </p:cNvPr>
          <p:cNvSpPr txBox="1"/>
          <p:nvPr/>
        </p:nvSpPr>
        <p:spPr>
          <a:xfrm>
            <a:off x="767408" y="332656"/>
            <a:ext cx="7523261" cy="954107"/>
          </a:xfrm>
          <a:prstGeom prst="rect">
            <a:avLst/>
          </a:prstGeom>
          <a:noFill/>
        </p:spPr>
        <p:txBody>
          <a:bodyPr wrap="square" rtlCol="0">
            <a:spAutoFit/>
          </a:bodyPr>
          <a:lstStyle/>
          <a:p>
            <a:r>
              <a:rPr lang="en-US" sz="2800" dirty="0">
                <a:solidFill>
                  <a:srgbClr val="FF0000"/>
                </a:solidFill>
                <a:latin typeface="Lucida Sans" panose="020B0602030504020204" pitchFamily="34" charset="0"/>
                <a:ea typeface="Verdana" panose="020B0604030504040204" pitchFamily="34" charset="0"/>
                <a:cs typeface="Verdana" panose="020B0604030504040204" pitchFamily="34" charset="0"/>
              </a:rPr>
              <a:t>LUONTOTOIMINTA VASTAA ESIMERKIKSI SEURAAVIIN TARPEISIIN</a:t>
            </a:r>
            <a:endParaRPr lang="fi-FI" sz="2800" dirty="0">
              <a:solidFill>
                <a:srgbClr val="FF0000"/>
              </a:solidFill>
              <a:latin typeface="Lucida Sans" panose="020B0602030504020204" pitchFamily="34" charset="0"/>
            </a:endParaRPr>
          </a:p>
        </p:txBody>
      </p:sp>
      <p:sp>
        <p:nvSpPr>
          <p:cNvPr id="12" name="Tekstiruutu 11">
            <a:extLst>
              <a:ext uri="{FF2B5EF4-FFF2-40B4-BE49-F238E27FC236}">
                <a16:creationId xmlns:a16="http://schemas.microsoft.com/office/drawing/2014/main" id="{0983DE64-6855-4EEE-B7BB-3CEA9B91F02F}"/>
              </a:ext>
            </a:extLst>
          </p:cNvPr>
          <p:cNvSpPr txBox="1"/>
          <p:nvPr/>
        </p:nvSpPr>
        <p:spPr>
          <a:xfrm>
            <a:off x="767407" y="1556792"/>
            <a:ext cx="7523261" cy="4093428"/>
          </a:xfrm>
          <a:prstGeom prst="rect">
            <a:avLst/>
          </a:prstGeom>
          <a:noFill/>
        </p:spPr>
        <p:txBody>
          <a:bodyPr wrap="square">
            <a:spAutoFit/>
          </a:bodyPr>
          <a:lstStyle/>
          <a:p>
            <a:pPr marL="285750" indent="-285750">
              <a:buClr>
                <a:srgbClr val="FF0000"/>
              </a:buClr>
              <a:buFont typeface="Courier New" panose="02070309020205020404" pitchFamily="49" charset="0"/>
              <a:buChar char="o"/>
            </a:pPr>
            <a:r>
              <a:rPr lang="en-US" sz="2000" b="0" dirty="0" err="1">
                <a:solidFill>
                  <a:schemeClr val="tx1"/>
                </a:solidFill>
                <a:latin typeface="Verdana" panose="020B0604030504040204" pitchFamily="34" charset="0"/>
                <a:ea typeface="Verdana" panose="020B0604030504040204" pitchFamily="34" charset="0"/>
                <a:cs typeface="Verdana" panose="020B0604030504040204" pitchFamily="34" charset="0"/>
              </a:rPr>
              <a:t>Ennaltaehkäisevä</a:t>
            </a:r>
            <a:r>
              <a:rPr lang="en-US" sz="2000" b="0" dirty="0">
                <a:solidFill>
                  <a:schemeClr val="tx1"/>
                </a:solidFill>
                <a:latin typeface="Verdana" panose="020B0604030504040204" pitchFamily="34" charset="0"/>
                <a:ea typeface="Verdana" panose="020B0604030504040204" pitchFamily="34" charset="0"/>
                <a:cs typeface="Verdana" panose="020B0604030504040204" pitchFamily="34" charset="0"/>
              </a:rPr>
              <a:t> </a:t>
            </a:r>
            <a:r>
              <a:rPr lang="en-US" sz="2000" b="0" dirty="0" err="1">
                <a:solidFill>
                  <a:schemeClr val="tx1"/>
                </a:solidFill>
                <a:latin typeface="Verdana" panose="020B0604030504040204" pitchFamily="34" charset="0"/>
                <a:ea typeface="Verdana" panose="020B0604030504040204" pitchFamily="34" charset="0"/>
                <a:cs typeface="Verdana" panose="020B0604030504040204" pitchFamily="34" charset="0"/>
              </a:rPr>
              <a:t>toiminta</a:t>
            </a:r>
            <a:endParaRPr lang="en-US" sz="2000" dirty="0">
              <a:latin typeface="Verdana" panose="020B0604030504040204" pitchFamily="34" charset="0"/>
              <a:ea typeface="Verdana" panose="020B0604030504040204" pitchFamily="34" charset="0"/>
              <a:cs typeface="Verdana" panose="020B0604030504040204" pitchFamily="34" charset="0"/>
            </a:endParaRPr>
          </a:p>
          <a:p>
            <a:pPr marL="285750" indent="-285750">
              <a:buClr>
                <a:srgbClr val="FF0000"/>
              </a:buClr>
              <a:buFont typeface="Courier New" panose="02070309020205020404" pitchFamily="49" charset="0"/>
              <a:buChar char="o"/>
            </a:pPr>
            <a:r>
              <a:rPr lang="en-US" sz="2000" b="0" dirty="0" err="1">
                <a:solidFill>
                  <a:schemeClr val="tx1"/>
                </a:solidFill>
                <a:latin typeface="Verdana" panose="020B0604030504040204" pitchFamily="34" charset="0"/>
                <a:ea typeface="Verdana" panose="020B0604030504040204" pitchFamily="34" charset="0"/>
                <a:cs typeface="Verdana" panose="020B0604030504040204" pitchFamily="34" charset="0"/>
              </a:rPr>
              <a:t>Hyvinvoinnin</a:t>
            </a:r>
            <a:r>
              <a:rPr lang="en-US" sz="2000" b="0" dirty="0">
                <a:solidFill>
                  <a:schemeClr val="tx1"/>
                </a:solidFill>
                <a:latin typeface="Verdana" panose="020B0604030504040204" pitchFamily="34" charset="0"/>
                <a:ea typeface="Verdana" panose="020B0604030504040204" pitchFamily="34" charset="0"/>
                <a:cs typeface="Verdana" panose="020B0604030504040204" pitchFamily="34" charset="0"/>
              </a:rPr>
              <a:t> </a:t>
            </a:r>
            <a:r>
              <a:rPr lang="en-US" sz="2000" b="0" dirty="0" err="1">
                <a:solidFill>
                  <a:schemeClr val="tx1"/>
                </a:solidFill>
                <a:latin typeface="Verdana" panose="020B0604030504040204" pitchFamily="34" charset="0"/>
                <a:ea typeface="Verdana" panose="020B0604030504040204" pitchFamily="34" charset="0"/>
                <a:cs typeface="Verdana" panose="020B0604030504040204" pitchFamily="34" charset="0"/>
              </a:rPr>
              <a:t>ylläpito</a:t>
            </a:r>
            <a:r>
              <a:rPr lang="en-US" sz="2000" b="0" dirty="0">
                <a:solidFill>
                  <a:schemeClr val="tx1"/>
                </a:solidFill>
                <a:latin typeface="Verdana" panose="020B0604030504040204" pitchFamily="34" charset="0"/>
                <a:ea typeface="Verdana" panose="020B0604030504040204" pitchFamily="34" charset="0"/>
                <a:cs typeface="Verdana" panose="020B0604030504040204" pitchFamily="34" charset="0"/>
              </a:rPr>
              <a:t> ja </a:t>
            </a:r>
            <a:r>
              <a:rPr lang="en-US" sz="2000" b="0" dirty="0" err="1">
                <a:solidFill>
                  <a:schemeClr val="tx1"/>
                </a:solidFill>
                <a:latin typeface="Verdana" panose="020B0604030504040204" pitchFamily="34" charset="0"/>
                <a:ea typeface="Verdana" panose="020B0604030504040204" pitchFamily="34" charset="0"/>
                <a:cs typeface="Verdana" panose="020B0604030504040204" pitchFamily="34" charset="0"/>
              </a:rPr>
              <a:t>virkistyminen</a:t>
            </a:r>
            <a:endParaRPr lang="en-US" sz="2000" dirty="0">
              <a:latin typeface="Verdana" panose="020B0604030504040204" pitchFamily="34" charset="0"/>
              <a:ea typeface="Verdana" panose="020B0604030504040204" pitchFamily="34" charset="0"/>
              <a:cs typeface="Verdana" panose="020B0604030504040204" pitchFamily="34" charset="0"/>
            </a:endParaRPr>
          </a:p>
          <a:p>
            <a:pPr marL="285750" indent="-285750">
              <a:buClr>
                <a:srgbClr val="FF0000"/>
              </a:buClr>
              <a:buFont typeface="Courier New" panose="02070309020205020404" pitchFamily="49" charset="0"/>
              <a:buChar char="o"/>
            </a:pPr>
            <a:r>
              <a:rPr lang="en-US" sz="2000" b="0" dirty="0" err="1">
                <a:solidFill>
                  <a:schemeClr val="tx1"/>
                </a:solidFill>
                <a:latin typeface="Verdana" panose="020B0604030504040204" pitchFamily="34" charset="0"/>
                <a:ea typeface="Verdana" panose="020B0604030504040204" pitchFamily="34" charset="0"/>
                <a:cs typeface="Verdana" panose="020B0604030504040204" pitchFamily="34" charset="0"/>
              </a:rPr>
              <a:t>Erilainen</a:t>
            </a:r>
            <a:r>
              <a:rPr lang="en-US" sz="2000" b="0" dirty="0">
                <a:solidFill>
                  <a:schemeClr val="tx1"/>
                </a:solidFill>
                <a:latin typeface="Verdana" panose="020B0604030504040204" pitchFamily="34" charset="0"/>
                <a:ea typeface="Verdana" panose="020B0604030504040204" pitchFamily="34" charset="0"/>
                <a:cs typeface="Verdana" panose="020B0604030504040204" pitchFamily="34" charset="0"/>
              </a:rPr>
              <a:t> </a:t>
            </a:r>
            <a:r>
              <a:rPr lang="en-US" sz="2000" b="0" dirty="0" err="1">
                <a:solidFill>
                  <a:schemeClr val="tx1"/>
                </a:solidFill>
                <a:latin typeface="Verdana" panose="020B0604030504040204" pitchFamily="34" charset="0"/>
                <a:ea typeface="Verdana" panose="020B0604030504040204" pitchFamily="34" charset="0"/>
                <a:cs typeface="Verdana" panose="020B0604030504040204" pitchFamily="34" charset="0"/>
              </a:rPr>
              <a:t>kuntoutus</a:t>
            </a:r>
            <a:endParaRPr lang="en-US" sz="2000" dirty="0">
              <a:latin typeface="Verdana" panose="020B0604030504040204" pitchFamily="34" charset="0"/>
              <a:ea typeface="Verdana" panose="020B0604030504040204" pitchFamily="34" charset="0"/>
              <a:cs typeface="Verdana" panose="020B0604030504040204" pitchFamily="34" charset="0"/>
            </a:endParaRPr>
          </a:p>
          <a:p>
            <a:pPr marL="285750" indent="-285750">
              <a:buClr>
                <a:srgbClr val="FF0000"/>
              </a:buClr>
              <a:buFont typeface="Courier New" panose="02070309020205020404" pitchFamily="49" charset="0"/>
              <a:buChar char="o"/>
            </a:pPr>
            <a:r>
              <a:rPr lang="en-US" sz="2000" b="0" dirty="0" err="1">
                <a:solidFill>
                  <a:schemeClr val="tx1"/>
                </a:solidFill>
                <a:latin typeface="Verdana" panose="020B0604030504040204" pitchFamily="34" charset="0"/>
                <a:ea typeface="Verdana" panose="020B0604030504040204" pitchFamily="34" charset="0"/>
                <a:cs typeface="Verdana" panose="020B0604030504040204" pitchFamily="34" charset="0"/>
              </a:rPr>
              <a:t>Muistisairaudet</a:t>
            </a:r>
            <a:endParaRPr lang="en-US" sz="2000" dirty="0">
              <a:latin typeface="Verdana" panose="020B0604030504040204" pitchFamily="34" charset="0"/>
              <a:ea typeface="Verdana" panose="020B0604030504040204" pitchFamily="34" charset="0"/>
              <a:cs typeface="Verdana" panose="020B0604030504040204" pitchFamily="34" charset="0"/>
            </a:endParaRPr>
          </a:p>
          <a:p>
            <a:pPr marL="285750" indent="-285750">
              <a:buClr>
                <a:srgbClr val="FF0000"/>
              </a:buClr>
              <a:buFont typeface="Courier New" panose="02070309020205020404" pitchFamily="49" charset="0"/>
              <a:buChar char="o"/>
            </a:pPr>
            <a:r>
              <a:rPr lang="en-US" sz="2000" b="0" dirty="0" err="1">
                <a:solidFill>
                  <a:schemeClr val="tx1"/>
                </a:solidFill>
                <a:latin typeface="Verdana" panose="020B0604030504040204" pitchFamily="34" charset="0"/>
                <a:ea typeface="Verdana" panose="020B0604030504040204" pitchFamily="34" charset="0"/>
                <a:cs typeface="Verdana" panose="020B0604030504040204" pitchFamily="34" charset="0"/>
              </a:rPr>
              <a:t>Somaattiset</a:t>
            </a:r>
            <a:r>
              <a:rPr lang="en-US" sz="2000" b="0" dirty="0">
                <a:solidFill>
                  <a:schemeClr val="tx1"/>
                </a:solidFill>
                <a:latin typeface="Verdana" panose="020B0604030504040204" pitchFamily="34" charset="0"/>
                <a:ea typeface="Verdana" panose="020B0604030504040204" pitchFamily="34" charset="0"/>
                <a:cs typeface="Verdana" panose="020B0604030504040204" pitchFamily="34" charset="0"/>
              </a:rPr>
              <a:t> </a:t>
            </a:r>
            <a:r>
              <a:rPr lang="en-US" sz="2000" b="0" dirty="0" err="1">
                <a:solidFill>
                  <a:schemeClr val="tx1"/>
                </a:solidFill>
                <a:latin typeface="Verdana" panose="020B0604030504040204" pitchFamily="34" charset="0"/>
                <a:ea typeface="Verdana" panose="020B0604030504040204" pitchFamily="34" charset="0"/>
                <a:cs typeface="Verdana" panose="020B0604030504040204" pitchFamily="34" charset="0"/>
              </a:rPr>
              <a:t>sairaudet</a:t>
            </a:r>
            <a:endParaRPr lang="en-US" sz="2000" dirty="0">
              <a:latin typeface="Verdana" panose="020B0604030504040204" pitchFamily="34" charset="0"/>
              <a:ea typeface="Verdana" panose="020B0604030504040204" pitchFamily="34" charset="0"/>
              <a:cs typeface="Verdana" panose="020B0604030504040204" pitchFamily="34" charset="0"/>
            </a:endParaRPr>
          </a:p>
          <a:p>
            <a:pPr marL="285750" indent="-285750">
              <a:buClr>
                <a:srgbClr val="FF0000"/>
              </a:buClr>
              <a:buFont typeface="Courier New" panose="02070309020205020404" pitchFamily="49" charset="0"/>
              <a:buChar char="o"/>
            </a:pPr>
            <a:r>
              <a:rPr lang="en-US" sz="2000" b="0" dirty="0" err="1">
                <a:solidFill>
                  <a:schemeClr val="tx1"/>
                </a:solidFill>
                <a:latin typeface="Verdana" panose="020B0604030504040204" pitchFamily="34" charset="0"/>
                <a:ea typeface="Verdana" panose="020B0604030504040204" pitchFamily="34" charset="0"/>
                <a:cs typeface="Verdana" panose="020B0604030504040204" pitchFamily="34" charset="0"/>
              </a:rPr>
              <a:t>Psyykkiset</a:t>
            </a:r>
            <a:r>
              <a:rPr lang="en-US" sz="2000" b="0" dirty="0">
                <a:solidFill>
                  <a:schemeClr val="tx1"/>
                </a:solidFill>
                <a:latin typeface="Verdana" panose="020B0604030504040204" pitchFamily="34" charset="0"/>
                <a:ea typeface="Verdana" panose="020B0604030504040204" pitchFamily="34" charset="0"/>
                <a:cs typeface="Verdana" panose="020B0604030504040204" pitchFamily="34" charset="0"/>
              </a:rPr>
              <a:t> </a:t>
            </a:r>
            <a:r>
              <a:rPr lang="en-US" sz="2000" b="0" dirty="0" err="1">
                <a:solidFill>
                  <a:schemeClr val="tx1"/>
                </a:solidFill>
                <a:latin typeface="Verdana" panose="020B0604030504040204" pitchFamily="34" charset="0"/>
                <a:ea typeface="Verdana" panose="020B0604030504040204" pitchFamily="34" charset="0"/>
                <a:cs typeface="Verdana" panose="020B0604030504040204" pitchFamily="34" charset="0"/>
              </a:rPr>
              <a:t>häiriöt</a:t>
            </a:r>
            <a:endParaRPr lang="en-US" sz="2000" dirty="0">
              <a:latin typeface="Verdana" panose="020B0604030504040204" pitchFamily="34" charset="0"/>
              <a:ea typeface="Verdana" panose="020B0604030504040204" pitchFamily="34" charset="0"/>
              <a:cs typeface="Verdana" panose="020B0604030504040204" pitchFamily="34" charset="0"/>
            </a:endParaRPr>
          </a:p>
          <a:p>
            <a:pPr marL="285750" indent="-285750">
              <a:buClr>
                <a:srgbClr val="FF0000"/>
              </a:buClr>
              <a:buFont typeface="Courier New" panose="02070309020205020404" pitchFamily="49" charset="0"/>
              <a:buChar char="o"/>
            </a:pPr>
            <a:r>
              <a:rPr lang="en-US" sz="2000" b="0" dirty="0" err="1">
                <a:solidFill>
                  <a:schemeClr val="tx1"/>
                </a:solidFill>
                <a:latin typeface="Verdana" panose="020B0604030504040204" pitchFamily="34" charset="0"/>
                <a:ea typeface="Verdana" panose="020B0604030504040204" pitchFamily="34" charset="0"/>
                <a:cs typeface="Verdana" panose="020B0604030504040204" pitchFamily="34" charset="0"/>
              </a:rPr>
              <a:t>Päihdeongelmat</a:t>
            </a:r>
            <a:endParaRPr lang="en-US" sz="2000" dirty="0">
              <a:latin typeface="Verdana" panose="020B0604030504040204" pitchFamily="34" charset="0"/>
              <a:ea typeface="Verdana" panose="020B0604030504040204" pitchFamily="34" charset="0"/>
              <a:cs typeface="Verdana" panose="020B0604030504040204" pitchFamily="34" charset="0"/>
            </a:endParaRPr>
          </a:p>
          <a:p>
            <a:pPr marL="285750" indent="-285750">
              <a:buClr>
                <a:srgbClr val="FF0000"/>
              </a:buClr>
              <a:buFont typeface="Courier New" panose="02070309020205020404" pitchFamily="49" charset="0"/>
              <a:buChar char="o"/>
            </a:pPr>
            <a:r>
              <a:rPr lang="en-US" sz="2000" b="0" dirty="0" err="1">
                <a:solidFill>
                  <a:schemeClr val="tx1"/>
                </a:solidFill>
                <a:latin typeface="Verdana" panose="020B0604030504040204" pitchFamily="34" charset="0"/>
                <a:ea typeface="Verdana" panose="020B0604030504040204" pitchFamily="34" charset="0"/>
                <a:cs typeface="Verdana" panose="020B0604030504040204" pitchFamily="34" charset="0"/>
              </a:rPr>
              <a:t>Pitkäaikaistyöttömyys</a:t>
            </a:r>
            <a:r>
              <a:rPr lang="en-US" sz="2000" b="0" dirty="0">
                <a:solidFill>
                  <a:schemeClr val="tx1"/>
                </a:solidFill>
                <a:latin typeface="Verdana" panose="020B0604030504040204" pitchFamily="34" charset="0"/>
                <a:ea typeface="Verdana" panose="020B0604030504040204" pitchFamily="34" charset="0"/>
                <a:cs typeface="Verdana" panose="020B0604030504040204" pitchFamily="34" charset="0"/>
              </a:rPr>
              <a:t> ja </a:t>
            </a:r>
            <a:r>
              <a:rPr lang="en-US" sz="2000" b="0" dirty="0" err="1">
                <a:solidFill>
                  <a:schemeClr val="tx1"/>
                </a:solidFill>
                <a:latin typeface="Verdana" panose="020B0604030504040204" pitchFamily="34" charset="0"/>
                <a:ea typeface="Verdana" panose="020B0604030504040204" pitchFamily="34" charset="0"/>
                <a:cs typeface="Verdana" panose="020B0604030504040204" pitchFamily="34" charset="0"/>
              </a:rPr>
              <a:t>syrjäytyminen</a:t>
            </a:r>
            <a:endParaRPr lang="en-US" sz="2000" dirty="0">
              <a:latin typeface="Verdana" panose="020B0604030504040204" pitchFamily="34" charset="0"/>
              <a:ea typeface="Verdana" panose="020B0604030504040204" pitchFamily="34" charset="0"/>
              <a:cs typeface="Verdana" panose="020B0604030504040204" pitchFamily="34" charset="0"/>
            </a:endParaRPr>
          </a:p>
          <a:p>
            <a:pPr marL="285750" indent="-285750">
              <a:buClr>
                <a:srgbClr val="FF0000"/>
              </a:buClr>
              <a:buFont typeface="Courier New" panose="02070309020205020404" pitchFamily="49" charset="0"/>
              <a:buChar char="o"/>
            </a:pPr>
            <a:r>
              <a:rPr lang="en-US" sz="2000" b="0" dirty="0" err="1">
                <a:solidFill>
                  <a:schemeClr val="tx1"/>
                </a:solidFill>
                <a:latin typeface="Verdana" panose="020B0604030504040204" pitchFamily="34" charset="0"/>
                <a:ea typeface="Verdana" panose="020B0604030504040204" pitchFamily="34" charset="0"/>
                <a:cs typeface="Verdana" panose="020B0604030504040204" pitchFamily="34" charset="0"/>
              </a:rPr>
              <a:t>Sosiaaliset</a:t>
            </a:r>
            <a:r>
              <a:rPr lang="en-US" sz="2000" b="0" dirty="0">
                <a:solidFill>
                  <a:schemeClr val="tx1"/>
                </a:solidFill>
                <a:latin typeface="Verdana" panose="020B0604030504040204" pitchFamily="34" charset="0"/>
                <a:ea typeface="Verdana" panose="020B0604030504040204" pitchFamily="34" charset="0"/>
                <a:cs typeface="Verdana" panose="020B0604030504040204" pitchFamily="34" charset="0"/>
              </a:rPr>
              <a:t> </a:t>
            </a:r>
            <a:r>
              <a:rPr lang="en-US" sz="2000" b="0" dirty="0" err="1">
                <a:solidFill>
                  <a:schemeClr val="tx1"/>
                </a:solidFill>
                <a:latin typeface="Verdana" panose="020B0604030504040204" pitchFamily="34" charset="0"/>
                <a:ea typeface="Verdana" panose="020B0604030504040204" pitchFamily="34" charset="0"/>
                <a:cs typeface="Verdana" panose="020B0604030504040204" pitchFamily="34" charset="0"/>
              </a:rPr>
              <a:t>ongelmat</a:t>
            </a:r>
            <a:endParaRPr lang="en-US" sz="2000" dirty="0">
              <a:latin typeface="Verdana" panose="020B0604030504040204" pitchFamily="34" charset="0"/>
              <a:ea typeface="Verdana" panose="020B0604030504040204" pitchFamily="34" charset="0"/>
              <a:cs typeface="Verdana" panose="020B0604030504040204" pitchFamily="34" charset="0"/>
            </a:endParaRPr>
          </a:p>
          <a:p>
            <a:pPr marL="285750" indent="-285750">
              <a:buClr>
                <a:srgbClr val="FF0000"/>
              </a:buClr>
              <a:buFont typeface="Courier New" panose="02070309020205020404" pitchFamily="49" charset="0"/>
              <a:buChar char="o"/>
            </a:pPr>
            <a:r>
              <a:rPr lang="en-US" sz="2000" b="0" dirty="0" err="1">
                <a:solidFill>
                  <a:schemeClr val="tx1"/>
                </a:solidFill>
                <a:latin typeface="Verdana" panose="020B0604030504040204" pitchFamily="34" charset="0"/>
                <a:ea typeface="Verdana" panose="020B0604030504040204" pitchFamily="34" charset="0"/>
                <a:cs typeface="Verdana" panose="020B0604030504040204" pitchFamily="34" charset="0"/>
              </a:rPr>
              <a:t>Sydän</a:t>
            </a:r>
            <a:r>
              <a:rPr lang="en-US" sz="2000" b="0" dirty="0">
                <a:solidFill>
                  <a:schemeClr val="tx1"/>
                </a:solidFill>
                <a:latin typeface="Verdana" panose="020B0604030504040204" pitchFamily="34" charset="0"/>
                <a:ea typeface="Verdana" panose="020B0604030504040204" pitchFamily="34" charset="0"/>
                <a:cs typeface="Verdana" panose="020B0604030504040204" pitchFamily="34" charset="0"/>
              </a:rPr>
              <a:t>- ja </a:t>
            </a:r>
            <a:r>
              <a:rPr lang="en-US" sz="2000" b="0" dirty="0" err="1">
                <a:solidFill>
                  <a:schemeClr val="tx1"/>
                </a:solidFill>
                <a:latin typeface="Verdana" panose="020B0604030504040204" pitchFamily="34" charset="0"/>
                <a:ea typeface="Verdana" panose="020B0604030504040204" pitchFamily="34" charset="0"/>
                <a:cs typeface="Verdana" panose="020B0604030504040204" pitchFamily="34" charset="0"/>
              </a:rPr>
              <a:t>verisuonitaudit</a:t>
            </a:r>
            <a:endParaRPr lang="en-US" sz="2000" dirty="0">
              <a:latin typeface="Verdana" panose="020B0604030504040204" pitchFamily="34" charset="0"/>
              <a:ea typeface="Verdana" panose="020B0604030504040204" pitchFamily="34" charset="0"/>
              <a:cs typeface="Verdana" panose="020B0604030504040204" pitchFamily="34" charset="0"/>
            </a:endParaRPr>
          </a:p>
          <a:p>
            <a:pPr marL="285750" indent="-285750">
              <a:buClr>
                <a:srgbClr val="FF0000"/>
              </a:buClr>
              <a:buFont typeface="Courier New" panose="02070309020205020404" pitchFamily="49" charset="0"/>
              <a:buChar char="o"/>
            </a:pPr>
            <a:r>
              <a:rPr lang="en-US" sz="2000" b="0" dirty="0" err="1">
                <a:solidFill>
                  <a:schemeClr val="tx1"/>
                </a:solidFill>
                <a:latin typeface="Verdana" panose="020B0604030504040204" pitchFamily="34" charset="0"/>
                <a:ea typeface="Verdana" panose="020B0604030504040204" pitchFamily="34" charset="0"/>
                <a:cs typeface="Verdana" panose="020B0604030504040204" pitchFamily="34" charset="0"/>
              </a:rPr>
              <a:t>Ikäihmisten</a:t>
            </a:r>
            <a:r>
              <a:rPr lang="en-US" sz="2000" b="0" dirty="0">
                <a:solidFill>
                  <a:schemeClr val="tx1"/>
                </a:solidFill>
                <a:latin typeface="Verdana" panose="020B0604030504040204" pitchFamily="34" charset="0"/>
                <a:ea typeface="Verdana" panose="020B0604030504040204" pitchFamily="34" charset="0"/>
                <a:cs typeface="Verdana" panose="020B0604030504040204" pitchFamily="34" charset="0"/>
              </a:rPr>
              <a:t> </a:t>
            </a:r>
            <a:r>
              <a:rPr lang="en-US" sz="2000" b="0" dirty="0" err="1">
                <a:solidFill>
                  <a:schemeClr val="tx1"/>
                </a:solidFill>
                <a:latin typeface="Verdana" panose="020B0604030504040204" pitchFamily="34" charset="0"/>
                <a:ea typeface="Verdana" panose="020B0604030504040204" pitchFamily="34" charset="0"/>
                <a:cs typeface="Verdana" panose="020B0604030504040204" pitchFamily="34" charset="0"/>
              </a:rPr>
              <a:t>toimintakyky</a:t>
            </a:r>
            <a:r>
              <a:rPr lang="en-US" sz="2000" b="0" dirty="0">
                <a:solidFill>
                  <a:schemeClr val="tx1"/>
                </a:solidFill>
                <a:latin typeface="Verdana" panose="020B0604030504040204" pitchFamily="34" charset="0"/>
                <a:ea typeface="Verdana" panose="020B0604030504040204" pitchFamily="34" charset="0"/>
                <a:cs typeface="Verdana" panose="020B0604030504040204" pitchFamily="34" charset="0"/>
              </a:rPr>
              <a:t> ja </a:t>
            </a:r>
            <a:r>
              <a:rPr lang="en-US" sz="2000" b="0" dirty="0" err="1">
                <a:solidFill>
                  <a:schemeClr val="tx1"/>
                </a:solidFill>
                <a:latin typeface="Verdana" panose="020B0604030504040204" pitchFamily="34" charset="0"/>
                <a:ea typeface="Verdana" panose="020B0604030504040204" pitchFamily="34" charset="0"/>
                <a:cs typeface="Verdana" panose="020B0604030504040204" pitchFamily="34" charset="0"/>
              </a:rPr>
              <a:t>elämänlaatu</a:t>
            </a:r>
            <a:endParaRPr lang="en-US" sz="2000" b="0"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a:buClr>
                <a:srgbClr val="FF0000"/>
              </a:buClr>
            </a:pPr>
            <a:endParaRPr lang="en-US" sz="2000" dirty="0">
              <a:latin typeface="Verdana" panose="020B0604030504040204" pitchFamily="34" charset="0"/>
              <a:ea typeface="Verdana" panose="020B0604030504040204" pitchFamily="34" charset="0"/>
            </a:endParaRPr>
          </a:p>
          <a:p>
            <a:pPr>
              <a:buClr>
                <a:srgbClr val="FF0000"/>
              </a:buClr>
            </a:pPr>
            <a:r>
              <a:rPr lang="en-US" sz="2000" dirty="0">
                <a:latin typeface="Verdana" panose="020B0604030504040204" pitchFamily="34" charset="0"/>
                <a:ea typeface="Verdana" panose="020B0604030504040204" pitchFamily="34" charset="0"/>
              </a:rPr>
              <a:t>-&gt; Case </a:t>
            </a:r>
            <a:r>
              <a:rPr lang="en-US" sz="2000" dirty="0" err="1">
                <a:latin typeface="Verdana" panose="020B0604030504040204" pitchFamily="34" charset="0"/>
                <a:ea typeface="Verdana" panose="020B0604030504040204" pitchFamily="34" charset="0"/>
              </a:rPr>
              <a:t>puutarhanhoito</a:t>
            </a:r>
            <a:endParaRPr lang="fi-FI" sz="2000" dirty="0"/>
          </a:p>
        </p:txBody>
      </p:sp>
    </p:spTree>
    <p:extLst>
      <p:ext uri="{BB962C8B-B14F-4D97-AF65-F5344CB8AC3E}">
        <p14:creationId xmlns:p14="http://schemas.microsoft.com/office/powerpoint/2010/main" val="28337837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B1794-04CB-4601-828E-1EDA50C30CF7}"/>
              </a:ext>
            </a:extLst>
          </p:cNvPr>
          <p:cNvSpPr>
            <a:spLocks noGrp="1"/>
          </p:cNvSpPr>
          <p:nvPr>
            <p:ph type="title"/>
          </p:nvPr>
        </p:nvSpPr>
        <p:spPr>
          <a:xfrm>
            <a:off x="577002" y="535071"/>
            <a:ext cx="8471326" cy="940114"/>
          </a:xfrm>
        </p:spPr>
        <p:txBody>
          <a:bodyPr>
            <a:normAutofit/>
          </a:bodyPr>
          <a:lstStyle/>
          <a:p>
            <a:r>
              <a:rPr lang="fi-FI" sz="2800" b="0" dirty="0">
                <a:solidFill>
                  <a:srgbClr val="FF0000"/>
                </a:solidFill>
                <a:latin typeface="Verdana" panose="020B0604030504040204" pitchFamily="34" charset="0"/>
                <a:ea typeface="Verdana" panose="020B0604030504040204" pitchFamily="34" charset="0"/>
                <a:cs typeface="Verdana" panose="020B0604030504040204" pitchFamily="34" charset="0"/>
              </a:rPr>
              <a:t>MIKSI LUONTOA VAPAAEHTOISTOIMINTAAN?</a:t>
            </a:r>
          </a:p>
        </p:txBody>
      </p:sp>
      <p:sp>
        <p:nvSpPr>
          <p:cNvPr id="3" name="Content Placeholder 2">
            <a:extLst>
              <a:ext uri="{FF2B5EF4-FFF2-40B4-BE49-F238E27FC236}">
                <a16:creationId xmlns:a16="http://schemas.microsoft.com/office/drawing/2014/main" id="{F23EB77E-0617-42CF-A069-8965720309AB}"/>
              </a:ext>
            </a:extLst>
          </p:cNvPr>
          <p:cNvSpPr>
            <a:spLocks noGrp="1"/>
          </p:cNvSpPr>
          <p:nvPr>
            <p:ph idx="1"/>
          </p:nvPr>
        </p:nvSpPr>
        <p:spPr>
          <a:xfrm>
            <a:off x="838200" y="1825625"/>
            <a:ext cx="5393361" cy="4351338"/>
          </a:xfrm>
        </p:spPr>
        <p:txBody>
          <a:bodyPr lIns="91440" tIns="45720" rIns="91440" bIns="45720">
            <a:normAutofit/>
          </a:bodyPr>
          <a:lstStyle/>
          <a:p>
            <a:pPr marL="207010" indent="-207010"/>
            <a:endParaRPr lang="fi-FI" sz="2200" dirty="0">
              <a:latin typeface="Verdana"/>
              <a:ea typeface="Verdana"/>
              <a:cs typeface="Verdana"/>
            </a:endParaRPr>
          </a:p>
          <a:p>
            <a:pPr marL="207010" indent="-207010"/>
            <a:endParaRPr lang="fi-FI" sz="2200" dirty="0">
              <a:latin typeface="Verdana"/>
              <a:ea typeface="Verdana"/>
              <a:cs typeface="Verdana"/>
            </a:endParaRPr>
          </a:p>
          <a:p>
            <a:pPr marL="0" indent="0">
              <a:buNone/>
            </a:pPr>
            <a:endParaRPr lang="fi-FI" sz="2200" dirty="0"/>
          </a:p>
          <a:p>
            <a:pPr marL="0" indent="0">
              <a:buNone/>
            </a:pPr>
            <a:endParaRPr lang="fi-FI" sz="2200" dirty="0"/>
          </a:p>
        </p:txBody>
      </p:sp>
      <p:pic>
        <p:nvPicPr>
          <p:cNvPr id="5" name="Kuva 4">
            <a:extLst>
              <a:ext uri="{FF2B5EF4-FFF2-40B4-BE49-F238E27FC236}">
                <a16:creationId xmlns:a16="http://schemas.microsoft.com/office/drawing/2014/main" id="{5AE9CAF6-392B-4653-A789-86E05173F450}"/>
              </a:ext>
            </a:extLst>
          </p:cNvPr>
          <p:cNvPicPr>
            <a:picLocks noChangeAspect="1"/>
          </p:cNvPicPr>
          <p:nvPr/>
        </p:nvPicPr>
        <p:blipFill rotWithShape="1">
          <a:blip r:embed="rId3"/>
          <a:srcRect r="-1" b="33249"/>
          <a:stretch/>
        </p:blipFill>
        <p:spPr>
          <a:xfrm>
            <a:off x="6870813" y="1556792"/>
            <a:ext cx="4504881" cy="4504881"/>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6" name="Tekstiruutu 5">
            <a:extLst>
              <a:ext uri="{FF2B5EF4-FFF2-40B4-BE49-F238E27FC236}">
                <a16:creationId xmlns:a16="http://schemas.microsoft.com/office/drawing/2014/main" id="{A920DCF2-313D-432F-8E92-CC6CE2FF3BFF}"/>
              </a:ext>
            </a:extLst>
          </p:cNvPr>
          <p:cNvSpPr txBox="1"/>
          <p:nvPr/>
        </p:nvSpPr>
        <p:spPr>
          <a:xfrm>
            <a:off x="497050" y="1124744"/>
            <a:ext cx="5886968" cy="4832092"/>
          </a:xfrm>
          <a:prstGeom prst="rect">
            <a:avLst/>
          </a:prstGeom>
          <a:noFill/>
        </p:spPr>
        <p:txBody>
          <a:bodyPr wrap="square" rtlCol="0">
            <a:spAutoFit/>
          </a:bodyPr>
          <a:lstStyle/>
          <a:p>
            <a:pPr marL="457200" indent="-457200">
              <a:buClr>
                <a:srgbClr val="FF0000"/>
              </a:buClr>
              <a:buFont typeface="Courier New" panose="02070309020205020404" pitchFamily="49" charset="0"/>
              <a:buChar char="o"/>
            </a:pPr>
            <a:r>
              <a:rPr lang="fi-FI" sz="2800" dirty="0">
                <a:latin typeface="Verdana" panose="020B0604030504040204" pitchFamily="34" charset="0"/>
                <a:ea typeface="Verdana" panose="020B0604030504040204" pitchFamily="34" charset="0"/>
                <a:cs typeface="Verdana" panose="020B0604030504040204" pitchFamily="34" charset="0"/>
              </a:rPr>
              <a:t>Toiminnallisia mahdollisuuksia.</a:t>
            </a:r>
          </a:p>
          <a:p>
            <a:pPr marL="457200" indent="-457200">
              <a:buClr>
                <a:srgbClr val="FF0000"/>
              </a:buClr>
              <a:buFont typeface="Courier New" panose="02070309020205020404" pitchFamily="49" charset="0"/>
              <a:buChar char="o"/>
            </a:pPr>
            <a:endParaRPr lang="fi-FI" sz="2800" dirty="0">
              <a:latin typeface="Verdana" panose="020B0604030504040204" pitchFamily="34" charset="0"/>
              <a:ea typeface="Verdana" panose="020B0604030504040204" pitchFamily="34" charset="0"/>
              <a:cs typeface="Verdana" panose="020B0604030504040204" pitchFamily="34" charset="0"/>
            </a:endParaRPr>
          </a:p>
          <a:p>
            <a:pPr marL="457200" indent="-457200">
              <a:buClr>
                <a:srgbClr val="FF0000"/>
              </a:buClr>
              <a:buFont typeface="Courier New" panose="02070309020205020404" pitchFamily="49" charset="0"/>
              <a:buChar char="o"/>
            </a:pPr>
            <a:r>
              <a:rPr lang="fi-FI" sz="2800" dirty="0">
                <a:latin typeface="Verdana" panose="020B0604030504040204" pitchFamily="34" charset="0"/>
                <a:ea typeface="Verdana" panose="020B0604030504040204" pitchFamily="34" charset="0"/>
                <a:cs typeface="Verdana" panose="020B0604030504040204" pitchFamily="34" charset="0"/>
              </a:rPr>
              <a:t>Toiminnallisuuden kautta voidaan tavoittaa/käynnistää uusia vapaaehtoisryhmiä.</a:t>
            </a:r>
          </a:p>
          <a:p>
            <a:pPr marL="457200" indent="-457200">
              <a:buClr>
                <a:srgbClr val="FF0000"/>
              </a:buClr>
              <a:buFont typeface="Courier New" panose="02070309020205020404" pitchFamily="49" charset="0"/>
              <a:buChar char="o"/>
            </a:pPr>
            <a:endParaRPr lang="fi-FI" sz="2800" dirty="0">
              <a:latin typeface="Verdana" panose="020B0604030504040204" pitchFamily="34" charset="0"/>
              <a:ea typeface="Verdana" panose="020B0604030504040204" pitchFamily="34" charset="0"/>
              <a:cs typeface="Verdana" panose="020B0604030504040204" pitchFamily="34" charset="0"/>
            </a:endParaRPr>
          </a:p>
          <a:p>
            <a:pPr marL="457200" indent="-457200">
              <a:buClr>
                <a:srgbClr val="FF0000"/>
              </a:buClr>
              <a:buFont typeface="Courier New" panose="02070309020205020404" pitchFamily="49" charset="0"/>
              <a:buChar char="o"/>
            </a:pPr>
            <a:r>
              <a:rPr lang="fi-FI" sz="2800" dirty="0">
                <a:latin typeface="Verdana" panose="020B0604030504040204" pitchFamily="34" charset="0"/>
                <a:ea typeface="Verdana" panose="020B0604030504040204" pitchFamily="34" charset="0"/>
                <a:cs typeface="Verdana" panose="020B0604030504040204" pitchFamily="34" charset="0"/>
              </a:rPr>
              <a:t>Toiminta tarjoaa uudenlaista, hyvinvointia vahvistavaa luontoavusteista toimintaa eri ikäryhmille. </a:t>
            </a:r>
          </a:p>
        </p:txBody>
      </p:sp>
    </p:spTree>
    <p:extLst>
      <p:ext uri="{BB962C8B-B14F-4D97-AF65-F5344CB8AC3E}">
        <p14:creationId xmlns:p14="http://schemas.microsoft.com/office/powerpoint/2010/main" val="17945406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ject 2">
            <a:extLst>
              <a:ext uri="{FF2B5EF4-FFF2-40B4-BE49-F238E27FC236}">
                <a16:creationId xmlns:a16="http://schemas.microsoft.com/office/drawing/2014/main" id="{F0B75044-C337-4F13-B3D5-0D983F809E4F}"/>
              </a:ext>
            </a:extLst>
          </p:cNvPr>
          <p:cNvPicPr/>
          <p:nvPr/>
        </p:nvPicPr>
        <p:blipFill>
          <a:blip r:embed="rId3" cstate="print"/>
          <a:stretch>
            <a:fillRect/>
          </a:stretch>
        </p:blipFill>
        <p:spPr>
          <a:xfrm>
            <a:off x="3901619" y="2132856"/>
            <a:ext cx="4388761" cy="4221979"/>
          </a:xfrm>
          <a:prstGeom prst="rect">
            <a:avLst/>
          </a:prstGeom>
        </p:spPr>
      </p:pic>
      <p:sp>
        <p:nvSpPr>
          <p:cNvPr id="6" name="object 8">
            <a:extLst>
              <a:ext uri="{FF2B5EF4-FFF2-40B4-BE49-F238E27FC236}">
                <a16:creationId xmlns:a16="http://schemas.microsoft.com/office/drawing/2014/main" id="{6C1AFA2F-EE3F-4482-80D6-D735689D845E}"/>
              </a:ext>
            </a:extLst>
          </p:cNvPr>
          <p:cNvSpPr txBox="1">
            <a:spLocks noGrp="1"/>
          </p:cNvSpPr>
          <p:nvPr>
            <p:ph type="title"/>
          </p:nvPr>
        </p:nvSpPr>
        <p:spPr>
          <a:xfrm>
            <a:off x="560976" y="1412776"/>
            <a:ext cx="11070045" cy="478742"/>
          </a:xfrm>
          <a:prstGeom prst="rect">
            <a:avLst/>
          </a:prstGeom>
        </p:spPr>
        <p:txBody>
          <a:bodyPr vert="horz" wrap="square" lIns="0" tIns="16912" rIns="0" bIns="0" rtlCol="0" anchor="t" anchorCtr="0">
            <a:spAutoFit/>
          </a:bodyPr>
          <a:lstStyle/>
          <a:p>
            <a:pPr marL="16913">
              <a:lnSpc>
                <a:spcPct val="100000"/>
              </a:lnSpc>
              <a:spcBef>
                <a:spcPts val="133"/>
              </a:spcBef>
            </a:pPr>
            <a:r>
              <a:rPr sz="3000" spc="93" dirty="0">
                <a:latin typeface="Lucida Sans" panose="020B0602030504020204" pitchFamily="34" charset="0"/>
              </a:rPr>
              <a:t>LUONTOTOIMINTAA</a:t>
            </a:r>
            <a:r>
              <a:rPr sz="3000" spc="60" dirty="0">
                <a:latin typeface="Lucida Sans" panose="020B0602030504020204" pitchFamily="34" charset="0"/>
              </a:rPr>
              <a:t> </a:t>
            </a:r>
            <a:r>
              <a:rPr sz="3000" spc="206" dirty="0">
                <a:latin typeface="Lucida Sans" panose="020B0602030504020204" pitchFamily="34" charset="0"/>
              </a:rPr>
              <a:t>JOKAISEEN</a:t>
            </a:r>
            <a:r>
              <a:rPr sz="3000" spc="60" dirty="0">
                <a:latin typeface="Lucida Sans" panose="020B0602030504020204" pitchFamily="34" charset="0"/>
              </a:rPr>
              <a:t> </a:t>
            </a:r>
            <a:r>
              <a:rPr sz="3000" spc="220" dirty="0">
                <a:latin typeface="Lucida Sans" panose="020B0602030504020204" pitchFamily="34" charset="0"/>
              </a:rPr>
              <a:t>VUODENAIKAAN</a:t>
            </a:r>
            <a:endParaRPr sz="3000" dirty="0">
              <a:latin typeface="Lucida Sans" panose="020B0602030504020204" pitchFamily="34" charset="0"/>
            </a:endParaRPr>
          </a:p>
        </p:txBody>
      </p:sp>
    </p:spTree>
    <p:extLst>
      <p:ext uri="{BB962C8B-B14F-4D97-AF65-F5344CB8AC3E}">
        <p14:creationId xmlns:p14="http://schemas.microsoft.com/office/powerpoint/2010/main" val="2293741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C93E0-F6DB-FF4B-BDDB-86D0D9BD6CC1}"/>
              </a:ext>
            </a:extLst>
          </p:cNvPr>
          <p:cNvSpPr>
            <a:spLocks noGrp="1"/>
          </p:cNvSpPr>
          <p:nvPr>
            <p:ph type="title"/>
          </p:nvPr>
        </p:nvSpPr>
        <p:spPr>
          <a:xfrm>
            <a:off x="989513" y="764704"/>
            <a:ext cx="10515600" cy="685753"/>
          </a:xfrm>
        </p:spPr>
        <p:txBody>
          <a:bodyPr anchor="b">
            <a:normAutofit/>
          </a:bodyPr>
          <a:lstStyle/>
          <a:p>
            <a:r>
              <a:rPr lang="fi-FI" sz="3600" dirty="0">
                <a:solidFill>
                  <a:srgbClr val="FF0000"/>
                </a:solidFill>
                <a:latin typeface="Lucida Sans" panose="020B0602030504020204" pitchFamily="34" charset="0"/>
              </a:rPr>
              <a:t>Tavoitteet</a:t>
            </a:r>
          </a:p>
        </p:txBody>
      </p:sp>
      <p:graphicFrame>
        <p:nvGraphicFramePr>
          <p:cNvPr id="17" name="Content Placeholder 2">
            <a:extLst>
              <a:ext uri="{FF2B5EF4-FFF2-40B4-BE49-F238E27FC236}">
                <a16:creationId xmlns:a16="http://schemas.microsoft.com/office/drawing/2014/main" id="{7F628C0C-C3C4-47BE-AE18-7C80991A5359}"/>
              </a:ext>
            </a:extLst>
          </p:cNvPr>
          <p:cNvGraphicFramePr>
            <a:graphicFrameLocks noGrp="1"/>
          </p:cNvGraphicFramePr>
          <p:nvPr>
            <p:ph sz="half" idx="1"/>
            <p:extLst>
              <p:ext uri="{D42A27DB-BD31-4B8C-83A1-F6EECF244321}">
                <p14:modId xmlns:p14="http://schemas.microsoft.com/office/powerpoint/2010/main" val="2764296042"/>
              </p:ext>
            </p:extLst>
          </p:nvPr>
        </p:nvGraphicFramePr>
        <p:xfrm>
          <a:off x="982663" y="1916159"/>
          <a:ext cx="5181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2" name="Content Placeholder 21" descr="A picture containing tree, outdoor, insect&#10;&#10;Description automatically generated">
            <a:extLst>
              <a:ext uri="{FF2B5EF4-FFF2-40B4-BE49-F238E27FC236}">
                <a16:creationId xmlns:a16="http://schemas.microsoft.com/office/drawing/2014/main" id="{868FEBBD-A3D7-401B-B9DE-2D723B53983B}"/>
              </a:ext>
            </a:extLst>
          </p:cNvPr>
          <p:cNvPicPr>
            <a:picLocks noGrp="1" noChangeAspect="1"/>
          </p:cNvPicPr>
          <p:nvPr>
            <p:ph sz="half" idx="2"/>
          </p:nvPr>
        </p:nvPicPr>
        <p:blipFill>
          <a:blip r:embed="rId8"/>
          <a:stretch>
            <a:fillRect/>
          </a:stretch>
        </p:blipFill>
        <p:spPr>
          <a:xfrm>
            <a:off x="7025296" y="1916159"/>
            <a:ext cx="4596161" cy="302819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3" name="TextBox 22">
            <a:extLst>
              <a:ext uri="{FF2B5EF4-FFF2-40B4-BE49-F238E27FC236}">
                <a16:creationId xmlns:a16="http://schemas.microsoft.com/office/drawing/2014/main" id="{9ECE6010-3D1B-4E03-828E-103067A7473B}"/>
              </a:ext>
            </a:extLst>
          </p:cNvPr>
          <p:cNvSpPr txBox="1"/>
          <p:nvPr/>
        </p:nvSpPr>
        <p:spPr>
          <a:xfrm>
            <a:off x="10808764" y="5014306"/>
            <a:ext cx="1888159" cy="215444"/>
          </a:xfrm>
          <a:prstGeom prst="rect">
            <a:avLst/>
          </a:prstGeom>
          <a:noFill/>
        </p:spPr>
        <p:txBody>
          <a:bodyPr wrap="square" rtlCol="0">
            <a:spAutoFit/>
          </a:bodyPr>
          <a:lstStyle/>
          <a:p>
            <a:r>
              <a:rPr lang="fi-FI" sz="800" dirty="0">
                <a:latin typeface="Verdana" panose="020B0604030504040204" pitchFamily="34" charset="0"/>
                <a:ea typeface="Verdana" panose="020B0604030504040204" pitchFamily="34" charset="0"/>
              </a:rPr>
              <a:t>Kuva: Pixabay</a:t>
            </a:r>
          </a:p>
        </p:txBody>
      </p:sp>
      <p:pic>
        <p:nvPicPr>
          <p:cNvPr id="6" name="Picture 1">
            <a:extLst>
              <a:ext uri="{FF2B5EF4-FFF2-40B4-BE49-F238E27FC236}">
                <a16:creationId xmlns:a16="http://schemas.microsoft.com/office/drawing/2014/main" id="{90556E7A-7C83-4D61-B7A7-E478A35065CD}"/>
              </a:ext>
            </a:extLst>
          </p:cNvPr>
          <p:cNvPicPr>
            <a:picLocks noChangeAspect="1"/>
          </p:cNvPicPr>
          <p:nvPr/>
        </p:nvPicPr>
        <p:blipFill>
          <a:blip r:embed="rId9"/>
          <a:stretch>
            <a:fillRect/>
          </a:stretch>
        </p:blipFill>
        <p:spPr>
          <a:xfrm>
            <a:off x="9194441" y="506465"/>
            <a:ext cx="2578644" cy="554547"/>
          </a:xfrm>
          <a:prstGeom prst="rect">
            <a:avLst/>
          </a:prstGeom>
        </p:spPr>
      </p:pic>
      <p:pic>
        <p:nvPicPr>
          <p:cNvPr id="7" name="Picture 2">
            <a:extLst>
              <a:ext uri="{FF2B5EF4-FFF2-40B4-BE49-F238E27FC236}">
                <a16:creationId xmlns:a16="http://schemas.microsoft.com/office/drawing/2014/main" id="{BEB1A5A1-0432-49BD-AD12-8C83F1E28091}"/>
              </a:ext>
            </a:extLst>
          </p:cNvPr>
          <p:cNvPicPr>
            <a:picLocks noChangeAspect="1"/>
          </p:cNvPicPr>
          <p:nvPr/>
        </p:nvPicPr>
        <p:blipFill>
          <a:blip r:embed="rId10"/>
          <a:stretch>
            <a:fillRect/>
          </a:stretch>
        </p:blipFill>
        <p:spPr>
          <a:xfrm>
            <a:off x="6120709" y="244296"/>
            <a:ext cx="2877635" cy="1072667"/>
          </a:xfrm>
          <a:prstGeom prst="rect">
            <a:avLst/>
          </a:prstGeom>
        </p:spPr>
      </p:pic>
    </p:spTree>
    <p:extLst>
      <p:ext uri="{BB962C8B-B14F-4D97-AF65-F5344CB8AC3E}">
        <p14:creationId xmlns:p14="http://schemas.microsoft.com/office/powerpoint/2010/main" val="34800799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38986" y="318285"/>
            <a:ext cx="5414521" cy="447964"/>
          </a:xfrm>
          <a:prstGeom prst="rect">
            <a:avLst/>
          </a:prstGeom>
        </p:spPr>
        <p:txBody>
          <a:bodyPr vert="horz" wrap="square" lIns="0" tIns="16912" rIns="0" bIns="0" rtlCol="0">
            <a:spAutoFit/>
          </a:bodyPr>
          <a:lstStyle/>
          <a:p>
            <a:pPr marL="16913">
              <a:spcBef>
                <a:spcPts val="133"/>
              </a:spcBef>
            </a:pPr>
            <a:r>
              <a:rPr sz="2800" b="0" spc="133" dirty="0">
                <a:solidFill>
                  <a:srgbClr val="FF0000"/>
                </a:solidFill>
              </a:rPr>
              <a:t>VUOSIKELLO</a:t>
            </a:r>
            <a:r>
              <a:rPr sz="2800" b="0" spc="80" dirty="0">
                <a:solidFill>
                  <a:srgbClr val="FF0000"/>
                </a:solidFill>
              </a:rPr>
              <a:t> </a:t>
            </a:r>
            <a:r>
              <a:rPr sz="2800" b="0" spc="87" dirty="0">
                <a:solidFill>
                  <a:srgbClr val="FF0000"/>
                </a:solidFill>
              </a:rPr>
              <a:t>TYÖSKENTELY</a:t>
            </a:r>
          </a:p>
        </p:txBody>
      </p:sp>
      <p:sp>
        <p:nvSpPr>
          <p:cNvPr id="3" name="object 3"/>
          <p:cNvSpPr txBox="1"/>
          <p:nvPr/>
        </p:nvSpPr>
        <p:spPr>
          <a:xfrm>
            <a:off x="422070" y="846848"/>
            <a:ext cx="4980718" cy="1077223"/>
          </a:xfrm>
          <a:prstGeom prst="rect">
            <a:avLst/>
          </a:prstGeom>
        </p:spPr>
        <p:txBody>
          <a:bodyPr vert="horz" wrap="square" lIns="0" tIns="64267" rIns="0" bIns="0" rtlCol="0">
            <a:spAutoFit/>
          </a:bodyPr>
          <a:lstStyle/>
          <a:p>
            <a:pPr marL="133609" indent="-117543" defTabSz="1217706">
              <a:spcBef>
                <a:spcPts val="506"/>
              </a:spcBef>
              <a:buFontTx/>
              <a:buChar char="•"/>
              <a:tabLst>
                <a:tab pos="134455" algn="l"/>
              </a:tabLst>
            </a:pPr>
            <a:r>
              <a:rPr sz="1332" kern="0" dirty="0">
                <a:solidFill>
                  <a:srgbClr val="231F20"/>
                </a:solidFill>
                <a:latin typeface="Trebuchet MS"/>
                <a:cs typeface="Trebuchet MS"/>
              </a:rPr>
              <a:t>Pohja,</a:t>
            </a:r>
            <a:r>
              <a:rPr sz="1332" kern="0" spc="286" dirty="0">
                <a:solidFill>
                  <a:srgbClr val="231F20"/>
                </a:solidFill>
                <a:latin typeface="Trebuchet MS"/>
                <a:cs typeface="Trebuchet MS"/>
              </a:rPr>
              <a:t> </a:t>
            </a:r>
            <a:r>
              <a:rPr sz="1332" kern="0" dirty="0">
                <a:solidFill>
                  <a:srgbClr val="231F20"/>
                </a:solidFill>
                <a:latin typeface="Trebuchet MS"/>
                <a:cs typeface="Trebuchet MS"/>
              </a:rPr>
              <a:t>jolle</a:t>
            </a:r>
            <a:r>
              <a:rPr sz="1332" kern="0" spc="293" dirty="0">
                <a:solidFill>
                  <a:srgbClr val="231F20"/>
                </a:solidFill>
                <a:latin typeface="Trebuchet MS"/>
                <a:cs typeface="Trebuchet MS"/>
              </a:rPr>
              <a:t> </a:t>
            </a:r>
            <a:r>
              <a:rPr sz="1332" kern="0" dirty="0">
                <a:solidFill>
                  <a:srgbClr val="231F20"/>
                </a:solidFill>
                <a:latin typeface="Trebuchet MS"/>
                <a:cs typeface="Trebuchet MS"/>
              </a:rPr>
              <a:t>suunnitellaan</a:t>
            </a:r>
            <a:r>
              <a:rPr sz="1332" kern="0" spc="286" dirty="0">
                <a:solidFill>
                  <a:srgbClr val="231F20"/>
                </a:solidFill>
                <a:latin typeface="Trebuchet MS"/>
                <a:cs typeface="Trebuchet MS"/>
              </a:rPr>
              <a:t> </a:t>
            </a:r>
            <a:r>
              <a:rPr sz="1332" kern="0" dirty="0">
                <a:solidFill>
                  <a:srgbClr val="231F20"/>
                </a:solidFill>
                <a:latin typeface="Trebuchet MS"/>
                <a:cs typeface="Trebuchet MS"/>
              </a:rPr>
              <a:t>toimintaa</a:t>
            </a:r>
            <a:r>
              <a:rPr sz="1332" kern="0" spc="293" dirty="0">
                <a:solidFill>
                  <a:srgbClr val="231F20"/>
                </a:solidFill>
                <a:latin typeface="Trebuchet MS"/>
                <a:cs typeface="Trebuchet MS"/>
              </a:rPr>
              <a:t> </a:t>
            </a:r>
            <a:r>
              <a:rPr sz="1332" kern="0" dirty="0">
                <a:solidFill>
                  <a:srgbClr val="231F20"/>
                </a:solidFill>
                <a:latin typeface="Trebuchet MS"/>
                <a:cs typeface="Trebuchet MS"/>
              </a:rPr>
              <a:t>jokaiselle</a:t>
            </a:r>
            <a:r>
              <a:rPr sz="1332" kern="0" spc="286" dirty="0">
                <a:solidFill>
                  <a:srgbClr val="231F20"/>
                </a:solidFill>
                <a:latin typeface="Trebuchet MS"/>
                <a:cs typeface="Trebuchet MS"/>
              </a:rPr>
              <a:t> </a:t>
            </a:r>
            <a:r>
              <a:rPr sz="1332" kern="0" spc="-13" dirty="0">
                <a:solidFill>
                  <a:srgbClr val="231F20"/>
                </a:solidFill>
                <a:latin typeface="Trebuchet MS"/>
                <a:cs typeface="Trebuchet MS"/>
              </a:rPr>
              <a:t>vuodenajalle</a:t>
            </a:r>
            <a:endParaRPr sz="1332" kern="0" dirty="0">
              <a:solidFill>
                <a:sysClr val="windowText" lastClr="000000"/>
              </a:solidFill>
              <a:latin typeface="Trebuchet MS"/>
              <a:cs typeface="Trebuchet MS"/>
            </a:endParaRPr>
          </a:p>
          <a:p>
            <a:pPr marL="349245" lvl="1" indent="-117543" defTabSz="1217706">
              <a:spcBef>
                <a:spcPts val="380"/>
              </a:spcBef>
              <a:buFontTx/>
              <a:buChar char="•"/>
              <a:tabLst>
                <a:tab pos="350091" algn="l"/>
              </a:tabLst>
            </a:pPr>
            <a:r>
              <a:rPr sz="1332" kern="0" dirty="0">
                <a:solidFill>
                  <a:srgbClr val="231F20"/>
                </a:solidFill>
                <a:latin typeface="Trebuchet MS"/>
                <a:cs typeface="Trebuchet MS"/>
              </a:rPr>
              <a:t>osallistuvan</a:t>
            </a:r>
            <a:r>
              <a:rPr sz="1332" kern="0" spc="346" dirty="0">
                <a:solidFill>
                  <a:srgbClr val="231F20"/>
                </a:solidFill>
                <a:latin typeface="Trebuchet MS"/>
                <a:cs typeface="Trebuchet MS"/>
              </a:rPr>
              <a:t> </a:t>
            </a:r>
            <a:r>
              <a:rPr sz="1332" kern="0" spc="80" dirty="0">
                <a:solidFill>
                  <a:srgbClr val="231F20"/>
                </a:solidFill>
                <a:latin typeface="Trebuchet MS"/>
                <a:cs typeface="Trebuchet MS"/>
              </a:rPr>
              <a:t>kohderyhmän</a:t>
            </a:r>
            <a:r>
              <a:rPr sz="1332" kern="0" spc="346" dirty="0">
                <a:solidFill>
                  <a:srgbClr val="231F20"/>
                </a:solidFill>
                <a:latin typeface="Trebuchet MS"/>
                <a:cs typeface="Trebuchet MS"/>
              </a:rPr>
              <a:t> </a:t>
            </a:r>
            <a:r>
              <a:rPr sz="1332" kern="0" dirty="0">
                <a:solidFill>
                  <a:srgbClr val="231F20"/>
                </a:solidFill>
                <a:latin typeface="Trebuchet MS"/>
                <a:cs typeface="Trebuchet MS"/>
              </a:rPr>
              <a:t>tarpeet</a:t>
            </a:r>
            <a:r>
              <a:rPr sz="1332" kern="0" spc="353" dirty="0">
                <a:solidFill>
                  <a:srgbClr val="231F20"/>
                </a:solidFill>
                <a:latin typeface="Trebuchet MS"/>
                <a:cs typeface="Trebuchet MS"/>
              </a:rPr>
              <a:t> </a:t>
            </a:r>
            <a:r>
              <a:rPr sz="1332" kern="0" spc="-13" dirty="0">
                <a:solidFill>
                  <a:srgbClr val="231F20"/>
                </a:solidFill>
                <a:latin typeface="Trebuchet MS"/>
                <a:cs typeface="Trebuchet MS"/>
              </a:rPr>
              <a:t>huomioiva.</a:t>
            </a:r>
            <a:endParaRPr sz="1332" kern="0" dirty="0">
              <a:solidFill>
                <a:sysClr val="windowText" lastClr="000000"/>
              </a:solidFill>
              <a:latin typeface="Trebuchet MS"/>
              <a:cs typeface="Trebuchet MS"/>
            </a:endParaRPr>
          </a:p>
          <a:p>
            <a:pPr marL="133609" marR="463405" indent="-117543" defTabSz="1217706">
              <a:spcBef>
                <a:spcPts val="1132"/>
              </a:spcBef>
              <a:buFontTx/>
              <a:buChar char="•"/>
              <a:tabLst>
                <a:tab pos="134455" algn="l"/>
              </a:tabLst>
            </a:pPr>
            <a:r>
              <a:rPr sz="1332" kern="0" dirty="0">
                <a:solidFill>
                  <a:srgbClr val="231F20"/>
                </a:solidFill>
                <a:latin typeface="Trebuchet MS"/>
                <a:cs typeface="Trebuchet MS"/>
              </a:rPr>
              <a:t>Tarkoituksena</a:t>
            </a:r>
            <a:r>
              <a:rPr sz="1332" kern="0" spc="446" dirty="0">
                <a:solidFill>
                  <a:srgbClr val="231F20"/>
                </a:solidFill>
                <a:latin typeface="Trebuchet MS"/>
                <a:cs typeface="Trebuchet MS"/>
              </a:rPr>
              <a:t> </a:t>
            </a:r>
            <a:r>
              <a:rPr sz="1332" kern="0" spc="107" dirty="0">
                <a:solidFill>
                  <a:srgbClr val="231F20"/>
                </a:solidFill>
                <a:latin typeface="Trebuchet MS"/>
                <a:cs typeface="Trebuchet MS"/>
              </a:rPr>
              <a:t>on</a:t>
            </a:r>
            <a:r>
              <a:rPr sz="1332" kern="0" spc="446" dirty="0">
                <a:solidFill>
                  <a:srgbClr val="231F20"/>
                </a:solidFill>
                <a:latin typeface="Trebuchet MS"/>
                <a:cs typeface="Trebuchet MS"/>
              </a:rPr>
              <a:t> </a:t>
            </a:r>
            <a:r>
              <a:rPr sz="1332" kern="0" dirty="0">
                <a:solidFill>
                  <a:srgbClr val="231F20"/>
                </a:solidFill>
                <a:latin typeface="Trebuchet MS"/>
                <a:cs typeface="Trebuchet MS"/>
              </a:rPr>
              <a:t>helpottaa</a:t>
            </a:r>
            <a:r>
              <a:rPr sz="1332" kern="0" spc="446" dirty="0">
                <a:solidFill>
                  <a:srgbClr val="231F20"/>
                </a:solidFill>
                <a:latin typeface="Trebuchet MS"/>
                <a:cs typeface="Trebuchet MS"/>
              </a:rPr>
              <a:t> </a:t>
            </a:r>
            <a:r>
              <a:rPr sz="1332" kern="0" dirty="0">
                <a:solidFill>
                  <a:srgbClr val="231F20"/>
                </a:solidFill>
                <a:latin typeface="Trebuchet MS"/>
                <a:cs typeface="Trebuchet MS"/>
              </a:rPr>
              <a:t>toiminnan</a:t>
            </a:r>
            <a:r>
              <a:rPr sz="1332" kern="0" spc="453" dirty="0">
                <a:solidFill>
                  <a:srgbClr val="231F20"/>
                </a:solidFill>
                <a:latin typeface="Trebuchet MS"/>
                <a:cs typeface="Trebuchet MS"/>
              </a:rPr>
              <a:t> </a:t>
            </a:r>
            <a:r>
              <a:rPr sz="1332" kern="0" spc="-13" dirty="0">
                <a:solidFill>
                  <a:srgbClr val="231F20"/>
                </a:solidFill>
                <a:latin typeface="Trebuchet MS"/>
                <a:cs typeface="Trebuchet MS"/>
              </a:rPr>
              <a:t>toteuttamista </a:t>
            </a:r>
            <a:r>
              <a:rPr sz="1332" kern="0" dirty="0">
                <a:solidFill>
                  <a:srgbClr val="231F20"/>
                </a:solidFill>
                <a:latin typeface="Trebuchet MS"/>
                <a:cs typeface="Trebuchet MS"/>
              </a:rPr>
              <a:t>etukäteissuunnittelun</a:t>
            </a:r>
            <a:r>
              <a:rPr sz="1332" kern="0" spc="419" dirty="0">
                <a:solidFill>
                  <a:srgbClr val="231F20"/>
                </a:solidFill>
                <a:latin typeface="Trebuchet MS"/>
                <a:cs typeface="Trebuchet MS"/>
              </a:rPr>
              <a:t>  </a:t>
            </a:r>
            <a:r>
              <a:rPr sz="1332" kern="0" spc="-13" dirty="0">
                <a:solidFill>
                  <a:srgbClr val="231F20"/>
                </a:solidFill>
                <a:latin typeface="Trebuchet MS"/>
                <a:cs typeface="Trebuchet MS"/>
              </a:rPr>
              <a:t>avulla.</a:t>
            </a:r>
            <a:endParaRPr sz="1332" kern="0" dirty="0">
              <a:solidFill>
                <a:sysClr val="windowText" lastClr="000000"/>
              </a:solidFill>
              <a:latin typeface="Trebuchet MS"/>
              <a:cs typeface="Trebuchet MS"/>
            </a:endParaRPr>
          </a:p>
        </p:txBody>
      </p:sp>
      <p:sp>
        <p:nvSpPr>
          <p:cNvPr id="4" name="object 4"/>
          <p:cNvSpPr txBox="1"/>
          <p:nvPr/>
        </p:nvSpPr>
        <p:spPr>
          <a:xfrm>
            <a:off x="438987" y="2148642"/>
            <a:ext cx="5414521" cy="992532"/>
          </a:xfrm>
          <a:prstGeom prst="rect">
            <a:avLst/>
          </a:prstGeom>
          <a:solidFill>
            <a:srgbClr val="E6E7E8"/>
          </a:solidFill>
        </p:spPr>
        <p:txBody>
          <a:bodyPr vert="horz" wrap="square" lIns="0" tIns="3382" rIns="0" bIns="0" rtlCol="0">
            <a:spAutoFit/>
          </a:bodyPr>
          <a:lstStyle/>
          <a:p>
            <a:pPr defTabSz="1217706">
              <a:spcBef>
                <a:spcPts val="27"/>
              </a:spcBef>
            </a:pPr>
            <a:endParaRPr sz="1465" kern="0" dirty="0">
              <a:solidFill>
                <a:sysClr val="windowText" lastClr="000000"/>
              </a:solidFill>
              <a:latin typeface="Times New Roman"/>
              <a:cs typeface="Times New Roman"/>
            </a:endParaRPr>
          </a:p>
          <a:p>
            <a:pPr marL="118388" defTabSz="1217706"/>
            <a:r>
              <a:rPr sz="1465" b="1" kern="0" spc="73" dirty="0">
                <a:solidFill>
                  <a:srgbClr val="231F20"/>
                </a:solidFill>
                <a:latin typeface="Lucida Sans"/>
                <a:cs typeface="Lucida Sans"/>
              </a:rPr>
              <a:t>Tavoitteena:</a:t>
            </a:r>
            <a:endParaRPr sz="1465" kern="0" dirty="0">
              <a:solidFill>
                <a:sysClr val="windowText" lastClr="000000"/>
              </a:solidFill>
              <a:latin typeface="Lucida Sans"/>
              <a:cs typeface="Lucida Sans"/>
            </a:endParaRPr>
          </a:p>
          <a:p>
            <a:pPr marL="118388" defTabSz="1217706">
              <a:spcBef>
                <a:spcPts val="353"/>
              </a:spcBef>
            </a:pPr>
            <a:r>
              <a:rPr sz="1332" kern="0" dirty="0">
                <a:solidFill>
                  <a:srgbClr val="231F20"/>
                </a:solidFill>
                <a:latin typeface="Trebuchet MS"/>
                <a:cs typeface="Trebuchet MS"/>
              </a:rPr>
              <a:t>Suunnitella</a:t>
            </a:r>
            <a:r>
              <a:rPr sz="1332" kern="0" spc="553" dirty="0">
                <a:solidFill>
                  <a:srgbClr val="231F20"/>
                </a:solidFill>
                <a:latin typeface="Trebuchet MS"/>
                <a:cs typeface="Trebuchet MS"/>
              </a:rPr>
              <a:t> </a:t>
            </a:r>
            <a:r>
              <a:rPr sz="1332" kern="0" dirty="0">
                <a:solidFill>
                  <a:srgbClr val="231F20"/>
                </a:solidFill>
                <a:latin typeface="Trebuchet MS"/>
                <a:cs typeface="Trebuchet MS"/>
              </a:rPr>
              <a:t>toimintaa</a:t>
            </a:r>
            <a:r>
              <a:rPr sz="1332" kern="0" spc="559" dirty="0">
                <a:solidFill>
                  <a:srgbClr val="231F20"/>
                </a:solidFill>
                <a:latin typeface="Trebuchet MS"/>
                <a:cs typeface="Trebuchet MS"/>
              </a:rPr>
              <a:t> </a:t>
            </a:r>
            <a:r>
              <a:rPr sz="1332" kern="0" dirty="0">
                <a:solidFill>
                  <a:srgbClr val="231F20"/>
                </a:solidFill>
                <a:latin typeface="Trebuchet MS"/>
                <a:cs typeface="Trebuchet MS"/>
              </a:rPr>
              <a:t>lomakkeelle</a:t>
            </a:r>
            <a:r>
              <a:rPr sz="1332" kern="0" spc="559" dirty="0">
                <a:solidFill>
                  <a:srgbClr val="231F20"/>
                </a:solidFill>
                <a:latin typeface="Trebuchet MS"/>
                <a:cs typeface="Trebuchet MS"/>
              </a:rPr>
              <a:t> </a:t>
            </a:r>
            <a:r>
              <a:rPr sz="1332" kern="0" dirty="0">
                <a:solidFill>
                  <a:srgbClr val="231F20"/>
                </a:solidFill>
                <a:latin typeface="Trebuchet MS"/>
                <a:cs typeface="Trebuchet MS"/>
              </a:rPr>
              <a:t>(tammi-</a:t>
            </a:r>
            <a:r>
              <a:rPr sz="1332" kern="0" spc="-13" dirty="0">
                <a:solidFill>
                  <a:srgbClr val="231F20"/>
                </a:solidFill>
                <a:latin typeface="Trebuchet MS"/>
                <a:cs typeface="Trebuchet MS"/>
              </a:rPr>
              <a:t>joulu)</a:t>
            </a:r>
            <a:endParaRPr sz="1332" kern="0" dirty="0">
              <a:solidFill>
                <a:sysClr val="windowText" lastClr="000000"/>
              </a:solidFill>
              <a:latin typeface="Trebuchet MS"/>
              <a:cs typeface="Trebuchet MS"/>
            </a:endParaRPr>
          </a:p>
          <a:p>
            <a:pPr marL="118388" defTabSz="1217706">
              <a:spcBef>
                <a:spcPts val="566"/>
              </a:spcBef>
            </a:pPr>
            <a:r>
              <a:rPr sz="1332" kern="0" spc="73" dirty="0">
                <a:solidFill>
                  <a:srgbClr val="231F20"/>
                </a:solidFill>
                <a:latin typeface="Trebuchet MS"/>
                <a:cs typeface="Trebuchet MS"/>
              </a:rPr>
              <a:t>Luoda</a:t>
            </a:r>
            <a:r>
              <a:rPr sz="1332" kern="0" spc="206" dirty="0">
                <a:solidFill>
                  <a:srgbClr val="231F20"/>
                </a:solidFill>
                <a:latin typeface="Trebuchet MS"/>
                <a:cs typeface="Trebuchet MS"/>
              </a:rPr>
              <a:t> </a:t>
            </a:r>
            <a:r>
              <a:rPr sz="1332" kern="0" dirty="0">
                <a:solidFill>
                  <a:srgbClr val="231F20"/>
                </a:solidFill>
                <a:latin typeface="Trebuchet MS"/>
                <a:cs typeface="Trebuchet MS"/>
              </a:rPr>
              <a:t>vähitellen</a:t>
            </a:r>
            <a:r>
              <a:rPr sz="1332" kern="0" spc="206" dirty="0">
                <a:solidFill>
                  <a:srgbClr val="231F20"/>
                </a:solidFill>
                <a:latin typeface="Trebuchet MS"/>
                <a:cs typeface="Trebuchet MS"/>
              </a:rPr>
              <a:t> </a:t>
            </a:r>
            <a:r>
              <a:rPr sz="1332" kern="0" dirty="0">
                <a:solidFill>
                  <a:srgbClr val="231F20"/>
                </a:solidFill>
                <a:latin typeface="Trebuchet MS"/>
                <a:cs typeface="Trebuchet MS"/>
              </a:rPr>
              <a:t>yksikölle</a:t>
            </a:r>
            <a:r>
              <a:rPr sz="1332" kern="0" spc="213" dirty="0">
                <a:solidFill>
                  <a:srgbClr val="231F20"/>
                </a:solidFill>
                <a:latin typeface="Trebuchet MS"/>
                <a:cs typeface="Trebuchet MS"/>
              </a:rPr>
              <a:t> </a:t>
            </a:r>
            <a:r>
              <a:rPr sz="1332" kern="0" spc="-220" dirty="0">
                <a:solidFill>
                  <a:srgbClr val="231F20"/>
                </a:solidFill>
                <a:latin typeface="Trebuchet MS"/>
                <a:cs typeface="Trebuchet MS"/>
              </a:rPr>
              <a:t>/</a:t>
            </a:r>
            <a:r>
              <a:rPr sz="1332" kern="0" spc="206" dirty="0">
                <a:solidFill>
                  <a:srgbClr val="231F20"/>
                </a:solidFill>
                <a:latin typeface="Trebuchet MS"/>
                <a:cs typeface="Trebuchet MS"/>
              </a:rPr>
              <a:t> </a:t>
            </a:r>
            <a:r>
              <a:rPr sz="1332" kern="0" dirty="0">
                <a:solidFill>
                  <a:srgbClr val="231F20"/>
                </a:solidFill>
                <a:latin typeface="Trebuchet MS"/>
                <a:cs typeface="Trebuchet MS"/>
              </a:rPr>
              <a:t>toiminnalle</a:t>
            </a:r>
            <a:r>
              <a:rPr sz="1332" kern="0" spc="206" dirty="0">
                <a:solidFill>
                  <a:srgbClr val="231F20"/>
                </a:solidFill>
                <a:latin typeface="Trebuchet MS"/>
                <a:cs typeface="Trebuchet MS"/>
              </a:rPr>
              <a:t> </a:t>
            </a:r>
            <a:r>
              <a:rPr sz="1332" kern="0" spc="87" dirty="0">
                <a:solidFill>
                  <a:srgbClr val="231F20"/>
                </a:solidFill>
                <a:latin typeface="Trebuchet MS"/>
                <a:cs typeface="Trebuchet MS"/>
              </a:rPr>
              <a:t>oma</a:t>
            </a:r>
            <a:r>
              <a:rPr sz="1332" kern="0" spc="213" dirty="0">
                <a:solidFill>
                  <a:srgbClr val="231F20"/>
                </a:solidFill>
                <a:latin typeface="Trebuchet MS"/>
                <a:cs typeface="Trebuchet MS"/>
              </a:rPr>
              <a:t> </a:t>
            </a:r>
            <a:r>
              <a:rPr sz="1332" kern="0" spc="-13" dirty="0">
                <a:solidFill>
                  <a:srgbClr val="231F20"/>
                </a:solidFill>
                <a:latin typeface="Trebuchet MS"/>
                <a:cs typeface="Trebuchet MS"/>
              </a:rPr>
              <a:t>vuosikello</a:t>
            </a:r>
            <a:endParaRPr sz="1332" kern="0" dirty="0">
              <a:solidFill>
                <a:sysClr val="windowText" lastClr="000000"/>
              </a:solidFill>
              <a:latin typeface="Trebuchet MS"/>
              <a:cs typeface="Trebuchet MS"/>
            </a:endParaRPr>
          </a:p>
        </p:txBody>
      </p:sp>
      <p:sp>
        <p:nvSpPr>
          <p:cNvPr id="5" name="object 5"/>
          <p:cNvSpPr txBox="1"/>
          <p:nvPr/>
        </p:nvSpPr>
        <p:spPr>
          <a:xfrm>
            <a:off x="422071" y="3544942"/>
            <a:ext cx="5399301" cy="2382663"/>
          </a:xfrm>
          <a:prstGeom prst="rect">
            <a:avLst/>
          </a:prstGeom>
        </p:spPr>
        <p:txBody>
          <a:bodyPr vert="horz" wrap="square" lIns="0" tIns="118387" rIns="0" bIns="0" rtlCol="0">
            <a:spAutoFit/>
          </a:bodyPr>
          <a:lstStyle/>
          <a:p>
            <a:pPr marL="16913" defTabSz="1217706">
              <a:spcBef>
                <a:spcPts val="932"/>
              </a:spcBef>
            </a:pPr>
            <a:r>
              <a:rPr sz="1465" b="1" kern="0" spc="93" dirty="0">
                <a:solidFill>
                  <a:srgbClr val="231F20"/>
                </a:solidFill>
                <a:latin typeface="Lucida Sans"/>
                <a:cs typeface="Lucida Sans"/>
              </a:rPr>
              <a:t>Suunnittelun</a:t>
            </a:r>
            <a:r>
              <a:rPr sz="1465" b="1" kern="0" spc="7" dirty="0">
                <a:solidFill>
                  <a:srgbClr val="231F20"/>
                </a:solidFill>
                <a:latin typeface="Lucida Sans"/>
                <a:cs typeface="Lucida Sans"/>
              </a:rPr>
              <a:t> </a:t>
            </a:r>
            <a:r>
              <a:rPr sz="1465" b="1" kern="0" spc="80" dirty="0">
                <a:solidFill>
                  <a:srgbClr val="231F20"/>
                </a:solidFill>
                <a:latin typeface="Lucida Sans"/>
                <a:cs typeface="Lucida Sans"/>
              </a:rPr>
              <a:t>lähtökohdat</a:t>
            </a:r>
            <a:endParaRPr sz="1465" kern="0" dirty="0">
              <a:solidFill>
                <a:sysClr val="windowText" lastClr="000000"/>
              </a:solidFill>
              <a:latin typeface="Lucida Sans"/>
              <a:cs typeface="Lucida Sans"/>
            </a:endParaRPr>
          </a:p>
          <a:p>
            <a:pPr marL="133609" indent="-117543" defTabSz="1217706">
              <a:spcBef>
                <a:spcPts val="726"/>
              </a:spcBef>
              <a:buFontTx/>
              <a:buChar char="•"/>
              <a:tabLst>
                <a:tab pos="134455" algn="l"/>
              </a:tabLst>
            </a:pPr>
            <a:r>
              <a:rPr sz="1332" kern="0" dirty="0">
                <a:solidFill>
                  <a:srgbClr val="231F20"/>
                </a:solidFill>
                <a:latin typeface="Trebuchet MS"/>
                <a:cs typeface="Trebuchet MS"/>
              </a:rPr>
              <a:t>Millaiset</a:t>
            </a:r>
            <a:r>
              <a:rPr sz="1332" kern="0" spc="133" dirty="0">
                <a:solidFill>
                  <a:srgbClr val="231F20"/>
                </a:solidFill>
                <a:latin typeface="Trebuchet MS"/>
                <a:cs typeface="Trebuchet MS"/>
              </a:rPr>
              <a:t> </a:t>
            </a:r>
            <a:r>
              <a:rPr sz="1332" kern="0" spc="60" dirty="0">
                <a:solidFill>
                  <a:srgbClr val="231F20"/>
                </a:solidFill>
                <a:latin typeface="Trebuchet MS"/>
                <a:cs typeface="Trebuchet MS"/>
              </a:rPr>
              <a:t>lähtökohdat</a:t>
            </a:r>
            <a:r>
              <a:rPr sz="1332" kern="0" spc="133" dirty="0">
                <a:solidFill>
                  <a:srgbClr val="231F20"/>
                </a:solidFill>
                <a:latin typeface="Trebuchet MS"/>
                <a:cs typeface="Trebuchet MS"/>
              </a:rPr>
              <a:t> </a:t>
            </a:r>
            <a:r>
              <a:rPr sz="1332" kern="0" spc="107" dirty="0">
                <a:solidFill>
                  <a:srgbClr val="231F20"/>
                </a:solidFill>
                <a:latin typeface="Trebuchet MS"/>
                <a:cs typeface="Trebuchet MS"/>
              </a:rPr>
              <a:t>on</a:t>
            </a:r>
            <a:r>
              <a:rPr sz="1332" kern="0" spc="133" dirty="0">
                <a:solidFill>
                  <a:srgbClr val="231F20"/>
                </a:solidFill>
                <a:latin typeface="Trebuchet MS"/>
                <a:cs typeface="Trebuchet MS"/>
              </a:rPr>
              <a:t> </a:t>
            </a:r>
            <a:r>
              <a:rPr sz="1332" kern="0" spc="-13" dirty="0">
                <a:solidFill>
                  <a:srgbClr val="231F20"/>
                </a:solidFill>
                <a:latin typeface="Trebuchet MS"/>
                <a:cs typeface="Trebuchet MS"/>
              </a:rPr>
              <a:t>toiminnalle?</a:t>
            </a:r>
            <a:endParaRPr sz="1332" kern="0" dirty="0">
              <a:solidFill>
                <a:sysClr val="windowText" lastClr="000000"/>
              </a:solidFill>
              <a:latin typeface="Trebuchet MS"/>
              <a:cs typeface="Trebuchet MS"/>
            </a:endParaRPr>
          </a:p>
          <a:p>
            <a:pPr marL="133609" indent="-117543" defTabSz="1217706">
              <a:spcBef>
                <a:spcPts val="759"/>
              </a:spcBef>
              <a:buFontTx/>
              <a:buChar char="•"/>
              <a:tabLst>
                <a:tab pos="134455" algn="l"/>
              </a:tabLst>
            </a:pPr>
            <a:r>
              <a:rPr sz="1332" kern="0" dirty="0">
                <a:solidFill>
                  <a:srgbClr val="231F20"/>
                </a:solidFill>
                <a:latin typeface="Trebuchet MS"/>
                <a:cs typeface="Trebuchet MS"/>
              </a:rPr>
              <a:t>Puitteet</a:t>
            </a:r>
            <a:r>
              <a:rPr sz="1332" kern="0" spc="146" dirty="0">
                <a:solidFill>
                  <a:srgbClr val="231F20"/>
                </a:solidFill>
                <a:latin typeface="Trebuchet MS"/>
                <a:cs typeface="Trebuchet MS"/>
              </a:rPr>
              <a:t> </a:t>
            </a:r>
            <a:r>
              <a:rPr sz="1332" kern="0" dirty="0">
                <a:solidFill>
                  <a:srgbClr val="231F20"/>
                </a:solidFill>
                <a:latin typeface="Trebuchet MS"/>
                <a:cs typeface="Trebuchet MS"/>
              </a:rPr>
              <a:t>ja</a:t>
            </a:r>
            <a:r>
              <a:rPr sz="1332" kern="0" spc="152" dirty="0">
                <a:solidFill>
                  <a:srgbClr val="231F20"/>
                </a:solidFill>
                <a:latin typeface="Trebuchet MS"/>
                <a:cs typeface="Trebuchet MS"/>
              </a:rPr>
              <a:t> </a:t>
            </a:r>
            <a:r>
              <a:rPr sz="1332" kern="0" spc="-13" dirty="0">
                <a:solidFill>
                  <a:srgbClr val="231F20"/>
                </a:solidFill>
                <a:latin typeface="Trebuchet MS"/>
                <a:cs typeface="Trebuchet MS"/>
              </a:rPr>
              <a:t>toimintaympäristö?</a:t>
            </a:r>
            <a:endParaRPr sz="1332" kern="0" dirty="0">
              <a:solidFill>
                <a:sysClr val="windowText" lastClr="000000"/>
              </a:solidFill>
              <a:latin typeface="Trebuchet MS"/>
              <a:cs typeface="Trebuchet MS"/>
            </a:endParaRPr>
          </a:p>
          <a:p>
            <a:pPr marL="133609" indent="-117543" defTabSz="1217706">
              <a:spcBef>
                <a:spcPts val="752"/>
              </a:spcBef>
              <a:buFontTx/>
              <a:buChar char="•"/>
              <a:tabLst>
                <a:tab pos="134455" algn="l"/>
              </a:tabLst>
            </a:pPr>
            <a:r>
              <a:rPr sz="1332" kern="0" spc="87" dirty="0">
                <a:solidFill>
                  <a:srgbClr val="231F20"/>
                </a:solidFill>
                <a:latin typeface="Trebuchet MS"/>
                <a:cs typeface="Trebuchet MS"/>
              </a:rPr>
              <a:t>Oma</a:t>
            </a:r>
            <a:r>
              <a:rPr sz="1332" kern="0" spc="146" dirty="0">
                <a:solidFill>
                  <a:srgbClr val="231F20"/>
                </a:solidFill>
                <a:latin typeface="Trebuchet MS"/>
                <a:cs typeface="Trebuchet MS"/>
              </a:rPr>
              <a:t> </a:t>
            </a:r>
            <a:r>
              <a:rPr sz="1332" kern="0" dirty="0">
                <a:solidFill>
                  <a:srgbClr val="231F20"/>
                </a:solidFill>
                <a:latin typeface="Trebuchet MS"/>
                <a:cs typeface="Trebuchet MS"/>
              </a:rPr>
              <a:t>kiinnostus,</a:t>
            </a:r>
            <a:r>
              <a:rPr sz="1332" kern="0" spc="146" dirty="0">
                <a:solidFill>
                  <a:srgbClr val="231F20"/>
                </a:solidFill>
                <a:latin typeface="Trebuchet MS"/>
                <a:cs typeface="Trebuchet MS"/>
              </a:rPr>
              <a:t> </a:t>
            </a:r>
            <a:r>
              <a:rPr sz="1332" kern="0" spc="60" dirty="0">
                <a:solidFill>
                  <a:srgbClr val="231F20"/>
                </a:solidFill>
                <a:latin typeface="Trebuchet MS"/>
                <a:cs typeface="Trebuchet MS"/>
              </a:rPr>
              <a:t>harrastuneisuus,</a:t>
            </a:r>
            <a:r>
              <a:rPr sz="1332" kern="0" spc="152" dirty="0">
                <a:solidFill>
                  <a:srgbClr val="231F20"/>
                </a:solidFill>
                <a:latin typeface="Trebuchet MS"/>
                <a:cs typeface="Trebuchet MS"/>
              </a:rPr>
              <a:t> </a:t>
            </a:r>
            <a:r>
              <a:rPr sz="1332" kern="0" spc="73" dirty="0">
                <a:solidFill>
                  <a:srgbClr val="231F20"/>
                </a:solidFill>
                <a:latin typeface="Trebuchet MS"/>
                <a:cs typeface="Trebuchet MS"/>
              </a:rPr>
              <a:t>osaaminen</a:t>
            </a:r>
            <a:r>
              <a:rPr sz="1332" kern="0" spc="146" dirty="0">
                <a:solidFill>
                  <a:srgbClr val="231F20"/>
                </a:solidFill>
                <a:latin typeface="Trebuchet MS"/>
                <a:cs typeface="Trebuchet MS"/>
              </a:rPr>
              <a:t> </a:t>
            </a:r>
            <a:r>
              <a:rPr sz="1332" kern="0" dirty="0">
                <a:solidFill>
                  <a:srgbClr val="231F20"/>
                </a:solidFill>
                <a:latin typeface="Trebuchet MS"/>
                <a:cs typeface="Trebuchet MS"/>
              </a:rPr>
              <a:t>ja</a:t>
            </a:r>
            <a:r>
              <a:rPr sz="1332" kern="0" spc="152" dirty="0">
                <a:solidFill>
                  <a:srgbClr val="231F20"/>
                </a:solidFill>
                <a:latin typeface="Trebuchet MS"/>
                <a:cs typeface="Trebuchet MS"/>
              </a:rPr>
              <a:t> </a:t>
            </a:r>
            <a:r>
              <a:rPr sz="1332" kern="0" spc="53" dirty="0">
                <a:solidFill>
                  <a:srgbClr val="231F20"/>
                </a:solidFill>
                <a:latin typeface="Trebuchet MS"/>
                <a:cs typeface="Trebuchet MS"/>
              </a:rPr>
              <a:t>taidot?</a:t>
            </a:r>
            <a:endParaRPr sz="1332" kern="0" dirty="0">
              <a:solidFill>
                <a:sysClr val="windowText" lastClr="000000"/>
              </a:solidFill>
              <a:latin typeface="Trebuchet MS"/>
              <a:cs typeface="Trebuchet MS"/>
            </a:endParaRPr>
          </a:p>
          <a:p>
            <a:pPr marL="133609" indent="-117543" defTabSz="1217706">
              <a:spcBef>
                <a:spcPts val="759"/>
              </a:spcBef>
              <a:buFontTx/>
              <a:buChar char="•"/>
              <a:tabLst>
                <a:tab pos="134455" algn="l"/>
              </a:tabLst>
            </a:pPr>
            <a:r>
              <a:rPr sz="1332" kern="0" dirty="0">
                <a:solidFill>
                  <a:srgbClr val="231F20"/>
                </a:solidFill>
                <a:latin typeface="Trebuchet MS"/>
                <a:cs typeface="Trebuchet MS"/>
              </a:rPr>
              <a:t>Osallistujien</a:t>
            </a:r>
            <a:r>
              <a:rPr sz="1332" kern="0" spc="300" dirty="0">
                <a:solidFill>
                  <a:srgbClr val="231F20"/>
                </a:solidFill>
                <a:latin typeface="Trebuchet MS"/>
                <a:cs typeface="Trebuchet MS"/>
              </a:rPr>
              <a:t> </a:t>
            </a:r>
            <a:r>
              <a:rPr sz="1332" kern="0" spc="60" dirty="0">
                <a:solidFill>
                  <a:srgbClr val="231F20"/>
                </a:solidFill>
                <a:latin typeface="Trebuchet MS"/>
                <a:cs typeface="Trebuchet MS"/>
              </a:rPr>
              <a:t>toimintakyky</a:t>
            </a:r>
            <a:r>
              <a:rPr sz="1332" kern="0" spc="305" dirty="0">
                <a:solidFill>
                  <a:srgbClr val="231F20"/>
                </a:solidFill>
                <a:latin typeface="Trebuchet MS"/>
                <a:cs typeface="Trebuchet MS"/>
              </a:rPr>
              <a:t> </a:t>
            </a:r>
            <a:r>
              <a:rPr sz="1332" kern="0" dirty="0">
                <a:solidFill>
                  <a:srgbClr val="231F20"/>
                </a:solidFill>
                <a:latin typeface="Trebuchet MS"/>
                <a:cs typeface="Trebuchet MS"/>
              </a:rPr>
              <a:t>ja</a:t>
            </a:r>
            <a:r>
              <a:rPr sz="1332" kern="0" spc="305" dirty="0">
                <a:solidFill>
                  <a:srgbClr val="231F20"/>
                </a:solidFill>
                <a:latin typeface="Trebuchet MS"/>
                <a:cs typeface="Trebuchet MS"/>
              </a:rPr>
              <a:t> </a:t>
            </a:r>
            <a:r>
              <a:rPr sz="1332" kern="0" dirty="0">
                <a:solidFill>
                  <a:srgbClr val="231F20"/>
                </a:solidFill>
                <a:latin typeface="Trebuchet MS"/>
                <a:cs typeface="Trebuchet MS"/>
              </a:rPr>
              <a:t>toimintakykyjen</a:t>
            </a:r>
            <a:r>
              <a:rPr sz="1332" kern="0" spc="305" dirty="0">
                <a:solidFill>
                  <a:srgbClr val="231F20"/>
                </a:solidFill>
                <a:latin typeface="Trebuchet MS"/>
                <a:cs typeface="Trebuchet MS"/>
              </a:rPr>
              <a:t> </a:t>
            </a:r>
            <a:r>
              <a:rPr sz="1332" kern="0" spc="-13" dirty="0">
                <a:solidFill>
                  <a:srgbClr val="231F20"/>
                </a:solidFill>
                <a:latin typeface="Trebuchet MS"/>
                <a:cs typeface="Trebuchet MS"/>
              </a:rPr>
              <a:t>rajoitteet?</a:t>
            </a:r>
            <a:endParaRPr sz="1332" kern="0" dirty="0">
              <a:solidFill>
                <a:sysClr val="windowText" lastClr="000000"/>
              </a:solidFill>
              <a:latin typeface="Trebuchet MS"/>
              <a:cs typeface="Trebuchet MS"/>
            </a:endParaRPr>
          </a:p>
          <a:p>
            <a:pPr marL="133609" indent="-117543" defTabSz="1217706">
              <a:spcBef>
                <a:spcPts val="752"/>
              </a:spcBef>
              <a:buFontTx/>
              <a:buChar char="•"/>
              <a:tabLst>
                <a:tab pos="134455" algn="l"/>
              </a:tabLst>
            </a:pPr>
            <a:r>
              <a:rPr sz="1332" kern="0" dirty="0">
                <a:solidFill>
                  <a:srgbClr val="231F20"/>
                </a:solidFill>
                <a:latin typeface="Trebuchet MS"/>
                <a:cs typeface="Trebuchet MS"/>
              </a:rPr>
              <a:t>Vuodenaikojen</a:t>
            </a:r>
            <a:r>
              <a:rPr sz="1332" kern="0" spc="146" dirty="0">
                <a:solidFill>
                  <a:srgbClr val="231F20"/>
                </a:solidFill>
                <a:latin typeface="Trebuchet MS"/>
                <a:cs typeface="Trebuchet MS"/>
              </a:rPr>
              <a:t>  </a:t>
            </a:r>
            <a:r>
              <a:rPr sz="1332" kern="0" spc="47" dirty="0">
                <a:solidFill>
                  <a:srgbClr val="231F20"/>
                </a:solidFill>
                <a:latin typeface="Trebuchet MS"/>
                <a:cs typeface="Trebuchet MS"/>
              </a:rPr>
              <a:t>huomioiminen</a:t>
            </a:r>
            <a:endParaRPr sz="1332" kern="0" dirty="0">
              <a:solidFill>
                <a:sysClr val="windowText" lastClr="000000"/>
              </a:solidFill>
              <a:latin typeface="Trebuchet MS"/>
              <a:cs typeface="Trebuchet MS"/>
            </a:endParaRPr>
          </a:p>
          <a:p>
            <a:pPr marL="349245" lvl="1" indent="-117543" defTabSz="1217706">
              <a:buFontTx/>
              <a:buChar char="•"/>
              <a:tabLst>
                <a:tab pos="350091" algn="l"/>
              </a:tabLst>
            </a:pPr>
            <a:r>
              <a:rPr sz="1332" kern="0" spc="87" dirty="0">
                <a:solidFill>
                  <a:srgbClr val="231F20"/>
                </a:solidFill>
                <a:latin typeface="Trebuchet MS"/>
                <a:cs typeface="Trebuchet MS"/>
              </a:rPr>
              <a:t>Monia</a:t>
            </a:r>
            <a:r>
              <a:rPr sz="1332" kern="0" spc="360" dirty="0">
                <a:solidFill>
                  <a:srgbClr val="231F20"/>
                </a:solidFill>
                <a:latin typeface="Trebuchet MS"/>
                <a:cs typeface="Trebuchet MS"/>
              </a:rPr>
              <a:t> </a:t>
            </a:r>
            <a:r>
              <a:rPr sz="1332" kern="0" dirty="0">
                <a:solidFill>
                  <a:srgbClr val="231F20"/>
                </a:solidFill>
                <a:latin typeface="Trebuchet MS"/>
                <a:cs typeface="Trebuchet MS"/>
              </a:rPr>
              <a:t>aktiviteetteja</a:t>
            </a:r>
            <a:r>
              <a:rPr sz="1332" kern="0" spc="366" dirty="0">
                <a:solidFill>
                  <a:srgbClr val="231F20"/>
                </a:solidFill>
                <a:latin typeface="Trebuchet MS"/>
                <a:cs typeface="Trebuchet MS"/>
              </a:rPr>
              <a:t> </a:t>
            </a:r>
            <a:r>
              <a:rPr sz="1332" kern="0" dirty="0">
                <a:solidFill>
                  <a:srgbClr val="231F20"/>
                </a:solidFill>
                <a:latin typeface="Trebuchet MS"/>
                <a:cs typeface="Trebuchet MS"/>
              </a:rPr>
              <a:t>voi</a:t>
            </a:r>
            <a:r>
              <a:rPr sz="1332" kern="0" spc="360" dirty="0">
                <a:solidFill>
                  <a:srgbClr val="231F20"/>
                </a:solidFill>
                <a:latin typeface="Trebuchet MS"/>
                <a:cs typeface="Trebuchet MS"/>
              </a:rPr>
              <a:t> </a:t>
            </a:r>
            <a:r>
              <a:rPr sz="1332" kern="0" dirty="0">
                <a:solidFill>
                  <a:srgbClr val="231F20"/>
                </a:solidFill>
                <a:latin typeface="Trebuchet MS"/>
                <a:cs typeface="Trebuchet MS"/>
              </a:rPr>
              <a:t>toteuttaa</a:t>
            </a:r>
            <a:r>
              <a:rPr sz="1332" kern="0" spc="366" dirty="0">
                <a:solidFill>
                  <a:srgbClr val="231F20"/>
                </a:solidFill>
                <a:latin typeface="Trebuchet MS"/>
                <a:cs typeface="Trebuchet MS"/>
              </a:rPr>
              <a:t> </a:t>
            </a:r>
            <a:r>
              <a:rPr sz="1332" kern="0" dirty="0">
                <a:solidFill>
                  <a:srgbClr val="231F20"/>
                </a:solidFill>
                <a:latin typeface="Trebuchet MS"/>
                <a:cs typeface="Trebuchet MS"/>
              </a:rPr>
              <a:t>vuodenajasta</a:t>
            </a:r>
            <a:r>
              <a:rPr sz="1332" kern="0" spc="366" dirty="0">
                <a:solidFill>
                  <a:srgbClr val="231F20"/>
                </a:solidFill>
                <a:latin typeface="Trebuchet MS"/>
                <a:cs typeface="Trebuchet MS"/>
              </a:rPr>
              <a:t> </a:t>
            </a:r>
            <a:r>
              <a:rPr sz="1332" kern="0" spc="-13" dirty="0">
                <a:solidFill>
                  <a:srgbClr val="231F20"/>
                </a:solidFill>
                <a:latin typeface="Trebuchet MS"/>
                <a:cs typeface="Trebuchet MS"/>
              </a:rPr>
              <a:t>riippumatta.</a:t>
            </a:r>
            <a:endParaRPr sz="1332" kern="0" dirty="0">
              <a:solidFill>
                <a:sysClr val="windowText" lastClr="000000"/>
              </a:solidFill>
              <a:latin typeface="Trebuchet MS"/>
              <a:cs typeface="Trebuchet MS"/>
            </a:endParaRPr>
          </a:p>
          <a:p>
            <a:pPr marL="133609" indent="-117543" defTabSz="1217706">
              <a:spcBef>
                <a:spcPts val="752"/>
              </a:spcBef>
              <a:buFontTx/>
              <a:buChar char="•"/>
              <a:tabLst>
                <a:tab pos="134455" algn="l"/>
              </a:tabLst>
            </a:pPr>
            <a:r>
              <a:rPr sz="1332" kern="0" dirty="0">
                <a:solidFill>
                  <a:srgbClr val="231F20"/>
                </a:solidFill>
                <a:latin typeface="Trebuchet MS"/>
                <a:cs typeface="Trebuchet MS"/>
              </a:rPr>
              <a:t>Materiaalien</a:t>
            </a:r>
            <a:r>
              <a:rPr sz="1332" kern="0" spc="545" dirty="0">
                <a:solidFill>
                  <a:srgbClr val="231F20"/>
                </a:solidFill>
                <a:latin typeface="Trebuchet MS"/>
                <a:cs typeface="Trebuchet MS"/>
              </a:rPr>
              <a:t> </a:t>
            </a:r>
            <a:r>
              <a:rPr sz="1332" kern="0" spc="73" dirty="0">
                <a:solidFill>
                  <a:srgbClr val="231F20"/>
                </a:solidFill>
                <a:latin typeface="Trebuchet MS"/>
                <a:cs typeface="Trebuchet MS"/>
              </a:rPr>
              <a:t>saatavuus?</a:t>
            </a:r>
            <a:endParaRPr sz="1332" kern="0" dirty="0">
              <a:solidFill>
                <a:sysClr val="windowText" lastClr="000000"/>
              </a:solidFill>
              <a:latin typeface="Trebuchet MS"/>
              <a:cs typeface="Trebuchet MS"/>
            </a:endParaRPr>
          </a:p>
        </p:txBody>
      </p:sp>
      <p:pic>
        <p:nvPicPr>
          <p:cNvPr id="6" name="object 6"/>
          <p:cNvPicPr/>
          <p:nvPr/>
        </p:nvPicPr>
        <p:blipFill>
          <a:blip r:embed="rId3" cstate="print"/>
          <a:stretch>
            <a:fillRect/>
          </a:stretch>
        </p:blipFill>
        <p:spPr>
          <a:xfrm>
            <a:off x="6568997" y="539338"/>
            <a:ext cx="5375769" cy="5262207"/>
          </a:xfrm>
          <a:prstGeom prst="rect">
            <a:avLst/>
          </a:prstGeom>
        </p:spPr>
      </p:pic>
      <p:sp>
        <p:nvSpPr>
          <p:cNvPr id="7" name="object 7"/>
          <p:cNvSpPr txBox="1">
            <a:spLocks noGrp="1"/>
          </p:cNvSpPr>
          <p:nvPr>
            <p:ph type="ftr" sz="quarter" idx="4294967295"/>
          </p:nvPr>
        </p:nvSpPr>
        <p:spPr>
          <a:xfrm>
            <a:off x="560256" y="8381390"/>
            <a:ext cx="6525950" cy="230570"/>
          </a:xfrm>
          <a:prstGeom prst="rect">
            <a:avLst/>
          </a:prstGeom>
        </p:spPr>
        <p:txBody>
          <a:bodyPr vert="horz" wrap="square" lIns="0" tIns="5074" rIns="0" bIns="0" rtlCol="0">
            <a:spAutoFit/>
          </a:bodyPr>
          <a:lstStyle/>
          <a:p>
            <a:pPr marL="16913" defTabSz="1217706">
              <a:spcBef>
                <a:spcPts val="40"/>
              </a:spcBef>
            </a:pPr>
            <a:r>
              <a:rPr kern="0" dirty="0">
                <a:solidFill>
                  <a:prstClr val="white"/>
                </a:solidFill>
              </a:rPr>
              <a:t>LUONTOTOIMINTAA</a:t>
            </a:r>
            <a:r>
              <a:rPr kern="0" spc="346" dirty="0">
                <a:solidFill>
                  <a:prstClr val="white"/>
                </a:solidFill>
              </a:rPr>
              <a:t> </a:t>
            </a:r>
            <a:r>
              <a:rPr kern="0" dirty="0">
                <a:solidFill>
                  <a:prstClr val="white"/>
                </a:solidFill>
              </a:rPr>
              <a:t>JOKAISEEN</a:t>
            </a:r>
            <a:r>
              <a:rPr kern="0" spc="107" dirty="0">
                <a:solidFill>
                  <a:prstClr val="white"/>
                </a:solidFill>
              </a:rPr>
              <a:t> </a:t>
            </a:r>
            <a:r>
              <a:rPr kern="0" spc="53" dirty="0">
                <a:solidFill>
                  <a:prstClr val="white"/>
                </a:solidFill>
              </a:rPr>
              <a:t>VUODENAIKAAN</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22373" y="332656"/>
            <a:ext cx="3682718" cy="970617"/>
          </a:xfrm>
          <a:prstGeom prst="rect">
            <a:avLst/>
          </a:prstGeom>
        </p:spPr>
        <p:txBody>
          <a:bodyPr vert="horz" wrap="square" lIns="0" tIns="43972" rIns="0" bIns="0" rtlCol="0">
            <a:spAutoFit/>
          </a:bodyPr>
          <a:lstStyle/>
          <a:p>
            <a:pPr marL="16913" marR="6765">
              <a:lnSpc>
                <a:spcPts val="2397"/>
              </a:lnSpc>
              <a:spcBef>
                <a:spcPts val="346"/>
              </a:spcBef>
            </a:pPr>
            <a:r>
              <a:rPr sz="2800" b="0" spc="173" dirty="0">
                <a:solidFill>
                  <a:srgbClr val="FF0000"/>
                </a:solidFill>
              </a:rPr>
              <a:t>ESIMERKKI </a:t>
            </a:r>
            <a:r>
              <a:rPr sz="2800" b="0" spc="67" dirty="0">
                <a:solidFill>
                  <a:srgbClr val="FF0000"/>
                </a:solidFill>
              </a:rPr>
              <a:t>LUONTOTOIMINNAN </a:t>
            </a:r>
            <a:r>
              <a:rPr sz="2800" b="0" spc="107" dirty="0">
                <a:solidFill>
                  <a:srgbClr val="FF0000"/>
                </a:solidFill>
              </a:rPr>
              <a:t>VUOSIKELLOSTA</a:t>
            </a:r>
          </a:p>
        </p:txBody>
      </p:sp>
      <p:sp>
        <p:nvSpPr>
          <p:cNvPr id="3" name="object 3"/>
          <p:cNvSpPr txBox="1"/>
          <p:nvPr/>
        </p:nvSpPr>
        <p:spPr>
          <a:xfrm>
            <a:off x="422070" y="1698287"/>
            <a:ext cx="2245974" cy="580949"/>
          </a:xfrm>
          <a:prstGeom prst="rect">
            <a:avLst/>
          </a:prstGeom>
        </p:spPr>
        <p:txBody>
          <a:bodyPr vert="horz" wrap="square" lIns="0" tIns="16912" rIns="0" bIns="0" rtlCol="0">
            <a:spAutoFit/>
          </a:bodyPr>
          <a:lstStyle/>
          <a:p>
            <a:pPr marL="16913" defTabSz="1217706">
              <a:spcBef>
                <a:spcPts val="133"/>
              </a:spcBef>
            </a:pPr>
            <a:r>
              <a:rPr sz="1332" b="1" kern="0" spc="87" dirty="0">
                <a:solidFill>
                  <a:srgbClr val="231F20"/>
                </a:solidFill>
                <a:latin typeface="Trebuchet MS"/>
                <a:cs typeface="Trebuchet MS"/>
              </a:rPr>
              <a:t>Merkkien</a:t>
            </a:r>
            <a:r>
              <a:rPr sz="1332" b="1" kern="0" spc="27" dirty="0">
                <a:solidFill>
                  <a:srgbClr val="231F20"/>
                </a:solidFill>
                <a:latin typeface="Trebuchet MS"/>
                <a:cs typeface="Trebuchet MS"/>
              </a:rPr>
              <a:t> </a:t>
            </a:r>
            <a:r>
              <a:rPr sz="1332" b="1" kern="0" spc="53" dirty="0">
                <a:solidFill>
                  <a:srgbClr val="231F20"/>
                </a:solidFill>
                <a:latin typeface="Trebuchet MS"/>
                <a:cs typeface="Trebuchet MS"/>
              </a:rPr>
              <a:t>selitykset:</a:t>
            </a:r>
            <a:endParaRPr sz="1332" kern="0" dirty="0">
              <a:solidFill>
                <a:sysClr val="windowText" lastClr="000000"/>
              </a:solidFill>
              <a:latin typeface="Trebuchet MS"/>
              <a:cs typeface="Trebuchet MS"/>
            </a:endParaRPr>
          </a:p>
          <a:p>
            <a:pPr marL="16913" defTabSz="1217706">
              <a:spcBef>
                <a:spcPts val="1232"/>
              </a:spcBef>
            </a:pPr>
            <a:r>
              <a:rPr sz="1332" b="1" kern="0" spc="107" dirty="0">
                <a:solidFill>
                  <a:srgbClr val="D8B304"/>
                </a:solidFill>
                <a:latin typeface="Trebuchet MS"/>
                <a:cs typeface="Trebuchet MS"/>
              </a:rPr>
              <a:t>Muut</a:t>
            </a:r>
            <a:r>
              <a:rPr sz="1332" b="1" kern="0" spc="27" dirty="0">
                <a:solidFill>
                  <a:srgbClr val="D8B304"/>
                </a:solidFill>
                <a:latin typeface="Trebuchet MS"/>
                <a:cs typeface="Trebuchet MS"/>
              </a:rPr>
              <a:t> </a:t>
            </a:r>
            <a:r>
              <a:rPr sz="1332" b="1" kern="0" spc="67" dirty="0">
                <a:solidFill>
                  <a:srgbClr val="D8B304"/>
                </a:solidFill>
                <a:latin typeface="Trebuchet MS"/>
                <a:cs typeface="Trebuchet MS"/>
              </a:rPr>
              <a:t>luontoharrastukset</a:t>
            </a:r>
            <a:endParaRPr sz="1332" kern="0" dirty="0">
              <a:solidFill>
                <a:sysClr val="windowText" lastClr="000000"/>
              </a:solidFill>
              <a:latin typeface="Trebuchet MS"/>
              <a:cs typeface="Trebuchet MS"/>
            </a:endParaRPr>
          </a:p>
        </p:txBody>
      </p:sp>
      <p:sp>
        <p:nvSpPr>
          <p:cNvPr id="4" name="object 4"/>
          <p:cNvSpPr txBox="1"/>
          <p:nvPr/>
        </p:nvSpPr>
        <p:spPr>
          <a:xfrm>
            <a:off x="422070" y="2487761"/>
            <a:ext cx="2208766" cy="222070"/>
          </a:xfrm>
          <a:prstGeom prst="rect">
            <a:avLst/>
          </a:prstGeom>
        </p:spPr>
        <p:txBody>
          <a:bodyPr vert="horz" wrap="square" lIns="0" tIns="16912" rIns="0" bIns="0" rtlCol="0">
            <a:spAutoFit/>
          </a:bodyPr>
          <a:lstStyle/>
          <a:p>
            <a:pPr marL="16913" defTabSz="1217706">
              <a:spcBef>
                <a:spcPts val="133"/>
              </a:spcBef>
            </a:pPr>
            <a:r>
              <a:rPr sz="1332" b="1" kern="0" dirty="0">
                <a:solidFill>
                  <a:srgbClr val="F7941D"/>
                </a:solidFill>
                <a:latin typeface="Trebuchet MS"/>
                <a:cs typeface="Trebuchet MS"/>
              </a:rPr>
              <a:t>Eläinavusteinen</a:t>
            </a:r>
            <a:r>
              <a:rPr sz="1332" b="1" kern="0" spc="253" dirty="0">
                <a:solidFill>
                  <a:srgbClr val="F7941D"/>
                </a:solidFill>
                <a:latin typeface="Trebuchet MS"/>
                <a:cs typeface="Trebuchet MS"/>
              </a:rPr>
              <a:t>  </a:t>
            </a:r>
            <a:r>
              <a:rPr sz="1332" b="1" kern="0" spc="53" dirty="0">
                <a:solidFill>
                  <a:srgbClr val="F7941D"/>
                </a:solidFill>
                <a:latin typeface="Trebuchet MS"/>
                <a:cs typeface="Trebuchet MS"/>
              </a:rPr>
              <a:t>toiminta</a:t>
            </a:r>
            <a:endParaRPr sz="1332" kern="0" dirty="0">
              <a:solidFill>
                <a:sysClr val="windowText" lastClr="000000"/>
              </a:solidFill>
              <a:latin typeface="Trebuchet MS"/>
              <a:cs typeface="Trebuchet MS"/>
            </a:endParaRPr>
          </a:p>
        </p:txBody>
      </p:sp>
      <p:sp>
        <p:nvSpPr>
          <p:cNvPr id="5" name="object 5"/>
          <p:cNvSpPr txBox="1"/>
          <p:nvPr/>
        </p:nvSpPr>
        <p:spPr>
          <a:xfrm>
            <a:off x="422071" y="2919197"/>
            <a:ext cx="1115376" cy="222070"/>
          </a:xfrm>
          <a:prstGeom prst="rect">
            <a:avLst/>
          </a:prstGeom>
        </p:spPr>
        <p:txBody>
          <a:bodyPr vert="horz" wrap="square" lIns="0" tIns="16912" rIns="0" bIns="0" rtlCol="0">
            <a:spAutoFit/>
          </a:bodyPr>
          <a:lstStyle/>
          <a:p>
            <a:pPr marL="16913" defTabSz="1217706">
              <a:spcBef>
                <a:spcPts val="133"/>
              </a:spcBef>
            </a:pPr>
            <a:r>
              <a:rPr sz="1332" b="1" kern="0" spc="67" dirty="0">
                <a:solidFill>
                  <a:srgbClr val="00ACD4"/>
                </a:solidFill>
                <a:latin typeface="Trebuchet MS"/>
                <a:cs typeface="Trebuchet MS"/>
              </a:rPr>
              <a:t>Kädentaidot</a:t>
            </a:r>
            <a:endParaRPr sz="1332" kern="0" dirty="0">
              <a:solidFill>
                <a:sysClr val="windowText" lastClr="000000"/>
              </a:solidFill>
              <a:latin typeface="Trebuchet MS"/>
              <a:cs typeface="Trebuchet MS"/>
            </a:endParaRPr>
          </a:p>
        </p:txBody>
      </p:sp>
      <p:sp>
        <p:nvSpPr>
          <p:cNvPr id="6" name="object 6"/>
          <p:cNvSpPr txBox="1"/>
          <p:nvPr/>
        </p:nvSpPr>
        <p:spPr>
          <a:xfrm>
            <a:off x="422071" y="3350634"/>
            <a:ext cx="827865" cy="222070"/>
          </a:xfrm>
          <a:prstGeom prst="rect">
            <a:avLst/>
          </a:prstGeom>
        </p:spPr>
        <p:txBody>
          <a:bodyPr vert="horz" wrap="square" lIns="0" tIns="16912" rIns="0" bIns="0" rtlCol="0">
            <a:spAutoFit/>
          </a:bodyPr>
          <a:lstStyle/>
          <a:p>
            <a:pPr marL="16913" defTabSz="1217706">
              <a:spcBef>
                <a:spcPts val="133"/>
              </a:spcBef>
            </a:pPr>
            <a:r>
              <a:rPr sz="1332" b="1" kern="0" spc="53" dirty="0">
                <a:solidFill>
                  <a:srgbClr val="54B948"/>
                </a:solidFill>
                <a:latin typeface="Trebuchet MS"/>
                <a:cs typeface="Trebuchet MS"/>
              </a:rPr>
              <a:t>Puutarha</a:t>
            </a:r>
            <a:endParaRPr sz="1332" kern="0" dirty="0">
              <a:solidFill>
                <a:sysClr val="windowText" lastClr="000000"/>
              </a:solidFill>
              <a:latin typeface="Trebuchet MS"/>
              <a:cs typeface="Trebuchet MS"/>
            </a:endParaRPr>
          </a:p>
        </p:txBody>
      </p:sp>
      <p:sp>
        <p:nvSpPr>
          <p:cNvPr id="7" name="object 7"/>
          <p:cNvSpPr txBox="1"/>
          <p:nvPr/>
        </p:nvSpPr>
        <p:spPr>
          <a:xfrm>
            <a:off x="422071" y="3922697"/>
            <a:ext cx="1184717" cy="820695"/>
          </a:xfrm>
          <a:prstGeom prst="rect">
            <a:avLst/>
          </a:prstGeom>
        </p:spPr>
        <p:txBody>
          <a:bodyPr vert="horz" wrap="square" lIns="0" tIns="16912" rIns="0" bIns="0" rtlCol="0">
            <a:spAutoFit/>
          </a:bodyPr>
          <a:lstStyle/>
          <a:p>
            <a:pPr marL="159823" marR="6765" indent="-143757" defTabSz="1217706">
              <a:lnSpc>
                <a:spcPct val="111100"/>
              </a:lnSpc>
              <a:spcBef>
                <a:spcPts val="133"/>
              </a:spcBef>
            </a:pPr>
            <a:r>
              <a:rPr sz="1199" kern="0" spc="305" dirty="0">
                <a:solidFill>
                  <a:srgbClr val="231F20"/>
                </a:solidFill>
                <a:latin typeface="Trebuchet MS"/>
                <a:cs typeface="Trebuchet MS"/>
              </a:rPr>
              <a:t>*</a:t>
            </a:r>
            <a:r>
              <a:rPr sz="1199" kern="0" spc="120" dirty="0">
                <a:solidFill>
                  <a:srgbClr val="231F20"/>
                </a:solidFill>
                <a:latin typeface="Trebuchet MS"/>
                <a:cs typeface="Trebuchet MS"/>
              </a:rPr>
              <a:t> </a:t>
            </a:r>
            <a:r>
              <a:rPr sz="1199" kern="0" dirty="0">
                <a:solidFill>
                  <a:srgbClr val="231F20"/>
                </a:solidFill>
                <a:latin typeface="Trebuchet MS"/>
                <a:cs typeface="Trebuchet MS"/>
              </a:rPr>
              <a:t>Toiminta</a:t>
            </a:r>
            <a:r>
              <a:rPr sz="1199" kern="0" spc="120" dirty="0">
                <a:solidFill>
                  <a:srgbClr val="231F20"/>
                </a:solidFill>
                <a:latin typeface="Trebuchet MS"/>
                <a:cs typeface="Trebuchet MS"/>
              </a:rPr>
              <a:t> </a:t>
            </a:r>
            <a:r>
              <a:rPr sz="1199" kern="0" spc="67" dirty="0">
                <a:solidFill>
                  <a:srgbClr val="231F20"/>
                </a:solidFill>
                <a:latin typeface="Trebuchet MS"/>
                <a:cs typeface="Trebuchet MS"/>
              </a:rPr>
              <a:t>on </a:t>
            </a:r>
            <a:r>
              <a:rPr sz="1199" kern="0" spc="-13" dirty="0">
                <a:solidFill>
                  <a:srgbClr val="231F20"/>
                </a:solidFill>
                <a:latin typeface="Trebuchet MS"/>
                <a:cs typeface="Trebuchet MS"/>
              </a:rPr>
              <a:t>mahdollista vuodenajasta riippumatta</a:t>
            </a:r>
            <a:endParaRPr sz="1199" kern="0" dirty="0">
              <a:solidFill>
                <a:sysClr val="windowText" lastClr="000000"/>
              </a:solidFill>
              <a:latin typeface="Trebuchet MS"/>
              <a:cs typeface="Trebuchet MS"/>
            </a:endParaRPr>
          </a:p>
        </p:txBody>
      </p:sp>
      <p:grpSp>
        <p:nvGrpSpPr>
          <p:cNvPr id="8" name="object 8"/>
          <p:cNvGrpSpPr/>
          <p:nvPr/>
        </p:nvGrpSpPr>
        <p:grpSpPr>
          <a:xfrm>
            <a:off x="4047817" y="354080"/>
            <a:ext cx="5719792" cy="5732476"/>
            <a:chOff x="3033966" y="265887"/>
            <a:chExt cx="4295140" cy="4304665"/>
          </a:xfrm>
        </p:grpSpPr>
        <p:sp>
          <p:nvSpPr>
            <p:cNvPr id="9" name="object 9"/>
            <p:cNvSpPr/>
            <p:nvPr/>
          </p:nvSpPr>
          <p:spPr>
            <a:xfrm>
              <a:off x="5220077" y="271907"/>
              <a:ext cx="2109470" cy="2108835"/>
            </a:xfrm>
            <a:custGeom>
              <a:avLst/>
              <a:gdLst/>
              <a:ahLst/>
              <a:cxnLst/>
              <a:rect l="l" t="t" r="r" b="b"/>
              <a:pathLst>
                <a:path w="2109470" h="2108835">
                  <a:moveTo>
                    <a:pt x="0" y="0"/>
                  </a:moveTo>
                  <a:lnTo>
                    <a:pt x="0" y="2108835"/>
                  </a:lnTo>
                  <a:lnTo>
                    <a:pt x="2108847" y="2108835"/>
                  </a:lnTo>
                  <a:lnTo>
                    <a:pt x="2108303" y="2060610"/>
                  </a:lnTo>
                  <a:lnTo>
                    <a:pt x="2106677" y="2012642"/>
                  </a:lnTo>
                  <a:lnTo>
                    <a:pt x="2103982" y="1964943"/>
                  </a:lnTo>
                  <a:lnTo>
                    <a:pt x="2100229" y="1917525"/>
                  </a:lnTo>
                  <a:lnTo>
                    <a:pt x="2095430" y="1870400"/>
                  </a:lnTo>
                  <a:lnTo>
                    <a:pt x="2089596" y="1823580"/>
                  </a:lnTo>
                  <a:lnTo>
                    <a:pt x="2082739" y="1777075"/>
                  </a:lnTo>
                  <a:lnTo>
                    <a:pt x="2074871" y="1730899"/>
                  </a:lnTo>
                  <a:lnTo>
                    <a:pt x="2066003" y="1685063"/>
                  </a:lnTo>
                  <a:lnTo>
                    <a:pt x="2056147" y="1639578"/>
                  </a:lnTo>
                  <a:lnTo>
                    <a:pt x="2045314" y="1594458"/>
                  </a:lnTo>
                  <a:lnTo>
                    <a:pt x="2033517" y="1549713"/>
                  </a:lnTo>
                  <a:lnTo>
                    <a:pt x="2020766" y="1505355"/>
                  </a:lnTo>
                  <a:lnTo>
                    <a:pt x="2007074" y="1461396"/>
                  </a:lnTo>
                  <a:lnTo>
                    <a:pt x="1992452" y="1417849"/>
                  </a:lnTo>
                  <a:lnTo>
                    <a:pt x="1976912" y="1374724"/>
                  </a:lnTo>
                  <a:lnTo>
                    <a:pt x="1960465" y="1332034"/>
                  </a:lnTo>
                  <a:lnTo>
                    <a:pt x="1943123" y="1289791"/>
                  </a:lnTo>
                  <a:lnTo>
                    <a:pt x="1924897" y="1248006"/>
                  </a:lnTo>
                  <a:lnTo>
                    <a:pt x="1905800" y="1206692"/>
                  </a:lnTo>
                  <a:lnTo>
                    <a:pt x="1885843" y="1165859"/>
                  </a:lnTo>
                  <a:lnTo>
                    <a:pt x="1865037" y="1125520"/>
                  </a:lnTo>
                  <a:lnTo>
                    <a:pt x="1843394" y="1085688"/>
                  </a:lnTo>
                  <a:lnTo>
                    <a:pt x="1820926" y="1046372"/>
                  </a:lnTo>
                  <a:lnTo>
                    <a:pt x="1797645" y="1007586"/>
                  </a:lnTo>
                  <a:lnTo>
                    <a:pt x="1773561" y="969342"/>
                  </a:lnTo>
                  <a:lnTo>
                    <a:pt x="1748688" y="931651"/>
                  </a:lnTo>
                  <a:lnTo>
                    <a:pt x="1723035" y="894524"/>
                  </a:lnTo>
                  <a:lnTo>
                    <a:pt x="1696616" y="857974"/>
                  </a:lnTo>
                  <a:lnTo>
                    <a:pt x="1669441" y="822014"/>
                  </a:lnTo>
                  <a:lnTo>
                    <a:pt x="1641522" y="786653"/>
                  </a:lnTo>
                  <a:lnTo>
                    <a:pt x="1612871" y="751905"/>
                  </a:lnTo>
                  <a:lnTo>
                    <a:pt x="1583499" y="717781"/>
                  </a:lnTo>
                  <a:lnTo>
                    <a:pt x="1553419" y="684293"/>
                  </a:lnTo>
                  <a:lnTo>
                    <a:pt x="1522641" y="651453"/>
                  </a:lnTo>
                  <a:lnTo>
                    <a:pt x="1491178" y="619272"/>
                  </a:lnTo>
                  <a:lnTo>
                    <a:pt x="1459041" y="587763"/>
                  </a:lnTo>
                  <a:lnTo>
                    <a:pt x="1426241" y="556938"/>
                  </a:lnTo>
                  <a:lnTo>
                    <a:pt x="1392791" y="526807"/>
                  </a:lnTo>
                  <a:lnTo>
                    <a:pt x="1358701" y="497384"/>
                  </a:lnTo>
                  <a:lnTo>
                    <a:pt x="1323984" y="468679"/>
                  </a:lnTo>
                  <a:lnTo>
                    <a:pt x="1288651" y="440705"/>
                  </a:lnTo>
                  <a:lnTo>
                    <a:pt x="1252714" y="413474"/>
                  </a:lnTo>
                  <a:lnTo>
                    <a:pt x="1216184" y="386997"/>
                  </a:lnTo>
                  <a:lnTo>
                    <a:pt x="1179074" y="361287"/>
                  </a:lnTo>
                  <a:lnTo>
                    <a:pt x="1141394" y="336354"/>
                  </a:lnTo>
                  <a:lnTo>
                    <a:pt x="1103156" y="312212"/>
                  </a:lnTo>
                  <a:lnTo>
                    <a:pt x="1064373" y="288871"/>
                  </a:lnTo>
                  <a:lnTo>
                    <a:pt x="1025055" y="266344"/>
                  </a:lnTo>
                  <a:lnTo>
                    <a:pt x="985214" y="244642"/>
                  </a:lnTo>
                  <a:lnTo>
                    <a:pt x="944862" y="223777"/>
                  </a:lnTo>
                  <a:lnTo>
                    <a:pt x="904011" y="203762"/>
                  </a:lnTo>
                  <a:lnTo>
                    <a:pt x="862671" y="184607"/>
                  </a:lnTo>
                  <a:lnTo>
                    <a:pt x="820856" y="166326"/>
                  </a:lnTo>
                  <a:lnTo>
                    <a:pt x="778576" y="148929"/>
                  </a:lnTo>
                  <a:lnTo>
                    <a:pt x="735843" y="132428"/>
                  </a:lnTo>
                  <a:lnTo>
                    <a:pt x="692668" y="116836"/>
                  </a:lnTo>
                  <a:lnTo>
                    <a:pt x="649064" y="102164"/>
                  </a:lnTo>
                  <a:lnTo>
                    <a:pt x="605042" y="88423"/>
                  </a:lnTo>
                  <a:lnTo>
                    <a:pt x="560613" y="75627"/>
                  </a:lnTo>
                  <a:lnTo>
                    <a:pt x="515789" y="63786"/>
                  </a:lnTo>
                  <a:lnTo>
                    <a:pt x="470583" y="52913"/>
                  </a:lnTo>
                  <a:lnTo>
                    <a:pt x="425004" y="43020"/>
                  </a:lnTo>
                  <a:lnTo>
                    <a:pt x="379066" y="34117"/>
                  </a:lnTo>
                  <a:lnTo>
                    <a:pt x="332780" y="26217"/>
                  </a:lnTo>
                  <a:lnTo>
                    <a:pt x="286156" y="19333"/>
                  </a:lnTo>
                  <a:lnTo>
                    <a:pt x="239208" y="13475"/>
                  </a:lnTo>
                  <a:lnTo>
                    <a:pt x="191947" y="8655"/>
                  </a:lnTo>
                  <a:lnTo>
                    <a:pt x="144384" y="4886"/>
                  </a:lnTo>
                  <a:lnTo>
                    <a:pt x="96530" y="2179"/>
                  </a:lnTo>
                  <a:lnTo>
                    <a:pt x="48398" y="546"/>
                  </a:lnTo>
                  <a:lnTo>
                    <a:pt x="0" y="0"/>
                  </a:lnTo>
                  <a:close/>
                </a:path>
              </a:pathLst>
            </a:custGeom>
            <a:solidFill>
              <a:srgbClr val="F0F5D5"/>
            </a:solidFill>
          </p:spPr>
          <p:txBody>
            <a:bodyPr wrap="square" lIns="0" tIns="0" rIns="0" bIns="0" rtlCol="0"/>
            <a:lstStyle/>
            <a:p>
              <a:pPr defTabSz="1217706"/>
              <a:endParaRPr sz="2397" kern="0" dirty="0">
                <a:solidFill>
                  <a:sysClr val="windowText" lastClr="000000"/>
                </a:solidFill>
              </a:endParaRPr>
            </a:p>
          </p:txBody>
        </p:sp>
        <p:sp>
          <p:nvSpPr>
            <p:cNvPr id="10" name="object 10"/>
            <p:cNvSpPr/>
            <p:nvPr/>
          </p:nvSpPr>
          <p:spPr>
            <a:xfrm>
              <a:off x="3033966" y="265887"/>
              <a:ext cx="2109470" cy="2115185"/>
            </a:xfrm>
            <a:custGeom>
              <a:avLst/>
              <a:gdLst/>
              <a:ahLst/>
              <a:cxnLst/>
              <a:rect l="l" t="t" r="r" b="b"/>
              <a:pathLst>
                <a:path w="2109470" h="2115185">
                  <a:moveTo>
                    <a:pt x="2108847" y="0"/>
                  </a:moveTo>
                  <a:lnTo>
                    <a:pt x="2108847" y="6019"/>
                  </a:lnTo>
                  <a:lnTo>
                    <a:pt x="2060448" y="6566"/>
                  </a:lnTo>
                  <a:lnTo>
                    <a:pt x="2012317" y="8199"/>
                  </a:lnTo>
                  <a:lnTo>
                    <a:pt x="1964463" y="10906"/>
                  </a:lnTo>
                  <a:lnTo>
                    <a:pt x="1916900" y="14675"/>
                  </a:lnTo>
                  <a:lnTo>
                    <a:pt x="1869638" y="19494"/>
                  </a:lnTo>
                  <a:lnTo>
                    <a:pt x="1822690" y="25352"/>
                  </a:lnTo>
                  <a:lnTo>
                    <a:pt x="1776067" y="32237"/>
                  </a:lnTo>
                  <a:lnTo>
                    <a:pt x="1729781" y="40137"/>
                  </a:lnTo>
                  <a:lnTo>
                    <a:pt x="1683842" y="49039"/>
                  </a:lnTo>
                  <a:lnTo>
                    <a:pt x="1638264" y="58933"/>
                  </a:lnTo>
                  <a:lnTo>
                    <a:pt x="1593057" y="69806"/>
                  </a:lnTo>
                  <a:lnTo>
                    <a:pt x="1548234" y="81647"/>
                  </a:lnTo>
                  <a:lnTo>
                    <a:pt x="1503805" y="94443"/>
                  </a:lnTo>
                  <a:lnTo>
                    <a:pt x="1459783" y="108183"/>
                  </a:lnTo>
                  <a:lnTo>
                    <a:pt x="1416179" y="122856"/>
                  </a:lnTo>
                  <a:lnTo>
                    <a:pt x="1373004" y="138448"/>
                  </a:lnTo>
                  <a:lnTo>
                    <a:pt x="1330271" y="154948"/>
                  </a:lnTo>
                  <a:lnTo>
                    <a:pt x="1287991" y="172345"/>
                  </a:lnTo>
                  <a:lnTo>
                    <a:pt x="1246175" y="190627"/>
                  </a:lnTo>
                  <a:lnTo>
                    <a:pt x="1204836" y="209782"/>
                  </a:lnTo>
                  <a:lnTo>
                    <a:pt x="1163985" y="229797"/>
                  </a:lnTo>
                  <a:lnTo>
                    <a:pt x="1123633" y="250662"/>
                  </a:lnTo>
                  <a:lnTo>
                    <a:pt x="1083792" y="272363"/>
                  </a:lnTo>
                  <a:lnTo>
                    <a:pt x="1044474" y="294891"/>
                  </a:lnTo>
                  <a:lnTo>
                    <a:pt x="1005690" y="318232"/>
                  </a:lnTo>
                  <a:lnTo>
                    <a:pt x="967453" y="342374"/>
                  </a:lnTo>
                  <a:lnTo>
                    <a:pt x="929773" y="367307"/>
                  </a:lnTo>
                  <a:lnTo>
                    <a:pt x="892662" y="393017"/>
                  </a:lnTo>
                  <a:lnTo>
                    <a:pt x="856133" y="419494"/>
                  </a:lnTo>
                  <a:lnTo>
                    <a:pt x="820196" y="446725"/>
                  </a:lnTo>
                  <a:lnTo>
                    <a:pt x="784863" y="474699"/>
                  </a:lnTo>
                  <a:lnTo>
                    <a:pt x="750146" y="503404"/>
                  </a:lnTo>
                  <a:lnTo>
                    <a:pt x="716056" y="532827"/>
                  </a:lnTo>
                  <a:lnTo>
                    <a:pt x="682606" y="562957"/>
                  </a:lnTo>
                  <a:lnTo>
                    <a:pt x="649806" y="593783"/>
                  </a:lnTo>
                  <a:lnTo>
                    <a:pt x="617669" y="625292"/>
                  </a:lnTo>
                  <a:lnTo>
                    <a:pt x="586205" y="657472"/>
                  </a:lnTo>
                  <a:lnTo>
                    <a:pt x="555428" y="690313"/>
                  </a:lnTo>
                  <a:lnTo>
                    <a:pt x="525347" y="723801"/>
                  </a:lnTo>
                  <a:lnTo>
                    <a:pt x="495976" y="757925"/>
                  </a:lnTo>
                  <a:lnTo>
                    <a:pt x="467325" y="792673"/>
                  </a:lnTo>
                  <a:lnTo>
                    <a:pt x="439406" y="828033"/>
                  </a:lnTo>
                  <a:lnTo>
                    <a:pt x="412231" y="863994"/>
                  </a:lnTo>
                  <a:lnTo>
                    <a:pt x="385812" y="900544"/>
                  </a:lnTo>
                  <a:lnTo>
                    <a:pt x="360159" y="937670"/>
                  </a:lnTo>
                  <a:lnTo>
                    <a:pt x="335285" y="975362"/>
                  </a:lnTo>
                  <a:lnTo>
                    <a:pt x="311202" y="1013606"/>
                  </a:lnTo>
                  <a:lnTo>
                    <a:pt x="287920" y="1052392"/>
                  </a:lnTo>
                  <a:lnTo>
                    <a:pt x="265452" y="1091707"/>
                  </a:lnTo>
                  <a:lnTo>
                    <a:pt x="243810" y="1131540"/>
                  </a:lnTo>
                  <a:lnTo>
                    <a:pt x="223004" y="1171879"/>
                  </a:lnTo>
                  <a:lnTo>
                    <a:pt x="203047" y="1212711"/>
                  </a:lnTo>
                  <a:lnTo>
                    <a:pt x="183949" y="1254026"/>
                  </a:lnTo>
                  <a:lnTo>
                    <a:pt x="165724" y="1295811"/>
                  </a:lnTo>
                  <a:lnTo>
                    <a:pt x="148382" y="1338054"/>
                  </a:lnTo>
                  <a:lnTo>
                    <a:pt x="131935" y="1380744"/>
                  </a:lnTo>
                  <a:lnTo>
                    <a:pt x="116395" y="1423869"/>
                  </a:lnTo>
                  <a:lnTo>
                    <a:pt x="101773" y="1467416"/>
                  </a:lnTo>
                  <a:lnTo>
                    <a:pt x="88081" y="1511375"/>
                  </a:lnTo>
                  <a:lnTo>
                    <a:pt x="75330" y="1555732"/>
                  </a:lnTo>
                  <a:lnTo>
                    <a:pt x="63533" y="1600478"/>
                  </a:lnTo>
                  <a:lnTo>
                    <a:pt x="52700" y="1645598"/>
                  </a:lnTo>
                  <a:lnTo>
                    <a:pt x="42844" y="1691083"/>
                  </a:lnTo>
                  <a:lnTo>
                    <a:pt x="33976" y="1736919"/>
                  </a:lnTo>
                  <a:lnTo>
                    <a:pt x="26108" y="1783095"/>
                  </a:lnTo>
                  <a:lnTo>
                    <a:pt x="19251" y="1829599"/>
                  </a:lnTo>
                  <a:lnTo>
                    <a:pt x="13417" y="1876420"/>
                  </a:lnTo>
                  <a:lnTo>
                    <a:pt x="8618" y="1923545"/>
                  </a:lnTo>
                  <a:lnTo>
                    <a:pt x="4865" y="1970963"/>
                  </a:lnTo>
                  <a:lnTo>
                    <a:pt x="2170" y="2018662"/>
                  </a:lnTo>
                  <a:lnTo>
                    <a:pt x="544" y="2066629"/>
                  </a:lnTo>
                  <a:lnTo>
                    <a:pt x="0" y="2114854"/>
                  </a:lnTo>
                  <a:lnTo>
                    <a:pt x="2108847" y="2114854"/>
                  </a:lnTo>
                  <a:lnTo>
                    <a:pt x="2108847" y="0"/>
                  </a:lnTo>
                  <a:close/>
                </a:path>
              </a:pathLst>
            </a:custGeom>
            <a:solidFill>
              <a:srgbClr val="D7ECFA"/>
            </a:solidFill>
          </p:spPr>
          <p:txBody>
            <a:bodyPr wrap="square" lIns="0" tIns="0" rIns="0" bIns="0" rtlCol="0"/>
            <a:lstStyle/>
            <a:p>
              <a:pPr defTabSz="1217706"/>
              <a:endParaRPr sz="2397" kern="0" dirty="0">
                <a:solidFill>
                  <a:sysClr val="windowText" lastClr="000000"/>
                </a:solidFill>
              </a:endParaRPr>
            </a:p>
          </p:txBody>
        </p:sp>
        <p:sp>
          <p:nvSpPr>
            <p:cNvPr id="11" name="object 11"/>
            <p:cNvSpPr/>
            <p:nvPr/>
          </p:nvSpPr>
          <p:spPr>
            <a:xfrm>
              <a:off x="5220073" y="2461431"/>
              <a:ext cx="2109470" cy="2108835"/>
            </a:xfrm>
            <a:custGeom>
              <a:avLst/>
              <a:gdLst/>
              <a:ahLst/>
              <a:cxnLst/>
              <a:rect l="l" t="t" r="r" b="b"/>
              <a:pathLst>
                <a:path w="2109470" h="2108835">
                  <a:moveTo>
                    <a:pt x="2108847" y="0"/>
                  </a:moveTo>
                  <a:lnTo>
                    <a:pt x="0" y="0"/>
                  </a:lnTo>
                  <a:lnTo>
                    <a:pt x="0" y="2108835"/>
                  </a:lnTo>
                  <a:lnTo>
                    <a:pt x="48399" y="2108288"/>
                  </a:lnTo>
                  <a:lnTo>
                    <a:pt x="96531" y="2106655"/>
                  </a:lnTo>
                  <a:lnTo>
                    <a:pt x="144385" y="2103948"/>
                  </a:lnTo>
                  <a:lnTo>
                    <a:pt x="191949" y="2100179"/>
                  </a:lnTo>
                  <a:lnTo>
                    <a:pt x="239211" y="2095359"/>
                  </a:lnTo>
                  <a:lnTo>
                    <a:pt x="286159" y="2089501"/>
                  </a:lnTo>
                  <a:lnTo>
                    <a:pt x="332783" y="2082617"/>
                  </a:lnTo>
                  <a:lnTo>
                    <a:pt x="379069" y="2074717"/>
                  </a:lnTo>
                  <a:lnTo>
                    <a:pt x="425008" y="2065814"/>
                  </a:lnTo>
                  <a:lnTo>
                    <a:pt x="470586" y="2055921"/>
                  </a:lnTo>
                  <a:lnTo>
                    <a:pt x="515793" y="2045048"/>
                  </a:lnTo>
                  <a:lnTo>
                    <a:pt x="560617" y="2033207"/>
                  </a:lnTo>
                  <a:lnTo>
                    <a:pt x="605046" y="2020411"/>
                  </a:lnTo>
                  <a:lnTo>
                    <a:pt x="649069" y="2006670"/>
                  </a:lnTo>
                  <a:lnTo>
                    <a:pt x="692673" y="1991998"/>
                  </a:lnTo>
                  <a:lnTo>
                    <a:pt x="735848" y="1976406"/>
                  </a:lnTo>
                  <a:lnTo>
                    <a:pt x="778581" y="1959905"/>
                  </a:lnTo>
                  <a:lnTo>
                    <a:pt x="820861" y="1942508"/>
                  </a:lnTo>
                  <a:lnTo>
                    <a:pt x="862677" y="1924227"/>
                  </a:lnTo>
                  <a:lnTo>
                    <a:pt x="904016" y="1905072"/>
                  </a:lnTo>
                  <a:lnTo>
                    <a:pt x="944868" y="1885057"/>
                  </a:lnTo>
                  <a:lnTo>
                    <a:pt x="985220" y="1864192"/>
                  </a:lnTo>
                  <a:lnTo>
                    <a:pt x="1025060" y="1842490"/>
                  </a:lnTo>
                  <a:lnTo>
                    <a:pt x="1064379" y="1819963"/>
                  </a:lnTo>
                  <a:lnTo>
                    <a:pt x="1103162" y="1796622"/>
                  </a:lnTo>
                  <a:lnTo>
                    <a:pt x="1141400" y="1772480"/>
                  </a:lnTo>
                  <a:lnTo>
                    <a:pt x="1179079" y="1747547"/>
                  </a:lnTo>
                  <a:lnTo>
                    <a:pt x="1216190" y="1721837"/>
                  </a:lnTo>
                  <a:lnTo>
                    <a:pt x="1252720" y="1695360"/>
                  </a:lnTo>
                  <a:lnTo>
                    <a:pt x="1288657" y="1668129"/>
                  </a:lnTo>
                  <a:lnTo>
                    <a:pt x="1323989" y="1640155"/>
                  </a:lnTo>
                  <a:lnTo>
                    <a:pt x="1358706" y="1611450"/>
                  </a:lnTo>
                  <a:lnTo>
                    <a:pt x="1392796" y="1582027"/>
                  </a:lnTo>
                  <a:lnTo>
                    <a:pt x="1426246" y="1551896"/>
                  </a:lnTo>
                  <a:lnTo>
                    <a:pt x="1459046" y="1521071"/>
                  </a:lnTo>
                  <a:lnTo>
                    <a:pt x="1491183" y="1489562"/>
                  </a:lnTo>
                  <a:lnTo>
                    <a:pt x="1522646" y="1457381"/>
                  </a:lnTo>
                  <a:lnTo>
                    <a:pt x="1553423" y="1424541"/>
                  </a:lnTo>
                  <a:lnTo>
                    <a:pt x="1583504" y="1391053"/>
                  </a:lnTo>
                  <a:lnTo>
                    <a:pt x="1612875" y="1356929"/>
                  </a:lnTo>
                  <a:lnTo>
                    <a:pt x="1641526" y="1322181"/>
                  </a:lnTo>
                  <a:lnTo>
                    <a:pt x="1669444" y="1286820"/>
                  </a:lnTo>
                  <a:lnTo>
                    <a:pt x="1696619" y="1250860"/>
                  </a:lnTo>
                  <a:lnTo>
                    <a:pt x="1723039" y="1214310"/>
                  </a:lnTo>
                  <a:lnTo>
                    <a:pt x="1748691" y="1177183"/>
                  </a:lnTo>
                  <a:lnTo>
                    <a:pt x="1773565" y="1139492"/>
                  </a:lnTo>
                  <a:lnTo>
                    <a:pt x="1797648" y="1101248"/>
                  </a:lnTo>
                  <a:lnTo>
                    <a:pt x="1820929" y="1062462"/>
                  </a:lnTo>
                  <a:lnTo>
                    <a:pt x="1843397" y="1023146"/>
                  </a:lnTo>
                  <a:lnTo>
                    <a:pt x="1865039" y="983314"/>
                  </a:lnTo>
                  <a:lnTo>
                    <a:pt x="1885845" y="942975"/>
                  </a:lnTo>
                  <a:lnTo>
                    <a:pt x="1905802" y="902142"/>
                  </a:lnTo>
                  <a:lnTo>
                    <a:pt x="1924899" y="860828"/>
                  </a:lnTo>
                  <a:lnTo>
                    <a:pt x="1943125" y="819043"/>
                  </a:lnTo>
                  <a:lnTo>
                    <a:pt x="1960466" y="776800"/>
                  </a:lnTo>
                  <a:lnTo>
                    <a:pt x="1976913" y="734110"/>
                  </a:lnTo>
                  <a:lnTo>
                    <a:pt x="1992453" y="690985"/>
                  </a:lnTo>
                  <a:lnTo>
                    <a:pt x="2007075" y="647438"/>
                  </a:lnTo>
                  <a:lnTo>
                    <a:pt x="2020767" y="603479"/>
                  </a:lnTo>
                  <a:lnTo>
                    <a:pt x="2033518" y="559121"/>
                  </a:lnTo>
                  <a:lnTo>
                    <a:pt x="2045315" y="514376"/>
                  </a:lnTo>
                  <a:lnTo>
                    <a:pt x="2056147" y="469256"/>
                  </a:lnTo>
                  <a:lnTo>
                    <a:pt x="2066003" y="423771"/>
                  </a:lnTo>
                  <a:lnTo>
                    <a:pt x="2074871" y="377935"/>
                  </a:lnTo>
                  <a:lnTo>
                    <a:pt x="2082739" y="331759"/>
                  </a:lnTo>
                  <a:lnTo>
                    <a:pt x="2089596" y="285254"/>
                  </a:lnTo>
                  <a:lnTo>
                    <a:pt x="2095430" y="238434"/>
                  </a:lnTo>
                  <a:lnTo>
                    <a:pt x="2100229" y="191309"/>
                  </a:lnTo>
                  <a:lnTo>
                    <a:pt x="2103982" y="143891"/>
                  </a:lnTo>
                  <a:lnTo>
                    <a:pt x="2106677" y="96192"/>
                  </a:lnTo>
                  <a:lnTo>
                    <a:pt x="2108303" y="48224"/>
                  </a:lnTo>
                  <a:lnTo>
                    <a:pt x="2108847" y="0"/>
                  </a:lnTo>
                  <a:close/>
                </a:path>
              </a:pathLst>
            </a:custGeom>
            <a:solidFill>
              <a:srgbClr val="FFF5DB"/>
            </a:solidFill>
          </p:spPr>
          <p:txBody>
            <a:bodyPr wrap="square" lIns="0" tIns="0" rIns="0" bIns="0" rtlCol="0"/>
            <a:lstStyle/>
            <a:p>
              <a:pPr defTabSz="1217706"/>
              <a:endParaRPr sz="2397" kern="0" dirty="0">
                <a:solidFill>
                  <a:sysClr val="windowText" lastClr="000000"/>
                </a:solidFill>
              </a:endParaRPr>
            </a:p>
          </p:txBody>
        </p:sp>
        <p:sp>
          <p:nvSpPr>
            <p:cNvPr id="12" name="object 12"/>
            <p:cNvSpPr/>
            <p:nvPr/>
          </p:nvSpPr>
          <p:spPr>
            <a:xfrm>
              <a:off x="3033966" y="2461431"/>
              <a:ext cx="2109470" cy="2108835"/>
            </a:xfrm>
            <a:custGeom>
              <a:avLst/>
              <a:gdLst/>
              <a:ahLst/>
              <a:cxnLst/>
              <a:rect l="l" t="t" r="r" b="b"/>
              <a:pathLst>
                <a:path w="2109470" h="2108835">
                  <a:moveTo>
                    <a:pt x="2108847" y="0"/>
                  </a:moveTo>
                  <a:lnTo>
                    <a:pt x="0" y="0"/>
                  </a:lnTo>
                  <a:lnTo>
                    <a:pt x="544" y="48224"/>
                  </a:lnTo>
                  <a:lnTo>
                    <a:pt x="2170" y="96192"/>
                  </a:lnTo>
                  <a:lnTo>
                    <a:pt x="4865" y="143891"/>
                  </a:lnTo>
                  <a:lnTo>
                    <a:pt x="8618" y="191309"/>
                  </a:lnTo>
                  <a:lnTo>
                    <a:pt x="13417" y="238434"/>
                  </a:lnTo>
                  <a:lnTo>
                    <a:pt x="19251" y="285254"/>
                  </a:lnTo>
                  <a:lnTo>
                    <a:pt x="26108" y="331759"/>
                  </a:lnTo>
                  <a:lnTo>
                    <a:pt x="33976" y="377935"/>
                  </a:lnTo>
                  <a:lnTo>
                    <a:pt x="42844" y="423771"/>
                  </a:lnTo>
                  <a:lnTo>
                    <a:pt x="52700" y="469256"/>
                  </a:lnTo>
                  <a:lnTo>
                    <a:pt x="63533" y="514376"/>
                  </a:lnTo>
                  <a:lnTo>
                    <a:pt x="75330" y="559121"/>
                  </a:lnTo>
                  <a:lnTo>
                    <a:pt x="88081" y="603479"/>
                  </a:lnTo>
                  <a:lnTo>
                    <a:pt x="101773" y="647438"/>
                  </a:lnTo>
                  <a:lnTo>
                    <a:pt x="116395" y="690985"/>
                  </a:lnTo>
                  <a:lnTo>
                    <a:pt x="131935" y="734110"/>
                  </a:lnTo>
                  <a:lnTo>
                    <a:pt x="148382" y="776800"/>
                  </a:lnTo>
                  <a:lnTo>
                    <a:pt x="165724" y="819043"/>
                  </a:lnTo>
                  <a:lnTo>
                    <a:pt x="183949" y="860828"/>
                  </a:lnTo>
                  <a:lnTo>
                    <a:pt x="203047" y="902142"/>
                  </a:lnTo>
                  <a:lnTo>
                    <a:pt x="223004" y="942975"/>
                  </a:lnTo>
                  <a:lnTo>
                    <a:pt x="243810" y="983314"/>
                  </a:lnTo>
                  <a:lnTo>
                    <a:pt x="265452" y="1023146"/>
                  </a:lnTo>
                  <a:lnTo>
                    <a:pt x="287920" y="1062462"/>
                  </a:lnTo>
                  <a:lnTo>
                    <a:pt x="311202" y="1101248"/>
                  </a:lnTo>
                  <a:lnTo>
                    <a:pt x="335285" y="1139492"/>
                  </a:lnTo>
                  <a:lnTo>
                    <a:pt x="360159" y="1177183"/>
                  </a:lnTo>
                  <a:lnTo>
                    <a:pt x="385812" y="1214310"/>
                  </a:lnTo>
                  <a:lnTo>
                    <a:pt x="412231" y="1250860"/>
                  </a:lnTo>
                  <a:lnTo>
                    <a:pt x="439406" y="1286820"/>
                  </a:lnTo>
                  <a:lnTo>
                    <a:pt x="467325" y="1322181"/>
                  </a:lnTo>
                  <a:lnTo>
                    <a:pt x="495976" y="1356929"/>
                  </a:lnTo>
                  <a:lnTo>
                    <a:pt x="525347" y="1391053"/>
                  </a:lnTo>
                  <a:lnTo>
                    <a:pt x="555428" y="1424541"/>
                  </a:lnTo>
                  <a:lnTo>
                    <a:pt x="586205" y="1457381"/>
                  </a:lnTo>
                  <a:lnTo>
                    <a:pt x="617669" y="1489562"/>
                  </a:lnTo>
                  <a:lnTo>
                    <a:pt x="649806" y="1521071"/>
                  </a:lnTo>
                  <a:lnTo>
                    <a:pt x="682606" y="1551896"/>
                  </a:lnTo>
                  <a:lnTo>
                    <a:pt x="716056" y="1582027"/>
                  </a:lnTo>
                  <a:lnTo>
                    <a:pt x="750146" y="1611450"/>
                  </a:lnTo>
                  <a:lnTo>
                    <a:pt x="784863" y="1640155"/>
                  </a:lnTo>
                  <a:lnTo>
                    <a:pt x="820196" y="1668129"/>
                  </a:lnTo>
                  <a:lnTo>
                    <a:pt x="856133" y="1695360"/>
                  </a:lnTo>
                  <a:lnTo>
                    <a:pt x="892662" y="1721837"/>
                  </a:lnTo>
                  <a:lnTo>
                    <a:pt x="929773" y="1747547"/>
                  </a:lnTo>
                  <a:lnTo>
                    <a:pt x="967453" y="1772480"/>
                  </a:lnTo>
                  <a:lnTo>
                    <a:pt x="1005690" y="1796622"/>
                  </a:lnTo>
                  <a:lnTo>
                    <a:pt x="1044474" y="1819963"/>
                  </a:lnTo>
                  <a:lnTo>
                    <a:pt x="1083792" y="1842490"/>
                  </a:lnTo>
                  <a:lnTo>
                    <a:pt x="1123633" y="1864192"/>
                  </a:lnTo>
                  <a:lnTo>
                    <a:pt x="1163985" y="1885057"/>
                  </a:lnTo>
                  <a:lnTo>
                    <a:pt x="1204836" y="1905072"/>
                  </a:lnTo>
                  <a:lnTo>
                    <a:pt x="1246175" y="1924227"/>
                  </a:lnTo>
                  <a:lnTo>
                    <a:pt x="1287991" y="1942508"/>
                  </a:lnTo>
                  <a:lnTo>
                    <a:pt x="1330271" y="1959905"/>
                  </a:lnTo>
                  <a:lnTo>
                    <a:pt x="1373004" y="1976406"/>
                  </a:lnTo>
                  <a:lnTo>
                    <a:pt x="1416179" y="1991998"/>
                  </a:lnTo>
                  <a:lnTo>
                    <a:pt x="1459783" y="2006670"/>
                  </a:lnTo>
                  <a:lnTo>
                    <a:pt x="1503805" y="2020411"/>
                  </a:lnTo>
                  <a:lnTo>
                    <a:pt x="1548234" y="2033207"/>
                  </a:lnTo>
                  <a:lnTo>
                    <a:pt x="1593057" y="2045048"/>
                  </a:lnTo>
                  <a:lnTo>
                    <a:pt x="1638264" y="2055921"/>
                  </a:lnTo>
                  <a:lnTo>
                    <a:pt x="1683842" y="2065814"/>
                  </a:lnTo>
                  <a:lnTo>
                    <a:pt x="1729781" y="2074717"/>
                  </a:lnTo>
                  <a:lnTo>
                    <a:pt x="1776067" y="2082617"/>
                  </a:lnTo>
                  <a:lnTo>
                    <a:pt x="1822690" y="2089501"/>
                  </a:lnTo>
                  <a:lnTo>
                    <a:pt x="1869638" y="2095359"/>
                  </a:lnTo>
                  <a:lnTo>
                    <a:pt x="1916900" y="2100179"/>
                  </a:lnTo>
                  <a:lnTo>
                    <a:pt x="1964463" y="2103948"/>
                  </a:lnTo>
                  <a:lnTo>
                    <a:pt x="2012317" y="2106655"/>
                  </a:lnTo>
                  <a:lnTo>
                    <a:pt x="2060448" y="2108288"/>
                  </a:lnTo>
                  <a:lnTo>
                    <a:pt x="2108847" y="2108835"/>
                  </a:lnTo>
                  <a:lnTo>
                    <a:pt x="2108847" y="0"/>
                  </a:lnTo>
                  <a:close/>
                </a:path>
              </a:pathLst>
            </a:custGeom>
            <a:solidFill>
              <a:srgbClr val="FFF1E2"/>
            </a:solidFill>
          </p:spPr>
          <p:txBody>
            <a:bodyPr wrap="square" lIns="0" tIns="0" rIns="0" bIns="0" rtlCol="0"/>
            <a:lstStyle/>
            <a:p>
              <a:pPr defTabSz="1217706"/>
              <a:endParaRPr sz="2397" kern="0" dirty="0">
                <a:solidFill>
                  <a:sysClr val="windowText" lastClr="000000"/>
                </a:solidFill>
              </a:endParaRPr>
            </a:p>
          </p:txBody>
        </p:sp>
      </p:grpSp>
      <p:sp>
        <p:nvSpPr>
          <p:cNvPr id="13" name="object 13"/>
          <p:cNvSpPr txBox="1"/>
          <p:nvPr/>
        </p:nvSpPr>
        <p:spPr>
          <a:xfrm>
            <a:off x="9119395" y="3318646"/>
            <a:ext cx="486233" cy="222070"/>
          </a:xfrm>
          <a:prstGeom prst="rect">
            <a:avLst/>
          </a:prstGeom>
        </p:spPr>
        <p:txBody>
          <a:bodyPr vert="horz" wrap="square" lIns="0" tIns="16912" rIns="0" bIns="0" rtlCol="0">
            <a:spAutoFit/>
          </a:bodyPr>
          <a:lstStyle/>
          <a:p>
            <a:pPr marL="16913" defTabSz="1217706">
              <a:spcBef>
                <a:spcPts val="133"/>
              </a:spcBef>
            </a:pPr>
            <a:r>
              <a:rPr sz="1332" b="1" kern="0" spc="80" dirty="0">
                <a:solidFill>
                  <a:srgbClr val="231F20"/>
                </a:solidFill>
                <a:latin typeface="Trebuchet MS"/>
                <a:cs typeface="Trebuchet MS"/>
              </a:rPr>
              <a:t>KESÄ</a:t>
            </a:r>
            <a:endParaRPr sz="1332" kern="0" dirty="0">
              <a:solidFill>
                <a:sysClr val="windowText" lastClr="000000"/>
              </a:solidFill>
              <a:latin typeface="Trebuchet MS"/>
              <a:cs typeface="Trebuchet MS"/>
            </a:endParaRPr>
          </a:p>
        </p:txBody>
      </p:sp>
      <p:sp>
        <p:nvSpPr>
          <p:cNvPr id="14" name="object 14"/>
          <p:cNvSpPr txBox="1"/>
          <p:nvPr/>
        </p:nvSpPr>
        <p:spPr>
          <a:xfrm>
            <a:off x="4123963" y="3318646"/>
            <a:ext cx="562339" cy="222070"/>
          </a:xfrm>
          <a:prstGeom prst="rect">
            <a:avLst/>
          </a:prstGeom>
        </p:spPr>
        <p:txBody>
          <a:bodyPr vert="horz" wrap="square" lIns="0" tIns="16912" rIns="0" bIns="0" rtlCol="0">
            <a:spAutoFit/>
          </a:bodyPr>
          <a:lstStyle/>
          <a:p>
            <a:pPr marL="16913" defTabSz="1217706">
              <a:spcBef>
                <a:spcPts val="133"/>
              </a:spcBef>
            </a:pPr>
            <a:r>
              <a:rPr sz="1332" b="1" kern="0" spc="-27" dirty="0">
                <a:solidFill>
                  <a:srgbClr val="231F20"/>
                </a:solidFill>
                <a:latin typeface="Trebuchet MS"/>
                <a:cs typeface="Trebuchet MS"/>
              </a:rPr>
              <a:t>SYKSY</a:t>
            </a:r>
            <a:endParaRPr sz="1332" kern="0" dirty="0">
              <a:solidFill>
                <a:sysClr val="windowText" lastClr="000000"/>
              </a:solidFill>
              <a:latin typeface="Trebuchet MS"/>
              <a:cs typeface="Trebuchet MS"/>
            </a:endParaRPr>
          </a:p>
        </p:txBody>
      </p:sp>
      <p:grpSp>
        <p:nvGrpSpPr>
          <p:cNvPr id="15" name="object 15"/>
          <p:cNvGrpSpPr/>
          <p:nvPr/>
        </p:nvGrpSpPr>
        <p:grpSpPr>
          <a:xfrm>
            <a:off x="5689338" y="2016494"/>
            <a:ext cx="2445541" cy="2445541"/>
            <a:chOff x="4266627" y="1514238"/>
            <a:chExt cx="1836420" cy="1836420"/>
          </a:xfrm>
        </p:grpSpPr>
        <p:sp>
          <p:nvSpPr>
            <p:cNvPr id="16" name="object 16"/>
            <p:cNvSpPr/>
            <p:nvPr/>
          </p:nvSpPr>
          <p:spPr>
            <a:xfrm>
              <a:off x="4279327" y="1526938"/>
              <a:ext cx="1811020" cy="1811020"/>
            </a:xfrm>
            <a:custGeom>
              <a:avLst/>
              <a:gdLst/>
              <a:ahLst/>
              <a:cxnLst/>
              <a:rect l="l" t="t" r="r" b="b"/>
              <a:pathLst>
                <a:path w="1811020" h="1811020">
                  <a:moveTo>
                    <a:pt x="905294" y="0"/>
                  </a:moveTo>
                  <a:lnTo>
                    <a:pt x="857214" y="1254"/>
                  </a:lnTo>
                  <a:lnTo>
                    <a:pt x="809788" y="4977"/>
                  </a:lnTo>
                  <a:lnTo>
                    <a:pt x="763078" y="11106"/>
                  </a:lnTo>
                  <a:lnTo>
                    <a:pt x="717147" y="19577"/>
                  </a:lnTo>
                  <a:lnTo>
                    <a:pt x="672057" y="30329"/>
                  </a:lnTo>
                  <a:lnTo>
                    <a:pt x="627871" y="43298"/>
                  </a:lnTo>
                  <a:lnTo>
                    <a:pt x="584652" y="58423"/>
                  </a:lnTo>
                  <a:lnTo>
                    <a:pt x="542462" y="75640"/>
                  </a:lnTo>
                  <a:lnTo>
                    <a:pt x="501363" y="94887"/>
                  </a:lnTo>
                  <a:lnTo>
                    <a:pt x="461419" y="116102"/>
                  </a:lnTo>
                  <a:lnTo>
                    <a:pt x="422691" y="139222"/>
                  </a:lnTo>
                  <a:lnTo>
                    <a:pt x="385243" y="164184"/>
                  </a:lnTo>
                  <a:lnTo>
                    <a:pt x="349137" y="190926"/>
                  </a:lnTo>
                  <a:lnTo>
                    <a:pt x="314435" y="219385"/>
                  </a:lnTo>
                  <a:lnTo>
                    <a:pt x="281200" y="249499"/>
                  </a:lnTo>
                  <a:lnTo>
                    <a:pt x="249494" y="281204"/>
                  </a:lnTo>
                  <a:lnTo>
                    <a:pt x="219381" y="314440"/>
                  </a:lnTo>
                  <a:lnTo>
                    <a:pt x="190922" y="349142"/>
                  </a:lnTo>
                  <a:lnTo>
                    <a:pt x="164180" y="385249"/>
                  </a:lnTo>
                  <a:lnTo>
                    <a:pt x="139219" y="422697"/>
                  </a:lnTo>
                  <a:lnTo>
                    <a:pt x="116099" y="461425"/>
                  </a:lnTo>
                  <a:lnTo>
                    <a:pt x="94885" y="501369"/>
                  </a:lnTo>
                  <a:lnTo>
                    <a:pt x="75638" y="542467"/>
                  </a:lnTo>
                  <a:lnTo>
                    <a:pt x="58421" y="584657"/>
                  </a:lnTo>
                  <a:lnTo>
                    <a:pt x="43297" y="627876"/>
                  </a:lnTo>
                  <a:lnTo>
                    <a:pt x="30328" y="672061"/>
                  </a:lnTo>
                  <a:lnTo>
                    <a:pt x="19576" y="717151"/>
                  </a:lnTo>
                  <a:lnTo>
                    <a:pt x="11105" y="763081"/>
                  </a:lnTo>
                  <a:lnTo>
                    <a:pt x="4977" y="809790"/>
                  </a:lnTo>
                  <a:lnTo>
                    <a:pt x="1254" y="857215"/>
                  </a:lnTo>
                  <a:lnTo>
                    <a:pt x="0" y="905294"/>
                  </a:lnTo>
                  <a:lnTo>
                    <a:pt x="1254" y="953373"/>
                  </a:lnTo>
                  <a:lnTo>
                    <a:pt x="4977" y="1000799"/>
                  </a:lnTo>
                  <a:lnTo>
                    <a:pt x="11105" y="1047509"/>
                  </a:lnTo>
                  <a:lnTo>
                    <a:pt x="19576" y="1093440"/>
                  </a:lnTo>
                  <a:lnTo>
                    <a:pt x="30328" y="1138530"/>
                  </a:lnTo>
                  <a:lnTo>
                    <a:pt x="43297" y="1182716"/>
                  </a:lnTo>
                  <a:lnTo>
                    <a:pt x="58421" y="1225935"/>
                  </a:lnTo>
                  <a:lnTo>
                    <a:pt x="75638" y="1268125"/>
                  </a:lnTo>
                  <a:lnTo>
                    <a:pt x="94885" y="1309224"/>
                  </a:lnTo>
                  <a:lnTo>
                    <a:pt x="116099" y="1349168"/>
                  </a:lnTo>
                  <a:lnTo>
                    <a:pt x="139219" y="1387896"/>
                  </a:lnTo>
                  <a:lnTo>
                    <a:pt x="164180" y="1425344"/>
                  </a:lnTo>
                  <a:lnTo>
                    <a:pt x="190922" y="1461451"/>
                  </a:lnTo>
                  <a:lnTo>
                    <a:pt x="219381" y="1496153"/>
                  </a:lnTo>
                  <a:lnTo>
                    <a:pt x="249494" y="1529388"/>
                  </a:lnTo>
                  <a:lnTo>
                    <a:pt x="281200" y="1561093"/>
                  </a:lnTo>
                  <a:lnTo>
                    <a:pt x="314435" y="1591207"/>
                  </a:lnTo>
                  <a:lnTo>
                    <a:pt x="349137" y="1619665"/>
                  </a:lnTo>
                  <a:lnTo>
                    <a:pt x="385243" y="1646407"/>
                  </a:lnTo>
                  <a:lnTo>
                    <a:pt x="422691" y="1671368"/>
                  </a:lnTo>
                  <a:lnTo>
                    <a:pt x="461419" y="1694488"/>
                  </a:lnTo>
                  <a:lnTo>
                    <a:pt x="501363" y="1715702"/>
                  </a:lnTo>
                  <a:lnTo>
                    <a:pt x="542462" y="1734949"/>
                  </a:lnTo>
                  <a:lnTo>
                    <a:pt x="584652" y="1752166"/>
                  </a:lnTo>
                  <a:lnTo>
                    <a:pt x="627871" y="1767290"/>
                  </a:lnTo>
                  <a:lnTo>
                    <a:pt x="672057" y="1780259"/>
                  </a:lnTo>
                  <a:lnTo>
                    <a:pt x="717147" y="1791011"/>
                  </a:lnTo>
                  <a:lnTo>
                    <a:pt x="763078" y="1799482"/>
                  </a:lnTo>
                  <a:lnTo>
                    <a:pt x="809788" y="1805610"/>
                  </a:lnTo>
                  <a:lnTo>
                    <a:pt x="857214" y="1809333"/>
                  </a:lnTo>
                  <a:lnTo>
                    <a:pt x="905294" y="1810588"/>
                  </a:lnTo>
                  <a:lnTo>
                    <a:pt x="953373" y="1809333"/>
                  </a:lnTo>
                  <a:lnTo>
                    <a:pt x="1000799" y="1805610"/>
                  </a:lnTo>
                  <a:lnTo>
                    <a:pt x="1047509" y="1799482"/>
                  </a:lnTo>
                  <a:lnTo>
                    <a:pt x="1093440" y="1791011"/>
                  </a:lnTo>
                  <a:lnTo>
                    <a:pt x="1138530" y="1780259"/>
                  </a:lnTo>
                  <a:lnTo>
                    <a:pt x="1182716" y="1767290"/>
                  </a:lnTo>
                  <a:lnTo>
                    <a:pt x="1225935" y="1752166"/>
                  </a:lnTo>
                  <a:lnTo>
                    <a:pt x="1268125" y="1734949"/>
                  </a:lnTo>
                  <a:lnTo>
                    <a:pt x="1309224" y="1715702"/>
                  </a:lnTo>
                  <a:lnTo>
                    <a:pt x="1349168" y="1694488"/>
                  </a:lnTo>
                  <a:lnTo>
                    <a:pt x="1387896" y="1671368"/>
                  </a:lnTo>
                  <a:lnTo>
                    <a:pt x="1425344" y="1646407"/>
                  </a:lnTo>
                  <a:lnTo>
                    <a:pt x="1461451" y="1619665"/>
                  </a:lnTo>
                  <a:lnTo>
                    <a:pt x="1496153" y="1591207"/>
                  </a:lnTo>
                  <a:lnTo>
                    <a:pt x="1529388" y="1561093"/>
                  </a:lnTo>
                  <a:lnTo>
                    <a:pt x="1561093" y="1529388"/>
                  </a:lnTo>
                  <a:lnTo>
                    <a:pt x="1591207" y="1496153"/>
                  </a:lnTo>
                  <a:lnTo>
                    <a:pt x="1619665" y="1461451"/>
                  </a:lnTo>
                  <a:lnTo>
                    <a:pt x="1646407" y="1425344"/>
                  </a:lnTo>
                  <a:lnTo>
                    <a:pt x="1671368" y="1387896"/>
                  </a:lnTo>
                  <a:lnTo>
                    <a:pt x="1694488" y="1349168"/>
                  </a:lnTo>
                  <a:lnTo>
                    <a:pt x="1715702" y="1309224"/>
                  </a:lnTo>
                  <a:lnTo>
                    <a:pt x="1734949" y="1268125"/>
                  </a:lnTo>
                  <a:lnTo>
                    <a:pt x="1752166" y="1225935"/>
                  </a:lnTo>
                  <a:lnTo>
                    <a:pt x="1767290" y="1182716"/>
                  </a:lnTo>
                  <a:lnTo>
                    <a:pt x="1780259" y="1138530"/>
                  </a:lnTo>
                  <a:lnTo>
                    <a:pt x="1791011" y="1093440"/>
                  </a:lnTo>
                  <a:lnTo>
                    <a:pt x="1799482" y="1047509"/>
                  </a:lnTo>
                  <a:lnTo>
                    <a:pt x="1805610" y="1000799"/>
                  </a:lnTo>
                  <a:lnTo>
                    <a:pt x="1809333" y="953373"/>
                  </a:lnTo>
                  <a:lnTo>
                    <a:pt x="1810588" y="905294"/>
                  </a:lnTo>
                  <a:lnTo>
                    <a:pt x="1809333" y="857215"/>
                  </a:lnTo>
                  <a:lnTo>
                    <a:pt x="1805610" y="809790"/>
                  </a:lnTo>
                  <a:lnTo>
                    <a:pt x="1799482" y="763081"/>
                  </a:lnTo>
                  <a:lnTo>
                    <a:pt x="1791011" y="717151"/>
                  </a:lnTo>
                  <a:lnTo>
                    <a:pt x="1780259" y="672061"/>
                  </a:lnTo>
                  <a:lnTo>
                    <a:pt x="1767290" y="627876"/>
                  </a:lnTo>
                  <a:lnTo>
                    <a:pt x="1752166" y="584657"/>
                  </a:lnTo>
                  <a:lnTo>
                    <a:pt x="1734949" y="542467"/>
                  </a:lnTo>
                  <a:lnTo>
                    <a:pt x="1715702" y="501369"/>
                  </a:lnTo>
                  <a:lnTo>
                    <a:pt x="1694488" y="461425"/>
                  </a:lnTo>
                  <a:lnTo>
                    <a:pt x="1671368" y="422697"/>
                  </a:lnTo>
                  <a:lnTo>
                    <a:pt x="1646407" y="385249"/>
                  </a:lnTo>
                  <a:lnTo>
                    <a:pt x="1619665" y="349142"/>
                  </a:lnTo>
                  <a:lnTo>
                    <a:pt x="1591207" y="314440"/>
                  </a:lnTo>
                  <a:lnTo>
                    <a:pt x="1561093" y="281204"/>
                  </a:lnTo>
                  <a:lnTo>
                    <a:pt x="1529388" y="249499"/>
                  </a:lnTo>
                  <a:lnTo>
                    <a:pt x="1496153" y="219385"/>
                  </a:lnTo>
                  <a:lnTo>
                    <a:pt x="1461451" y="190926"/>
                  </a:lnTo>
                  <a:lnTo>
                    <a:pt x="1425344" y="164184"/>
                  </a:lnTo>
                  <a:lnTo>
                    <a:pt x="1387896" y="139222"/>
                  </a:lnTo>
                  <a:lnTo>
                    <a:pt x="1349168" y="116102"/>
                  </a:lnTo>
                  <a:lnTo>
                    <a:pt x="1309224" y="94887"/>
                  </a:lnTo>
                  <a:lnTo>
                    <a:pt x="1268125" y="75640"/>
                  </a:lnTo>
                  <a:lnTo>
                    <a:pt x="1225935" y="58423"/>
                  </a:lnTo>
                  <a:lnTo>
                    <a:pt x="1182716" y="43298"/>
                  </a:lnTo>
                  <a:lnTo>
                    <a:pt x="1138530" y="30329"/>
                  </a:lnTo>
                  <a:lnTo>
                    <a:pt x="1093440" y="19577"/>
                  </a:lnTo>
                  <a:lnTo>
                    <a:pt x="1047509" y="11106"/>
                  </a:lnTo>
                  <a:lnTo>
                    <a:pt x="1000799" y="4977"/>
                  </a:lnTo>
                  <a:lnTo>
                    <a:pt x="953373" y="1254"/>
                  </a:lnTo>
                  <a:lnTo>
                    <a:pt x="905294" y="0"/>
                  </a:lnTo>
                  <a:close/>
                </a:path>
              </a:pathLst>
            </a:custGeom>
            <a:solidFill>
              <a:srgbClr val="E9E9E9"/>
            </a:solidFill>
          </p:spPr>
          <p:txBody>
            <a:bodyPr wrap="square" lIns="0" tIns="0" rIns="0" bIns="0" rtlCol="0"/>
            <a:lstStyle/>
            <a:p>
              <a:pPr defTabSz="1217706"/>
              <a:endParaRPr sz="2397" kern="0" dirty="0">
                <a:solidFill>
                  <a:sysClr val="windowText" lastClr="000000"/>
                </a:solidFill>
              </a:endParaRPr>
            </a:p>
          </p:txBody>
        </p:sp>
        <p:sp>
          <p:nvSpPr>
            <p:cNvPr id="17" name="object 17"/>
            <p:cNvSpPr/>
            <p:nvPr/>
          </p:nvSpPr>
          <p:spPr>
            <a:xfrm>
              <a:off x="4279327" y="1526938"/>
              <a:ext cx="1811020" cy="1811020"/>
            </a:xfrm>
            <a:custGeom>
              <a:avLst/>
              <a:gdLst/>
              <a:ahLst/>
              <a:cxnLst/>
              <a:rect l="l" t="t" r="r" b="b"/>
              <a:pathLst>
                <a:path w="1811020" h="1811020">
                  <a:moveTo>
                    <a:pt x="905294" y="1810588"/>
                  </a:moveTo>
                  <a:lnTo>
                    <a:pt x="953373" y="1809333"/>
                  </a:lnTo>
                  <a:lnTo>
                    <a:pt x="1000799" y="1805610"/>
                  </a:lnTo>
                  <a:lnTo>
                    <a:pt x="1047509" y="1799482"/>
                  </a:lnTo>
                  <a:lnTo>
                    <a:pt x="1093440" y="1791011"/>
                  </a:lnTo>
                  <a:lnTo>
                    <a:pt x="1138530" y="1780259"/>
                  </a:lnTo>
                  <a:lnTo>
                    <a:pt x="1182716" y="1767290"/>
                  </a:lnTo>
                  <a:lnTo>
                    <a:pt x="1225935" y="1752166"/>
                  </a:lnTo>
                  <a:lnTo>
                    <a:pt x="1268125" y="1734949"/>
                  </a:lnTo>
                  <a:lnTo>
                    <a:pt x="1309224" y="1715702"/>
                  </a:lnTo>
                  <a:lnTo>
                    <a:pt x="1349168" y="1694488"/>
                  </a:lnTo>
                  <a:lnTo>
                    <a:pt x="1387896" y="1671368"/>
                  </a:lnTo>
                  <a:lnTo>
                    <a:pt x="1425344" y="1646407"/>
                  </a:lnTo>
                  <a:lnTo>
                    <a:pt x="1461451" y="1619665"/>
                  </a:lnTo>
                  <a:lnTo>
                    <a:pt x="1496153" y="1591207"/>
                  </a:lnTo>
                  <a:lnTo>
                    <a:pt x="1529388" y="1561093"/>
                  </a:lnTo>
                  <a:lnTo>
                    <a:pt x="1561093" y="1529388"/>
                  </a:lnTo>
                  <a:lnTo>
                    <a:pt x="1591207" y="1496153"/>
                  </a:lnTo>
                  <a:lnTo>
                    <a:pt x="1619665" y="1461451"/>
                  </a:lnTo>
                  <a:lnTo>
                    <a:pt x="1646407" y="1425344"/>
                  </a:lnTo>
                  <a:lnTo>
                    <a:pt x="1671368" y="1387896"/>
                  </a:lnTo>
                  <a:lnTo>
                    <a:pt x="1694488" y="1349168"/>
                  </a:lnTo>
                  <a:lnTo>
                    <a:pt x="1715702" y="1309224"/>
                  </a:lnTo>
                  <a:lnTo>
                    <a:pt x="1734949" y="1268125"/>
                  </a:lnTo>
                  <a:lnTo>
                    <a:pt x="1752166" y="1225935"/>
                  </a:lnTo>
                  <a:lnTo>
                    <a:pt x="1767290" y="1182716"/>
                  </a:lnTo>
                  <a:lnTo>
                    <a:pt x="1780259" y="1138530"/>
                  </a:lnTo>
                  <a:lnTo>
                    <a:pt x="1791011" y="1093440"/>
                  </a:lnTo>
                  <a:lnTo>
                    <a:pt x="1799482" y="1047509"/>
                  </a:lnTo>
                  <a:lnTo>
                    <a:pt x="1805610" y="1000799"/>
                  </a:lnTo>
                  <a:lnTo>
                    <a:pt x="1809333" y="953373"/>
                  </a:lnTo>
                  <a:lnTo>
                    <a:pt x="1810588" y="905294"/>
                  </a:lnTo>
                  <a:lnTo>
                    <a:pt x="1809333" y="857215"/>
                  </a:lnTo>
                  <a:lnTo>
                    <a:pt x="1805610" y="809790"/>
                  </a:lnTo>
                  <a:lnTo>
                    <a:pt x="1799482" y="763081"/>
                  </a:lnTo>
                  <a:lnTo>
                    <a:pt x="1791011" y="717151"/>
                  </a:lnTo>
                  <a:lnTo>
                    <a:pt x="1780259" y="672061"/>
                  </a:lnTo>
                  <a:lnTo>
                    <a:pt x="1767290" y="627876"/>
                  </a:lnTo>
                  <a:lnTo>
                    <a:pt x="1752166" y="584657"/>
                  </a:lnTo>
                  <a:lnTo>
                    <a:pt x="1734949" y="542467"/>
                  </a:lnTo>
                  <a:lnTo>
                    <a:pt x="1715702" y="501369"/>
                  </a:lnTo>
                  <a:lnTo>
                    <a:pt x="1694488" y="461425"/>
                  </a:lnTo>
                  <a:lnTo>
                    <a:pt x="1671368" y="422697"/>
                  </a:lnTo>
                  <a:lnTo>
                    <a:pt x="1646407" y="385249"/>
                  </a:lnTo>
                  <a:lnTo>
                    <a:pt x="1619665" y="349142"/>
                  </a:lnTo>
                  <a:lnTo>
                    <a:pt x="1591207" y="314440"/>
                  </a:lnTo>
                  <a:lnTo>
                    <a:pt x="1561093" y="281204"/>
                  </a:lnTo>
                  <a:lnTo>
                    <a:pt x="1529388" y="249499"/>
                  </a:lnTo>
                  <a:lnTo>
                    <a:pt x="1496153" y="219385"/>
                  </a:lnTo>
                  <a:lnTo>
                    <a:pt x="1461451" y="190926"/>
                  </a:lnTo>
                  <a:lnTo>
                    <a:pt x="1425344" y="164184"/>
                  </a:lnTo>
                  <a:lnTo>
                    <a:pt x="1387896" y="139222"/>
                  </a:lnTo>
                  <a:lnTo>
                    <a:pt x="1349168" y="116102"/>
                  </a:lnTo>
                  <a:lnTo>
                    <a:pt x="1309224" y="94887"/>
                  </a:lnTo>
                  <a:lnTo>
                    <a:pt x="1268125" y="75640"/>
                  </a:lnTo>
                  <a:lnTo>
                    <a:pt x="1225935" y="58423"/>
                  </a:lnTo>
                  <a:lnTo>
                    <a:pt x="1182716" y="43298"/>
                  </a:lnTo>
                  <a:lnTo>
                    <a:pt x="1138530" y="30329"/>
                  </a:lnTo>
                  <a:lnTo>
                    <a:pt x="1093440" y="19577"/>
                  </a:lnTo>
                  <a:lnTo>
                    <a:pt x="1047509" y="11106"/>
                  </a:lnTo>
                  <a:lnTo>
                    <a:pt x="1000799" y="4977"/>
                  </a:lnTo>
                  <a:lnTo>
                    <a:pt x="953373" y="1254"/>
                  </a:lnTo>
                  <a:lnTo>
                    <a:pt x="905294" y="0"/>
                  </a:lnTo>
                  <a:lnTo>
                    <a:pt x="857214" y="1254"/>
                  </a:lnTo>
                  <a:lnTo>
                    <a:pt x="809788" y="4977"/>
                  </a:lnTo>
                  <a:lnTo>
                    <a:pt x="763078" y="11106"/>
                  </a:lnTo>
                  <a:lnTo>
                    <a:pt x="717147" y="19577"/>
                  </a:lnTo>
                  <a:lnTo>
                    <a:pt x="672057" y="30329"/>
                  </a:lnTo>
                  <a:lnTo>
                    <a:pt x="627871" y="43298"/>
                  </a:lnTo>
                  <a:lnTo>
                    <a:pt x="584652" y="58423"/>
                  </a:lnTo>
                  <a:lnTo>
                    <a:pt x="542462" y="75640"/>
                  </a:lnTo>
                  <a:lnTo>
                    <a:pt x="501363" y="94887"/>
                  </a:lnTo>
                  <a:lnTo>
                    <a:pt x="461419" y="116102"/>
                  </a:lnTo>
                  <a:lnTo>
                    <a:pt x="422691" y="139222"/>
                  </a:lnTo>
                  <a:lnTo>
                    <a:pt x="385243" y="164184"/>
                  </a:lnTo>
                  <a:lnTo>
                    <a:pt x="349137" y="190926"/>
                  </a:lnTo>
                  <a:lnTo>
                    <a:pt x="314435" y="219385"/>
                  </a:lnTo>
                  <a:lnTo>
                    <a:pt x="281200" y="249499"/>
                  </a:lnTo>
                  <a:lnTo>
                    <a:pt x="249494" y="281204"/>
                  </a:lnTo>
                  <a:lnTo>
                    <a:pt x="219381" y="314440"/>
                  </a:lnTo>
                  <a:lnTo>
                    <a:pt x="190922" y="349142"/>
                  </a:lnTo>
                  <a:lnTo>
                    <a:pt x="164180" y="385249"/>
                  </a:lnTo>
                  <a:lnTo>
                    <a:pt x="139219" y="422697"/>
                  </a:lnTo>
                  <a:lnTo>
                    <a:pt x="116099" y="461425"/>
                  </a:lnTo>
                  <a:lnTo>
                    <a:pt x="94885" y="501369"/>
                  </a:lnTo>
                  <a:lnTo>
                    <a:pt x="75638" y="542467"/>
                  </a:lnTo>
                  <a:lnTo>
                    <a:pt x="58421" y="584657"/>
                  </a:lnTo>
                  <a:lnTo>
                    <a:pt x="43297" y="627876"/>
                  </a:lnTo>
                  <a:lnTo>
                    <a:pt x="30328" y="672061"/>
                  </a:lnTo>
                  <a:lnTo>
                    <a:pt x="19576" y="717151"/>
                  </a:lnTo>
                  <a:lnTo>
                    <a:pt x="11105" y="763081"/>
                  </a:lnTo>
                  <a:lnTo>
                    <a:pt x="4977" y="809790"/>
                  </a:lnTo>
                  <a:lnTo>
                    <a:pt x="1254" y="857215"/>
                  </a:lnTo>
                  <a:lnTo>
                    <a:pt x="0" y="905294"/>
                  </a:lnTo>
                  <a:lnTo>
                    <a:pt x="1254" y="953373"/>
                  </a:lnTo>
                  <a:lnTo>
                    <a:pt x="4977" y="1000799"/>
                  </a:lnTo>
                  <a:lnTo>
                    <a:pt x="11105" y="1047509"/>
                  </a:lnTo>
                  <a:lnTo>
                    <a:pt x="19576" y="1093440"/>
                  </a:lnTo>
                  <a:lnTo>
                    <a:pt x="30328" y="1138530"/>
                  </a:lnTo>
                  <a:lnTo>
                    <a:pt x="43297" y="1182716"/>
                  </a:lnTo>
                  <a:lnTo>
                    <a:pt x="58421" y="1225935"/>
                  </a:lnTo>
                  <a:lnTo>
                    <a:pt x="75638" y="1268125"/>
                  </a:lnTo>
                  <a:lnTo>
                    <a:pt x="94885" y="1309224"/>
                  </a:lnTo>
                  <a:lnTo>
                    <a:pt x="116099" y="1349168"/>
                  </a:lnTo>
                  <a:lnTo>
                    <a:pt x="139219" y="1387896"/>
                  </a:lnTo>
                  <a:lnTo>
                    <a:pt x="164180" y="1425344"/>
                  </a:lnTo>
                  <a:lnTo>
                    <a:pt x="190922" y="1461451"/>
                  </a:lnTo>
                  <a:lnTo>
                    <a:pt x="219381" y="1496153"/>
                  </a:lnTo>
                  <a:lnTo>
                    <a:pt x="249494" y="1529388"/>
                  </a:lnTo>
                  <a:lnTo>
                    <a:pt x="281200" y="1561093"/>
                  </a:lnTo>
                  <a:lnTo>
                    <a:pt x="314435" y="1591207"/>
                  </a:lnTo>
                  <a:lnTo>
                    <a:pt x="349137" y="1619665"/>
                  </a:lnTo>
                  <a:lnTo>
                    <a:pt x="385243" y="1646407"/>
                  </a:lnTo>
                  <a:lnTo>
                    <a:pt x="422691" y="1671368"/>
                  </a:lnTo>
                  <a:lnTo>
                    <a:pt x="461419" y="1694488"/>
                  </a:lnTo>
                  <a:lnTo>
                    <a:pt x="501363" y="1715702"/>
                  </a:lnTo>
                  <a:lnTo>
                    <a:pt x="542462" y="1734949"/>
                  </a:lnTo>
                  <a:lnTo>
                    <a:pt x="584652" y="1752166"/>
                  </a:lnTo>
                  <a:lnTo>
                    <a:pt x="627871" y="1767290"/>
                  </a:lnTo>
                  <a:lnTo>
                    <a:pt x="672057" y="1780259"/>
                  </a:lnTo>
                  <a:lnTo>
                    <a:pt x="717147" y="1791011"/>
                  </a:lnTo>
                  <a:lnTo>
                    <a:pt x="763078" y="1799482"/>
                  </a:lnTo>
                  <a:lnTo>
                    <a:pt x="809788" y="1805610"/>
                  </a:lnTo>
                  <a:lnTo>
                    <a:pt x="857214" y="1809333"/>
                  </a:lnTo>
                  <a:lnTo>
                    <a:pt x="905294" y="1810588"/>
                  </a:lnTo>
                  <a:close/>
                </a:path>
              </a:pathLst>
            </a:custGeom>
            <a:ln w="25400">
              <a:solidFill>
                <a:srgbClr val="FFFFFF"/>
              </a:solidFill>
            </a:ln>
          </p:spPr>
          <p:txBody>
            <a:bodyPr wrap="square" lIns="0" tIns="0" rIns="0" bIns="0" rtlCol="0"/>
            <a:lstStyle/>
            <a:p>
              <a:pPr defTabSz="1217706"/>
              <a:endParaRPr sz="2397" kern="0" dirty="0">
                <a:solidFill>
                  <a:sysClr val="windowText" lastClr="000000"/>
                </a:solidFill>
              </a:endParaRPr>
            </a:p>
          </p:txBody>
        </p:sp>
      </p:grpSp>
      <p:sp>
        <p:nvSpPr>
          <p:cNvPr id="18" name="object 18"/>
          <p:cNvSpPr txBox="1"/>
          <p:nvPr/>
        </p:nvSpPr>
        <p:spPr>
          <a:xfrm>
            <a:off x="3831551" y="623145"/>
            <a:ext cx="1692937" cy="1926639"/>
          </a:xfrm>
          <a:prstGeom prst="rect">
            <a:avLst/>
          </a:prstGeom>
        </p:spPr>
        <p:txBody>
          <a:bodyPr vert="horz" wrap="square" lIns="0" tIns="16912" rIns="0" bIns="0" rtlCol="0">
            <a:spAutoFit/>
          </a:bodyPr>
          <a:lstStyle/>
          <a:p>
            <a:pPr marL="29597" marR="9302" indent="1007990" algn="r" defTabSz="1217706">
              <a:lnSpc>
                <a:spcPct val="147600"/>
              </a:lnSpc>
              <a:spcBef>
                <a:spcPts val="133"/>
              </a:spcBef>
            </a:pPr>
            <a:r>
              <a:rPr sz="1065" b="1" kern="0" spc="-13" dirty="0">
                <a:solidFill>
                  <a:srgbClr val="54B948"/>
                </a:solidFill>
                <a:latin typeface="Trebuchet MS"/>
                <a:cs typeface="Trebuchet MS"/>
              </a:rPr>
              <a:t>Lumityöt </a:t>
            </a:r>
            <a:r>
              <a:rPr sz="1065" b="1" kern="0" dirty="0">
                <a:solidFill>
                  <a:srgbClr val="D8B304"/>
                </a:solidFill>
                <a:latin typeface="Trebuchet MS"/>
                <a:cs typeface="Trebuchet MS"/>
              </a:rPr>
              <a:t>Lintujen</a:t>
            </a:r>
            <a:r>
              <a:rPr sz="1065" b="1" kern="0" spc="286" dirty="0">
                <a:solidFill>
                  <a:srgbClr val="D8B304"/>
                </a:solidFill>
                <a:latin typeface="Trebuchet MS"/>
                <a:cs typeface="Trebuchet MS"/>
              </a:rPr>
              <a:t> </a:t>
            </a:r>
            <a:r>
              <a:rPr sz="1065" b="1" kern="0" spc="-13" dirty="0">
                <a:solidFill>
                  <a:srgbClr val="D8B304"/>
                </a:solidFill>
                <a:latin typeface="Trebuchet MS"/>
                <a:cs typeface="Trebuchet MS"/>
              </a:rPr>
              <a:t>talviruokinta </a:t>
            </a:r>
            <a:r>
              <a:rPr sz="1065" b="1" kern="0" spc="60" dirty="0">
                <a:solidFill>
                  <a:srgbClr val="54B948"/>
                </a:solidFill>
                <a:latin typeface="Trebuchet MS"/>
                <a:cs typeface="Trebuchet MS"/>
              </a:rPr>
              <a:t>Kylvösten suunnittelu*</a:t>
            </a:r>
            <a:endParaRPr sz="1065" kern="0" dirty="0">
              <a:solidFill>
                <a:sysClr val="windowText" lastClr="000000"/>
              </a:solidFill>
              <a:latin typeface="Trebuchet MS"/>
              <a:cs typeface="Trebuchet MS"/>
            </a:endParaRPr>
          </a:p>
          <a:p>
            <a:pPr marL="16913" marR="6765" indent="926810" algn="r" defTabSz="1217706">
              <a:lnSpc>
                <a:spcPct val="147600"/>
              </a:lnSpc>
            </a:pPr>
            <a:r>
              <a:rPr sz="1065" b="1" kern="0" spc="-13" dirty="0">
                <a:solidFill>
                  <a:srgbClr val="D8B304"/>
                </a:solidFill>
                <a:latin typeface="Trebuchet MS"/>
                <a:cs typeface="Trebuchet MS"/>
              </a:rPr>
              <a:t>Pilkkiretki </a:t>
            </a:r>
            <a:r>
              <a:rPr sz="1065" b="1" kern="0" dirty="0">
                <a:solidFill>
                  <a:srgbClr val="00ACD4"/>
                </a:solidFill>
                <a:latin typeface="Trebuchet MS"/>
                <a:cs typeface="Trebuchet MS"/>
              </a:rPr>
              <a:t>Puutonttujen</a:t>
            </a:r>
            <a:r>
              <a:rPr sz="1065" b="1" kern="0" spc="193" dirty="0">
                <a:solidFill>
                  <a:srgbClr val="00ACD4"/>
                </a:solidFill>
                <a:latin typeface="Trebuchet MS"/>
                <a:cs typeface="Trebuchet MS"/>
              </a:rPr>
              <a:t>  </a:t>
            </a:r>
            <a:r>
              <a:rPr sz="1065" b="1" kern="0" spc="73" dirty="0">
                <a:solidFill>
                  <a:srgbClr val="00ACD4"/>
                </a:solidFill>
                <a:latin typeface="Trebuchet MS"/>
                <a:cs typeface="Trebuchet MS"/>
              </a:rPr>
              <a:t>maalaus*</a:t>
            </a:r>
            <a:endParaRPr sz="1065" kern="0" dirty="0">
              <a:solidFill>
                <a:sysClr val="windowText" lastClr="000000"/>
              </a:solidFill>
              <a:latin typeface="Trebuchet MS"/>
              <a:cs typeface="Trebuchet MS"/>
            </a:endParaRPr>
          </a:p>
          <a:p>
            <a:pPr marR="10148" algn="r" defTabSz="1217706">
              <a:spcBef>
                <a:spcPts val="606"/>
              </a:spcBef>
            </a:pPr>
            <a:r>
              <a:rPr sz="1065" b="1" kern="0" spc="-13" dirty="0">
                <a:solidFill>
                  <a:srgbClr val="F7941D"/>
                </a:solidFill>
                <a:latin typeface="Trebuchet MS"/>
                <a:cs typeface="Trebuchet MS"/>
              </a:rPr>
              <a:t>Koiravierailu*</a:t>
            </a:r>
            <a:endParaRPr sz="1065" kern="0" dirty="0">
              <a:solidFill>
                <a:sysClr val="windowText" lastClr="000000"/>
              </a:solidFill>
              <a:latin typeface="Trebuchet MS"/>
              <a:cs typeface="Trebuchet MS"/>
            </a:endParaRPr>
          </a:p>
          <a:p>
            <a:pPr marL="688342" marR="9302" indent="305272" algn="r" defTabSz="1217706">
              <a:lnSpc>
                <a:spcPct val="147600"/>
              </a:lnSpc>
            </a:pPr>
            <a:r>
              <a:rPr sz="1065" b="1" kern="0" spc="80" dirty="0">
                <a:solidFill>
                  <a:srgbClr val="00ACD4"/>
                </a:solidFill>
                <a:latin typeface="Trebuchet MS"/>
                <a:cs typeface="Trebuchet MS"/>
              </a:rPr>
              <a:t>Kranssit* </a:t>
            </a:r>
            <a:r>
              <a:rPr sz="1065" b="1" kern="0" spc="53" dirty="0">
                <a:solidFill>
                  <a:srgbClr val="F7941D"/>
                </a:solidFill>
                <a:latin typeface="Trebuchet MS"/>
                <a:cs typeface="Trebuchet MS"/>
              </a:rPr>
              <a:t>Kissavierailu*</a:t>
            </a:r>
            <a:endParaRPr sz="1065" kern="0" dirty="0">
              <a:solidFill>
                <a:sysClr val="windowText" lastClr="000000"/>
              </a:solidFill>
              <a:latin typeface="Trebuchet MS"/>
              <a:cs typeface="Trebuchet MS"/>
            </a:endParaRPr>
          </a:p>
        </p:txBody>
      </p:sp>
      <p:sp>
        <p:nvSpPr>
          <p:cNvPr id="25" name="object 25"/>
          <p:cNvSpPr txBox="1">
            <a:spLocks noGrp="1"/>
          </p:cNvSpPr>
          <p:nvPr>
            <p:ph type="ftr" sz="quarter" idx="4294967295"/>
          </p:nvPr>
        </p:nvSpPr>
        <p:spPr>
          <a:xfrm>
            <a:off x="560256" y="8381390"/>
            <a:ext cx="6525950" cy="230570"/>
          </a:xfrm>
          <a:prstGeom prst="rect">
            <a:avLst/>
          </a:prstGeom>
        </p:spPr>
        <p:txBody>
          <a:bodyPr vert="horz" wrap="square" lIns="0" tIns="5074" rIns="0" bIns="0" rtlCol="0">
            <a:spAutoFit/>
          </a:bodyPr>
          <a:lstStyle/>
          <a:p>
            <a:pPr marL="16913" defTabSz="1217706">
              <a:spcBef>
                <a:spcPts val="40"/>
              </a:spcBef>
            </a:pPr>
            <a:r>
              <a:rPr kern="0" dirty="0">
                <a:solidFill>
                  <a:prstClr val="white"/>
                </a:solidFill>
              </a:rPr>
              <a:t>LUONTOTOIMINTAA</a:t>
            </a:r>
            <a:r>
              <a:rPr kern="0" spc="346" dirty="0">
                <a:solidFill>
                  <a:prstClr val="white"/>
                </a:solidFill>
              </a:rPr>
              <a:t> </a:t>
            </a:r>
            <a:r>
              <a:rPr kern="0" dirty="0">
                <a:solidFill>
                  <a:prstClr val="white"/>
                </a:solidFill>
              </a:rPr>
              <a:t>JOKAISEEN</a:t>
            </a:r>
            <a:r>
              <a:rPr kern="0" spc="107" dirty="0">
                <a:solidFill>
                  <a:prstClr val="white"/>
                </a:solidFill>
              </a:rPr>
              <a:t> </a:t>
            </a:r>
            <a:r>
              <a:rPr kern="0" spc="53" dirty="0">
                <a:solidFill>
                  <a:prstClr val="white"/>
                </a:solidFill>
              </a:rPr>
              <a:t>VUODENAIKAAN</a:t>
            </a:r>
          </a:p>
        </p:txBody>
      </p:sp>
      <p:sp>
        <p:nvSpPr>
          <p:cNvPr id="19" name="object 19"/>
          <p:cNvSpPr txBox="1"/>
          <p:nvPr/>
        </p:nvSpPr>
        <p:spPr>
          <a:xfrm>
            <a:off x="6147030" y="490207"/>
            <a:ext cx="1462927" cy="1086281"/>
          </a:xfrm>
          <a:prstGeom prst="rect">
            <a:avLst/>
          </a:prstGeom>
        </p:spPr>
        <p:txBody>
          <a:bodyPr vert="horz" wrap="square" lIns="0" tIns="16912" rIns="0" bIns="0" rtlCol="0">
            <a:spAutoFit/>
          </a:bodyPr>
          <a:lstStyle/>
          <a:p>
            <a:pPr marL="16913" defTabSz="1217706">
              <a:spcBef>
                <a:spcPts val="133"/>
              </a:spcBef>
              <a:tabLst>
                <a:tab pos="898904" algn="l"/>
              </a:tabLst>
            </a:pPr>
            <a:r>
              <a:rPr sz="1332" b="1" kern="0" spc="-13" dirty="0">
                <a:solidFill>
                  <a:srgbClr val="231F20"/>
                </a:solidFill>
                <a:latin typeface="Trebuchet MS"/>
                <a:cs typeface="Trebuchet MS"/>
              </a:rPr>
              <a:t>TALVI</a:t>
            </a:r>
            <a:r>
              <a:rPr sz="1332" b="1" kern="0" dirty="0">
                <a:solidFill>
                  <a:srgbClr val="231F20"/>
                </a:solidFill>
                <a:latin typeface="Trebuchet MS"/>
                <a:cs typeface="Trebuchet MS"/>
              </a:rPr>
              <a:t>	</a:t>
            </a:r>
            <a:r>
              <a:rPr sz="1332" b="1" kern="0" spc="-13" dirty="0">
                <a:solidFill>
                  <a:srgbClr val="231F20"/>
                </a:solidFill>
                <a:latin typeface="Trebuchet MS"/>
                <a:cs typeface="Trebuchet MS"/>
              </a:rPr>
              <a:t>KEVÄT</a:t>
            </a:r>
            <a:endParaRPr sz="1332" kern="0" dirty="0">
              <a:solidFill>
                <a:sysClr val="windowText" lastClr="000000"/>
              </a:solidFill>
              <a:latin typeface="Trebuchet MS"/>
              <a:cs typeface="Trebuchet MS"/>
            </a:endParaRPr>
          </a:p>
          <a:p>
            <a:pPr defTabSz="1217706">
              <a:spcBef>
                <a:spcPts val="33"/>
              </a:spcBef>
            </a:pPr>
            <a:endParaRPr sz="1199" kern="0" dirty="0">
              <a:solidFill>
                <a:sysClr val="windowText" lastClr="000000"/>
              </a:solidFill>
              <a:latin typeface="Trebuchet MS"/>
              <a:cs typeface="Trebuchet MS"/>
            </a:endParaRPr>
          </a:p>
          <a:p>
            <a:pPr marL="180965" marR="6765" indent="-846" algn="ctr" defTabSz="1217706">
              <a:lnSpc>
                <a:spcPts val="1132"/>
              </a:lnSpc>
            </a:pPr>
            <a:r>
              <a:rPr sz="1065" b="1" kern="0" spc="47" dirty="0">
                <a:solidFill>
                  <a:srgbClr val="54B948"/>
                </a:solidFill>
                <a:latin typeface="Trebuchet MS"/>
                <a:cs typeface="Trebuchet MS"/>
              </a:rPr>
              <a:t>Pihakalusteiden </a:t>
            </a:r>
            <a:r>
              <a:rPr sz="1065" b="1" kern="0" spc="73" dirty="0">
                <a:solidFill>
                  <a:srgbClr val="54B948"/>
                </a:solidFill>
                <a:latin typeface="Trebuchet MS"/>
                <a:cs typeface="Trebuchet MS"/>
              </a:rPr>
              <a:t>huolto</a:t>
            </a:r>
            <a:r>
              <a:rPr sz="1065" b="1" kern="0" dirty="0">
                <a:solidFill>
                  <a:srgbClr val="54B948"/>
                </a:solidFill>
                <a:latin typeface="Trebuchet MS"/>
                <a:cs typeface="Trebuchet MS"/>
              </a:rPr>
              <a:t> </a:t>
            </a:r>
            <a:r>
              <a:rPr sz="1065" b="1" kern="0" spc="-67" dirty="0">
                <a:solidFill>
                  <a:srgbClr val="54B948"/>
                </a:solidFill>
                <a:latin typeface="Trebuchet MS"/>
                <a:cs typeface="Trebuchet MS"/>
              </a:rPr>
              <a:t>Ja</a:t>
            </a:r>
            <a:r>
              <a:rPr sz="1065" b="1" kern="0" spc="7" dirty="0">
                <a:solidFill>
                  <a:srgbClr val="54B948"/>
                </a:solidFill>
                <a:latin typeface="Trebuchet MS"/>
                <a:cs typeface="Trebuchet MS"/>
              </a:rPr>
              <a:t> </a:t>
            </a:r>
            <a:r>
              <a:rPr sz="1065" b="1" kern="0" spc="67" dirty="0">
                <a:solidFill>
                  <a:srgbClr val="54B948"/>
                </a:solidFill>
                <a:latin typeface="Trebuchet MS"/>
                <a:cs typeface="Trebuchet MS"/>
              </a:rPr>
              <a:t>asennus</a:t>
            </a:r>
            <a:endParaRPr sz="1065" kern="0" dirty="0">
              <a:solidFill>
                <a:sysClr val="windowText" lastClr="000000"/>
              </a:solidFill>
              <a:latin typeface="Trebuchet MS"/>
              <a:cs typeface="Trebuchet MS"/>
            </a:endParaRPr>
          </a:p>
          <a:p>
            <a:pPr marL="185193" marR="8456" indent="-2537" algn="ctr" defTabSz="1217706">
              <a:lnSpc>
                <a:spcPts val="1132"/>
              </a:lnSpc>
              <a:spcBef>
                <a:spcPts val="946"/>
              </a:spcBef>
            </a:pPr>
            <a:r>
              <a:rPr sz="1065" b="1" kern="0" spc="53" dirty="0">
                <a:solidFill>
                  <a:srgbClr val="54B948"/>
                </a:solidFill>
                <a:latin typeface="Trebuchet MS"/>
                <a:cs typeface="Trebuchet MS"/>
              </a:rPr>
              <a:t>Pistokkaiden </a:t>
            </a:r>
            <a:r>
              <a:rPr sz="1065" b="1" kern="0" spc="47" dirty="0">
                <a:solidFill>
                  <a:srgbClr val="54B948"/>
                </a:solidFill>
                <a:latin typeface="Trebuchet MS"/>
                <a:cs typeface="Trebuchet MS"/>
              </a:rPr>
              <a:t>istutuspurkkeihin</a:t>
            </a:r>
            <a:endParaRPr sz="1065" kern="0" dirty="0">
              <a:solidFill>
                <a:sysClr val="windowText" lastClr="000000"/>
              </a:solidFill>
              <a:latin typeface="Trebuchet MS"/>
              <a:cs typeface="Trebuchet MS"/>
            </a:endParaRPr>
          </a:p>
        </p:txBody>
      </p:sp>
      <p:sp>
        <p:nvSpPr>
          <p:cNvPr id="20" name="object 20"/>
          <p:cNvSpPr txBox="1"/>
          <p:nvPr/>
        </p:nvSpPr>
        <p:spPr>
          <a:xfrm>
            <a:off x="8152615" y="622739"/>
            <a:ext cx="3656473" cy="2410799"/>
          </a:xfrm>
          <a:prstGeom prst="rect">
            <a:avLst/>
          </a:prstGeom>
        </p:spPr>
        <p:txBody>
          <a:bodyPr vert="horz" wrap="square" lIns="0" tIns="93864" rIns="0" bIns="0" rtlCol="0">
            <a:spAutoFit/>
          </a:bodyPr>
          <a:lstStyle/>
          <a:p>
            <a:pPr marL="16913" defTabSz="1217706">
              <a:spcBef>
                <a:spcPts val="739"/>
              </a:spcBef>
            </a:pPr>
            <a:r>
              <a:rPr sz="1065" b="1" kern="0" dirty="0">
                <a:solidFill>
                  <a:srgbClr val="54B948"/>
                </a:solidFill>
                <a:latin typeface="Trebuchet MS"/>
                <a:cs typeface="Trebuchet MS"/>
              </a:rPr>
              <a:t>Tarvikkeiden</a:t>
            </a:r>
            <a:r>
              <a:rPr sz="1065" b="1" kern="0" spc="545" dirty="0">
                <a:solidFill>
                  <a:srgbClr val="54B948"/>
                </a:solidFill>
                <a:latin typeface="Trebuchet MS"/>
                <a:cs typeface="Trebuchet MS"/>
              </a:rPr>
              <a:t> </a:t>
            </a:r>
            <a:r>
              <a:rPr sz="1065" b="1" kern="0" spc="67" dirty="0">
                <a:solidFill>
                  <a:srgbClr val="54B948"/>
                </a:solidFill>
                <a:latin typeface="Trebuchet MS"/>
                <a:cs typeface="Trebuchet MS"/>
              </a:rPr>
              <a:t>hankinta*</a:t>
            </a:r>
            <a:endParaRPr sz="1065" kern="0" dirty="0">
              <a:solidFill>
                <a:sysClr val="windowText" lastClr="000000"/>
              </a:solidFill>
              <a:latin typeface="Trebuchet MS"/>
              <a:cs typeface="Trebuchet MS"/>
            </a:endParaRPr>
          </a:p>
          <a:p>
            <a:pPr marL="16913" defTabSz="1217706">
              <a:spcBef>
                <a:spcPts val="606"/>
              </a:spcBef>
            </a:pPr>
            <a:r>
              <a:rPr sz="1065" b="1" kern="0" spc="80" dirty="0">
                <a:solidFill>
                  <a:srgbClr val="54B948"/>
                </a:solidFill>
                <a:latin typeface="Trebuchet MS"/>
                <a:cs typeface="Trebuchet MS"/>
              </a:rPr>
              <a:t>Kasvun</a:t>
            </a:r>
            <a:r>
              <a:rPr sz="1065" b="1" kern="0" spc="160" dirty="0">
                <a:solidFill>
                  <a:srgbClr val="54B948"/>
                </a:solidFill>
                <a:latin typeface="Trebuchet MS"/>
                <a:cs typeface="Trebuchet MS"/>
              </a:rPr>
              <a:t> </a:t>
            </a:r>
            <a:r>
              <a:rPr sz="1065" b="1" kern="0" spc="67" dirty="0">
                <a:solidFill>
                  <a:srgbClr val="54B948"/>
                </a:solidFill>
                <a:latin typeface="Trebuchet MS"/>
                <a:cs typeface="Trebuchet MS"/>
              </a:rPr>
              <a:t>seuranta</a:t>
            </a:r>
            <a:r>
              <a:rPr sz="1065" b="1" kern="0" spc="166" dirty="0">
                <a:solidFill>
                  <a:srgbClr val="54B948"/>
                </a:solidFill>
                <a:latin typeface="Trebuchet MS"/>
                <a:cs typeface="Trebuchet MS"/>
              </a:rPr>
              <a:t> </a:t>
            </a:r>
            <a:r>
              <a:rPr sz="1065" b="1" kern="0" dirty="0">
                <a:solidFill>
                  <a:srgbClr val="54B948"/>
                </a:solidFill>
                <a:latin typeface="Trebuchet MS"/>
                <a:cs typeface="Trebuchet MS"/>
              </a:rPr>
              <a:t>kävelyt</a:t>
            </a:r>
            <a:r>
              <a:rPr sz="1065" b="1" kern="0" spc="160" dirty="0">
                <a:solidFill>
                  <a:srgbClr val="54B948"/>
                </a:solidFill>
                <a:latin typeface="Trebuchet MS"/>
                <a:cs typeface="Trebuchet MS"/>
              </a:rPr>
              <a:t> </a:t>
            </a:r>
            <a:r>
              <a:rPr sz="1065" b="1" kern="0" spc="67" dirty="0">
                <a:solidFill>
                  <a:srgbClr val="54B948"/>
                </a:solidFill>
                <a:latin typeface="Trebuchet MS"/>
                <a:cs typeface="Trebuchet MS"/>
              </a:rPr>
              <a:t>Puutarhassa*</a:t>
            </a:r>
            <a:endParaRPr sz="1065" kern="0" dirty="0">
              <a:solidFill>
                <a:sysClr val="windowText" lastClr="000000"/>
              </a:solidFill>
              <a:latin typeface="Trebuchet MS"/>
              <a:cs typeface="Trebuchet MS"/>
            </a:endParaRPr>
          </a:p>
          <a:p>
            <a:pPr marL="16913" marR="6765" defTabSz="1217706">
              <a:lnSpc>
                <a:spcPct val="147600"/>
              </a:lnSpc>
            </a:pPr>
            <a:r>
              <a:rPr sz="1065" b="1" kern="0" dirty="0">
                <a:solidFill>
                  <a:srgbClr val="54B948"/>
                </a:solidFill>
                <a:latin typeface="Trebuchet MS"/>
                <a:cs typeface="Trebuchet MS"/>
              </a:rPr>
              <a:t>Taimien</a:t>
            </a:r>
            <a:r>
              <a:rPr sz="1065" b="1" kern="0" spc="360" dirty="0">
                <a:solidFill>
                  <a:srgbClr val="54B948"/>
                </a:solidFill>
                <a:latin typeface="Trebuchet MS"/>
                <a:cs typeface="Trebuchet MS"/>
              </a:rPr>
              <a:t>  </a:t>
            </a:r>
            <a:r>
              <a:rPr sz="1065" b="1" kern="0" dirty="0">
                <a:solidFill>
                  <a:srgbClr val="54B948"/>
                </a:solidFill>
                <a:latin typeface="Trebuchet MS"/>
                <a:cs typeface="Trebuchet MS"/>
              </a:rPr>
              <a:t>hankintamatkalla”asiantuntijaksi”</a:t>
            </a:r>
            <a:r>
              <a:rPr sz="1065" b="1" kern="0" spc="366" dirty="0">
                <a:solidFill>
                  <a:srgbClr val="54B948"/>
                </a:solidFill>
                <a:latin typeface="Trebuchet MS"/>
                <a:cs typeface="Trebuchet MS"/>
              </a:rPr>
              <a:t>  </a:t>
            </a:r>
            <a:r>
              <a:rPr sz="1065" b="1" kern="0" spc="67" dirty="0">
                <a:solidFill>
                  <a:srgbClr val="54B948"/>
                </a:solidFill>
                <a:latin typeface="Trebuchet MS"/>
                <a:cs typeface="Trebuchet MS"/>
              </a:rPr>
              <a:t>mukaan </a:t>
            </a:r>
            <a:r>
              <a:rPr sz="1065" b="1" kern="0" dirty="0">
                <a:solidFill>
                  <a:srgbClr val="D8B304"/>
                </a:solidFill>
                <a:latin typeface="Trebuchet MS"/>
                <a:cs typeface="Trebuchet MS"/>
              </a:rPr>
              <a:t>Lintujen</a:t>
            </a:r>
            <a:r>
              <a:rPr sz="1065" b="1" kern="0" spc="152" dirty="0">
                <a:solidFill>
                  <a:srgbClr val="D8B304"/>
                </a:solidFill>
                <a:latin typeface="Trebuchet MS"/>
                <a:cs typeface="Trebuchet MS"/>
              </a:rPr>
              <a:t> </a:t>
            </a:r>
            <a:r>
              <a:rPr sz="1065" b="1" kern="0" spc="67" dirty="0">
                <a:solidFill>
                  <a:srgbClr val="D8B304"/>
                </a:solidFill>
                <a:latin typeface="Trebuchet MS"/>
                <a:cs typeface="Trebuchet MS"/>
              </a:rPr>
              <a:t>kevätmuuton</a:t>
            </a:r>
            <a:r>
              <a:rPr sz="1065" b="1" kern="0" spc="160" dirty="0">
                <a:solidFill>
                  <a:srgbClr val="D8B304"/>
                </a:solidFill>
                <a:latin typeface="Trebuchet MS"/>
                <a:cs typeface="Trebuchet MS"/>
              </a:rPr>
              <a:t> </a:t>
            </a:r>
            <a:r>
              <a:rPr sz="1065" b="1" kern="0" spc="47" dirty="0">
                <a:solidFill>
                  <a:srgbClr val="D8B304"/>
                </a:solidFill>
                <a:latin typeface="Trebuchet MS"/>
                <a:cs typeface="Trebuchet MS"/>
              </a:rPr>
              <a:t>tarkkailu</a:t>
            </a:r>
            <a:endParaRPr sz="1065" kern="0" dirty="0">
              <a:solidFill>
                <a:sysClr val="windowText" lastClr="000000"/>
              </a:solidFill>
              <a:latin typeface="Trebuchet MS"/>
              <a:cs typeface="Trebuchet MS"/>
            </a:endParaRPr>
          </a:p>
          <a:p>
            <a:pPr marL="16913" marR="1639676" defTabSz="1217706">
              <a:lnSpc>
                <a:spcPct val="147600"/>
              </a:lnSpc>
            </a:pPr>
            <a:r>
              <a:rPr sz="1065" b="1" kern="0" spc="107" dirty="0">
                <a:solidFill>
                  <a:srgbClr val="54B948"/>
                </a:solidFill>
                <a:latin typeface="Trebuchet MS"/>
                <a:cs typeface="Trebuchet MS"/>
              </a:rPr>
              <a:t>Maan</a:t>
            </a:r>
            <a:r>
              <a:rPr sz="1065" b="1" kern="0" spc="27" dirty="0">
                <a:solidFill>
                  <a:srgbClr val="54B948"/>
                </a:solidFill>
                <a:latin typeface="Trebuchet MS"/>
                <a:cs typeface="Trebuchet MS"/>
              </a:rPr>
              <a:t> </a:t>
            </a:r>
            <a:r>
              <a:rPr sz="1065" b="1" kern="0" spc="87" dirty="0">
                <a:solidFill>
                  <a:srgbClr val="54B948"/>
                </a:solidFill>
                <a:latin typeface="Trebuchet MS"/>
                <a:cs typeface="Trebuchet MS"/>
              </a:rPr>
              <a:t>muokkaus</a:t>
            </a:r>
            <a:r>
              <a:rPr sz="1065" b="1" kern="0" spc="27" dirty="0">
                <a:solidFill>
                  <a:srgbClr val="54B948"/>
                </a:solidFill>
                <a:latin typeface="Trebuchet MS"/>
                <a:cs typeface="Trebuchet MS"/>
              </a:rPr>
              <a:t> </a:t>
            </a:r>
            <a:r>
              <a:rPr sz="1065" b="1" kern="0" spc="47" dirty="0">
                <a:solidFill>
                  <a:srgbClr val="54B948"/>
                </a:solidFill>
                <a:latin typeface="Trebuchet MS"/>
                <a:cs typeface="Trebuchet MS"/>
              </a:rPr>
              <a:t>jalannoitus </a:t>
            </a:r>
            <a:r>
              <a:rPr sz="1065" b="1" kern="0" dirty="0">
                <a:solidFill>
                  <a:srgbClr val="D8B304"/>
                </a:solidFill>
                <a:latin typeface="Trebuchet MS"/>
                <a:cs typeface="Trebuchet MS"/>
              </a:rPr>
              <a:t>Linnunlaulun</a:t>
            </a:r>
            <a:r>
              <a:rPr sz="1065" b="1" kern="0" spc="593" dirty="0">
                <a:solidFill>
                  <a:srgbClr val="D8B304"/>
                </a:solidFill>
                <a:latin typeface="Trebuchet MS"/>
                <a:cs typeface="Trebuchet MS"/>
              </a:rPr>
              <a:t> </a:t>
            </a:r>
            <a:r>
              <a:rPr sz="1065" b="1" kern="0" spc="60" dirty="0">
                <a:solidFill>
                  <a:srgbClr val="D8B304"/>
                </a:solidFill>
                <a:latin typeface="Trebuchet MS"/>
                <a:cs typeface="Trebuchet MS"/>
              </a:rPr>
              <a:t>kuuntelu* </a:t>
            </a:r>
            <a:r>
              <a:rPr sz="1065" b="1" kern="0" spc="60" dirty="0">
                <a:solidFill>
                  <a:srgbClr val="F7941D"/>
                </a:solidFill>
                <a:latin typeface="Trebuchet MS"/>
                <a:cs typeface="Trebuchet MS"/>
              </a:rPr>
              <a:t>Lampaita</a:t>
            </a:r>
            <a:r>
              <a:rPr sz="1065" b="1" kern="0" spc="40" dirty="0">
                <a:solidFill>
                  <a:srgbClr val="F7941D"/>
                </a:solidFill>
                <a:latin typeface="Trebuchet MS"/>
                <a:cs typeface="Trebuchet MS"/>
              </a:rPr>
              <a:t> </a:t>
            </a:r>
            <a:r>
              <a:rPr sz="1065" b="1" kern="0" spc="47" dirty="0">
                <a:solidFill>
                  <a:srgbClr val="F7941D"/>
                </a:solidFill>
                <a:latin typeface="Trebuchet MS"/>
                <a:cs typeface="Trebuchet MS"/>
              </a:rPr>
              <a:t>Kurkisaareen </a:t>
            </a:r>
            <a:r>
              <a:rPr sz="1065" b="1" kern="0" spc="-13" dirty="0">
                <a:solidFill>
                  <a:srgbClr val="00ACD4"/>
                </a:solidFill>
                <a:latin typeface="Trebuchet MS"/>
                <a:cs typeface="Trebuchet MS"/>
              </a:rPr>
              <a:t>Pajupillit</a:t>
            </a:r>
            <a:endParaRPr sz="1065" kern="0" dirty="0">
              <a:solidFill>
                <a:sysClr val="windowText" lastClr="000000"/>
              </a:solidFill>
              <a:latin typeface="Trebuchet MS"/>
              <a:cs typeface="Trebuchet MS"/>
            </a:endParaRPr>
          </a:p>
          <a:p>
            <a:pPr marL="16913" marR="2450634" defTabSz="1217706">
              <a:lnSpc>
                <a:spcPct val="147600"/>
              </a:lnSpc>
            </a:pPr>
            <a:r>
              <a:rPr sz="1065" b="1" kern="0" spc="60" dirty="0">
                <a:solidFill>
                  <a:srgbClr val="00ACD4"/>
                </a:solidFill>
                <a:latin typeface="Trebuchet MS"/>
                <a:cs typeface="Trebuchet MS"/>
              </a:rPr>
              <a:t>Vastat </a:t>
            </a:r>
            <a:r>
              <a:rPr sz="1065" b="1" kern="0" spc="67" dirty="0">
                <a:solidFill>
                  <a:srgbClr val="54B948"/>
                </a:solidFill>
                <a:latin typeface="Trebuchet MS"/>
                <a:cs typeface="Trebuchet MS"/>
              </a:rPr>
              <a:t>Siementen</a:t>
            </a:r>
            <a:r>
              <a:rPr sz="1065" b="1" kern="0" spc="27" dirty="0">
                <a:solidFill>
                  <a:srgbClr val="54B948"/>
                </a:solidFill>
                <a:latin typeface="Trebuchet MS"/>
                <a:cs typeface="Trebuchet MS"/>
              </a:rPr>
              <a:t> </a:t>
            </a:r>
            <a:r>
              <a:rPr sz="1065" b="1" kern="0" spc="-13" dirty="0">
                <a:solidFill>
                  <a:srgbClr val="54B948"/>
                </a:solidFill>
                <a:latin typeface="Trebuchet MS"/>
                <a:cs typeface="Trebuchet MS"/>
              </a:rPr>
              <a:t>kylvö</a:t>
            </a:r>
            <a:endParaRPr sz="1065" kern="0" dirty="0">
              <a:solidFill>
                <a:sysClr val="windowText" lastClr="000000"/>
              </a:solidFill>
              <a:latin typeface="Trebuchet MS"/>
              <a:cs typeface="Trebuchet MS"/>
            </a:endParaRPr>
          </a:p>
        </p:txBody>
      </p:sp>
      <p:sp>
        <p:nvSpPr>
          <p:cNvPr id="21" name="object 21"/>
          <p:cNvSpPr txBox="1"/>
          <p:nvPr/>
        </p:nvSpPr>
        <p:spPr>
          <a:xfrm>
            <a:off x="5737383" y="2117741"/>
            <a:ext cx="2335610" cy="1993092"/>
          </a:xfrm>
          <a:prstGeom prst="rect">
            <a:avLst/>
          </a:prstGeom>
        </p:spPr>
        <p:txBody>
          <a:bodyPr vert="horz" wrap="square" lIns="0" tIns="135300" rIns="0" bIns="0" rtlCol="0">
            <a:spAutoFit/>
          </a:bodyPr>
          <a:lstStyle/>
          <a:p>
            <a:pPr marR="2537" algn="ctr" defTabSz="1217706">
              <a:spcBef>
                <a:spcPts val="1065"/>
              </a:spcBef>
            </a:pPr>
            <a:r>
              <a:rPr sz="1332" b="1" kern="0" spc="107" dirty="0">
                <a:solidFill>
                  <a:srgbClr val="231F20"/>
                </a:solidFill>
                <a:latin typeface="Trebuchet MS"/>
                <a:cs typeface="Trebuchet MS"/>
              </a:rPr>
              <a:t>AINA</a:t>
            </a:r>
            <a:r>
              <a:rPr sz="1332" b="1" kern="0" spc="27" dirty="0">
                <a:solidFill>
                  <a:srgbClr val="231F20"/>
                </a:solidFill>
                <a:latin typeface="Trebuchet MS"/>
                <a:cs typeface="Trebuchet MS"/>
              </a:rPr>
              <a:t> </a:t>
            </a:r>
            <a:r>
              <a:rPr sz="1332" b="1" kern="0" spc="100" dirty="0">
                <a:solidFill>
                  <a:srgbClr val="231F20"/>
                </a:solidFill>
                <a:latin typeface="Trebuchet MS"/>
                <a:cs typeface="Trebuchet MS"/>
              </a:rPr>
              <a:t>MAHD.</a:t>
            </a:r>
            <a:endParaRPr sz="1332" kern="0" dirty="0">
              <a:solidFill>
                <a:sysClr val="windowText" lastClr="000000"/>
              </a:solidFill>
              <a:latin typeface="Trebuchet MS"/>
              <a:cs typeface="Trebuchet MS"/>
            </a:endParaRPr>
          </a:p>
          <a:p>
            <a:pPr marL="429580" marR="419432" indent="-846" algn="ctr" defTabSz="1217706">
              <a:lnSpc>
                <a:spcPts val="1132"/>
              </a:lnSpc>
              <a:spcBef>
                <a:spcPts val="899"/>
              </a:spcBef>
            </a:pPr>
            <a:r>
              <a:rPr sz="1065" b="1" kern="0" spc="67" dirty="0">
                <a:solidFill>
                  <a:srgbClr val="54B948"/>
                </a:solidFill>
                <a:latin typeface="Trebuchet MS"/>
                <a:cs typeface="Trebuchet MS"/>
              </a:rPr>
              <a:t>Puutarha-</a:t>
            </a:r>
            <a:r>
              <a:rPr sz="1065" b="1" kern="0" spc="-13" dirty="0">
                <a:solidFill>
                  <a:srgbClr val="54B948"/>
                </a:solidFill>
                <a:latin typeface="Trebuchet MS"/>
                <a:cs typeface="Trebuchet MS"/>
              </a:rPr>
              <a:t>aiheinen runohetki,muistelut,</a:t>
            </a:r>
            <a:r>
              <a:rPr sz="1065" b="1" kern="0" spc="666" dirty="0">
                <a:solidFill>
                  <a:srgbClr val="54B948"/>
                </a:solidFill>
                <a:latin typeface="Trebuchet MS"/>
                <a:cs typeface="Trebuchet MS"/>
              </a:rPr>
              <a:t> </a:t>
            </a:r>
            <a:r>
              <a:rPr sz="1065" b="1" kern="0" spc="60" dirty="0">
                <a:solidFill>
                  <a:srgbClr val="54B948"/>
                </a:solidFill>
                <a:latin typeface="Trebuchet MS"/>
                <a:cs typeface="Trebuchet MS"/>
              </a:rPr>
              <a:t>äänet,kuvat*</a:t>
            </a:r>
            <a:endParaRPr sz="1065" kern="0" dirty="0">
              <a:solidFill>
                <a:sysClr val="windowText" lastClr="000000"/>
              </a:solidFill>
              <a:latin typeface="Trebuchet MS"/>
              <a:cs typeface="Trebuchet MS"/>
            </a:endParaRPr>
          </a:p>
          <a:p>
            <a:pPr marL="16913" marR="6765" algn="ctr" defTabSz="1217706">
              <a:lnSpc>
                <a:spcPts val="1505"/>
              </a:lnSpc>
              <a:spcBef>
                <a:spcPts val="80"/>
              </a:spcBef>
            </a:pPr>
            <a:r>
              <a:rPr sz="1065" b="1" kern="0" dirty="0">
                <a:solidFill>
                  <a:srgbClr val="F7941D"/>
                </a:solidFill>
                <a:latin typeface="Trebuchet MS"/>
                <a:cs typeface="Trebuchet MS"/>
              </a:rPr>
              <a:t>Koiranomistajien</a:t>
            </a:r>
            <a:r>
              <a:rPr sz="1065" b="1" kern="0" spc="305" dirty="0">
                <a:solidFill>
                  <a:srgbClr val="F7941D"/>
                </a:solidFill>
                <a:latin typeface="Trebuchet MS"/>
                <a:cs typeface="Trebuchet MS"/>
              </a:rPr>
              <a:t>  </a:t>
            </a:r>
            <a:r>
              <a:rPr sz="1065" b="1" kern="0" spc="60" dirty="0">
                <a:solidFill>
                  <a:srgbClr val="F7941D"/>
                </a:solidFill>
                <a:latin typeface="Trebuchet MS"/>
                <a:cs typeface="Trebuchet MS"/>
              </a:rPr>
              <a:t>innostaminen* </a:t>
            </a:r>
            <a:r>
              <a:rPr sz="1065" b="1" kern="0" dirty="0">
                <a:solidFill>
                  <a:srgbClr val="54B948"/>
                </a:solidFill>
                <a:latin typeface="Trebuchet MS"/>
                <a:cs typeface="Trebuchet MS"/>
              </a:rPr>
              <a:t>Kukkakirjojen</a:t>
            </a:r>
            <a:r>
              <a:rPr sz="1065" b="1" kern="0" spc="180" dirty="0">
                <a:solidFill>
                  <a:srgbClr val="54B948"/>
                </a:solidFill>
                <a:latin typeface="Trebuchet MS"/>
                <a:cs typeface="Trebuchet MS"/>
              </a:rPr>
              <a:t>  </a:t>
            </a:r>
            <a:r>
              <a:rPr sz="1065" b="1" kern="0" spc="60" dirty="0">
                <a:solidFill>
                  <a:srgbClr val="54B948"/>
                </a:solidFill>
                <a:latin typeface="Trebuchet MS"/>
                <a:cs typeface="Trebuchet MS"/>
              </a:rPr>
              <a:t>katselu </a:t>
            </a:r>
            <a:r>
              <a:rPr sz="1065" b="1" kern="0" spc="53" dirty="0">
                <a:solidFill>
                  <a:srgbClr val="D8B304"/>
                </a:solidFill>
                <a:latin typeface="Trebuchet MS"/>
                <a:cs typeface="Trebuchet MS"/>
              </a:rPr>
              <a:t>Kulttuuriretket*</a:t>
            </a:r>
            <a:endParaRPr sz="1065" kern="0" dirty="0">
              <a:solidFill>
                <a:sysClr val="windowText" lastClr="000000"/>
              </a:solidFill>
              <a:latin typeface="Trebuchet MS"/>
              <a:cs typeface="Trebuchet MS"/>
            </a:endParaRPr>
          </a:p>
          <a:p>
            <a:pPr algn="ctr" defTabSz="1217706">
              <a:spcBef>
                <a:spcPts val="152"/>
              </a:spcBef>
            </a:pPr>
            <a:r>
              <a:rPr sz="1065" b="1" kern="0" dirty="0">
                <a:solidFill>
                  <a:srgbClr val="00ACD4"/>
                </a:solidFill>
                <a:latin typeface="Trebuchet MS"/>
                <a:cs typeface="Trebuchet MS"/>
              </a:rPr>
              <a:t>Käpyjen</a:t>
            </a:r>
            <a:r>
              <a:rPr sz="1065" b="1" kern="0" spc="366" dirty="0">
                <a:solidFill>
                  <a:srgbClr val="00ACD4"/>
                </a:solidFill>
                <a:latin typeface="Trebuchet MS"/>
                <a:cs typeface="Trebuchet MS"/>
              </a:rPr>
              <a:t> </a:t>
            </a:r>
            <a:r>
              <a:rPr sz="1065" b="1" kern="0" spc="73" dirty="0">
                <a:solidFill>
                  <a:srgbClr val="00ACD4"/>
                </a:solidFill>
                <a:latin typeface="Trebuchet MS"/>
                <a:cs typeface="Trebuchet MS"/>
              </a:rPr>
              <a:t>maalaus*</a:t>
            </a:r>
            <a:endParaRPr sz="1065" kern="0" dirty="0">
              <a:solidFill>
                <a:sysClr val="windowText" lastClr="000000"/>
              </a:solidFill>
              <a:latin typeface="Trebuchet MS"/>
              <a:cs typeface="Trebuchet MS"/>
            </a:endParaRPr>
          </a:p>
          <a:p>
            <a:pPr marL="323875" marR="310346" algn="ctr" defTabSz="1217706">
              <a:lnSpc>
                <a:spcPts val="1132"/>
              </a:lnSpc>
              <a:spcBef>
                <a:spcPts val="393"/>
              </a:spcBef>
            </a:pPr>
            <a:r>
              <a:rPr sz="1065" b="1" kern="0" spc="60" dirty="0">
                <a:solidFill>
                  <a:srgbClr val="54B948"/>
                </a:solidFill>
                <a:latin typeface="Trebuchet MS"/>
                <a:cs typeface="Trebuchet MS"/>
              </a:rPr>
              <a:t>Henkilökohtaisenkukan </a:t>
            </a:r>
            <a:r>
              <a:rPr sz="1065" b="1" kern="0" spc="53" dirty="0">
                <a:solidFill>
                  <a:srgbClr val="54B948"/>
                </a:solidFill>
                <a:latin typeface="Trebuchet MS"/>
                <a:cs typeface="Trebuchet MS"/>
              </a:rPr>
              <a:t>hankinta</a:t>
            </a:r>
            <a:endParaRPr sz="1065" kern="0" dirty="0">
              <a:solidFill>
                <a:sysClr val="windowText" lastClr="000000"/>
              </a:solidFill>
              <a:latin typeface="Trebuchet MS"/>
              <a:cs typeface="Trebuchet MS"/>
            </a:endParaRPr>
          </a:p>
        </p:txBody>
      </p:sp>
      <p:sp>
        <p:nvSpPr>
          <p:cNvPr id="22" name="object 22"/>
          <p:cNvSpPr txBox="1"/>
          <p:nvPr/>
        </p:nvSpPr>
        <p:spPr>
          <a:xfrm>
            <a:off x="2941281" y="3642220"/>
            <a:ext cx="2582530" cy="2197472"/>
          </a:xfrm>
          <a:prstGeom prst="rect">
            <a:avLst/>
          </a:prstGeom>
        </p:spPr>
        <p:txBody>
          <a:bodyPr vert="horz" wrap="square" lIns="0" tIns="93864" rIns="0" bIns="0" rtlCol="0">
            <a:spAutoFit/>
          </a:bodyPr>
          <a:lstStyle/>
          <a:p>
            <a:pPr marR="9302" algn="r" defTabSz="1217706">
              <a:spcBef>
                <a:spcPts val="739"/>
              </a:spcBef>
            </a:pPr>
            <a:r>
              <a:rPr sz="1065" b="1" kern="0" spc="60" dirty="0">
                <a:solidFill>
                  <a:srgbClr val="54B948"/>
                </a:solidFill>
                <a:latin typeface="Trebuchet MS"/>
                <a:cs typeface="Trebuchet MS"/>
              </a:rPr>
              <a:t>Puutarhan</a:t>
            </a:r>
            <a:r>
              <a:rPr sz="1065" b="1" kern="0" spc="360" dirty="0">
                <a:solidFill>
                  <a:srgbClr val="54B948"/>
                </a:solidFill>
                <a:latin typeface="Trebuchet MS"/>
                <a:cs typeface="Trebuchet MS"/>
              </a:rPr>
              <a:t> </a:t>
            </a:r>
            <a:r>
              <a:rPr sz="1065" b="1" kern="0" dirty="0">
                <a:solidFill>
                  <a:srgbClr val="54B948"/>
                </a:solidFill>
                <a:latin typeface="Trebuchet MS"/>
                <a:cs typeface="Trebuchet MS"/>
              </a:rPr>
              <a:t>laittaminen</a:t>
            </a:r>
            <a:r>
              <a:rPr sz="1065" b="1" kern="0" spc="366" dirty="0">
                <a:solidFill>
                  <a:srgbClr val="54B948"/>
                </a:solidFill>
                <a:latin typeface="Trebuchet MS"/>
                <a:cs typeface="Trebuchet MS"/>
              </a:rPr>
              <a:t> </a:t>
            </a:r>
            <a:r>
              <a:rPr sz="1065" b="1" kern="0" spc="53" dirty="0">
                <a:solidFill>
                  <a:srgbClr val="54B948"/>
                </a:solidFill>
                <a:latin typeface="Trebuchet MS"/>
                <a:cs typeface="Trebuchet MS"/>
              </a:rPr>
              <a:t>talvikuntoon</a:t>
            </a:r>
            <a:endParaRPr sz="1065" kern="0" dirty="0">
              <a:solidFill>
                <a:sysClr val="windowText" lastClr="000000"/>
              </a:solidFill>
              <a:latin typeface="Trebuchet MS"/>
              <a:cs typeface="Trebuchet MS"/>
            </a:endParaRPr>
          </a:p>
          <a:p>
            <a:pPr marL="1267599" marR="6765" indent="343326" algn="r" defTabSz="1217706">
              <a:lnSpc>
                <a:spcPct val="147600"/>
              </a:lnSpc>
            </a:pPr>
            <a:r>
              <a:rPr sz="1065" b="1" kern="0" spc="60" dirty="0">
                <a:solidFill>
                  <a:srgbClr val="D8B304"/>
                </a:solidFill>
                <a:latin typeface="Trebuchet MS"/>
                <a:cs typeface="Trebuchet MS"/>
              </a:rPr>
              <a:t>Maatilaretki* </a:t>
            </a:r>
            <a:r>
              <a:rPr sz="1065" b="1" kern="0" dirty="0">
                <a:solidFill>
                  <a:srgbClr val="54B948"/>
                </a:solidFill>
                <a:latin typeface="Trebuchet MS"/>
                <a:cs typeface="Trebuchet MS"/>
              </a:rPr>
              <a:t>Lehtien</a:t>
            </a:r>
            <a:r>
              <a:rPr sz="1065" b="1" kern="0" spc="366" dirty="0">
                <a:solidFill>
                  <a:srgbClr val="54B948"/>
                </a:solidFill>
                <a:latin typeface="Trebuchet MS"/>
                <a:cs typeface="Trebuchet MS"/>
              </a:rPr>
              <a:t> </a:t>
            </a:r>
            <a:r>
              <a:rPr sz="1065" b="1" kern="0" spc="-13" dirty="0">
                <a:solidFill>
                  <a:srgbClr val="54B948"/>
                </a:solidFill>
                <a:latin typeface="Trebuchet MS"/>
                <a:cs typeface="Trebuchet MS"/>
              </a:rPr>
              <a:t>haravointi</a:t>
            </a:r>
            <a:endParaRPr sz="1065" kern="0" dirty="0">
              <a:solidFill>
                <a:sysClr val="windowText" lastClr="000000"/>
              </a:solidFill>
              <a:latin typeface="Trebuchet MS"/>
              <a:cs typeface="Trebuchet MS"/>
            </a:endParaRPr>
          </a:p>
          <a:p>
            <a:pPr marL="76952" marR="6765" indent="361929" algn="r" defTabSz="1217706">
              <a:lnSpc>
                <a:spcPct val="147600"/>
              </a:lnSpc>
            </a:pPr>
            <a:r>
              <a:rPr sz="1065" b="1" kern="0" dirty="0">
                <a:solidFill>
                  <a:srgbClr val="D8B304"/>
                </a:solidFill>
                <a:latin typeface="Trebuchet MS"/>
                <a:cs typeface="Trebuchet MS"/>
              </a:rPr>
              <a:t>Lintujen</a:t>
            </a:r>
            <a:r>
              <a:rPr sz="1065" b="1" kern="0" spc="286" dirty="0">
                <a:solidFill>
                  <a:srgbClr val="D8B304"/>
                </a:solidFill>
                <a:latin typeface="Trebuchet MS"/>
                <a:cs typeface="Trebuchet MS"/>
              </a:rPr>
              <a:t> </a:t>
            </a:r>
            <a:r>
              <a:rPr sz="1065" b="1" kern="0" spc="53" dirty="0">
                <a:solidFill>
                  <a:srgbClr val="D8B304"/>
                </a:solidFill>
                <a:latin typeface="Trebuchet MS"/>
                <a:cs typeface="Trebuchet MS"/>
              </a:rPr>
              <a:t>syysmuutontarkkailu </a:t>
            </a:r>
            <a:r>
              <a:rPr sz="1065" b="1" kern="0" spc="67" dirty="0">
                <a:solidFill>
                  <a:srgbClr val="D8B304"/>
                </a:solidFill>
                <a:latin typeface="Trebuchet MS"/>
                <a:cs typeface="Trebuchet MS"/>
              </a:rPr>
              <a:t>Luonnon</a:t>
            </a:r>
            <a:r>
              <a:rPr sz="1065" b="1" kern="0" spc="33" dirty="0">
                <a:solidFill>
                  <a:srgbClr val="D8B304"/>
                </a:solidFill>
                <a:latin typeface="Trebuchet MS"/>
                <a:cs typeface="Trebuchet MS"/>
              </a:rPr>
              <a:t> </a:t>
            </a:r>
            <a:r>
              <a:rPr sz="1065" b="1" kern="0" spc="-13" dirty="0">
                <a:solidFill>
                  <a:srgbClr val="D8B304"/>
                </a:solidFill>
                <a:latin typeface="Trebuchet MS"/>
                <a:cs typeface="Trebuchet MS"/>
              </a:rPr>
              <a:t>kukkaniitynperustaminen</a:t>
            </a:r>
            <a:r>
              <a:rPr sz="1065" b="1" kern="0" spc="666" dirty="0">
                <a:solidFill>
                  <a:srgbClr val="D8B304"/>
                </a:solidFill>
                <a:latin typeface="Trebuchet MS"/>
                <a:cs typeface="Trebuchet MS"/>
              </a:rPr>
              <a:t> </a:t>
            </a:r>
            <a:r>
              <a:rPr sz="1065" b="1" kern="0" spc="60" dirty="0">
                <a:solidFill>
                  <a:srgbClr val="D8B304"/>
                </a:solidFill>
                <a:latin typeface="Trebuchet MS"/>
                <a:cs typeface="Trebuchet MS"/>
              </a:rPr>
              <a:t>Marjaretket-</a:t>
            </a:r>
            <a:r>
              <a:rPr sz="1065" b="1" kern="0" spc="13" dirty="0">
                <a:solidFill>
                  <a:srgbClr val="D8B304"/>
                </a:solidFill>
                <a:latin typeface="Trebuchet MS"/>
                <a:cs typeface="Trebuchet MS"/>
              </a:rPr>
              <a:t> </a:t>
            </a:r>
            <a:r>
              <a:rPr sz="1065" b="1" kern="0" spc="67" dirty="0">
                <a:solidFill>
                  <a:srgbClr val="D8B304"/>
                </a:solidFill>
                <a:latin typeface="Trebuchet MS"/>
                <a:cs typeface="Trebuchet MS"/>
              </a:rPr>
              <a:t>mustikka,</a:t>
            </a:r>
            <a:r>
              <a:rPr sz="1065" b="1" kern="0" spc="20" dirty="0">
                <a:solidFill>
                  <a:srgbClr val="D8B304"/>
                </a:solidFill>
                <a:latin typeface="Trebuchet MS"/>
                <a:cs typeface="Trebuchet MS"/>
              </a:rPr>
              <a:t> </a:t>
            </a:r>
            <a:r>
              <a:rPr sz="1065" b="1" kern="0" spc="60" dirty="0">
                <a:solidFill>
                  <a:srgbClr val="D8B304"/>
                </a:solidFill>
                <a:latin typeface="Trebuchet MS"/>
                <a:cs typeface="Trebuchet MS"/>
              </a:rPr>
              <a:t>puolukka</a:t>
            </a:r>
            <a:endParaRPr sz="1065" kern="0" dirty="0">
              <a:solidFill>
                <a:sysClr val="windowText" lastClr="000000"/>
              </a:solidFill>
              <a:latin typeface="Trebuchet MS"/>
              <a:cs typeface="Trebuchet MS"/>
            </a:endParaRPr>
          </a:p>
          <a:p>
            <a:pPr marL="1336095" marR="6765" indent="332331" algn="r" defTabSz="1217706">
              <a:lnSpc>
                <a:spcPct val="147600"/>
              </a:lnSpc>
            </a:pPr>
            <a:r>
              <a:rPr sz="1065" b="1" kern="0" spc="53" dirty="0">
                <a:solidFill>
                  <a:srgbClr val="54B948"/>
                </a:solidFill>
                <a:latin typeface="Trebuchet MS"/>
                <a:cs typeface="Trebuchet MS"/>
              </a:rPr>
              <a:t>Sadonkorjuu </a:t>
            </a:r>
            <a:r>
              <a:rPr sz="1065" b="1" kern="0" dirty="0">
                <a:solidFill>
                  <a:srgbClr val="54B948"/>
                </a:solidFill>
                <a:latin typeface="Trebuchet MS"/>
                <a:cs typeface="Trebuchet MS"/>
              </a:rPr>
              <a:t>Lintujen</a:t>
            </a:r>
            <a:r>
              <a:rPr sz="1065" b="1" kern="0" spc="286" dirty="0">
                <a:solidFill>
                  <a:srgbClr val="54B948"/>
                </a:solidFill>
                <a:latin typeface="Trebuchet MS"/>
                <a:cs typeface="Trebuchet MS"/>
              </a:rPr>
              <a:t> </a:t>
            </a:r>
            <a:r>
              <a:rPr sz="1065" b="1" kern="0" spc="47" dirty="0">
                <a:solidFill>
                  <a:srgbClr val="54B948"/>
                </a:solidFill>
                <a:latin typeface="Trebuchet MS"/>
                <a:cs typeface="Trebuchet MS"/>
              </a:rPr>
              <a:t>ruokinta</a:t>
            </a:r>
            <a:endParaRPr sz="1065" kern="0" dirty="0">
              <a:solidFill>
                <a:sysClr val="windowText" lastClr="000000"/>
              </a:solidFill>
              <a:latin typeface="Trebuchet MS"/>
              <a:cs typeface="Trebuchet MS"/>
            </a:endParaRPr>
          </a:p>
          <a:p>
            <a:pPr marR="9302" algn="r" defTabSz="1217706">
              <a:spcBef>
                <a:spcPts val="606"/>
              </a:spcBef>
            </a:pPr>
            <a:r>
              <a:rPr sz="1065" b="1" kern="0" spc="53" dirty="0">
                <a:solidFill>
                  <a:srgbClr val="D8B304"/>
                </a:solidFill>
                <a:latin typeface="Trebuchet MS"/>
                <a:cs typeface="Trebuchet MS"/>
              </a:rPr>
              <a:t>Ruskaretki</a:t>
            </a:r>
            <a:endParaRPr sz="1065" kern="0" dirty="0">
              <a:solidFill>
                <a:sysClr val="windowText" lastClr="000000"/>
              </a:solidFill>
              <a:latin typeface="Trebuchet MS"/>
              <a:cs typeface="Trebuchet MS"/>
            </a:endParaRPr>
          </a:p>
        </p:txBody>
      </p:sp>
      <p:sp>
        <p:nvSpPr>
          <p:cNvPr id="23" name="object 23"/>
          <p:cNvSpPr txBox="1"/>
          <p:nvPr/>
        </p:nvSpPr>
        <p:spPr>
          <a:xfrm>
            <a:off x="6275333" y="5365937"/>
            <a:ext cx="1265052" cy="319699"/>
          </a:xfrm>
          <a:prstGeom prst="rect">
            <a:avLst/>
          </a:prstGeom>
        </p:spPr>
        <p:txBody>
          <a:bodyPr vert="horz" wrap="square" lIns="0" tIns="37207" rIns="0" bIns="0" rtlCol="0">
            <a:spAutoFit/>
          </a:bodyPr>
          <a:lstStyle/>
          <a:p>
            <a:pPr marL="253689" marR="6765" indent="-237622" defTabSz="1217706">
              <a:lnSpc>
                <a:spcPts val="1132"/>
              </a:lnSpc>
              <a:spcBef>
                <a:spcPts val="293"/>
              </a:spcBef>
            </a:pPr>
            <a:r>
              <a:rPr sz="1065" b="1" kern="0" dirty="0">
                <a:solidFill>
                  <a:srgbClr val="00ACD4"/>
                </a:solidFill>
                <a:latin typeface="Trebuchet MS"/>
                <a:cs typeface="Trebuchet MS"/>
              </a:rPr>
              <a:t>Kivien</a:t>
            </a:r>
            <a:r>
              <a:rPr sz="1065" b="1" kern="0" spc="180" dirty="0">
                <a:solidFill>
                  <a:srgbClr val="00ACD4"/>
                </a:solidFill>
                <a:latin typeface="Trebuchet MS"/>
                <a:cs typeface="Trebuchet MS"/>
              </a:rPr>
              <a:t> </a:t>
            </a:r>
            <a:r>
              <a:rPr sz="1065" b="1" kern="0" spc="73" dirty="0">
                <a:solidFill>
                  <a:srgbClr val="00ACD4"/>
                </a:solidFill>
                <a:latin typeface="Trebuchet MS"/>
                <a:cs typeface="Trebuchet MS"/>
              </a:rPr>
              <a:t>maalaus</a:t>
            </a:r>
            <a:r>
              <a:rPr sz="1065" b="1" kern="0" spc="180" dirty="0">
                <a:solidFill>
                  <a:srgbClr val="00ACD4"/>
                </a:solidFill>
                <a:latin typeface="Trebuchet MS"/>
                <a:cs typeface="Trebuchet MS"/>
              </a:rPr>
              <a:t> </a:t>
            </a:r>
            <a:r>
              <a:rPr sz="1065" b="1" kern="0" spc="-33" dirty="0">
                <a:solidFill>
                  <a:srgbClr val="00ACD4"/>
                </a:solidFill>
                <a:latin typeface="Trebuchet MS"/>
                <a:cs typeface="Trebuchet MS"/>
              </a:rPr>
              <a:t>ja </a:t>
            </a:r>
            <a:r>
              <a:rPr sz="1065" b="1" kern="0" spc="67" dirty="0">
                <a:solidFill>
                  <a:srgbClr val="00ACD4"/>
                </a:solidFill>
                <a:latin typeface="Trebuchet MS"/>
                <a:cs typeface="Trebuchet MS"/>
              </a:rPr>
              <a:t>askartelu*</a:t>
            </a:r>
            <a:endParaRPr sz="1065" kern="0" dirty="0">
              <a:solidFill>
                <a:sysClr val="windowText" lastClr="000000"/>
              </a:solidFill>
              <a:latin typeface="Trebuchet MS"/>
              <a:cs typeface="Trebuchet MS"/>
            </a:endParaRPr>
          </a:p>
        </p:txBody>
      </p:sp>
      <p:sp>
        <p:nvSpPr>
          <p:cNvPr id="24" name="object 24"/>
          <p:cNvSpPr txBox="1"/>
          <p:nvPr/>
        </p:nvSpPr>
        <p:spPr>
          <a:xfrm>
            <a:off x="8221755" y="3641950"/>
            <a:ext cx="3699599" cy="2197472"/>
          </a:xfrm>
          <a:prstGeom prst="rect">
            <a:avLst/>
          </a:prstGeom>
        </p:spPr>
        <p:txBody>
          <a:bodyPr vert="horz" wrap="square" lIns="0" tIns="93864" rIns="0" bIns="0" rtlCol="0">
            <a:spAutoFit/>
          </a:bodyPr>
          <a:lstStyle/>
          <a:p>
            <a:pPr marL="16913" defTabSz="1217706">
              <a:spcBef>
                <a:spcPts val="739"/>
              </a:spcBef>
            </a:pPr>
            <a:r>
              <a:rPr sz="1065" b="1" kern="0" spc="67" dirty="0">
                <a:solidFill>
                  <a:srgbClr val="F7941D"/>
                </a:solidFill>
                <a:latin typeface="Trebuchet MS"/>
                <a:cs typeface="Trebuchet MS"/>
              </a:rPr>
              <a:t>Kesäkanat</a:t>
            </a:r>
            <a:endParaRPr sz="1065" kern="0" dirty="0">
              <a:solidFill>
                <a:sysClr val="windowText" lastClr="000000"/>
              </a:solidFill>
              <a:latin typeface="Trebuchet MS"/>
              <a:cs typeface="Trebuchet MS"/>
            </a:endParaRPr>
          </a:p>
          <a:p>
            <a:pPr marL="16913" marR="1023212" defTabSz="1217706">
              <a:lnSpc>
                <a:spcPct val="147600"/>
              </a:lnSpc>
            </a:pPr>
            <a:r>
              <a:rPr sz="1065" b="1" kern="0" spc="73" dirty="0">
                <a:solidFill>
                  <a:srgbClr val="00ACD4"/>
                </a:solidFill>
                <a:latin typeface="Trebuchet MS"/>
                <a:cs typeface="Trebuchet MS"/>
              </a:rPr>
              <a:t>Kasvien</a:t>
            </a:r>
            <a:r>
              <a:rPr sz="1065" b="1" kern="0" spc="353" dirty="0">
                <a:solidFill>
                  <a:srgbClr val="00ACD4"/>
                </a:solidFill>
                <a:latin typeface="Trebuchet MS"/>
                <a:cs typeface="Trebuchet MS"/>
              </a:rPr>
              <a:t> </a:t>
            </a:r>
            <a:r>
              <a:rPr sz="1065" b="1" kern="0" dirty="0">
                <a:solidFill>
                  <a:srgbClr val="00ACD4"/>
                </a:solidFill>
                <a:latin typeface="Trebuchet MS"/>
                <a:cs typeface="Trebuchet MS"/>
              </a:rPr>
              <a:t>kuivaaminenja</a:t>
            </a:r>
            <a:r>
              <a:rPr sz="1065" b="1" kern="0" spc="360" dirty="0">
                <a:solidFill>
                  <a:srgbClr val="00ACD4"/>
                </a:solidFill>
                <a:latin typeface="Trebuchet MS"/>
                <a:cs typeface="Trebuchet MS"/>
              </a:rPr>
              <a:t> </a:t>
            </a:r>
            <a:r>
              <a:rPr sz="1065" b="1" kern="0" spc="60" dirty="0">
                <a:solidFill>
                  <a:srgbClr val="00ACD4"/>
                </a:solidFill>
                <a:latin typeface="Trebuchet MS"/>
                <a:cs typeface="Trebuchet MS"/>
              </a:rPr>
              <a:t>prässääminen </a:t>
            </a:r>
            <a:r>
              <a:rPr sz="1065" b="1" kern="0" spc="60" dirty="0">
                <a:solidFill>
                  <a:srgbClr val="54B948"/>
                </a:solidFill>
                <a:latin typeface="Trebuchet MS"/>
                <a:cs typeface="Trebuchet MS"/>
              </a:rPr>
              <a:t>Kastelut, </a:t>
            </a:r>
            <a:r>
              <a:rPr sz="1065" b="1" kern="0" spc="53" dirty="0">
                <a:solidFill>
                  <a:srgbClr val="54B948"/>
                </a:solidFill>
                <a:latin typeface="Trebuchet MS"/>
                <a:cs typeface="Trebuchet MS"/>
              </a:rPr>
              <a:t>kitkemiset</a:t>
            </a:r>
            <a:endParaRPr sz="1065" kern="0" dirty="0">
              <a:solidFill>
                <a:sysClr val="windowText" lastClr="000000"/>
              </a:solidFill>
              <a:latin typeface="Trebuchet MS"/>
              <a:cs typeface="Trebuchet MS"/>
            </a:endParaRPr>
          </a:p>
          <a:p>
            <a:pPr marL="16913" marR="2677263" defTabSz="1217706">
              <a:lnSpc>
                <a:spcPct val="147600"/>
              </a:lnSpc>
            </a:pPr>
            <a:r>
              <a:rPr sz="1065" b="1" kern="0" spc="47" dirty="0">
                <a:solidFill>
                  <a:srgbClr val="F7941D"/>
                </a:solidFill>
                <a:latin typeface="Trebuchet MS"/>
                <a:cs typeface="Trebuchet MS"/>
              </a:rPr>
              <a:t>Eläinpäivä* </a:t>
            </a:r>
            <a:r>
              <a:rPr sz="1065" b="1" kern="0" spc="47" dirty="0">
                <a:solidFill>
                  <a:srgbClr val="00ACD4"/>
                </a:solidFill>
                <a:latin typeface="Trebuchet MS"/>
                <a:cs typeface="Trebuchet MS"/>
              </a:rPr>
              <a:t>Kaarnaveneet </a:t>
            </a:r>
            <a:r>
              <a:rPr sz="1065" b="1" kern="0" spc="60" dirty="0">
                <a:solidFill>
                  <a:srgbClr val="F7941D"/>
                </a:solidFill>
                <a:latin typeface="Trebuchet MS"/>
                <a:cs typeface="Trebuchet MS"/>
              </a:rPr>
              <a:t>Alpakkaretki*</a:t>
            </a:r>
            <a:endParaRPr sz="1065" kern="0" dirty="0">
              <a:solidFill>
                <a:sysClr val="windowText" lastClr="000000"/>
              </a:solidFill>
              <a:latin typeface="Trebuchet MS"/>
              <a:cs typeface="Trebuchet MS"/>
            </a:endParaRPr>
          </a:p>
          <a:p>
            <a:pPr marL="16913" marR="6765" defTabSz="1217706">
              <a:lnSpc>
                <a:spcPct val="147600"/>
              </a:lnSpc>
            </a:pPr>
            <a:r>
              <a:rPr sz="1065" b="1" kern="0" spc="80" dirty="0">
                <a:solidFill>
                  <a:srgbClr val="D8B304"/>
                </a:solidFill>
                <a:latin typeface="Trebuchet MS"/>
                <a:cs typeface="Trebuchet MS"/>
              </a:rPr>
              <a:t>Retket*-</a:t>
            </a:r>
            <a:r>
              <a:rPr sz="1065" b="1" kern="0" spc="313" dirty="0">
                <a:solidFill>
                  <a:srgbClr val="D8B304"/>
                </a:solidFill>
                <a:latin typeface="Trebuchet MS"/>
                <a:cs typeface="Trebuchet MS"/>
              </a:rPr>
              <a:t> </a:t>
            </a:r>
            <a:r>
              <a:rPr sz="1065" b="1" kern="0" dirty="0">
                <a:solidFill>
                  <a:srgbClr val="D8B304"/>
                </a:solidFill>
                <a:latin typeface="Trebuchet MS"/>
                <a:cs typeface="Trebuchet MS"/>
              </a:rPr>
              <a:t>kotikulmille,</a:t>
            </a:r>
            <a:r>
              <a:rPr sz="1065" b="1" kern="0" spc="320" dirty="0">
                <a:solidFill>
                  <a:srgbClr val="D8B304"/>
                </a:solidFill>
                <a:latin typeface="Trebuchet MS"/>
                <a:cs typeface="Trebuchet MS"/>
              </a:rPr>
              <a:t> </a:t>
            </a:r>
            <a:r>
              <a:rPr sz="1065" b="1" kern="0" spc="-13" dirty="0">
                <a:solidFill>
                  <a:srgbClr val="D8B304"/>
                </a:solidFill>
                <a:latin typeface="Trebuchet MS"/>
                <a:cs typeface="Trebuchet MS"/>
              </a:rPr>
              <a:t>ongelle,luonnonkukkaniitylle</a:t>
            </a:r>
            <a:r>
              <a:rPr sz="1065" b="1" kern="0" spc="666" dirty="0">
                <a:solidFill>
                  <a:srgbClr val="D8B304"/>
                </a:solidFill>
                <a:latin typeface="Trebuchet MS"/>
                <a:cs typeface="Trebuchet MS"/>
              </a:rPr>
              <a:t>  </a:t>
            </a:r>
            <a:r>
              <a:rPr sz="1065" b="1" kern="0" dirty="0">
                <a:solidFill>
                  <a:srgbClr val="54B948"/>
                </a:solidFill>
                <a:latin typeface="Trebuchet MS"/>
                <a:cs typeface="Trebuchet MS"/>
              </a:rPr>
              <a:t>Puutarhajuhlat:</a:t>
            </a:r>
            <a:r>
              <a:rPr sz="1065" b="1" kern="0" spc="400" dirty="0">
                <a:solidFill>
                  <a:srgbClr val="54B948"/>
                </a:solidFill>
                <a:latin typeface="Trebuchet MS"/>
                <a:cs typeface="Trebuchet MS"/>
              </a:rPr>
              <a:t> </a:t>
            </a:r>
            <a:r>
              <a:rPr sz="1065" b="1" kern="0" spc="60" dirty="0">
                <a:solidFill>
                  <a:srgbClr val="54B948"/>
                </a:solidFill>
                <a:latin typeface="Trebuchet MS"/>
                <a:cs typeface="Trebuchet MS"/>
              </a:rPr>
              <a:t>kahvitukset,</a:t>
            </a:r>
            <a:r>
              <a:rPr sz="1065" b="1" kern="0" spc="400" dirty="0">
                <a:solidFill>
                  <a:srgbClr val="54B948"/>
                </a:solidFill>
                <a:latin typeface="Trebuchet MS"/>
                <a:cs typeface="Trebuchet MS"/>
              </a:rPr>
              <a:t> </a:t>
            </a:r>
            <a:r>
              <a:rPr sz="1065" b="1" kern="0" dirty="0">
                <a:solidFill>
                  <a:srgbClr val="54B948"/>
                </a:solidFill>
                <a:latin typeface="Trebuchet MS"/>
                <a:cs typeface="Trebuchet MS"/>
              </a:rPr>
              <a:t>lettujen</a:t>
            </a:r>
            <a:r>
              <a:rPr sz="1065" b="1" kern="0" spc="400" dirty="0">
                <a:solidFill>
                  <a:srgbClr val="54B948"/>
                </a:solidFill>
                <a:latin typeface="Trebuchet MS"/>
                <a:cs typeface="Trebuchet MS"/>
              </a:rPr>
              <a:t> </a:t>
            </a:r>
            <a:r>
              <a:rPr sz="1065" b="1" kern="0" spc="60" dirty="0">
                <a:solidFill>
                  <a:srgbClr val="54B948"/>
                </a:solidFill>
                <a:latin typeface="Trebuchet MS"/>
                <a:cs typeface="Trebuchet MS"/>
              </a:rPr>
              <a:t>paisto</a:t>
            </a:r>
            <a:endParaRPr sz="1065" kern="0" dirty="0">
              <a:solidFill>
                <a:sysClr val="windowText" lastClr="000000"/>
              </a:solidFill>
              <a:latin typeface="Trebuchet MS"/>
              <a:cs typeface="Trebuchet MS"/>
            </a:endParaRPr>
          </a:p>
          <a:p>
            <a:pPr marL="16913" defTabSz="1217706">
              <a:spcBef>
                <a:spcPts val="606"/>
              </a:spcBef>
            </a:pPr>
            <a:r>
              <a:rPr sz="1065" b="1" kern="0" dirty="0">
                <a:solidFill>
                  <a:srgbClr val="D8B304"/>
                </a:solidFill>
                <a:latin typeface="Trebuchet MS"/>
                <a:cs typeface="Trebuchet MS"/>
              </a:rPr>
              <a:t>Kävely</a:t>
            </a:r>
            <a:r>
              <a:rPr sz="1065" b="1" kern="0" spc="353" dirty="0">
                <a:solidFill>
                  <a:srgbClr val="D8B304"/>
                </a:solidFill>
                <a:latin typeface="Trebuchet MS"/>
                <a:cs typeface="Trebuchet MS"/>
              </a:rPr>
              <a:t> </a:t>
            </a:r>
            <a:r>
              <a:rPr sz="1065" b="1" kern="0" spc="73" dirty="0">
                <a:solidFill>
                  <a:srgbClr val="D8B304"/>
                </a:solidFill>
                <a:latin typeface="Trebuchet MS"/>
                <a:cs typeface="Trebuchet MS"/>
              </a:rPr>
              <a:t>hiekka-</a:t>
            </a:r>
            <a:r>
              <a:rPr sz="1065" b="1" kern="0" spc="-13" dirty="0">
                <a:solidFill>
                  <a:srgbClr val="D8B304"/>
                </a:solidFill>
                <a:latin typeface="Trebuchet MS"/>
                <a:cs typeface="Trebuchet MS"/>
              </a:rPr>
              <a:t>rannalla</a:t>
            </a:r>
            <a:endParaRPr sz="1065" kern="0" dirty="0">
              <a:solidFill>
                <a:sysClr val="windowText" lastClr="000000"/>
              </a:solidFill>
              <a:latin typeface="Trebuchet MS"/>
              <a:cs typeface="Trebuchet M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22070" y="351395"/>
            <a:ext cx="5169874" cy="355631"/>
          </a:xfrm>
          <a:prstGeom prst="rect">
            <a:avLst/>
          </a:prstGeom>
        </p:spPr>
        <p:txBody>
          <a:bodyPr vert="horz" wrap="square" lIns="0" tIns="16912" rIns="0" bIns="0" rtlCol="0">
            <a:spAutoFit/>
          </a:bodyPr>
          <a:lstStyle/>
          <a:p>
            <a:pPr marL="15221">
              <a:spcBef>
                <a:spcPts val="133"/>
              </a:spcBef>
            </a:pPr>
            <a:r>
              <a:rPr sz="2200" spc="113" dirty="0">
                <a:solidFill>
                  <a:srgbClr val="231F20"/>
                </a:solidFill>
              </a:rPr>
              <a:t>Kokeiltuja</a:t>
            </a:r>
            <a:r>
              <a:rPr sz="2200" spc="13" dirty="0">
                <a:solidFill>
                  <a:srgbClr val="231F20"/>
                </a:solidFill>
              </a:rPr>
              <a:t> </a:t>
            </a:r>
            <a:r>
              <a:rPr sz="2200" spc="87" dirty="0">
                <a:solidFill>
                  <a:srgbClr val="231F20"/>
                </a:solidFill>
              </a:rPr>
              <a:t>ja</a:t>
            </a:r>
            <a:r>
              <a:rPr sz="2200" spc="20" dirty="0">
                <a:solidFill>
                  <a:srgbClr val="231F20"/>
                </a:solidFill>
              </a:rPr>
              <a:t> </a:t>
            </a:r>
            <a:r>
              <a:rPr sz="2200" spc="107" dirty="0">
                <a:solidFill>
                  <a:srgbClr val="231F20"/>
                </a:solidFill>
              </a:rPr>
              <a:t>hyväksi</a:t>
            </a:r>
            <a:r>
              <a:rPr sz="2200" spc="20" dirty="0">
                <a:solidFill>
                  <a:srgbClr val="231F20"/>
                </a:solidFill>
              </a:rPr>
              <a:t> </a:t>
            </a:r>
            <a:r>
              <a:rPr sz="2200" spc="107" dirty="0">
                <a:solidFill>
                  <a:srgbClr val="231F20"/>
                </a:solidFill>
              </a:rPr>
              <a:t>havaittuja</a:t>
            </a:r>
          </a:p>
        </p:txBody>
      </p:sp>
      <p:sp>
        <p:nvSpPr>
          <p:cNvPr id="3" name="object 3"/>
          <p:cNvSpPr txBox="1"/>
          <p:nvPr/>
        </p:nvSpPr>
        <p:spPr>
          <a:xfrm>
            <a:off x="422070" y="882915"/>
            <a:ext cx="5455958" cy="2181749"/>
          </a:xfrm>
          <a:prstGeom prst="rect">
            <a:avLst/>
          </a:prstGeom>
        </p:spPr>
        <p:txBody>
          <a:bodyPr vert="horz" wrap="square" lIns="0" tIns="34669" rIns="0" bIns="0" rtlCol="0">
            <a:spAutoFit/>
          </a:bodyPr>
          <a:lstStyle/>
          <a:p>
            <a:pPr marL="163206" marR="6765" indent="-147138">
              <a:lnSpc>
                <a:spcPts val="1904"/>
              </a:lnSpc>
              <a:spcBef>
                <a:spcPts val="272"/>
              </a:spcBef>
              <a:buChar char="•"/>
              <a:tabLst>
                <a:tab pos="164051" algn="l"/>
              </a:tabLst>
            </a:pPr>
            <a:r>
              <a:rPr sz="1600" spc="60" dirty="0">
                <a:solidFill>
                  <a:srgbClr val="231F20"/>
                </a:solidFill>
                <a:latin typeface="Verdana" panose="020B0604030504040204" pitchFamily="34" charset="0"/>
                <a:ea typeface="Verdana" panose="020B0604030504040204" pitchFamily="34" charset="0"/>
                <a:cs typeface="Trebuchet MS"/>
              </a:rPr>
              <a:t>Työskentelyssä</a:t>
            </a:r>
            <a:r>
              <a:rPr sz="1600" spc="73" dirty="0">
                <a:solidFill>
                  <a:srgbClr val="231F20"/>
                </a:solidFill>
                <a:latin typeface="Verdana" panose="020B0604030504040204" pitchFamily="34" charset="0"/>
                <a:ea typeface="Verdana" panose="020B0604030504040204" pitchFamily="34" charset="0"/>
                <a:cs typeface="Trebuchet MS"/>
              </a:rPr>
              <a:t> </a:t>
            </a:r>
            <a:r>
              <a:rPr sz="1600" spc="67" dirty="0">
                <a:solidFill>
                  <a:srgbClr val="231F20"/>
                </a:solidFill>
                <a:latin typeface="Verdana" panose="020B0604030504040204" pitchFamily="34" charset="0"/>
                <a:ea typeface="Verdana" panose="020B0604030504040204" pitchFamily="34" charset="0"/>
                <a:cs typeface="Trebuchet MS"/>
              </a:rPr>
              <a:t>käytetään</a:t>
            </a:r>
            <a:r>
              <a:rPr sz="1600" spc="73" dirty="0">
                <a:solidFill>
                  <a:srgbClr val="231F20"/>
                </a:solidFill>
                <a:latin typeface="Verdana" panose="020B0604030504040204" pitchFamily="34" charset="0"/>
                <a:ea typeface="Verdana" panose="020B0604030504040204" pitchFamily="34" charset="0"/>
                <a:cs typeface="Trebuchet MS"/>
              </a:rPr>
              <a:t> </a:t>
            </a:r>
            <a:r>
              <a:rPr sz="1600" spc="60" dirty="0">
                <a:solidFill>
                  <a:srgbClr val="231F20"/>
                </a:solidFill>
                <a:latin typeface="Verdana" panose="020B0604030504040204" pitchFamily="34" charset="0"/>
                <a:ea typeface="Verdana" panose="020B0604030504040204" pitchFamily="34" charset="0"/>
                <a:cs typeface="Trebuchet MS"/>
              </a:rPr>
              <a:t>(menneisyydestä)</a:t>
            </a:r>
            <a:r>
              <a:rPr sz="1600" spc="80" dirty="0">
                <a:solidFill>
                  <a:srgbClr val="231F20"/>
                </a:solidFill>
                <a:latin typeface="Verdana" panose="020B0604030504040204" pitchFamily="34" charset="0"/>
                <a:ea typeface="Verdana" panose="020B0604030504040204" pitchFamily="34" charset="0"/>
                <a:cs typeface="Trebuchet MS"/>
              </a:rPr>
              <a:t> </a:t>
            </a:r>
            <a:r>
              <a:rPr sz="1600" spc="-13" dirty="0">
                <a:solidFill>
                  <a:srgbClr val="231F20"/>
                </a:solidFill>
                <a:latin typeface="Verdana" panose="020B0604030504040204" pitchFamily="34" charset="0"/>
                <a:ea typeface="Verdana" panose="020B0604030504040204" pitchFamily="34" charset="0"/>
                <a:cs typeface="Trebuchet MS"/>
              </a:rPr>
              <a:t>tuttuja </a:t>
            </a:r>
            <a:r>
              <a:rPr sz="1600" dirty="0">
                <a:solidFill>
                  <a:srgbClr val="231F20"/>
                </a:solidFill>
                <a:latin typeface="Verdana" panose="020B0604030504040204" pitchFamily="34" charset="0"/>
                <a:ea typeface="Verdana" panose="020B0604030504040204" pitchFamily="34" charset="0"/>
                <a:cs typeface="Trebuchet MS"/>
              </a:rPr>
              <a:t>kasveja:</a:t>
            </a:r>
            <a:r>
              <a:rPr sz="1600" spc="140" dirty="0">
                <a:solidFill>
                  <a:srgbClr val="231F20"/>
                </a:solidFill>
                <a:latin typeface="Verdana" panose="020B0604030504040204" pitchFamily="34" charset="0"/>
                <a:ea typeface="Verdana" panose="020B0604030504040204" pitchFamily="34" charset="0"/>
                <a:cs typeface="Trebuchet MS"/>
              </a:rPr>
              <a:t> </a:t>
            </a:r>
            <a:r>
              <a:rPr sz="1600" dirty="0">
                <a:solidFill>
                  <a:srgbClr val="231F20"/>
                </a:solidFill>
                <a:latin typeface="Verdana" panose="020B0604030504040204" pitchFamily="34" charset="0"/>
                <a:ea typeface="Verdana" panose="020B0604030504040204" pitchFamily="34" charset="0"/>
                <a:cs typeface="Trebuchet MS"/>
              </a:rPr>
              <a:t>yrtit,</a:t>
            </a:r>
            <a:r>
              <a:rPr sz="1600" spc="146" dirty="0">
                <a:solidFill>
                  <a:srgbClr val="231F20"/>
                </a:solidFill>
                <a:latin typeface="Verdana" panose="020B0604030504040204" pitchFamily="34" charset="0"/>
                <a:ea typeface="Verdana" panose="020B0604030504040204" pitchFamily="34" charset="0"/>
                <a:cs typeface="Trebuchet MS"/>
              </a:rPr>
              <a:t> </a:t>
            </a:r>
            <a:r>
              <a:rPr sz="1600" dirty="0">
                <a:solidFill>
                  <a:srgbClr val="231F20"/>
                </a:solidFill>
                <a:latin typeface="Verdana" panose="020B0604030504040204" pitchFamily="34" charset="0"/>
                <a:ea typeface="Verdana" panose="020B0604030504040204" pitchFamily="34" charset="0"/>
                <a:cs typeface="Trebuchet MS"/>
              </a:rPr>
              <a:t>perennat,</a:t>
            </a:r>
            <a:r>
              <a:rPr sz="1600" spc="146" dirty="0">
                <a:solidFill>
                  <a:srgbClr val="231F20"/>
                </a:solidFill>
                <a:latin typeface="Verdana" panose="020B0604030504040204" pitchFamily="34" charset="0"/>
                <a:ea typeface="Verdana" panose="020B0604030504040204" pitchFamily="34" charset="0"/>
                <a:cs typeface="Trebuchet MS"/>
              </a:rPr>
              <a:t> </a:t>
            </a:r>
            <a:r>
              <a:rPr sz="1600" spc="80" dirty="0">
                <a:solidFill>
                  <a:srgbClr val="231F20"/>
                </a:solidFill>
                <a:latin typeface="Verdana" panose="020B0604030504040204" pitchFamily="34" charset="0"/>
                <a:ea typeface="Verdana" panose="020B0604030504040204" pitchFamily="34" charset="0"/>
                <a:cs typeface="Trebuchet MS"/>
              </a:rPr>
              <a:t>kukat</a:t>
            </a:r>
            <a:r>
              <a:rPr sz="1600" spc="140" dirty="0">
                <a:solidFill>
                  <a:srgbClr val="231F20"/>
                </a:solidFill>
                <a:latin typeface="Verdana" panose="020B0604030504040204" pitchFamily="34" charset="0"/>
                <a:ea typeface="Verdana" panose="020B0604030504040204" pitchFamily="34" charset="0"/>
                <a:cs typeface="Trebuchet MS"/>
              </a:rPr>
              <a:t> </a:t>
            </a:r>
            <a:r>
              <a:rPr sz="1600" dirty="0">
                <a:solidFill>
                  <a:srgbClr val="231F20"/>
                </a:solidFill>
                <a:latin typeface="Verdana" panose="020B0604030504040204" pitchFamily="34" charset="0"/>
                <a:ea typeface="Verdana" panose="020B0604030504040204" pitchFamily="34" charset="0"/>
                <a:cs typeface="Trebuchet MS"/>
              </a:rPr>
              <a:t>ja</a:t>
            </a:r>
            <a:r>
              <a:rPr sz="1600" spc="146" dirty="0">
                <a:solidFill>
                  <a:srgbClr val="231F20"/>
                </a:solidFill>
                <a:latin typeface="Verdana" panose="020B0604030504040204" pitchFamily="34" charset="0"/>
                <a:ea typeface="Verdana" panose="020B0604030504040204" pitchFamily="34" charset="0"/>
                <a:cs typeface="Trebuchet MS"/>
              </a:rPr>
              <a:t> </a:t>
            </a:r>
            <a:r>
              <a:rPr sz="1600" dirty="0" err="1">
                <a:solidFill>
                  <a:srgbClr val="231F20"/>
                </a:solidFill>
                <a:latin typeface="Verdana" panose="020B0604030504040204" pitchFamily="34" charset="0"/>
                <a:ea typeface="Verdana" panose="020B0604030504040204" pitchFamily="34" charset="0"/>
                <a:cs typeface="Trebuchet MS"/>
              </a:rPr>
              <a:t>muut</a:t>
            </a:r>
            <a:r>
              <a:rPr sz="1600" spc="146" dirty="0">
                <a:solidFill>
                  <a:srgbClr val="231F20"/>
                </a:solidFill>
                <a:latin typeface="Verdana" panose="020B0604030504040204" pitchFamily="34" charset="0"/>
                <a:ea typeface="Verdana" panose="020B0604030504040204" pitchFamily="34" charset="0"/>
                <a:cs typeface="Trebuchet MS"/>
              </a:rPr>
              <a:t> </a:t>
            </a:r>
            <a:r>
              <a:rPr sz="1600" spc="-13" dirty="0" err="1">
                <a:solidFill>
                  <a:srgbClr val="231F20"/>
                </a:solidFill>
                <a:latin typeface="Verdana" panose="020B0604030504040204" pitchFamily="34" charset="0"/>
                <a:ea typeface="Verdana" panose="020B0604030504040204" pitchFamily="34" charset="0"/>
                <a:cs typeface="Trebuchet MS"/>
              </a:rPr>
              <a:t>kasvit</a:t>
            </a:r>
            <a:r>
              <a:rPr lang="fi-FI" sz="1600" spc="-13" dirty="0">
                <a:solidFill>
                  <a:srgbClr val="231F20"/>
                </a:solidFill>
                <a:latin typeface="Verdana" panose="020B0604030504040204" pitchFamily="34" charset="0"/>
                <a:ea typeface="Verdana" panose="020B0604030504040204" pitchFamily="34" charset="0"/>
                <a:cs typeface="Trebuchet MS"/>
              </a:rPr>
              <a:t>.</a:t>
            </a:r>
            <a:endParaRPr sz="1600" dirty="0">
              <a:latin typeface="Verdana" panose="020B0604030504040204" pitchFamily="34" charset="0"/>
              <a:ea typeface="Verdana" panose="020B0604030504040204" pitchFamily="34" charset="0"/>
              <a:cs typeface="Trebuchet MS"/>
            </a:endParaRPr>
          </a:p>
          <a:p>
            <a:pPr marL="163206" marR="347554" indent="-147138">
              <a:lnSpc>
                <a:spcPts val="1904"/>
              </a:lnSpc>
              <a:spcBef>
                <a:spcPts val="566"/>
              </a:spcBef>
              <a:buChar char="•"/>
              <a:tabLst>
                <a:tab pos="164051" algn="l"/>
              </a:tabLst>
            </a:pPr>
            <a:r>
              <a:rPr sz="1600" spc="80" dirty="0">
                <a:solidFill>
                  <a:srgbClr val="231F20"/>
                </a:solidFill>
                <a:latin typeface="Verdana" panose="020B0604030504040204" pitchFamily="34" charset="0"/>
                <a:ea typeface="Verdana" panose="020B0604030504040204" pitchFamily="34" charset="0"/>
                <a:cs typeface="Trebuchet MS"/>
              </a:rPr>
              <a:t>Huomion</a:t>
            </a:r>
            <a:r>
              <a:rPr sz="1600" spc="246" dirty="0">
                <a:solidFill>
                  <a:srgbClr val="231F20"/>
                </a:solidFill>
                <a:latin typeface="Verdana" panose="020B0604030504040204" pitchFamily="34" charset="0"/>
                <a:ea typeface="Verdana" panose="020B0604030504040204" pitchFamily="34" charset="0"/>
                <a:cs typeface="Trebuchet MS"/>
              </a:rPr>
              <a:t> </a:t>
            </a:r>
            <a:r>
              <a:rPr sz="1600" dirty="0">
                <a:solidFill>
                  <a:srgbClr val="231F20"/>
                </a:solidFill>
                <a:latin typeface="Verdana" panose="020B0604030504040204" pitchFamily="34" charset="0"/>
                <a:ea typeface="Verdana" panose="020B0604030504040204" pitchFamily="34" charset="0"/>
                <a:cs typeface="Trebuchet MS"/>
              </a:rPr>
              <a:t>kiinnittäminen</a:t>
            </a:r>
            <a:r>
              <a:rPr sz="1600" spc="253" dirty="0">
                <a:solidFill>
                  <a:srgbClr val="231F20"/>
                </a:solidFill>
                <a:latin typeface="Verdana" panose="020B0604030504040204" pitchFamily="34" charset="0"/>
                <a:ea typeface="Verdana" panose="020B0604030504040204" pitchFamily="34" charset="0"/>
                <a:cs typeface="Trebuchet MS"/>
              </a:rPr>
              <a:t> </a:t>
            </a:r>
            <a:r>
              <a:rPr sz="1600" spc="73" dirty="0">
                <a:solidFill>
                  <a:srgbClr val="231F20"/>
                </a:solidFill>
                <a:latin typeface="Verdana" panose="020B0604030504040204" pitchFamily="34" charset="0"/>
                <a:ea typeface="Verdana" panose="020B0604030504040204" pitchFamily="34" charset="0"/>
                <a:cs typeface="Trebuchet MS"/>
              </a:rPr>
              <a:t>kasvien</a:t>
            </a:r>
            <a:r>
              <a:rPr sz="1600" spc="253" dirty="0">
                <a:solidFill>
                  <a:srgbClr val="231F20"/>
                </a:solidFill>
                <a:latin typeface="Verdana" panose="020B0604030504040204" pitchFamily="34" charset="0"/>
                <a:ea typeface="Verdana" panose="020B0604030504040204" pitchFamily="34" charset="0"/>
                <a:cs typeface="Trebuchet MS"/>
              </a:rPr>
              <a:t> </a:t>
            </a:r>
            <a:r>
              <a:rPr sz="1600" spc="-13" dirty="0">
                <a:solidFill>
                  <a:srgbClr val="231F20"/>
                </a:solidFill>
                <a:latin typeface="Verdana" panose="020B0604030504040204" pitchFamily="34" charset="0"/>
                <a:ea typeface="Verdana" panose="020B0604030504040204" pitchFamily="34" charset="0"/>
                <a:cs typeface="Trebuchet MS"/>
              </a:rPr>
              <a:t>ominaisuuksiin: </a:t>
            </a:r>
            <a:r>
              <a:rPr sz="1600" dirty="0">
                <a:solidFill>
                  <a:srgbClr val="231F20"/>
                </a:solidFill>
                <a:latin typeface="Verdana" panose="020B0604030504040204" pitchFamily="34" charset="0"/>
                <a:ea typeface="Verdana" panose="020B0604030504040204" pitchFamily="34" charset="0"/>
                <a:cs typeface="Trebuchet MS"/>
              </a:rPr>
              <a:t>muodot,</a:t>
            </a:r>
            <a:r>
              <a:rPr sz="1600" spc="253" dirty="0">
                <a:solidFill>
                  <a:srgbClr val="231F20"/>
                </a:solidFill>
                <a:latin typeface="Verdana" panose="020B0604030504040204" pitchFamily="34" charset="0"/>
                <a:ea typeface="Verdana" panose="020B0604030504040204" pitchFamily="34" charset="0"/>
                <a:cs typeface="Trebuchet MS"/>
              </a:rPr>
              <a:t> </a:t>
            </a:r>
            <a:r>
              <a:rPr sz="1600" spc="60" dirty="0">
                <a:solidFill>
                  <a:srgbClr val="231F20"/>
                </a:solidFill>
                <a:latin typeface="Verdana" panose="020B0604030504040204" pitchFamily="34" charset="0"/>
                <a:ea typeface="Verdana" panose="020B0604030504040204" pitchFamily="34" charset="0"/>
                <a:cs typeface="Trebuchet MS"/>
              </a:rPr>
              <a:t>tuoksut,</a:t>
            </a:r>
            <a:r>
              <a:rPr sz="1600" spc="260" dirty="0">
                <a:solidFill>
                  <a:srgbClr val="231F20"/>
                </a:solidFill>
                <a:latin typeface="Verdana" panose="020B0604030504040204" pitchFamily="34" charset="0"/>
                <a:ea typeface="Verdana" panose="020B0604030504040204" pitchFamily="34" charset="0"/>
                <a:cs typeface="Trebuchet MS"/>
              </a:rPr>
              <a:t> </a:t>
            </a:r>
            <a:r>
              <a:rPr sz="1600" dirty="0">
                <a:solidFill>
                  <a:srgbClr val="231F20"/>
                </a:solidFill>
                <a:latin typeface="Verdana" panose="020B0604030504040204" pitchFamily="34" charset="0"/>
                <a:ea typeface="Verdana" panose="020B0604030504040204" pitchFamily="34" charset="0"/>
                <a:cs typeface="Trebuchet MS"/>
              </a:rPr>
              <a:t>värit,</a:t>
            </a:r>
            <a:r>
              <a:rPr sz="1600" spc="260" dirty="0">
                <a:solidFill>
                  <a:srgbClr val="231F20"/>
                </a:solidFill>
                <a:latin typeface="Verdana" panose="020B0604030504040204" pitchFamily="34" charset="0"/>
                <a:ea typeface="Verdana" panose="020B0604030504040204" pitchFamily="34" charset="0"/>
                <a:cs typeface="Trebuchet MS"/>
              </a:rPr>
              <a:t> </a:t>
            </a:r>
            <a:r>
              <a:rPr sz="1600" dirty="0">
                <a:solidFill>
                  <a:srgbClr val="231F20"/>
                </a:solidFill>
                <a:latin typeface="Verdana" panose="020B0604030504040204" pitchFamily="34" charset="0"/>
                <a:ea typeface="Verdana" panose="020B0604030504040204" pitchFamily="34" charset="0"/>
                <a:cs typeface="Trebuchet MS"/>
              </a:rPr>
              <a:t>tuntoaistiin</a:t>
            </a:r>
            <a:r>
              <a:rPr sz="1600" spc="260" dirty="0">
                <a:solidFill>
                  <a:srgbClr val="231F20"/>
                </a:solidFill>
                <a:latin typeface="Verdana" panose="020B0604030504040204" pitchFamily="34" charset="0"/>
                <a:ea typeface="Verdana" panose="020B0604030504040204" pitchFamily="34" charset="0"/>
                <a:cs typeface="Trebuchet MS"/>
              </a:rPr>
              <a:t> </a:t>
            </a:r>
            <a:r>
              <a:rPr sz="1600" spc="-13" dirty="0" err="1">
                <a:solidFill>
                  <a:srgbClr val="231F20"/>
                </a:solidFill>
                <a:latin typeface="Verdana" panose="020B0604030504040204" pitchFamily="34" charset="0"/>
                <a:ea typeface="Verdana" panose="020B0604030504040204" pitchFamily="34" charset="0"/>
                <a:cs typeface="Trebuchet MS"/>
              </a:rPr>
              <a:t>vaikuttavat</a:t>
            </a:r>
            <a:r>
              <a:rPr sz="1600" spc="-13" dirty="0">
                <a:solidFill>
                  <a:srgbClr val="231F20"/>
                </a:solidFill>
                <a:latin typeface="Verdana" panose="020B0604030504040204" pitchFamily="34" charset="0"/>
                <a:ea typeface="Verdana" panose="020B0604030504040204" pitchFamily="34" charset="0"/>
                <a:cs typeface="Trebuchet MS"/>
              </a:rPr>
              <a:t> </a:t>
            </a:r>
            <a:r>
              <a:rPr sz="1600" spc="-13" dirty="0" err="1">
                <a:solidFill>
                  <a:srgbClr val="231F20"/>
                </a:solidFill>
                <a:latin typeface="Verdana" panose="020B0604030504040204" pitchFamily="34" charset="0"/>
                <a:ea typeface="Verdana" panose="020B0604030504040204" pitchFamily="34" charset="0"/>
                <a:cs typeface="Trebuchet MS"/>
              </a:rPr>
              <a:t>tekijät</a:t>
            </a:r>
            <a:r>
              <a:rPr lang="fi-FI" sz="1600" spc="-13" dirty="0">
                <a:solidFill>
                  <a:srgbClr val="231F20"/>
                </a:solidFill>
                <a:latin typeface="Verdana" panose="020B0604030504040204" pitchFamily="34" charset="0"/>
                <a:ea typeface="Verdana" panose="020B0604030504040204" pitchFamily="34" charset="0"/>
                <a:cs typeface="Trebuchet MS"/>
              </a:rPr>
              <a:t>.</a:t>
            </a:r>
            <a:endParaRPr sz="1600" dirty="0">
              <a:latin typeface="Verdana" panose="020B0604030504040204" pitchFamily="34" charset="0"/>
              <a:ea typeface="Verdana" panose="020B0604030504040204" pitchFamily="34" charset="0"/>
              <a:cs typeface="Trebuchet MS"/>
            </a:endParaRPr>
          </a:p>
          <a:p>
            <a:pPr marL="163206" indent="-147138">
              <a:spcBef>
                <a:spcPts val="426"/>
              </a:spcBef>
              <a:buChar char="•"/>
              <a:tabLst>
                <a:tab pos="164051" algn="l"/>
              </a:tabLst>
            </a:pPr>
            <a:r>
              <a:rPr sz="1600" spc="60" dirty="0" err="1">
                <a:solidFill>
                  <a:srgbClr val="231F20"/>
                </a:solidFill>
                <a:latin typeface="Verdana" panose="020B0604030504040204" pitchFamily="34" charset="0"/>
                <a:ea typeface="Verdana" panose="020B0604030504040204" pitchFamily="34" charset="0"/>
                <a:cs typeface="Trebuchet MS"/>
              </a:rPr>
              <a:t>Aistikokemukset</a:t>
            </a:r>
            <a:r>
              <a:rPr lang="fi-FI" sz="1600" spc="60" dirty="0">
                <a:solidFill>
                  <a:srgbClr val="231F20"/>
                </a:solidFill>
                <a:latin typeface="Verdana" panose="020B0604030504040204" pitchFamily="34" charset="0"/>
                <a:ea typeface="Verdana" panose="020B0604030504040204" pitchFamily="34" charset="0"/>
                <a:cs typeface="Trebuchet MS"/>
              </a:rPr>
              <a:t>.</a:t>
            </a:r>
            <a:endParaRPr sz="1600" dirty="0">
              <a:latin typeface="Verdana" panose="020B0604030504040204" pitchFamily="34" charset="0"/>
              <a:ea typeface="Verdana" panose="020B0604030504040204" pitchFamily="34" charset="0"/>
              <a:cs typeface="Trebuchet MS"/>
            </a:endParaRPr>
          </a:p>
          <a:p>
            <a:pPr marL="163206" indent="-147138">
              <a:spcBef>
                <a:spcPts val="473"/>
              </a:spcBef>
              <a:buChar char="•"/>
              <a:tabLst>
                <a:tab pos="164051" algn="l"/>
              </a:tabLst>
            </a:pPr>
            <a:r>
              <a:rPr sz="1600" dirty="0" err="1">
                <a:solidFill>
                  <a:srgbClr val="231F20"/>
                </a:solidFill>
                <a:latin typeface="Verdana" panose="020B0604030504040204" pitchFamily="34" charset="0"/>
                <a:ea typeface="Verdana" panose="020B0604030504040204" pitchFamily="34" charset="0"/>
                <a:cs typeface="Trebuchet MS"/>
              </a:rPr>
              <a:t>Erikoiskasvit</a:t>
            </a:r>
            <a:r>
              <a:rPr lang="fi-FI" sz="1600" spc="479" dirty="0">
                <a:solidFill>
                  <a:srgbClr val="231F20"/>
                </a:solidFill>
                <a:latin typeface="Verdana" panose="020B0604030504040204" pitchFamily="34" charset="0"/>
                <a:ea typeface="Verdana" panose="020B0604030504040204" pitchFamily="34" charset="0"/>
                <a:cs typeface="Trebuchet MS"/>
              </a:rPr>
              <a:t> </a:t>
            </a:r>
            <a:r>
              <a:rPr sz="1600" dirty="0">
                <a:solidFill>
                  <a:srgbClr val="231F20"/>
                </a:solidFill>
                <a:latin typeface="Verdana" panose="020B0604030504040204" pitchFamily="34" charset="0"/>
                <a:ea typeface="Verdana" panose="020B0604030504040204" pitchFamily="34" charset="0"/>
                <a:cs typeface="Trebuchet MS"/>
              </a:rPr>
              <a:t>(orkideat,</a:t>
            </a:r>
            <a:r>
              <a:rPr sz="1600" spc="479" dirty="0">
                <a:solidFill>
                  <a:srgbClr val="231F20"/>
                </a:solidFill>
                <a:latin typeface="Verdana" panose="020B0604030504040204" pitchFamily="34" charset="0"/>
                <a:ea typeface="Verdana" panose="020B0604030504040204" pitchFamily="34" charset="0"/>
                <a:cs typeface="Trebuchet MS"/>
              </a:rPr>
              <a:t> </a:t>
            </a:r>
            <a:r>
              <a:rPr sz="1600" spc="-13" dirty="0">
                <a:solidFill>
                  <a:srgbClr val="231F20"/>
                </a:solidFill>
                <a:latin typeface="Verdana" panose="020B0604030504040204" pitchFamily="34" charset="0"/>
                <a:ea typeface="Verdana" panose="020B0604030504040204" pitchFamily="34" charset="0"/>
                <a:cs typeface="Trebuchet MS"/>
              </a:rPr>
              <a:t>stevia)</a:t>
            </a:r>
            <a:r>
              <a:rPr lang="fi-FI" sz="1600" spc="-13" dirty="0">
                <a:solidFill>
                  <a:srgbClr val="231F20"/>
                </a:solidFill>
                <a:latin typeface="Verdana" panose="020B0604030504040204" pitchFamily="34" charset="0"/>
                <a:ea typeface="Verdana" panose="020B0604030504040204" pitchFamily="34" charset="0"/>
                <a:cs typeface="Trebuchet MS"/>
              </a:rPr>
              <a:t>.</a:t>
            </a:r>
            <a:endParaRPr sz="1600" dirty="0">
              <a:latin typeface="Verdana" panose="020B0604030504040204" pitchFamily="34" charset="0"/>
              <a:ea typeface="Verdana" panose="020B0604030504040204" pitchFamily="34" charset="0"/>
              <a:cs typeface="Trebuchet MS"/>
            </a:endParaRPr>
          </a:p>
        </p:txBody>
      </p:sp>
      <p:sp>
        <p:nvSpPr>
          <p:cNvPr id="4" name="object 4"/>
          <p:cNvSpPr txBox="1"/>
          <p:nvPr/>
        </p:nvSpPr>
        <p:spPr>
          <a:xfrm>
            <a:off x="6164613" y="2331437"/>
            <a:ext cx="122982" cy="801650"/>
          </a:xfrm>
          <a:prstGeom prst="rect">
            <a:avLst/>
          </a:prstGeom>
        </p:spPr>
        <p:txBody>
          <a:bodyPr vert="vert270" wrap="square" lIns="0" tIns="10147" rIns="0" bIns="0" rtlCol="0">
            <a:spAutoFit/>
          </a:bodyPr>
          <a:lstStyle/>
          <a:p>
            <a:pPr marL="16913">
              <a:spcBef>
                <a:spcPts val="80"/>
              </a:spcBef>
            </a:pPr>
            <a:r>
              <a:rPr sz="799" dirty="0">
                <a:solidFill>
                  <a:srgbClr val="231F20"/>
                </a:solidFill>
                <a:latin typeface="Gill Sans MT"/>
                <a:cs typeface="Gill Sans MT"/>
              </a:rPr>
              <a:t>KUVA:</a:t>
            </a:r>
            <a:r>
              <a:rPr sz="799" spc="146" dirty="0">
                <a:solidFill>
                  <a:srgbClr val="231F20"/>
                </a:solidFill>
                <a:latin typeface="Gill Sans MT"/>
                <a:cs typeface="Gill Sans MT"/>
              </a:rPr>
              <a:t> </a:t>
            </a:r>
            <a:r>
              <a:rPr sz="799" spc="-13" dirty="0">
                <a:solidFill>
                  <a:srgbClr val="231F20"/>
                </a:solidFill>
                <a:latin typeface="Gill Sans MT"/>
                <a:cs typeface="Gill Sans MT"/>
              </a:rPr>
              <a:t>PIXABAY</a:t>
            </a:r>
            <a:endParaRPr sz="799" dirty="0">
              <a:latin typeface="Gill Sans MT"/>
              <a:cs typeface="Gill Sans MT"/>
            </a:endParaRPr>
          </a:p>
        </p:txBody>
      </p:sp>
      <p:sp>
        <p:nvSpPr>
          <p:cNvPr id="5" name="object 5"/>
          <p:cNvSpPr txBox="1"/>
          <p:nvPr/>
        </p:nvSpPr>
        <p:spPr>
          <a:xfrm>
            <a:off x="6164613" y="5291759"/>
            <a:ext cx="122982" cy="801650"/>
          </a:xfrm>
          <a:prstGeom prst="rect">
            <a:avLst/>
          </a:prstGeom>
        </p:spPr>
        <p:txBody>
          <a:bodyPr vert="vert270" wrap="square" lIns="0" tIns="10147" rIns="0" bIns="0" rtlCol="0">
            <a:spAutoFit/>
          </a:bodyPr>
          <a:lstStyle/>
          <a:p>
            <a:pPr marL="16913">
              <a:spcBef>
                <a:spcPts val="80"/>
              </a:spcBef>
            </a:pPr>
            <a:r>
              <a:rPr sz="799" dirty="0">
                <a:solidFill>
                  <a:srgbClr val="231F20"/>
                </a:solidFill>
                <a:latin typeface="Gill Sans MT"/>
                <a:cs typeface="Gill Sans MT"/>
              </a:rPr>
              <a:t>KUVA:</a:t>
            </a:r>
            <a:r>
              <a:rPr sz="799" spc="146" dirty="0">
                <a:solidFill>
                  <a:srgbClr val="231F20"/>
                </a:solidFill>
                <a:latin typeface="Gill Sans MT"/>
                <a:cs typeface="Gill Sans MT"/>
              </a:rPr>
              <a:t> </a:t>
            </a:r>
            <a:r>
              <a:rPr sz="799" spc="-13" dirty="0">
                <a:solidFill>
                  <a:srgbClr val="231F20"/>
                </a:solidFill>
                <a:latin typeface="Gill Sans MT"/>
                <a:cs typeface="Gill Sans MT"/>
              </a:rPr>
              <a:t>PIXABAY</a:t>
            </a:r>
            <a:endParaRPr sz="799" dirty="0">
              <a:latin typeface="Gill Sans MT"/>
              <a:cs typeface="Gill Sans MT"/>
            </a:endParaRPr>
          </a:p>
        </p:txBody>
      </p:sp>
      <p:sp>
        <p:nvSpPr>
          <p:cNvPr id="6" name="object 6"/>
          <p:cNvSpPr txBox="1"/>
          <p:nvPr/>
        </p:nvSpPr>
        <p:spPr>
          <a:xfrm>
            <a:off x="259902" y="5291759"/>
            <a:ext cx="122982" cy="801650"/>
          </a:xfrm>
          <a:prstGeom prst="rect">
            <a:avLst/>
          </a:prstGeom>
        </p:spPr>
        <p:txBody>
          <a:bodyPr vert="vert270" wrap="square" lIns="0" tIns="10147" rIns="0" bIns="0" rtlCol="0">
            <a:spAutoFit/>
          </a:bodyPr>
          <a:lstStyle/>
          <a:p>
            <a:pPr marL="16913">
              <a:spcBef>
                <a:spcPts val="80"/>
              </a:spcBef>
            </a:pPr>
            <a:r>
              <a:rPr sz="799" dirty="0">
                <a:solidFill>
                  <a:srgbClr val="231F20"/>
                </a:solidFill>
                <a:latin typeface="Gill Sans MT"/>
                <a:cs typeface="Gill Sans MT"/>
              </a:rPr>
              <a:t>KUVA:</a:t>
            </a:r>
            <a:r>
              <a:rPr sz="799" spc="146" dirty="0">
                <a:solidFill>
                  <a:srgbClr val="231F20"/>
                </a:solidFill>
                <a:latin typeface="Gill Sans MT"/>
                <a:cs typeface="Gill Sans MT"/>
              </a:rPr>
              <a:t> </a:t>
            </a:r>
            <a:r>
              <a:rPr sz="799" spc="-13" dirty="0">
                <a:solidFill>
                  <a:srgbClr val="231F20"/>
                </a:solidFill>
                <a:latin typeface="Gill Sans MT"/>
                <a:cs typeface="Gill Sans MT"/>
              </a:rPr>
              <a:t>PIXABAY</a:t>
            </a:r>
            <a:endParaRPr sz="799" dirty="0">
              <a:latin typeface="Gill Sans MT"/>
              <a:cs typeface="Gill Sans MT"/>
            </a:endParaRPr>
          </a:p>
        </p:txBody>
      </p:sp>
      <p:sp>
        <p:nvSpPr>
          <p:cNvPr id="7" name="object 7"/>
          <p:cNvSpPr txBox="1"/>
          <p:nvPr/>
        </p:nvSpPr>
        <p:spPr>
          <a:xfrm>
            <a:off x="3234227" y="5279785"/>
            <a:ext cx="122982" cy="801650"/>
          </a:xfrm>
          <a:prstGeom prst="rect">
            <a:avLst/>
          </a:prstGeom>
        </p:spPr>
        <p:txBody>
          <a:bodyPr vert="vert270" wrap="square" lIns="0" tIns="10147" rIns="0" bIns="0" rtlCol="0">
            <a:spAutoFit/>
          </a:bodyPr>
          <a:lstStyle/>
          <a:p>
            <a:pPr marL="16913">
              <a:spcBef>
                <a:spcPts val="80"/>
              </a:spcBef>
            </a:pPr>
            <a:r>
              <a:rPr sz="799" dirty="0">
                <a:solidFill>
                  <a:srgbClr val="231F20"/>
                </a:solidFill>
                <a:latin typeface="Gill Sans MT"/>
                <a:cs typeface="Gill Sans MT"/>
              </a:rPr>
              <a:t>KUVA:</a:t>
            </a:r>
            <a:r>
              <a:rPr sz="799" spc="146" dirty="0">
                <a:solidFill>
                  <a:srgbClr val="231F20"/>
                </a:solidFill>
                <a:latin typeface="Gill Sans MT"/>
                <a:cs typeface="Gill Sans MT"/>
              </a:rPr>
              <a:t> </a:t>
            </a:r>
            <a:r>
              <a:rPr sz="799" spc="-13" dirty="0">
                <a:solidFill>
                  <a:srgbClr val="231F20"/>
                </a:solidFill>
                <a:latin typeface="Gill Sans MT"/>
                <a:cs typeface="Gill Sans MT"/>
              </a:rPr>
              <a:t>PIXABAY</a:t>
            </a:r>
            <a:endParaRPr sz="799" dirty="0">
              <a:latin typeface="Gill Sans MT"/>
              <a:cs typeface="Gill Sans MT"/>
            </a:endParaRPr>
          </a:p>
        </p:txBody>
      </p:sp>
      <p:pic>
        <p:nvPicPr>
          <p:cNvPr id="8" name="object 8"/>
          <p:cNvPicPr/>
          <p:nvPr/>
        </p:nvPicPr>
        <p:blipFill>
          <a:blip r:embed="rId2" cstate="print"/>
          <a:stretch>
            <a:fillRect/>
          </a:stretch>
        </p:blipFill>
        <p:spPr>
          <a:xfrm>
            <a:off x="6335700" y="239701"/>
            <a:ext cx="5620126" cy="2876453"/>
          </a:xfrm>
          <a:prstGeom prst="rect">
            <a:avLst/>
          </a:prstGeom>
        </p:spPr>
      </p:pic>
      <p:pic>
        <p:nvPicPr>
          <p:cNvPr id="9" name="object 9"/>
          <p:cNvPicPr/>
          <p:nvPr/>
        </p:nvPicPr>
        <p:blipFill>
          <a:blip r:embed="rId3" cstate="print"/>
          <a:stretch>
            <a:fillRect/>
          </a:stretch>
        </p:blipFill>
        <p:spPr>
          <a:xfrm>
            <a:off x="438969" y="3200039"/>
            <a:ext cx="2660734" cy="2876453"/>
          </a:xfrm>
          <a:prstGeom prst="rect">
            <a:avLst/>
          </a:prstGeom>
        </p:spPr>
      </p:pic>
      <p:pic>
        <p:nvPicPr>
          <p:cNvPr id="10" name="object 10"/>
          <p:cNvPicPr/>
          <p:nvPr/>
        </p:nvPicPr>
        <p:blipFill>
          <a:blip r:embed="rId4" cstate="print"/>
          <a:stretch>
            <a:fillRect/>
          </a:stretch>
        </p:blipFill>
        <p:spPr>
          <a:xfrm>
            <a:off x="3393339" y="3200039"/>
            <a:ext cx="2313132" cy="2864478"/>
          </a:xfrm>
          <a:prstGeom prst="rect">
            <a:avLst/>
          </a:prstGeom>
        </p:spPr>
      </p:pic>
      <p:pic>
        <p:nvPicPr>
          <p:cNvPr id="11" name="object 11"/>
          <p:cNvPicPr/>
          <p:nvPr/>
        </p:nvPicPr>
        <p:blipFill>
          <a:blip r:embed="rId5" cstate="print"/>
          <a:stretch>
            <a:fillRect/>
          </a:stretch>
        </p:blipFill>
        <p:spPr>
          <a:xfrm>
            <a:off x="6335701" y="3427764"/>
            <a:ext cx="5609082" cy="2636753"/>
          </a:xfrm>
          <a:prstGeom prst="rect">
            <a:avLst/>
          </a:prstGeom>
        </p:spPr>
      </p:pic>
      <p:sp>
        <p:nvSpPr>
          <p:cNvPr id="12" name="object 12"/>
          <p:cNvSpPr txBox="1">
            <a:spLocks noGrp="1"/>
          </p:cNvSpPr>
          <p:nvPr>
            <p:ph type="ftr" sz="quarter" idx="4294967295"/>
          </p:nvPr>
        </p:nvSpPr>
        <p:spPr>
          <a:xfrm>
            <a:off x="560256" y="8381390"/>
            <a:ext cx="6525950" cy="230570"/>
          </a:xfrm>
          <a:prstGeom prst="rect">
            <a:avLst/>
          </a:prstGeom>
        </p:spPr>
        <p:txBody>
          <a:bodyPr vert="horz" wrap="square" lIns="0" tIns="5074" rIns="0" bIns="0" rtlCol="0">
            <a:spAutoFit/>
          </a:bodyPr>
          <a:lstStyle/>
          <a:p>
            <a:pPr marL="16913">
              <a:spcBef>
                <a:spcPts val="40"/>
              </a:spcBef>
            </a:pPr>
            <a:r>
              <a:rPr dirty="0"/>
              <a:t>LUONTOTOIMINTAA</a:t>
            </a:r>
            <a:r>
              <a:rPr spc="346" dirty="0"/>
              <a:t> </a:t>
            </a:r>
            <a:r>
              <a:rPr dirty="0"/>
              <a:t>JOKAISEEN</a:t>
            </a:r>
            <a:r>
              <a:rPr spc="107" dirty="0"/>
              <a:t> </a:t>
            </a:r>
            <a:r>
              <a:rPr spc="53" dirty="0"/>
              <a:t>VUODENAIKAAN</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01930" y="348162"/>
            <a:ext cx="5213937" cy="355631"/>
          </a:xfrm>
          <a:prstGeom prst="rect">
            <a:avLst/>
          </a:prstGeom>
        </p:spPr>
        <p:txBody>
          <a:bodyPr vert="horz" wrap="square" lIns="0" tIns="16912" rIns="0" bIns="0" rtlCol="0">
            <a:spAutoFit/>
          </a:bodyPr>
          <a:lstStyle/>
          <a:p>
            <a:pPr marL="15221">
              <a:spcBef>
                <a:spcPts val="133"/>
              </a:spcBef>
            </a:pPr>
            <a:r>
              <a:rPr sz="2200" spc="113" dirty="0">
                <a:solidFill>
                  <a:srgbClr val="231F20"/>
                </a:solidFill>
              </a:rPr>
              <a:t>Kokeiltuja</a:t>
            </a:r>
            <a:r>
              <a:rPr sz="2200" spc="13" dirty="0">
                <a:solidFill>
                  <a:srgbClr val="231F20"/>
                </a:solidFill>
              </a:rPr>
              <a:t> </a:t>
            </a:r>
            <a:r>
              <a:rPr sz="2200" spc="87" dirty="0">
                <a:solidFill>
                  <a:srgbClr val="231F20"/>
                </a:solidFill>
              </a:rPr>
              <a:t>ja</a:t>
            </a:r>
            <a:r>
              <a:rPr sz="2200" spc="20" dirty="0">
                <a:solidFill>
                  <a:srgbClr val="231F20"/>
                </a:solidFill>
              </a:rPr>
              <a:t> </a:t>
            </a:r>
            <a:r>
              <a:rPr sz="2200" spc="107" dirty="0">
                <a:solidFill>
                  <a:srgbClr val="231F20"/>
                </a:solidFill>
              </a:rPr>
              <a:t>hyväksi</a:t>
            </a:r>
            <a:r>
              <a:rPr sz="2200" spc="20" dirty="0">
                <a:solidFill>
                  <a:srgbClr val="231F20"/>
                </a:solidFill>
              </a:rPr>
              <a:t> </a:t>
            </a:r>
            <a:r>
              <a:rPr sz="2200" spc="107" dirty="0">
                <a:solidFill>
                  <a:srgbClr val="231F20"/>
                </a:solidFill>
              </a:rPr>
              <a:t>havaittuja</a:t>
            </a:r>
          </a:p>
        </p:txBody>
      </p:sp>
      <p:sp>
        <p:nvSpPr>
          <p:cNvPr id="3" name="object 3"/>
          <p:cNvSpPr txBox="1"/>
          <p:nvPr/>
        </p:nvSpPr>
        <p:spPr>
          <a:xfrm>
            <a:off x="422070" y="882915"/>
            <a:ext cx="4881842" cy="1645472"/>
          </a:xfrm>
          <a:prstGeom prst="rect">
            <a:avLst/>
          </a:prstGeom>
        </p:spPr>
        <p:txBody>
          <a:bodyPr vert="horz" wrap="square" lIns="0" tIns="16912" rIns="0" bIns="0" rtlCol="0">
            <a:spAutoFit/>
          </a:bodyPr>
          <a:lstStyle/>
          <a:p>
            <a:pPr marL="301818" indent="-285750">
              <a:spcBef>
                <a:spcPts val="133"/>
              </a:spcBef>
              <a:buClr>
                <a:srgbClr val="FF0000"/>
              </a:buClr>
              <a:buFont typeface="Courier New" panose="02070309020205020404" pitchFamily="49" charset="0"/>
              <a:buChar char="o"/>
              <a:tabLst>
                <a:tab pos="164051" algn="l"/>
              </a:tabLst>
            </a:pPr>
            <a:r>
              <a:rPr sz="1600" dirty="0" err="1">
                <a:solidFill>
                  <a:srgbClr val="231F20"/>
                </a:solidFill>
                <a:latin typeface="Verdana" panose="020B0604030504040204" pitchFamily="34" charset="0"/>
                <a:ea typeface="Verdana" panose="020B0604030504040204" pitchFamily="34" charset="0"/>
                <a:cs typeface="Trebuchet MS"/>
              </a:rPr>
              <a:t>Kävelyretket</a:t>
            </a:r>
            <a:r>
              <a:rPr sz="1600" spc="573" dirty="0">
                <a:solidFill>
                  <a:srgbClr val="231F20"/>
                </a:solidFill>
                <a:latin typeface="Verdana" panose="020B0604030504040204" pitchFamily="34" charset="0"/>
                <a:ea typeface="Verdana" panose="020B0604030504040204" pitchFamily="34" charset="0"/>
                <a:cs typeface="Trebuchet MS"/>
              </a:rPr>
              <a:t> </a:t>
            </a:r>
            <a:r>
              <a:rPr sz="1600" spc="60" dirty="0" err="1">
                <a:solidFill>
                  <a:srgbClr val="231F20"/>
                </a:solidFill>
                <a:latin typeface="Verdana" panose="020B0604030504040204" pitchFamily="34" charset="0"/>
                <a:ea typeface="Verdana" panose="020B0604030504040204" pitchFamily="34" charset="0"/>
                <a:cs typeface="Trebuchet MS"/>
              </a:rPr>
              <a:t>luontoon</a:t>
            </a:r>
            <a:r>
              <a:rPr lang="fi-FI" sz="1600" spc="60" dirty="0">
                <a:solidFill>
                  <a:srgbClr val="231F20"/>
                </a:solidFill>
                <a:latin typeface="Verdana" panose="020B0604030504040204" pitchFamily="34" charset="0"/>
                <a:ea typeface="Verdana" panose="020B0604030504040204" pitchFamily="34" charset="0"/>
                <a:cs typeface="Trebuchet MS"/>
              </a:rPr>
              <a:t>, roskakävelyt.</a:t>
            </a:r>
            <a:endParaRPr sz="1600" dirty="0">
              <a:latin typeface="Verdana" panose="020B0604030504040204" pitchFamily="34" charset="0"/>
              <a:ea typeface="Verdana" panose="020B0604030504040204" pitchFamily="34" charset="0"/>
              <a:cs typeface="Trebuchet MS"/>
            </a:endParaRPr>
          </a:p>
          <a:p>
            <a:pPr marL="301818" marR="6765" indent="-285750">
              <a:lnSpc>
                <a:spcPts val="1904"/>
              </a:lnSpc>
              <a:spcBef>
                <a:spcPts val="1558"/>
              </a:spcBef>
              <a:buClr>
                <a:srgbClr val="FF0000"/>
              </a:buClr>
              <a:buFont typeface="Courier New" panose="02070309020205020404" pitchFamily="49" charset="0"/>
              <a:buChar char="o"/>
              <a:tabLst>
                <a:tab pos="164051" algn="l"/>
              </a:tabLst>
            </a:pPr>
            <a:r>
              <a:rPr sz="1600" dirty="0" err="1">
                <a:solidFill>
                  <a:srgbClr val="231F20"/>
                </a:solidFill>
                <a:latin typeface="Verdana" panose="020B0604030504040204" pitchFamily="34" charset="0"/>
                <a:ea typeface="Verdana" panose="020B0604030504040204" pitchFamily="34" charset="0"/>
                <a:cs typeface="Trebuchet MS"/>
              </a:rPr>
              <a:t>Luonnonmateriaalien</a:t>
            </a:r>
            <a:r>
              <a:rPr lang="fi-FI" sz="1600" spc="272" dirty="0">
                <a:solidFill>
                  <a:srgbClr val="231F20"/>
                </a:solidFill>
                <a:latin typeface="Verdana" panose="020B0604030504040204" pitchFamily="34" charset="0"/>
                <a:ea typeface="Verdana" panose="020B0604030504040204" pitchFamily="34" charset="0"/>
                <a:cs typeface="Trebuchet MS"/>
              </a:rPr>
              <a:t> </a:t>
            </a:r>
            <a:r>
              <a:rPr sz="1600" spc="-13" dirty="0" err="1">
                <a:solidFill>
                  <a:srgbClr val="231F20"/>
                </a:solidFill>
                <a:latin typeface="Verdana" panose="020B0604030504040204" pitchFamily="34" charset="0"/>
                <a:ea typeface="Verdana" panose="020B0604030504040204" pitchFamily="34" charset="0"/>
                <a:cs typeface="Trebuchet MS"/>
              </a:rPr>
              <a:t>kerääminen</a:t>
            </a:r>
            <a:r>
              <a:rPr sz="1600" spc="-13" dirty="0">
                <a:solidFill>
                  <a:srgbClr val="231F20"/>
                </a:solidFill>
                <a:latin typeface="Verdana" panose="020B0604030504040204" pitchFamily="34" charset="0"/>
                <a:ea typeface="Verdana" panose="020B0604030504040204" pitchFamily="34" charset="0"/>
                <a:cs typeface="Trebuchet MS"/>
              </a:rPr>
              <a:t> </a:t>
            </a:r>
            <a:r>
              <a:rPr sz="1600" spc="67" dirty="0">
                <a:solidFill>
                  <a:srgbClr val="231F20"/>
                </a:solidFill>
                <a:latin typeface="Verdana" panose="020B0604030504040204" pitchFamily="34" charset="0"/>
                <a:ea typeface="Verdana" panose="020B0604030504040204" pitchFamily="34" charset="0"/>
                <a:cs typeface="Trebuchet MS"/>
              </a:rPr>
              <a:t>koristeeksi</a:t>
            </a:r>
            <a:r>
              <a:rPr sz="1600" spc="133" dirty="0">
                <a:solidFill>
                  <a:srgbClr val="231F20"/>
                </a:solidFill>
                <a:latin typeface="Verdana" panose="020B0604030504040204" pitchFamily="34" charset="0"/>
                <a:ea typeface="Verdana" panose="020B0604030504040204" pitchFamily="34" charset="0"/>
                <a:cs typeface="Trebuchet MS"/>
              </a:rPr>
              <a:t> </a:t>
            </a:r>
            <a:r>
              <a:rPr sz="1600" dirty="0">
                <a:solidFill>
                  <a:srgbClr val="231F20"/>
                </a:solidFill>
                <a:latin typeface="Verdana" panose="020B0604030504040204" pitchFamily="34" charset="0"/>
                <a:ea typeface="Verdana" panose="020B0604030504040204" pitchFamily="34" charset="0"/>
                <a:cs typeface="Trebuchet MS"/>
              </a:rPr>
              <a:t>ja</a:t>
            </a:r>
            <a:r>
              <a:rPr sz="1600" spc="140" dirty="0">
                <a:solidFill>
                  <a:srgbClr val="231F20"/>
                </a:solidFill>
                <a:latin typeface="Verdana" panose="020B0604030504040204" pitchFamily="34" charset="0"/>
                <a:ea typeface="Verdana" panose="020B0604030504040204" pitchFamily="34" charset="0"/>
                <a:cs typeface="Trebuchet MS"/>
              </a:rPr>
              <a:t> </a:t>
            </a:r>
            <a:r>
              <a:rPr sz="1600" dirty="0" err="1">
                <a:solidFill>
                  <a:srgbClr val="231F20"/>
                </a:solidFill>
                <a:latin typeface="Verdana" panose="020B0604030504040204" pitchFamily="34" charset="0"/>
                <a:ea typeface="Verdana" panose="020B0604030504040204" pitchFamily="34" charset="0"/>
                <a:cs typeface="Trebuchet MS"/>
              </a:rPr>
              <a:t>materiaaliksi</a:t>
            </a:r>
            <a:r>
              <a:rPr sz="1600" spc="133" dirty="0">
                <a:solidFill>
                  <a:srgbClr val="231F20"/>
                </a:solidFill>
                <a:latin typeface="Verdana" panose="020B0604030504040204" pitchFamily="34" charset="0"/>
                <a:ea typeface="Verdana" panose="020B0604030504040204" pitchFamily="34" charset="0"/>
                <a:cs typeface="Trebuchet MS"/>
              </a:rPr>
              <a:t> </a:t>
            </a:r>
            <a:r>
              <a:rPr sz="1600" spc="-13" dirty="0" err="1">
                <a:solidFill>
                  <a:srgbClr val="231F20"/>
                </a:solidFill>
                <a:latin typeface="Verdana" panose="020B0604030504040204" pitchFamily="34" charset="0"/>
                <a:ea typeface="Verdana" panose="020B0604030504040204" pitchFamily="34" charset="0"/>
                <a:cs typeface="Trebuchet MS"/>
              </a:rPr>
              <a:t>kädentaitoihin</a:t>
            </a:r>
            <a:r>
              <a:rPr lang="fi-FI" sz="1600" spc="-13" dirty="0">
                <a:solidFill>
                  <a:srgbClr val="231F20"/>
                </a:solidFill>
                <a:latin typeface="Verdana" panose="020B0604030504040204" pitchFamily="34" charset="0"/>
                <a:ea typeface="Verdana" panose="020B0604030504040204" pitchFamily="34" charset="0"/>
                <a:cs typeface="Trebuchet MS"/>
              </a:rPr>
              <a:t>.</a:t>
            </a:r>
            <a:endParaRPr sz="1600" dirty="0">
              <a:latin typeface="Verdana" panose="020B0604030504040204" pitchFamily="34" charset="0"/>
              <a:ea typeface="Verdana" panose="020B0604030504040204" pitchFamily="34" charset="0"/>
              <a:cs typeface="Trebuchet MS"/>
            </a:endParaRPr>
          </a:p>
          <a:p>
            <a:pPr marL="301818" marR="564035" indent="-285750">
              <a:lnSpc>
                <a:spcPts val="1904"/>
              </a:lnSpc>
              <a:spcBef>
                <a:spcPts val="1505"/>
              </a:spcBef>
              <a:buClr>
                <a:srgbClr val="FF0000"/>
              </a:buClr>
              <a:buFont typeface="Courier New" panose="02070309020205020404" pitchFamily="49" charset="0"/>
              <a:buChar char="o"/>
              <a:tabLst>
                <a:tab pos="164051" algn="l"/>
              </a:tabLst>
            </a:pPr>
            <a:r>
              <a:rPr sz="1600" spc="67" dirty="0">
                <a:solidFill>
                  <a:srgbClr val="231F20"/>
                </a:solidFill>
                <a:latin typeface="Verdana" panose="020B0604030504040204" pitchFamily="34" charset="0"/>
                <a:ea typeface="Verdana" panose="020B0604030504040204" pitchFamily="34" charset="0"/>
                <a:cs typeface="Trebuchet MS"/>
              </a:rPr>
              <a:t>Ikkunanäkymät,</a:t>
            </a:r>
            <a:r>
              <a:rPr sz="1600" spc="73" dirty="0">
                <a:solidFill>
                  <a:srgbClr val="231F20"/>
                </a:solidFill>
                <a:latin typeface="Verdana" panose="020B0604030504040204" pitchFamily="34" charset="0"/>
                <a:ea typeface="Verdana" panose="020B0604030504040204" pitchFamily="34" charset="0"/>
                <a:cs typeface="Trebuchet MS"/>
              </a:rPr>
              <a:t> </a:t>
            </a:r>
            <a:r>
              <a:rPr sz="1600" spc="67" dirty="0">
                <a:solidFill>
                  <a:srgbClr val="231F20"/>
                </a:solidFill>
                <a:latin typeface="Verdana" panose="020B0604030504040204" pitchFamily="34" charset="0"/>
                <a:ea typeface="Verdana" panose="020B0604030504040204" pitchFamily="34" charset="0"/>
                <a:cs typeface="Trebuchet MS"/>
              </a:rPr>
              <a:t>ikkunat</a:t>
            </a:r>
            <a:r>
              <a:rPr sz="1600" spc="73" dirty="0">
                <a:solidFill>
                  <a:srgbClr val="231F20"/>
                </a:solidFill>
                <a:latin typeface="Verdana" panose="020B0604030504040204" pitchFamily="34" charset="0"/>
                <a:ea typeface="Verdana" panose="020B0604030504040204" pitchFamily="34" charset="0"/>
                <a:cs typeface="Trebuchet MS"/>
              </a:rPr>
              <a:t> </a:t>
            </a:r>
            <a:r>
              <a:rPr sz="1600" dirty="0">
                <a:solidFill>
                  <a:srgbClr val="231F20"/>
                </a:solidFill>
                <a:latin typeface="Verdana" panose="020B0604030504040204" pitchFamily="34" charset="0"/>
                <a:ea typeface="Verdana" panose="020B0604030504040204" pitchFamily="34" charset="0"/>
                <a:cs typeface="Trebuchet MS"/>
              </a:rPr>
              <a:t>auki,</a:t>
            </a:r>
            <a:r>
              <a:rPr sz="1600" spc="73" dirty="0">
                <a:solidFill>
                  <a:srgbClr val="231F20"/>
                </a:solidFill>
                <a:latin typeface="Verdana" panose="020B0604030504040204" pitchFamily="34" charset="0"/>
                <a:ea typeface="Verdana" panose="020B0604030504040204" pitchFamily="34" charset="0"/>
                <a:cs typeface="Trebuchet MS"/>
              </a:rPr>
              <a:t> </a:t>
            </a:r>
            <a:r>
              <a:rPr sz="1600" spc="-13" dirty="0">
                <a:solidFill>
                  <a:srgbClr val="231F20"/>
                </a:solidFill>
                <a:latin typeface="Verdana" panose="020B0604030504040204" pitchFamily="34" charset="0"/>
                <a:ea typeface="Verdana" panose="020B0604030504040204" pitchFamily="34" charset="0"/>
                <a:cs typeface="Trebuchet MS"/>
              </a:rPr>
              <a:t>jolloin </a:t>
            </a:r>
            <a:r>
              <a:rPr sz="1600" spc="87" dirty="0">
                <a:solidFill>
                  <a:srgbClr val="231F20"/>
                </a:solidFill>
                <a:latin typeface="Verdana" panose="020B0604030504040204" pitchFamily="34" charset="0"/>
                <a:ea typeface="Verdana" panose="020B0604030504040204" pitchFamily="34" charset="0"/>
                <a:cs typeface="Trebuchet MS"/>
              </a:rPr>
              <a:t>tuoksut</a:t>
            </a:r>
            <a:r>
              <a:rPr sz="1600" spc="80" dirty="0">
                <a:solidFill>
                  <a:srgbClr val="231F20"/>
                </a:solidFill>
                <a:latin typeface="Verdana" panose="020B0604030504040204" pitchFamily="34" charset="0"/>
                <a:ea typeface="Verdana" panose="020B0604030504040204" pitchFamily="34" charset="0"/>
                <a:cs typeface="Trebuchet MS"/>
              </a:rPr>
              <a:t> </a:t>
            </a:r>
            <a:r>
              <a:rPr sz="1600" dirty="0">
                <a:solidFill>
                  <a:srgbClr val="231F20"/>
                </a:solidFill>
                <a:latin typeface="Verdana" panose="020B0604030504040204" pitchFamily="34" charset="0"/>
                <a:ea typeface="Verdana" panose="020B0604030504040204" pitchFamily="34" charset="0"/>
                <a:cs typeface="Trebuchet MS"/>
              </a:rPr>
              <a:t>ja</a:t>
            </a:r>
            <a:r>
              <a:rPr sz="1600" spc="87" dirty="0">
                <a:solidFill>
                  <a:srgbClr val="231F20"/>
                </a:solidFill>
                <a:latin typeface="Verdana" panose="020B0604030504040204" pitchFamily="34" charset="0"/>
                <a:ea typeface="Verdana" panose="020B0604030504040204" pitchFamily="34" charset="0"/>
                <a:cs typeface="Trebuchet MS"/>
              </a:rPr>
              <a:t> </a:t>
            </a:r>
            <a:r>
              <a:rPr sz="1600" dirty="0">
                <a:solidFill>
                  <a:srgbClr val="231F20"/>
                </a:solidFill>
                <a:latin typeface="Verdana" panose="020B0604030504040204" pitchFamily="34" charset="0"/>
                <a:ea typeface="Verdana" panose="020B0604030504040204" pitchFamily="34" charset="0"/>
                <a:cs typeface="Trebuchet MS"/>
              </a:rPr>
              <a:t>äänet</a:t>
            </a:r>
            <a:r>
              <a:rPr sz="1600" spc="87" dirty="0">
                <a:solidFill>
                  <a:srgbClr val="231F20"/>
                </a:solidFill>
                <a:latin typeface="Verdana" panose="020B0604030504040204" pitchFamily="34" charset="0"/>
                <a:ea typeface="Verdana" panose="020B0604030504040204" pitchFamily="34" charset="0"/>
                <a:cs typeface="Trebuchet MS"/>
              </a:rPr>
              <a:t> </a:t>
            </a:r>
            <a:r>
              <a:rPr sz="1600" spc="67" dirty="0" err="1">
                <a:solidFill>
                  <a:srgbClr val="231F20"/>
                </a:solidFill>
                <a:latin typeface="Verdana" panose="020B0604030504040204" pitchFamily="34" charset="0"/>
                <a:ea typeface="Verdana" panose="020B0604030504040204" pitchFamily="34" charset="0"/>
                <a:cs typeface="Trebuchet MS"/>
              </a:rPr>
              <a:t>pääsevät</a:t>
            </a:r>
            <a:r>
              <a:rPr sz="1600" spc="87" dirty="0">
                <a:solidFill>
                  <a:srgbClr val="231F20"/>
                </a:solidFill>
                <a:latin typeface="Verdana" panose="020B0604030504040204" pitchFamily="34" charset="0"/>
                <a:ea typeface="Verdana" panose="020B0604030504040204" pitchFamily="34" charset="0"/>
                <a:cs typeface="Trebuchet MS"/>
              </a:rPr>
              <a:t> </a:t>
            </a:r>
            <a:r>
              <a:rPr sz="1600" spc="67" dirty="0" err="1">
                <a:solidFill>
                  <a:srgbClr val="231F20"/>
                </a:solidFill>
                <a:latin typeface="Verdana" panose="020B0604030504040204" pitchFamily="34" charset="0"/>
                <a:ea typeface="Verdana" panose="020B0604030504040204" pitchFamily="34" charset="0"/>
                <a:cs typeface="Trebuchet MS"/>
              </a:rPr>
              <a:t>sisään</a:t>
            </a:r>
            <a:r>
              <a:rPr lang="fi-FI" sz="1600" spc="67" dirty="0">
                <a:solidFill>
                  <a:srgbClr val="231F20"/>
                </a:solidFill>
                <a:latin typeface="Verdana" panose="020B0604030504040204" pitchFamily="34" charset="0"/>
                <a:ea typeface="Verdana" panose="020B0604030504040204" pitchFamily="34" charset="0"/>
                <a:cs typeface="Trebuchet MS"/>
              </a:rPr>
              <a:t>.</a:t>
            </a:r>
            <a:endParaRPr sz="1600" dirty="0">
              <a:latin typeface="Verdana" panose="020B0604030504040204" pitchFamily="34" charset="0"/>
              <a:ea typeface="Verdana" panose="020B0604030504040204" pitchFamily="34" charset="0"/>
              <a:cs typeface="Trebuchet MS"/>
            </a:endParaRPr>
          </a:p>
        </p:txBody>
      </p:sp>
      <p:sp>
        <p:nvSpPr>
          <p:cNvPr id="4" name="object 4"/>
          <p:cNvSpPr txBox="1"/>
          <p:nvPr/>
        </p:nvSpPr>
        <p:spPr>
          <a:xfrm>
            <a:off x="6164613" y="1095544"/>
            <a:ext cx="122982" cy="1893349"/>
          </a:xfrm>
          <a:prstGeom prst="rect">
            <a:avLst/>
          </a:prstGeom>
        </p:spPr>
        <p:txBody>
          <a:bodyPr vert="vert270" wrap="square" lIns="0" tIns="10147" rIns="0" bIns="0" rtlCol="0">
            <a:spAutoFit/>
          </a:bodyPr>
          <a:lstStyle/>
          <a:p>
            <a:pPr marL="16913">
              <a:spcBef>
                <a:spcPts val="80"/>
              </a:spcBef>
            </a:pPr>
            <a:r>
              <a:rPr sz="799" dirty="0">
                <a:solidFill>
                  <a:srgbClr val="231F20"/>
                </a:solidFill>
                <a:latin typeface="Gill Sans MT"/>
                <a:cs typeface="Gill Sans MT"/>
              </a:rPr>
              <a:t>KUVA:</a:t>
            </a:r>
            <a:r>
              <a:rPr sz="799" spc="272" dirty="0">
                <a:solidFill>
                  <a:srgbClr val="231F20"/>
                </a:solidFill>
                <a:latin typeface="Gill Sans MT"/>
                <a:cs typeface="Gill Sans MT"/>
              </a:rPr>
              <a:t> </a:t>
            </a:r>
            <a:r>
              <a:rPr sz="799" dirty="0">
                <a:solidFill>
                  <a:srgbClr val="231F20"/>
                </a:solidFill>
                <a:latin typeface="Gill Sans MT"/>
                <a:cs typeface="Gill Sans MT"/>
              </a:rPr>
              <a:t>MINNA</a:t>
            </a:r>
            <a:r>
              <a:rPr sz="799" spc="280" dirty="0">
                <a:solidFill>
                  <a:srgbClr val="231F20"/>
                </a:solidFill>
                <a:latin typeface="Gill Sans MT"/>
                <a:cs typeface="Gill Sans MT"/>
              </a:rPr>
              <a:t> </a:t>
            </a:r>
            <a:r>
              <a:rPr sz="799" dirty="0">
                <a:solidFill>
                  <a:srgbClr val="231F20"/>
                </a:solidFill>
                <a:latin typeface="Gill Sans MT"/>
                <a:cs typeface="Gill Sans MT"/>
              </a:rPr>
              <a:t>MALIN/VIHREÄ</a:t>
            </a:r>
            <a:r>
              <a:rPr sz="799" spc="280" dirty="0">
                <a:solidFill>
                  <a:srgbClr val="231F20"/>
                </a:solidFill>
                <a:latin typeface="Gill Sans MT"/>
                <a:cs typeface="Gill Sans MT"/>
              </a:rPr>
              <a:t> </a:t>
            </a:r>
            <a:r>
              <a:rPr sz="799" spc="-13" dirty="0">
                <a:solidFill>
                  <a:srgbClr val="231F20"/>
                </a:solidFill>
                <a:latin typeface="Gill Sans MT"/>
                <a:cs typeface="Gill Sans MT"/>
              </a:rPr>
              <a:t>VERÄJÄ</a:t>
            </a:r>
            <a:endParaRPr sz="799" dirty="0">
              <a:latin typeface="Gill Sans MT"/>
              <a:cs typeface="Gill Sans MT"/>
            </a:endParaRPr>
          </a:p>
        </p:txBody>
      </p:sp>
      <p:sp>
        <p:nvSpPr>
          <p:cNvPr id="5" name="object 5"/>
          <p:cNvSpPr txBox="1"/>
          <p:nvPr/>
        </p:nvSpPr>
        <p:spPr>
          <a:xfrm>
            <a:off x="6164613" y="4055867"/>
            <a:ext cx="122982" cy="1893349"/>
          </a:xfrm>
          <a:prstGeom prst="rect">
            <a:avLst/>
          </a:prstGeom>
        </p:spPr>
        <p:txBody>
          <a:bodyPr vert="vert270" wrap="square" lIns="0" tIns="10147" rIns="0" bIns="0" rtlCol="0">
            <a:spAutoFit/>
          </a:bodyPr>
          <a:lstStyle/>
          <a:p>
            <a:pPr marL="16913">
              <a:spcBef>
                <a:spcPts val="80"/>
              </a:spcBef>
            </a:pPr>
            <a:r>
              <a:rPr sz="799" dirty="0">
                <a:solidFill>
                  <a:srgbClr val="231F20"/>
                </a:solidFill>
                <a:latin typeface="Gill Sans MT"/>
                <a:cs typeface="Gill Sans MT"/>
              </a:rPr>
              <a:t>KUVA:</a:t>
            </a:r>
            <a:r>
              <a:rPr sz="799" spc="272" dirty="0">
                <a:solidFill>
                  <a:srgbClr val="231F20"/>
                </a:solidFill>
                <a:latin typeface="Gill Sans MT"/>
                <a:cs typeface="Gill Sans MT"/>
              </a:rPr>
              <a:t> </a:t>
            </a:r>
            <a:r>
              <a:rPr sz="799" dirty="0">
                <a:solidFill>
                  <a:srgbClr val="231F20"/>
                </a:solidFill>
                <a:latin typeface="Gill Sans MT"/>
                <a:cs typeface="Gill Sans MT"/>
              </a:rPr>
              <a:t>MINNA</a:t>
            </a:r>
            <a:r>
              <a:rPr sz="799" spc="280" dirty="0">
                <a:solidFill>
                  <a:srgbClr val="231F20"/>
                </a:solidFill>
                <a:latin typeface="Gill Sans MT"/>
                <a:cs typeface="Gill Sans MT"/>
              </a:rPr>
              <a:t> </a:t>
            </a:r>
            <a:r>
              <a:rPr sz="799" dirty="0">
                <a:solidFill>
                  <a:srgbClr val="231F20"/>
                </a:solidFill>
                <a:latin typeface="Gill Sans MT"/>
                <a:cs typeface="Gill Sans MT"/>
              </a:rPr>
              <a:t>MALIN/VIHREÄ</a:t>
            </a:r>
            <a:r>
              <a:rPr sz="799" spc="280" dirty="0">
                <a:solidFill>
                  <a:srgbClr val="231F20"/>
                </a:solidFill>
                <a:latin typeface="Gill Sans MT"/>
                <a:cs typeface="Gill Sans MT"/>
              </a:rPr>
              <a:t> </a:t>
            </a:r>
            <a:r>
              <a:rPr sz="799" spc="-13" dirty="0">
                <a:solidFill>
                  <a:srgbClr val="231F20"/>
                </a:solidFill>
                <a:latin typeface="Gill Sans MT"/>
                <a:cs typeface="Gill Sans MT"/>
              </a:rPr>
              <a:t>VERÄJÄ</a:t>
            </a:r>
            <a:endParaRPr sz="799" dirty="0">
              <a:latin typeface="Gill Sans MT"/>
              <a:cs typeface="Gill Sans MT"/>
            </a:endParaRPr>
          </a:p>
        </p:txBody>
      </p:sp>
      <p:sp>
        <p:nvSpPr>
          <p:cNvPr id="6" name="object 6"/>
          <p:cNvSpPr txBox="1"/>
          <p:nvPr/>
        </p:nvSpPr>
        <p:spPr>
          <a:xfrm>
            <a:off x="9112963" y="1095544"/>
            <a:ext cx="122982" cy="1893349"/>
          </a:xfrm>
          <a:prstGeom prst="rect">
            <a:avLst/>
          </a:prstGeom>
        </p:spPr>
        <p:txBody>
          <a:bodyPr vert="vert270" wrap="square" lIns="0" tIns="10147" rIns="0" bIns="0" rtlCol="0">
            <a:spAutoFit/>
          </a:bodyPr>
          <a:lstStyle/>
          <a:p>
            <a:pPr marL="16913">
              <a:spcBef>
                <a:spcPts val="80"/>
              </a:spcBef>
            </a:pPr>
            <a:r>
              <a:rPr sz="799" dirty="0">
                <a:solidFill>
                  <a:srgbClr val="231F20"/>
                </a:solidFill>
                <a:latin typeface="Gill Sans MT"/>
                <a:cs typeface="Gill Sans MT"/>
              </a:rPr>
              <a:t>KUVA:</a:t>
            </a:r>
            <a:r>
              <a:rPr sz="799" spc="272" dirty="0">
                <a:solidFill>
                  <a:srgbClr val="231F20"/>
                </a:solidFill>
                <a:latin typeface="Gill Sans MT"/>
                <a:cs typeface="Gill Sans MT"/>
              </a:rPr>
              <a:t> </a:t>
            </a:r>
            <a:r>
              <a:rPr sz="799" dirty="0">
                <a:solidFill>
                  <a:srgbClr val="231F20"/>
                </a:solidFill>
                <a:latin typeface="Gill Sans MT"/>
                <a:cs typeface="Gill Sans MT"/>
              </a:rPr>
              <a:t>MINNA</a:t>
            </a:r>
            <a:r>
              <a:rPr sz="799" spc="280" dirty="0">
                <a:solidFill>
                  <a:srgbClr val="231F20"/>
                </a:solidFill>
                <a:latin typeface="Gill Sans MT"/>
                <a:cs typeface="Gill Sans MT"/>
              </a:rPr>
              <a:t> </a:t>
            </a:r>
            <a:r>
              <a:rPr sz="799" dirty="0">
                <a:solidFill>
                  <a:srgbClr val="231F20"/>
                </a:solidFill>
                <a:latin typeface="Gill Sans MT"/>
                <a:cs typeface="Gill Sans MT"/>
              </a:rPr>
              <a:t>MALIN/VIHREÄ</a:t>
            </a:r>
            <a:r>
              <a:rPr sz="799" spc="280" dirty="0">
                <a:solidFill>
                  <a:srgbClr val="231F20"/>
                </a:solidFill>
                <a:latin typeface="Gill Sans MT"/>
                <a:cs typeface="Gill Sans MT"/>
              </a:rPr>
              <a:t> </a:t>
            </a:r>
            <a:r>
              <a:rPr sz="799" spc="-13" dirty="0">
                <a:solidFill>
                  <a:srgbClr val="231F20"/>
                </a:solidFill>
                <a:latin typeface="Gill Sans MT"/>
                <a:cs typeface="Gill Sans MT"/>
              </a:rPr>
              <a:t>VERÄJÄ</a:t>
            </a:r>
            <a:endParaRPr sz="799" dirty="0">
              <a:latin typeface="Gill Sans MT"/>
              <a:cs typeface="Gill Sans MT"/>
            </a:endParaRPr>
          </a:p>
        </p:txBody>
      </p:sp>
      <p:sp>
        <p:nvSpPr>
          <p:cNvPr id="7" name="object 7"/>
          <p:cNvSpPr txBox="1"/>
          <p:nvPr/>
        </p:nvSpPr>
        <p:spPr>
          <a:xfrm>
            <a:off x="9112963" y="4055867"/>
            <a:ext cx="122982" cy="1893349"/>
          </a:xfrm>
          <a:prstGeom prst="rect">
            <a:avLst/>
          </a:prstGeom>
        </p:spPr>
        <p:txBody>
          <a:bodyPr vert="vert270" wrap="square" lIns="0" tIns="10147" rIns="0" bIns="0" rtlCol="0">
            <a:spAutoFit/>
          </a:bodyPr>
          <a:lstStyle/>
          <a:p>
            <a:pPr marL="16913">
              <a:spcBef>
                <a:spcPts val="80"/>
              </a:spcBef>
            </a:pPr>
            <a:r>
              <a:rPr sz="799" dirty="0">
                <a:solidFill>
                  <a:srgbClr val="231F20"/>
                </a:solidFill>
                <a:latin typeface="Gill Sans MT"/>
                <a:cs typeface="Gill Sans MT"/>
              </a:rPr>
              <a:t>KUVA:</a:t>
            </a:r>
            <a:r>
              <a:rPr sz="799" spc="272" dirty="0">
                <a:solidFill>
                  <a:srgbClr val="231F20"/>
                </a:solidFill>
                <a:latin typeface="Gill Sans MT"/>
                <a:cs typeface="Gill Sans MT"/>
              </a:rPr>
              <a:t> </a:t>
            </a:r>
            <a:r>
              <a:rPr sz="799" dirty="0">
                <a:solidFill>
                  <a:srgbClr val="231F20"/>
                </a:solidFill>
                <a:latin typeface="Gill Sans MT"/>
                <a:cs typeface="Gill Sans MT"/>
              </a:rPr>
              <a:t>MINNA</a:t>
            </a:r>
            <a:r>
              <a:rPr sz="799" spc="280" dirty="0">
                <a:solidFill>
                  <a:srgbClr val="231F20"/>
                </a:solidFill>
                <a:latin typeface="Gill Sans MT"/>
                <a:cs typeface="Gill Sans MT"/>
              </a:rPr>
              <a:t> </a:t>
            </a:r>
            <a:r>
              <a:rPr sz="799" dirty="0">
                <a:solidFill>
                  <a:srgbClr val="231F20"/>
                </a:solidFill>
                <a:latin typeface="Gill Sans MT"/>
                <a:cs typeface="Gill Sans MT"/>
              </a:rPr>
              <a:t>MALIN/VIHREÄ</a:t>
            </a:r>
            <a:r>
              <a:rPr sz="799" spc="280" dirty="0">
                <a:solidFill>
                  <a:srgbClr val="231F20"/>
                </a:solidFill>
                <a:latin typeface="Gill Sans MT"/>
                <a:cs typeface="Gill Sans MT"/>
              </a:rPr>
              <a:t> </a:t>
            </a:r>
            <a:r>
              <a:rPr sz="799" spc="-13" dirty="0">
                <a:solidFill>
                  <a:srgbClr val="231F20"/>
                </a:solidFill>
                <a:latin typeface="Gill Sans MT"/>
                <a:cs typeface="Gill Sans MT"/>
              </a:rPr>
              <a:t>VERÄJÄ</a:t>
            </a:r>
            <a:endParaRPr sz="799" dirty="0">
              <a:latin typeface="Gill Sans MT"/>
              <a:cs typeface="Gill Sans MT"/>
            </a:endParaRPr>
          </a:p>
        </p:txBody>
      </p:sp>
      <p:pic>
        <p:nvPicPr>
          <p:cNvPr id="8" name="object 8"/>
          <p:cNvPicPr/>
          <p:nvPr/>
        </p:nvPicPr>
        <p:blipFill>
          <a:blip r:embed="rId2" cstate="print"/>
          <a:stretch>
            <a:fillRect/>
          </a:stretch>
        </p:blipFill>
        <p:spPr>
          <a:xfrm>
            <a:off x="9278534" y="239700"/>
            <a:ext cx="2660718" cy="2732629"/>
          </a:xfrm>
          <a:prstGeom prst="rect">
            <a:avLst/>
          </a:prstGeom>
        </p:spPr>
      </p:pic>
      <p:pic>
        <p:nvPicPr>
          <p:cNvPr id="9" name="object 9"/>
          <p:cNvPicPr/>
          <p:nvPr/>
        </p:nvPicPr>
        <p:blipFill>
          <a:blip r:embed="rId3" cstate="print"/>
          <a:stretch>
            <a:fillRect/>
          </a:stretch>
        </p:blipFill>
        <p:spPr>
          <a:xfrm>
            <a:off x="438987" y="2972330"/>
            <a:ext cx="5609082" cy="2960339"/>
          </a:xfrm>
          <a:prstGeom prst="rect">
            <a:avLst/>
          </a:prstGeom>
        </p:spPr>
      </p:pic>
      <p:sp>
        <p:nvSpPr>
          <p:cNvPr id="10" name="object 10"/>
          <p:cNvSpPr txBox="1"/>
          <p:nvPr/>
        </p:nvSpPr>
        <p:spPr>
          <a:xfrm>
            <a:off x="278948" y="4806578"/>
            <a:ext cx="122982" cy="1143281"/>
          </a:xfrm>
          <a:prstGeom prst="rect">
            <a:avLst/>
          </a:prstGeom>
        </p:spPr>
        <p:txBody>
          <a:bodyPr vert="vert270" wrap="square" lIns="0" tIns="10147" rIns="0" bIns="0" rtlCol="0">
            <a:spAutoFit/>
          </a:bodyPr>
          <a:lstStyle/>
          <a:p>
            <a:pPr marL="16913">
              <a:spcBef>
                <a:spcPts val="80"/>
              </a:spcBef>
            </a:pPr>
            <a:r>
              <a:rPr sz="799" dirty="0">
                <a:solidFill>
                  <a:srgbClr val="231F20"/>
                </a:solidFill>
                <a:latin typeface="Gill Sans MT"/>
                <a:cs typeface="Gill Sans MT"/>
              </a:rPr>
              <a:t>KUVA:</a:t>
            </a:r>
            <a:r>
              <a:rPr sz="799" spc="200" dirty="0">
                <a:solidFill>
                  <a:srgbClr val="231F20"/>
                </a:solidFill>
                <a:latin typeface="Gill Sans MT"/>
                <a:cs typeface="Gill Sans MT"/>
              </a:rPr>
              <a:t> </a:t>
            </a:r>
            <a:r>
              <a:rPr sz="799" dirty="0">
                <a:solidFill>
                  <a:srgbClr val="231F20"/>
                </a:solidFill>
                <a:latin typeface="Gill Sans MT"/>
                <a:cs typeface="Gill Sans MT"/>
              </a:rPr>
              <a:t>VIHREÄ</a:t>
            </a:r>
            <a:r>
              <a:rPr sz="799" spc="206" dirty="0">
                <a:solidFill>
                  <a:srgbClr val="231F20"/>
                </a:solidFill>
                <a:latin typeface="Gill Sans MT"/>
                <a:cs typeface="Gill Sans MT"/>
              </a:rPr>
              <a:t> </a:t>
            </a:r>
            <a:r>
              <a:rPr sz="799" spc="-13" dirty="0">
                <a:solidFill>
                  <a:srgbClr val="231F20"/>
                </a:solidFill>
                <a:latin typeface="Gill Sans MT"/>
                <a:cs typeface="Gill Sans MT"/>
              </a:rPr>
              <a:t>VERÄJÄ</a:t>
            </a:r>
            <a:endParaRPr sz="799" dirty="0">
              <a:latin typeface="Gill Sans MT"/>
              <a:cs typeface="Gill Sans MT"/>
            </a:endParaRPr>
          </a:p>
        </p:txBody>
      </p:sp>
      <p:pic>
        <p:nvPicPr>
          <p:cNvPr id="11" name="object 11"/>
          <p:cNvPicPr/>
          <p:nvPr/>
        </p:nvPicPr>
        <p:blipFill>
          <a:blip r:embed="rId4" cstate="print"/>
          <a:stretch>
            <a:fillRect/>
          </a:stretch>
        </p:blipFill>
        <p:spPr>
          <a:xfrm>
            <a:off x="6330170" y="241492"/>
            <a:ext cx="2666231" cy="2730837"/>
          </a:xfrm>
          <a:prstGeom prst="rect">
            <a:avLst/>
          </a:prstGeom>
        </p:spPr>
      </p:pic>
      <p:pic>
        <p:nvPicPr>
          <p:cNvPr id="12" name="object 12"/>
          <p:cNvPicPr/>
          <p:nvPr/>
        </p:nvPicPr>
        <p:blipFill>
          <a:blip r:embed="rId5" cstate="print"/>
          <a:stretch>
            <a:fillRect/>
          </a:stretch>
        </p:blipFill>
        <p:spPr>
          <a:xfrm>
            <a:off x="9284066" y="3259960"/>
            <a:ext cx="2655187" cy="2672708"/>
          </a:xfrm>
          <a:prstGeom prst="rect">
            <a:avLst/>
          </a:prstGeom>
        </p:spPr>
      </p:pic>
      <p:pic>
        <p:nvPicPr>
          <p:cNvPr id="13" name="object 13"/>
          <p:cNvPicPr/>
          <p:nvPr/>
        </p:nvPicPr>
        <p:blipFill>
          <a:blip r:embed="rId6" cstate="print"/>
          <a:stretch>
            <a:fillRect/>
          </a:stretch>
        </p:blipFill>
        <p:spPr>
          <a:xfrm>
            <a:off x="6335700" y="3259960"/>
            <a:ext cx="2660718" cy="2672708"/>
          </a:xfrm>
          <a:prstGeom prst="rect">
            <a:avLst/>
          </a:prstGeom>
        </p:spPr>
      </p:pic>
      <p:sp>
        <p:nvSpPr>
          <p:cNvPr id="14" name="object 14"/>
          <p:cNvSpPr txBox="1"/>
          <p:nvPr/>
        </p:nvSpPr>
        <p:spPr>
          <a:xfrm>
            <a:off x="9261625" y="2969378"/>
            <a:ext cx="854079" cy="163930"/>
          </a:xfrm>
          <a:prstGeom prst="rect">
            <a:avLst/>
          </a:prstGeom>
        </p:spPr>
        <p:txBody>
          <a:bodyPr vert="horz" wrap="square" lIns="0" tIns="20295" rIns="0" bIns="0" rtlCol="0">
            <a:spAutoFit/>
          </a:bodyPr>
          <a:lstStyle/>
          <a:p>
            <a:pPr marL="16913">
              <a:spcBef>
                <a:spcPts val="160"/>
              </a:spcBef>
            </a:pPr>
            <a:r>
              <a:rPr sz="932" i="1" spc="-13" dirty="0">
                <a:solidFill>
                  <a:srgbClr val="231F20"/>
                </a:solidFill>
                <a:latin typeface="Lucida Sans"/>
                <a:cs typeface="Lucida Sans"/>
              </a:rPr>
              <a:t>Syysasetelma</a:t>
            </a:r>
            <a:endParaRPr sz="932" dirty="0">
              <a:latin typeface="Lucida Sans"/>
              <a:cs typeface="Lucida Sans"/>
            </a:endParaRPr>
          </a:p>
        </p:txBody>
      </p:sp>
      <p:sp>
        <p:nvSpPr>
          <p:cNvPr id="18" name="object 18"/>
          <p:cNvSpPr txBox="1">
            <a:spLocks noGrp="1"/>
          </p:cNvSpPr>
          <p:nvPr>
            <p:ph type="ftr" sz="quarter" idx="4294967295"/>
          </p:nvPr>
        </p:nvSpPr>
        <p:spPr>
          <a:xfrm>
            <a:off x="560256" y="8381390"/>
            <a:ext cx="6525950" cy="230570"/>
          </a:xfrm>
          <a:prstGeom prst="rect">
            <a:avLst/>
          </a:prstGeom>
        </p:spPr>
        <p:txBody>
          <a:bodyPr vert="horz" wrap="square" lIns="0" tIns="5074" rIns="0" bIns="0" rtlCol="0">
            <a:spAutoFit/>
          </a:bodyPr>
          <a:lstStyle/>
          <a:p>
            <a:pPr marL="16913">
              <a:spcBef>
                <a:spcPts val="40"/>
              </a:spcBef>
            </a:pPr>
            <a:r>
              <a:rPr dirty="0"/>
              <a:t>LUONTOTOIMINTAA</a:t>
            </a:r>
            <a:r>
              <a:rPr spc="346" dirty="0"/>
              <a:t> </a:t>
            </a:r>
            <a:r>
              <a:rPr dirty="0"/>
              <a:t>JOKAISEEN</a:t>
            </a:r>
            <a:r>
              <a:rPr spc="107" dirty="0"/>
              <a:t> </a:t>
            </a:r>
            <a:r>
              <a:rPr spc="53" dirty="0"/>
              <a:t>VUODENAIKAAN</a:t>
            </a:r>
          </a:p>
        </p:txBody>
      </p:sp>
      <p:sp>
        <p:nvSpPr>
          <p:cNvPr id="15" name="object 15"/>
          <p:cNvSpPr txBox="1"/>
          <p:nvPr/>
        </p:nvSpPr>
        <p:spPr>
          <a:xfrm>
            <a:off x="422121" y="5929721"/>
            <a:ext cx="964010" cy="163930"/>
          </a:xfrm>
          <a:prstGeom prst="rect">
            <a:avLst/>
          </a:prstGeom>
        </p:spPr>
        <p:txBody>
          <a:bodyPr vert="horz" wrap="square" lIns="0" tIns="20295" rIns="0" bIns="0" rtlCol="0">
            <a:spAutoFit/>
          </a:bodyPr>
          <a:lstStyle/>
          <a:p>
            <a:pPr marL="16913">
              <a:spcBef>
                <a:spcPts val="160"/>
              </a:spcBef>
            </a:pPr>
            <a:r>
              <a:rPr sz="932" i="1" spc="-13" dirty="0">
                <a:solidFill>
                  <a:srgbClr val="231F20"/>
                </a:solidFill>
                <a:latin typeface="Lucida Sans"/>
                <a:cs typeface="Lucida Sans"/>
              </a:rPr>
              <a:t>Ikkunanäkymät</a:t>
            </a:r>
            <a:endParaRPr sz="932" dirty="0">
              <a:latin typeface="Lucida Sans"/>
              <a:cs typeface="Lucida Sans"/>
            </a:endParaRPr>
          </a:p>
        </p:txBody>
      </p:sp>
      <p:sp>
        <p:nvSpPr>
          <p:cNvPr id="16" name="object 16"/>
          <p:cNvSpPr txBox="1"/>
          <p:nvPr/>
        </p:nvSpPr>
        <p:spPr>
          <a:xfrm>
            <a:off x="9261625" y="5929721"/>
            <a:ext cx="498917" cy="163930"/>
          </a:xfrm>
          <a:prstGeom prst="rect">
            <a:avLst/>
          </a:prstGeom>
        </p:spPr>
        <p:txBody>
          <a:bodyPr vert="horz" wrap="square" lIns="0" tIns="20295" rIns="0" bIns="0" rtlCol="0">
            <a:spAutoFit/>
          </a:bodyPr>
          <a:lstStyle/>
          <a:p>
            <a:pPr marL="16913">
              <a:spcBef>
                <a:spcPts val="160"/>
              </a:spcBef>
            </a:pPr>
            <a:r>
              <a:rPr sz="932" i="1" spc="-13" dirty="0">
                <a:solidFill>
                  <a:srgbClr val="231F20"/>
                </a:solidFill>
                <a:latin typeface="Lucida Sans"/>
                <a:cs typeface="Lucida Sans"/>
              </a:rPr>
              <a:t>Salaatti</a:t>
            </a:r>
            <a:endParaRPr sz="932" dirty="0">
              <a:latin typeface="Lucida Sans"/>
              <a:cs typeface="Lucida Sans"/>
            </a:endParaRPr>
          </a:p>
        </p:txBody>
      </p:sp>
      <p:sp>
        <p:nvSpPr>
          <p:cNvPr id="17" name="object 17"/>
          <p:cNvSpPr txBox="1"/>
          <p:nvPr/>
        </p:nvSpPr>
        <p:spPr>
          <a:xfrm>
            <a:off x="6318819" y="5929721"/>
            <a:ext cx="633371" cy="163930"/>
          </a:xfrm>
          <a:prstGeom prst="rect">
            <a:avLst/>
          </a:prstGeom>
        </p:spPr>
        <p:txBody>
          <a:bodyPr vert="horz" wrap="square" lIns="0" tIns="20295" rIns="0" bIns="0" rtlCol="0">
            <a:spAutoFit/>
          </a:bodyPr>
          <a:lstStyle/>
          <a:p>
            <a:pPr marL="16913">
              <a:spcBef>
                <a:spcPts val="160"/>
              </a:spcBef>
            </a:pPr>
            <a:r>
              <a:rPr sz="932" i="1" spc="-13" dirty="0">
                <a:solidFill>
                  <a:srgbClr val="231F20"/>
                </a:solidFill>
                <a:latin typeface="Lucida Sans"/>
                <a:cs typeface="Lucida Sans"/>
              </a:rPr>
              <a:t>Heinätyöt</a:t>
            </a:r>
            <a:endParaRPr sz="932" dirty="0">
              <a:latin typeface="Lucida Sans"/>
              <a:cs typeface="Lucida San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01960" y="364555"/>
            <a:ext cx="5454340" cy="355631"/>
          </a:xfrm>
          <a:prstGeom prst="rect">
            <a:avLst/>
          </a:prstGeom>
        </p:spPr>
        <p:txBody>
          <a:bodyPr vert="horz" wrap="square" lIns="0" tIns="16912" rIns="0" bIns="0" rtlCol="0">
            <a:spAutoFit/>
          </a:bodyPr>
          <a:lstStyle/>
          <a:p>
            <a:pPr marL="15221">
              <a:spcBef>
                <a:spcPts val="133"/>
              </a:spcBef>
            </a:pPr>
            <a:r>
              <a:rPr sz="2200" spc="113" dirty="0">
                <a:solidFill>
                  <a:srgbClr val="231F20"/>
                </a:solidFill>
              </a:rPr>
              <a:t>Kokeiltuja</a:t>
            </a:r>
            <a:r>
              <a:rPr sz="2200" spc="13" dirty="0">
                <a:solidFill>
                  <a:srgbClr val="231F20"/>
                </a:solidFill>
              </a:rPr>
              <a:t> </a:t>
            </a:r>
            <a:r>
              <a:rPr sz="2200" spc="87" dirty="0">
                <a:solidFill>
                  <a:srgbClr val="231F20"/>
                </a:solidFill>
              </a:rPr>
              <a:t>ja</a:t>
            </a:r>
            <a:r>
              <a:rPr sz="2200" spc="20" dirty="0">
                <a:solidFill>
                  <a:srgbClr val="231F20"/>
                </a:solidFill>
              </a:rPr>
              <a:t> </a:t>
            </a:r>
            <a:r>
              <a:rPr sz="2200" spc="107" dirty="0">
                <a:solidFill>
                  <a:srgbClr val="231F20"/>
                </a:solidFill>
              </a:rPr>
              <a:t>hyväksi</a:t>
            </a:r>
            <a:r>
              <a:rPr sz="2200" spc="20" dirty="0">
                <a:solidFill>
                  <a:srgbClr val="231F20"/>
                </a:solidFill>
              </a:rPr>
              <a:t> </a:t>
            </a:r>
            <a:r>
              <a:rPr sz="2200" spc="107" dirty="0">
                <a:solidFill>
                  <a:srgbClr val="231F20"/>
                </a:solidFill>
              </a:rPr>
              <a:t>havaittuja</a:t>
            </a:r>
          </a:p>
        </p:txBody>
      </p:sp>
      <p:sp>
        <p:nvSpPr>
          <p:cNvPr id="3" name="object 3"/>
          <p:cNvSpPr txBox="1"/>
          <p:nvPr/>
        </p:nvSpPr>
        <p:spPr>
          <a:xfrm>
            <a:off x="422071" y="882915"/>
            <a:ext cx="3621802" cy="1499191"/>
          </a:xfrm>
          <a:prstGeom prst="rect">
            <a:avLst/>
          </a:prstGeom>
        </p:spPr>
        <p:txBody>
          <a:bodyPr vert="horz" wrap="square" lIns="0" tIns="34669" rIns="0" bIns="0" rtlCol="0">
            <a:spAutoFit/>
          </a:bodyPr>
          <a:lstStyle/>
          <a:p>
            <a:pPr marL="301818" marR="6765" indent="-285750">
              <a:lnSpc>
                <a:spcPts val="1904"/>
              </a:lnSpc>
              <a:spcBef>
                <a:spcPts val="272"/>
              </a:spcBef>
              <a:buClr>
                <a:srgbClr val="FF0000"/>
              </a:buClr>
              <a:buFont typeface="Courier New" panose="02070309020205020404" pitchFamily="49" charset="0"/>
              <a:buChar char="o"/>
              <a:tabLst>
                <a:tab pos="164051" algn="l"/>
              </a:tabLst>
            </a:pPr>
            <a:r>
              <a:rPr sz="1600" dirty="0" err="1">
                <a:solidFill>
                  <a:srgbClr val="231F20"/>
                </a:solidFill>
                <a:latin typeface="Verdana" panose="020B0604030504040204" pitchFamily="34" charset="0"/>
                <a:ea typeface="Verdana" panose="020B0604030504040204" pitchFamily="34" charset="0"/>
                <a:cs typeface="Trebuchet MS"/>
              </a:rPr>
              <a:t>Vuodenaikojen</a:t>
            </a:r>
            <a:r>
              <a:rPr sz="1600" spc="120" dirty="0">
                <a:solidFill>
                  <a:srgbClr val="231F20"/>
                </a:solidFill>
                <a:latin typeface="Verdana" panose="020B0604030504040204" pitchFamily="34" charset="0"/>
                <a:ea typeface="Verdana" panose="020B0604030504040204" pitchFamily="34" charset="0"/>
                <a:cs typeface="Trebuchet MS"/>
              </a:rPr>
              <a:t> </a:t>
            </a:r>
            <a:r>
              <a:rPr sz="1600" dirty="0" err="1">
                <a:solidFill>
                  <a:srgbClr val="231F20"/>
                </a:solidFill>
                <a:latin typeface="Verdana" panose="020B0604030504040204" pitchFamily="34" charset="0"/>
                <a:ea typeface="Verdana" panose="020B0604030504040204" pitchFamily="34" charset="0"/>
                <a:cs typeface="Trebuchet MS"/>
              </a:rPr>
              <a:t>esiintuominen</a:t>
            </a:r>
            <a:r>
              <a:rPr sz="1600" spc="120" dirty="0">
                <a:solidFill>
                  <a:srgbClr val="231F20"/>
                </a:solidFill>
                <a:latin typeface="Verdana" panose="020B0604030504040204" pitchFamily="34" charset="0"/>
                <a:ea typeface="Verdana" panose="020B0604030504040204" pitchFamily="34" charset="0"/>
                <a:cs typeface="Trebuchet MS"/>
              </a:rPr>
              <a:t>  </a:t>
            </a:r>
            <a:r>
              <a:rPr sz="1600" spc="-27" dirty="0">
                <a:solidFill>
                  <a:srgbClr val="231F20"/>
                </a:solidFill>
                <a:latin typeface="Verdana" panose="020B0604030504040204" pitchFamily="34" charset="0"/>
                <a:ea typeface="Verdana" panose="020B0604030504040204" pitchFamily="34" charset="0"/>
                <a:cs typeface="Trebuchet MS"/>
              </a:rPr>
              <a:t>niin </a:t>
            </a:r>
            <a:r>
              <a:rPr sz="1600" spc="93" dirty="0">
                <a:solidFill>
                  <a:srgbClr val="231F20"/>
                </a:solidFill>
                <a:latin typeface="Verdana" panose="020B0604030504040204" pitchFamily="34" charset="0"/>
                <a:ea typeface="Verdana" panose="020B0604030504040204" pitchFamily="34" charset="0"/>
                <a:cs typeface="Trebuchet MS"/>
              </a:rPr>
              <a:t>sisä-</a:t>
            </a:r>
            <a:r>
              <a:rPr sz="1600" spc="146" dirty="0">
                <a:solidFill>
                  <a:srgbClr val="231F20"/>
                </a:solidFill>
                <a:latin typeface="Verdana" panose="020B0604030504040204" pitchFamily="34" charset="0"/>
                <a:ea typeface="Verdana" panose="020B0604030504040204" pitchFamily="34" charset="0"/>
                <a:cs typeface="Trebuchet MS"/>
              </a:rPr>
              <a:t> </a:t>
            </a:r>
            <a:r>
              <a:rPr sz="1600" dirty="0" err="1">
                <a:solidFill>
                  <a:srgbClr val="231F20"/>
                </a:solidFill>
                <a:latin typeface="Verdana" panose="020B0604030504040204" pitchFamily="34" charset="0"/>
                <a:ea typeface="Verdana" panose="020B0604030504040204" pitchFamily="34" charset="0"/>
                <a:cs typeface="Trebuchet MS"/>
              </a:rPr>
              <a:t>kuin</a:t>
            </a:r>
            <a:r>
              <a:rPr sz="1600" spc="152" dirty="0">
                <a:solidFill>
                  <a:srgbClr val="231F20"/>
                </a:solidFill>
                <a:latin typeface="Verdana" panose="020B0604030504040204" pitchFamily="34" charset="0"/>
                <a:ea typeface="Verdana" panose="020B0604030504040204" pitchFamily="34" charset="0"/>
                <a:cs typeface="Trebuchet MS"/>
              </a:rPr>
              <a:t> </a:t>
            </a:r>
            <a:r>
              <a:rPr sz="1600" spc="-13" dirty="0" err="1">
                <a:solidFill>
                  <a:srgbClr val="231F20"/>
                </a:solidFill>
                <a:latin typeface="Verdana" panose="020B0604030504040204" pitchFamily="34" charset="0"/>
                <a:ea typeface="Verdana" panose="020B0604030504040204" pitchFamily="34" charset="0"/>
                <a:cs typeface="Trebuchet MS"/>
              </a:rPr>
              <a:t>ulkotiloissakin</a:t>
            </a:r>
            <a:r>
              <a:rPr lang="fi-FI" sz="1600" spc="-13" dirty="0">
                <a:solidFill>
                  <a:srgbClr val="231F20"/>
                </a:solidFill>
                <a:latin typeface="Verdana" panose="020B0604030504040204" pitchFamily="34" charset="0"/>
                <a:ea typeface="Verdana" panose="020B0604030504040204" pitchFamily="34" charset="0"/>
                <a:cs typeface="Trebuchet MS"/>
              </a:rPr>
              <a:t>.</a:t>
            </a:r>
            <a:endParaRPr sz="1600" dirty="0">
              <a:latin typeface="Verdana" panose="020B0604030504040204" pitchFamily="34" charset="0"/>
              <a:ea typeface="Verdana" panose="020B0604030504040204" pitchFamily="34" charset="0"/>
              <a:cs typeface="Trebuchet MS"/>
            </a:endParaRPr>
          </a:p>
          <a:p>
            <a:pPr marL="285750" indent="-285750">
              <a:spcBef>
                <a:spcPts val="33"/>
              </a:spcBef>
              <a:buClr>
                <a:srgbClr val="FF0000"/>
              </a:buClr>
              <a:buFont typeface="Courier New" panose="02070309020205020404" pitchFamily="49" charset="0"/>
              <a:buChar char="o"/>
            </a:pPr>
            <a:endParaRPr sz="1600" dirty="0">
              <a:latin typeface="Verdana" panose="020B0604030504040204" pitchFamily="34" charset="0"/>
              <a:ea typeface="Verdana" panose="020B0604030504040204" pitchFamily="34" charset="0"/>
              <a:cs typeface="Trebuchet MS"/>
            </a:endParaRPr>
          </a:p>
          <a:p>
            <a:pPr marL="301818" marR="107395" indent="-285750">
              <a:lnSpc>
                <a:spcPts val="1904"/>
              </a:lnSpc>
              <a:buClr>
                <a:srgbClr val="FF0000"/>
              </a:buClr>
              <a:buFont typeface="Courier New" panose="02070309020205020404" pitchFamily="49" charset="0"/>
              <a:buChar char="o"/>
              <a:tabLst>
                <a:tab pos="164051" algn="l"/>
              </a:tabLst>
            </a:pPr>
            <a:r>
              <a:rPr sz="1600" spc="60" dirty="0">
                <a:solidFill>
                  <a:srgbClr val="231F20"/>
                </a:solidFill>
                <a:latin typeface="Verdana" panose="020B0604030504040204" pitchFamily="34" charset="0"/>
                <a:ea typeface="Verdana" panose="020B0604030504040204" pitchFamily="34" charset="0"/>
                <a:cs typeface="Trebuchet MS"/>
              </a:rPr>
              <a:t>Näyttelyt</a:t>
            </a:r>
            <a:r>
              <a:rPr sz="1600" spc="27" dirty="0">
                <a:solidFill>
                  <a:srgbClr val="231F20"/>
                </a:solidFill>
                <a:latin typeface="Verdana" panose="020B0604030504040204" pitchFamily="34" charset="0"/>
                <a:ea typeface="Verdana" panose="020B0604030504040204" pitchFamily="34" charset="0"/>
                <a:cs typeface="Trebuchet MS"/>
              </a:rPr>
              <a:t> </a:t>
            </a:r>
            <a:r>
              <a:rPr sz="1600" spc="60" dirty="0">
                <a:solidFill>
                  <a:srgbClr val="231F20"/>
                </a:solidFill>
                <a:latin typeface="Verdana" panose="020B0604030504040204" pitchFamily="34" charset="0"/>
                <a:ea typeface="Verdana" panose="020B0604030504040204" pitchFamily="34" charset="0"/>
                <a:cs typeface="Trebuchet MS"/>
              </a:rPr>
              <a:t>tehdyistä</a:t>
            </a:r>
            <a:r>
              <a:rPr sz="1600" spc="27" dirty="0">
                <a:solidFill>
                  <a:srgbClr val="231F20"/>
                </a:solidFill>
                <a:latin typeface="Verdana" panose="020B0604030504040204" pitchFamily="34" charset="0"/>
                <a:ea typeface="Verdana" panose="020B0604030504040204" pitchFamily="34" charset="0"/>
                <a:cs typeface="Trebuchet MS"/>
              </a:rPr>
              <a:t> </a:t>
            </a:r>
            <a:r>
              <a:rPr sz="1600" spc="47" dirty="0">
                <a:solidFill>
                  <a:srgbClr val="231F20"/>
                </a:solidFill>
                <a:latin typeface="Verdana" panose="020B0604030504040204" pitchFamily="34" charset="0"/>
                <a:ea typeface="Verdana" panose="020B0604030504040204" pitchFamily="34" charset="0"/>
                <a:cs typeface="Trebuchet MS"/>
              </a:rPr>
              <a:t>tuotoksista, </a:t>
            </a:r>
            <a:r>
              <a:rPr sz="1600" dirty="0">
                <a:solidFill>
                  <a:srgbClr val="231F20"/>
                </a:solidFill>
                <a:latin typeface="Verdana" panose="020B0604030504040204" pitchFamily="34" charset="0"/>
                <a:ea typeface="Verdana" panose="020B0604030504040204" pitchFamily="34" charset="0"/>
                <a:cs typeface="Trebuchet MS"/>
              </a:rPr>
              <a:t>yhteiset</a:t>
            </a:r>
            <a:r>
              <a:rPr sz="1600" spc="127" dirty="0">
                <a:solidFill>
                  <a:srgbClr val="231F20"/>
                </a:solidFill>
                <a:latin typeface="Verdana" panose="020B0604030504040204" pitchFamily="34" charset="0"/>
                <a:ea typeface="Verdana" panose="020B0604030504040204" pitchFamily="34" charset="0"/>
                <a:cs typeface="Trebuchet MS"/>
              </a:rPr>
              <a:t> </a:t>
            </a:r>
            <a:r>
              <a:rPr sz="1600" dirty="0">
                <a:solidFill>
                  <a:srgbClr val="231F20"/>
                </a:solidFill>
                <a:latin typeface="Verdana" panose="020B0604030504040204" pitchFamily="34" charset="0"/>
                <a:ea typeface="Verdana" panose="020B0604030504040204" pitchFamily="34" charset="0"/>
                <a:cs typeface="Trebuchet MS"/>
              </a:rPr>
              <a:t>juhlat,</a:t>
            </a:r>
            <a:r>
              <a:rPr sz="1600" spc="127" dirty="0">
                <a:solidFill>
                  <a:srgbClr val="231F20"/>
                </a:solidFill>
                <a:latin typeface="Verdana" panose="020B0604030504040204" pitchFamily="34" charset="0"/>
                <a:ea typeface="Verdana" panose="020B0604030504040204" pitchFamily="34" charset="0"/>
                <a:cs typeface="Trebuchet MS"/>
              </a:rPr>
              <a:t> </a:t>
            </a:r>
            <a:r>
              <a:rPr sz="1600" spc="60" dirty="0" err="1">
                <a:solidFill>
                  <a:srgbClr val="231F20"/>
                </a:solidFill>
                <a:latin typeface="Verdana" panose="020B0604030504040204" pitchFamily="34" charset="0"/>
                <a:ea typeface="Verdana" panose="020B0604030504040204" pitchFamily="34" charset="0"/>
                <a:cs typeface="Trebuchet MS"/>
              </a:rPr>
              <a:t>valokuvat</a:t>
            </a:r>
            <a:r>
              <a:rPr sz="1600" spc="133" dirty="0">
                <a:solidFill>
                  <a:srgbClr val="231F20"/>
                </a:solidFill>
                <a:latin typeface="Verdana" panose="020B0604030504040204" pitchFamily="34" charset="0"/>
                <a:ea typeface="Verdana" panose="020B0604030504040204" pitchFamily="34" charset="0"/>
                <a:cs typeface="Trebuchet MS"/>
              </a:rPr>
              <a:t> </a:t>
            </a:r>
            <a:r>
              <a:rPr sz="1600" spc="53" dirty="0" err="1">
                <a:solidFill>
                  <a:srgbClr val="231F20"/>
                </a:solidFill>
                <a:latin typeface="Verdana" panose="020B0604030504040204" pitchFamily="34" charset="0"/>
                <a:ea typeface="Verdana" panose="020B0604030504040204" pitchFamily="34" charset="0"/>
                <a:cs typeface="Trebuchet MS"/>
              </a:rPr>
              <a:t>itsestä</a:t>
            </a:r>
            <a:r>
              <a:rPr lang="fi-FI" sz="1600" spc="53" dirty="0">
                <a:solidFill>
                  <a:srgbClr val="231F20"/>
                </a:solidFill>
                <a:latin typeface="Verdana" panose="020B0604030504040204" pitchFamily="34" charset="0"/>
                <a:ea typeface="Verdana" panose="020B0604030504040204" pitchFamily="34" charset="0"/>
                <a:cs typeface="Trebuchet MS"/>
              </a:rPr>
              <a:t>.</a:t>
            </a:r>
            <a:endParaRPr sz="1600" dirty="0">
              <a:latin typeface="Verdana" panose="020B0604030504040204" pitchFamily="34" charset="0"/>
              <a:ea typeface="Verdana" panose="020B0604030504040204" pitchFamily="34" charset="0"/>
              <a:cs typeface="Trebuchet MS"/>
            </a:endParaRPr>
          </a:p>
        </p:txBody>
      </p:sp>
      <p:sp>
        <p:nvSpPr>
          <p:cNvPr id="4" name="object 4"/>
          <p:cNvSpPr txBox="1"/>
          <p:nvPr/>
        </p:nvSpPr>
        <p:spPr>
          <a:xfrm>
            <a:off x="6164613" y="1095544"/>
            <a:ext cx="122982" cy="1893349"/>
          </a:xfrm>
          <a:prstGeom prst="rect">
            <a:avLst/>
          </a:prstGeom>
        </p:spPr>
        <p:txBody>
          <a:bodyPr vert="vert270" wrap="square" lIns="0" tIns="10147" rIns="0" bIns="0" rtlCol="0">
            <a:spAutoFit/>
          </a:bodyPr>
          <a:lstStyle/>
          <a:p>
            <a:pPr marL="16913">
              <a:spcBef>
                <a:spcPts val="80"/>
              </a:spcBef>
            </a:pPr>
            <a:r>
              <a:rPr sz="799" dirty="0">
                <a:solidFill>
                  <a:srgbClr val="231F20"/>
                </a:solidFill>
                <a:latin typeface="Gill Sans MT"/>
                <a:cs typeface="Gill Sans MT"/>
              </a:rPr>
              <a:t>KUVA:</a:t>
            </a:r>
            <a:r>
              <a:rPr sz="799" spc="272" dirty="0">
                <a:solidFill>
                  <a:srgbClr val="231F20"/>
                </a:solidFill>
                <a:latin typeface="Gill Sans MT"/>
                <a:cs typeface="Gill Sans MT"/>
              </a:rPr>
              <a:t> </a:t>
            </a:r>
            <a:r>
              <a:rPr sz="799" dirty="0">
                <a:solidFill>
                  <a:srgbClr val="231F20"/>
                </a:solidFill>
                <a:latin typeface="Gill Sans MT"/>
                <a:cs typeface="Gill Sans MT"/>
              </a:rPr>
              <a:t>MINNA</a:t>
            </a:r>
            <a:r>
              <a:rPr sz="799" spc="280" dirty="0">
                <a:solidFill>
                  <a:srgbClr val="231F20"/>
                </a:solidFill>
                <a:latin typeface="Gill Sans MT"/>
                <a:cs typeface="Gill Sans MT"/>
              </a:rPr>
              <a:t> </a:t>
            </a:r>
            <a:r>
              <a:rPr sz="799" dirty="0">
                <a:solidFill>
                  <a:srgbClr val="231F20"/>
                </a:solidFill>
                <a:latin typeface="Gill Sans MT"/>
                <a:cs typeface="Gill Sans MT"/>
              </a:rPr>
              <a:t>MALIN/VIHREÄ</a:t>
            </a:r>
            <a:r>
              <a:rPr sz="799" spc="280" dirty="0">
                <a:solidFill>
                  <a:srgbClr val="231F20"/>
                </a:solidFill>
                <a:latin typeface="Gill Sans MT"/>
                <a:cs typeface="Gill Sans MT"/>
              </a:rPr>
              <a:t> </a:t>
            </a:r>
            <a:r>
              <a:rPr sz="799" spc="-13" dirty="0">
                <a:solidFill>
                  <a:srgbClr val="231F20"/>
                </a:solidFill>
                <a:latin typeface="Gill Sans MT"/>
                <a:cs typeface="Gill Sans MT"/>
              </a:rPr>
              <a:t>VERÄJÄ</a:t>
            </a:r>
            <a:endParaRPr sz="799" dirty="0">
              <a:latin typeface="Gill Sans MT"/>
              <a:cs typeface="Gill Sans MT"/>
            </a:endParaRPr>
          </a:p>
        </p:txBody>
      </p:sp>
      <p:sp>
        <p:nvSpPr>
          <p:cNvPr id="5" name="object 5"/>
          <p:cNvSpPr txBox="1"/>
          <p:nvPr/>
        </p:nvSpPr>
        <p:spPr>
          <a:xfrm>
            <a:off x="6164613" y="5147937"/>
            <a:ext cx="122982" cy="801650"/>
          </a:xfrm>
          <a:prstGeom prst="rect">
            <a:avLst/>
          </a:prstGeom>
        </p:spPr>
        <p:txBody>
          <a:bodyPr vert="vert270" wrap="square" lIns="0" tIns="10147" rIns="0" bIns="0" rtlCol="0">
            <a:spAutoFit/>
          </a:bodyPr>
          <a:lstStyle/>
          <a:p>
            <a:pPr marL="16913">
              <a:spcBef>
                <a:spcPts val="80"/>
              </a:spcBef>
            </a:pPr>
            <a:r>
              <a:rPr sz="799" dirty="0">
                <a:solidFill>
                  <a:srgbClr val="231F20"/>
                </a:solidFill>
                <a:latin typeface="Gill Sans MT"/>
                <a:cs typeface="Gill Sans MT"/>
              </a:rPr>
              <a:t>KUVA:</a:t>
            </a:r>
            <a:r>
              <a:rPr sz="799" spc="146" dirty="0">
                <a:solidFill>
                  <a:srgbClr val="231F20"/>
                </a:solidFill>
                <a:latin typeface="Gill Sans MT"/>
                <a:cs typeface="Gill Sans MT"/>
              </a:rPr>
              <a:t> </a:t>
            </a:r>
            <a:r>
              <a:rPr sz="799" spc="-13" dirty="0">
                <a:solidFill>
                  <a:srgbClr val="231F20"/>
                </a:solidFill>
                <a:latin typeface="Gill Sans MT"/>
                <a:cs typeface="Gill Sans MT"/>
              </a:rPr>
              <a:t>PIXABAY</a:t>
            </a:r>
            <a:endParaRPr sz="799" dirty="0">
              <a:latin typeface="Gill Sans MT"/>
              <a:cs typeface="Gill Sans MT"/>
            </a:endParaRPr>
          </a:p>
        </p:txBody>
      </p:sp>
      <p:sp>
        <p:nvSpPr>
          <p:cNvPr id="6" name="object 6"/>
          <p:cNvSpPr txBox="1"/>
          <p:nvPr/>
        </p:nvSpPr>
        <p:spPr>
          <a:xfrm>
            <a:off x="9112963" y="4055867"/>
            <a:ext cx="122982" cy="1893349"/>
          </a:xfrm>
          <a:prstGeom prst="rect">
            <a:avLst/>
          </a:prstGeom>
        </p:spPr>
        <p:txBody>
          <a:bodyPr vert="vert270" wrap="square" lIns="0" tIns="10147" rIns="0" bIns="0" rtlCol="0">
            <a:spAutoFit/>
          </a:bodyPr>
          <a:lstStyle/>
          <a:p>
            <a:pPr marL="16913">
              <a:spcBef>
                <a:spcPts val="80"/>
              </a:spcBef>
            </a:pPr>
            <a:r>
              <a:rPr sz="799" dirty="0">
                <a:solidFill>
                  <a:srgbClr val="231F20"/>
                </a:solidFill>
                <a:latin typeface="Gill Sans MT"/>
                <a:cs typeface="Gill Sans MT"/>
              </a:rPr>
              <a:t>KUVA:</a:t>
            </a:r>
            <a:r>
              <a:rPr sz="799" spc="272" dirty="0">
                <a:solidFill>
                  <a:srgbClr val="231F20"/>
                </a:solidFill>
                <a:latin typeface="Gill Sans MT"/>
                <a:cs typeface="Gill Sans MT"/>
              </a:rPr>
              <a:t> </a:t>
            </a:r>
            <a:r>
              <a:rPr sz="799" dirty="0">
                <a:solidFill>
                  <a:srgbClr val="231F20"/>
                </a:solidFill>
                <a:latin typeface="Gill Sans MT"/>
                <a:cs typeface="Gill Sans MT"/>
              </a:rPr>
              <a:t>MINNA</a:t>
            </a:r>
            <a:r>
              <a:rPr sz="799" spc="280" dirty="0">
                <a:solidFill>
                  <a:srgbClr val="231F20"/>
                </a:solidFill>
                <a:latin typeface="Gill Sans MT"/>
                <a:cs typeface="Gill Sans MT"/>
              </a:rPr>
              <a:t> </a:t>
            </a:r>
            <a:r>
              <a:rPr sz="799" dirty="0">
                <a:solidFill>
                  <a:srgbClr val="231F20"/>
                </a:solidFill>
                <a:latin typeface="Gill Sans MT"/>
                <a:cs typeface="Gill Sans MT"/>
              </a:rPr>
              <a:t>MALIN/VIHREÄ</a:t>
            </a:r>
            <a:r>
              <a:rPr sz="799" spc="280" dirty="0">
                <a:solidFill>
                  <a:srgbClr val="231F20"/>
                </a:solidFill>
                <a:latin typeface="Gill Sans MT"/>
                <a:cs typeface="Gill Sans MT"/>
              </a:rPr>
              <a:t> </a:t>
            </a:r>
            <a:r>
              <a:rPr sz="799" spc="-13" dirty="0">
                <a:solidFill>
                  <a:srgbClr val="231F20"/>
                </a:solidFill>
                <a:latin typeface="Gill Sans MT"/>
                <a:cs typeface="Gill Sans MT"/>
              </a:rPr>
              <a:t>VERÄJÄ</a:t>
            </a:r>
            <a:endParaRPr sz="799" dirty="0">
              <a:latin typeface="Gill Sans MT"/>
              <a:cs typeface="Gill Sans MT"/>
            </a:endParaRPr>
          </a:p>
        </p:txBody>
      </p:sp>
      <p:sp>
        <p:nvSpPr>
          <p:cNvPr id="7" name="object 7"/>
          <p:cNvSpPr txBox="1"/>
          <p:nvPr/>
        </p:nvSpPr>
        <p:spPr>
          <a:xfrm>
            <a:off x="278978" y="4806557"/>
            <a:ext cx="122982" cy="1143281"/>
          </a:xfrm>
          <a:prstGeom prst="rect">
            <a:avLst/>
          </a:prstGeom>
        </p:spPr>
        <p:txBody>
          <a:bodyPr vert="vert270" wrap="square" lIns="0" tIns="10147" rIns="0" bIns="0" rtlCol="0">
            <a:spAutoFit/>
          </a:bodyPr>
          <a:lstStyle/>
          <a:p>
            <a:pPr marL="16913">
              <a:spcBef>
                <a:spcPts val="80"/>
              </a:spcBef>
            </a:pPr>
            <a:r>
              <a:rPr sz="799" dirty="0">
                <a:solidFill>
                  <a:srgbClr val="231F20"/>
                </a:solidFill>
                <a:latin typeface="Gill Sans MT"/>
                <a:cs typeface="Gill Sans MT"/>
              </a:rPr>
              <a:t>KUVA:</a:t>
            </a:r>
            <a:r>
              <a:rPr sz="799" spc="200" dirty="0">
                <a:solidFill>
                  <a:srgbClr val="231F20"/>
                </a:solidFill>
                <a:latin typeface="Gill Sans MT"/>
                <a:cs typeface="Gill Sans MT"/>
              </a:rPr>
              <a:t> </a:t>
            </a:r>
            <a:r>
              <a:rPr sz="799" dirty="0">
                <a:solidFill>
                  <a:srgbClr val="231F20"/>
                </a:solidFill>
                <a:latin typeface="Gill Sans MT"/>
                <a:cs typeface="Gill Sans MT"/>
              </a:rPr>
              <a:t>VIHREÄ</a:t>
            </a:r>
            <a:r>
              <a:rPr sz="799" spc="206" dirty="0">
                <a:solidFill>
                  <a:srgbClr val="231F20"/>
                </a:solidFill>
                <a:latin typeface="Gill Sans MT"/>
                <a:cs typeface="Gill Sans MT"/>
              </a:rPr>
              <a:t> </a:t>
            </a:r>
            <a:r>
              <a:rPr sz="799" spc="-13" dirty="0">
                <a:solidFill>
                  <a:srgbClr val="231F20"/>
                </a:solidFill>
                <a:latin typeface="Gill Sans MT"/>
                <a:cs typeface="Gill Sans MT"/>
              </a:rPr>
              <a:t>VERÄJÄ</a:t>
            </a:r>
            <a:endParaRPr sz="799" dirty="0">
              <a:latin typeface="Gill Sans MT"/>
              <a:cs typeface="Gill Sans MT"/>
            </a:endParaRPr>
          </a:p>
        </p:txBody>
      </p:sp>
      <p:pic>
        <p:nvPicPr>
          <p:cNvPr id="8" name="object 8"/>
          <p:cNvPicPr/>
          <p:nvPr/>
        </p:nvPicPr>
        <p:blipFill>
          <a:blip r:embed="rId2" cstate="print"/>
          <a:stretch>
            <a:fillRect/>
          </a:stretch>
        </p:blipFill>
        <p:spPr>
          <a:xfrm>
            <a:off x="438970" y="3283942"/>
            <a:ext cx="5609082" cy="2648726"/>
          </a:xfrm>
          <a:prstGeom prst="rect">
            <a:avLst/>
          </a:prstGeom>
        </p:spPr>
      </p:pic>
      <p:pic>
        <p:nvPicPr>
          <p:cNvPr id="9" name="object 9"/>
          <p:cNvPicPr/>
          <p:nvPr/>
        </p:nvPicPr>
        <p:blipFill>
          <a:blip r:embed="rId3" cstate="print"/>
          <a:stretch>
            <a:fillRect/>
          </a:stretch>
        </p:blipFill>
        <p:spPr>
          <a:xfrm>
            <a:off x="6335701" y="239700"/>
            <a:ext cx="5609082" cy="2732629"/>
          </a:xfrm>
          <a:prstGeom prst="rect">
            <a:avLst/>
          </a:prstGeom>
        </p:spPr>
      </p:pic>
      <p:pic>
        <p:nvPicPr>
          <p:cNvPr id="10" name="object 10"/>
          <p:cNvPicPr/>
          <p:nvPr/>
        </p:nvPicPr>
        <p:blipFill>
          <a:blip r:embed="rId4" cstate="print"/>
          <a:stretch>
            <a:fillRect/>
          </a:stretch>
        </p:blipFill>
        <p:spPr>
          <a:xfrm>
            <a:off x="9284065" y="3259977"/>
            <a:ext cx="2660718" cy="2672691"/>
          </a:xfrm>
          <a:prstGeom prst="rect">
            <a:avLst/>
          </a:prstGeom>
        </p:spPr>
      </p:pic>
      <p:pic>
        <p:nvPicPr>
          <p:cNvPr id="11" name="object 11"/>
          <p:cNvPicPr/>
          <p:nvPr/>
        </p:nvPicPr>
        <p:blipFill>
          <a:blip r:embed="rId5" cstate="print"/>
          <a:stretch>
            <a:fillRect/>
          </a:stretch>
        </p:blipFill>
        <p:spPr>
          <a:xfrm>
            <a:off x="6335701" y="3268754"/>
            <a:ext cx="2655187" cy="2659208"/>
          </a:xfrm>
          <a:prstGeom prst="rect">
            <a:avLst/>
          </a:prstGeom>
        </p:spPr>
      </p:pic>
      <p:sp>
        <p:nvSpPr>
          <p:cNvPr id="12" name="object 12"/>
          <p:cNvSpPr txBox="1"/>
          <p:nvPr/>
        </p:nvSpPr>
        <p:spPr>
          <a:xfrm>
            <a:off x="6318791" y="5929722"/>
            <a:ext cx="780510" cy="163930"/>
          </a:xfrm>
          <a:prstGeom prst="rect">
            <a:avLst/>
          </a:prstGeom>
        </p:spPr>
        <p:txBody>
          <a:bodyPr vert="horz" wrap="square" lIns="0" tIns="20295" rIns="0" bIns="0" rtlCol="0">
            <a:spAutoFit/>
          </a:bodyPr>
          <a:lstStyle/>
          <a:p>
            <a:pPr marL="16913">
              <a:spcBef>
                <a:spcPts val="160"/>
              </a:spcBef>
            </a:pPr>
            <a:r>
              <a:rPr sz="932" i="1" spc="-13" dirty="0">
                <a:solidFill>
                  <a:srgbClr val="231F20"/>
                </a:solidFill>
                <a:latin typeface="Lucida Sans"/>
                <a:cs typeface="Lucida Sans"/>
              </a:rPr>
              <a:t>Ruskalehdet</a:t>
            </a:r>
            <a:endParaRPr sz="932" dirty="0">
              <a:latin typeface="Lucida Sans"/>
              <a:cs typeface="Lucida Sans"/>
            </a:endParaRPr>
          </a:p>
        </p:txBody>
      </p:sp>
      <p:sp>
        <p:nvSpPr>
          <p:cNvPr id="15" name="object 15"/>
          <p:cNvSpPr txBox="1">
            <a:spLocks noGrp="1"/>
          </p:cNvSpPr>
          <p:nvPr>
            <p:ph type="ftr" sz="quarter" idx="4294967295"/>
          </p:nvPr>
        </p:nvSpPr>
        <p:spPr>
          <a:xfrm>
            <a:off x="560256" y="8381390"/>
            <a:ext cx="6525950" cy="230570"/>
          </a:xfrm>
          <a:prstGeom prst="rect">
            <a:avLst/>
          </a:prstGeom>
        </p:spPr>
        <p:txBody>
          <a:bodyPr vert="horz" wrap="square" lIns="0" tIns="5074" rIns="0" bIns="0" rtlCol="0">
            <a:spAutoFit/>
          </a:bodyPr>
          <a:lstStyle/>
          <a:p>
            <a:pPr marL="16913">
              <a:spcBef>
                <a:spcPts val="40"/>
              </a:spcBef>
            </a:pPr>
            <a:r>
              <a:rPr dirty="0"/>
              <a:t>LUONTOTOIMINTAA</a:t>
            </a:r>
            <a:r>
              <a:rPr spc="346" dirty="0"/>
              <a:t> </a:t>
            </a:r>
            <a:r>
              <a:rPr dirty="0"/>
              <a:t>JOKAISEEN</a:t>
            </a:r>
            <a:r>
              <a:rPr spc="107" dirty="0"/>
              <a:t> </a:t>
            </a:r>
            <a:r>
              <a:rPr spc="53" dirty="0"/>
              <a:t>VUODENAIKAAN</a:t>
            </a:r>
          </a:p>
        </p:txBody>
      </p:sp>
      <p:sp>
        <p:nvSpPr>
          <p:cNvPr id="13" name="object 13"/>
          <p:cNvSpPr txBox="1"/>
          <p:nvPr/>
        </p:nvSpPr>
        <p:spPr>
          <a:xfrm>
            <a:off x="9267200" y="5929722"/>
            <a:ext cx="772054" cy="163930"/>
          </a:xfrm>
          <a:prstGeom prst="rect">
            <a:avLst/>
          </a:prstGeom>
        </p:spPr>
        <p:txBody>
          <a:bodyPr vert="horz" wrap="square" lIns="0" tIns="20295" rIns="0" bIns="0" rtlCol="0">
            <a:spAutoFit/>
          </a:bodyPr>
          <a:lstStyle/>
          <a:p>
            <a:pPr marL="16913">
              <a:spcBef>
                <a:spcPts val="160"/>
              </a:spcBef>
            </a:pPr>
            <a:r>
              <a:rPr sz="932" i="1" spc="-13" dirty="0">
                <a:solidFill>
                  <a:srgbClr val="231F20"/>
                </a:solidFill>
                <a:latin typeface="Lucida Sans"/>
                <a:cs typeface="Lucida Sans"/>
              </a:rPr>
              <a:t>Havukranssi</a:t>
            </a:r>
            <a:endParaRPr sz="932" dirty="0">
              <a:latin typeface="Lucida Sans"/>
              <a:cs typeface="Lucida Sans"/>
            </a:endParaRPr>
          </a:p>
        </p:txBody>
      </p:sp>
      <p:sp>
        <p:nvSpPr>
          <p:cNvPr id="14" name="object 14"/>
          <p:cNvSpPr txBox="1"/>
          <p:nvPr/>
        </p:nvSpPr>
        <p:spPr>
          <a:xfrm>
            <a:off x="422094" y="5929722"/>
            <a:ext cx="2239209" cy="163930"/>
          </a:xfrm>
          <a:prstGeom prst="rect">
            <a:avLst/>
          </a:prstGeom>
        </p:spPr>
        <p:txBody>
          <a:bodyPr vert="horz" wrap="square" lIns="0" tIns="20295" rIns="0" bIns="0" rtlCol="0">
            <a:spAutoFit/>
          </a:bodyPr>
          <a:lstStyle/>
          <a:p>
            <a:pPr marL="16913">
              <a:spcBef>
                <a:spcPts val="160"/>
              </a:spcBef>
            </a:pPr>
            <a:r>
              <a:rPr sz="932" i="1" dirty="0">
                <a:solidFill>
                  <a:srgbClr val="231F20"/>
                </a:solidFill>
                <a:latin typeface="Lucida Sans"/>
                <a:cs typeface="Lucida Sans"/>
              </a:rPr>
              <a:t>Valokuvanäyttely</a:t>
            </a:r>
            <a:r>
              <a:rPr sz="932" i="1" spc="313" dirty="0">
                <a:solidFill>
                  <a:srgbClr val="231F20"/>
                </a:solidFill>
                <a:latin typeface="Lucida Sans"/>
                <a:cs typeface="Lucida Sans"/>
              </a:rPr>
              <a:t> </a:t>
            </a:r>
            <a:r>
              <a:rPr sz="932" i="1" spc="-13" dirty="0">
                <a:solidFill>
                  <a:srgbClr val="231F20"/>
                </a:solidFill>
                <a:latin typeface="Lucida Sans"/>
                <a:cs typeface="Lucida Sans"/>
              </a:rPr>
              <a:t>luontotoiminnasta</a:t>
            </a:r>
            <a:endParaRPr sz="932" dirty="0">
              <a:latin typeface="Lucida Sans"/>
              <a:cs typeface="Lucida San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12492" y="320126"/>
            <a:ext cx="4963428" cy="355631"/>
          </a:xfrm>
          <a:prstGeom prst="rect">
            <a:avLst/>
          </a:prstGeom>
        </p:spPr>
        <p:txBody>
          <a:bodyPr vert="horz" wrap="square" lIns="0" tIns="16912" rIns="0" bIns="0" rtlCol="0">
            <a:spAutoFit/>
          </a:bodyPr>
          <a:lstStyle/>
          <a:p>
            <a:pPr marL="15221">
              <a:spcBef>
                <a:spcPts val="133"/>
              </a:spcBef>
            </a:pPr>
            <a:r>
              <a:rPr sz="2200" spc="113" dirty="0">
                <a:solidFill>
                  <a:srgbClr val="231F20"/>
                </a:solidFill>
              </a:rPr>
              <a:t>Kokeiltuja</a:t>
            </a:r>
            <a:r>
              <a:rPr sz="2200" spc="13" dirty="0">
                <a:solidFill>
                  <a:srgbClr val="231F20"/>
                </a:solidFill>
              </a:rPr>
              <a:t> </a:t>
            </a:r>
            <a:r>
              <a:rPr sz="2200" spc="87" dirty="0">
                <a:solidFill>
                  <a:srgbClr val="231F20"/>
                </a:solidFill>
              </a:rPr>
              <a:t>ja</a:t>
            </a:r>
            <a:r>
              <a:rPr sz="2200" spc="20" dirty="0">
                <a:solidFill>
                  <a:srgbClr val="231F20"/>
                </a:solidFill>
              </a:rPr>
              <a:t> </a:t>
            </a:r>
            <a:r>
              <a:rPr sz="2200" spc="107" dirty="0">
                <a:solidFill>
                  <a:srgbClr val="231F20"/>
                </a:solidFill>
              </a:rPr>
              <a:t>hyväksi</a:t>
            </a:r>
            <a:r>
              <a:rPr sz="2200" spc="20" dirty="0">
                <a:solidFill>
                  <a:srgbClr val="231F20"/>
                </a:solidFill>
              </a:rPr>
              <a:t> </a:t>
            </a:r>
            <a:r>
              <a:rPr sz="2200" spc="107" dirty="0">
                <a:solidFill>
                  <a:srgbClr val="231F20"/>
                </a:solidFill>
              </a:rPr>
              <a:t>havaittuja</a:t>
            </a:r>
          </a:p>
        </p:txBody>
      </p:sp>
      <p:sp>
        <p:nvSpPr>
          <p:cNvPr id="3" name="object 3"/>
          <p:cNvSpPr txBox="1"/>
          <p:nvPr/>
        </p:nvSpPr>
        <p:spPr>
          <a:xfrm>
            <a:off x="438969" y="1117505"/>
            <a:ext cx="4410768" cy="2073258"/>
          </a:xfrm>
          <a:prstGeom prst="rect">
            <a:avLst/>
          </a:prstGeom>
        </p:spPr>
        <p:txBody>
          <a:bodyPr vert="horz" wrap="square" lIns="0" tIns="34669" rIns="0" bIns="0" rtlCol="0">
            <a:spAutoFit/>
          </a:bodyPr>
          <a:lstStyle/>
          <a:p>
            <a:pPr marL="301818" marR="6765" indent="-285750">
              <a:lnSpc>
                <a:spcPts val="1904"/>
              </a:lnSpc>
              <a:spcBef>
                <a:spcPts val="272"/>
              </a:spcBef>
              <a:buClr>
                <a:srgbClr val="FF0000"/>
              </a:buClr>
              <a:buFont typeface="Courier New" panose="02070309020205020404" pitchFamily="49" charset="0"/>
              <a:buChar char="o"/>
              <a:tabLst>
                <a:tab pos="164051" algn="l"/>
              </a:tabLst>
            </a:pPr>
            <a:r>
              <a:rPr sz="1600" dirty="0">
                <a:solidFill>
                  <a:srgbClr val="231F20"/>
                </a:solidFill>
                <a:latin typeface="Verdana" panose="020B0604030504040204" pitchFamily="34" charset="0"/>
                <a:ea typeface="Verdana" panose="020B0604030504040204" pitchFamily="34" charset="0"/>
                <a:cs typeface="Trebuchet MS"/>
              </a:rPr>
              <a:t>Eläimen</a:t>
            </a:r>
            <a:r>
              <a:rPr sz="1600" spc="233" dirty="0">
                <a:solidFill>
                  <a:srgbClr val="231F20"/>
                </a:solidFill>
                <a:latin typeface="Verdana" panose="020B0604030504040204" pitchFamily="34" charset="0"/>
                <a:ea typeface="Verdana" panose="020B0604030504040204" pitchFamily="34" charset="0"/>
                <a:cs typeface="Trebuchet MS"/>
              </a:rPr>
              <a:t> </a:t>
            </a:r>
            <a:r>
              <a:rPr sz="1600" spc="60" dirty="0">
                <a:solidFill>
                  <a:srgbClr val="231F20"/>
                </a:solidFill>
                <a:latin typeface="Verdana" panose="020B0604030504040204" pitchFamily="34" charset="0"/>
                <a:ea typeface="Verdana" panose="020B0604030504040204" pitchFamily="34" charset="0"/>
                <a:cs typeface="Trebuchet MS"/>
              </a:rPr>
              <a:t>koskettaminen,</a:t>
            </a:r>
            <a:r>
              <a:rPr sz="1600" spc="233" dirty="0">
                <a:solidFill>
                  <a:srgbClr val="231F20"/>
                </a:solidFill>
                <a:latin typeface="Verdana" panose="020B0604030504040204" pitchFamily="34" charset="0"/>
                <a:ea typeface="Verdana" panose="020B0604030504040204" pitchFamily="34" charset="0"/>
                <a:cs typeface="Trebuchet MS"/>
              </a:rPr>
              <a:t> </a:t>
            </a:r>
            <a:r>
              <a:rPr sz="1600" dirty="0">
                <a:solidFill>
                  <a:srgbClr val="231F20"/>
                </a:solidFill>
                <a:latin typeface="Verdana" panose="020B0604030504040204" pitchFamily="34" charset="0"/>
                <a:ea typeface="Verdana" panose="020B0604030504040204" pitchFamily="34" charset="0"/>
                <a:cs typeface="Trebuchet MS"/>
              </a:rPr>
              <a:t>läsnäolo,</a:t>
            </a:r>
            <a:r>
              <a:rPr sz="1600" spc="240" dirty="0">
                <a:solidFill>
                  <a:srgbClr val="231F20"/>
                </a:solidFill>
                <a:latin typeface="Verdana" panose="020B0604030504040204" pitchFamily="34" charset="0"/>
                <a:ea typeface="Verdana" panose="020B0604030504040204" pitchFamily="34" charset="0"/>
                <a:cs typeface="Trebuchet MS"/>
              </a:rPr>
              <a:t> </a:t>
            </a:r>
            <a:r>
              <a:rPr sz="1600" spc="-13" dirty="0">
                <a:solidFill>
                  <a:srgbClr val="231F20"/>
                </a:solidFill>
                <a:latin typeface="Verdana" panose="020B0604030504040204" pitchFamily="34" charset="0"/>
                <a:ea typeface="Verdana" panose="020B0604030504040204" pitchFamily="34" charset="0"/>
                <a:cs typeface="Trebuchet MS"/>
              </a:rPr>
              <a:t>eleiden </a:t>
            </a:r>
            <a:r>
              <a:rPr sz="1600" dirty="0">
                <a:solidFill>
                  <a:srgbClr val="231F20"/>
                </a:solidFill>
                <a:latin typeface="Verdana" panose="020B0604030504040204" pitchFamily="34" charset="0"/>
                <a:ea typeface="Verdana" panose="020B0604030504040204" pitchFamily="34" charset="0"/>
                <a:cs typeface="Trebuchet MS"/>
              </a:rPr>
              <a:t>ja</a:t>
            </a:r>
            <a:r>
              <a:rPr sz="1600" spc="353" dirty="0">
                <a:solidFill>
                  <a:srgbClr val="231F20"/>
                </a:solidFill>
                <a:latin typeface="Verdana" panose="020B0604030504040204" pitchFamily="34" charset="0"/>
                <a:ea typeface="Verdana" panose="020B0604030504040204" pitchFamily="34" charset="0"/>
                <a:cs typeface="Trebuchet MS"/>
              </a:rPr>
              <a:t> </a:t>
            </a:r>
            <a:r>
              <a:rPr sz="1600" dirty="0">
                <a:solidFill>
                  <a:srgbClr val="231F20"/>
                </a:solidFill>
                <a:latin typeface="Verdana" panose="020B0604030504040204" pitchFamily="34" charset="0"/>
                <a:ea typeface="Verdana" panose="020B0604030504040204" pitchFamily="34" charset="0"/>
                <a:cs typeface="Trebuchet MS"/>
              </a:rPr>
              <a:t>toiminnan</a:t>
            </a:r>
            <a:r>
              <a:rPr sz="1600" spc="353" dirty="0">
                <a:solidFill>
                  <a:srgbClr val="231F20"/>
                </a:solidFill>
                <a:latin typeface="Verdana" panose="020B0604030504040204" pitchFamily="34" charset="0"/>
                <a:ea typeface="Verdana" panose="020B0604030504040204" pitchFamily="34" charset="0"/>
                <a:cs typeface="Trebuchet MS"/>
              </a:rPr>
              <a:t> </a:t>
            </a:r>
            <a:r>
              <a:rPr sz="1600" dirty="0">
                <a:solidFill>
                  <a:srgbClr val="231F20"/>
                </a:solidFill>
                <a:latin typeface="Verdana" panose="020B0604030504040204" pitchFamily="34" charset="0"/>
                <a:ea typeface="Verdana" panose="020B0604030504040204" pitchFamily="34" charset="0"/>
                <a:cs typeface="Trebuchet MS"/>
              </a:rPr>
              <a:t>seuraaminen,</a:t>
            </a:r>
            <a:r>
              <a:rPr sz="1600" spc="360" dirty="0">
                <a:solidFill>
                  <a:srgbClr val="231F20"/>
                </a:solidFill>
                <a:latin typeface="Verdana" panose="020B0604030504040204" pitchFamily="34" charset="0"/>
                <a:ea typeface="Verdana" panose="020B0604030504040204" pitchFamily="34" charset="0"/>
                <a:cs typeface="Trebuchet MS"/>
              </a:rPr>
              <a:t> </a:t>
            </a:r>
            <a:r>
              <a:rPr sz="1600" spc="-13" dirty="0">
                <a:solidFill>
                  <a:srgbClr val="231F20"/>
                </a:solidFill>
                <a:latin typeface="Verdana" panose="020B0604030504040204" pitchFamily="34" charset="0"/>
                <a:ea typeface="Verdana" panose="020B0604030504040204" pitchFamily="34" charset="0"/>
                <a:cs typeface="Trebuchet MS"/>
              </a:rPr>
              <a:t>hoitaminen, </a:t>
            </a:r>
            <a:r>
              <a:rPr sz="1600" spc="-13" dirty="0" err="1">
                <a:solidFill>
                  <a:srgbClr val="231F20"/>
                </a:solidFill>
                <a:latin typeface="Verdana" panose="020B0604030504040204" pitchFamily="34" charset="0"/>
                <a:ea typeface="Verdana" panose="020B0604030504040204" pitchFamily="34" charset="0"/>
                <a:cs typeface="Trebuchet MS"/>
              </a:rPr>
              <a:t>taluttaminen</a:t>
            </a:r>
            <a:r>
              <a:rPr lang="fi-FI" sz="1600" spc="-13" dirty="0">
                <a:solidFill>
                  <a:srgbClr val="231F20"/>
                </a:solidFill>
                <a:latin typeface="Verdana" panose="020B0604030504040204" pitchFamily="34" charset="0"/>
                <a:ea typeface="Verdana" panose="020B0604030504040204" pitchFamily="34" charset="0"/>
                <a:cs typeface="Trebuchet MS"/>
              </a:rPr>
              <a:t>.</a:t>
            </a:r>
            <a:endParaRPr sz="1600" dirty="0">
              <a:latin typeface="Verdana" panose="020B0604030504040204" pitchFamily="34" charset="0"/>
              <a:ea typeface="Verdana" panose="020B0604030504040204" pitchFamily="34" charset="0"/>
              <a:cs typeface="Trebuchet MS"/>
            </a:endParaRPr>
          </a:p>
          <a:p>
            <a:pPr marL="301818" indent="-285750">
              <a:spcBef>
                <a:spcPts val="1365"/>
              </a:spcBef>
              <a:buClr>
                <a:srgbClr val="FF0000"/>
              </a:buClr>
              <a:buFont typeface="Courier New" panose="02070309020205020404" pitchFamily="49" charset="0"/>
              <a:buChar char="o"/>
              <a:tabLst>
                <a:tab pos="164051" algn="l"/>
              </a:tabLst>
            </a:pPr>
            <a:r>
              <a:rPr sz="1600" spc="67" dirty="0">
                <a:solidFill>
                  <a:srgbClr val="231F20"/>
                </a:solidFill>
                <a:latin typeface="Verdana" panose="020B0604030504040204" pitchFamily="34" charset="0"/>
                <a:ea typeface="Verdana" panose="020B0604030504040204" pitchFamily="34" charset="0"/>
                <a:cs typeface="Trebuchet MS"/>
              </a:rPr>
              <a:t>Kesäkanat,</a:t>
            </a:r>
            <a:r>
              <a:rPr sz="1600" spc="33" dirty="0">
                <a:solidFill>
                  <a:srgbClr val="231F20"/>
                </a:solidFill>
                <a:latin typeface="Verdana" panose="020B0604030504040204" pitchFamily="34" charset="0"/>
                <a:ea typeface="Verdana" panose="020B0604030504040204" pitchFamily="34" charset="0"/>
                <a:cs typeface="Trebuchet MS"/>
              </a:rPr>
              <a:t> </a:t>
            </a:r>
            <a:r>
              <a:rPr sz="1600" spc="-13" dirty="0" err="1">
                <a:solidFill>
                  <a:srgbClr val="231F20"/>
                </a:solidFill>
                <a:latin typeface="Verdana" panose="020B0604030504040204" pitchFamily="34" charset="0"/>
                <a:ea typeface="Verdana" panose="020B0604030504040204" pitchFamily="34" charset="0"/>
                <a:cs typeface="Trebuchet MS"/>
              </a:rPr>
              <a:t>lampaat</a:t>
            </a:r>
            <a:r>
              <a:rPr lang="fi-FI" sz="1600" spc="-13" dirty="0">
                <a:solidFill>
                  <a:srgbClr val="231F20"/>
                </a:solidFill>
                <a:latin typeface="Verdana" panose="020B0604030504040204" pitchFamily="34" charset="0"/>
                <a:ea typeface="Verdana" panose="020B0604030504040204" pitchFamily="34" charset="0"/>
                <a:cs typeface="Trebuchet MS"/>
              </a:rPr>
              <a:t>.</a:t>
            </a:r>
            <a:endParaRPr sz="1600" dirty="0">
              <a:latin typeface="Verdana" panose="020B0604030504040204" pitchFamily="34" charset="0"/>
              <a:ea typeface="Verdana" panose="020B0604030504040204" pitchFamily="34" charset="0"/>
              <a:cs typeface="Trebuchet MS"/>
            </a:endParaRPr>
          </a:p>
          <a:p>
            <a:pPr marL="301818" indent="-285750">
              <a:spcBef>
                <a:spcPts val="1418"/>
              </a:spcBef>
              <a:buClr>
                <a:srgbClr val="FF0000"/>
              </a:buClr>
              <a:buFont typeface="Courier New" panose="02070309020205020404" pitchFamily="49" charset="0"/>
              <a:buChar char="o"/>
              <a:tabLst>
                <a:tab pos="164051" algn="l"/>
              </a:tabLst>
            </a:pPr>
            <a:r>
              <a:rPr sz="1600" dirty="0" err="1">
                <a:solidFill>
                  <a:srgbClr val="231F20"/>
                </a:solidFill>
                <a:latin typeface="Verdana" panose="020B0604030504040204" pitchFamily="34" charset="0"/>
                <a:ea typeface="Verdana" panose="020B0604030504040204" pitchFamily="34" charset="0"/>
                <a:cs typeface="Trebuchet MS"/>
              </a:rPr>
              <a:t>Lintujen</a:t>
            </a:r>
            <a:r>
              <a:rPr sz="1600" spc="166" dirty="0">
                <a:solidFill>
                  <a:srgbClr val="231F20"/>
                </a:solidFill>
                <a:latin typeface="Verdana" panose="020B0604030504040204" pitchFamily="34" charset="0"/>
                <a:ea typeface="Verdana" panose="020B0604030504040204" pitchFamily="34" charset="0"/>
                <a:cs typeface="Trebuchet MS"/>
              </a:rPr>
              <a:t> </a:t>
            </a:r>
            <a:r>
              <a:rPr sz="1600" spc="53" dirty="0" err="1">
                <a:solidFill>
                  <a:srgbClr val="231F20"/>
                </a:solidFill>
                <a:latin typeface="Verdana" panose="020B0604030504040204" pitchFamily="34" charset="0"/>
                <a:ea typeface="Verdana" panose="020B0604030504040204" pitchFamily="34" charset="0"/>
                <a:cs typeface="Trebuchet MS"/>
              </a:rPr>
              <a:t>ruokkiminen</a:t>
            </a:r>
            <a:r>
              <a:rPr lang="fi-FI" sz="1600" spc="53" dirty="0">
                <a:solidFill>
                  <a:srgbClr val="231F20"/>
                </a:solidFill>
                <a:latin typeface="Verdana" panose="020B0604030504040204" pitchFamily="34" charset="0"/>
                <a:ea typeface="Verdana" panose="020B0604030504040204" pitchFamily="34" charset="0"/>
                <a:cs typeface="Trebuchet MS"/>
              </a:rPr>
              <a:t>.</a:t>
            </a:r>
            <a:endParaRPr sz="1600" dirty="0">
              <a:latin typeface="Verdana" panose="020B0604030504040204" pitchFamily="34" charset="0"/>
              <a:ea typeface="Verdana" panose="020B0604030504040204" pitchFamily="34" charset="0"/>
              <a:cs typeface="Trebuchet MS"/>
            </a:endParaRPr>
          </a:p>
          <a:p>
            <a:pPr marL="301818" indent="-285750">
              <a:spcBef>
                <a:spcPts val="1418"/>
              </a:spcBef>
              <a:buClr>
                <a:srgbClr val="FF0000"/>
              </a:buClr>
              <a:buFont typeface="Courier New" panose="02070309020205020404" pitchFamily="49" charset="0"/>
              <a:buChar char="o"/>
              <a:tabLst>
                <a:tab pos="164051" algn="l"/>
              </a:tabLst>
            </a:pPr>
            <a:r>
              <a:rPr sz="1600" spc="47" dirty="0" err="1">
                <a:solidFill>
                  <a:srgbClr val="231F20"/>
                </a:solidFill>
                <a:latin typeface="Verdana" panose="020B0604030504040204" pitchFamily="34" charset="0"/>
                <a:ea typeface="Verdana" panose="020B0604030504040204" pitchFamily="34" charset="0"/>
                <a:cs typeface="Trebuchet MS"/>
              </a:rPr>
              <a:t>Kädentaidot</a:t>
            </a:r>
            <a:r>
              <a:rPr lang="fi-FI" sz="1600" spc="47" dirty="0">
                <a:solidFill>
                  <a:srgbClr val="231F20"/>
                </a:solidFill>
                <a:latin typeface="Verdana" panose="020B0604030504040204" pitchFamily="34" charset="0"/>
                <a:ea typeface="Verdana" panose="020B0604030504040204" pitchFamily="34" charset="0"/>
                <a:cs typeface="Trebuchet MS"/>
              </a:rPr>
              <a:t>.</a:t>
            </a:r>
            <a:endParaRPr sz="1600" dirty="0">
              <a:latin typeface="Verdana" panose="020B0604030504040204" pitchFamily="34" charset="0"/>
              <a:ea typeface="Verdana" panose="020B0604030504040204" pitchFamily="34" charset="0"/>
              <a:cs typeface="Trebuchet MS"/>
            </a:endParaRPr>
          </a:p>
        </p:txBody>
      </p:sp>
      <p:sp>
        <p:nvSpPr>
          <p:cNvPr id="4" name="object 4"/>
          <p:cNvSpPr txBox="1"/>
          <p:nvPr/>
        </p:nvSpPr>
        <p:spPr>
          <a:xfrm>
            <a:off x="6164613" y="1990056"/>
            <a:ext cx="122982" cy="1143281"/>
          </a:xfrm>
          <a:prstGeom prst="rect">
            <a:avLst/>
          </a:prstGeom>
        </p:spPr>
        <p:txBody>
          <a:bodyPr vert="vert270" wrap="square" lIns="0" tIns="10147" rIns="0" bIns="0" rtlCol="0">
            <a:spAutoFit/>
          </a:bodyPr>
          <a:lstStyle/>
          <a:p>
            <a:pPr marL="16913">
              <a:spcBef>
                <a:spcPts val="80"/>
              </a:spcBef>
            </a:pPr>
            <a:r>
              <a:rPr sz="799" dirty="0">
                <a:solidFill>
                  <a:srgbClr val="231F20"/>
                </a:solidFill>
                <a:latin typeface="Gill Sans MT"/>
                <a:cs typeface="Gill Sans MT"/>
              </a:rPr>
              <a:t>KUVA:</a:t>
            </a:r>
            <a:r>
              <a:rPr sz="799" spc="200" dirty="0">
                <a:solidFill>
                  <a:srgbClr val="231F20"/>
                </a:solidFill>
                <a:latin typeface="Gill Sans MT"/>
                <a:cs typeface="Gill Sans MT"/>
              </a:rPr>
              <a:t> </a:t>
            </a:r>
            <a:r>
              <a:rPr sz="799" dirty="0">
                <a:solidFill>
                  <a:srgbClr val="231F20"/>
                </a:solidFill>
                <a:latin typeface="Gill Sans MT"/>
                <a:cs typeface="Gill Sans MT"/>
              </a:rPr>
              <a:t>VIHREÄ</a:t>
            </a:r>
            <a:r>
              <a:rPr sz="799" spc="206" dirty="0">
                <a:solidFill>
                  <a:srgbClr val="231F20"/>
                </a:solidFill>
                <a:latin typeface="Gill Sans MT"/>
                <a:cs typeface="Gill Sans MT"/>
              </a:rPr>
              <a:t> </a:t>
            </a:r>
            <a:r>
              <a:rPr sz="799" spc="-13" dirty="0">
                <a:solidFill>
                  <a:srgbClr val="231F20"/>
                </a:solidFill>
                <a:latin typeface="Gill Sans MT"/>
                <a:cs typeface="Gill Sans MT"/>
              </a:rPr>
              <a:t>VERÄJÄ</a:t>
            </a:r>
            <a:endParaRPr sz="799" dirty="0">
              <a:latin typeface="Gill Sans MT"/>
              <a:cs typeface="Gill Sans MT"/>
            </a:endParaRPr>
          </a:p>
        </p:txBody>
      </p:sp>
      <p:sp>
        <p:nvSpPr>
          <p:cNvPr id="5" name="object 5"/>
          <p:cNvSpPr txBox="1"/>
          <p:nvPr/>
        </p:nvSpPr>
        <p:spPr>
          <a:xfrm>
            <a:off x="9107481" y="1239367"/>
            <a:ext cx="122982" cy="1893349"/>
          </a:xfrm>
          <a:prstGeom prst="rect">
            <a:avLst/>
          </a:prstGeom>
        </p:spPr>
        <p:txBody>
          <a:bodyPr vert="vert270" wrap="square" lIns="0" tIns="10147" rIns="0" bIns="0" rtlCol="0">
            <a:spAutoFit/>
          </a:bodyPr>
          <a:lstStyle/>
          <a:p>
            <a:pPr marL="16913">
              <a:spcBef>
                <a:spcPts val="80"/>
              </a:spcBef>
            </a:pPr>
            <a:r>
              <a:rPr sz="799" dirty="0">
                <a:solidFill>
                  <a:srgbClr val="231F20"/>
                </a:solidFill>
                <a:latin typeface="Gill Sans MT"/>
                <a:cs typeface="Gill Sans MT"/>
              </a:rPr>
              <a:t>KUVA:</a:t>
            </a:r>
            <a:r>
              <a:rPr sz="799" spc="272" dirty="0">
                <a:solidFill>
                  <a:srgbClr val="231F20"/>
                </a:solidFill>
                <a:latin typeface="Gill Sans MT"/>
                <a:cs typeface="Gill Sans MT"/>
              </a:rPr>
              <a:t> </a:t>
            </a:r>
            <a:r>
              <a:rPr sz="799" dirty="0">
                <a:solidFill>
                  <a:srgbClr val="231F20"/>
                </a:solidFill>
                <a:latin typeface="Gill Sans MT"/>
                <a:cs typeface="Gill Sans MT"/>
              </a:rPr>
              <a:t>MINNA</a:t>
            </a:r>
            <a:r>
              <a:rPr sz="799" spc="280" dirty="0">
                <a:solidFill>
                  <a:srgbClr val="231F20"/>
                </a:solidFill>
                <a:latin typeface="Gill Sans MT"/>
                <a:cs typeface="Gill Sans MT"/>
              </a:rPr>
              <a:t> </a:t>
            </a:r>
            <a:r>
              <a:rPr sz="799" dirty="0">
                <a:solidFill>
                  <a:srgbClr val="231F20"/>
                </a:solidFill>
                <a:latin typeface="Gill Sans MT"/>
                <a:cs typeface="Gill Sans MT"/>
              </a:rPr>
              <a:t>MALIN/VIHREÄ</a:t>
            </a:r>
            <a:r>
              <a:rPr sz="799" spc="280" dirty="0">
                <a:solidFill>
                  <a:srgbClr val="231F20"/>
                </a:solidFill>
                <a:latin typeface="Gill Sans MT"/>
                <a:cs typeface="Gill Sans MT"/>
              </a:rPr>
              <a:t> </a:t>
            </a:r>
            <a:r>
              <a:rPr sz="799" spc="-13" dirty="0">
                <a:solidFill>
                  <a:srgbClr val="231F20"/>
                </a:solidFill>
                <a:latin typeface="Gill Sans MT"/>
                <a:cs typeface="Gill Sans MT"/>
              </a:rPr>
              <a:t>VERÄJÄ</a:t>
            </a:r>
            <a:endParaRPr sz="799" dirty="0">
              <a:latin typeface="Gill Sans MT"/>
              <a:cs typeface="Gill Sans MT"/>
            </a:endParaRPr>
          </a:p>
        </p:txBody>
      </p:sp>
      <p:sp>
        <p:nvSpPr>
          <p:cNvPr id="6" name="object 6"/>
          <p:cNvSpPr txBox="1"/>
          <p:nvPr/>
        </p:nvSpPr>
        <p:spPr>
          <a:xfrm>
            <a:off x="6164613" y="4199689"/>
            <a:ext cx="122982" cy="1893349"/>
          </a:xfrm>
          <a:prstGeom prst="rect">
            <a:avLst/>
          </a:prstGeom>
        </p:spPr>
        <p:txBody>
          <a:bodyPr vert="vert270" wrap="square" lIns="0" tIns="10147" rIns="0" bIns="0" rtlCol="0">
            <a:spAutoFit/>
          </a:bodyPr>
          <a:lstStyle/>
          <a:p>
            <a:pPr marL="16913">
              <a:spcBef>
                <a:spcPts val="80"/>
              </a:spcBef>
            </a:pPr>
            <a:r>
              <a:rPr sz="799" dirty="0">
                <a:solidFill>
                  <a:srgbClr val="231F20"/>
                </a:solidFill>
                <a:latin typeface="Gill Sans MT"/>
                <a:cs typeface="Gill Sans MT"/>
              </a:rPr>
              <a:t>KUVA:</a:t>
            </a:r>
            <a:r>
              <a:rPr sz="799" spc="272" dirty="0">
                <a:solidFill>
                  <a:srgbClr val="231F20"/>
                </a:solidFill>
                <a:latin typeface="Gill Sans MT"/>
                <a:cs typeface="Gill Sans MT"/>
              </a:rPr>
              <a:t> </a:t>
            </a:r>
            <a:r>
              <a:rPr sz="799" dirty="0">
                <a:solidFill>
                  <a:srgbClr val="231F20"/>
                </a:solidFill>
                <a:latin typeface="Gill Sans MT"/>
                <a:cs typeface="Gill Sans MT"/>
              </a:rPr>
              <a:t>MINNA</a:t>
            </a:r>
            <a:r>
              <a:rPr sz="799" spc="280" dirty="0">
                <a:solidFill>
                  <a:srgbClr val="231F20"/>
                </a:solidFill>
                <a:latin typeface="Gill Sans MT"/>
                <a:cs typeface="Gill Sans MT"/>
              </a:rPr>
              <a:t> </a:t>
            </a:r>
            <a:r>
              <a:rPr sz="799" dirty="0">
                <a:solidFill>
                  <a:srgbClr val="231F20"/>
                </a:solidFill>
                <a:latin typeface="Gill Sans MT"/>
                <a:cs typeface="Gill Sans MT"/>
              </a:rPr>
              <a:t>MALIN/VIHREÄ</a:t>
            </a:r>
            <a:r>
              <a:rPr sz="799" spc="280" dirty="0">
                <a:solidFill>
                  <a:srgbClr val="231F20"/>
                </a:solidFill>
                <a:latin typeface="Gill Sans MT"/>
                <a:cs typeface="Gill Sans MT"/>
              </a:rPr>
              <a:t> </a:t>
            </a:r>
            <a:r>
              <a:rPr sz="799" spc="-13" dirty="0">
                <a:solidFill>
                  <a:srgbClr val="231F20"/>
                </a:solidFill>
                <a:latin typeface="Gill Sans MT"/>
                <a:cs typeface="Gill Sans MT"/>
              </a:rPr>
              <a:t>VERÄJÄ</a:t>
            </a:r>
            <a:endParaRPr sz="799" dirty="0">
              <a:latin typeface="Gill Sans MT"/>
              <a:cs typeface="Gill Sans MT"/>
            </a:endParaRPr>
          </a:p>
        </p:txBody>
      </p:sp>
      <p:sp>
        <p:nvSpPr>
          <p:cNvPr id="7" name="object 7"/>
          <p:cNvSpPr txBox="1"/>
          <p:nvPr/>
        </p:nvSpPr>
        <p:spPr>
          <a:xfrm>
            <a:off x="4054244" y="5291759"/>
            <a:ext cx="122982" cy="801650"/>
          </a:xfrm>
          <a:prstGeom prst="rect">
            <a:avLst/>
          </a:prstGeom>
        </p:spPr>
        <p:txBody>
          <a:bodyPr vert="vert270" wrap="square" lIns="0" tIns="10147" rIns="0" bIns="0" rtlCol="0">
            <a:spAutoFit/>
          </a:bodyPr>
          <a:lstStyle/>
          <a:p>
            <a:pPr marL="16913">
              <a:spcBef>
                <a:spcPts val="80"/>
              </a:spcBef>
            </a:pPr>
            <a:r>
              <a:rPr sz="799" dirty="0">
                <a:solidFill>
                  <a:srgbClr val="231F20"/>
                </a:solidFill>
                <a:latin typeface="Gill Sans MT"/>
                <a:cs typeface="Gill Sans MT"/>
              </a:rPr>
              <a:t>KUVA:</a:t>
            </a:r>
            <a:r>
              <a:rPr sz="799" spc="146" dirty="0">
                <a:solidFill>
                  <a:srgbClr val="231F20"/>
                </a:solidFill>
                <a:latin typeface="Gill Sans MT"/>
                <a:cs typeface="Gill Sans MT"/>
              </a:rPr>
              <a:t> </a:t>
            </a:r>
            <a:r>
              <a:rPr sz="799" spc="-13" dirty="0">
                <a:solidFill>
                  <a:srgbClr val="231F20"/>
                </a:solidFill>
                <a:latin typeface="Gill Sans MT"/>
                <a:cs typeface="Gill Sans MT"/>
              </a:rPr>
              <a:t>PIXABAY</a:t>
            </a:r>
            <a:endParaRPr sz="799" dirty="0">
              <a:latin typeface="Gill Sans MT"/>
              <a:cs typeface="Gill Sans MT"/>
            </a:endParaRPr>
          </a:p>
        </p:txBody>
      </p:sp>
      <p:sp>
        <p:nvSpPr>
          <p:cNvPr id="8" name="object 8"/>
          <p:cNvSpPr txBox="1"/>
          <p:nvPr/>
        </p:nvSpPr>
        <p:spPr>
          <a:xfrm>
            <a:off x="9112963" y="4199689"/>
            <a:ext cx="122982" cy="1893349"/>
          </a:xfrm>
          <a:prstGeom prst="rect">
            <a:avLst/>
          </a:prstGeom>
        </p:spPr>
        <p:txBody>
          <a:bodyPr vert="vert270" wrap="square" lIns="0" tIns="10147" rIns="0" bIns="0" rtlCol="0">
            <a:spAutoFit/>
          </a:bodyPr>
          <a:lstStyle/>
          <a:p>
            <a:pPr marL="16913">
              <a:spcBef>
                <a:spcPts val="80"/>
              </a:spcBef>
            </a:pPr>
            <a:r>
              <a:rPr sz="799" dirty="0">
                <a:solidFill>
                  <a:srgbClr val="231F20"/>
                </a:solidFill>
                <a:latin typeface="Gill Sans MT"/>
                <a:cs typeface="Gill Sans MT"/>
              </a:rPr>
              <a:t>KUVA:</a:t>
            </a:r>
            <a:r>
              <a:rPr sz="799" spc="272" dirty="0">
                <a:solidFill>
                  <a:srgbClr val="231F20"/>
                </a:solidFill>
                <a:latin typeface="Gill Sans MT"/>
                <a:cs typeface="Gill Sans MT"/>
              </a:rPr>
              <a:t> </a:t>
            </a:r>
            <a:r>
              <a:rPr sz="799" dirty="0">
                <a:solidFill>
                  <a:srgbClr val="231F20"/>
                </a:solidFill>
                <a:latin typeface="Gill Sans MT"/>
                <a:cs typeface="Gill Sans MT"/>
              </a:rPr>
              <a:t>MINNA</a:t>
            </a:r>
            <a:r>
              <a:rPr sz="799" spc="280" dirty="0">
                <a:solidFill>
                  <a:srgbClr val="231F20"/>
                </a:solidFill>
                <a:latin typeface="Gill Sans MT"/>
                <a:cs typeface="Gill Sans MT"/>
              </a:rPr>
              <a:t> </a:t>
            </a:r>
            <a:r>
              <a:rPr sz="799" dirty="0">
                <a:solidFill>
                  <a:srgbClr val="231F20"/>
                </a:solidFill>
                <a:latin typeface="Gill Sans MT"/>
                <a:cs typeface="Gill Sans MT"/>
              </a:rPr>
              <a:t>MALIN/VIHREÄ</a:t>
            </a:r>
            <a:r>
              <a:rPr sz="799" spc="280" dirty="0">
                <a:solidFill>
                  <a:srgbClr val="231F20"/>
                </a:solidFill>
                <a:latin typeface="Gill Sans MT"/>
                <a:cs typeface="Gill Sans MT"/>
              </a:rPr>
              <a:t> </a:t>
            </a:r>
            <a:r>
              <a:rPr sz="799" spc="-13" dirty="0">
                <a:solidFill>
                  <a:srgbClr val="231F20"/>
                </a:solidFill>
                <a:latin typeface="Gill Sans MT"/>
                <a:cs typeface="Gill Sans MT"/>
              </a:rPr>
              <a:t>VERÄJÄ</a:t>
            </a:r>
            <a:endParaRPr sz="799" dirty="0">
              <a:latin typeface="Gill Sans MT"/>
              <a:cs typeface="Gill Sans MT"/>
            </a:endParaRPr>
          </a:p>
        </p:txBody>
      </p:sp>
      <p:sp>
        <p:nvSpPr>
          <p:cNvPr id="9" name="object 9"/>
          <p:cNvSpPr txBox="1"/>
          <p:nvPr/>
        </p:nvSpPr>
        <p:spPr>
          <a:xfrm>
            <a:off x="278978" y="4199689"/>
            <a:ext cx="122982" cy="1893349"/>
          </a:xfrm>
          <a:prstGeom prst="rect">
            <a:avLst/>
          </a:prstGeom>
        </p:spPr>
        <p:txBody>
          <a:bodyPr vert="vert270" wrap="square" lIns="0" tIns="10147" rIns="0" bIns="0" rtlCol="0">
            <a:spAutoFit/>
          </a:bodyPr>
          <a:lstStyle/>
          <a:p>
            <a:pPr marL="16913">
              <a:spcBef>
                <a:spcPts val="80"/>
              </a:spcBef>
            </a:pPr>
            <a:r>
              <a:rPr sz="799" dirty="0">
                <a:solidFill>
                  <a:srgbClr val="231F20"/>
                </a:solidFill>
                <a:latin typeface="Gill Sans MT"/>
                <a:cs typeface="Gill Sans MT"/>
              </a:rPr>
              <a:t>KUVA:</a:t>
            </a:r>
            <a:r>
              <a:rPr sz="799" spc="272" dirty="0">
                <a:solidFill>
                  <a:srgbClr val="231F20"/>
                </a:solidFill>
                <a:latin typeface="Gill Sans MT"/>
                <a:cs typeface="Gill Sans MT"/>
              </a:rPr>
              <a:t> </a:t>
            </a:r>
            <a:r>
              <a:rPr sz="799" dirty="0">
                <a:solidFill>
                  <a:srgbClr val="231F20"/>
                </a:solidFill>
                <a:latin typeface="Gill Sans MT"/>
                <a:cs typeface="Gill Sans MT"/>
              </a:rPr>
              <a:t>MINNA</a:t>
            </a:r>
            <a:r>
              <a:rPr sz="799" spc="280" dirty="0">
                <a:solidFill>
                  <a:srgbClr val="231F20"/>
                </a:solidFill>
                <a:latin typeface="Gill Sans MT"/>
                <a:cs typeface="Gill Sans MT"/>
              </a:rPr>
              <a:t> </a:t>
            </a:r>
            <a:r>
              <a:rPr sz="799" dirty="0">
                <a:solidFill>
                  <a:srgbClr val="231F20"/>
                </a:solidFill>
                <a:latin typeface="Gill Sans MT"/>
                <a:cs typeface="Gill Sans MT"/>
              </a:rPr>
              <a:t>MALIN/VIHREÄ</a:t>
            </a:r>
            <a:r>
              <a:rPr sz="799" spc="280" dirty="0">
                <a:solidFill>
                  <a:srgbClr val="231F20"/>
                </a:solidFill>
                <a:latin typeface="Gill Sans MT"/>
                <a:cs typeface="Gill Sans MT"/>
              </a:rPr>
              <a:t> </a:t>
            </a:r>
            <a:r>
              <a:rPr sz="799" spc="-13" dirty="0">
                <a:solidFill>
                  <a:srgbClr val="231F20"/>
                </a:solidFill>
                <a:latin typeface="Gill Sans MT"/>
                <a:cs typeface="Gill Sans MT"/>
              </a:rPr>
              <a:t>VERÄJÄ</a:t>
            </a:r>
            <a:endParaRPr sz="799" dirty="0">
              <a:latin typeface="Gill Sans MT"/>
              <a:cs typeface="Gill Sans MT"/>
            </a:endParaRPr>
          </a:p>
        </p:txBody>
      </p:sp>
      <p:pic>
        <p:nvPicPr>
          <p:cNvPr id="10" name="object 10"/>
          <p:cNvPicPr/>
          <p:nvPr/>
        </p:nvPicPr>
        <p:blipFill>
          <a:blip r:embed="rId2" cstate="print"/>
          <a:stretch>
            <a:fillRect/>
          </a:stretch>
        </p:blipFill>
        <p:spPr>
          <a:xfrm>
            <a:off x="6324655" y="242626"/>
            <a:ext cx="2666231" cy="2873527"/>
          </a:xfrm>
          <a:prstGeom prst="rect">
            <a:avLst/>
          </a:prstGeom>
        </p:spPr>
      </p:pic>
      <p:pic>
        <p:nvPicPr>
          <p:cNvPr id="11" name="object 11"/>
          <p:cNvPicPr/>
          <p:nvPr/>
        </p:nvPicPr>
        <p:blipFill>
          <a:blip r:embed="rId3" cstate="print"/>
          <a:stretch>
            <a:fillRect/>
          </a:stretch>
        </p:blipFill>
        <p:spPr>
          <a:xfrm>
            <a:off x="9284065" y="242628"/>
            <a:ext cx="2660718" cy="2873526"/>
          </a:xfrm>
          <a:prstGeom prst="rect">
            <a:avLst/>
          </a:prstGeom>
        </p:spPr>
      </p:pic>
      <p:pic>
        <p:nvPicPr>
          <p:cNvPr id="12" name="object 12"/>
          <p:cNvPicPr/>
          <p:nvPr/>
        </p:nvPicPr>
        <p:blipFill>
          <a:blip r:embed="rId4" cstate="print"/>
          <a:stretch>
            <a:fillRect/>
          </a:stretch>
        </p:blipFill>
        <p:spPr>
          <a:xfrm>
            <a:off x="9284066" y="3403783"/>
            <a:ext cx="2655187" cy="2672708"/>
          </a:xfrm>
          <a:prstGeom prst="rect">
            <a:avLst/>
          </a:prstGeom>
        </p:spPr>
      </p:pic>
      <p:pic>
        <p:nvPicPr>
          <p:cNvPr id="13" name="object 13"/>
          <p:cNvPicPr/>
          <p:nvPr/>
        </p:nvPicPr>
        <p:blipFill>
          <a:blip r:embed="rId5" cstate="print"/>
          <a:stretch>
            <a:fillRect/>
          </a:stretch>
        </p:blipFill>
        <p:spPr>
          <a:xfrm>
            <a:off x="6324655" y="3403783"/>
            <a:ext cx="2666231" cy="2672708"/>
          </a:xfrm>
          <a:prstGeom prst="rect">
            <a:avLst/>
          </a:prstGeom>
        </p:spPr>
      </p:pic>
      <p:pic>
        <p:nvPicPr>
          <p:cNvPr id="14" name="object 14"/>
          <p:cNvPicPr/>
          <p:nvPr/>
        </p:nvPicPr>
        <p:blipFill>
          <a:blip r:embed="rId6" cstate="print"/>
          <a:stretch>
            <a:fillRect/>
          </a:stretch>
        </p:blipFill>
        <p:spPr>
          <a:xfrm>
            <a:off x="438969" y="3607543"/>
            <a:ext cx="3487702" cy="2468947"/>
          </a:xfrm>
          <a:prstGeom prst="rect">
            <a:avLst/>
          </a:prstGeom>
        </p:spPr>
      </p:pic>
      <p:pic>
        <p:nvPicPr>
          <p:cNvPr id="15" name="object 15"/>
          <p:cNvPicPr/>
          <p:nvPr/>
        </p:nvPicPr>
        <p:blipFill>
          <a:blip r:embed="rId7" cstate="print"/>
          <a:stretch>
            <a:fillRect/>
          </a:stretch>
        </p:blipFill>
        <p:spPr>
          <a:xfrm>
            <a:off x="4214321" y="3608813"/>
            <a:ext cx="1821742" cy="2467679"/>
          </a:xfrm>
          <a:prstGeom prst="rect">
            <a:avLst/>
          </a:prstGeom>
        </p:spPr>
      </p:pic>
      <p:sp>
        <p:nvSpPr>
          <p:cNvPr id="16" name="object 16"/>
          <p:cNvSpPr txBox="1">
            <a:spLocks noGrp="1"/>
          </p:cNvSpPr>
          <p:nvPr>
            <p:ph type="ftr" sz="quarter" idx="4294967295"/>
          </p:nvPr>
        </p:nvSpPr>
        <p:spPr>
          <a:xfrm>
            <a:off x="560256" y="8381390"/>
            <a:ext cx="6525950" cy="230570"/>
          </a:xfrm>
          <a:prstGeom prst="rect">
            <a:avLst/>
          </a:prstGeom>
        </p:spPr>
        <p:txBody>
          <a:bodyPr vert="horz" wrap="square" lIns="0" tIns="5074" rIns="0" bIns="0" rtlCol="0">
            <a:spAutoFit/>
          </a:bodyPr>
          <a:lstStyle/>
          <a:p>
            <a:pPr marL="16913">
              <a:spcBef>
                <a:spcPts val="40"/>
              </a:spcBef>
            </a:pPr>
            <a:r>
              <a:rPr dirty="0"/>
              <a:t>LUONTOTOIMINTAA</a:t>
            </a:r>
            <a:r>
              <a:rPr spc="346" dirty="0"/>
              <a:t> </a:t>
            </a:r>
            <a:r>
              <a:rPr dirty="0"/>
              <a:t>JOKAISEEN</a:t>
            </a:r>
            <a:r>
              <a:rPr spc="107" dirty="0"/>
              <a:t> </a:t>
            </a:r>
            <a:r>
              <a:rPr spc="53" dirty="0"/>
              <a:t>VUODENAIKAAN</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505365" y="269449"/>
            <a:ext cx="5161681" cy="3000269"/>
            <a:chOff x="3344671" y="202332"/>
            <a:chExt cx="3876040" cy="2252980"/>
          </a:xfrm>
        </p:grpSpPr>
        <p:pic>
          <p:nvPicPr>
            <p:cNvPr id="3" name="object 3"/>
            <p:cNvPicPr/>
            <p:nvPr/>
          </p:nvPicPr>
          <p:blipFill>
            <a:blip r:embed="rId2" cstate="print"/>
            <a:stretch>
              <a:fillRect/>
            </a:stretch>
          </p:blipFill>
          <p:spPr>
            <a:xfrm>
              <a:off x="4938267" y="286807"/>
              <a:ext cx="2282075" cy="1311436"/>
            </a:xfrm>
            <a:prstGeom prst="rect">
              <a:avLst/>
            </a:prstGeom>
          </p:spPr>
        </p:pic>
        <p:sp>
          <p:nvSpPr>
            <p:cNvPr id="4" name="object 4"/>
            <p:cNvSpPr/>
            <p:nvPr/>
          </p:nvSpPr>
          <p:spPr>
            <a:xfrm>
              <a:off x="3344671" y="202336"/>
              <a:ext cx="3876040" cy="2252980"/>
            </a:xfrm>
            <a:custGeom>
              <a:avLst/>
              <a:gdLst/>
              <a:ahLst/>
              <a:cxnLst/>
              <a:rect l="l" t="t" r="r" b="b"/>
              <a:pathLst>
                <a:path w="3876040" h="2252980">
                  <a:moveTo>
                    <a:pt x="3875659" y="0"/>
                  </a:moveTo>
                  <a:lnTo>
                    <a:pt x="1551355" y="0"/>
                  </a:lnTo>
                  <a:lnTo>
                    <a:pt x="1543100" y="825"/>
                  </a:lnTo>
                  <a:lnTo>
                    <a:pt x="1512354" y="26085"/>
                  </a:lnTo>
                  <a:lnTo>
                    <a:pt x="1509115" y="42240"/>
                  </a:lnTo>
                  <a:lnTo>
                    <a:pt x="1509115" y="1006309"/>
                  </a:lnTo>
                  <a:lnTo>
                    <a:pt x="1497330" y="1006652"/>
                  </a:lnTo>
                  <a:lnTo>
                    <a:pt x="230390" y="1043089"/>
                  </a:lnTo>
                  <a:lnTo>
                    <a:pt x="0" y="2227478"/>
                  </a:lnTo>
                  <a:lnTo>
                    <a:pt x="2026793" y="2252675"/>
                  </a:lnTo>
                  <a:lnTo>
                    <a:pt x="1911413" y="1395907"/>
                  </a:lnTo>
                  <a:lnTo>
                    <a:pt x="1593596" y="1395907"/>
                  </a:lnTo>
                  <a:lnTo>
                    <a:pt x="1593596" y="84480"/>
                  </a:lnTo>
                  <a:lnTo>
                    <a:pt x="3875659" y="84480"/>
                  </a:lnTo>
                  <a:lnTo>
                    <a:pt x="3875659" y="42240"/>
                  </a:lnTo>
                  <a:lnTo>
                    <a:pt x="3875659" y="0"/>
                  </a:lnTo>
                  <a:close/>
                </a:path>
              </a:pathLst>
            </a:custGeom>
            <a:solidFill>
              <a:srgbClr val="FFFFFF"/>
            </a:solidFill>
          </p:spPr>
          <p:txBody>
            <a:bodyPr wrap="square" lIns="0" tIns="0" rIns="0" bIns="0" rtlCol="0"/>
            <a:lstStyle/>
            <a:p>
              <a:endParaRPr sz="2397" dirty="0"/>
            </a:p>
          </p:txBody>
        </p:sp>
        <p:pic>
          <p:nvPicPr>
            <p:cNvPr id="5" name="object 5"/>
            <p:cNvPicPr/>
            <p:nvPr/>
          </p:nvPicPr>
          <p:blipFill>
            <a:blip r:embed="rId3" cstate="print"/>
            <a:stretch>
              <a:fillRect/>
            </a:stretch>
          </p:blipFill>
          <p:spPr>
            <a:xfrm>
              <a:off x="4938267" y="1198613"/>
              <a:ext cx="317817" cy="399630"/>
            </a:xfrm>
            <a:prstGeom prst="rect">
              <a:avLst/>
            </a:prstGeom>
          </p:spPr>
        </p:pic>
        <p:sp>
          <p:nvSpPr>
            <p:cNvPr id="6" name="object 6"/>
            <p:cNvSpPr/>
            <p:nvPr/>
          </p:nvSpPr>
          <p:spPr>
            <a:xfrm>
              <a:off x="4853798" y="1206201"/>
              <a:ext cx="85090" cy="392430"/>
            </a:xfrm>
            <a:custGeom>
              <a:avLst/>
              <a:gdLst/>
              <a:ahLst/>
              <a:cxnLst/>
              <a:rect l="l" t="t" r="r" b="b"/>
              <a:pathLst>
                <a:path w="85089" h="392430">
                  <a:moveTo>
                    <a:pt x="84467" y="0"/>
                  </a:moveTo>
                  <a:lnTo>
                    <a:pt x="9969" y="2146"/>
                  </a:lnTo>
                  <a:lnTo>
                    <a:pt x="0" y="2438"/>
                  </a:lnTo>
                  <a:lnTo>
                    <a:pt x="0" y="392036"/>
                  </a:lnTo>
                  <a:lnTo>
                    <a:pt x="84467" y="392036"/>
                  </a:lnTo>
                  <a:lnTo>
                    <a:pt x="84467" y="0"/>
                  </a:lnTo>
                  <a:close/>
                </a:path>
              </a:pathLst>
            </a:custGeom>
            <a:solidFill>
              <a:srgbClr val="FFFFFF"/>
            </a:solidFill>
          </p:spPr>
          <p:txBody>
            <a:bodyPr wrap="square" lIns="0" tIns="0" rIns="0" bIns="0" rtlCol="0"/>
            <a:lstStyle/>
            <a:p>
              <a:endParaRPr sz="2397" dirty="0"/>
            </a:p>
          </p:txBody>
        </p:sp>
        <p:pic>
          <p:nvPicPr>
            <p:cNvPr id="7" name="object 7"/>
            <p:cNvPicPr/>
            <p:nvPr/>
          </p:nvPicPr>
          <p:blipFill>
            <a:blip r:embed="rId4" cstate="print"/>
            <a:stretch>
              <a:fillRect/>
            </a:stretch>
          </p:blipFill>
          <p:spPr>
            <a:xfrm>
              <a:off x="3344671" y="1198613"/>
              <a:ext cx="2026805" cy="1256398"/>
            </a:xfrm>
            <a:prstGeom prst="rect">
              <a:avLst/>
            </a:prstGeom>
          </p:spPr>
        </p:pic>
      </p:grpSp>
      <p:sp>
        <p:nvSpPr>
          <p:cNvPr id="8" name="object 8"/>
          <p:cNvSpPr txBox="1">
            <a:spLocks noGrp="1"/>
          </p:cNvSpPr>
          <p:nvPr>
            <p:ph type="title"/>
          </p:nvPr>
        </p:nvSpPr>
        <p:spPr>
          <a:xfrm>
            <a:off x="401972" y="324948"/>
            <a:ext cx="4874169" cy="355631"/>
          </a:xfrm>
          <a:prstGeom prst="rect">
            <a:avLst/>
          </a:prstGeom>
        </p:spPr>
        <p:txBody>
          <a:bodyPr vert="horz" wrap="square" lIns="0" tIns="16912" rIns="0" bIns="0" rtlCol="0">
            <a:spAutoFit/>
          </a:bodyPr>
          <a:lstStyle/>
          <a:p>
            <a:pPr marL="16913">
              <a:spcBef>
                <a:spcPts val="133"/>
              </a:spcBef>
            </a:pPr>
            <a:r>
              <a:rPr spc="113" dirty="0">
                <a:solidFill>
                  <a:srgbClr val="231F20"/>
                </a:solidFill>
              </a:rPr>
              <a:t>Kokeiltuja</a:t>
            </a:r>
            <a:r>
              <a:rPr spc="13" dirty="0">
                <a:solidFill>
                  <a:srgbClr val="231F20"/>
                </a:solidFill>
              </a:rPr>
              <a:t> </a:t>
            </a:r>
            <a:r>
              <a:rPr spc="87" dirty="0">
                <a:solidFill>
                  <a:srgbClr val="231F20"/>
                </a:solidFill>
              </a:rPr>
              <a:t>ja</a:t>
            </a:r>
            <a:r>
              <a:rPr spc="20" dirty="0">
                <a:solidFill>
                  <a:srgbClr val="231F20"/>
                </a:solidFill>
              </a:rPr>
              <a:t> </a:t>
            </a:r>
            <a:r>
              <a:rPr sz="2200" spc="107" dirty="0">
                <a:solidFill>
                  <a:srgbClr val="231F20"/>
                </a:solidFill>
              </a:rPr>
              <a:t>hyväksi</a:t>
            </a:r>
            <a:r>
              <a:rPr spc="20" dirty="0">
                <a:solidFill>
                  <a:srgbClr val="231F20"/>
                </a:solidFill>
              </a:rPr>
              <a:t> </a:t>
            </a:r>
            <a:r>
              <a:rPr spc="107" dirty="0">
                <a:solidFill>
                  <a:srgbClr val="231F20"/>
                </a:solidFill>
              </a:rPr>
              <a:t>havaittuja</a:t>
            </a:r>
          </a:p>
        </p:txBody>
      </p:sp>
      <p:sp>
        <p:nvSpPr>
          <p:cNvPr id="9" name="object 9"/>
          <p:cNvSpPr txBox="1"/>
          <p:nvPr/>
        </p:nvSpPr>
        <p:spPr>
          <a:xfrm>
            <a:off x="340481" y="833934"/>
            <a:ext cx="4244290" cy="2361285"/>
          </a:xfrm>
          <a:prstGeom prst="rect">
            <a:avLst/>
          </a:prstGeom>
        </p:spPr>
        <p:txBody>
          <a:bodyPr vert="horz" wrap="square" lIns="0" tIns="34669" rIns="0" bIns="0" rtlCol="0">
            <a:spAutoFit/>
          </a:bodyPr>
          <a:lstStyle/>
          <a:p>
            <a:pPr marL="301818" marR="301890" indent="-285750">
              <a:lnSpc>
                <a:spcPts val="1904"/>
              </a:lnSpc>
              <a:spcBef>
                <a:spcPts val="272"/>
              </a:spcBef>
              <a:buClr>
                <a:srgbClr val="FF0000"/>
              </a:buClr>
              <a:buFont typeface="Courier New" panose="02070309020205020404" pitchFamily="49" charset="0"/>
              <a:buChar char="o"/>
              <a:tabLst>
                <a:tab pos="164051" algn="l"/>
              </a:tabLst>
            </a:pPr>
            <a:r>
              <a:rPr sz="1600" spc="60" dirty="0">
                <a:solidFill>
                  <a:srgbClr val="231F20"/>
                </a:solidFill>
                <a:latin typeface="Verdana" panose="020B0604030504040204" pitchFamily="34" charset="0"/>
                <a:ea typeface="Verdana" panose="020B0604030504040204" pitchFamily="34" charset="0"/>
                <a:cs typeface="Trebuchet MS"/>
              </a:rPr>
              <a:t>Yhteinen</a:t>
            </a:r>
            <a:r>
              <a:rPr sz="1600" spc="220" dirty="0">
                <a:solidFill>
                  <a:srgbClr val="231F20"/>
                </a:solidFill>
                <a:latin typeface="Verdana" panose="020B0604030504040204" pitchFamily="34" charset="0"/>
                <a:ea typeface="Verdana" panose="020B0604030504040204" pitchFamily="34" charset="0"/>
                <a:cs typeface="Trebuchet MS"/>
              </a:rPr>
              <a:t> </a:t>
            </a:r>
            <a:r>
              <a:rPr sz="1600" dirty="0">
                <a:solidFill>
                  <a:srgbClr val="231F20"/>
                </a:solidFill>
                <a:latin typeface="Verdana" panose="020B0604030504040204" pitchFamily="34" charset="0"/>
                <a:ea typeface="Verdana" panose="020B0604030504040204" pitchFamily="34" charset="0"/>
                <a:cs typeface="Trebuchet MS"/>
              </a:rPr>
              <a:t>tekeminen,</a:t>
            </a:r>
            <a:r>
              <a:rPr sz="1600" spc="226" dirty="0">
                <a:solidFill>
                  <a:srgbClr val="231F20"/>
                </a:solidFill>
                <a:latin typeface="Verdana" panose="020B0604030504040204" pitchFamily="34" charset="0"/>
                <a:ea typeface="Verdana" panose="020B0604030504040204" pitchFamily="34" charset="0"/>
                <a:cs typeface="Trebuchet MS"/>
              </a:rPr>
              <a:t> </a:t>
            </a:r>
            <a:r>
              <a:rPr sz="1600" spc="-13" dirty="0">
                <a:solidFill>
                  <a:srgbClr val="231F20"/>
                </a:solidFill>
                <a:latin typeface="Verdana" panose="020B0604030504040204" pitchFamily="34" charset="0"/>
                <a:ea typeface="Verdana" panose="020B0604030504040204" pitchFamily="34" charset="0"/>
                <a:cs typeface="Trebuchet MS"/>
              </a:rPr>
              <a:t>jutustelu, </a:t>
            </a:r>
            <a:r>
              <a:rPr sz="1600" dirty="0">
                <a:solidFill>
                  <a:srgbClr val="231F20"/>
                </a:solidFill>
                <a:latin typeface="Verdana" panose="020B0604030504040204" pitchFamily="34" charset="0"/>
                <a:ea typeface="Verdana" panose="020B0604030504040204" pitchFamily="34" charset="0"/>
                <a:cs typeface="Trebuchet MS"/>
              </a:rPr>
              <a:t>muistot,</a:t>
            </a:r>
            <a:r>
              <a:rPr sz="1600" spc="346" dirty="0">
                <a:solidFill>
                  <a:srgbClr val="231F20"/>
                </a:solidFill>
                <a:latin typeface="Verdana" panose="020B0604030504040204" pitchFamily="34" charset="0"/>
                <a:ea typeface="Verdana" panose="020B0604030504040204" pitchFamily="34" charset="0"/>
                <a:cs typeface="Trebuchet MS"/>
              </a:rPr>
              <a:t> </a:t>
            </a:r>
            <a:r>
              <a:rPr sz="1600" dirty="0" err="1">
                <a:solidFill>
                  <a:srgbClr val="231F20"/>
                </a:solidFill>
                <a:latin typeface="Verdana" panose="020B0604030504040204" pitchFamily="34" charset="0"/>
                <a:ea typeface="Verdana" panose="020B0604030504040204" pitchFamily="34" charset="0"/>
                <a:cs typeface="Trebuchet MS"/>
              </a:rPr>
              <a:t>ajatusten</a:t>
            </a:r>
            <a:r>
              <a:rPr sz="1600" spc="360" dirty="0">
                <a:solidFill>
                  <a:srgbClr val="231F20"/>
                </a:solidFill>
                <a:latin typeface="Verdana" panose="020B0604030504040204" pitchFamily="34" charset="0"/>
                <a:ea typeface="Verdana" panose="020B0604030504040204" pitchFamily="34" charset="0"/>
                <a:cs typeface="Trebuchet MS"/>
              </a:rPr>
              <a:t> </a:t>
            </a:r>
            <a:r>
              <a:rPr sz="1600" spc="-13" dirty="0" err="1">
                <a:solidFill>
                  <a:srgbClr val="231F20"/>
                </a:solidFill>
                <a:latin typeface="Verdana" panose="020B0604030504040204" pitchFamily="34" charset="0"/>
                <a:ea typeface="Verdana" panose="020B0604030504040204" pitchFamily="34" charset="0"/>
                <a:cs typeface="Trebuchet MS"/>
              </a:rPr>
              <a:t>vaihtaminen</a:t>
            </a:r>
            <a:r>
              <a:rPr lang="fi-FI" sz="1600" spc="-13" dirty="0">
                <a:solidFill>
                  <a:srgbClr val="231F20"/>
                </a:solidFill>
                <a:latin typeface="Verdana" panose="020B0604030504040204" pitchFamily="34" charset="0"/>
                <a:ea typeface="Verdana" panose="020B0604030504040204" pitchFamily="34" charset="0"/>
                <a:cs typeface="Trebuchet MS"/>
              </a:rPr>
              <a:t>.</a:t>
            </a:r>
            <a:endParaRPr sz="1600" dirty="0">
              <a:latin typeface="Verdana" panose="020B0604030504040204" pitchFamily="34" charset="0"/>
              <a:ea typeface="Verdana" panose="020B0604030504040204" pitchFamily="34" charset="0"/>
              <a:cs typeface="Trebuchet MS"/>
            </a:endParaRPr>
          </a:p>
          <a:p>
            <a:pPr marL="301818" marR="6765" indent="-285750">
              <a:lnSpc>
                <a:spcPts val="1904"/>
              </a:lnSpc>
              <a:spcBef>
                <a:spcPts val="752"/>
              </a:spcBef>
              <a:buClr>
                <a:srgbClr val="FF0000"/>
              </a:buClr>
              <a:buFont typeface="Courier New" panose="02070309020205020404" pitchFamily="49" charset="0"/>
              <a:buChar char="o"/>
              <a:tabLst>
                <a:tab pos="164051" algn="l"/>
              </a:tabLst>
            </a:pPr>
            <a:r>
              <a:rPr sz="1600" spc="67" dirty="0">
                <a:solidFill>
                  <a:srgbClr val="231F20"/>
                </a:solidFill>
                <a:latin typeface="Verdana" panose="020B0604030504040204" pitchFamily="34" charset="0"/>
                <a:ea typeface="Verdana" panose="020B0604030504040204" pitchFamily="34" charset="0"/>
                <a:cs typeface="Trebuchet MS"/>
              </a:rPr>
              <a:t>Yhteisen</a:t>
            </a:r>
            <a:r>
              <a:rPr sz="1600" spc="226" dirty="0">
                <a:solidFill>
                  <a:srgbClr val="231F20"/>
                </a:solidFill>
                <a:latin typeface="Verdana" panose="020B0604030504040204" pitchFamily="34" charset="0"/>
                <a:ea typeface="Verdana" panose="020B0604030504040204" pitchFamily="34" charset="0"/>
                <a:cs typeface="Trebuchet MS"/>
              </a:rPr>
              <a:t> </a:t>
            </a:r>
            <a:r>
              <a:rPr sz="1600" spc="67" dirty="0">
                <a:solidFill>
                  <a:srgbClr val="231F20"/>
                </a:solidFill>
                <a:latin typeface="Verdana" panose="020B0604030504040204" pitchFamily="34" charset="0"/>
                <a:ea typeface="Verdana" panose="020B0604030504040204" pitchFamily="34" charset="0"/>
                <a:cs typeface="Trebuchet MS"/>
              </a:rPr>
              <a:t>puutarhan</a:t>
            </a:r>
            <a:r>
              <a:rPr sz="1600" spc="233" dirty="0">
                <a:solidFill>
                  <a:srgbClr val="231F20"/>
                </a:solidFill>
                <a:latin typeface="Verdana" panose="020B0604030504040204" pitchFamily="34" charset="0"/>
                <a:ea typeface="Verdana" panose="020B0604030504040204" pitchFamily="34" charset="0"/>
                <a:cs typeface="Trebuchet MS"/>
              </a:rPr>
              <a:t> </a:t>
            </a:r>
            <a:r>
              <a:rPr sz="1600" dirty="0">
                <a:solidFill>
                  <a:srgbClr val="231F20"/>
                </a:solidFill>
                <a:latin typeface="Verdana" panose="020B0604030504040204" pitchFamily="34" charset="0"/>
                <a:ea typeface="Verdana" panose="020B0604030504040204" pitchFamily="34" charset="0"/>
                <a:cs typeface="Trebuchet MS"/>
              </a:rPr>
              <a:t>suunnittelu</a:t>
            </a:r>
            <a:r>
              <a:rPr sz="1600" spc="233" dirty="0">
                <a:solidFill>
                  <a:srgbClr val="231F20"/>
                </a:solidFill>
                <a:latin typeface="Verdana" panose="020B0604030504040204" pitchFamily="34" charset="0"/>
                <a:ea typeface="Verdana" panose="020B0604030504040204" pitchFamily="34" charset="0"/>
                <a:cs typeface="Trebuchet MS"/>
              </a:rPr>
              <a:t> </a:t>
            </a:r>
            <a:r>
              <a:rPr sz="1600" spc="-33" dirty="0">
                <a:solidFill>
                  <a:srgbClr val="231F20"/>
                </a:solidFill>
                <a:latin typeface="Verdana" panose="020B0604030504040204" pitchFamily="34" charset="0"/>
                <a:ea typeface="Verdana" panose="020B0604030504040204" pitchFamily="34" charset="0"/>
                <a:cs typeface="Trebuchet MS"/>
              </a:rPr>
              <a:t>ja </a:t>
            </a:r>
            <a:r>
              <a:rPr sz="1600" spc="53" dirty="0" err="1">
                <a:solidFill>
                  <a:srgbClr val="231F20"/>
                </a:solidFill>
                <a:latin typeface="Verdana" panose="020B0604030504040204" pitchFamily="34" charset="0"/>
                <a:ea typeface="Verdana" panose="020B0604030504040204" pitchFamily="34" charset="0"/>
                <a:cs typeface="Trebuchet MS"/>
              </a:rPr>
              <a:t>perustaminen</a:t>
            </a:r>
            <a:r>
              <a:rPr lang="fi-FI" sz="1600" spc="53" dirty="0">
                <a:solidFill>
                  <a:srgbClr val="231F20"/>
                </a:solidFill>
                <a:latin typeface="Verdana" panose="020B0604030504040204" pitchFamily="34" charset="0"/>
                <a:ea typeface="Verdana" panose="020B0604030504040204" pitchFamily="34" charset="0"/>
                <a:cs typeface="Trebuchet MS"/>
              </a:rPr>
              <a:t>.</a:t>
            </a:r>
            <a:endParaRPr sz="1600" dirty="0">
              <a:latin typeface="Verdana" panose="020B0604030504040204" pitchFamily="34" charset="0"/>
              <a:ea typeface="Verdana" panose="020B0604030504040204" pitchFamily="34" charset="0"/>
              <a:cs typeface="Trebuchet MS"/>
            </a:endParaRPr>
          </a:p>
          <a:p>
            <a:pPr marL="301818" marR="516680" indent="-285750">
              <a:lnSpc>
                <a:spcPts val="1904"/>
              </a:lnSpc>
              <a:spcBef>
                <a:spcPts val="759"/>
              </a:spcBef>
              <a:buClr>
                <a:srgbClr val="FF0000"/>
              </a:buClr>
              <a:buFont typeface="Courier New" panose="02070309020205020404" pitchFamily="49" charset="0"/>
              <a:buChar char="o"/>
              <a:tabLst>
                <a:tab pos="164051" algn="l"/>
              </a:tabLst>
            </a:pPr>
            <a:r>
              <a:rPr sz="1600" spc="67" dirty="0">
                <a:solidFill>
                  <a:srgbClr val="231F20"/>
                </a:solidFill>
                <a:latin typeface="Verdana" panose="020B0604030504040204" pitchFamily="34" charset="0"/>
                <a:ea typeface="Verdana" panose="020B0604030504040204" pitchFamily="34" charset="0"/>
                <a:cs typeface="Trebuchet MS"/>
              </a:rPr>
              <a:t>Ruokareseptien</a:t>
            </a:r>
            <a:r>
              <a:rPr sz="1600" spc="-20" dirty="0">
                <a:solidFill>
                  <a:srgbClr val="231F20"/>
                </a:solidFill>
                <a:latin typeface="Verdana" panose="020B0604030504040204" pitchFamily="34" charset="0"/>
                <a:ea typeface="Verdana" panose="020B0604030504040204" pitchFamily="34" charset="0"/>
                <a:cs typeface="Trebuchet MS"/>
              </a:rPr>
              <a:t> </a:t>
            </a:r>
            <a:r>
              <a:rPr sz="1600" dirty="0">
                <a:solidFill>
                  <a:srgbClr val="231F20"/>
                </a:solidFill>
                <a:latin typeface="Verdana" panose="020B0604030504040204" pitchFamily="34" charset="0"/>
                <a:ea typeface="Verdana" panose="020B0604030504040204" pitchFamily="34" charset="0"/>
                <a:cs typeface="Trebuchet MS"/>
              </a:rPr>
              <a:t>ja</a:t>
            </a:r>
            <a:r>
              <a:rPr sz="1600" spc="-20" dirty="0">
                <a:solidFill>
                  <a:srgbClr val="231F20"/>
                </a:solidFill>
                <a:latin typeface="Verdana" panose="020B0604030504040204" pitchFamily="34" charset="0"/>
                <a:ea typeface="Verdana" panose="020B0604030504040204" pitchFamily="34" charset="0"/>
                <a:cs typeface="Trebuchet MS"/>
              </a:rPr>
              <a:t> </a:t>
            </a:r>
            <a:r>
              <a:rPr sz="1600" spc="53" dirty="0">
                <a:solidFill>
                  <a:srgbClr val="231F20"/>
                </a:solidFill>
                <a:latin typeface="Verdana" panose="020B0604030504040204" pitchFamily="34" charset="0"/>
                <a:ea typeface="Verdana" panose="020B0604030504040204" pitchFamily="34" charset="0"/>
                <a:cs typeface="Trebuchet MS"/>
              </a:rPr>
              <a:t>puutarhan </a:t>
            </a:r>
            <a:r>
              <a:rPr sz="1600" spc="60" dirty="0" err="1">
                <a:solidFill>
                  <a:srgbClr val="231F20"/>
                </a:solidFill>
                <a:latin typeface="Verdana" panose="020B0604030504040204" pitchFamily="34" charset="0"/>
                <a:ea typeface="Verdana" panose="020B0604030504040204" pitchFamily="34" charset="0"/>
                <a:cs typeface="Trebuchet MS"/>
              </a:rPr>
              <a:t>hoitovinkkien</a:t>
            </a:r>
            <a:r>
              <a:rPr sz="1600" spc="40" dirty="0">
                <a:solidFill>
                  <a:srgbClr val="231F20"/>
                </a:solidFill>
                <a:latin typeface="Verdana" panose="020B0604030504040204" pitchFamily="34" charset="0"/>
                <a:ea typeface="Verdana" panose="020B0604030504040204" pitchFamily="34" charset="0"/>
                <a:cs typeface="Trebuchet MS"/>
              </a:rPr>
              <a:t> </a:t>
            </a:r>
            <a:r>
              <a:rPr sz="1600" spc="-13" dirty="0" err="1">
                <a:solidFill>
                  <a:srgbClr val="231F20"/>
                </a:solidFill>
                <a:latin typeface="Verdana" panose="020B0604030504040204" pitchFamily="34" charset="0"/>
                <a:ea typeface="Verdana" panose="020B0604030504040204" pitchFamily="34" charset="0"/>
                <a:cs typeface="Trebuchet MS"/>
              </a:rPr>
              <a:t>vaihtaminen</a:t>
            </a:r>
            <a:r>
              <a:rPr lang="fi-FI" sz="1600" spc="-13" dirty="0">
                <a:solidFill>
                  <a:srgbClr val="231F20"/>
                </a:solidFill>
                <a:latin typeface="Verdana" panose="020B0604030504040204" pitchFamily="34" charset="0"/>
                <a:ea typeface="Verdana" panose="020B0604030504040204" pitchFamily="34" charset="0"/>
                <a:cs typeface="Trebuchet MS"/>
              </a:rPr>
              <a:t>.</a:t>
            </a:r>
            <a:endParaRPr sz="1600" dirty="0">
              <a:latin typeface="Verdana" panose="020B0604030504040204" pitchFamily="34" charset="0"/>
              <a:ea typeface="Verdana" panose="020B0604030504040204" pitchFamily="34" charset="0"/>
              <a:cs typeface="Trebuchet MS"/>
            </a:endParaRPr>
          </a:p>
          <a:p>
            <a:pPr marL="301818" indent="-285750">
              <a:spcBef>
                <a:spcPts val="611"/>
              </a:spcBef>
              <a:buClr>
                <a:srgbClr val="FF0000"/>
              </a:buClr>
              <a:buFont typeface="Courier New" panose="02070309020205020404" pitchFamily="49" charset="0"/>
              <a:buChar char="o"/>
              <a:tabLst>
                <a:tab pos="164051" algn="l"/>
              </a:tabLst>
            </a:pPr>
            <a:r>
              <a:rPr sz="1600" spc="-13" dirty="0" err="1">
                <a:solidFill>
                  <a:srgbClr val="231F20"/>
                </a:solidFill>
                <a:latin typeface="Verdana" panose="020B0604030504040204" pitchFamily="34" charset="0"/>
                <a:ea typeface="Verdana" panose="020B0604030504040204" pitchFamily="34" charset="0"/>
                <a:cs typeface="Trebuchet MS"/>
              </a:rPr>
              <a:t>Oleskelupaikat</a:t>
            </a:r>
            <a:r>
              <a:rPr lang="fi-FI" sz="1600" spc="-13" dirty="0">
                <a:solidFill>
                  <a:srgbClr val="231F20"/>
                </a:solidFill>
                <a:latin typeface="Verdana" panose="020B0604030504040204" pitchFamily="34" charset="0"/>
                <a:ea typeface="Verdana" panose="020B0604030504040204" pitchFamily="34" charset="0"/>
                <a:cs typeface="Trebuchet MS"/>
              </a:rPr>
              <a:t>.</a:t>
            </a:r>
            <a:endParaRPr sz="1600" dirty="0">
              <a:latin typeface="Verdana" panose="020B0604030504040204" pitchFamily="34" charset="0"/>
              <a:ea typeface="Verdana" panose="020B0604030504040204" pitchFamily="34" charset="0"/>
              <a:cs typeface="Trebuchet MS"/>
            </a:endParaRPr>
          </a:p>
          <a:p>
            <a:pPr marL="301818" indent="-285750">
              <a:spcBef>
                <a:spcPts val="666"/>
              </a:spcBef>
              <a:buClr>
                <a:srgbClr val="FF0000"/>
              </a:buClr>
              <a:buFont typeface="Courier New" panose="02070309020205020404" pitchFamily="49" charset="0"/>
              <a:buChar char="o"/>
              <a:tabLst>
                <a:tab pos="164051" algn="l"/>
              </a:tabLst>
            </a:pPr>
            <a:r>
              <a:rPr sz="1600" spc="67" dirty="0" err="1">
                <a:solidFill>
                  <a:srgbClr val="231F20"/>
                </a:solidFill>
                <a:latin typeface="Verdana" panose="020B0604030504040204" pitchFamily="34" charset="0"/>
                <a:ea typeface="Verdana" panose="020B0604030504040204" pitchFamily="34" charset="0"/>
                <a:cs typeface="Trebuchet MS"/>
              </a:rPr>
              <a:t>Sukupolvien</a:t>
            </a:r>
            <a:r>
              <a:rPr lang="fi-FI" sz="1600" spc="293" dirty="0">
                <a:solidFill>
                  <a:srgbClr val="231F20"/>
                </a:solidFill>
                <a:latin typeface="Verdana" panose="020B0604030504040204" pitchFamily="34" charset="0"/>
                <a:ea typeface="Verdana" panose="020B0604030504040204" pitchFamily="34" charset="0"/>
                <a:cs typeface="Trebuchet MS"/>
              </a:rPr>
              <a:t> </a:t>
            </a:r>
            <a:r>
              <a:rPr sz="1600" spc="-13" dirty="0" err="1">
                <a:solidFill>
                  <a:srgbClr val="231F20"/>
                </a:solidFill>
                <a:latin typeface="Verdana" panose="020B0604030504040204" pitchFamily="34" charset="0"/>
                <a:ea typeface="Verdana" panose="020B0604030504040204" pitchFamily="34" charset="0"/>
                <a:cs typeface="Trebuchet MS"/>
              </a:rPr>
              <a:t>välinen</a:t>
            </a:r>
            <a:r>
              <a:rPr lang="fi-FI" sz="1600" spc="-13" dirty="0">
                <a:solidFill>
                  <a:srgbClr val="231F20"/>
                </a:solidFill>
                <a:latin typeface="Verdana" panose="020B0604030504040204" pitchFamily="34" charset="0"/>
                <a:ea typeface="Verdana" panose="020B0604030504040204" pitchFamily="34" charset="0"/>
                <a:cs typeface="Trebuchet MS"/>
              </a:rPr>
              <a:t> </a:t>
            </a:r>
            <a:r>
              <a:rPr sz="1600" spc="-13" dirty="0" err="1">
                <a:solidFill>
                  <a:srgbClr val="231F20"/>
                </a:solidFill>
                <a:latin typeface="Verdana" panose="020B0604030504040204" pitchFamily="34" charset="0"/>
                <a:ea typeface="Verdana" panose="020B0604030504040204" pitchFamily="34" charset="0"/>
                <a:cs typeface="Trebuchet MS"/>
              </a:rPr>
              <a:t>vuorovaikutus</a:t>
            </a:r>
            <a:r>
              <a:rPr lang="fi-FI" sz="1600" spc="-13" dirty="0">
                <a:solidFill>
                  <a:srgbClr val="231F20"/>
                </a:solidFill>
                <a:latin typeface="Verdana" panose="020B0604030504040204" pitchFamily="34" charset="0"/>
                <a:ea typeface="Verdana" panose="020B0604030504040204" pitchFamily="34" charset="0"/>
                <a:cs typeface="Trebuchet MS"/>
              </a:rPr>
              <a:t>.</a:t>
            </a:r>
            <a:endParaRPr sz="1600" dirty="0">
              <a:latin typeface="Verdana" panose="020B0604030504040204" pitchFamily="34" charset="0"/>
              <a:ea typeface="Verdana" panose="020B0604030504040204" pitchFamily="34" charset="0"/>
              <a:cs typeface="Trebuchet MS"/>
            </a:endParaRPr>
          </a:p>
        </p:txBody>
      </p:sp>
      <p:sp>
        <p:nvSpPr>
          <p:cNvPr id="10" name="object 10"/>
          <p:cNvSpPr txBox="1"/>
          <p:nvPr/>
        </p:nvSpPr>
        <p:spPr>
          <a:xfrm>
            <a:off x="278990" y="4067875"/>
            <a:ext cx="122982" cy="1893349"/>
          </a:xfrm>
          <a:prstGeom prst="rect">
            <a:avLst/>
          </a:prstGeom>
        </p:spPr>
        <p:txBody>
          <a:bodyPr vert="vert270" wrap="square" lIns="0" tIns="10147" rIns="0" bIns="0" rtlCol="0">
            <a:spAutoFit/>
          </a:bodyPr>
          <a:lstStyle/>
          <a:p>
            <a:pPr marL="16913">
              <a:spcBef>
                <a:spcPts val="80"/>
              </a:spcBef>
            </a:pPr>
            <a:r>
              <a:rPr sz="799" dirty="0">
                <a:solidFill>
                  <a:srgbClr val="231F20"/>
                </a:solidFill>
                <a:latin typeface="Gill Sans MT"/>
                <a:cs typeface="Gill Sans MT"/>
              </a:rPr>
              <a:t>KUVA:</a:t>
            </a:r>
            <a:r>
              <a:rPr sz="799" spc="272" dirty="0">
                <a:solidFill>
                  <a:srgbClr val="231F20"/>
                </a:solidFill>
                <a:latin typeface="Gill Sans MT"/>
                <a:cs typeface="Gill Sans MT"/>
              </a:rPr>
              <a:t> </a:t>
            </a:r>
            <a:r>
              <a:rPr sz="799" dirty="0">
                <a:solidFill>
                  <a:srgbClr val="231F20"/>
                </a:solidFill>
                <a:latin typeface="Gill Sans MT"/>
                <a:cs typeface="Gill Sans MT"/>
              </a:rPr>
              <a:t>MINNA</a:t>
            </a:r>
            <a:r>
              <a:rPr sz="799" spc="280" dirty="0">
                <a:solidFill>
                  <a:srgbClr val="231F20"/>
                </a:solidFill>
                <a:latin typeface="Gill Sans MT"/>
                <a:cs typeface="Gill Sans MT"/>
              </a:rPr>
              <a:t> </a:t>
            </a:r>
            <a:r>
              <a:rPr sz="799" dirty="0">
                <a:solidFill>
                  <a:srgbClr val="231F20"/>
                </a:solidFill>
                <a:latin typeface="Gill Sans MT"/>
                <a:cs typeface="Gill Sans MT"/>
              </a:rPr>
              <a:t>MALIN/VIHREÄ</a:t>
            </a:r>
            <a:r>
              <a:rPr sz="799" spc="280" dirty="0">
                <a:solidFill>
                  <a:srgbClr val="231F20"/>
                </a:solidFill>
                <a:latin typeface="Gill Sans MT"/>
                <a:cs typeface="Gill Sans MT"/>
              </a:rPr>
              <a:t> </a:t>
            </a:r>
            <a:r>
              <a:rPr sz="799" spc="-13" dirty="0">
                <a:solidFill>
                  <a:srgbClr val="231F20"/>
                </a:solidFill>
                <a:latin typeface="Gill Sans MT"/>
                <a:cs typeface="Gill Sans MT"/>
              </a:rPr>
              <a:t>VERÄJÄ</a:t>
            </a:r>
            <a:endParaRPr sz="799" dirty="0">
              <a:latin typeface="Gill Sans MT"/>
              <a:cs typeface="Gill Sans MT"/>
            </a:endParaRPr>
          </a:p>
        </p:txBody>
      </p:sp>
      <p:sp>
        <p:nvSpPr>
          <p:cNvPr id="11" name="object 11"/>
          <p:cNvSpPr txBox="1"/>
          <p:nvPr/>
        </p:nvSpPr>
        <p:spPr>
          <a:xfrm>
            <a:off x="3799012" y="4835476"/>
            <a:ext cx="115416" cy="1109456"/>
          </a:xfrm>
          <a:prstGeom prst="rect">
            <a:avLst/>
          </a:prstGeom>
        </p:spPr>
        <p:txBody>
          <a:bodyPr vert="vert270" wrap="square" lIns="0" tIns="0" rIns="0" bIns="0" rtlCol="0">
            <a:spAutoFit/>
          </a:bodyPr>
          <a:lstStyle/>
          <a:p>
            <a:pPr>
              <a:lnSpc>
                <a:spcPts val="912"/>
              </a:lnSpc>
            </a:pPr>
            <a:r>
              <a:rPr sz="799" dirty="0">
                <a:solidFill>
                  <a:srgbClr val="231F20"/>
                </a:solidFill>
                <a:latin typeface="Gill Sans MT"/>
                <a:cs typeface="Gill Sans MT"/>
              </a:rPr>
              <a:t>KUVA:</a:t>
            </a:r>
            <a:r>
              <a:rPr sz="799" spc="200" dirty="0">
                <a:solidFill>
                  <a:srgbClr val="231F20"/>
                </a:solidFill>
                <a:latin typeface="Gill Sans MT"/>
                <a:cs typeface="Gill Sans MT"/>
              </a:rPr>
              <a:t> </a:t>
            </a:r>
            <a:r>
              <a:rPr sz="799" dirty="0">
                <a:solidFill>
                  <a:srgbClr val="231F20"/>
                </a:solidFill>
                <a:latin typeface="Gill Sans MT"/>
                <a:cs typeface="Gill Sans MT"/>
              </a:rPr>
              <a:t>VIHREÄ</a:t>
            </a:r>
            <a:r>
              <a:rPr sz="799" spc="206" dirty="0">
                <a:solidFill>
                  <a:srgbClr val="231F20"/>
                </a:solidFill>
                <a:latin typeface="Gill Sans MT"/>
                <a:cs typeface="Gill Sans MT"/>
              </a:rPr>
              <a:t> </a:t>
            </a:r>
            <a:r>
              <a:rPr sz="799" spc="-13" dirty="0">
                <a:solidFill>
                  <a:srgbClr val="231F20"/>
                </a:solidFill>
                <a:latin typeface="Gill Sans MT"/>
                <a:cs typeface="Gill Sans MT"/>
              </a:rPr>
              <a:t>VERÄJÄ</a:t>
            </a:r>
            <a:endParaRPr sz="799" dirty="0">
              <a:latin typeface="Gill Sans MT"/>
              <a:cs typeface="Gill Sans MT"/>
            </a:endParaRPr>
          </a:p>
        </p:txBody>
      </p:sp>
      <p:sp>
        <p:nvSpPr>
          <p:cNvPr id="12" name="object 12"/>
          <p:cNvSpPr txBox="1"/>
          <p:nvPr/>
        </p:nvSpPr>
        <p:spPr>
          <a:xfrm>
            <a:off x="9112973" y="4067875"/>
            <a:ext cx="122982" cy="1893349"/>
          </a:xfrm>
          <a:prstGeom prst="rect">
            <a:avLst/>
          </a:prstGeom>
        </p:spPr>
        <p:txBody>
          <a:bodyPr vert="vert270" wrap="square" lIns="0" tIns="10147" rIns="0" bIns="0" rtlCol="0">
            <a:spAutoFit/>
          </a:bodyPr>
          <a:lstStyle/>
          <a:p>
            <a:pPr marL="16913">
              <a:spcBef>
                <a:spcPts val="80"/>
              </a:spcBef>
            </a:pPr>
            <a:r>
              <a:rPr sz="799" dirty="0">
                <a:solidFill>
                  <a:srgbClr val="231F20"/>
                </a:solidFill>
                <a:latin typeface="Gill Sans MT"/>
                <a:cs typeface="Gill Sans MT"/>
              </a:rPr>
              <a:t>KUVA:</a:t>
            </a:r>
            <a:r>
              <a:rPr sz="799" spc="272" dirty="0">
                <a:solidFill>
                  <a:srgbClr val="231F20"/>
                </a:solidFill>
                <a:latin typeface="Gill Sans MT"/>
                <a:cs typeface="Gill Sans MT"/>
              </a:rPr>
              <a:t> </a:t>
            </a:r>
            <a:r>
              <a:rPr sz="799" dirty="0">
                <a:solidFill>
                  <a:srgbClr val="231F20"/>
                </a:solidFill>
                <a:latin typeface="Gill Sans MT"/>
                <a:cs typeface="Gill Sans MT"/>
              </a:rPr>
              <a:t>MINNA</a:t>
            </a:r>
            <a:r>
              <a:rPr sz="799" spc="280" dirty="0">
                <a:solidFill>
                  <a:srgbClr val="231F20"/>
                </a:solidFill>
                <a:latin typeface="Gill Sans MT"/>
                <a:cs typeface="Gill Sans MT"/>
              </a:rPr>
              <a:t> </a:t>
            </a:r>
            <a:r>
              <a:rPr sz="799" dirty="0">
                <a:solidFill>
                  <a:srgbClr val="231F20"/>
                </a:solidFill>
                <a:latin typeface="Gill Sans MT"/>
                <a:cs typeface="Gill Sans MT"/>
              </a:rPr>
              <a:t>MALIN/VIHREÄ</a:t>
            </a:r>
            <a:r>
              <a:rPr sz="799" spc="280" dirty="0">
                <a:solidFill>
                  <a:srgbClr val="231F20"/>
                </a:solidFill>
                <a:latin typeface="Gill Sans MT"/>
                <a:cs typeface="Gill Sans MT"/>
              </a:rPr>
              <a:t> </a:t>
            </a:r>
            <a:r>
              <a:rPr sz="799" spc="-13" dirty="0">
                <a:solidFill>
                  <a:srgbClr val="231F20"/>
                </a:solidFill>
                <a:latin typeface="Gill Sans MT"/>
                <a:cs typeface="Gill Sans MT"/>
              </a:rPr>
              <a:t>VERÄJÄ</a:t>
            </a:r>
            <a:endParaRPr sz="799" dirty="0">
              <a:latin typeface="Gill Sans MT"/>
              <a:cs typeface="Gill Sans MT"/>
            </a:endParaRPr>
          </a:p>
        </p:txBody>
      </p:sp>
      <p:pic>
        <p:nvPicPr>
          <p:cNvPr id="13" name="object 13"/>
          <p:cNvPicPr/>
          <p:nvPr/>
        </p:nvPicPr>
        <p:blipFill>
          <a:blip r:embed="rId5" cstate="print"/>
          <a:stretch>
            <a:fillRect/>
          </a:stretch>
        </p:blipFill>
        <p:spPr>
          <a:xfrm>
            <a:off x="9284065" y="3475694"/>
            <a:ext cx="2660718" cy="2468947"/>
          </a:xfrm>
          <a:prstGeom prst="rect">
            <a:avLst/>
          </a:prstGeom>
        </p:spPr>
      </p:pic>
      <p:pic>
        <p:nvPicPr>
          <p:cNvPr id="14" name="object 14"/>
          <p:cNvPicPr/>
          <p:nvPr/>
        </p:nvPicPr>
        <p:blipFill>
          <a:blip r:embed="rId6" cstate="print"/>
          <a:stretch>
            <a:fillRect/>
          </a:stretch>
        </p:blipFill>
        <p:spPr>
          <a:xfrm>
            <a:off x="4653316" y="3475694"/>
            <a:ext cx="4343101" cy="2468947"/>
          </a:xfrm>
          <a:prstGeom prst="rect">
            <a:avLst/>
          </a:prstGeom>
        </p:spPr>
      </p:pic>
      <p:pic>
        <p:nvPicPr>
          <p:cNvPr id="15" name="object 15"/>
          <p:cNvPicPr/>
          <p:nvPr/>
        </p:nvPicPr>
        <p:blipFill>
          <a:blip r:embed="rId7" cstate="print"/>
          <a:stretch>
            <a:fillRect/>
          </a:stretch>
        </p:blipFill>
        <p:spPr>
          <a:xfrm>
            <a:off x="438969" y="3475694"/>
            <a:ext cx="3907182" cy="2468947"/>
          </a:xfrm>
          <a:prstGeom prst="rect">
            <a:avLst/>
          </a:prstGeom>
        </p:spPr>
      </p:pic>
      <p:pic>
        <p:nvPicPr>
          <p:cNvPr id="16" name="object 16"/>
          <p:cNvPicPr/>
          <p:nvPr/>
        </p:nvPicPr>
        <p:blipFill>
          <a:blip r:embed="rId8" cstate="print"/>
          <a:stretch>
            <a:fillRect/>
          </a:stretch>
        </p:blipFill>
        <p:spPr>
          <a:xfrm>
            <a:off x="9839386" y="390561"/>
            <a:ext cx="2105397" cy="2317865"/>
          </a:xfrm>
          <a:prstGeom prst="rect">
            <a:avLst/>
          </a:prstGeom>
        </p:spPr>
      </p:pic>
      <p:sp>
        <p:nvSpPr>
          <p:cNvPr id="17" name="object 17"/>
          <p:cNvSpPr txBox="1"/>
          <p:nvPr/>
        </p:nvSpPr>
        <p:spPr>
          <a:xfrm rot="16980000">
            <a:off x="4006826" y="2588795"/>
            <a:ext cx="1115772" cy="102592"/>
          </a:xfrm>
          <a:prstGeom prst="rect">
            <a:avLst/>
          </a:prstGeom>
        </p:spPr>
        <p:txBody>
          <a:bodyPr vert="horz" wrap="square" lIns="0" tIns="0" rIns="0" bIns="0" rtlCol="0">
            <a:spAutoFit/>
          </a:bodyPr>
          <a:lstStyle/>
          <a:p>
            <a:pPr>
              <a:lnSpc>
                <a:spcPts val="799"/>
              </a:lnSpc>
            </a:pPr>
            <a:r>
              <a:rPr sz="799" dirty="0">
                <a:solidFill>
                  <a:srgbClr val="231F20"/>
                </a:solidFill>
                <a:latin typeface="Gill Sans MT"/>
                <a:cs typeface="Gill Sans MT"/>
              </a:rPr>
              <a:t>KUVA</a:t>
            </a:r>
            <a:r>
              <a:rPr sz="1199" baseline="4629" dirty="0">
                <a:solidFill>
                  <a:srgbClr val="231F20"/>
                </a:solidFill>
                <a:latin typeface="Gill Sans MT"/>
                <a:cs typeface="Gill Sans MT"/>
              </a:rPr>
              <a:t>:</a:t>
            </a:r>
            <a:r>
              <a:rPr sz="1199" spc="160" baseline="4629" dirty="0">
                <a:solidFill>
                  <a:srgbClr val="231F20"/>
                </a:solidFill>
                <a:latin typeface="Gill Sans MT"/>
                <a:cs typeface="Gill Sans MT"/>
              </a:rPr>
              <a:t> </a:t>
            </a:r>
            <a:r>
              <a:rPr sz="1199" baseline="4629" dirty="0">
                <a:solidFill>
                  <a:srgbClr val="231F20"/>
                </a:solidFill>
                <a:latin typeface="Gill Sans MT"/>
                <a:cs typeface="Gill Sans MT"/>
              </a:rPr>
              <a:t>VIHREÄ</a:t>
            </a:r>
            <a:r>
              <a:rPr sz="1199" spc="180" baseline="4629" dirty="0">
                <a:solidFill>
                  <a:srgbClr val="231F20"/>
                </a:solidFill>
                <a:latin typeface="Gill Sans MT"/>
                <a:cs typeface="Gill Sans MT"/>
              </a:rPr>
              <a:t> </a:t>
            </a:r>
            <a:r>
              <a:rPr sz="1199" spc="-20" baseline="9259" dirty="0">
                <a:solidFill>
                  <a:srgbClr val="231F20"/>
                </a:solidFill>
                <a:latin typeface="Gill Sans MT"/>
                <a:cs typeface="Gill Sans MT"/>
              </a:rPr>
              <a:t>VERÄJÄ</a:t>
            </a:r>
            <a:endParaRPr sz="1199" baseline="9259" dirty="0">
              <a:latin typeface="Gill Sans MT"/>
              <a:cs typeface="Gill Sans MT"/>
            </a:endParaRPr>
          </a:p>
        </p:txBody>
      </p:sp>
      <p:sp>
        <p:nvSpPr>
          <p:cNvPr id="25" name="object 25"/>
          <p:cNvSpPr txBox="1">
            <a:spLocks noGrp="1"/>
          </p:cNvSpPr>
          <p:nvPr>
            <p:ph type="ftr" sz="quarter" idx="4294967295"/>
          </p:nvPr>
        </p:nvSpPr>
        <p:spPr>
          <a:xfrm>
            <a:off x="560256" y="8381390"/>
            <a:ext cx="6525950" cy="230570"/>
          </a:xfrm>
          <a:prstGeom prst="rect">
            <a:avLst/>
          </a:prstGeom>
        </p:spPr>
        <p:txBody>
          <a:bodyPr vert="horz" wrap="square" lIns="0" tIns="5074" rIns="0" bIns="0" rtlCol="0">
            <a:spAutoFit/>
          </a:bodyPr>
          <a:lstStyle/>
          <a:p>
            <a:pPr marL="16913">
              <a:spcBef>
                <a:spcPts val="40"/>
              </a:spcBef>
            </a:pPr>
            <a:r>
              <a:rPr dirty="0"/>
              <a:t>LUONTOTOIMINTAA</a:t>
            </a:r>
            <a:r>
              <a:rPr spc="346" dirty="0"/>
              <a:t> </a:t>
            </a:r>
            <a:r>
              <a:rPr dirty="0"/>
              <a:t>JOKAISEEN</a:t>
            </a:r>
            <a:r>
              <a:rPr spc="107" dirty="0"/>
              <a:t> </a:t>
            </a:r>
            <a:r>
              <a:rPr spc="53" dirty="0"/>
              <a:t>VUODENAIKAAN</a:t>
            </a:r>
          </a:p>
        </p:txBody>
      </p:sp>
      <p:sp>
        <p:nvSpPr>
          <p:cNvPr id="18" name="object 18"/>
          <p:cNvSpPr txBox="1"/>
          <p:nvPr/>
        </p:nvSpPr>
        <p:spPr>
          <a:xfrm>
            <a:off x="6562115" y="218124"/>
            <a:ext cx="1893349" cy="140060"/>
          </a:xfrm>
          <a:prstGeom prst="rect">
            <a:avLst/>
          </a:prstGeom>
        </p:spPr>
        <p:txBody>
          <a:bodyPr vert="horz" wrap="square" lIns="0" tIns="16912" rIns="0" bIns="0" rtlCol="0">
            <a:spAutoFit/>
          </a:bodyPr>
          <a:lstStyle/>
          <a:p>
            <a:pPr marL="16913">
              <a:spcBef>
                <a:spcPts val="133"/>
              </a:spcBef>
            </a:pPr>
            <a:r>
              <a:rPr sz="799" dirty="0">
                <a:solidFill>
                  <a:srgbClr val="231F20"/>
                </a:solidFill>
                <a:latin typeface="Gill Sans MT"/>
                <a:cs typeface="Gill Sans MT"/>
              </a:rPr>
              <a:t>KUVA:</a:t>
            </a:r>
            <a:r>
              <a:rPr sz="799" spc="272" dirty="0">
                <a:solidFill>
                  <a:srgbClr val="231F20"/>
                </a:solidFill>
                <a:latin typeface="Gill Sans MT"/>
                <a:cs typeface="Gill Sans MT"/>
              </a:rPr>
              <a:t> </a:t>
            </a:r>
            <a:r>
              <a:rPr sz="799" dirty="0">
                <a:solidFill>
                  <a:srgbClr val="231F20"/>
                </a:solidFill>
                <a:latin typeface="Gill Sans MT"/>
                <a:cs typeface="Gill Sans MT"/>
              </a:rPr>
              <a:t>MINNA</a:t>
            </a:r>
            <a:r>
              <a:rPr sz="799" spc="280" dirty="0">
                <a:solidFill>
                  <a:srgbClr val="231F20"/>
                </a:solidFill>
                <a:latin typeface="Gill Sans MT"/>
                <a:cs typeface="Gill Sans MT"/>
              </a:rPr>
              <a:t> </a:t>
            </a:r>
            <a:r>
              <a:rPr sz="799" dirty="0">
                <a:solidFill>
                  <a:srgbClr val="231F20"/>
                </a:solidFill>
                <a:latin typeface="Gill Sans MT"/>
                <a:cs typeface="Gill Sans MT"/>
              </a:rPr>
              <a:t>MALIN/VIHREÄ</a:t>
            </a:r>
            <a:r>
              <a:rPr sz="799" spc="280" dirty="0">
                <a:solidFill>
                  <a:srgbClr val="231F20"/>
                </a:solidFill>
                <a:latin typeface="Gill Sans MT"/>
                <a:cs typeface="Gill Sans MT"/>
              </a:rPr>
              <a:t> </a:t>
            </a:r>
            <a:r>
              <a:rPr sz="799" spc="-13" dirty="0">
                <a:solidFill>
                  <a:srgbClr val="231F20"/>
                </a:solidFill>
                <a:latin typeface="Gill Sans MT"/>
                <a:cs typeface="Gill Sans MT"/>
              </a:rPr>
              <a:t>VERÄJÄ</a:t>
            </a:r>
            <a:endParaRPr sz="799" dirty="0">
              <a:latin typeface="Gill Sans MT"/>
              <a:cs typeface="Gill Sans MT"/>
            </a:endParaRPr>
          </a:p>
        </p:txBody>
      </p:sp>
      <p:sp>
        <p:nvSpPr>
          <p:cNvPr id="19" name="object 19"/>
          <p:cNvSpPr txBox="1"/>
          <p:nvPr/>
        </p:nvSpPr>
        <p:spPr>
          <a:xfrm>
            <a:off x="9823005" y="218124"/>
            <a:ext cx="1893349" cy="140060"/>
          </a:xfrm>
          <a:prstGeom prst="rect">
            <a:avLst/>
          </a:prstGeom>
        </p:spPr>
        <p:txBody>
          <a:bodyPr vert="horz" wrap="square" lIns="0" tIns="16912" rIns="0" bIns="0" rtlCol="0">
            <a:spAutoFit/>
          </a:bodyPr>
          <a:lstStyle/>
          <a:p>
            <a:pPr marL="16913">
              <a:spcBef>
                <a:spcPts val="133"/>
              </a:spcBef>
            </a:pPr>
            <a:r>
              <a:rPr sz="799" dirty="0">
                <a:solidFill>
                  <a:srgbClr val="231F20"/>
                </a:solidFill>
                <a:latin typeface="Gill Sans MT"/>
                <a:cs typeface="Gill Sans MT"/>
              </a:rPr>
              <a:t>KUVA:</a:t>
            </a:r>
            <a:r>
              <a:rPr sz="799" spc="272" dirty="0">
                <a:solidFill>
                  <a:srgbClr val="231F20"/>
                </a:solidFill>
                <a:latin typeface="Gill Sans MT"/>
                <a:cs typeface="Gill Sans MT"/>
              </a:rPr>
              <a:t> </a:t>
            </a:r>
            <a:r>
              <a:rPr sz="799" dirty="0">
                <a:solidFill>
                  <a:srgbClr val="231F20"/>
                </a:solidFill>
                <a:latin typeface="Gill Sans MT"/>
                <a:cs typeface="Gill Sans MT"/>
              </a:rPr>
              <a:t>MINNA</a:t>
            </a:r>
            <a:r>
              <a:rPr sz="799" spc="280" dirty="0">
                <a:solidFill>
                  <a:srgbClr val="231F20"/>
                </a:solidFill>
                <a:latin typeface="Gill Sans MT"/>
                <a:cs typeface="Gill Sans MT"/>
              </a:rPr>
              <a:t> </a:t>
            </a:r>
            <a:r>
              <a:rPr sz="799" dirty="0">
                <a:solidFill>
                  <a:srgbClr val="231F20"/>
                </a:solidFill>
                <a:latin typeface="Gill Sans MT"/>
                <a:cs typeface="Gill Sans MT"/>
              </a:rPr>
              <a:t>MALIN/VIHREÄ</a:t>
            </a:r>
            <a:r>
              <a:rPr sz="799" spc="280" dirty="0">
                <a:solidFill>
                  <a:srgbClr val="231F20"/>
                </a:solidFill>
                <a:latin typeface="Gill Sans MT"/>
                <a:cs typeface="Gill Sans MT"/>
              </a:rPr>
              <a:t> </a:t>
            </a:r>
            <a:r>
              <a:rPr sz="799" spc="-13" dirty="0">
                <a:solidFill>
                  <a:srgbClr val="231F20"/>
                </a:solidFill>
                <a:latin typeface="Gill Sans MT"/>
                <a:cs typeface="Gill Sans MT"/>
              </a:rPr>
              <a:t>VERÄJÄ</a:t>
            </a:r>
            <a:endParaRPr sz="799" dirty="0">
              <a:latin typeface="Gill Sans MT"/>
              <a:cs typeface="Gill Sans MT"/>
            </a:endParaRPr>
          </a:p>
        </p:txBody>
      </p:sp>
      <p:sp>
        <p:nvSpPr>
          <p:cNvPr id="20" name="object 20"/>
          <p:cNvSpPr txBox="1"/>
          <p:nvPr/>
        </p:nvSpPr>
        <p:spPr>
          <a:xfrm>
            <a:off x="4493281" y="4818564"/>
            <a:ext cx="122982" cy="1143281"/>
          </a:xfrm>
          <a:prstGeom prst="rect">
            <a:avLst/>
          </a:prstGeom>
        </p:spPr>
        <p:txBody>
          <a:bodyPr vert="vert270" wrap="square" lIns="0" tIns="10147" rIns="0" bIns="0" rtlCol="0">
            <a:spAutoFit/>
          </a:bodyPr>
          <a:lstStyle/>
          <a:p>
            <a:pPr marL="16913">
              <a:spcBef>
                <a:spcPts val="80"/>
              </a:spcBef>
            </a:pPr>
            <a:r>
              <a:rPr sz="799" dirty="0">
                <a:solidFill>
                  <a:srgbClr val="231F20"/>
                </a:solidFill>
                <a:latin typeface="Gill Sans MT"/>
                <a:cs typeface="Gill Sans MT"/>
              </a:rPr>
              <a:t>KUVA:</a:t>
            </a:r>
            <a:r>
              <a:rPr sz="799" spc="200" dirty="0">
                <a:solidFill>
                  <a:srgbClr val="231F20"/>
                </a:solidFill>
                <a:latin typeface="Gill Sans MT"/>
                <a:cs typeface="Gill Sans MT"/>
              </a:rPr>
              <a:t> </a:t>
            </a:r>
            <a:r>
              <a:rPr sz="799" dirty="0">
                <a:solidFill>
                  <a:srgbClr val="231F20"/>
                </a:solidFill>
                <a:latin typeface="Gill Sans MT"/>
                <a:cs typeface="Gill Sans MT"/>
              </a:rPr>
              <a:t>VIHREÄ</a:t>
            </a:r>
            <a:r>
              <a:rPr sz="799" spc="206" dirty="0">
                <a:solidFill>
                  <a:srgbClr val="231F20"/>
                </a:solidFill>
                <a:latin typeface="Gill Sans MT"/>
                <a:cs typeface="Gill Sans MT"/>
              </a:rPr>
              <a:t> </a:t>
            </a:r>
            <a:r>
              <a:rPr sz="799" spc="-13" dirty="0">
                <a:solidFill>
                  <a:srgbClr val="231F20"/>
                </a:solidFill>
                <a:latin typeface="Gill Sans MT"/>
                <a:cs typeface="Gill Sans MT"/>
              </a:rPr>
              <a:t>VERÄJÄ</a:t>
            </a:r>
            <a:endParaRPr sz="799" dirty="0">
              <a:latin typeface="Gill Sans MT"/>
              <a:cs typeface="Gill Sans MT"/>
            </a:endParaRPr>
          </a:p>
        </p:txBody>
      </p:sp>
      <p:sp>
        <p:nvSpPr>
          <p:cNvPr id="21" name="object 21"/>
          <p:cNvSpPr txBox="1"/>
          <p:nvPr/>
        </p:nvSpPr>
        <p:spPr>
          <a:xfrm>
            <a:off x="9822466" y="2706635"/>
            <a:ext cx="1139899" cy="163930"/>
          </a:xfrm>
          <a:prstGeom prst="rect">
            <a:avLst/>
          </a:prstGeom>
        </p:spPr>
        <p:txBody>
          <a:bodyPr vert="horz" wrap="square" lIns="0" tIns="20295" rIns="0" bIns="0" rtlCol="0">
            <a:spAutoFit/>
          </a:bodyPr>
          <a:lstStyle/>
          <a:p>
            <a:pPr marL="16913">
              <a:spcBef>
                <a:spcPts val="160"/>
              </a:spcBef>
            </a:pPr>
            <a:r>
              <a:rPr sz="932" i="1" spc="-13" dirty="0">
                <a:solidFill>
                  <a:srgbClr val="231F20"/>
                </a:solidFill>
                <a:latin typeface="Lucida Sans"/>
                <a:cs typeface="Lucida Sans"/>
              </a:rPr>
              <a:t>Viljelysuunnitelma</a:t>
            </a:r>
            <a:endParaRPr sz="932" dirty="0">
              <a:latin typeface="Lucida Sans"/>
              <a:cs typeface="Lucida Sans"/>
            </a:endParaRPr>
          </a:p>
        </p:txBody>
      </p:sp>
      <p:sp>
        <p:nvSpPr>
          <p:cNvPr id="22" name="object 22"/>
          <p:cNvSpPr txBox="1"/>
          <p:nvPr/>
        </p:nvSpPr>
        <p:spPr>
          <a:xfrm>
            <a:off x="9267196" y="5941690"/>
            <a:ext cx="1566093" cy="163930"/>
          </a:xfrm>
          <a:prstGeom prst="rect">
            <a:avLst/>
          </a:prstGeom>
        </p:spPr>
        <p:txBody>
          <a:bodyPr vert="horz" wrap="square" lIns="0" tIns="20295" rIns="0" bIns="0" rtlCol="0">
            <a:spAutoFit/>
          </a:bodyPr>
          <a:lstStyle/>
          <a:p>
            <a:pPr marL="16913">
              <a:spcBef>
                <a:spcPts val="160"/>
              </a:spcBef>
            </a:pPr>
            <a:r>
              <a:rPr sz="932" i="1" dirty="0">
                <a:solidFill>
                  <a:srgbClr val="231F20"/>
                </a:solidFill>
                <a:latin typeface="Lucida Sans"/>
                <a:cs typeface="Lucida Sans"/>
              </a:rPr>
              <a:t>Ruisleivän</a:t>
            </a:r>
            <a:r>
              <a:rPr sz="932" i="1" spc="200" dirty="0">
                <a:solidFill>
                  <a:srgbClr val="231F20"/>
                </a:solidFill>
                <a:latin typeface="Lucida Sans"/>
                <a:cs typeface="Lucida Sans"/>
              </a:rPr>
              <a:t> </a:t>
            </a:r>
            <a:r>
              <a:rPr sz="932" i="1" spc="-13" dirty="0">
                <a:solidFill>
                  <a:srgbClr val="231F20"/>
                </a:solidFill>
                <a:latin typeface="Lucida Sans"/>
                <a:cs typeface="Lucida Sans"/>
              </a:rPr>
              <a:t>valmistaminen</a:t>
            </a:r>
            <a:endParaRPr sz="932" dirty="0">
              <a:latin typeface="Lucida Sans"/>
              <a:cs typeface="Lucida Sans"/>
            </a:endParaRPr>
          </a:p>
        </p:txBody>
      </p:sp>
      <p:sp>
        <p:nvSpPr>
          <p:cNvPr id="23" name="object 23"/>
          <p:cNvSpPr txBox="1"/>
          <p:nvPr/>
        </p:nvSpPr>
        <p:spPr>
          <a:xfrm>
            <a:off x="7229746" y="2138457"/>
            <a:ext cx="985996" cy="163930"/>
          </a:xfrm>
          <a:prstGeom prst="rect">
            <a:avLst/>
          </a:prstGeom>
        </p:spPr>
        <p:txBody>
          <a:bodyPr vert="horz" wrap="square" lIns="0" tIns="20295" rIns="0" bIns="0" rtlCol="0">
            <a:spAutoFit/>
          </a:bodyPr>
          <a:lstStyle/>
          <a:p>
            <a:pPr marL="16913">
              <a:spcBef>
                <a:spcPts val="160"/>
              </a:spcBef>
            </a:pPr>
            <a:r>
              <a:rPr sz="932" i="1" dirty="0">
                <a:solidFill>
                  <a:srgbClr val="231F20"/>
                </a:solidFill>
                <a:latin typeface="Lucida Sans"/>
                <a:cs typeface="Lucida Sans"/>
              </a:rPr>
              <a:t>Alan</a:t>
            </a:r>
            <a:r>
              <a:rPr sz="932" i="1" spc="27" dirty="0">
                <a:solidFill>
                  <a:srgbClr val="231F20"/>
                </a:solidFill>
                <a:latin typeface="Lucida Sans"/>
                <a:cs typeface="Lucida Sans"/>
              </a:rPr>
              <a:t> </a:t>
            </a:r>
            <a:r>
              <a:rPr sz="932" i="1" spc="-13" dirty="0">
                <a:solidFill>
                  <a:srgbClr val="231F20"/>
                </a:solidFill>
                <a:latin typeface="Lucida Sans"/>
                <a:cs typeface="Lucida Sans"/>
              </a:rPr>
              <a:t>kirjallisuus</a:t>
            </a:r>
            <a:endParaRPr sz="932" dirty="0">
              <a:latin typeface="Lucida Sans"/>
              <a:cs typeface="Lucida Sans"/>
            </a:endParaRPr>
          </a:p>
        </p:txBody>
      </p:sp>
      <p:sp>
        <p:nvSpPr>
          <p:cNvPr id="24" name="object 24"/>
          <p:cNvSpPr txBox="1"/>
          <p:nvPr/>
        </p:nvSpPr>
        <p:spPr>
          <a:xfrm>
            <a:off x="7229746" y="3082660"/>
            <a:ext cx="1499289" cy="163930"/>
          </a:xfrm>
          <a:prstGeom prst="rect">
            <a:avLst/>
          </a:prstGeom>
        </p:spPr>
        <p:txBody>
          <a:bodyPr vert="horz" wrap="square" lIns="0" tIns="20295" rIns="0" bIns="0" rtlCol="0">
            <a:spAutoFit/>
          </a:bodyPr>
          <a:lstStyle/>
          <a:p>
            <a:pPr marL="16913">
              <a:spcBef>
                <a:spcPts val="160"/>
              </a:spcBef>
            </a:pPr>
            <a:r>
              <a:rPr sz="932" i="1" dirty="0">
                <a:solidFill>
                  <a:srgbClr val="231F20"/>
                </a:solidFill>
                <a:latin typeface="Lucida Sans"/>
                <a:cs typeface="Lucida Sans"/>
              </a:rPr>
              <a:t>Aarrekartta-</a:t>
            </a:r>
            <a:r>
              <a:rPr sz="932" i="1" spc="-13" dirty="0">
                <a:solidFill>
                  <a:srgbClr val="231F20"/>
                </a:solidFill>
                <a:latin typeface="Lucida Sans"/>
                <a:cs typeface="Lucida Sans"/>
              </a:rPr>
              <a:t>työskentely</a:t>
            </a:r>
            <a:endParaRPr sz="932" dirty="0">
              <a:latin typeface="Lucida Sans"/>
              <a:cs typeface="Lucida San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22070" y="321784"/>
            <a:ext cx="4258022" cy="447964"/>
          </a:xfrm>
          <a:prstGeom prst="rect">
            <a:avLst/>
          </a:prstGeom>
        </p:spPr>
        <p:txBody>
          <a:bodyPr vert="horz" wrap="square" lIns="0" tIns="16912" rIns="0" bIns="0" rtlCol="0">
            <a:spAutoFit/>
          </a:bodyPr>
          <a:lstStyle/>
          <a:p>
            <a:pPr marL="16913">
              <a:spcBef>
                <a:spcPts val="133"/>
              </a:spcBef>
            </a:pPr>
            <a:r>
              <a:rPr lang="fi-FI" sz="2800" b="0" spc="-13" dirty="0"/>
              <a:t>VINKKI: luontotaidetta</a:t>
            </a:r>
            <a:endParaRPr sz="2800" b="0" spc="-13" dirty="0"/>
          </a:p>
        </p:txBody>
      </p:sp>
      <p:sp>
        <p:nvSpPr>
          <p:cNvPr id="3" name="object 3"/>
          <p:cNvSpPr txBox="1"/>
          <p:nvPr/>
        </p:nvSpPr>
        <p:spPr>
          <a:xfrm>
            <a:off x="422070" y="833561"/>
            <a:ext cx="6269447" cy="5229363"/>
          </a:xfrm>
          <a:prstGeom prst="rect">
            <a:avLst/>
          </a:prstGeom>
        </p:spPr>
        <p:txBody>
          <a:bodyPr vert="horz" wrap="square" lIns="0" tIns="65959" rIns="0" bIns="0" rtlCol="0">
            <a:spAutoFit/>
          </a:bodyPr>
          <a:lstStyle/>
          <a:p>
            <a:pPr marL="301818" indent="-285750" defTabSz="1217706">
              <a:spcBef>
                <a:spcPts val="519"/>
              </a:spcBef>
              <a:buClr>
                <a:srgbClr val="FF0000"/>
              </a:buClr>
              <a:buFont typeface="Courier New" panose="02070309020205020404" pitchFamily="49" charset="0"/>
              <a:buChar char="o"/>
              <a:tabLst>
                <a:tab pos="164051" algn="l"/>
              </a:tabLst>
            </a:pPr>
            <a:r>
              <a:rPr sz="1600" kern="0" spc="73" dirty="0">
                <a:solidFill>
                  <a:srgbClr val="231F20"/>
                </a:solidFill>
                <a:latin typeface="Verdana" panose="020B0604030504040204" pitchFamily="34" charset="0"/>
                <a:ea typeface="Verdana" panose="020B0604030504040204" pitchFamily="34" charset="0"/>
                <a:cs typeface="Trebuchet MS"/>
              </a:rPr>
              <a:t>Kehystetty</a:t>
            </a:r>
            <a:r>
              <a:rPr sz="1600" kern="0" spc="67" dirty="0">
                <a:solidFill>
                  <a:srgbClr val="231F20"/>
                </a:solidFill>
                <a:latin typeface="Verdana" panose="020B0604030504040204" pitchFamily="34" charset="0"/>
                <a:ea typeface="Verdana" panose="020B0604030504040204" pitchFamily="34" charset="0"/>
                <a:cs typeface="Trebuchet MS"/>
              </a:rPr>
              <a:t> </a:t>
            </a:r>
            <a:r>
              <a:rPr sz="1600" kern="0" spc="47" dirty="0">
                <a:solidFill>
                  <a:srgbClr val="231F20"/>
                </a:solidFill>
                <a:latin typeface="Verdana" panose="020B0604030504040204" pitchFamily="34" charset="0"/>
                <a:ea typeface="Verdana" panose="020B0604030504040204" pitchFamily="34" charset="0"/>
                <a:cs typeface="Trebuchet MS"/>
              </a:rPr>
              <a:t>taideteos</a:t>
            </a:r>
            <a:endParaRPr sz="1600" kern="0" dirty="0">
              <a:solidFill>
                <a:sysClr val="windowText" lastClr="000000"/>
              </a:solidFill>
              <a:latin typeface="Verdana" panose="020B0604030504040204" pitchFamily="34" charset="0"/>
              <a:ea typeface="Verdana" panose="020B0604030504040204" pitchFamily="34" charset="0"/>
              <a:cs typeface="Trebuchet MS"/>
            </a:endParaRPr>
          </a:p>
          <a:p>
            <a:pPr marL="517452" marR="6765" lvl="1" indent="-285750" defTabSz="1217706">
              <a:spcBef>
                <a:spcPts val="313"/>
              </a:spcBef>
              <a:buClr>
                <a:srgbClr val="FF0000"/>
              </a:buClr>
              <a:buFont typeface="Courier New" panose="02070309020205020404" pitchFamily="49" charset="0"/>
              <a:buChar char="o"/>
              <a:tabLst>
                <a:tab pos="350091" algn="l"/>
              </a:tabLst>
            </a:pPr>
            <a:r>
              <a:rPr sz="1600" kern="0" dirty="0">
                <a:solidFill>
                  <a:srgbClr val="231F20"/>
                </a:solidFill>
                <a:latin typeface="Verdana" panose="020B0604030504040204" pitchFamily="34" charset="0"/>
                <a:ea typeface="Verdana" panose="020B0604030504040204" pitchFamily="34" charset="0"/>
                <a:cs typeface="Trebuchet MS"/>
              </a:rPr>
              <a:t>Pahvista</a:t>
            </a:r>
            <a:r>
              <a:rPr sz="1600" kern="0" spc="305" dirty="0">
                <a:solidFill>
                  <a:srgbClr val="231F20"/>
                </a:solidFill>
                <a:latin typeface="Verdana" panose="020B0604030504040204" pitchFamily="34" charset="0"/>
                <a:ea typeface="Verdana" panose="020B0604030504040204" pitchFamily="34" charset="0"/>
                <a:cs typeface="Trebuchet MS"/>
              </a:rPr>
              <a:t> </a:t>
            </a:r>
            <a:r>
              <a:rPr sz="1600" kern="0" dirty="0">
                <a:solidFill>
                  <a:srgbClr val="231F20"/>
                </a:solidFill>
                <a:latin typeface="Verdana" panose="020B0604030504040204" pitchFamily="34" charset="0"/>
                <a:ea typeface="Verdana" panose="020B0604030504040204" pitchFamily="34" charset="0"/>
                <a:cs typeface="Trebuchet MS"/>
              </a:rPr>
              <a:t>tehdyt</a:t>
            </a:r>
            <a:r>
              <a:rPr sz="1600" kern="0" spc="313" dirty="0">
                <a:solidFill>
                  <a:srgbClr val="231F20"/>
                </a:solidFill>
                <a:latin typeface="Verdana" panose="020B0604030504040204" pitchFamily="34" charset="0"/>
                <a:ea typeface="Verdana" panose="020B0604030504040204" pitchFamily="34" charset="0"/>
                <a:cs typeface="Trebuchet MS"/>
              </a:rPr>
              <a:t> </a:t>
            </a:r>
            <a:r>
              <a:rPr sz="1600" kern="0" spc="80" dirty="0">
                <a:solidFill>
                  <a:srgbClr val="231F20"/>
                </a:solidFill>
                <a:latin typeface="Verdana" panose="020B0604030504040204" pitchFamily="34" charset="0"/>
                <a:ea typeface="Verdana" panose="020B0604030504040204" pitchFamily="34" charset="0"/>
                <a:cs typeface="Trebuchet MS"/>
              </a:rPr>
              <a:t>kehykset</a:t>
            </a:r>
            <a:r>
              <a:rPr sz="1600" kern="0" spc="305" dirty="0">
                <a:solidFill>
                  <a:srgbClr val="231F20"/>
                </a:solidFill>
                <a:latin typeface="Verdana" panose="020B0604030504040204" pitchFamily="34" charset="0"/>
                <a:ea typeface="Verdana" panose="020B0604030504040204" pitchFamily="34" charset="0"/>
                <a:cs typeface="Trebuchet MS"/>
              </a:rPr>
              <a:t> </a:t>
            </a:r>
            <a:r>
              <a:rPr sz="1600" kern="0" spc="80" dirty="0">
                <a:solidFill>
                  <a:srgbClr val="231F20"/>
                </a:solidFill>
                <a:latin typeface="Verdana" panose="020B0604030504040204" pitchFamily="34" charset="0"/>
                <a:ea typeface="Verdana" panose="020B0604030504040204" pitchFamily="34" charset="0"/>
                <a:cs typeface="Trebuchet MS"/>
              </a:rPr>
              <a:t>mukaan</a:t>
            </a:r>
            <a:r>
              <a:rPr sz="1600" kern="0" spc="313" dirty="0">
                <a:solidFill>
                  <a:srgbClr val="231F20"/>
                </a:solidFill>
                <a:latin typeface="Verdana" panose="020B0604030504040204" pitchFamily="34" charset="0"/>
                <a:ea typeface="Verdana" panose="020B0604030504040204" pitchFamily="34" charset="0"/>
                <a:cs typeface="Trebuchet MS"/>
              </a:rPr>
              <a:t> </a:t>
            </a:r>
            <a:r>
              <a:rPr sz="1600" kern="0" dirty="0">
                <a:solidFill>
                  <a:srgbClr val="231F20"/>
                </a:solidFill>
                <a:latin typeface="Verdana" panose="020B0604030504040204" pitchFamily="34" charset="0"/>
                <a:ea typeface="Verdana" panose="020B0604030504040204" pitchFamily="34" charset="0"/>
                <a:cs typeface="Trebuchet MS"/>
              </a:rPr>
              <a:t>luontoon.</a:t>
            </a:r>
            <a:r>
              <a:rPr sz="1600" kern="0" spc="305" dirty="0">
                <a:solidFill>
                  <a:srgbClr val="231F20"/>
                </a:solidFill>
                <a:latin typeface="Verdana" panose="020B0604030504040204" pitchFamily="34" charset="0"/>
                <a:ea typeface="Verdana" panose="020B0604030504040204" pitchFamily="34" charset="0"/>
                <a:cs typeface="Trebuchet MS"/>
              </a:rPr>
              <a:t> </a:t>
            </a:r>
            <a:r>
              <a:rPr sz="1600" kern="0" dirty="0">
                <a:solidFill>
                  <a:srgbClr val="231F20"/>
                </a:solidFill>
                <a:latin typeface="Verdana" panose="020B0604030504040204" pitchFamily="34" charset="0"/>
                <a:ea typeface="Verdana" panose="020B0604030504040204" pitchFamily="34" charset="0"/>
                <a:cs typeface="Trebuchet MS"/>
              </a:rPr>
              <a:t>Sovitulta</a:t>
            </a:r>
            <a:r>
              <a:rPr sz="1600" kern="0" spc="313" dirty="0">
                <a:solidFill>
                  <a:srgbClr val="231F20"/>
                </a:solidFill>
                <a:latin typeface="Verdana" panose="020B0604030504040204" pitchFamily="34" charset="0"/>
                <a:ea typeface="Verdana" panose="020B0604030504040204" pitchFamily="34" charset="0"/>
                <a:cs typeface="Trebuchet MS"/>
              </a:rPr>
              <a:t> </a:t>
            </a:r>
            <a:r>
              <a:rPr sz="1600" kern="0" dirty="0">
                <a:solidFill>
                  <a:srgbClr val="231F20"/>
                </a:solidFill>
                <a:latin typeface="Verdana" panose="020B0604030504040204" pitchFamily="34" charset="0"/>
                <a:ea typeface="Verdana" panose="020B0604030504040204" pitchFamily="34" charset="0"/>
                <a:cs typeface="Trebuchet MS"/>
              </a:rPr>
              <a:t>alueelta</a:t>
            </a:r>
            <a:r>
              <a:rPr sz="1600" kern="0" spc="305" dirty="0">
                <a:solidFill>
                  <a:srgbClr val="231F20"/>
                </a:solidFill>
                <a:latin typeface="Verdana" panose="020B0604030504040204" pitchFamily="34" charset="0"/>
                <a:ea typeface="Verdana" panose="020B0604030504040204" pitchFamily="34" charset="0"/>
                <a:cs typeface="Trebuchet MS"/>
              </a:rPr>
              <a:t> </a:t>
            </a:r>
            <a:r>
              <a:rPr sz="1600" kern="0" spc="-13" dirty="0">
                <a:solidFill>
                  <a:srgbClr val="231F20"/>
                </a:solidFill>
                <a:latin typeface="Verdana" panose="020B0604030504040204" pitchFamily="34" charset="0"/>
                <a:ea typeface="Verdana" panose="020B0604030504040204" pitchFamily="34" charset="0"/>
                <a:cs typeface="Trebuchet MS"/>
              </a:rPr>
              <a:t>etsitään </a:t>
            </a:r>
            <a:r>
              <a:rPr sz="1600" kern="0" dirty="0">
                <a:solidFill>
                  <a:srgbClr val="231F20"/>
                </a:solidFill>
                <a:latin typeface="Verdana" panose="020B0604030504040204" pitchFamily="34" charset="0"/>
                <a:ea typeface="Verdana" panose="020B0604030504040204" pitchFamily="34" charset="0"/>
                <a:cs typeface="Trebuchet MS"/>
              </a:rPr>
              <a:t>mieleinen</a:t>
            </a:r>
            <a:r>
              <a:rPr sz="1600" kern="0" spc="213" dirty="0">
                <a:solidFill>
                  <a:srgbClr val="231F20"/>
                </a:solidFill>
                <a:latin typeface="Verdana" panose="020B0604030504040204" pitchFamily="34" charset="0"/>
                <a:ea typeface="Verdana" panose="020B0604030504040204" pitchFamily="34" charset="0"/>
                <a:cs typeface="Trebuchet MS"/>
              </a:rPr>
              <a:t> </a:t>
            </a:r>
            <a:r>
              <a:rPr sz="1600" kern="0" spc="80" dirty="0">
                <a:solidFill>
                  <a:srgbClr val="231F20"/>
                </a:solidFill>
                <a:latin typeface="Verdana" panose="020B0604030504040204" pitchFamily="34" charset="0"/>
                <a:ea typeface="Verdana" panose="020B0604030504040204" pitchFamily="34" charset="0"/>
                <a:cs typeface="Trebuchet MS"/>
              </a:rPr>
              <a:t>luonnon</a:t>
            </a:r>
            <a:r>
              <a:rPr sz="1600" kern="0" spc="213" dirty="0">
                <a:solidFill>
                  <a:srgbClr val="231F20"/>
                </a:solidFill>
                <a:latin typeface="Verdana" panose="020B0604030504040204" pitchFamily="34" charset="0"/>
                <a:ea typeface="Verdana" panose="020B0604030504040204" pitchFamily="34" charset="0"/>
                <a:cs typeface="Trebuchet MS"/>
              </a:rPr>
              <a:t> </a:t>
            </a:r>
            <a:r>
              <a:rPr sz="1600" kern="0" dirty="0">
                <a:solidFill>
                  <a:srgbClr val="231F20"/>
                </a:solidFill>
                <a:latin typeface="Verdana" panose="020B0604030504040204" pitchFamily="34" charset="0"/>
                <a:ea typeface="Verdana" panose="020B0604030504040204" pitchFamily="34" charset="0"/>
                <a:cs typeface="Trebuchet MS"/>
              </a:rPr>
              <a:t>taideteos.</a:t>
            </a:r>
            <a:r>
              <a:rPr sz="1600" kern="0" spc="213" dirty="0">
                <a:solidFill>
                  <a:srgbClr val="231F20"/>
                </a:solidFill>
                <a:latin typeface="Verdana" panose="020B0604030504040204" pitchFamily="34" charset="0"/>
                <a:ea typeface="Verdana" panose="020B0604030504040204" pitchFamily="34" charset="0"/>
                <a:cs typeface="Trebuchet MS"/>
              </a:rPr>
              <a:t> </a:t>
            </a:r>
            <a:r>
              <a:rPr sz="1600" kern="0" spc="73" dirty="0">
                <a:solidFill>
                  <a:srgbClr val="231F20"/>
                </a:solidFill>
                <a:latin typeface="Verdana" panose="020B0604030504040204" pitchFamily="34" charset="0"/>
                <a:ea typeface="Verdana" panose="020B0604030504040204" pitchFamily="34" charset="0"/>
                <a:cs typeface="Trebuchet MS"/>
              </a:rPr>
              <a:t>Asetetaan</a:t>
            </a:r>
            <a:r>
              <a:rPr sz="1600" kern="0" spc="213" dirty="0">
                <a:solidFill>
                  <a:srgbClr val="231F20"/>
                </a:solidFill>
                <a:latin typeface="Verdana" panose="020B0604030504040204" pitchFamily="34" charset="0"/>
                <a:ea typeface="Verdana" panose="020B0604030504040204" pitchFamily="34" charset="0"/>
                <a:cs typeface="Trebuchet MS"/>
              </a:rPr>
              <a:t> </a:t>
            </a:r>
            <a:r>
              <a:rPr sz="1600" kern="0" spc="87" dirty="0">
                <a:solidFill>
                  <a:srgbClr val="231F20"/>
                </a:solidFill>
                <a:latin typeface="Verdana" panose="020B0604030504040204" pitchFamily="34" charset="0"/>
                <a:ea typeface="Verdana" panose="020B0604030504040204" pitchFamily="34" charset="0"/>
                <a:cs typeface="Trebuchet MS"/>
              </a:rPr>
              <a:t>kehys</a:t>
            </a:r>
            <a:r>
              <a:rPr sz="1600" kern="0" spc="213" dirty="0">
                <a:solidFill>
                  <a:srgbClr val="231F20"/>
                </a:solidFill>
                <a:latin typeface="Verdana" panose="020B0604030504040204" pitchFamily="34" charset="0"/>
                <a:ea typeface="Verdana" panose="020B0604030504040204" pitchFamily="34" charset="0"/>
                <a:cs typeface="Trebuchet MS"/>
              </a:rPr>
              <a:t> </a:t>
            </a:r>
            <a:r>
              <a:rPr sz="1600" kern="0" dirty="0">
                <a:solidFill>
                  <a:srgbClr val="231F20"/>
                </a:solidFill>
                <a:latin typeface="Verdana" panose="020B0604030504040204" pitchFamily="34" charset="0"/>
                <a:ea typeface="Verdana" panose="020B0604030504040204" pitchFamily="34" charset="0"/>
                <a:cs typeface="Trebuchet MS"/>
              </a:rPr>
              <a:t>rajaamaan</a:t>
            </a:r>
            <a:r>
              <a:rPr sz="1600" kern="0" spc="213" dirty="0">
                <a:solidFill>
                  <a:srgbClr val="231F20"/>
                </a:solidFill>
                <a:latin typeface="Verdana" panose="020B0604030504040204" pitchFamily="34" charset="0"/>
                <a:ea typeface="Verdana" panose="020B0604030504040204" pitchFamily="34" charset="0"/>
                <a:cs typeface="Trebuchet MS"/>
              </a:rPr>
              <a:t> </a:t>
            </a:r>
            <a:r>
              <a:rPr sz="1600" kern="0" spc="-13" dirty="0">
                <a:solidFill>
                  <a:srgbClr val="231F20"/>
                </a:solidFill>
                <a:latin typeface="Verdana" panose="020B0604030504040204" pitchFamily="34" charset="0"/>
                <a:ea typeface="Verdana" panose="020B0604030504040204" pitchFamily="34" charset="0"/>
                <a:cs typeface="Trebuchet MS"/>
              </a:rPr>
              <a:t>taideteosta. </a:t>
            </a:r>
            <a:r>
              <a:rPr sz="1600" kern="0" spc="73" dirty="0">
                <a:solidFill>
                  <a:srgbClr val="231F20"/>
                </a:solidFill>
                <a:latin typeface="Verdana" panose="020B0604030504040204" pitchFamily="34" charset="0"/>
                <a:ea typeface="Verdana" panose="020B0604030504040204" pitchFamily="34" charset="0"/>
                <a:cs typeface="Trebuchet MS"/>
              </a:rPr>
              <a:t>Lopuksi</a:t>
            </a:r>
            <a:r>
              <a:rPr sz="1600" kern="0" spc="373" dirty="0">
                <a:solidFill>
                  <a:srgbClr val="231F20"/>
                </a:solidFill>
                <a:latin typeface="Verdana" panose="020B0604030504040204" pitchFamily="34" charset="0"/>
                <a:ea typeface="Verdana" panose="020B0604030504040204" pitchFamily="34" charset="0"/>
                <a:cs typeface="Trebuchet MS"/>
              </a:rPr>
              <a:t> </a:t>
            </a:r>
            <a:r>
              <a:rPr sz="1600" kern="0" dirty="0">
                <a:solidFill>
                  <a:srgbClr val="231F20"/>
                </a:solidFill>
                <a:latin typeface="Verdana" panose="020B0604030504040204" pitchFamily="34" charset="0"/>
                <a:ea typeface="Verdana" panose="020B0604030504040204" pitchFamily="34" charset="0"/>
                <a:cs typeface="Trebuchet MS"/>
              </a:rPr>
              <a:t>kuljeskellaan</a:t>
            </a:r>
            <a:r>
              <a:rPr sz="1600" kern="0" spc="380" dirty="0">
                <a:solidFill>
                  <a:srgbClr val="231F20"/>
                </a:solidFill>
                <a:latin typeface="Verdana" panose="020B0604030504040204" pitchFamily="34" charset="0"/>
                <a:ea typeface="Verdana" panose="020B0604030504040204" pitchFamily="34" charset="0"/>
                <a:cs typeface="Trebuchet MS"/>
              </a:rPr>
              <a:t> </a:t>
            </a:r>
            <a:r>
              <a:rPr sz="1600" kern="0" dirty="0">
                <a:solidFill>
                  <a:srgbClr val="231F20"/>
                </a:solidFill>
                <a:latin typeface="Verdana" panose="020B0604030504040204" pitchFamily="34" charset="0"/>
                <a:ea typeface="Verdana" panose="020B0604030504040204" pitchFamily="34" charset="0"/>
                <a:cs typeface="Trebuchet MS"/>
              </a:rPr>
              <a:t>ihailemassa</a:t>
            </a:r>
            <a:r>
              <a:rPr sz="1600" kern="0" spc="380" dirty="0">
                <a:solidFill>
                  <a:srgbClr val="231F20"/>
                </a:solidFill>
                <a:latin typeface="Verdana" panose="020B0604030504040204" pitchFamily="34" charset="0"/>
                <a:ea typeface="Verdana" panose="020B0604030504040204" pitchFamily="34" charset="0"/>
                <a:cs typeface="Trebuchet MS"/>
              </a:rPr>
              <a:t> </a:t>
            </a:r>
            <a:r>
              <a:rPr sz="1600" kern="0" dirty="0">
                <a:solidFill>
                  <a:srgbClr val="231F20"/>
                </a:solidFill>
                <a:latin typeface="Verdana" panose="020B0604030504040204" pitchFamily="34" charset="0"/>
                <a:ea typeface="Verdana" panose="020B0604030504040204" pitchFamily="34" charset="0"/>
                <a:cs typeface="Trebuchet MS"/>
              </a:rPr>
              <a:t>taideteoksia</a:t>
            </a:r>
            <a:r>
              <a:rPr sz="1600" kern="0" spc="380" dirty="0">
                <a:solidFill>
                  <a:srgbClr val="231F20"/>
                </a:solidFill>
                <a:latin typeface="Verdana" panose="020B0604030504040204" pitchFamily="34" charset="0"/>
                <a:ea typeface="Verdana" panose="020B0604030504040204" pitchFamily="34" charset="0"/>
                <a:cs typeface="Trebuchet MS"/>
              </a:rPr>
              <a:t> </a:t>
            </a:r>
            <a:r>
              <a:rPr sz="1600" kern="0" spc="80" dirty="0">
                <a:solidFill>
                  <a:srgbClr val="231F20"/>
                </a:solidFill>
                <a:latin typeface="Verdana" panose="020B0604030504040204" pitchFamily="34" charset="0"/>
                <a:ea typeface="Verdana" panose="020B0604030504040204" pitchFamily="34" charset="0"/>
                <a:cs typeface="Trebuchet MS"/>
              </a:rPr>
              <a:t>luonnon</a:t>
            </a:r>
            <a:r>
              <a:rPr sz="1600" kern="0" spc="380" dirty="0">
                <a:solidFill>
                  <a:srgbClr val="231F20"/>
                </a:solidFill>
                <a:latin typeface="Verdana" panose="020B0604030504040204" pitchFamily="34" charset="0"/>
                <a:ea typeface="Verdana" panose="020B0604030504040204" pitchFamily="34" charset="0"/>
                <a:cs typeface="Trebuchet MS"/>
              </a:rPr>
              <a:t> </a:t>
            </a:r>
            <a:r>
              <a:rPr sz="1600" kern="0" spc="-13" dirty="0">
                <a:solidFill>
                  <a:srgbClr val="231F20"/>
                </a:solidFill>
                <a:latin typeface="Verdana" panose="020B0604030504040204" pitchFamily="34" charset="0"/>
                <a:ea typeface="Verdana" panose="020B0604030504040204" pitchFamily="34" charset="0"/>
                <a:cs typeface="Trebuchet MS"/>
              </a:rPr>
              <a:t>taidesalissa.</a:t>
            </a:r>
            <a:endParaRPr sz="1600" kern="0" dirty="0">
              <a:solidFill>
                <a:sysClr val="windowText" lastClr="000000"/>
              </a:solidFill>
              <a:latin typeface="Verdana" panose="020B0604030504040204" pitchFamily="34" charset="0"/>
              <a:ea typeface="Verdana" panose="020B0604030504040204" pitchFamily="34" charset="0"/>
              <a:cs typeface="Trebuchet MS"/>
            </a:endParaRPr>
          </a:p>
          <a:p>
            <a:pPr marL="517452" marR="110777" lvl="1" indent="-285750" defTabSz="1217706">
              <a:spcBef>
                <a:spcPts val="752"/>
              </a:spcBef>
              <a:buClr>
                <a:srgbClr val="FF0000"/>
              </a:buClr>
              <a:buFont typeface="Courier New" panose="02070309020205020404" pitchFamily="49" charset="0"/>
              <a:buChar char="o"/>
              <a:tabLst>
                <a:tab pos="350091" algn="l"/>
              </a:tabLst>
            </a:pPr>
            <a:r>
              <a:rPr sz="1600" kern="0" spc="87" dirty="0">
                <a:solidFill>
                  <a:srgbClr val="231F20"/>
                </a:solidFill>
                <a:latin typeface="Verdana" panose="020B0604030504040204" pitchFamily="34" charset="0"/>
                <a:ea typeface="Verdana" panose="020B0604030504040204" pitchFamily="34" charset="0"/>
                <a:cs typeface="Trebuchet MS"/>
              </a:rPr>
              <a:t>Kehykset</a:t>
            </a:r>
            <a:r>
              <a:rPr sz="1600" kern="0" spc="127" dirty="0">
                <a:solidFill>
                  <a:srgbClr val="231F20"/>
                </a:solidFill>
                <a:latin typeface="Verdana" panose="020B0604030504040204" pitchFamily="34" charset="0"/>
                <a:ea typeface="Verdana" panose="020B0604030504040204" pitchFamily="34" charset="0"/>
                <a:cs typeface="Trebuchet MS"/>
              </a:rPr>
              <a:t> </a:t>
            </a:r>
            <a:r>
              <a:rPr sz="1600" kern="0" dirty="0">
                <a:solidFill>
                  <a:srgbClr val="231F20"/>
                </a:solidFill>
                <a:latin typeface="Verdana" panose="020B0604030504040204" pitchFamily="34" charset="0"/>
                <a:ea typeface="Verdana" panose="020B0604030504040204" pitchFamily="34" charset="0"/>
                <a:cs typeface="Trebuchet MS"/>
              </a:rPr>
              <a:t>voi</a:t>
            </a:r>
            <a:r>
              <a:rPr sz="1600" kern="0" spc="133" dirty="0">
                <a:solidFill>
                  <a:srgbClr val="231F20"/>
                </a:solidFill>
                <a:latin typeface="Verdana" panose="020B0604030504040204" pitchFamily="34" charset="0"/>
                <a:ea typeface="Verdana" panose="020B0604030504040204" pitchFamily="34" charset="0"/>
                <a:cs typeface="Trebuchet MS"/>
              </a:rPr>
              <a:t> </a:t>
            </a:r>
            <a:r>
              <a:rPr sz="1600" kern="0" dirty="0">
                <a:solidFill>
                  <a:srgbClr val="231F20"/>
                </a:solidFill>
                <a:latin typeface="Verdana" panose="020B0604030504040204" pitchFamily="34" charset="0"/>
                <a:ea typeface="Verdana" panose="020B0604030504040204" pitchFamily="34" charset="0"/>
                <a:cs typeface="Trebuchet MS"/>
              </a:rPr>
              <a:t>tehdä</a:t>
            </a:r>
            <a:r>
              <a:rPr sz="1600" kern="0" spc="133" dirty="0">
                <a:solidFill>
                  <a:srgbClr val="231F20"/>
                </a:solidFill>
                <a:latin typeface="Verdana" panose="020B0604030504040204" pitchFamily="34" charset="0"/>
                <a:ea typeface="Verdana" panose="020B0604030504040204" pitchFamily="34" charset="0"/>
                <a:cs typeface="Trebuchet MS"/>
              </a:rPr>
              <a:t> </a:t>
            </a:r>
            <a:r>
              <a:rPr sz="1600" kern="0" spc="93" dirty="0">
                <a:solidFill>
                  <a:srgbClr val="231F20"/>
                </a:solidFill>
                <a:latin typeface="Verdana" panose="020B0604030504040204" pitchFamily="34" charset="0"/>
                <a:ea typeface="Verdana" panose="020B0604030504040204" pitchFamily="34" charset="0"/>
                <a:cs typeface="Trebuchet MS"/>
              </a:rPr>
              <a:t>myös</a:t>
            </a:r>
            <a:r>
              <a:rPr sz="1600" kern="0" spc="133" dirty="0">
                <a:solidFill>
                  <a:srgbClr val="231F20"/>
                </a:solidFill>
                <a:latin typeface="Verdana" panose="020B0604030504040204" pitchFamily="34" charset="0"/>
                <a:ea typeface="Verdana" panose="020B0604030504040204" pitchFamily="34" charset="0"/>
                <a:cs typeface="Trebuchet MS"/>
              </a:rPr>
              <a:t> </a:t>
            </a:r>
            <a:r>
              <a:rPr sz="1600" kern="0" dirty="0">
                <a:solidFill>
                  <a:srgbClr val="231F20"/>
                </a:solidFill>
                <a:latin typeface="Verdana" panose="020B0604030504040204" pitchFamily="34" charset="0"/>
                <a:ea typeface="Verdana" panose="020B0604030504040204" pitchFamily="34" charset="0"/>
                <a:cs typeface="Trebuchet MS"/>
              </a:rPr>
              <a:t>vaikka</a:t>
            </a:r>
            <a:r>
              <a:rPr sz="1600" kern="0" spc="133" dirty="0">
                <a:solidFill>
                  <a:srgbClr val="231F20"/>
                </a:solidFill>
                <a:latin typeface="Verdana" panose="020B0604030504040204" pitchFamily="34" charset="0"/>
                <a:ea typeface="Verdana" panose="020B0604030504040204" pitchFamily="34" charset="0"/>
                <a:cs typeface="Trebuchet MS"/>
              </a:rPr>
              <a:t> </a:t>
            </a:r>
            <a:r>
              <a:rPr sz="1600" kern="0" spc="87" dirty="0">
                <a:solidFill>
                  <a:srgbClr val="231F20"/>
                </a:solidFill>
                <a:latin typeface="Verdana" panose="020B0604030504040204" pitchFamily="34" charset="0"/>
                <a:ea typeface="Verdana" panose="020B0604030504040204" pitchFamily="34" charset="0"/>
                <a:cs typeface="Trebuchet MS"/>
              </a:rPr>
              <a:t>oksista</a:t>
            </a:r>
            <a:r>
              <a:rPr sz="1600" kern="0" spc="127" dirty="0">
                <a:solidFill>
                  <a:srgbClr val="231F20"/>
                </a:solidFill>
                <a:latin typeface="Verdana" panose="020B0604030504040204" pitchFamily="34" charset="0"/>
                <a:ea typeface="Verdana" panose="020B0604030504040204" pitchFamily="34" charset="0"/>
                <a:cs typeface="Trebuchet MS"/>
              </a:rPr>
              <a:t> </a:t>
            </a:r>
            <a:r>
              <a:rPr sz="1600" kern="0" dirty="0">
                <a:solidFill>
                  <a:srgbClr val="231F20"/>
                </a:solidFill>
                <a:latin typeface="Verdana" panose="020B0604030504040204" pitchFamily="34" charset="0"/>
                <a:ea typeface="Verdana" panose="020B0604030504040204" pitchFamily="34" charset="0"/>
                <a:cs typeface="Trebuchet MS"/>
              </a:rPr>
              <a:t>tms.</a:t>
            </a:r>
            <a:r>
              <a:rPr sz="1600" kern="0" spc="133" dirty="0">
                <a:solidFill>
                  <a:srgbClr val="231F20"/>
                </a:solidFill>
                <a:latin typeface="Verdana" panose="020B0604030504040204" pitchFamily="34" charset="0"/>
                <a:ea typeface="Verdana" panose="020B0604030504040204" pitchFamily="34" charset="0"/>
                <a:cs typeface="Trebuchet MS"/>
              </a:rPr>
              <a:t> </a:t>
            </a:r>
            <a:r>
              <a:rPr sz="1600" kern="0" dirty="0">
                <a:solidFill>
                  <a:srgbClr val="231F20"/>
                </a:solidFill>
                <a:latin typeface="Verdana" panose="020B0604030504040204" pitchFamily="34" charset="0"/>
                <a:ea typeface="Verdana" panose="020B0604030504040204" pitchFamily="34" charset="0"/>
                <a:cs typeface="Trebuchet MS"/>
              </a:rPr>
              <a:t>ja</a:t>
            </a:r>
            <a:r>
              <a:rPr sz="1600" kern="0" spc="133" dirty="0">
                <a:solidFill>
                  <a:srgbClr val="231F20"/>
                </a:solidFill>
                <a:latin typeface="Verdana" panose="020B0604030504040204" pitchFamily="34" charset="0"/>
                <a:ea typeface="Verdana" panose="020B0604030504040204" pitchFamily="34" charset="0"/>
                <a:cs typeface="Trebuchet MS"/>
              </a:rPr>
              <a:t> </a:t>
            </a:r>
            <a:r>
              <a:rPr sz="1600" kern="0" dirty="0">
                <a:solidFill>
                  <a:srgbClr val="231F20"/>
                </a:solidFill>
                <a:latin typeface="Verdana" panose="020B0604030504040204" pitchFamily="34" charset="0"/>
                <a:ea typeface="Verdana" panose="020B0604030504040204" pitchFamily="34" charset="0"/>
                <a:cs typeface="Trebuchet MS"/>
              </a:rPr>
              <a:t>niiden</a:t>
            </a:r>
            <a:r>
              <a:rPr sz="1600" kern="0" spc="133" dirty="0">
                <a:solidFill>
                  <a:srgbClr val="231F20"/>
                </a:solidFill>
                <a:latin typeface="Verdana" panose="020B0604030504040204" pitchFamily="34" charset="0"/>
                <a:ea typeface="Verdana" panose="020B0604030504040204" pitchFamily="34" charset="0"/>
                <a:cs typeface="Trebuchet MS"/>
              </a:rPr>
              <a:t> </a:t>
            </a:r>
            <a:r>
              <a:rPr sz="1600" kern="0" spc="73" dirty="0">
                <a:solidFill>
                  <a:srgbClr val="231F20"/>
                </a:solidFill>
                <a:latin typeface="Verdana" panose="020B0604030504040204" pitchFamily="34" charset="0"/>
                <a:ea typeface="Verdana" panose="020B0604030504040204" pitchFamily="34" charset="0"/>
                <a:cs typeface="Trebuchet MS"/>
              </a:rPr>
              <a:t>sisään</a:t>
            </a:r>
            <a:r>
              <a:rPr sz="1600" kern="0" spc="127" dirty="0">
                <a:solidFill>
                  <a:srgbClr val="231F20"/>
                </a:solidFill>
                <a:latin typeface="Verdana" panose="020B0604030504040204" pitchFamily="34" charset="0"/>
                <a:ea typeface="Verdana" panose="020B0604030504040204" pitchFamily="34" charset="0"/>
                <a:cs typeface="Trebuchet MS"/>
              </a:rPr>
              <a:t> </a:t>
            </a:r>
            <a:r>
              <a:rPr sz="1600" kern="0" spc="53" dirty="0">
                <a:solidFill>
                  <a:srgbClr val="231F20"/>
                </a:solidFill>
                <a:latin typeface="Verdana" panose="020B0604030504040204" pitchFamily="34" charset="0"/>
                <a:ea typeface="Verdana" panose="020B0604030504040204" pitchFamily="34" charset="0"/>
                <a:cs typeface="Trebuchet MS"/>
              </a:rPr>
              <a:t>tehdään </a:t>
            </a:r>
            <a:r>
              <a:rPr sz="1600" kern="0" dirty="0">
                <a:solidFill>
                  <a:srgbClr val="231F20"/>
                </a:solidFill>
                <a:latin typeface="Verdana" panose="020B0604030504040204" pitchFamily="34" charset="0"/>
                <a:ea typeface="Verdana" panose="020B0604030504040204" pitchFamily="34" charset="0"/>
                <a:cs typeface="Trebuchet MS"/>
              </a:rPr>
              <a:t>taideteos</a:t>
            </a:r>
            <a:r>
              <a:rPr sz="1600" kern="0" spc="272" dirty="0">
                <a:solidFill>
                  <a:srgbClr val="231F20"/>
                </a:solidFill>
                <a:latin typeface="Verdana" panose="020B0604030504040204" pitchFamily="34" charset="0"/>
                <a:ea typeface="Verdana" panose="020B0604030504040204" pitchFamily="34" charset="0"/>
                <a:cs typeface="Trebuchet MS"/>
              </a:rPr>
              <a:t> </a:t>
            </a:r>
            <a:r>
              <a:rPr sz="1600" kern="0" spc="80" dirty="0">
                <a:solidFill>
                  <a:srgbClr val="231F20"/>
                </a:solidFill>
                <a:latin typeface="Verdana" panose="020B0604030504040204" pitchFamily="34" charset="0"/>
                <a:ea typeface="Verdana" panose="020B0604030504040204" pitchFamily="34" charset="0"/>
                <a:cs typeface="Trebuchet MS"/>
              </a:rPr>
              <a:t>luonnon</a:t>
            </a:r>
            <a:r>
              <a:rPr sz="1600" kern="0" spc="280" dirty="0">
                <a:solidFill>
                  <a:srgbClr val="231F20"/>
                </a:solidFill>
                <a:latin typeface="Verdana" panose="020B0604030504040204" pitchFamily="34" charset="0"/>
                <a:ea typeface="Verdana" panose="020B0604030504040204" pitchFamily="34" charset="0"/>
                <a:cs typeface="Trebuchet MS"/>
              </a:rPr>
              <a:t> </a:t>
            </a:r>
            <a:r>
              <a:rPr sz="1600" kern="0" spc="-13" dirty="0">
                <a:solidFill>
                  <a:srgbClr val="231F20"/>
                </a:solidFill>
                <a:latin typeface="Verdana" panose="020B0604030504040204" pitchFamily="34" charset="0"/>
                <a:ea typeface="Verdana" panose="020B0604030504040204" pitchFamily="34" charset="0"/>
                <a:cs typeface="Trebuchet MS"/>
              </a:rPr>
              <a:t>materiaaleista.</a:t>
            </a:r>
            <a:endParaRPr sz="1600" kern="0" dirty="0">
              <a:solidFill>
                <a:sysClr val="windowText" lastClr="000000"/>
              </a:solidFill>
              <a:latin typeface="Verdana" panose="020B0604030504040204" pitchFamily="34" charset="0"/>
              <a:ea typeface="Verdana" panose="020B0604030504040204" pitchFamily="34" charset="0"/>
              <a:cs typeface="Trebuchet MS"/>
            </a:endParaRPr>
          </a:p>
          <a:p>
            <a:pPr marL="517452" lvl="1" indent="-285750" defTabSz="1217706">
              <a:spcBef>
                <a:spcPts val="759"/>
              </a:spcBef>
              <a:buClr>
                <a:srgbClr val="FF0000"/>
              </a:buClr>
              <a:buFont typeface="Courier New" panose="02070309020205020404" pitchFamily="49" charset="0"/>
              <a:buChar char="o"/>
              <a:tabLst>
                <a:tab pos="350091" algn="l"/>
              </a:tabLst>
            </a:pPr>
            <a:r>
              <a:rPr sz="1600" kern="0" spc="67" dirty="0">
                <a:solidFill>
                  <a:srgbClr val="231F20"/>
                </a:solidFill>
                <a:latin typeface="Verdana" panose="020B0604030504040204" pitchFamily="34" charset="0"/>
                <a:ea typeface="Verdana" panose="020B0604030504040204" pitchFamily="34" charset="0"/>
                <a:cs typeface="Trebuchet MS"/>
              </a:rPr>
              <a:t>Kehyksiin</a:t>
            </a:r>
            <a:r>
              <a:rPr sz="1600" kern="0" spc="107" dirty="0">
                <a:solidFill>
                  <a:srgbClr val="231F20"/>
                </a:solidFill>
                <a:latin typeface="Verdana" panose="020B0604030504040204" pitchFamily="34" charset="0"/>
                <a:ea typeface="Verdana" panose="020B0604030504040204" pitchFamily="34" charset="0"/>
                <a:cs typeface="Trebuchet MS"/>
              </a:rPr>
              <a:t> </a:t>
            </a:r>
            <a:r>
              <a:rPr sz="1600" kern="0" dirty="0">
                <a:solidFill>
                  <a:srgbClr val="231F20"/>
                </a:solidFill>
                <a:latin typeface="Verdana" panose="020B0604030504040204" pitchFamily="34" charset="0"/>
                <a:ea typeface="Verdana" panose="020B0604030504040204" pitchFamily="34" charset="0"/>
                <a:cs typeface="Trebuchet MS"/>
              </a:rPr>
              <a:t>voi</a:t>
            </a:r>
            <a:r>
              <a:rPr sz="1600" kern="0" spc="107" dirty="0">
                <a:solidFill>
                  <a:srgbClr val="231F20"/>
                </a:solidFill>
                <a:latin typeface="Verdana" panose="020B0604030504040204" pitchFamily="34" charset="0"/>
                <a:ea typeface="Verdana" panose="020B0604030504040204" pitchFamily="34" charset="0"/>
                <a:cs typeface="Trebuchet MS"/>
              </a:rPr>
              <a:t> </a:t>
            </a:r>
            <a:r>
              <a:rPr sz="1600" kern="0" spc="73" dirty="0">
                <a:solidFill>
                  <a:srgbClr val="231F20"/>
                </a:solidFill>
                <a:latin typeface="Verdana" panose="020B0604030504040204" pitchFamily="34" charset="0"/>
                <a:ea typeface="Verdana" panose="020B0604030504040204" pitchFamily="34" charset="0"/>
                <a:cs typeface="Trebuchet MS"/>
              </a:rPr>
              <a:t>hakea</a:t>
            </a:r>
            <a:r>
              <a:rPr sz="1600" kern="0" spc="107" dirty="0">
                <a:solidFill>
                  <a:srgbClr val="231F20"/>
                </a:solidFill>
                <a:latin typeface="Verdana" panose="020B0604030504040204" pitchFamily="34" charset="0"/>
                <a:ea typeface="Verdana" panose="020B0604030504040204" pitchFamily="34" charset="0"/>
                <a:cs typeface="Trebuchet MS"/>
              </a:rPr>
              <a:t> </a:t>
            </a:r>
            <a:r>
              <a:rPr sz="1600" kern="0" spc="93" dirty="0">
                <a:solidFill>
                  <a:srgbClr val="231F20"/>
                </a:solidFill>
                <a:latin typeface="Verdana" panose="020B0604030504040204" pitchFamily="34" charset="0"/>
                <a:ea typeface="Verdana" panose="020B0604030504040204" pitchFamily="34" charset="0"/>
                <a:cs typeface="Trebuchet MS"/>
              </a:rPr>
              <a:t>myös</a:t>
            </a:r>
            <a:r>
              <a:rPr sz="1600" kern="0" spc="107" dirty="0">
                <a:solidFill>
                  <a:srgbClr val="231F20"/>
                </a:solidFill>
                <a:latin typeface="Verdana" panose="020B0604030504040204" pitchFamily="34" charset="0"/>
                <a:ea typeface="Verdana" panose="020B0604030504040204" pitchFamily="34" charset="0"/>
                <a:cs typeface="Trebuchet MS"/>
              </a:rPr>
              <a:t> </a:t>
            </a:r>
            <a:r>
              <a:rPr sz="1600" kern="0" dirty="0">
                <a:solidFill>
                  <a:srgbClr val="231F20"/>
                </a:solidFill>
                <a:latin typeface="Verdana" panose="020B0604030504040204" pitchFamily="34" charset="0"/>
                <a:ea typeface="Verdana" panose="020B0604030504040204" pitchFamily="34" charset="0"/>
                <a:cs typeface="Trebuchet MS"/>
              </a:rPr>
              <a:t>aidon</a:t>
            </a:r>
            <a:r>
              <a:rPr sz="1600" kern="0" spc="107" dirty="0">
                <a:solidFill>
                  <a:srgbClr val="231F20"/>
                </a:solidFill>
                <a:latin typeface="Verdana" panose="020B0604030504040204" pitchFamily="34" charset="0"/>
                <a:ea typeface="Verdana" panose="020B0604030504040204" pitchFamily="34" charset="0"/>
                <a:cs typeface="Trebuchet MS"/>
              </a:rPr>
              <a:t> </a:t>
            </a:r>
            <a:r>
              <a:rPr sz="1600" kern="0" spc="-13" dirty="0" err="1">
                <a:solidFill>
                  <a:srgbClr val="231F20"/>
                </a:solidFill>
                <a:latin typeface="Verdana" panose="020B0604030504040204" pitchFamily="34" charset="0"/>
                <a:ea typeface="Verdana" panose="020B0604030504040204" pitchFamily="34" charset="0"/>
                <a:cs typeface="Trebuchet MS"/>
              </a:rPr>
              <a:t>luontomaiseman</a:t>
            </a:r>
            <a:r>
              <a:rPr sz="1600" kern="0" spc="-13" dirty="0">
                <a:solidFill>
                  <a:srgbClr val="231F20"/>
                </a:solidFill>
                <a:latin typeface="Verdana" panose="020B0604030504040204" pitchFamily="34" charset="0"/>
                <a:ea typeface="Verdana" panose="020B0604030504040204" pitchFamily="34" charset="0"/>
                <a:cs typeface="Trebuchet MS"/>
              </a:rPr>
              <a:t>.</a:t>
            </a:r>
            <a:endParaRPr lang="fi-FI" sz="1600" kern="0" spc="-13" dirty="0">
              <a:solidFill>
                <a:srgbClr val="231F20"/>
              </a:solidFill>
              <a:latin typeface="Verdana" panose="020B0604030504040204" pitchFamily="34" charset="0"/>
              <a:ea typeface="Verdana" panose="020B0604030504040204" pitchFamily="34" charset="0"/>
              <a:cs typeface="Trebuchet MS"/>
            </a:endParaRPr>
          </a:p>
          <a:p>
            <a:pPr marL="517452" lvl="1" indent="-285750" defTabSz="1217706">
              <a:spcBef>
                <a:spcPts val="759"/>
              </a:spcBef>
              <a:buClr>
                <a:srgbClr val="FF0000"/>
              </a:buClr>
              <a:buFont typeface="Courier New" panose="02070309020205020404" pitchFamily="49" charset="0"/>
              <a:buChar char="o"/>
              <a:tabLst>
                <a:tab pos="350091" algn="l"/>
              </a:tabLst>
            </a:pPr>
            <a:endParaRPr lang="fi-FI" sz="1600" kern="0" spc="-13" dirty="0">
              <a:solidFill>
                <a:srgbClr val="231F20"/>
              </a:solidFill>
              <a:latin typeface="Verdana" panose="020B0604030504040204" pitchFamily="34" charset="0"/>
              <a:ea typeface="Verdana" panose="020B0604030504040204" pitchFamily="34" charset="0"/>
              <a:cs typeface="Trebuchet MS"/>
            </a:endParaRPr>
          </a:p>
          <a:p>
            <a:pPr marL="301818" indent="-285750" defTabSz="1217706">
              <a:spcBef>
                <a:spcPts val="133"/>
              </a:spcBef>
              <a:buClr>
                <a:srgbClr val="FF0000"/>
              </a:buClr>
              <a:buFont typeface="Courier New" panose="02070309020205020404" pitchFamily="49" charset="0"/>
              <a:buChar char="o"/>
              <a:tabLst>
                <a:tab pos="164051" algn="l"/>
              </a:tabLst>
            </a:pPr>
            <a:r>
              <a:rPr lang="fi-FI" sz="1600" kern="0" spc="-13" dirty="0">
                <a:solidFill>
                  <a:srgbClr val="231F20"/>
                </a:solidFill>
                <a:latin typeface="Verdana" panose="020B0604030504040204" pitchFamily="34" charset="0"/>
                <a:ea typeface="Verdana" panose="020B0604030504040204" pitchFamily="34" charset="0"/>
                <a:cs typeface="Trebuchet MS"/>
              </a:rPr>
              <a:t>Ympäristötaide.</a:t>
            </a:r>
          </a:p>
          <a:p>
            <a:pPr marL="285750" indent="-285750" defTabSz="1217706">
              <a:spcBef>
                <a:spcPts val="73"/>
              </a:spcBef>
              <a:buClr>
                <a:srgbClr val="FF0000"/>
              </a:buClr>
              <a:buFont typeface="Courier New" panose="02070309020205020404" pitchFamily="49" charset="0"/>
              <a:buChar char="o"/>
            </a:pPr>
            <a:endParaRPr lang="fi-FI" sz="1600" kern="0" dirty="0">
              <a:solidFill>
                <a:sysClr val="windowText" lastClr="000000"/>
              </a:solidFill>
              <a:latin typeface="Verdana" panose="020B0604030504040204" pitchFamily="34" charset="0"/>
              <a:ea typeface="Verdana" panose="020B0604030504040204" pitchFamily="34" charset="0"/>
              <a:cs typeface="Trebuchet MS"/>
            </a:endParaRPr>
          </a:p>
          <a:p>
            <a:pPr marL="301818" indent="-285750" defTabSz="1217706">
              <a:buClr>
                <a:srgbClr val="FF0000"/>
              </a:buClr>
              <a:buFont typeface="Courier New" panose="02070309020205020404" pitchFamily="49" charset="0"/>
              <a:buChar char="o"/>
              <a:tabLst>
                <a:tab pos="164051" algn="l"/>
              </a:tabLst>
            </a:pPr>
            <a:r>
              <a:rPr lang="fi-FI" sz="1600" kern="0" spc="-13" dirty="0">
                <a:solidFill>
                  <a:srgbClr val="231F20"/>
                </a:solidFill>
                <a:latin typeface="Verdana" panose="020B0604030504040204" pitchFamily="34" charset="0"/>
                <a:ea typeface="Verdana" panose="020B0604030504040204" pitchFamily="34" charset="0"/>
                <a:cs typeface="Trebuchet MS"/>
              </a:rPr>
              <a:t>Jäätaide.</a:t>
            </a:r>
            <a:endParaRPr lang="fi-FI" sz="1600" kern="0" dirty="0">
              <a:solidFill>
                <a:sysClr val="windowText" lastClr="000000"/>
              </a:solidFill>
              <a:latin typeface="Verdana" panose="020B0604030504040204" pitchFamily="34" charset="0"/>
              <a:ea typeface="Verdana" panose="020B0604030504040204" pitchFamily="34" charset="0"/>
              <a:cs typeface="Trebuchet MS"/>
            </a:endParaRPr>
          </a:p>
          <a:p>
            <a:pPr marL="285750" indent="-285750" defTabSz="1217706">
              <a:spcBef>
                <a:spcPts val="73"/>
              </a:spcBef>
              <a:buClr>
                <a:srgbClr val="FF0000"/>
              </a:buClr>
              <a:buFont typeface="Courier New" panose="02070309020205020404" pitchFamily="49" charset="0"/>
              <a:buChar char="o"/>
            </a:pPr>
            <a:endParaRPr lang="fi-FI" sz="1600" kern="0" dirty="0">
              <a:solidFill>
                <a:sysClr val="windowText" lastClr="000000"/>
              </a:solidFill>
              <a:latin typeface="Verdana" panose="020B0604030504040204" pitchFamily="34" charset="0"/>
              <a:ea typeface="Verdana" panose="020B0604030504040204" pitchFamily="34" charset="0"/>
              <a:cs typeface="Trebuchet MS"/>
            </a:endParaRPr>
          </a:p>
          <a:p>
            <a:pPr marL="301818" indent="-285750" defTabSz="1217706">
              <a:buClr>
                <a:srgbClr val="FF0000"/>
              </a:buClr>
              <a:buFont typeface="Courier New" panose="02070309020205020404" pitchFamily="49" charset="0"/>
              <a:buChar char="o"/>
              <a:tabLst>
                <a:tab pos="164051" algn="l"/>
              </a:tabLst>
            </a:pPr>
            <a:r>
              <a:rPr lang="fi-FI" sz="1600" kern="0" dirty="0">
                <a:solidFill>
                  <a:srgbClr val="231F20"/>
                </a:solidFill>
                <a:latin typeface="Verdana" panose="020B0604030504040204" pitchFamily="34" charset="0"/>
                <a:ea typeface="Verdana" panose="020B0604030504040204" pitchFamily="34" charset="0"/>
                <a:cs typeface="Trebuchet MS"/>
              </a:rPr>
              <a:t>Peilin ja luupin</a:t>
            </a:r>
            <a:r>
              <a:rPr lang="fi-FI" sz="1600" kern="0" spc="73" dirty="0">
                <a:solidFill>
                  <a:srgbClr val="231F20"/>
                </a:solidFill>
                <a:latin typeface="Verdana" panose="020B0604030504040204" pitchFamily="34" charset="0"/>
                <a:ea typeface="Verdana" panose="020B0604030504040204" pitchFamily="34" charset="0"/>
                <a:cs typeface="Trebuchet MS"/>
              </a:rPr>
              <a:t> </a:t>
            </a:r>
            <a:r>
              <a:rPr lang="fi-FI" sz="1600" kern="0" dirty="0">
                <a:solidFill>
                  <a:srgbClr val="231F20"/>
                </a:solidFill>
                <a:latin typeface="Verdana" panose="020B0604030504040204" pitchFamily="34" charset="0"/>
                <a:ea typeface="Verdana" panose="020B0604030504040204" pitchFamily="34" charset="0"/>
                <a:cs typeface="Trebuchet MS"/>
              </a:rPr>
              <a:t>avulla</a:t>
            </a:r>
            <a:r>
              <a:rPr lang="fi-FI" sz="1600" kern="0" spc="73" dirty="0">
                <a:solidFill>
                  <a:srgbClr val="231F20"/>
                </a:solidFill>
                <a:latin typeface="Verdana" panose="020B0604030504040204" pitchFamily="34" charset="0"/>
                <a:ea typeface="Verdana" panose="020B0604030504040204" pitchFamily="34" charset="0"/>
                <a:cs typeface="Trebuchet MS"/>
              </a:rPr>
              <a:t> </a:t>
            </a:r>
            <a:r>
              <a:rPr lang="fi-FI" sz="1600" kern="0" spc="87" dirty="0">
                <a:solidFill>
                  <a:srgbClr val="231F20"/>
                </a:solidFill>
                <a:latin typeface="Verdana" panose="020B0604030504040204" pitchFamily="34" charset="0"/>
                <a:ea typeface="Verdana" panose="020B0604030504040204" pitchFamily="34" charset="0"/>
                <a:cs typeface="Trebuchet MS"/>
              </a:rPr>
              <a:t>luonnon</a:t>
            </a:r>
            <a:r>
              <a:rPr lang="fi-FI" sz="1600" kern="0" spc="73" dirty="0">
                <a:solidFill>
                  <a:srgbClr val="231F20"/>
                </a:solidFill>
                <a:latin typeface="Verdana" panose="020B0604030504040204" pitchFamily="34" charset="0"/>
                <a:ea typeface="Verdana" panose="020B0604030504040204" pitchFamily="34" charset="0"/>
                <a:cs typeface="Trebuchet MS"/>
              </a:rPr>
              <a:t> </a:t>
            </a:r>
            <a:r>
              <a:rPr lang="fi-FI" sz="1600" kern="0" spc="-13" dirty="0">
                <a:solidFill>
                  <a:srgbClr val="231F20"/>
                </a:solidFill>
                <a:latin typeface="Verdana" panose="020B0604030504040204" pitchFamily="34" charset="0"/>
                <a:ea typeface="Verdana" panose="020B0604030504040204" pitchFamily="34" charset="0"/>
                <a:cs typeface="Trebuchet MS"/>
              </a:rPr>
              <a:t>ihastelu</a:t>
            </a:r>
            <a:endParaRPr lang="fi-FI" sz="1600" kern="0" dirty="0">
              <a:solidFill>
                <a:sysClr val="windowText" lastClr="000000"/>
              </a:solidFill>
              <a:latin typeface="Verdana" panose="020B0604030504040204" pitchFamily="34" charset="0"/>
              <a:ea typeface="Verdana" panose="020B0604030504040204" pitchFamily="34" charset="0"/>
              <a:cs typeface="Trebuchet MS"/>
            </a:endParaRPr>
          </a:p>
          <a:p>
            <a:pPr marL="517452" lvl="1" indent="-285750" defTabSz="1217706">
              <a:spcBef>
                <a:spcPts val="313"/>
              </a:spcBef>
              <a:buClr>
                <a:srgbClr val="FF0000"/>
              </a:buClr>
              <a:buFont typeface="Courier New" panose="02070309020205020404" pitchFamily="49" charset="0"/>
              <a:buChar char="o"/>
              <a:tabLst>
                <a:tab pos="350091" algn="l"/>
              </a:tabLst>
            </a:pPr>
            <a:r>
              <a:rPr lang="fi-FI" sz="1600" kern="0" dirty="0">
                <a:solidFill>
                  <a:srgbClr val="231F20"/>
                </a:solidFill>
                <a:latin typeface="Verdana" panose="020B0604030504040204" pitchFamily="34" charset="0"/>
                <a:ea typeface="Verdana" panose="020B0604030504040204" pitchFamily="34" charset="0"/>
                <a:cs typeface="Trebuchet MS"/>
              </a:rPr>
              <a:t> Peilin</a:t>
            </a:r>
            <a:r>
              <a:rPr lang="fi-FI" sz="1600" kern="0" spc="233" dirty="0">
                <a:solidFill>
                  <a:srgbClr val="231F20"/>
                </a:solidFill>
                <a:latin typeface="Verdana" panose="020B0604030504040204" pitchFamily="34" charset="0"/>
                <a:ea typeface="Verdana" panose="020B0604030504040204" pitchFamily="34" charset="0"/>
                <a:cs typeface="Trebuchet MS"/>
              </a:rPr>
              <a:t> </a:t>
            </a:r>
            <a:r>
              <a:rPr lang="fi-FI" sz="1600" kern="0" spc="67" dirty="0">
                <a:solidFill>
                  <a:srgbClr val="231F20"/>
                </a:solidFill>
                <a:latin typeface="Verdana" panose="020B0604030504040204" pitchFamily="34" charset="0"/>
                <a:ea typeface="Verdana" panose="020B0604030504040204" pitchFamily="34" charset="0"/>
                <a:cs typeface="Trebuchet MS"/>
              </a:rPr>
              <a:t>kautta</a:t>
            </a:r>
            <a:r>
              <a:rPr lang="fi-FI" sz="1600" kern="0" spc="240" dirty="0">
                <a:solidFill>
                  <a:srgbClr val="231F20"/>
                </a:solidFill>
                <a:latin typeface="Verdana" panose="020B0604030504040204" pitchFamily="34" charset="0"/>
                <a:ea typeface="Verdana" panose="020B0604030504040204" pitchFamily="34" charset="0"/>
                <a:cs typeface="Trebuchet MS"/>
              </a:rPr>
              <a:t> </a:t>
            </a:r>
            <a:r>
              <a:rPr lang="fi-FI" sz="1600" kern="0" dirty="0">
                <a:solidFill>
                  <a:srgbClr val="231F20"/>
                </a:solidFill>
                <a:latin typeface="Verdana" panose="020B0604030504040204" pitchFamily="34" charset="0"/>
                <a:ea typeface="Verdana" panose="020B0604030504040204" pitchFamily="34" charset="0"/>
                <a:cs typeface="Trebuchet MS"/>
              </a:rPr>
              <a:t>katseltuna</a:t>
            </a:r>
            <a:r>
              <a:rPr lang="fi-FI" sz="1600" kern="0" spc="240" dirty="0">
                <a:solidFill>
                  <a:srgbClr val="231F20"/>
                </a:solidFill>
                <a:latin typeface="Verdana" panose="020B0604030504040204" pitchFamily="34" charset="0"/>
                <a:ea typeface="Verdana" panose="020B0604030504040204" pitchFamily="34" charset="0"/>
                <a:cs typeface="Trebuchet MS"/>
              </a:rPr>
              <a:t> </a:t>
            </a:r>
            <a:r>
              <a:rPr lang="fi-FI" sz="1600" kern="0" dirty="0">
                <a:solidFill>
                  <a:srgbClr val="231F20"/>
                </a:solidFill>
                <a:latin typeface="Verdana" panose="020B0604030504040204" pitchFamily="34" charset="0"/>
                <a:ea typeface="Verdana" panose="020B0604030504040204" pitchFamily="34" charset="0"/>
                <a:cs typeface="Trebuchet MS"/>
              </a:rPr>
              <a:t>luonto</a:t>
            </a:r>
            <a:r>
              <a:rPr lang="fi-FI" sz="1600" kern="0" spc="240" dirty="0">
                <a:solidFill>
                  <a:srgbClr val="231F20"/>
                </a:solidFill>
                <a:latin typeface="Verdana" panose="020B0604030504040204" pitchFamily="34" charset="0"/>
                <a:ea typeface="Verdana" panose="020B0604030504040204" pitchFamily="34" charset="0"/>
                <a:cs typeface="Trebuchet MS"/>
              </a:rPr>
              <a:t> </a:t>
            </a:r>
            <a:r>
              <a:rPr lang="fi-FI" sz="1600" kern="0" spc="80" dirty="0">
                <a:solidFill>
                  <a:srgbClr val="231F20"/>
                </a:solidFill>
                <a:latin typeface="Verdana" panose="020B0604030504040204" pitchFamily="34" charset="0"/>
                <a:ea typeface="Verdana" panose="020B0604030504040204" pitchFamily="34" charset="0"/>
                <a:cs typeface="Trebuchet MS"/>
              </a:rPr>
              <a:t>nähdään</a:t>
            </a:r>
            <a:r>
              <a:rPr lang="fi-FI" sz="1600" kern="0" spc="240" dirty="0">
                <a:solidFill>
                  <a:srgbClr val="231F20"/>
                </a:solidFill>
                <a:latin typeface="Verdana" panose="020B0604030504040204" pitchFamily="34" charset="0"/>
                <a:ea typeface="Verdana" panose="020B0604030504040204" pitchFamily="34" charset="0"/>
                <a:cs typeface="Trebuchet MS"/>
              </a:rPr>
              <a:t> </a:t>
            </a:r>
            <a:r>
              <a:rPr lang="fi-FI" sz="1600" kern="0" dirty="0">
                <a:solidFill>
                  <a:srgbClr val="231F20"/>
                </a:solidFill>
                <a:latin typeface="Verdana" panose="020B0604030504040204" pitchFamily="34" charset="0"/>
                <a:ea typeface="Verdana" panose="020B0604030504040204" pitchFamily="34" charset="0"/>
                <a:cs typeface="Trebuchet MS"/>
              </a:rPr>
              <a:t>uudella</a:t>
            </a:r>
            <a:r>
              <a:rPr lang="fi-FI" sz="1600" kern="0" spc="240" dirty="0">
                <a:solidFill>
                  <a:srgbClr val="231F20"/>
                </a:solidFill>
                <a:latin typeface="Verdana" panose="020B0604030504040204" pitchFamily="34" charset="0"/>
                <a:ea typeface="Verdana" panose="020B0604030504040204" pitchFamily="34" charset="0"/>
                <a:cs typeface="Trebuchet MS"/>
              </a:rPr>
              <a:t> </a:t>
            </a:r>
            <a:r>
              <a:rPr lang="fi-FI" sz="1600" kern="0" spc="-13" dirty="0">
                <a:solidFill>
                  <a:srgbClr val="231F20"/>
                </a:solidFill>
                <a:latin typeface="Verdana" panose="020B0604030504040204" pitchFamily="34" charset="0"/>
                <a:ea typeface="Verdana" panose="020B0604030504040204" pitchFamily="34" charset="0"/>
                <a:cs typeface="Trebuchet MS"/>
              </a:rPr>
              <a:t>tavalla.</a:t>
            </a:r>
            <a:endParaRPr lang="fi-FI" sz="1600" kern="0" dirty="0">
              <a:solidFill>
                <a:sysClr val="windowText" lastClr="000000"/>
              </a:solidFill>
              <a:latin typeface="Verdana" panose="020B0604030504040204" pitchFamily="34" charset="0"/>
              <a:ea typeface="Verdana" panose="020B0604030504040204" pitchFamily="34" charset="0"/>
              <a:cs typeface="Trebuchet MS"/>
            </a:endParaRPr>
          </a:p>
          <a:p>
            <a:pPr marL="231702" lvl="1" defTabSz="1217706">
              <a:spcBef>
                <a:spcPts val="759"/>
              </a:spcBef>
              <a:tabLst>
                <a:tab pos="350091" algn="l"/>
              </a:tabLst>
            </a:pPr>
            <a:endParaRPr lang="fi-FI" sz="1332" kern="0" spc="-13" dirty="0">
              <a:solidFill>
                <a:srgbClr val="231F20"/>
              </a:solidFill>
              <a:latin typeface="Verdana" panose="020B0604030504040204" pitchFamily="34" charset="0"/>
              <a:ea typeface="Verdana" panose="020B0604030504040204" pitchFamily="34" charset="0"/>
              <a:cs typeface="Trebuchet MS"/>
            </a:endParaRPr>
          </a:p>
        </p:txBody>
      </p:sp>
      <p:sp>
        <p:nvSpPr>
          <p:cNvPr id="6" name="object 6"/>
          <p:cNvSpPr txBox="1"/>
          <p:nvPr/>
        </p:nvSpPr>
        <p:spPr>
          <a:xfrm>
            <a:off x="7518009" y="5200600"/>
            <a:ext cx="122982" cy="801650"/>
          </a:xfrm>
          <a:prstGeom prst="rect">
            <a:avLst/>
          </a:prstGeom>
        </p:spPr>
        <p:txBody>
          <a:bodyPr vert="vert270" wrap="square" lIns="0" tIns="10147" rIns="0" bIns="0" rtlCol="0">
            <a:spAutoFit/>
          </a:bodyPr>
          <a:lstStyle/>
          <a:p>
            <a:pPr marL="16913" defTabSz="1217706">
              <a:spcBef>
                <a:spcPts val="80"/>
              </a:spcBef>
            </a:pPr>
            <a:r>
              <a:rPr sz="799" kern="0" dirty="0">
                <a:solidFill>
                  <a:srgbClr val="231F20"/>
                </a:solidFill>
                <a:latin typeface="Gill Sans MT"/>
                <a:cs typeface="Gill Sans MT"/>
              </a:rPr>
              <a:t>KUVA:</a:t>
            </a:r>
            <a:r>
              <a:rPr sz="799" kern="0" spc="146" dirty="0">
                <a:solidFill>
                  <a:srgbClr val="231F20"/>
                </a:solidFill>
                <a:latin typeface="Gill Sans MT"/>
                <a:cs typeface="Gill Sans MT"/>
              </a:rPr>
              <a:t> </a:t>
            </a:r>
            <a:r>
              <a:rPr sz="799" kern="0" spc="-13" dirty="0">
                <a:solidFill>
                  <a:srgbClr val="231F20"/>
                </a:solidFill>
                <a:latin typeface="Gill Sans MT"/>
                <a:cs typeface="Gill Sans MT"/>
              </a:rPr>
              <a:t>PIXABAY</a:t>
            </a:r>
            <a:endParaRPr sz="799" kern="0" dirty="0">
              <a:solidFill>
                <a:sysClr val="windowText" lastClr="000000"/>
              </a:solidFill>
              <a:latin typeface="Gill Sans MT"/>
              <a:cs typeface="Gill Sans MT"/>
            </a:endParaRPr>
          </a:p>
        </p:txBody>
      </p:sp>
      <p:sp>
        <p:nvSpPr>
          <p:cNvPr id="7" name="object 7"/>
          <p:cNvSpPr txBox="1"/>
          <p:nvPr/>
        </p:nvSpPr>
        <p:spPr>
          <a:xfrm>
            <a:off x="7518009" y="1852218"/>
            <a:ext cx="122982" cy="1143281"/>
          </a:xfrm>
          <a:prstGeom prst="rect">
            <a:avLst/>
          </a:prstGeom>
        </p:spPr>
        <p:txBody>
          <a:bodyPr vert="vert270" wrap="square" lIns="0" tIns="10147" rIns="0" bIns="0" rtlCol="0">
            <a:spAutoFit/>
          </a:bodyPr>
          <a:lstStyle/>
          <a:p>
            <a:pPr marL="16913" defTabSz="1217706">
              <a:spcBef>
                <a:spcPts val="80"/>
              </a:spcBef>
            </a:pPr>
            <a:r>
              <a:rPr sz="799" kern="0" dirty="0">
                <a:solidFill>
                  <a:srgbClr val="231F20"/>
                </a:solidFill>
                <a:latin typeface="Gill Sans MT"/>
                <a:cs typeface="Gill Sans MT"/>
              </a:rPr>
              <a:t>KUVA:</a:t>
            </a:r>
            <a:r>
              <a:rPr sz="799" kern="0" spc="200" dirty="0">
                <a:solidFill>
                  <a:srgbClr val="231F20"/>
                </a:solidFill>
                <a:latin typeface="Gill Sans MT"/>
                <a:cs typeface="Gill Sans MT"/>
              </a:rPr>
              <a:t> </a:t>
            </a:r>
            <a:r>
              <a:rPr sz="799" kern="0" dirty="0">
                <a:solidFill>
                  <a:srgbClr val="231F20"/>
                </a:solidFill>
                <a:latin typeface="Gill Sans MT"/>
                <a:cs typeface="Gill Sans MT"/>
              </a:rPr>
              <a:t>VIHREÄ</a:t>
            </a:r>
            <a:r>
              <a:rPr sz="799" kern="0" spc="206" dirty="0">
                <a:solidFill>
                  <a:srgbClr val="231F20"/>
                </a:solidFill>
                <a:latin typeface="Gill Sans MT"/>
                <a:cs typeface="Gill Sans MT"/>
              </a:rPr>
              <a:t> </a:t>
            </a:r>
            <a:r>
              <a:rPr sz="799" kern="0" spc="-13" dirty="0">
                <a:solidFill>
                  <a:srgbClr val="231F20"/>
                </a:solidFill>
                <a:latin typeface="Gill Sans MT"/>
                <a:cs typeface="Gill Sans MT"/>
              </a:rPr>
              <a:t>VERÄJÄ</a:t>
            </a:r>
            <a:endParaRPr sz="799" kern="0" dirty="0">
              <a:solidFill>
                <a:sysClr val="windowText" lastClr="000000"/>
              </a:solidFill>
              <a:latin typeface="Gill Sans MT"/>
              <a:cs typeface="Gill Sans MT"/>
            </a:endParaRPr>
          </a:p>
        </p:txBody>
      </p:sp>
      <p:pic>
        <p:nvPicPr>
          <p:cNvPr id="8" name="object 8"/>
          <p:cNvPicPr/>
          <p:nvPr/>
        </p:nvPicPr>
        <p:blipFill>
          <a:blip r:embed="rId3" cstate="print"/>
          <a:stretch>
            <a:fillRect/>
          </a:stretch>
        </p:blipFill>
        <p:spPr>
          <a:xfrm>
            <a:off x="7686755" y="239683"/>
            <a:ext cx="4258022" cy="2738616"/>
          </a:xfrm>
          <a:prstGeom prst="rect">
            <a:avLst/>
          </a:prstGeom>
        </p:spPr>
      </p:pic>
      <p:pic>
        <p:nvPicPr>
          <p:cNvPr id="9" name="object 9"/>
          <p:cNvPicPr/>
          <p:nvPr/>
        </p:nvPicPr>
        <p:blipFill>
          <a:blip r:embed="rId4" cstate="print"/>
          <a:stretch>
            <a:fillRect/>
          </a:stretch>
        </p:blipFill>
        <p:spPr>
          <a:xfrm>
            <a:off x="7682777" y="3246684"/>
            <a:ext cx="4262005" cy="2738616"/>
          </a:xfrm>
          <a:prstGeom prst="rect">
            <a:avLst/>
          </a:prstGeom>
        </p:spPr>
      </p:pic>
      <p:sp>
        <p:nvSpPr>
          <p:cNvPr id="10" name="object 10"/>
          <p:cNvSpPr txBox="1"/>
          <p:nvPr/>
        </p:nvSpPr>
        <p:spPr>
          <a:xfrm>
            <a:off x="7673118" y="2975371"/>
            <a:ext cx="520904" cy="163930"/>
          </a:xfrm>
          <a:prstGeom prst="rect">
            <a:avLst/>
          </a:prstGeom>
        </p:spPr>
        <p:txBody>
          <a:bodyPr vert="horz" wrap="square" lIns="0" tIns="20295" rIns="0" bIns="0" rtlCol="0">
            <a:spAutoFit/>
          </a:bodyPr>
          <a:lstStyle/>
          <a:p>
            <a:pPr marL="16913" defTabSz="1217706">
              <a:spcBef>
                <a:spcPts val="160"/>
              </a:spcBef>
            </a:pPr>
            <a:r>
              <a:rPr sz="932" i="1" kern="0" spc="-13" dirty="0">
                <a:solidFill>
                  <a:srgbClr val="231F20"/>
                </a:solidFill>
                <a:latin typeface="Lucida Sans"/>
                <a:cs typeface="Lucida Sans"/>
              </a:rPr>
              <a:t>Jäälyhty</a:t>
            </a:r>
            <a:endParaRPr sz="932" kern="0" dirty="0">
              <a:solidFill>
                <a:sysClr val="windowText" lastClr="000000"/>
              </a:solidFill>
              <a:latin typeface="Lucida Sans"/>
              <a:cs typeface="Lucida Sans"/>
            </a:endParaRPr>
          </a:p>
        </p:txBody>
      </p:sp>
      <p:sp>
        <p:nvSpPr>
          <p:cNvPr id="12" name="object 12"/>
          <p:cNvSpPr txBox="1">
            <a:spLocks noGrp="1"/>
          </p:cNvSpPr>
          <p:nvPr>
            <p:ph type="ftr" sz="quarter" idx="4294967295"/>
          </p:nvPr>
        </p:nvSpPr>
        <p:spPr>
          <a:xfrm>
            <a:off x="560256" y="8381390"/>
            <a:ext cx="6525950" cy="230570"/>
          </a:xfrm>
          <a:prstGeom prst="rect">
            <a:avLst/>
          </a:prstGeom>
        </p:spPr>
        <p:txBody>
          <a:bodyPr vert="horz" wrap="square" lIns="0" tIns="5074" rIns="0" bIns="0" rtlCol="0">
            <a:spAutoFit/>
          </a:bodyPr>
          <a:lstStyle/>
          <a:p>
            <a:pPr marL="16913" defTabSz="1217706">
              <a:spcBef>
                <a:spcPts val="40"/>
              </a:spcBef>
            </a:pPr>
            <a:r>
              <a:rPr kern="0" dirty="0">
                <a:solidFill>
                  <a:prstClr val="white"/>
                </a:solidFill>
              </a:rPr>
              <a:t>LUONTOTOIMINTAA</a:t>
            </a:r>
            <a:r>
              <a:rPr kern="0" spc="346" dirty="0">
                <a:solidFill>
                  <a:prstClr val="white"/>
                </a:solidFill>
              </a:rPr>
              <a:t> </a:t>
            </a:r>
            <a:r>
              <a:rPr kern="0" dirty="0">
                <a:solidFill>
                  <a:prstClr val="white"/>
                </a:solidFill>
              </a:rPr>
              <a:t>JOKAISEEN</a:t>
            </a:r>
            <a:r>
              <a:rPr kern="0" spc="107" dirty="0">
                <a:solidFill>
                  <a:prstClr val="white"/>
                </a:solidFill>
              </a:rPr>
              <a:t> </a:t>
            </a:r>
            <a:r>
              <a:rPr kern="0" spc="53" dirty="0">
                <a:solidFill>
                  <a:prstClr val="white"/>
                </a:solidFill>
              </a:rPr>
              <a:t>VUODENAIKAAN</a:t>
            </a:r>
          </a:p>
        </p:txBody>
      </p:sp>
      <p:sp>
        <p:nvSpPr>
          <p:cNvPr id="11" name="object 11"/>
          <p:cNvSpPr txBox="1"/>
          <p:nvPr/>
        </p:nvSpPr>
        <p:spPr>
          <a:xfrm>
            <a:off x="7673119" y="5982350"/>
            <a:ext cx="613921" cy="163930"/>
          </a:xfrm>
          <a:prstGeom prst="rect">
            <a:avLst/>
          </a:prstGeom>
        </p:spPr>
        <p:txBody>
          <a:bodyPr vert="horz" wrap="square" lIns="0" tIns="20295" rIns="0" bIns="0" rtlCol="0">
            <a:spAutoFit/>
          </a:bodyPr>
          <a:lstStyle/>
          <a:p>
            <a:pPr marL="16913" defTabSz="1217706">
              <a:spcBef>
                <a:spcPts val="160"/>
              </a:spcBef>
            </a:pPr>
            <a:r>
              <a:rPr sz="932" i="1" kern="0" spc="-13" dirty="0">
                <a:solidFill>
                  <a:srgbClr val="231F20"/>
                </a:solidFill>
                <a:latin typeface="Lucida Sans"/>
                <a:cs typeface="Lucida Sans"/>
              </a:rPr>
              <a:t>Lumiukko</a:t>
            </a:r>
            <a:endParaRPr sz="932" kern="0" dirty="0">
              <a:solidFill>
                <a:sysClr val="windowText" lastClr="000000"/>
              </a:solidFill>
              <a:latin typeface="Lucida Sans"/>
              <a:cs typeface="Lucida San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22071" y="360512"/>
            <a:ext cx="11153200" cy="447964"/>
          </a:xfrm>
          <a:prstGeom prst="rect">
            <a:avLst/>
          </a:prstGeom>
        </p:spPr>
        <p:txBody>
          <a:bodyPr vert="horz" wrap="square" lIns="0" tIns="16912" rIns="0" bIns="0" rtlCol="0">
            <a:spAutoFit/>
          </a:bodyPr>
          <a:lstStyle/>
          <a:p>
            <a:pPr marL="16913">
              <a:spcBef>
                <a:spcPts val="133"/>
              </a:spcBef>
            </a:pPr>
            <a:r>
              <a:rPr lang="fi-FI" sz="2800" b="0" spc="113" dirty="0">
                <a:solidFill>
                  <a:srgbClr val="FF0000"/>
                </a:solidFill>
              </a:rPr>
              <a:t>VINKKI: mielipaikkaharjoitus ulkona</a:t>
            </a:r>
            <a:endParaRPr sz="2800" b="0" spc="113" dirty="0">
              <a:solidFill>
                <a:srgbClr val="FF0000"/>
              </a:solidFill>
            </a:endParaRPr>
          </a:p>
        </p:txBody>
      </p:sp>
      <p:sp>
        <p:nvSpPr>
          <p:cNvPr id="4" name="object 4"/>
          <p:cNvSpPr txBox="1">
            <a:spLocks noGrp="1"/>
          </p:cNvSpPr>
          <p:nvPr>
            <p:ph type="ftr" sz="quarter" idx="4294967295"/>
          </p:nvPr>
        </p:nvSpPr>
        <p:spPr>
          <a:xfrm>
            <a:off x="560256" y="8381390"/>
            <a:ext cx="6525950" cy="230570"/>
          </a:xfrm>
          <a:prstGeom prst="rect">
            <a:avLst/>
          </a:prstGeom>
        </p:spPr>
        <p:txBody>
          <a:bodyPr vert="horz" wrap="square" lIns="0" tIns="5074" rIns="0" bIns="0" rtlCol="0">
            <a:spAutoFit/>
          </a:bodyPr>
          <a:lstStyle/>
          <a:p>
            <a:pPr marL="16913" defTabSz="1217706">
              <a:spcBef>
                <a:spcPts val="40"/>
              </a:spcBef>
            </a:pPr>
            <a:r>
              <a:rPr kern="0" dirty="0">
                <a:solidFill>
                  <a:prstClr val="white"/>
                </a:solidFill>
              </a:rPr>
              <a:t>LUONTOTOIMINTAA</a:t>
            </a:r>
            <a:r>
              <a:rPr kern="0" spc="346" dirty="0">
                <a:solidFill>
                  <a:prstClr val="white"/>
                </a:solidFill>
              </a:rPr>
              <a:t> </a:t>
            </a:r>
            <a:r>
              <a:rPr kern="0" dirty="0">
                <a:solidFill>
                  <a:prstClr val="white"/>
                </a:solidFill>
              </a:rPr>
              <a:t>JOKAISEEN</a:t>
            </a:r>
            <a:r>
              <a:rPr kern="0" spc="107" dirty="0">
                <a:solidFill>
                  <a:prstClr val="white"/>
                </a:solidFill>
              </a:rPr>
              <a:t> </a:t>
            </a:r>
            <a:r>
              <a:rPr kern="0" spc="53" dirty="0">
                <a:solidFill>
                  <a:prstClr val="white"/>
                </a:solidFill>
              </a:rPr>
              <a:t>VUODENAIKAAN</a:t>
            </a:r>
          </a:p>
        </p:txBody>
      </p:sp>
      <p:sp>
        <p:nvSpPr>
          <p:cNvPr id="3" name="object 3"/>
          <p:cNvSpPr txBox="1"/>
          <p:nvPr/>
        </p:nvSpPr>
        <p:spPr>
          <a:xfrm>
            <a:off x="422071" y="779834"/>
            <a:ext cx="10871324" cy="5298331"/>
          </a:xfrm>
          <a:prstGeom prst="rect">
            <a:avLst/>
          </a:prstGeom>
        </p:spPr>
        <p:txBody>
          <a:bodyPr vert="horz" wrap="square" lIns="0" tIns="16912" rIns="0" bIns="0" rtlCol="0">
            <a:spAutoFit/>
          </a:bodyPr>
          <a:lstStyle/>
          <a:p>
            <a:pPr marL="16913" marR="977548" defTabSz="1217706">
              <a:lnSpc>
                <a:spcPct val="108300"/>
              </a:lnSpc>
              <a:spcBef>
                <a:spcPts val="133"/>
              </a:spcBef>
            </a:pPr>
            <a:endParaRPr lang="fi-FI" sz="1400" b="1" kern="0" spc="305" dirty="0">
              <a:solidFill>
                <a:srgbClr val="231F20"/>
              </a:solidFill>
              <a:latin typeface="Verdana" panose="020B0604030504040204" pitchFamily="34" charset="0"/>
              <a:ea typeface="Verdana" panose="020B0604030504040204" pitchFamily="34" charset="0"/>
              <a:cs typeface="Trebuchet MS"/>
            </a:endParaRPr>
          </a:p>
          <a:p>
            <a:pPr marL="16913" marR="977548" defTabSz="1217706">
              <a:lnSpc>
                <a:spcPct val="108300"/>
              </a:lnSpc>
              <a:spcBef>
                <a:spcPts val="133"/>
              </a:spcBef>
            </a:pPr>
            <a:r>
              <a:rPr sz="1400" b="1" kern="0" spc="60" dirty="0" err="1">
                <a:solidFill>
                  <a:srgbClr val="231F20"/>
                </a:solidFill>
                <a:latin typeface="Verdana" panose="020B0604030504040204" pitchFamily="34" charset="0"/>
                <a:ea typeface="Verdana" panose="020B0604030504040204" pitchFamily="34" charset="0"/>
                <a:cs typeface="Trebuchet MS"/>
              </a:rPr>
              <a:t>Rauhoitu</a:t>
            </a:r>
            <a:r>
              <a:rPr sz="1400" b="1" kern="0" spc="300" dirty="0">
                <a:solidFill>
                  <a:srgbClr val="231F20"/>
                </a:solidFill>
                <a:latin typeface="Verdana" panose="020B0604030504040204" pitchFamily="34" charset="0"/>
                <a:ea typeface="Verdana" panose="020B0604030504040204" pitchFamily="34" charset="0"/>
                <a:cs typeface="Trebuchet MS"/>
              </a:rPr>
              <a:t> </a:t>
            </a:r>
            <a:r>
              <a:rPr sz="1400" b="1" kern="0" dirty="0">
                <a:solidFill>
                  <a:srgbClr val="231F20"/>
                </a:solidFill>
                <a:latin typeface="Verdana" panose="020B0604030504040204" pitchFamily="34" charset="0"/>
                <a:ea typeface="Verdana" panose="020B0604030504040204" pitchFamily="34" charset="0"/>
                <a:cs typeface="Trebuchet MS"/>
              </a:rPr>
              <a:t>ja</a:t>
            </a:r>
            <a:r>
              <a:rPr sz="1400" b="1" kern="0" spc="305" dirty="0">
                <a:solidFill>
                  <a:srgbClr val="231F20"/>
                </a:solidFill>
                <a:latin typeface="Verdana" panose="020B0604030504040204" pitchFamily="34" charset="0"/>
                <a:ea typeface="Verdana" panose="020B0604030504040204" pitchFamily="34" charset="0"/>
                <a:cs typeface="Trebuchet MS"/>
              </a:rPr>
              <a:t> </a:t>
            </a:r>
            <a:r>
              <a:rPr sz="1400" b="1" kern="0" spc="60" dirty="0">
                <a:solidFill>
                  <a:srgbClr val="231F20"/>
                </a:solidFill>
                <a:latin typeface="Verdana" panose="020B0604030504040204" pitchFamily="34" charset="0"/>
                <a:ea typeface="Verdana" panose="020B0604030504040204" pitchFamily="34" charset="0"/>
                <a:cs typeface="Trebuchet MS"/>
              </a:rPr>
              <a:t>hengitä</a:t>
            </a:r>
            <a:r>
              <a:rPr sz="1400" b="1" kern="0" spc="305" dirty="0">
                <a:solidFill>
                  <a:srgbClr val="231F20"/>
                </a:solidFill>
                <a:latin typeface="Verdana" panose="020B0604030504040204" pitchFamily="34" charset="0"/>
                <a:ea typeface="Verdana" panose="020B0604030504040204" pitchFamily="34" charset="0"/>
                <a:cs typeface="Trebuchet MS"/>
              </a:rPr>
              <a:t> </a:t>
            </a:r>
            <a:r>
              <a:rPr sz="1400" b="1" kern="0" spc="47" dirty="0">
                <a:solidFill>
                  <a:srgbClr val="231F20"/>
                </a:solidFill>
                <a:latin typeface="Verdana" panose="020B0604030504040204" pitchFamily="34" charset="0"/>
                <a:ea typeface="Verdana" panose="020B0604030504040204" pitchFamily="34" charset="0"/>
                <a:cs typeface="Trebuchet MS"/>
              </a:rPr>
              <a:t>syvään. </a:t>
            </a:r>
            <a:r>
              <a:rPr sz="1400" b="1" kern="0" dirty="0">
                <a:solidFill>
                  <a:srgbClr val="231F20"/>
                </a:solidFill>
                <a:latin typeface="Verdana" panose="020B0604030504040204" pitchFamily="34" charset="0"/>
                <a:ea typeface="Verdana" panose="020B0604030504040204" pitchFamily="34" charset="0"/>
                <a:cs typeface="Trebuchet MS"/>
              </a:rPr>
              <a:t>Hiljaisuus</a:t>
            </a:r>
            <a:r>
              <a:rPr sz="1400" b="1" kern="0" spc="193" dirty="0">
                <a:solidFill>
                  <a:srgbClr val="231F20"/>
                </a:solidFill>
                <a:latin typeface="Verdana" panose="020B0604030504040204" pitchFamily="34" charset="0"/>
                <a:ea typeface="Verdana" panose="020B0604030504040204" pitchFamily="34" charset="0"/>
                <a:cs typeface="Trebuchet MS"/>
              </a:rPr>
              <a:t> </a:t>
            </a:r>
            <a:r>
              <a:rPr sz="1400" b="1" kern="0" spc="67" dirty="0">
                <a:solidFill>
                  <a:srgbClr val="231F20"/>
                </a:solidFill>
                <a:latin typeface="Verdana" panose="020B0604030504040204" pitchFamily="34" charset="0"/>
                <a:ea typeface="Verdana" panose="020B0604030504040204" pitchFamily="34" charset="0"/>
                <a:cs typeface="Trebuchet MS"/>
              </a:rPr>
              <a:t>saattaa</a:t>
            </a:r>
            <a:r>
              <a:rPr sz="1400" b="1" kern="0" spc="200" dirty="0">
                <a:solidFill>
                  <a:srgbClr val="231F20"/>
                </a:solidFill>
                <a:latin typeface="Verdana" panose="020B0604030504040204" pitchFamily="34" charset="0"/>
                <a:ea typeface="Verdana" panose="020B0604030504040204" pitchFamily="34" charset="0"/>
                <a:cs typeface="Trebuchet MS"/>
              </a:rPr>
              <a:t> </a:t>
            </a:r>
            <a:r>
              <a:rPr sz="1400" b="1" kern="0" dirty="0">
                <a:solidFill>
                  <a:srgbClr val="231F20"/>
                </a:solidFill>
                <a:latin typeface="Verdana" panose="020B0604030504040204" pitchFamily="34" charset="0"/>
                <a:ea typeface="Verdana" panose="020B0604030504040204" pitchFamily="34" charset="0"/>
                <a:cs typeface="Trebuchet MS"/>
              </a:rPr>
              <a:t>tuntua</a:t>
            </a:r>
            <a:r>
              <a:rPr sz="1400" b="1" kern="0" spc="193" dirty="0">
                <a:solidFill>
                  <a:srgbClr val="231F20"/>
                </a:solidFill>
                <a:latin typeface="Verdana" panose="020B0604030504040204" pitchFamily="34" charset="0"/>
                <a:ea typeface="Verdana" panose="020B0604030504040204" pitchFamily="34" charset="0"/>
                <a:cs typeface="Trebuchet MS"/>
              </a:rPr>
              <a:t> </a:t>
            </a:r>
            <a:r>
              <a:rPr sz="1400" b="1" kern="0" dirty="0">
                <a:solidFill>
                  <a:srgbClr val="231F20"/>
                </a:solidFill>
                <a:latin typeface="Verdana" panose="020B0604030504040204" pitchFamily="34" charset="0"/>
                <a:ea typeface="Verdana" panose="020B0604030504040204" pitchFamily="34" charset="0"/>
                <a:cs typeface="Trebuchet MS"/>
              </a:rPr>
              <a:t>oudolta,</a:t>
            </a:r>
            <a:r>
              <a:rPr sz="1400" b="1" kern="0" spc="200" dirty="0">
                <a:solidFill>
                  <a:srgbClr val="231F20"/>
                </a:solidFill>
                <a:latin typeface="Verdana" panose="020B0604030504040204" pitchFamily="34" charset="0"/>
                <a:ea typeface="Verdana" panose="020B0604030504040204" pitchFamily="34" charset="0"/>
                <a:cs typeface="Trebuchet MS"/>
              </a:rPr>
              <a:t> </a:t>
            </a:r>
            <a:r>
              <a:rPr sz="1400" b="1" kern="0" dirty="0">
                <a:solidFill>
                  <a:srgbClr val="231F20"/>
                </a:solidFill>
                <a:latin typeface="Verdana" panose="020B0604030504040204" pitchFamily="34" charset="0"/>
                <a:ea typeface="Verdana" panose="020B0604030504040204" pitchFamily="34" charset="0"/>
                <a:cs typeface="Trebuchet MS"/>
              </a:rPr>
              <a:t>mutta</a:t>
            </a:r>
            <a:r>
              <a:rPr sz="1400" b="1" kern="0" spc="200" dirty="0">
                <a:solidFill>
                  <a:srgbClr val="231F20"/>
                </a:solidFill>
                <a:latin typeface="Verdana" panose="020B0604030504040204" pitchFamily="34" charset="0"/>
                <a:ea typeface="Verdana" panose="020B0604030504040204" pitchFamily="34" charset="0"/>
                <a:cs typeface="Trebuchet MS"/>
              </a:rPr>
              <a:t> </a:t>
            </a:r>
            <a:r>
              <a:rPr sz="1400" b="1" kern="0" dirty="0">
                <a:solidFill>
                  <a:srgbClr val="231F20"/>
                </a:solidFill>
                <a:latin typeface="Verdana" panose="020B0604030504040204" pitchFamily="34" charset="0"/>
                <a:ea typeface="Verdana" panose="020B0604030504040204" pitchFamily="34" charset="0"/>
                <a:cs typeface="Trebuchet MS"/>
              </a:rPr>
              <a:t>odota,</a:t>
            </a:r>
            <a:r>
              <a:rPr sz="1400" b="1" kern="0" spc="193" dirty="0">
                <a:solidFill>
                  <a:srgbClr val="231F20"/>
                </a:solidFill>
                <a:latin typeface="Verdana" panose="020B0604030504040204" pitchFamily="34" charset="0"/>
                <a:ea typeface="Verdana" panose="020B0604030504040204" pitchFamily="34" charset="0"/>
                <a:cs typeface="Trebuchet MS"/>
              </a:rPr>
              <a:t> </a:t>
            </a:r>
            <a:r>
              <a:rPr sz="1400" b="1" kern="0" dirty="0">
                <a:solidFill>
                  <a:srgbClr val="231F20"/>
                </a:solidFill>
                <a:latin typeface="Verdana" panose="020B0604030504040204" pitchFamily="34" charset="0"/>
                <a:ea typeface="Verdana" panose="020B0604030504040204" pitchFamily="34" charset="0"/>
                <a:cs typeface="Trebuchet MS"/>
              </a:rPr>
              <a:t>ja</a:t>
            </a:r>
            <a:r>
              <a:rPr sz="1400" b="1" kern="0" spc="200" dirty="0">
                <a:solidFill>
                  <a:srgbClr val="231F20"/>
                </a:solidFill>
                <a:latin typeface="Verdana" panose="020B0604030504040204" pitchFamily="34" charset="0"/>
                <a:ea typeface="Verdana" panose="020B0604030504040204" pitchFamily="34" charset="0"/>
                <a:cs typeface="Trebuchet MS"/>
              </a:rPr>
              <a:t> </a:t>
            </a:r>
            <a:r>
              <a:rPr sz="1400" b="1" kern="0" spc="80" dirty="0">
                <a:solidFill>
                  <a:srgbClr val="231F20"/>
                </a:solidFill>
                <a:latin typeface="Verdana" panose="020B0604030504040204" pitchFamily="34" charset="0"/>
                <a:ea typeface="Verdana" panose="020B0604030504040204" pitchFamily="34" charset="0"/>
                <a:cs typeface="Trebuchet MS"/>
              </a:rPr>
              <a:t>anna</a:t>
            </a:r>
            <a:r>
              <a:rPr sz="1400" b="1" kern="0" spc="200" dirty="0">
                <a:solidFill>
                  <a:srgbClr val="231F20"/>
                </a:solidFill>
                <a:latin typeface="Verdana" panose="020B0604030504040204" pitchFamily="34" charset="0"/>
                <a:ea typeface="Verdana" panose="020B0604030504040204" pitchFamily="34" charset="0"/>
                <a:cs typeface="Trebuchet MS"/>
              </a:rPr>
              <a:t> </a:t>
            </a:r>
            <a:r>
              <a:rPr sz="1400" b="1" kern="0" dirty="0">
                <a:solidFill>
                  <a:srgbClr val="231F20"/>
                </a:solidFill>
                <a:latin typeface="Verdana" panose="020B0604030504040204" pitchFamily="34" charset="0"/>
                <a:ea typeface="Verdana" panose="020B0604030504040204" pitchFamily="34" charset="0"/>
                <a:cs typeface="Trebuchet MS"/>
              </a:rPr>
              <a:t>keholle</a:t>
            </a:r>
            <a:r>
              <a:rPr sz="1400" b="1" kern="0" spc="193" dirty="0">
                <a:solidFill>
                  <a:srgbClr val="231F20"/>
                </a:solidFill>
                <a:latin typeface="Verdana" panose="020B0604030504040204" pitchFamily="34" charset="0"/>
                <a:ea typeface="Verdana" panose="020B0604030504040204" pitchFamily="34" charset="0"/>
                <a:cs typeface="Trebuchet MS"/>
              </a:rPr>
              <a:t> </a:t>
            </a:r>
            <a:r>
              <a:rPr sz="1400" b="1" kern="0" dirty="0">
                <a:solidFill>
                  <a:srgbClr val="231F20"/>
                </a:solidFill>
                <a:latin typeface="Verdana" panose="020B0604030504040204" pitchFamily="34" charset="0"/>
                <a:ea typeface="Verdana" panose="020B0604030504040204" pitchFamily="34" charset="0"/>
                <a:cs typeface="Trebuchet MS"/>
              </a:rPr>
              <a:t>ja</a:t>
            </a:r>
            <a:r>
              <a:rPr sz="1400" b="1" kern="0" spc="200" dirty="0">
                <a:solidFill>
                  <a:srgbClr val="231F20"/>
                </a:solidFill>
                <a:latin typeface="Verdana" panose="020B0604030504040204" pitchFamily="34" charset="0"/>
                <a:ea typeface="Verdana" panose="020B0604030504040204" pitchFamily="34" charset="0"/>
                <a:cs typeface="Trebuchet MS"/>
              </a:rPr>
              <a:t> </a:t>
            </a:r>
            <a:r>
              <a:rPr sz="1400" b="1" kern="0" dirty="0">
                <a:solidFill>
                  <a:srgbClr val="231F20"/>
                </a:solidFill>
                <a:latin typeface="Verdana" panose="020B0604030504040204" pitchFamily="34" charset="0"/>
                <a:ea typeface="Verdana" panose="020B0604030504040204" pitchFamily="34" charset="0"/>
                <a:cs typeface="Trebuchet MS"/>
              </a:rPr>
              <a:t>aisteille</a:t>
            </a:r>
            <a:r>
              <a:rPr sz="1400" b="1" kern="0" spc="193" dirty="0">
                <a:solidFill>
                  <a:srgbClr val="231F20"/>
                </a:solidFill>
                <a:latin typeface="Verdana" panose="020B0604030504040204" pitchFamily="34" charset="0"/>
                <a:ea typeface="Verdana" panose="020B0604030504040204" pitchFamily="34" charset="0"/>
                <a:cs typeface="Trebuchet MS"/>
              </a:rPr>
              <a:t> </a:t>
            </a:r>
            <a:r>
              <a:rPr sz="1400" b="1" kern="0" dirty="0">
                <a:solidFill>
                  <a:srgbClr val="231F20"/>
                </a:solidFill>
                <a:latin typeface="Verdana" panose="020B0604030504040204" pitchFamily="34" charset="0"/>
                <a:ea typeface="Verdana" panose="020B0604030504040204" pitchFamily="34" charset="0"/>
                <a:cs typeface="Trebuchet MS"/>
              </a:rPr>
              <a:t>aikaa</a:t>
            </a:r>
            <a:r>
              <a:rPr sz="1400" b="1" kern="0" spc="200" dirty="0">
                <a:solidFill>
                  <a:srgbClr val="231F20"/>
                </a:solidFill>
                <a:latin typeface="Verdana" panose="020B0604030504040204" pitchFamily="34" charset="0"/>
                <a:ea typeface="Verdana" panose="020B0604030504040204" pitchFamily="34" charset="0"/>
                <a:cs typeface="Trebuchet MS"/>
              </a:rPr>
              <a:t> </a:t>
            </a:r>
            <a:r>
              <a:rPr sz="1400" b="1" kern="0" dirty="0">
                <a:solidFill>
                  <a:srgbClr val="231F20"/>
                </a:solidFill>
                <a:latin typeface="Verdana" panose="020B0604030504040204" pitchFamily="34" charset="0"/>
                <a:ea typeface="Verdana" panose="020B0604030504040204" pitchFamily="34" charset="0"/>
                <a:cs typeface="Trebuchet MS"/>
              </a:rPr>
              <a:t>herätä.</a:t>
            </a:r>
            <a:r>
              <a:rPr sz="1400" b="1" kern="0" spc="200" dirty="0">
                <a:solidFill>
                  <a:srgbClr val="231F20"/>
                </a:solidFill>
                <a:latin typeface="Verdana" panose="020B0604030504040204" pitchFamily="34" charset="0"/>
                <a:ea typeface="Verdana" panose="020B0604030504040204" pitchFamily="34" charset="0"/>
                <a:cs typeface="Trebuchet MS"/>
              </a:rPr>
              <a:t> </a:t>
            </a:r>
            <a:r>
              <a:rPr sz="1400" b="1" kern="0" dirty="0">
                <a:solidFill>
                  <a:srgbClr val="231F20"/>
                </a:solidFill>
                <a:latin typeface="Verdana" panose="020B0604030504040204" pitchFamily="34" charset="0"/>
                <a:ea typeface="Verdana" panose="020B0604030504040204" pitchFamily="34" charset="0"/>
                <a:cs typeface="Trebuchet MS"/>
              </a:rPr>
              <a:t>Voit</a:t>
            </a:r>
            <a:r>
              <a:rPr sz="1400" b="1" kern="0" spc="193" dirty="0">
                <a:solidFill>
                  <a:srgbClr val="231F20"/>
                </a:solidFill>
                <a:latin typeface="Verdana" panose="020B0604030504040204" pitchFamily="34" charset="0"/>
                <a:ea typeface="Verdana" panose="020B0604030504040204" pitchFamily="34" charset="0"/>
                <a:cs typeface="Trebuchet MS"/>
              </a:rPr>
              <a:t> </a:t>
            </a:r>
            <a:r>
              <a:rPr sz="1400" b="1" kern="0" dirty="0">
                <a:solidFill>
                  <a:srgbClr val="231F20"/>
                </a:solidFill>
                <a:latin typeface="Verdana" panose="020B0604030504040204" pitchFamily="34" charset="0"/>
                <a:ea typeface="Verdana" panose="020B0604030504040204" pitchFamily="34" charset="0"/>
                <a:cs typeface="Trebuchet MS"/>
              </a:rPr>
              <a:t>sulkea</a:t>
            </a:r>
            <a:r>
              <a:rPr sz="1400" b="1" kern="0" spc="200" dirty="0">
                <a:solidFill>
                  <a:srgbClr val="231F20"/>
                </a:solidFill>
                <a:latin typeface="Verdana" panose="020B0604030504040204" pitchFamily="34" charset="0"/>
                <a:ea typeface="Verdana" panose="020B0604030504040204" pitchFamily="34" charset="0"/>
                <a:cs typeface="Trebuchet MS"/>
              </a:rPr>
              <a:t> </a:t>
            </a:r>
            <a:r>
              <a:rPr sz="1400" b="1" kern="0" dirty="0">
                <a:solidFill>
                  <a:srgbClr val="231F20"/>
                </a:solidFill>
                <a:latin typeface="Verdana" panose="020B0604030504040204" pitchFamily="34" charset="0"/>
                <a:ea typeface="Verdana" panose="020B0604030504040204" pitchFamily="34" charset="0"/>
                <a:cs typeface="Trebuchet MS"/>
              </a:rPr>
              <a:t>silmät</a:t>
            </a:r>
            <a:r>
              <a:rPr sz="1400" b="1" kern="0" spc="200" dirty="0">
                <a:solidFill>
                  <a:srgbClr val="231F20"/>
                </a:solidFill>
                <a:latin typeface="Verdana" panose="020B0604030504040204" pitchFamily="34" charset="0"/>
                <a:ea typeface="Verdana" panose="020B0604030504040204" pitchFamily="34" charset="0"/>
                <a:cs typeface="Trebuchet MS"/>
              </a:rPr>
              <a:t> </a:t>
            </a:r>
            <a:r>
              <a:rPr sz="1400" b="1" kern="0" dirty="0">
                <a:solidFill>
                  <a:srgbClr val="231F20"/>
                </a:solidFill>
                <a:latin typeface="Verdana" panose="020B0604030504040204" pitchFamily="34" charset="0"/>
                <a:ea typeface="Verdana" panose="020B0604030504040204" pitchFamily="34" charset="0"/>
                <a:cs typeface="Trebuchet MS"/>
              </a:rPr>
              <a:t>ja</a:t>
            </a:r>
            <a:r>
              <a:rPr sz="1400" b="1" kern="0" spc="193" dirty="0">
                <a:solidFill>
                  <a:srgbClr val="231F20"/>
                </a:solidFill>
                <a:latin typeface="Verdana" panose="020B0604030504040204" pitchFamily="34" charset="0"/>
                <a:ea typeface="Verdana" panose="020B0604030504040204" pitchFamily="34" charset="0"/>
                <a:cs typeface="Trebuchet MS"/>
              </a:rPr>
              <a:t> </a:t>
            </a:r>
            <a:r>
              <a:rPr sz="1400" b="1" kern="0" dirty="0">
                <a:solidFill>
                  <a:srgbClr val="231F20"/>
                </a:solidFill>
                <a:latin typeface="Verdana" panose="020B0604030504040204" pitchFamily="34" charset="0"/>
                <a:ea typeface="Verdana" panose="020B0604030504040204" pitchFamily="34" charset="0"/>
                <a:cs typeface="Trebuchet MS"/>
              </a:rPr>
              <a:t>vain</a:t>
            </a:r>
            <a:r>
              <a:rPr sz="1400" b="1" kern="0" spc="200" dirty="0">
                <a:solidFill>
                  <a:srgbClr val="231F20"/>
                </a:solidFill>
                <a:latin typeface="Verdana" panose="020B0604030504040204" pitchFamily="34" charset="0"/>
                <a:ea typeface="Verdana" panose="020B0604030504040204" pitchFamily="34" charset="0"/>
                <a:cs typeface="Trebuchet MS"/>
              </a:rPr>
              <a:t> </a:t>
            </a:r>
            <a:r>
              <a:rPr sz="1400" b="1" kern="0" spc="-13" dirty="0">
                <a:solidFill>
                  <a:srgbClr val="231F20"/>
                </a:solidFill>
                <a:latin typeface="Verdana" panose="020B0604030504040204" pitchFamily="34" charset="0"/>
                <a:ea typeface="Verdana" panose="020B0604030504040204" pitchFamily="34" charset="0"/>
                <a:cs typeface="Trebuchet MS"/>
              </a:rPr>
              <a:t>olla. </a:t>
            </a:r>
            <a:r>
              <a:rPr sz="1400" b="1" kern="0" spc="87" dirty="0">
                <a:solidFill>
                  <a:srgbClr val="231F20"/>
                </a:solidFill>
                <a:latin typeface="Verdana" panose="020B0604030504040204" pitchFamily="34" charset="0"/>
                <a:ea typeface="Verdana" panose="020B0604030504040204" pitchFamily="34" charset="0"/>
                <a:cs typeface="Trebuchet MS"/>
              </a:rPr>
              <a:t>Nyt </a:t>
            </a:r>
            <a:r>
              <a:rPr sz="1400" b="1" kern="0" dirty="0">
                <a:solidFill>
                  <a:srgbClr val="231F20"/>
                </a:solidFill>
                <a:latin typeface="Verdana" panose="020B0604030504040204" pitchFamily="34" charset="0"/>
                <a:ea typeface="Verdana" panose="020B0604030504040204" pitchFamily="34" charset="0"/>
                <a:cs typeface="Trebuchet MS"/>
              </a:rPr>
              <a:t>ei</a:t>
            </a:r>
            <a:r>
              <a:rPr sz="1400" b="1" kern="0" spc="87" dirty="0">
                <a:solidFill>
                  <a:srgbClr val="231F20"/>
                </a:solidFill>
                <a:latin typeface="Verdana" panose="020B0604030504040204" pitchFamily="34" charset="0"/>
                <a:ea typeface="Verdana" panose="020B0604030504040204" pitchFamily="34" charset="0"/>
                <a:cs typeface="Trebuchet MS"/>
              </a:rPr>
              <a:t> </a:t>
            </a:r>
            <a:r>
              <a:rPr sz="1400" b="1" kern="0" dirty="0">
                <a:solidFill>
                  <a:srgbClr val="231F20"/>
                </a:solidFill>
                <a:latin typeface="Verdana" panose="020B0604030504040204" pitchFamily="34" charset="0"/>
                <a:ea typeface="Verdana" panose="020B0604030504040204" pitchFamily="34" charset="0"/>
                <a:cs typeface="Trebuchet MS"/>
              </a:rPr>
              <a:t>ole</a:t>
            </a:r>
            <a:r>
              <a:rPr sz="1400" b="1" kern="0" spc="87" dirty="0">
                <a:solidFill>
                  <a:srgbClr val="231F20"/>
                </a:solidFill>
                <a:latin typeface="Verdana" panose="020B0604030504040204" pitchFamily="34" charset="0"/>
                <a:ea typeface="Verdana" panose="020B0604030504040204" pitchFamily="34" charset="0"/>
                <a:cs typeface="Trebuchet MS"/>
              </a:rPr>
              <a:t> </a:t>
            </a:r>
            <a:r>
              <a:rPr sz="1400" b="1" kern="0" dirty="0">
                <a:solidFill>
                  <a:srgbClr val="231F20"/>
                </a:solidFill>
                <a:latin typeface="Verdana" panose="020B0604030504040204" pitchFamily="34" charset="0"/>
                <a:ea typeface="Verdana" panose="020B0604030504040204" pitchFamily="34" charset="0"/>
                <a:cs typeface="Trebuchet MS"/>
              </a:rPr>
              <a:t>kiire</a:t>
            </a:r>
            <a:r>
              <a:rPr sz="1400" b="1" kern="0" spc="87" dirty="0">
                <a:solidFill>
                  <a:srgbClr val="231F20"/>
                </a:solidFill>
                <a:latin typeface="Verdana" panose="020B0604030504040204" pitchFamily="34" charset="0"/>
                <a:ea typeface="Verdana" panose="020B0604030504040204" pitchFamily="34" charset="0"/>
                <a:cs typeface="Trebuchet MS"/>
              </a:rPr>
              <a:t> </a:t>
            </a:r>
            <a:r>
              <a:rPr sz="1400" b="1" kern="0" spc="-13" dirty="0">
                <a:solidFill>
                  <a:srgbClr val="231F20"/>
                </a:solidFill>
                <a:latin typeface="Verdana" panose="020B0604030504040204" pitchFamily="34" charset="0"/>
                <a:ea typeface="Verdana" panose="020B0604030504040204" pitchFamily="34" charset="0"/>
                <a:cs typeface="Trebuchet MS"/>
              </a:rPr>
              <a:t>minnekään.</a:t>
            </a:r>
            <a:endParaRPr sz="1400" b="1" kern="0" dirty="0">
              <a:solidFill>
                <a:sysClr val="windowText" lastClr="000000"/>
              </a:solidFill>
              <a:latin typeface="Verdana" panose="020B0604030504040204" pitchFamily="34" charset="0"/>
              <a:ea typeface="Verdana" panose="020B0604030504040204" pitchFamily="34" charset="0"/>
              <a:cs typeface="Trebuchet MS"/>
            </a:endParaRPr>
          </a:p>
          <a:p>
            <a:pPr defTabSz="1217706">
              <a:spcBef>
                <a:spcPts val="27"/>
              </a:spcBef>
            </a:pPr>
            <a:endParaRPr sz="1400" kern="0" dirty="0">
              <a:solidFill>
                <a:sysClr val="windowText" lastClr="000000"/>
              </a:solidFill>
              <a:latin typeface="Verdana" panose="020B0604030504040204" pitchFamily="34" charset="0"/>
              <a:ea typeface="Verdana" panose="020B0604030504040204" pitchFamily="34" charset="0"/>
              <a:cs typeface="Trebuchet MS"/>
            </a:endParaRPr>
          </a:p>
          <a:p>
            <a:pPr marL="16913" marR="903132" defTabSz="1217706">
              <a:lnSpc>
                <a:spcPct val="108300"/>
              </a:lnSpc>
              <a:spcBef>
                <a:spcPts val="7"/>
              </a:spcBef>
            </a:pPr>
            <a:r>
              <a:rPr sz="1400" i="1" kern="0" dirty="0">
                <a:solidFill>
                  <a:srgbClr val="231F20"/>
                </a:solidFill>
                <a:latin typeface="Verdana" panose="020B0604030504040204" pitchFamily="34" charset="0"/>
                <a:ea typeface="Verdana" panose="020B0604030504040204" pitchFamily="34" charset="0"/>
                <a:cs typeface="Lucida Sans"/>
              </a:rPr>
              <a:t>Kun</a:t>
            </a:r>
            <a:r>
              <a:rPr sz="1400" i="1" kern="0" spc="-27" dirty="0">
                <a:solidFill>
                  <a:srgbClr val="231F20"/>
                </a:solidFill>
                <a:latin typeface="Verdana" panose="020B0604030504040204" pitchFamily="34" charset="0"/>
                <a:ea typeface="Verdana" panose="020B0604030504040204" pitchFamily="34" charset="0"/>
                <a:cs typeface="Lucida Sans"/>
              </a:rPr>
              <a:t> </a:t>
            </a:r>
            <a:r>
              <a:rPr sz="1400" i="1" kern="0" dirty="0">
                <a:solidFill>
                  <a:srgbClr val="231F20"/>
                </a:solidFill>
                <a:latin typeface="Verdana" panose="020B0604030504040204" pitchFamily="34" charset="0"/>
                <a:ea typeface="Verdana" panose="020B0604030504040204" pitchFamily="34" charset="0"/>
                <a:cs typeface="Lucida Sans"/>
              </a:rPr>
              <a:t>tunnet</a:t>
            </a:r>
            <a:r>
              <a:rPr sz="1400" i="1" kern="0" spc="-27" dirty="0">
                <a:solidFill>
                  <a:srgbClr val="231F20"/>
                </a:solidFill>
                <a:latin typeface="Verdana" panose="020B0604030504040204" pitchFamily="34" charset="0"/>
                <a:ea typeface="Verdana" panose="020B0604030504040204" pitchFamily="34" charset="0"/>
                <a:cs typeface="Lucida Sans"/>
              </a:rPr>
              <a:t> </a:t>
            </a:r>
            <a:r>
              <a:rPr sz="1400" i="1" kern="0" dirty="0">
                <a:solidFill>
                  <a:srgbClr val="231F20"/>
                </a:solidFill>
                <a:latin typeface="Verdana" panose="020B0604030504040204" pitchFamily="34" charset="0"/>
                <a:ea typeface="Verdana" panose="020B0604030504040204" pitchFamily="34" charset="0"/>
                <a:cs typeface="Lucida Sans"/>
              </a:rPr>
              <a:t>mielesi</a:t>
            </a:r>
            <a:r>
              <a:rPr sz="1400" i="1" kern="0" spc="-27" dirty="0">
                <a:solidFill>
                  <a:srgbClr val="231F20"/>
                </a:solidFill>
                <a:latin typeface="Verdana" panose="020B0604030504040204" pitchFamily="34" charset="0"/>
                <a:ea typeface="Verdana" panose="020B0604030504040204" pitchFamily="34" charset="0"/>
                <a:cs typeface="Lucida Sans"/>
              </a:rPr>
              <a:t> </a:t>
            </a:r>
            <a:r>
              <a:rPr sz="1400" i="1" kern="0" dirty="0">
                <a:solidFill>
                  <a:srgbClr val="231F20"/>
                </a:solidFill>
                <a:latin typeface="Verdana" panose="020B0604030504040204" pitchFamily="34" charset="0"/>
                <a:ea typeface="Verdana" panose="020B0604030504040204" pitchFamily="34" charset="0"/>
                <a:cs typeface="Lucida Sans"/>
              </a:rPr>
              <a:t>rauhoittuneen,</a:t>
            </a:r>
            <a:r>
              <a:rPr sz="1400" i="1" kern="0" spc="-27" dirty="0">
                <a:solidFill>
                  <a:srgbClr val="231F20"/>
                </a:solidFill>
                <a:latin typeface="Verdana" panose="020B0604030504040204" pitchFamily="34" charset="0"/>
                <a:ea typeface="Verdana" panose="020B0604030504040204" pitchFamily="34" charset="0"/>
                <a:cs typeface="Lucida Sans"/>
              </a:rPr>
              <a:t> avaa silmät </a:t>
            </a:r>
            <a:r>
              <a:rPr sz="1400" i="1" kern="0" spc="-40" dirty="0">
                <a:solidFill>
                  <a:srgbClr val="231F20"/>
                </a:solidFill>
                <a:latin typeface="Verdana" panose="020B0604030504040204" pitchFamily="34" charset="0"/>
                <a:ea typeface="Verdana" panose="020B0604030504040204" pitchFamily="34" charset="0"/>
                <a:cs typeface="Lucida Sans"/>
              </a:rPr>
              <a:t>ja</a:t>
            </a:r>
            <a:r>
              <a:rPr sz="1400" i="1" kern="0" spc="-27" dirty="0">
                <a:solidFill>
                  <a:srgbClr val="231F20"/>
                </a:solidFill>
                <a:latin typeface="Verdana" panose="020B0604030504040204" pitchFamily="34" charset="0"/>
                <a:ea typeface="Verdana" panose="020B0604030504040204" pitchFamily="34" charset="0"/>
                <a:cs typeface="Lucida Sans"/>
              </a:rPr>
              <a:t> </a:t>
            </a:r>
            <a:r>
              <a:rPr sz="1400" i="1" kern="0" dirty="0">
                <a:solidFill>
                  <a:srgbClr val="231F20"/>
                </a:solidFill>
                <a:latin typeface="Verdana" panose="020B0604030504040204" pitchFamily="34" charset="0"/>
                <a:ea typeface="Verdana" panose="020B0604030504040204" pitchFamily="34" charset="0"/>
                <a:cs typeface="Lucida Sans"/>
              </a:rPr>
              <a:t>katso</a:t>
            </a:r>
            <a:r>
              <a:rPr sz="1400" i="1" kern="0" spc="-27" dirty="0">
                <a:solidFill>
                  <a:srgbClr val="231F20"/>
                </a:solidFill>
                <a:latin typeface="Verdana" panose="020B0604030504040204" pitchFamily="34" charset="0"/>
                <a:ea typeface="Verdana" panose="020B0604030504040204" pitchFamily="34" charset="0"/>
                <a:cs typeface="Lucida Sans"/>
              </a:rPr>
              <a:t> maisemaa </a:t>
            </a:r>
            <a:r>
              <a:rPr sz="1400" i="1" kern="0" spc="-40" dirty="0">
                <a:solidFill>
                  <a:srgbClr val="231F20"/>
                </a:solidFill>
                <a:latin typeface="Verdana" panose="020B0604030504040204" pitchFamily="34" charset="0"/>
                <a:ea typeface="Verdana" panose="020B0604030504040204" pitchFamily="34" charset="0"/>
                <a:cs typeface="Lucida Sans"/>
              </a:rPr>
              <a:t>ja</a:t>
            </a:r>
            <a:r>
              <a:rPr sz="1400" i="1" kern="0" spc="-27" dirty="0">
                <a:solidFill>
                  <a:srgbClr val="231F20"/>
                </a:solidFill>
                <a:latin typeface="Verdana" panose="020B0604030504040204" pitchFamily="34" charset="0"/>
                <a:ea typeface="Verdana" panose="020B0604030504040204" pitchFamily="34" charset="0"/>
                <a:cs typeface="Lucida Sans"/>
              </a:rPr>
              <a:t> </a:t>
            </a:r>
            <a:r>
              <a:rPr sz="1400" i="1" kern="0" spc="-33" dirty="0">
                <a:solidFill>
                  <a:srgbClr val="231F20"/>
                </a:solidFill>
                <a:latin typeface="Verdana" panose="020B0604030504040204" pitchFamily="34" charset="0"/>
                <a:ea typeface="Verdana" panose="020B0604030504040204" pitchFamily="34" charset="0"/>
                <a:cs typeface="Lucida Sans"/>
              </a:rPr>
              <a:t>ympäristöä.</a:t>
            </a:r>
            <a:r>
              <a:rPr sz="1400" i="1" kern="0" spc="-27" dirty="0">
                <a:solidFill>
                  <a:srgbClr val="231F20"/>
                </a:solidFill>
                <a:latin typeface="Verdana" panose="020B0604030504040204" pitchFamily="34" charset="0"/>
                <a:ea typeface="Verdana" panose="020B0604030504040204" pitchFamily="34" charset="0"/>
                <a:cs typeface="Lucida Sans"/>
              </a:rPr>
              <a:t> </a:t>
            </a:r>
            <a:r>
              <a:rPr sz="1400" i="1" kern="0" spc="-13" dirty="0">
                <a:solidFill>
                  <a:srgbClr val="231F20"/>
                </a:solidFill>
                <a:latin typeface="Verdana" panose="020B0604030504040204" pitchFamily="34" charset="0"/>
                <a:ea typeface="Verdana" panose="020B0604030504040204" pitchFamily="34" charset="0"/>
                <a:cs typeface="Lucida Sans"/>
              </a:rPr>
              <a:t>Anna</a:t>
            </a:r>
            <a:r>
              <a:rPr sz="1400" i="1" kern="0" spc="-27" dirty="0">
                <a:solidFill>
                  <a:srgbClr val="231F20"/>
                </a:solidFill>
                <a:latin typeface="Verdana" panose="020B0604030504040204" pitchFamily="34" charset="0"/>
                <a:ea typeface="Verdana" panose="020B0604030504040204" pitchFamily="34" charset="0"/>
                <a:cs typeface="Lucida Sans"/>
              </a:rPr>
              <a:t> </a:t>
            </a:r>
            <a:r>
              <a:rPr sz="1400" i="1" kern="0" spc="-13" dirty="0">
                <a:solidFill>
                  <a:srgbClr val="231F20"/>
                </a:solidFill>
                <a:latin typeface="Verdana" panose="020B0604030504040204" pitchFamily="34" charset="0"/>
                <a:ea typeface="Verdana" panose="020B0604030504040204" pitchFamily="34" charset="0"/>
                <a:cs typeface="Lucida Sans"/>
              </a:rPr>
              <a:t>jalkojesi</a:t>
            </a:r>
            <a:r>
              <a:rPr sz="1400" i="1" kern="0" spc="-27" dirty="0">
                <a:solidFill>
                  <a:srgbClr val="231F20"/>
                </a:solidFill>
                <a:latin typeface="Verdana" panose="020B0604030504040204" pitchFamily="34" charset="0"/>
                <a:ea typeface="Verdana" panose="020B0604030504040204" pitchFamily="34" charset="0"/>
                <a:cs typeface="Lucida Sans"/>
              </a:rPr>
              <a:t> </a:t>
            </a:r>
            <a:r>
              <a:rPr sz="1400" i="1" kern="0" spc="-13" dirty="0">
                <a:solidFill>
                  <a:srgbClr val="231F20"/>
                </a:solidFill>
                <a:latin typeface="Verdana" panose="020B0604030504040204" pitchFamily="34" charset="0"/>
                <a:ea typeface="Verdana" panose="020B0604030504040204" pitchFamily="34" charset="0"/>
                <a:cs typeface="Lucida Sans"/>
              </a:rPr>
              <a:t>kuljettaa</a:t>
            </a:r>
            <a:r>
              <a:rPr sz="1400" i="1" kern="0" spc="-27" dirty="0">
                <a:solidFill>
                  <a:srgbClr val="231F20"/>
                </a:solidFill>
                <a:latin typeface="Verdana" panose="020B0604030504040204" pitchFamily="34" charset="0"/>
                <a:ea typeface="Verdana" panose="020B0604030504040204" pitchFamily="34" charset="0"/>
                <a:cs typeface="Lucida Sans"/>
              </a:rPr>
              <a:t> </a:t>
            </a:r>
            <a:r>
              <a:rPr sz="1400" i="1" kern="0" spc="-13" dirty="0">
                <a:solidFill>
                  <a:srgbClr val="231F20"/>
                </a:solidFill>
                <a:latin typeface="Verdana" panose="020B0604030504040204" pitchFamily="34" charset="0"/>
                <a:ea typeface="Verdana" panose="020B0604030504040204" pitchFamily="34" charset="0"/>
                <a:cs typeface="Lucida Sans"/>
              </a:rPr>
              <a:t>sinua</a:t>
            </a:r>
            <a:r>
              <a:rPr sz="1400" i="1" kern="0" spc="-27" dirty="0">
                <a:solidFill>
                  <a:srgbClr val="231F20"/>
                </a:solidFill>
                <a:latin typeface="Verdana" panose="020B0604030504040204" pitchFamily="34" charset="0"/>
                <a:ea typeface="Verdana" panose="020B0604030504040204" pitchFamily="34" charset="0"/>
                <a:cs typeface="Lucida Sans"/>
              </a:rPr>
              <a:t> </a:t>
            </a:r>
            <a:r>
              <a:rPr sz="1400" i="1" kern="0" spc="-13" dirty="0">
                <a:solidFill>
                  <a:srgbClr val="231F20"/>
                </a:solidFill>
                <a:latin typeface="Verdana" panose="020B0604030504040204" pitchFamily="34" charset="0"/>
                <a:ea typeface="Verdana" panose="020B0604030504040204" pitchFamily="34" charset="0"/>
                <a:cs typeface="Lucida Sans"/>
              </a:rPr>
              <a:t>eteenpäin. Älä</a:t>
            </a:r>
            <a:r>
              <a:rPr sz="1400" i="1" kern="0" spc="-20" dirty="0">
                <a:solidFill>
                  <a:srgbClr val="231F20"/>
                </a:solidFill>
                <a:latin typeface="Verdana" panose="020B0604030504040204" pitchFamily="34" charset="0"/>
                <a:ea typeface="Verdana" panose="020B0604030504040204" pitchFamily="34" charset="0"/>
                <a:cs typeface="Lucida Sans"/>
              </a:rPr>
              <a:t> </a:t>
            </a:r>
            <a:r>
              <a:rPr sz="1400" i="1" kern="0" dirty="0">
                <a:solidFill>
                  <a:srgbClr val="231F20"/>
                </a:solidFill>
                <a:latin typeface="Verdana" panose="020B0604030504040204" pitchFamily="34" charset="0"/>
                <a:ea typeface="Verdana" panose="020B0604030504040204" pitchFamily="34" charset="0"/>
                <a:cs typeface="Lucida Sans"/>
              </a:rPr>
              <a:t>ajattele</a:t>
            </a:r>
            <a:r>
              <a:rPr sz="1400" i="1" kern="0" spc="-20" dirty="0">
                <a:solidFill>
                  <a:srgbClr val="231F20"/>
                </a:solidFill>
                <a:latin typeface="Verdana" panose="020B0604030504040204" pitchFamily="34" charset="0"/>
                <a:ea typeface="Verdana" panose="020B0604030504040204" pitchFamily="34" charset="0"/>
                <a:cs typeface="Lucida Sans"/>
              </a:rPr>
              <a:t> </a:t>
            </a:r>
            <a:r>
              <a:rPr sz="1400" i="1" kern="0" spc="-40" dirty="0">
                <a:solidFill>
                  <a:srgbClr val="231F20"/>
                </a:solidFill>
                <a:latin typeface="Verdana" panose="020B0604030504040204" pitchFamily="34" charset="0"/>
                <a:ea typeface="Verdana" panose="020B0604030504040204" pitchFamily="34" charset="0"/>
                <a:cs typeface="Lucida Sans"/>
              </a:rPr>
              <a:t>ja</a:t>
            </a:r>
            <a:r>
              <a:rPr sz="1400" i="1" kern="0" spc="-20" dirty="0">
                <a:solidFill>
                  <a:srgbClr val="231F20"/>
                </a:solidFill>
                <a:latin typeface="Verdana" panose="020B0604030504040204" pitchFamily="34" charset="0"/>
                <a:ea typeface="Verdana" panose="020B0604030504040204" pitchFamily="34" charset="0"/>
                <a:cs typeface="Lucida Sans"/>
              </a:rPr>
              <a:t> </a:t>
            </a:r>
            <a:r>
              <a:rPr sz="1400" i="1" kern="0" dirty="0">
                <a:solidFill>
                  <a:srgbClr val="231F20"/>
                </a:solidFill>
                <a:latin typeface="Verdana" panose="020B0604030504040204" pitchFamily="34" charset="0"/>
                <a:ea typeface="Verdana" panose="020B0604030504040204" pitchFamily="34" charset="0"/>
                <a:cs typeface="Lucida Sans"/>
              </a:rPr>
              <a:t>suunnittele</a:t>
            </a:r>
            <a:r>
              <a:rPr sz="1400" i="1" kern="0" spc="-20" dirty="0">
                <a:solidFill>
                  <a:srgbClr val="231F20"/>
                </a:solidFill>
                <a:latin typeface="Verdana" panose="020B0604030504040204" pitchFamily="34" charset="0"/>
                <a:ea typeface="Verdana" panose="020B0604030504040204" pitchFamily="34" charset="0"/>
                <a:cs typeface="Lucida Sans"/>
              </a:rPr>
              <a:t> </a:t>
            </a:r>
            <a:r>
              <a:rPr sz="1400" i="1" kern="0" spc="-40" dirty="0">
                <a:solidFill>
                  <a:srgbClr val="231F20"/>
                </a:solidFill>
                <a:latin typeface="Verdana" panose="020B0604030504040204" pitchFamily="34" charset="0"/>
                <a:ea typeface="Verdana" panose="020B0604030504040204" pitchFamily="34" charset="0"/>
                <a:cs typeface="Lucida Sans"/>
              </a:rPr>
              <a:t>liikaa.</a:t>
            </a:r>
            <a:r>
              <a:rPr sz="1400" i="1" kern="0" spc="-20" dirty="0">
                <a:solidFill>
                  <a:srgbClr val="231F20"/>
                </a:solidFill>
                <a:latin typeface="Verdana" panose="020B0604030504040204" pitchFamily="34" charset="0"/>
                <a:ea typeface="Verdana" panose="020B0604030504040204" pitchFamily="34" charset="0"/>
                <a:cs typeface="Lucida Sans"/>
              </a:rPr>
              <a:t> </a:t>
            </a:r>
            <a:r>
              <a:rPr sz="1400" i="1" kern="0" dirty="0">
                <a:solidFill>
                  <a:srgbClr val="231F20"/>
                </a:solidFill>
                <a:latin typeface="Verdana" panose="020B0604030504040204" pitchFamily="34" charset="0"/>
                <a:ea typeface="Verdana" panose="020B0604030504040204" pitchFamily="34" charset="0"/>
                <a:cs typeface="Lucida Sans"/>
              </a:rPr>
              <a:t>Ole</a:t>
            </a:r>
            <a:r>
              <a:rPr sz="1400" i="1" kern="0" spc="-20" dirty="0">
                <a:solidFill>
                  <a:srgbClr val="231F20"/>
                </a:solidFill>
                <a:latin typeface="Verdana" panose="020B0604030504040204" pitchFamily="34" charset="0"/>
                <a:ea typeface="Verdana" panose="020B0604030504040204" pitchFamily="34" charset="0"/>
                <a:cs typeface="Lucida Sans"/>
              </a:rPr>
              <a:t> </a:t>
            </a:r>
            <a:r>
              <a:rPr sz="1400" i="1" kern="0" spc="-13" dirty="0">
                <a:solidFill>
                  <a:srgbClr val="231F20"/>
                </a:solidFill>
                <a:latin typeface="Verdana" panose="020B0604030504040204" pitchFamily="34" charset="0"/>
                <a:ea typeface="Verdana" panose="020B0604030504040204" pitchFamily="34" charset="0"/>
                <a:cs typeface="Lucida Sans"/>
              </a:rPr>
              <a:t>vain </a:t>
            </a:r>
            <a:r>
              <a:rPr sz="1400" i="1" kern="0" dirty="0">
                <a:solidFill>
                  <a:srgbClr val="231F20"/>
                </a:solidFill>
                <a:latin typeface="Verdana" panose="020B0604030504040204" pitchFamily="34" charset="0"/>
                <a:ea typeface="Verdana" panose="020B0604030504040204" pitchFamily="34" charset="0"/>
                <a:cs typeface="Lucida Sans"/>
              </a:rPr>
              <a:t>tässä</a:t>
            </a:r>
            <a:r>
              <a:rPr sz="1400" i="1" kern="0" spc="-20" dirty="0">
                <a:solidFill>
                  <a:srgbClr val="231F20"/>
                </a:solidFill>
                <a:latin typeface="Verdana" panose="020B0604030504040204" pitchFamily="34" charset="0"/>
                <a:ea typeface="Verdana" panose="020B0604030504040204" pitchFamily="34" charset="0"/>
                <a:cs typeface="Lucida Sans"/>
              </a:rPr>
              <a:t> </a:t>
            </a:r>
            <a:r>
              <a:rPr sz="1400" i="1" kern="0" spc="-40" dirty="0">
                <a:solidFill>
                  <a:srgbClr val="231F20"/>
                </a:solidFill>
                <a:latin typeface="Verdana" panose="020B0604030504040204" pitchFamily="34" charset="0"/>
                <a:ea typeface="Verdana" panose="020B0604030504040204" pitchFamily="34" charset="0"/>
                <a:cs typeface="Lucida Sans"/>
              </a:rPr>
              <a:t>ja</a:t>
            </a:r>
            <a:r>
              <a:rPr sz="1400" i="1" kern="0" spc="-20" dirty="0">
                <a:solidFill>
                  <a:srgbClr val="231F20"/>
                </a:solidFill>
                <a:latin typeface="Verdana" panose="020B0604030504040204" pitchFamily="34" charset="0"/>
                <a:ea typeface="Verdana" panose="020B0604030504040204" pitchFamily="34" charset="0"/>
                <a:cs typeface="Lucida Sans"/>
              </a:rPr>
              <a:t> </a:t>
            </a:r>
            <a:r>
              <a:rPr sz="1400" i="1" kern="0" spc="-13" dirty="0">
                <a:solidFill>
                  <a:srgbClr val="231F20"/>
                </a:solidFill>
                <a:latin typeface="Verdana" panose="020B0604030504040204" pitchFamily="34" charset="0"/>
                <a:ea typeface="Verdana" panose="020B0604030504040204" pitchFamily="34" charset="0"/>
                <a:cs typeface="Lucida Sans"/>
              </a:rPr>
              <a:t>nyt.</a:t>
            </a:r>
            <a:r>
              <a:rPr sz="1400" i="1" kern="0" spc="-20" dirty="0">
                <a:solidFill>
                  <a:srgbClr val="231F20"/>
                </a:solidFill>
                <a:latin typeface="Verdana" panose="020B0604030504040204" pitchFamily="34" charset="0"/>
                <a:ea typeface="Verdana" panose="020B0604030504040204" pitchFamily="34" charset="0"/>
                <a:cs typeface="Lucida Sans"/>
              </a:rPr>
              <a:t> </a:t>
            </a:r>
            <a:r>
              <a:rPr sz="1400" i="1" kern="0" dirty="0">
                <a:solidFill>
                  <a:srgbClr val="231F20"/>
                </a:solidFill>
                <a:latin typeface="Verdana" panose="020B0604030504040204" pitchFamily="34" charset="0"/>
                <a:ea typeface="Verdana" panose="020B0604030504040204" pitchFamily="34" charset="0"/>
                <a:cs typeface="Lucida Sans"/>
              </a:rPr>
              <a:t>Kuuntele</a:t>
            </a:r>
            <a:r>
              <a:rPr sz="1400" i="1" kern="0" spc="-20" dirty="0">
                <a:solidFill>
                  <a:srgbClr val="231F20"/>
                </a:solidFill>
                <a:latin typeface="Verdana" panose="020B0604030504040204" pitchFamily="34" charset="0"/>
                <a:ea typeface="Verdana" panose="020B0604030504040204" pitchFamily="34" charset="0"/>
                <a:cs typeface="Lucida Sans"/>
              </a:rPr>
              <a:t> </a:t>
            </a:r>
            <a:r>
              <a:rPr sz="1400" i="1" kern="0" spc="-13" dirty="0">
                <a:solidFill>
                  <a:srgbClr val="231F20"/>
                </a:solidFill>
                <a:latin typeface="Verdana" panose="020B0604030504040204" pitchFamily="34" charset="0"/>
                <a:ea typeface="Verdana" panose="020B0604030504040204" pitchFamily="34" charset="0"/>
                <a:cs typeface="Lucida Sans"/>
              </a:rPr>
              <a:t>itseäsi.</a:t>
            </a:r>
            <a:r>
              <a:rPr sz="1400" i="1" kern="0" spc="-20" dirty="0">
                <a:solidFill>
                  <a:srgbClr val="231F20"/>
                </a:solidFill>
                <a:latin typeface="Verdana" panose="020B0604030504040204" pitchFamily="34" charset="0"/>
                <a:ea typeface="Verdana" panose="020B0604030504040204" pitchFamily="34" charset="0"/>
                <a:cs typeface="Lucida Sans"/>
              </a:rPr>
              <a:t> </a:t>
            </a:r>
            <a:r>
              <a:rPr sz="1400" i="1" kern="0" dirty="0">
                <a:solidFill>
                  <a:srgbClr val="231F20"/>
                </a:solidFill>
                <a:latin typeface="Verdana" panose="020B0604030504040204" pitchFamily="34" charset="0"/>
                <a:ea typeface="Verdana" panose="020B0604030504040204" pitchFamily="34" charset="0"/>
                <a:cs typeface="Lucida Sans"/>
              </a:rPr>
              <a:t>Mikä</a:t>
            </a:r>
            <a:r>
              <a:rPr sz="1400" i="1" kern="0" spc="-13" dirty="0">
                <a:solidFill>
                  <a:srgbClr val="231F20"/>
                </a:solidFill>
                <a:latin typeface="Verdana" panose="020B0604030504040204" pitchFamily="34" charset="0"/>
                <a:ea typeface="Verdana" panose="020B0604030504040204" pitchFamily="34" charset="0"/>
                <a:cs typeface="Lucida Sans"/>
              </a:rPr>
              <a:t> </a:t>
            </a:r>
            <a:r>
              <a:rPr sz="1400" i="1" kern="0" spc="-27" dirty="0">
                <a:solidFill>
                  <a:srgbClr val="231F20"/>
                </a:solidFill>
                <a:latin typeface="Verdana" panose="020B0604030504040204" pitchFamily="34" charset="0"/>
                <a:ea typeface="Verdana" panose="020B0604030504040204" pitchFamily="34" charset="0"/>
                <a:cs typeface="Lucida Sans"/>
              </a:rPr>
              <a:t>paikka</a:t>
            </a:r>
            <a:r>
              <a:rPr sz="1400" i="1" kern="0" spc="-20" dirty="0">
                <a:solidFill>
                  <a:srgbClr val="231F20"/>
                </a:solidFill>
                <a:latin typeface="Verdana" panose="020B0604030504040204" pitchFamily="34" charset="0"/>
                <a:ea typeface="Verdana" panose="020B0604030504040204" pitchFamily="34" charset="0"/>
                <a:cs typeface="Lucida Sans"/>
              </a:rPr>
              <a:t> </a:t>
            </a:r>
            <a:r>
              <a:rPr sz="1400" i="1" kern="0" dirty="0">
                <a:solidFill>
                  <a:srgbClr val="231F20"/>
                </a:solidFill>
                <a:latin typeface="Verdana" panose="020B0604030504040204" pitchFamily="34" charset="0"/>
                <a:ea typeface="Verdana" panose="020B0604030504040204" pitchFamily="34" charset="0"/>
                <a:cs typeface="Lucida Sans"/>
              </a:rPr>
              <a:t>kutsuu</a:t>
            </a:r>
            <a:r>
              <a:rPr sz="1400" i="1" kern="0" spc="-20" dirty="0">
                <a:solidFill>
                  <a:srgbClr val="231F20"/>
                </a:solidFill>
                <a:latin typeface="Verdana" panose="020B0604030504040204" pitchFamily="34" charset="0"/>
                <a:ea typeface="Verdana" panose="020B0604030504040204" pitchFamily="34" charset="0"/>
                <a:cs typeface="Lucida Sans"/>
              </a:rPr>
              <a:t> </a:t>
            </a:r>
            <a:r>
              <a:rPr sz="1400" i="1" kern="0" spc="-13" dirty="0">
                <a:solidFill>
                  <a:srgbClr val="231F20"/>
                </a:solidFill>
                <a:latin typeface="Verdana" panose="020B0604030504040204" pitchFamily="34" charset="0"/>
                <a:ea typeface="Verdana" panose="020B0604030504040204" pitchFamily="34" charset="0"/>
                <a:cs typeface="Lucida Sans"/>
              </a:rPr>
              <a:t>sinua</a:t>
            </a:r>
            <a:r>
              <a:rPr sz="1400" i="1" kern="0" spc="-20" dirty="0">
                <a:solidFill>
                  <a:srgbClr val="231F20"/>
                </a:solidFill>
                <a:latin typeface="Verdana" panose="020B0604030504040204" pitchFamily="34" charset="0"/>
                <a:ea typeface="Verdana" panose="020B0604030504040204" pitchFamily="34" charset="0"/>
                <a:cs typeface="Lucida Sans"/>
              </a:rPr>
              <a:t> </a:t>
            </a:r>
            <a:r>
              <a:rPr sz="1400" i="1" kern="0" dirty="0">
                <a:solidFill>
                  <a:srgbClr val="231F20"/>
                </a:solidFill>
                <a:latin typeface="Verdana" panose="020B0604030504040204" pitchFamily="34" charset="0"/>
                <a:ea typeface="Verdana" panose="020B0604030504040204" pitchFamily="34" charset="0"/>
                <a:cs typeface="Lucida Sans"/>
              </a:rPr>
              <a:t>luokseen?</a:t>
            </a:r>
            <a:r>
              <a:rPr sz="1400" i="1" kern="0" spc="-20" dirty="0">
                <a:solidFill>
                  <a:srgbClr val="231F20"/>
                </a:solidFill>
                <a:latin typeface="Verdana" panose="020B0604030504040204" pitchFamily="34" charset="0"/>
                <a:ea typeface="Verdana" panose="020B0604030504040204" pitchFamily="34" charset="0"/>
                <a:cs typeface="Lucida Sans"/>
              </a:rPr>
              <a:t> </a:t>
            </a:r>
            <a:r>
              <a:rPr sz="1400" i="1" kern="0" dirty="0">
                <a:solidFill>
                  <a:srgbClr val="231F20"/>
                </a:solidFill>
                <a:latin typeface="Verdana" panose="020B0604030504040204" pitchFamily="34" charset="0"/>
                <a:ea typeface="Verdana" panose="020B0604030504040204" pitchFamily="34" charset="0"/>
                <a:cs typeface="Lucida Sans"/>
              </a:rPr>
              <a:t>Kulje</a:t>
            </a:r>
            <a:r>
              <a:rPr sz="1400" i="1" kern="0" spc="-20" dirty="0">
                <a:solidFill>
                  <a:srgbClr val="231F20"/>
                </a:solidFill>
                <a:latin typeface="Verdana" panose="020B0604030504040204" pitchFamily="34" charset="0"/>
                <a:ea typeface="Verdana" panose="020B0604030504040204" pitchFamily="34" charset="0"/>
                <a:cs typeface="Lucida Sans"/>
              </a:rPr>
              <a:t> </a:t>
            </a:r>
            <a:r>
              <a:rPr sz="1400" i="1" kern="0" spc="-13" dirty="0">
                <a:solidFill>
                  <a:srgbClr val="231F20"/>
                </a:solidFill>
                <a:latin typeface="Verdana" panose="020B0604030504040204" pitchFamily="34" charset="0"/>
                <a:ea typeface="Verdana" panose="020B0604030504040204" pitchFamily="34" charset="0"/>
                <a:cs typeface="Lucida Sans"/>
              </a:rPr>
              <a:t>sinne. </a:t>
            </a:r>
            <a:r>
              <a:rPr sz="1400" i="1" kern="0" dirty="0">
                <a:solidFill>
                  <a:srgbClr val="231F20"/>
                </a:solidFill>
                <a:latin typeface="Verdana" panose="020B0604030504040204" pitchFamily="34" charset="0"/>
                <a:ea typeface="Verdana" panose="020B0604030504040204" pitchFamily="34" charset="0"/>
                <a:cs typeface="Lucida Sans"/>
              </a:rPr>
              <a:t>Katsele</a:t>
            </a:r>
            <a:r>
              <a:rPr sz="1400" i="1" kern="0" spc="-33" dirty="0">
                <a:solidFill>
                  <a:srgbClr val="231F20"/>
                </a:solidFill>
                <a:latin typeface="Verdana" panose="020B0604030504040204" pitchFamily="34" charset="0"/>
                <a:ea typeface="Verdana" panose="020B0604030504040204" pitchFamily="34" charset="0"/>
                <a:cs typeface="Lucida Sans"/>
              </a:rPr>
              <a:t> ympärillesi, </a:t>
            </a:r>
            <a:r>
              <a:rPr sz="1400" i="1" kern="0" dirty="0">
                <a:solidFill>
                  <a:srgbClr val="231F20"/>
                </a:solidFill>
                <a:latin typeface="Verdana" panose="020B0604030504040204" pitchFamily="34" charset="0"/>
                <a:ea typeface="Verdana" panose="020B0604030504040204" pitchFamily="34" charset="0"/>
                <a:cs typeface="Lucida Sans"/>
              </a:rPr>
              <a:t>voit</a:t>
            </a:r>
            <a:r>
              <a:rPr sz="1400" i="1" kern="0" spc="-33" dirty="0">
                <a:solidFill>
                  <a:srgbClr val="231F20"/>
                </a:solidFill>
                <a:latin typeface="Verdana" panose="020B0604030504040204" pitchFamily="34" charset="0"/>
                <a:ea typeface="Verdana" panose="020B0604030504040204" pitchFamily="34" charset="0"/>
                <a:cs typeface="Lucida Sans"/>
              </a:rPr>
              <a:t> </a:t>
            </a:r>
            <a:r>
              <a:rPr sz="1400" i="1" kern="0" dirty="0">
                <a:solidFill>
                  <a:srgbClr val="231F20"/>
                </a:solidFill>
                <a:latin typeface="Verdana" panose="020B0604030504040204" pitchFamily="34" charset="0"/>
                <a:ea typeface="Verdana" panose="020B0604030504040204" pitchFamily="34" charset="0"/>
                <a:cs typeface="Lucida Sans"/>
              </a:rPr>
              <a:t>istua</a:t>
            </a:r>
            <a:r>
              <a:rPr sz="1400" i="1" kern="0" spc="-33" dirty="0">
                <a:solidFill>
                  <a:srgbClr val="231F20"/>
                </a:solidFill>
                <a:latin typeface="Verdana" panose="020B0604030504040204" pitchFamily="34" charset="0"/>
                <a:ea typeface="Verdana" panose="020B0604030504040204" pitchFamily="34" charset="0"/>
                <a:cs typeface="Lucida Sans"/>
              </a:rPr>
              <a:t> </a:t>
            </a:r>
            <a:r>
              <a:rPr sz="1400" i="1" kern="0" dirty="0">
                <a:solidFill>
                  <a:srgbClr val="231F20"/>
                </a:solidFill>
                <a:latin typeface="Verdana" panose="020B0604030504040204" pitchFamily="34" charset="0"/>
                <a:ea typeface="Verdana" panose="020B0604030504040204" pitchFamily="34" charset="0"/>
                <a:cs typeface="Lucida Sans"/>
              </a:rPr>
              <a:t>tai</a:t>
            </a:r>
            <a:r>
              <a:rPr sz="1400" i="1" kern="0" spc="-33" dirty="0">
                <a:solidFill>
                  <a:srgbClr val="231F20"/>
                </a:solidFill>
                <a:latin typeface="Verdana" panose="020B0604030504040204" pitchFamily="34" charset="0"/>
                <a:ea typeface="Verdana" panose="020B0604030504040204" pitchFamily="34" charset="0"/>
                <a:cs typeface="Lucida Sans"/>
              </a:rPr>
              <a:t> liikkua. </a:t>
            </a:r>
            <a:r>
              <a:rPr sz="1400" i="1" kern="0" dirty="0">
                <a:solidFill>
                  <a:srgbClr val="231F20"/>
                </a:solidFill>
                <a:latin typeface="Verdana" panose="020B0604030504040204" pitchFamily="34" charset="0"/>
                <a:ea typeface="Verdana" panose="020B0604030504040204" pitchFamily="34" charset="0"/>
                <a:cs typeface="Lucida Sans"/>
              </a:rPr>
              <a:t>Mikä</a:t>
            </a:r>
            <a:r>
              <a:rPr sz="1400" i="1" kern="0" spc="-33" dirty="0">
                <a:solidFill>
                  <a:srgbClr val="231F20"/>
                </a:solidFill>
                <a:latin typeface="Verdana" panose="020B0604030504040204" pitchFamily="34" charset="0"/>
                <a:ea typeface="Verdana" panose="020B0604030504040204" pitchFamily="34" charset="0"/>
                <a:cs typeface="Lucida Sans"/>
              </a:rPr>
              <a:t> </a:t>
            </a:r>
            <a:r>
              <a:rPr sz="1400" i="1" kern="0" dirty="0">
                <a:solidFill>
                  <a:srgbClr val="231F20"/>
                </a:solidFill>
                <a:latin typeface="Verdana" panose="020B0604030504040204" pitchFamily="34" charset="0"/>
                <a:ea typeface="Verdana" panose="020B0604030504040204" pitchFamily="34" charset="0"/>
                <a:cs typeface="Lucida Sans"/>
              </a:rPr>
              <a:t>sinusta</a:t>
            </a:r>
            <a:r>
              <a:rPr sz="1400" i="1" kern="0" spc="-33" dirty="0">
                <a:solidFill>
                  <a:srgbClr val="231F20"/>
                </a:solidFill>
                <a:latin typeface="Verdana" panose="020B0604030504040204" pitchFamily="34" charset="0"/>
                <a:ea typeface="Verdana" panose="020B0604030504040204" pitchFamily="34" charset="0"/>
                <a:cs typeface="Lucida Sans"/>
              </a:rPr>
              <a:t> </a:t>
            </a:r>
            <a:r>
              <a:rPr sz="1400" i="1" kern="0" dirty="0">
                <a:solidFill>
                  <a:srgbClr val="231F20"/>
                </a:solidFill>
                <a:latin typeface="Verdana" panose="020B0604030504040204" pitchFamily="34" charset="0"/>
                <a:ea typeface="Verdana" panose="020B0604030504040204" pitchFamily="34" charset="0"/>
                <a:cs typeface="Lucida Sans"/>
              </a:rPr>
              <a:t>tuntuu</a:t>
            </a:r>
            <a:r>
              <a:rPr sz="1400" i="1" kern="0" spc="-33" dirty="0">
                <a:solidFill>
                  <a:srgbClr val="231F20"/>
                </a:solidFill>
                <a:latin typeface="Verdana" panose="020B0604030504040204" pitchFamily="34" charset="0"/>
                <a:ea typeface="Verdana" panose="020B0604030504040204" pitchFamily="34" charset="0"/>
                <a:cs typeface="Lucida Sans"/>
              </a:rPr>
              <a:t> </a:t>
            </a:r>
            <a:r>
              <a:rPr sz="1400" i="1" kern="0" spc="-13" dirty="0">
                <a:solidFill>
                  <a:srgbClr val="231F20"/>
                </a:solidFill>
                <a:latin typeface="Verdana" panose="020B0604030504040204" pitchFamily="34" charset="0"/>
                <a:ea typeface="Verdana" panose="020B0604030504040204" pitchFamily="34" charset="0"/>
                <a:cs typeface="Lucida Sans"/>
              </a:rPr>
              <a:t>hyvältä</a:t>
            </a:r>
            <a:r>
              <a:rPr sz="1400" i="1" kern="0" spc="-33" dirty="0">
                <a:solidFill>
                  <a:srgbClr val="231F20"/>
                </a:solidFill>
                <a:latin typeface="Verdana" panose="020B0604030504040204" pitchFamily="34" charset="0"/>
                <a:ea typeface="Verdana" panose="020B0604030504040204" pitchFamily="34" charset="0"/>
                <a:cs typeface="Lucida Sans"/>
              </a:rPr>
              <a:t> </a:t>
            </a:r>
            <a:r>
              <a:rPr sz="1400" i="1" kern="0" spc="-40" dirty="0">
                <a:solidFill>
                  <a:srgbClr val="231F20"/>
                </a:solidFill>
                <a:latin typeface="Verdana" panose="020B0604030504040204" pitchFamily="34" charset="0"/>
                <a:ea typeface="Verdana" panose="020B0604030504040204" pitchFamily="34" charset="0"/>
                <a:cs typeface="Lucida Sans"/>
              </a:rPr>
              <a:t>juuri</a:t>
            </a:r>
            <a:r>
              <a:rPr sz="1400" i="1" kern="0" spc="-27" dirty="0">
                <a:solidFill>
                  <a:srgbClr val="231F20"/>
                </a:solidFill>
                <a:latin typeface="Verdana" panose="020B0604030504040204" pitchFamily="34" charset="0"/>
                <a:ea typeface="Verdana" panose="020B0604030504040204" pitchFamily="34" charset="0"/>
                <a:cs typeface="Lucida Sans"/>
              </a:rPr>
              <a:t> </a:t>
            </a:r>
            <a:r>
              <a:rPr sz="1400" i="1" kern="0" spc="-13" dirty="0">
                <a:solidFill>
                  <a:srgbClr val="231F20"/>
                </a:solidFill>
                <a:latin typeface="Verdana" panose="020B0604030504040204" pitchFamily="34" charset="0"/>
                <a:ea typeface="Verdana" panose="020B0604030504040204" pitchFamily="34" charset="0"/>
                <a:cs typeface="Lucida Sans"/>
              </a:rPr>
              <a:t>tällä</a:t>
            </a:r>
            <a:r>
              <a:rPr sz="1400" i="1" kern="0" spc="-33" dirty="0">
                <a:solidFill>
                  <a:srgbClr val="231F20"/>
                </a:solidFill>
                <a:latin typeface="Verdana" panose="020B0604030504040204" pitchFamily="34" charset="0"/>
                <a:ea typeface="Verdana" panose="020B0604030504040204" pitchFamily="34" charset="0"/>
                <a:cs typeface="Lucida Sans"/>
              </a:rPr>
              <a:t> </a:t>
            </a:r>
            <a:r>
              <a:rPr sz="1400" i="1" kern="0" spc="-13" dirty="0">
                <a:solidFill>
                  <a:srgbClr val="231F20"/>
                </a:solidFill>
                <a:latin typeface="Verdana" panose="020B0604030504040204" pitchFamily="34" charset="0"/>
                <a:ea typeface="Verdana" panose="020B0604030504040204" pitchFamily="34" charset="0"/>
                <a:cs typeface="Lucida Sans"/>
              </a:rPr>
              <a:t>hetkellä?</a:t>
            </a:r>
            <a:endParaRPr sz="1400" kern="0" dirty="0">
              <a:solidFill>
                <a:sysClr val="windowText" lastClr="000000"/>
              </a:solidFill>
              <a:latin typeface="Verdana" panose="020B0604030504040204" pitchFamily="34" charset="0"/>
              <a:ea typeface="Verdana" panose="020B0604030504040204" pitchFamily="34" charset="0"/>
              <a:cs typeface="Lucida Sans"/>
            </a:endParaRPr>
          </a:p>
          <a:p>
            <a:pPr defTabSz="1217706"/>
            <a:endParaRPr sz="1400" kern="0" dirty="0">
              <a:solidFill>
                <a:sysClr val="windowText" lastClr="000000"/>
              </a:solidFill>
              <a:latin typeface="Verdana" panose="020B0604030504040204" pitchFamily="34" charset="0"/>
              <a:ea typeface="Verdana" panose="020B0604030504040204" pitchFamily="34" charset="0"/>
              <a:cs typeface="Lucida Sans"/>
            </a:endParaRPr>
          </a:p>
          <a:p>
            <a:pPr marL="16913" marR="976702" defTabSz="1217706">
              <a:lnSpc>
                <a:spcPct val="108300"/>
              </a:lnSpc>
            </a:pPr>
            <a:r>
              <a:rPr sz="1400" i="1" kern="0" dirty="0">
                <a:solidFill>
                  <a:srgbClr val="231F20"/>
                </a:solidFill>
                <a:latin typeface="Verdana" panose="020B0604030504040204" pitchFamily="34" charset="0"/>
                <a:ea typeface="Verdana" panose="020B0604030504040204" pitchFamily="34" charset="0"/>
                <a:cs typeface="Lucida Sans"/>
              </a:rPr>
              <a:t>Kun</a:t>
            </a:r>
            <a:r>
              <a:rPr sz="1400" i="1" kern="0" spc="7" dirty="0">
                <a:solidFill>
                  <a:srgbClr val="231F20"/>
                </a:solidFill>
                <a:latin typeface="Verdana" panose="020B0604030504040204" pitchFamily="34" charset="0"/>
                <a:ea typeface="Verdana" panose="020B0604030504040204" pitchFamily="34" charset="0"/>
                <a:cs typeface="Lucida Sans"/>
              </a:rPr>
              <a:t> </a:t>
            </a:r>
            <a:r>
              <a:rPr sz="1400" i="1" kern="0" dirty="0">
                <a:solidFill>
                  <a:srgbClr val="231F20"/>
                </a:solidFill>
                <a:latin typeface="Verdana" panose="020B0604030504040204" pitchFamily="34" charset="0"/>
                <a:ea typeface="Verdana" panose="020B0604030504040204" pitchFamily="34" charset="0"/>
                <a:cs typeface="Lucida Sans"/>
              </a:rPr>
              <a:t>olosi</a:t>
            </a:r>
            <a:r>
              <a:rPr sz="1400" i="1" kern="0" spc="13" dirty="0">
                <a:solidFill>
                  <a:srgbClr val="231F20"/>
                </a:solidFill>
                <a:latin typeface="Verdana" panose="020B0604030504040204" pitchFamily="34" charset="0"/>
                <a:ea typeface="Verdana" panose="020B0604030504040204" pitchFamily="34" charset="0"/>
                <a:cs typeface="Lucida Sans"/>
              </a:rPr>
              <a:t> </a:t>
            </a:r>
            <a:r>
              <a:rPr sz="1400" i="1" kern="0" dirty="0">
                <a:solidFill>
                  <a:srgbClr val="231F20"/>
                </a:solidFill>
                <a:latin typeface="Verdana" panose="020B0604030504040204" pitchFamily="34" charset="0"/>
                <a:ea typeface="Verdana" panose="020B0604030504040204" pitchFamily="34" charset="0"/>
                <a:cs typeface="Lucida Sans"/>
              </a:rPr>
              <a:t>on</a:t>
            </a:r>
            <a:r>
              <a:rPr sz="1400" i="1" kern="0" spc="7" dirty="0">
                <a:solidFill>
                  <a:srgbClr val="231F20"/>
                </a:solidFill>
                <a:latin typeface="Verdana" panose="020B0604030504040204" pitchFamily="34" charset="0"/>
                <a:ea typeface="Verdana" panose="020B0604030504040204" pitchFamily="34" charset="0"/>
                <a:cs typeface="Lucida Sans"/>
              </a:rPr>
              <a:t> </a:t>
            </a:r>
            <a:r>
              <a:rPr sz="1400" i="1" kern="0" dirty="0">
                <a:solidFill>
                  <a:srgbClr val="231F20"/>
                </a:solidFill>
                <a:latin typeface="Verdana" panose="020B0604030504040204" pitchFamily="34" charset="0"/>
                <a:ea typeface="Verdana" panose="020B0604030504040204" pitchFamily="34" charset="0"/>
                <a:cs typeface="Lucida Sans"/>
              </a:rPr>
              <a:t>taas</a:t>
            </a:r>
            <a:r>
              <a:rPr sz="1400" i="1" kern="0" spc="13" dirty="0">
                <a:solidFill>
                  <a:srgbClr val="231F20"/>
                </a:solidFill>
                <a:latin typeface="Verdana" panose="020B0604030504040204" pitchFamily="34" charset="0"/>
                <a:ea typeface="Verdana" panose="020B0604030504040204" pitchFamily="34" charset="0"/>
                <a:cs typeface="Lucida Sans"/>
              </a:rPr>
              <a:t> </a:t>
            </a:r>
            <a:r>
              <a:rPr sz="1400" i="1" kern="0" spc="-27" dirty="0">
                <a:solidFill>
                  <a:srgbClr val="231F20"/>
                </a:solidFill>
                <a:latin typeface="Verdana" panose="020B0604030504040204" pitchFamily="34" charset="0"/>
                <a:ea typeface="Verdana" panose="020B0604030504040204" pitchFamily="34" charset="0"/>
                <a:cs typeface="Lucida Sans"/>
              </a:rPr>
              <a:t>tasaantunut,</a:t>
            </a:r>
            <a:r>
              <a:rPr sz="1400" i="1" kern="0" spc="7" dirty="0">
                <a:solidFill>
                  <a:srgbClr val="231F20"/>
                </a:solidFill>
                <a:latin typeface="Verdana" panose="020B0604030504040204" pitchFamily="34" charset="0"/>
                <a:ea typeface="Verdana" panose="020B0604030504040204" pitchFamily="34" charset="0"/>
                <a:cs typeface="Lucida Sans"/>
              </a:rPr>
              <a:t> </a:t>
            </a:r>
            <a:r>
              <a:rPr sz="1400" i="1" kern="0" dirty="0">
                <a:solidFill>
                  <a:srgbClr val="231F20"/>
                </a:solidFill>
                <a:latin typeface="Verdana" panose="020B0604030504040204" pitchFamily="34" charset="0"/>
                <a:ea typeface="Verdana" panose="020B0604030504040204" pitchFamily="34" charset="0"/>
                <a:cs typeface="Lucida Sans"/>
              </a:rPr>
              <a:t>katsele</a:t>
            </a:r>
            <a:r>
              <a:rPr sz="1400" i="1" kern="0" spc="13" dirty="0">
                <a:solidFill>
                  <a:srgbClr val="231F20"/>
                </a:solidFill>
                <a:latin typeface="Verdana" panose="020B0604030504040204" pitchFamily="34" charset="0"/>
                <a:ea typeface="Verdana" panose="020B0604030504040204" pitchFamily="34" charset="0"/>
                <a:cs typeface="Lucida Sans"/>
              </a:rPr>
              <a:t> </a:t>
            </a:r>
            <a:r>
              <a:rPr sz="1400" i="1" kern="0" spc="-40" dirty="0">
                <a:solidFill>
                  <a:srgbClr val="231F20"/>
                </a:solidFill>
                <a:latin typeface="Verdana" panose="020B0604030504040204" pitchFamily="34" charset="0"/>
                <a:ea typeface="Verdana" panose="020B0604030504040204" pitchFamily="34" charset="0"/>
                <a:cs typeface="Lucida Sans"/>
              </a:rPr>
              <a:t>ympärillesi.</a:t>
            </a:r>
            <a:r>
              <a:rPr sz="1400" i="1" kern="0" spc="7" dirty="0">
                <a:solidFill>
                  <a:srgbClr val="231F20"/>
                </a:solidFill>
                <a:latin typeface="Verdana" panose="020B0604030504040204" pitchFamily="34" charset="0"/>
                <a:ea typeface="Verdana" panose="020B0604030504040204" pitchFamily="34" charset="0"/>
                <a:cs typeface="Lucida Sans"/>
              </a:rPr>
              <a:t> </a:t>
            </a:r>
            <a:r>
              <a:rPr sz="1400" i="1" kern="0" dirty="0">
                <a:solidFill>
                  <a:srgbClr val="231F20"/>
                </a:solidFill>
                <a:latin typeface="Verdana" panose="020B0604030504040204" pitchFamily="34" charset="0"/>
                <a:ea typeface="Verdana" panose="020B0604030504040204" pitchFamily="34" charset="0"/>
                <a:cs typeface="Lucida Sans"/>
              </a:rPr>
              <a:t>Mikä</a:t>
            </a:r>
            <a:r>
              <a:rPr sz="1400" i="1" kern="0" spc="13" dirty="0">
                <a:solidFill>
                  <a:srgbClr val="231F20"/>
                </a:solidFill>
                <a:latin typeface="Verdana" panose="020B0604030504040204" pitchFamily="34" charset="0"/>
                <a:ea typeface="Verdana" panose="020B0604030504040204" pitchFamily="34" charset="0"/>
                <a:cs typeface="Lucida Sans"/>
              </a:rPr>
              <a:t> </a:t>
            </a:r>
            <a:r>
              <a:rPr sz="1400" i="1" kern="0" spc="-13" dirty="0">
                <a:solidFill>
                  <a:srgbClr val="231F20"/>
                </a:solidFill>
                <a:latin typeface="Verdana" panose="020B0604030504040204" pitchFamily="34" charset="0"/>
                <a:ea typeface="Verdana" panose="020B0604030504040204" pitchFamily="34" charset="0"/>
                <a:cs typeface="Lucida Sans"/>
              </a:rPr>
              <a:t>sinua</a:t>
            </a:r>
            <a:r>
              <a:rPr sz="1400" i="1" kern="0" spc="7" dirty="0">
                <a:solidFill>
                  <a:srgbClr val="231F20"/>
                </a:solidFill>
                <a:latin typeface="Verdana" panose="020B0604030504040204" pitchFamily="34" charset="0"/>
                <a:ea typeface="Verdana" panose="020B0604030504040204" pitchFamily="34" charset="0"/>
                <a:cs typeface="Lucida Sans"/>
              </a:rPr>
              <a:t> </a:t>
            </a:r>
            <a:r>
              <a:rPr sz="1400" i="1" kern="0" spc="-27" dirty="0">
                <a:solidFill>
                  <a:srgbClr val="231F20"/>
                </a:solidFill>
                <a:latin typeface="Verdana" panose="020B0604030504040204" pitchFamily="34" charset="0"/>
                <a:ea typeface="Verdana" panose="020B0604030504040204" pitchFamily="34" charset="0"/>
                <a:cs typeface="Lucida Sans"/>
              </a:rPr>
              <a:t>paikassa</a:t>
            </a:r>
            <a:r>
              <a:rPr sz="1400" i="1" kern="0" spc="13" dirty="0">
                <a:solidFill>
                  <a:srgbClr val="231F20"/>
                </a:solidFill>
                <a:latin typeface="Verdana" panose="020B0604030504040204" pitchFamily="34" charset="0"/>
                <a:ea typeface="Verdana" panose="020B0604030504040204" pitchFamily="34" charset="0"/>
                <a:cs typeface="Lucida Sans"/>
              </a:rPr>
              <a:t> </a:t>
            </a:r>
            <a:r>
              <a:rPr sz="1400" i="1" kern="0" dirty="0">
                <a:solidFill>
                  <a:srgbClr val="231F20"/>
                </a:solidFill>
                <a:latin typeface="Verdana" panose="020B0604030504040204" pitchFamily="34" charset="0"/>
                <a:ea typeface="Verdana" panose="020B0604030504040204" pitchFamily="34" charset="0"/>
                <a:cs typeface="Lucida Sans"/>
              </a:rPr>
              <a:t>miellyttää</a:t>
            </a:r>
            <a:r>
              <a:rPr sz="1400" i="1" kern="0" spc="7" dirty="0">
                <a:solidFill>
                  <a:srgbClr val="231F20"/>
                </a:solidFill>
                <a:latin typeface="Verdana" panose="020B0604030504040204" pitchFamily="34" charset="0"/>
                <a:ea typeface="Verdana" panose="020B0604030504040204" pitchFamily="34" charset="0"/>
                <a:cs typeface="Lucida Sans"/>
              </a:rPr>
              <a:t> </a:t>
            </a:r>
            <a:r>
              <a:rPr sz="1400" i="1" kern="0" spc="-40" dirty="0">
                <a:solidFill>
                  <a:srgbClr val="231F20"/>
                </a:solidFill>
                <a:latin typeface="Verdana" panose="020B0604030504040204" pitchFamily="34" charset="0"/>
                <a:ea typeface="Verdana" panose="020B0604030504040204" pitchFamily="34" charset="0"/>
                <a:cs typeface="Lucida Sans"/>
              </a:rPr>
              <a:t>ja</a:t>
            </a:r>
            <a:r>
              <a:rPr sz="1400" i="1" kern="0" spc="13" dirty="0">
                <a:solidFill>
                  <a:srgbClr val="231F20"/>
                </a:solidFill>
                <a:latin typeface="Verdana" panose="020B0604030504040204" pitchFamily="34" charset="0"/>
                <a:ea typeface="Verdana" panose="020B0604030504040204" pitchFamily="34" charset="0"/>
                <a:cs typeface="Lucida Sans"/>
              </a:rPr>
              <a:t> </a:t>
            </a:r>
            <a:r>
              <a:rPr sz="1400" i="1" kern="0" dirty="0">
                <a:solidFill>
                  <a:srgbClr val="231F20"/>
                </a:solidFill>
                <a:latin typeface="Verdana" panose="020B0604030504040204" pitchFamily="34" charset="0"/>
                <a:ea typeface="Verdana" panose="020B0604030504040204" pitchFamily="34" charset="0"/>
                <a:cs typeface="Lucida Sans"/>
              </a:rPr>
              <a:t>kutsuu</a:t>
            </a:r>
            <a:r>
              <a:rPr sz="1400" i="1" kern="0" spc="7" dirty="0">
                <a:solidFill>
                  <a:srgbClr val="231F20"/>
                </a:solidFill>
                <a:latin typeface="Verdana" panose="020B0604030504040204" pitchFamily="34" charset="0"/>
                <a:ea typeface="Verdana" panose="020B0604030504040204" pitchFamily="34" charset="0"/>
                <a:cs typeface="Lucida Sans"/>
              </a:rPr>
              <a:t> </a:t>
            </a:r>
            <a:r>
              <a:rPr sz="1400" i="1" kern="0" dirty="0">
                <a:solidFill>
                  <a:srgbClr val="231F20"/>
                </a:solidFill>
                <a:latin typeface="Verdana" panose="020B0604030504040204" pitchFamily="34" charset="0"/>
                <a:ea typeface="Verdana" panose="020B0604030504040204" pitchFamily="34" charset="0"/>
                <a:cs typeface="Lucida Sans"/>
              </a:rPr>
              <a:t>luokseen?</a:t>
            </a:r>
            <a:r>
              <a:rPr sz="1400" i="1" kern="0" spc="13" dirty="0">
                <a:solidFill>
                  <a:srgbClr val="231F20"/>
                </a:solidFill>
                <a:latin typeface="Verdana" panose="020B0604030504040204" pitchFamily="34" charset="0"/>
                <a:ea typeface="Verdana" panose="020B0604030504040204" pitchFamily="34" charset="0"/>
                <a:cs typeface="Lucida Sans"/>
              </a:rPr>
              <a:t> </a:t>
            </a:r>
            <a:r>
              <a:rPr sz="1400" i="1" kern="0" dirty="0">
                <a:solidFill>
                  <a:srgbClr val="231F20"/>
                </a:solidFill>
                <a:latin typeface="Verdana" panose="020B0604030504040204" pitchFamily="34" charset="0"/>
                <a:ea typeface="Verdana" panose="020B0604030504040204" pitchFamily="34" charset="0"/>
                <a:cs typeface="Lucida Sans"/>
              </a:rPr>
              <a:t>Onko</a:t>
            </a:r>
            <a:r>
              <a:rPr sz="1400" i="1" kern="0" spc="7" dirty="0">
                <a:solidFill>
                  <a:srgbClr val="231F20"/>
                </a:solidFill>
                <a:latin typeface="Verdana" panose="020B0604030504040204" pitchFamily="34" charset="0"/>
                <a:ea typeface="Verdana" panose="020B0604030504040204" pitchFamily="34" charset="0"/>
                <a:cs typeface="Lucida Sans"/>
              </a:rPr>
              <a:t> </a:t>
            </a:r>
            <a:r>
              <a:rPr sz="1400" i="1" kern="0" spc="-13" dirty="0">
                <a:solidFill>
                  <a:srgbClr val="231F20"/>
                </a:solidFill>
                <a:latin typeface="Verdana" panose="020B0604030504040204" pitchFamily="34" charset="0"/>
                <a:ea typeface="Verdana" panose="020B0604030504040204" pitchFamily="34" charset="0"/>
                <a:cs typeface="Lucida Sans"/>
              </a:rPr>
              <a:t>paikassa </a:t>
            </a:r>
            <a:r>
              <a:rPr sz="1400" i="1" kern="0" dirty="0">
                <a:solidFill>
                  <a:srgbClr val="231F20"/>
                </a:solidFill>
                <a:latin typeface="Verdana" panose="020B0604030504040204" pitchFamily="34" charset="0"/>
                <a:ea typeface="Verdana" panose="020B0604030504040204" pitchFamily="34" charset="0"/>
                <a:cs typeface="Lucida Sans"/>
              </a:rPr>
              <a:t>jotain</a:t>
            </a:r>
            <a:r>
              <a:rPr sz="1400" i="1" kern="0" spc="-40" dirty="0">
                <a:solidFill>
                  <a:srgbClr val="231F20"/>
                </a:solidFill>
                <a:latin typeface="Verdana" panose="020B0604030504040204" pitchFamily="34" charset="0"/>
                <a:ea typeface="Verdana" panose="020B0604030504040204" pitchFamily="34" charset="0"/>
                <a:cs typeface="Lucida Sans"/>
              </a:rPr>
              <a:t> </a:t>
            </a:r>
            <a:r>
              <a:rPr sz="1400" i="1" kern="0" dirty="0">
                <a:solidFill>
                  <a:srgbClr val="231F20"/>
                </a:solidFill>
                <a:latin typeface="Verdana" panose="020B0604030504040204" pitchFamily="34" charset="0"/>
                <a:ea typeface="Verdana" panose="020B0604030504040204" pitchFamily="34" charset="0"/>
                <a:cs typeface="Lucida Sans"/>
              </a:rPr>
              <a:t>tuttua</a:t>
            </a:r>
            <a:r>
              <a:rPr sz="1400" i="1" kern="0" spc="-33" dirty="0">
                <a:solidFill>
                  <a:srgbClr val="231F20"/>
                </a:solidFill>
                <a:latin typeface="Verdana" panose="020B0604030504040204" pitchFamily="34" charset="0"/>
                <a:ea typeface="Verdana" panose="020B0604030504040204" pitchFamily="34" charset="0"/>
                <a:cs typeface="Lucida Sans"/>
              </a:rPr>
              <a:t> </a:t>
            </a:r>
            <a:r>
              <a:rPr sz="1400" i="1" kern="0" spc="-40" dirty="0">
                <a:solidFill>
                  <a:srgbClr val="231F20"/>
                </a:solidFill>
                <a:latin typeface="Verdana" panose="020B0604030504040204" pitchFamily="34" charset="0"/>
                <a:ea typeface="Verdana" panose="020B0604030504040204" pitchFamily="34" charset="0"/>
                <a:cs typeface="Lucida Sans"/>
              </a:rPr>
              <a:t>ja</a:t>
            </a:r>
            <a:r>
              <a:rPr sz="1400" i="1" kern="0" spc="-33" dirty="0">
                <a:solidFill>
                  <a:srgbClr val="231F20"/>
                </a:solidFill>
                <a:latin typeface="Verdana" panose="020B0604030504040204" pitchFamily="34" charset="0"/>
                <a:ea typeface="Verdana" panose="020B0604030504040204" pitchFamily="34" charset="0"/>
                <a:cs typeface="Lucida Sans"/>
              </a:rPr>
              <a:t> </a:t>
            </a:r>
            <a:r>
              <a:rPr sz="1400" i="1" kern="0" spc="-13" dirty="0">
                <a:solidFill>
                  <a:srgbClr val="231F20"/>
                </a:solidFill>
                <a:latin typeface="Verdana" panose="020B0604030504040204" pitchFamily="34" charset="0"/>
                <a:ea typeface="Verdana" panose="020B0604030504040204" pitchFamily="34" charset="0"/>
                <a:cs typeface="Lucida Sans"/>
              </a:rPr>
              <a:t>turvallista</a:t>
            </a:r>
            <a:r>
              <a:rPr sz="1400" i="1" kern="0" spc="-33" dirty="0">
                <a:solidFill>
                  <a:srgbClr val="231F20"/>
                </a:solidFill>
                <a:latin typeface="Verdana" panose="020B0604030504040204" pitchFamily="34" charset="0"/>
                <a:ea typeface="Verdana" panose="020B0604030504040204" pitchFamily="34" charset="0"/>
                <a:cs typeface="Lucida Sans"/>
              </a:rPr>
              <a:t> </a:t>
            </a:r>
            <a:r>
              <a:rPr sz="1400" i="1" kern="0" dirty="0">
                <a:solidFill>
                  <a:srgbClr val="231F20"/>
                </a:solidFill>
                <a:latin typeface="Verdana" panose="020B0604030504040204" pitchFamily="34" charset="0"/>
                <a:ea typeface="Verdana" panose="020B0604030504040204" pitchFamily="34" charset="0"/>
                <a:cs typeface="Lucida Sans"/>
              </a:rPr>
              <a:t>vai</a:t>
            </a:r>
            <a:r>
              <a:rPr sz="1400" i="1" kern="0" spc="-33" dirty="0">
                <a:solidFill>
                  <a:srgbClr val="231F20"/>
                </a:solidFill>
                <a:latin typeface="Verdana" panose="020B0604030504040204" pitchFamily="34" charset="0"/>
                <a:ea typeface="Verdana" panose="020B0604030504040204" pitchFamily="34" charset="0"/>
                <a:cs typeface="Lucida Sans"/>
              </a:rPr>
              <a:t> </a:t>
            </a:r>
            <a:r>
              <a:rPr sz="1400" i="1" kern="0" dirty="0">
                <a:solidFill>
                  <a:srgbClr val="231F20"/>
                </a:solidFill>
                <a:latin typeface="Verdana" panose="020B0604030504040204" pitchFamily="34" charset="0"/>
                <a:ea typeface="Verdana" panose="020B0604030504040204" pitchFamily="34" charset="0"/>
                <a:cs typeface="Lucida Sans"/>
              </a:rPr>
              <a:t>kiehtovaa</a:t>
            </a:r>
            <a:r>
              <a:rPr sz="1400" i="1" kern="0" spc="-33" dirty="0">
                <a:solidFill>
                  <a:srgbClr val="231F20"/>
                </a:solidFill>
                <a:latin typeface="Verdana" panose="020B0604030504040204" pitchFamily="34" charset="0"/>
                <a:ea typeface="Verdana" panose="020B0604030504040204" pitchFamily="34" charset="0"/>
                <a:cs typeface="Lucida Sans"/>
              </a:rPr>
              <a:t> </a:t>
            </a:r>
            <a:r>
              <a:rPr sz="1400" i="1" kern="0" spc="-40" dirty="0">
                <a:solidFill>
                  <a:srgbClr val="231F20"/>
                </a:solidFill>
                <a:latin typeface="Verdana" panose="020B0604030504040204" pitchFamily="34" charset="0"/>
                <a:ea typeface="Verdana" panose="020B0604030504040204" pitchFamily="34" charset="0"/>
                <a:cs typeface="Lucida Sans"/>
              </a:rPr>
              <a:t>ja</a:t>
            </a:r>
            <a:r>
              <a:rPr sz="1400" i="1" kern="0" spc="-33" dirty="0">
                <a:solidFill>
                  <a:srgbClr val="231F20"/>
                </a:solidFill>
                <a:latin typeface="Verdana" panose="020B0604030504040204" pitchFamily="34" charset="0"/>
                <a:ea typeface="Verdana" panose="020B0604030504040204" pitchFamily="34" charset="0"/>
                <a:cs typeface="Lucida Sans"/>
              </a:rPr>
              <a:t> </a:t>
            </a:r>
            <a:r>
              <a:rPr sz="1400" i="1" kern="0" dirty="0">
                <a:solidFill>
                  <a:srgbClr val="231F20"/>
                </a:solidFill>
                <a:latin typeface="Verdana" panose="020B0604030504040204" pitchFamily="34" charset="0"/>
                <a:ea typeface="Verdana" panose="020B0604030504040204" pitchFamily="34" charset="0"/>
                <a:cs typeface="Lucida Sans"/>
              </a:rPr>
              <a:t>mielenkiintoa</a:t>
            </a:r>
            <a:r>
              <a:rPr sz="1400" i="1" kern="0" spc="-33" dirty="0">
                <a:solidFill>
                  <a:srgbClr val="231F20"/>
                </a:solidFill>
                <a:latin typeface="Verdana" panose="020B0604030504040204" pitchFamily="34" charset="0"/>
                <a:ea typeface="Verdana" panose="020B0604030504040204" pitchFamily="34" charset="0"/>
                <a:cs typeface="Lucida Sans"/>
              </a:rPr>
              <a:t> </a:t>
            </a:r>
            <a:r>
              <a:rPr sz="1400" i="1" kern="0" spc="-13" dirty="0">
                <a:solidFill>
                  <a:srgbClr val="231F20"/>
                </a:solidFill>
                <a:latin typeface="Verdana" panose="020B0604030504040204" pitchFamily="34" charset="0"/>
                <a:ea typeface="Verdana" panose="020B0604030504040204" pitchFamily="34" charset="0"/>
                <a:cs typeface="Lucida Sans"/>
              </a:rPr>
              <a:t>herättävää?</a:t>
            </a:r>
            <a:r>
              <a:rPr sz="1400" i="1" kern="0" spc="-33" dirty="0">
                <a:solidFill>
                  <a:srgbClr val="231F20"/>
                </a:solidFill>
                <a:latin typeface="Verdana" panose="020B0604030504040204" pitchFamily="34" charset="0"/>
                <a:ea typeface="Verdana" panose="020B0604030504040204" pitchFamily="34" charset="0"/>
                <a:cs typeface="Lucida Sans"/>
              </a:rPr>
              <a:t> </a:t>
            </a:r>
            <a:r>
              <a:rPr sz="1400" i="1" kern="0" dirty="0">
                <a:solidFill>
                  <a:srgbClr val="231F20"/>
                </a:solidFill>
                <a:latin typeface="Verdana" panose="020B0604030504040204" pitchFamily="34" charset="0"/>
                <a:ea typeface="Verdana" panose="020B0604030504040204" pitchFamily="34" charset="0"/>
                <a:cs typeface="Lucida Sans"/>
              </a:rPr>
              <a:t>Onko</a:t>
            </a:r>
            <a:r>
              <a:rPr sz="1400" i="1" kern="0" spc="-33" dirty="0">
                <a:solidFill>
                  <a:srgbClr val="231F20"/>
                </a:solidFill>
                <a:latin typeface="Verdana" panose="020B0604030504040204" pitchFamily="34" charset="0"/>
                <a:ea typeface="Verdana" panose="020B0604030504040204" pitchFamily="34" charset="0"/>
                <a:cs typeface="Lucida Sans"/>
              </a:rPr>
              <a:t> </a:t>
            </a:r>
            <a:r>
              <a:rPr sz="1400" i="1" kern="0" dirty="0">
                <a:solidFill>
                  <a:srgbClr val="231F20"/>
                </a:solidFill>
                <a:latin typeface="Verdana" panose="020B0604030504040204" pitchFamily="34" charset="0"/>
                <a:ea typeface="Verdana" panose="020B0604030504040204" pitchFamily="34" charset="0"/>
                <a:cs typeface="Lucida Sans"/>
              </a:rPr>
              <a:t>jokin</a:t>
            </a:r>
            <a:r>
              <a:rPr sz="1400" i="1" kern="0" spc="-33" dirty="0">
                <a:solidFill>
                  <a:srgbClr val="231F20"/>
                </a:solidFill>
                <a:latin typeface="Verdana" panose="020B0604030504040204" pitchFamily="34" charset="0"/>
                <a:ea typeface="Verdana" panose="020B0604030504040204" pitchFamily="34" charset="0"/>
                <a:cs typeface="Lucida Sans"/>
              </a:rPr>
              <a:t> </a:t>
            </a:r>
            <a:r>
              <a:rPr sz="1400" i="1" kern="0" dirty="0">
                <a:solidFill>
                  <a:srgbClr val="231F20"/>
                </a:solidFill>
                <a:latin typeface="Verdana" panose="020B0604030504040204" pitchFamily="34" charset="0"/>
                <a:ea typeface="Verdana" panose="020B0604030504040204" pitchFamily="34" charset="0"/>
                <a:cs typeface="Lucida Sans"/>
              </a:rPr>
              <a:t>tietty</a:t>
            </a:r>
            <a:r>
              <a:rPr sz="1400" i="1" kern="0" spc="-33" dirty="0">
                <a:solidFill>
                  <a:srgbClr val="231F20"/>
                </a:solidFill>
                <a:latin typeface="Verdana" panose="020B0604030504040204" pitchFamily="34" charset="0"/>
                <a:ea typeface="Verdana" panose="020B0604030504040204" pitchFamily="34" charset="0"/>
                <a:cs typeface="Lucida Sans"/>
              </a:rPr>
              <a:t> </a:t>
            </a:r>
            <a:r>
              <a:rPr sz="1400" i="1" kern="0" spc="-13" dirty="0">
                <a:solidFill>
                  <a:srgbClr val="231F20"/>
                </a:solidFill>
                <a:latin typeface="Verdana" panose="020B0604030504040204" pitchFamily="34" charset="0"/>
                <a:ea typeface="Verdana" panose="020B0604030504040204" pitchFamily="34" charset="0"/>
                <a:cs typeface="Lucida Sans"/>
              </a:rPr>
              <a:t>kasvi</a:t>
            </a:r>
            <a:r>
              <a:rPr sz="1400" i="1" kern="0" spc="-33" dirty="0">
                <a:solidFill>
                  <a:srgbClr val="231F20"/>
                </a:solidFill>
                <a:latin typeface="Verdana" panose="020B0604030504040204" pitchFamily="34" charset="0"/>
                <a:ea typeface="Verdana" panose="020B0604030504040204" pitchFamily="34" charset="0"/>
                <a:cs typeface="Lucida Sans"/>
              </a:rPr>
              <a:t> </a:t>
            </a:r>
            <a:r>
              <a:rPr sz="1400" i="1" kern="0" dirty="0">
                <a:solidFill>
                  <a:srgbClr val="231F20"/>
                </a:solidFill>
                <a:latin typeface="Verdana" panose="020B0604030504040204" pitchFamily="34" charset="0"/>
                <a:ea typeface="Verdana" panose="020B0604030504040204" pitchFamily="34" charset="0"/>
                <a:cs typeface="Lucida Sans"/>
              </a:rPr>
              <a:t>tai</a:t>
            </a:r>
            <a:r>
              <a:rPr sz="1400" i="1" kern="0" spc="-33" dirty="0">
                <a:solidFill>
                  <a:srgbClr val="231F20"/>
                </a:solidFill>
                <a:latin typeface="Verdana" panose="020B0604030504040204" pitchFamily="34" charset="0"/>
                <a:ea typeface="Verdana" panose="020B0604030504040204" pitchFamily="34" charset="0"/>
                <a:cs typeface="Lucida Sans"/>
              </a:rPr>
              <a:t> </a:t>
            </a:r>
            <a:r>
              <a:rPr sz="1400" i="1" kern="0" spc="-13" dirty="0">
                <a:solidFill>
                  <a:srgbClr val="231F20"/>
                </a:solidFill>
                <a:latin typeface="Verdana" panose="020B0604030504040204" pitchFamily="34" charset="0"/>
                <a:ea typeface="Verdana" panose="020B0604030504040204" pitchFamily="34" charset="0"/>
                <a:cs typeface="Lucida Sans"/>
              </a:rPr>
              <a:t>kukkiva</a:t>
            </a:r>
            <a:r>
              <a:rPr sz="1400" i="1" kern="0" spc="-33" dirty="0">
                <a:solidFill>
                  <a:srgbClr val="231F20"/>
                </a:solidFill>
                <a:latin typeface="Verdana" panose="020B0604030504040204" pitchFamily="34" charset="0"/>
                <a:ea typeface="Verdana" panose="020B0604030504040204" pitchFamily="34" charset="0"/>
                <a:cs typeface="Lucida Sans"/>
              </a:rPr>
              <a:t> </a:t>
            </a:r>
            <a:r>
              <a:rPr sz="1400" i="1" kern="0" dirty="0">
                <a:solidFill>
                  <a:srgbClr val="231F20"/>
                </a:solidFill>
                <a:latin typeface="Verdana" panose="020B0604030504040204" pitchFamily="34" charset="0"/>
                <a:ea typeface="Verdana" panose="020B0604030504040204" pitchFamily="34" charset="0"/>
                <a:cs typeface="Lucida Sans"/>
              </a:rPr>
              <a:t>niitty</a:t>
            </a:r>
            <a:r>
              <a:rPr sz="1400" i="1" kern="0" spc="-40" dirty="0">
                <a:solidFill>
                  <a:srgbClr val="231F20"/>
                </a:solidFill>
                <a:latin typeface="Verdana" panose="020B0604030504040204" pitchFamily="34" charset="0"/>
                <a:ea typeface="Verdana" panose="020B0604030504040204" pitchFamily="34" charset="0"/>
                <a:cs typeface="Lucida Sans"/>
              </a:rPr>
              <a:t> </a:t>
            </a:r>
            <a:r>
              <a:rPr sz="1400" i="1" kern="0" spc="-13" dirty="0">
                <a:solidFill>
                  <a:srgbClr val="231F20"/>
                </a:solidFill>
                <a:latin typeface="Verdana" panose="020B0604030504040204" pitchFamily="34" charset="0"/>
                <a:ea typeface="Verdana" panose="020B0604030504040204" pitchFamily="34" charset="0"/>
                <a:cs typeface="Lucida Sans"/>
              </a:rPr>
              <a:t>kutsunut sinua</a:t>
            </a:r>
            <a:r>
              <a:rPr sz="1400" i="1" kern="0" spc="-27" dirty="0">
                <a:solidFill>
                  <a:srgbClr val="231F20"/>
                </a:solidFill>
                <a:latin typeface="Verdana" panose="020B0604030504040204" pitchFamily="34" charset="0"/>
                <a:ea typeface="Verdana" panose="020B0604030504040204" pitchFamily="34" charset="0"/>
                <a:cs typeface="Lucida Sans"/>
              </a:rPr>
              <a:t> </a:t>
            </a:r>
            <a:r>
              <a:rPr sz="1400" i="1" kern="0" dirty="0">
                <a:solidFill>
                  <a:srgbClr val="231F20"/>
                </a:solidFill>
                <a:latin typeface="Verdana" panose="020B0604030504040204" pitchFamily="34" charset="0"/>
                <a:ea typeface="Verdana" panose="020B0604030504040204" pitchFamily="34" charset="0"/>
                <a:cs typeface="Lucida Sans"/>
              </a:rPr>
              <a:t>puoleensa?</a:t>
            </a:r>
            <a:r>
              <a:rPr sz="1400" i="1" kern="0" spc="-20" dirty="0">
                <a:solidFill>
                  <a:srgbClr val="231F20"/>
                </a:solidFill>
                <a:latin typeface="Verdana" panose="020B0604030504040204" pitchFamily="34" charset="0"/>
                <a:ea typeface="Verdana" panose="020B0604030504040204" pitchFamily="34" charset="0"/>
                <a:cs typeface="Lucida Sans"/>
              </a:rPr>
              <a:t> </a:t>
            </a:r>
            <a:r>
              <a:rPr sz="1400" i="1" kern="0" spc="-13" dirty="0">
                <a:solidFill>
                  <a:srgbClr val="231F20"/>
                </a:solidFill>
                <a:latin typeface="Verdana" panose="020B0604030504040204" pitchFamily="34" charset="0"/>
                <a:ea typeface="Verdana" panose="020B0604030504040204" pitchFamily="34" charset="0"/>
                <a:cs typeface="Lucida Sans"/>
              </a:rPr>
              <a:t>Anna</a:t>
            </a:r>
            <a:r>
              <a:rPr sz="1400" i="1" kern="0" spc="-27" dirty="0">
                <a:solidFill>
                  <a:srgbClr val="231F20"/>
                </a:solidFill>
                <a:latin typeface="Verdana" panose="020B0604030504040204" pitchFamily="34" charset="0"/>
                <a:ea typeface="Verdana" panose="020B0604030504040204" pitchFamily="34" charset="0"/>
                <a:cs typeface="Lucida Sans"/>
              </a:rPr>
              <a:t> </a:t>
            </a:r>
            <a:r>
              <a:rPr sz="1400" i="1" kern="0" spc="-13" dirty="0">
                <a:solidFill>
                  <a:srgbClr val="231F20"/>
                </a:solidFill>
                <a:latin typeface="Verdana" panose="020B0604030504040204" pitchFamily="34" charset="0"/>
                <a:ea typeface="Verdana" panose="020B0604030504040204" pitchFamily="34" charset="0"/>
                <a:cs typeface="Lucida Sans"/>
              </a:rPr>
              <a:t>ajatusten</a:t>
            </a:r>
            <a:r>
              <a:rPr sz="1400" i="1" kern="0" spc="-20" dirty="0">
                <a:solidFill>
                  <a:srgbClr val="231F20"/>
                </a:solidFill>
                <a:latin typeface="Verdana" panose="020B0604030504040204" pitchFamily="34" charset="0"/>
                <a:ea typeface="Verdana" panose="020B0604030504040204" pitchFamily="34" charset="0"/>
                <a:cs typeface="Lucida Sans"/>
              </a:rPr>
              <a:t> </a:t>
            </a:r>
            <a:r>
              <a:rPr sz="1400" i="1" kern="0" spc="-13" dirty="0">
                <a:solidFill>
                  <a:srgbClr val="231F20"/>
                </a:solidFill>
                <a:latin typeface="Verdana" panose="020B0604030504040204" pitchFamily="34" charset="0"/>
                <a:ea typeface="Verdana" panose="020B0604030504040204" pitchFamily="34" charset="0"/>
                <a:cs typeface="Lucida Sans"/>
              </a:rPr>
              <a:t>tulla</a:t>
            </a:r>
            <a:r>
              <a:rPr sz="1400" i="1" kern="0" spc="-20" dirty="0">
                <a:solidFill>
                  <a:srgbClr val="231F20"/>
                </a:solidFill>
                <a:latin typeface="Verdana" panose="020B0604030504040204" pitchFamily="34" charset="0"/>
                <a:ea typeface="Verdana" panose="020B0604030504040204" pitchFamily="34" charset="0"/>
                <a:cs typeface="Lucida Sans"/>
              </a:rPr>
              <a:t> </a:t>
            </a:r>
            <a:r>
              <a:rPr sz="1400" i="1" kern="0" dirty="0">
                <a:solidFill>
                  <a:srgbClr val="231F20"/>
                </a:solidFill>
                <a:latin typeface="Verdana" panose="020B0604030504040204" pitchFamily="34" charset="0"/>
                <a:ea typeface="Verdana" panose="020B0604030504040204" pitchFamily="34" charset="0"/>
                <a:cs typeface="Lucida Sans"/>
              </a:rPr>
              <a:t>mieleesi,</a:t>
            </a:r>
            <a:r>
              <a:rPr sz="1400" i="1" kern="0" spc="-27" dirty="0">
                <a:solidFill>
                  <a:srgbClr val="231F20"/>
                </a:solidFill>
                <a:latin typeface="Verdana" panose="020B0604030504040204" pitchFamily="34" charset="0"/>
                <a:ea typeface="Verdana" panose="020B0604030504040204" pitchFamily="34" charset="0"/>
                <a:cs typeface="Lucida Sans"/>
              </a:rPr>
              <a:t> </a:t>
            </a:r>
            <a:r>
              <a:rPr sz="1400" i="1" kern="0" dirty="0">
                <a:solidFill>
                  <a:srgbClr val="231F20"/>
                </a:solidFill>
                <a:latin typeface="Verdana" panose="020B0604030504040204" pitchFamily="34" charset="0"/>
                <a:ea typeface="Verdana" panose="020B0604030504040204" pitchFamily="34" charset="0"/>
                <a:cs typeface="Lucida Sans"/>
              </a:rPr>
              <a:t>mutta</a:t>
            </a:r>
            <a:r>
              <a:rPr sz="1400" i="1" kern="0" spc="-20" dirty="0">
                <a:solidFill>
                  <a:srgbClr val="231F20"/>
                </a:solidFill>
                <a:latin typeface="Verdana" panose="020B0604030504040204" pitchFamily="34" charset="0"/>
                <a:ea typeface="Verdana" panose="020B0604030504040204" pitchFamily="34" charset="0"/>
                <a:cs typeface="Lucida Sans"/>
              </a:rPr>
              <a:t> </a:t>
            </a:r>
            <a:r>
              <a:rPr sz="1400" i="1" kern="0" spc="-27" dirty="0">
                <a:solidFill>
                  <a:srgbClr val="231F20"/>
                </a:solidFill>
                <a:latin typeface="Verdana" panose="020B0604030504040204" pitchFamily="34" charset="0"/>
                <a:ea typeface="Verdana" panose="020B0604030504040204" pitchFamily="34" charset="0"/>
                <a:cs typeface="Lucida Sans"/>
              </a:rPr>
              <a:t>älä </a:t>
            </a:r>
            <a:r>
              <a:rPr sz="1400" i="1" kern="0" spc="-13" dirty="0">
                <a:solidFill>
                  <a:srgbClr val="231F20"/>
                </a:solidFill>
                <a:latin typeface="Verdana" panose="020B0604030504040204" pitchFamily="34" charset="0"/>
                <a:ea typeface="Verdana" panose="020B0604030504040204" pitchFamily="34" charset="0"/>
                <a:cs typeface="Lucida Sans"/>
              </a:rPr>
              <a:t>kuitenkaan</a:t>
            </a:r>
            <a:r>
              <a:rPr sz="1400" i="1" kern="0" spc="-20" dirty="0">
                <a:solidFill>
                  <a:srgbClr val="231F20"/>
                </a:solidFill>
                <a:latin typeface="Verdana" panose="020B0604030504040204" pitchFamily="34" charset="0"/>
                <a:ea typeface="Verdana" panose="020B0604030504040204" pitchFamily="34" charset="0"/>
                <a:cs typeface="Lucida Sans"/>
              </a:rPr>
              <a:t> </a:t>
            </a:r>
            <a:r>
              <a:rPr sz="1400" i="1" kern="0" spc="-47" dirty="0">
                <a:solidFill>
                  <a:srgbClr val="231F20"/>
                </a:solidFill>
                <a:latin typeface="Verdana" panose="020B0604030504040204" pitchFamily="34" charset="0"/>
                <a:ea typeface="Verdana" panose="020B0604030504040204" pitchFamily="34" charset="0"/>
                <a:cs typeface="Lucida Sans"/>
              </a:rPr>
              <a:t>jää</a:t>
            </a:r>
            <a:r>
              <a:rPr sz="1400" i="1" kern="0" spc="-20" dirty="0">
                <a:solidFill>
                  <a:srgbClr val="231F20"/>
                </a:solidFill>
                <a:latin typeface="Verdana" panose="020B0604030504040204" pitchFamily="34" charset="0"/>
                <a:ea typeface="Verdana" panose="020B0604030504040204" pitchFamily="34" charset="0"/>
                <a:cs typeface="Lucida Sans"/>
              </a:rPr>
              <a:t> </a:t>
            </a:r>
            <a:r>
              <a:rPr sz="1400" i="1" kern="0" dirty="0">
                <a:solidFill>
                  <a:srgbClr val="231F20"/>
                </a:solidFill>
                <a:latin typeface="Verdana" panose="020B0604030504040204" pitchFamily="34" charset="0"/>
                <a:ea typeface="Verdana" panose="020B0604030504040204" pitchFamily="34" charset="0"/>
                <a:cs typeface="Lucida Sans"/>
              </a:rPr>
              <a:t>pohtiman</a:t>
            </a:r>
            <a:r>
              <a:rPr sz="1400" i="1" kern="0" spc="-27" dirty="0">
                <a:solidFill>
                  <a:srgbClr val="231F20"/>
                </a:solidFill>
                <a:latin typeface="Verdana" panose="020B0604030504040204" pitchFamily="34" charset="0"/>
                <a:ea typeface="Verdana" panose="020B0604030504040204" pitchFamily="34" charset="0"/>
                <a:cs typeface="Lucida Sans"/>
              </a:rPr>
              <a:t> </a:t>
            </a:r>
            <a:r>
              <a:rPr sz="1400" i="1" kern="0" dirty="0">
                <a:solidFill>
                  <a:srgbClr val="231F20"/>
                </a:solidFill>
                <a:latin typeface="Verdana" panose="020B0604030504040204" pitchFamily="34" charset="0"/>
                <a:ea typeface="Verdana" panose="020B0604030504040204" pitchFamily="34" charset="0"/>
                <a:cs typeface="Lucida Sans"/>
              </a:rPr>
              <a:t>niitä</a:t>
            </a:r>
            <a:r>
              <a:rPr sz="1400" i="1" kern="0" spc="-20" dirty="0">
                <a:solidFill>
                  <a:srgbClr val="231F20"/>
                </a:solidFill>
                <a:latin typeface="Verdana" panose="020B0604030504040204" pitchFamily="34" charset="0"/>
                <a:ea typeface="Verdana" panose="020B0604030504040204" pitchFamily="34" charset="0"/>
                <a:cs typeface="Lucida Sans"/>
              </a:rPr>
              <a:t> </a:t>
            </a:r>
            <a:r>
              <a:rPr sz="1400" i="1" kern="0" spc="-40" dirty="0">
                <a:solidFill>
                  <a:srgbClr val="231F20"/>
                </a:solidFill>
                <a:latin typeface="Verdana" panose="020B0604030504040204" pitchFamily="34" charset="0"/>
                <a:ea typeface="Verdana" panose="020B0604030504040204" pitchFamily="34" charset="0"/>
                <a:cs typeface="Lucida Sans"/>
              </a:rPr>
              <a:t>liikaa.</a:t>
            </a:r>
            <a:r>
              <a:rPr sz="1400" i="1" kern="0" spc="-27" dirty="0">
                <a:solidFill>
                  <a:srgbClr val="231F20"/>
                </a:solidFill>
                <a:latin typeface="Verdana" panose="020B0604030504040204" pitchFamily="34" charset="0"/>
                <a:ea typeface="Verdana" panose="020B0604030504040204" pitchFamily="34" charset="0"/>
                <a:cs typeface="Lucida Sans"/>
              </a:rPr>
              <a:t> </a:t>
            </a:r>
            <a:r>
              <a:rPr sz="1400" i="1" kern="0" dirty="0">
                <a:solidFill>
                  <a:srgbClr val="231F20"/>
                </a:solidFill>
                <a:latin typeface="Verdana" panose="020B0604030504040204" pitchFamily="34" charset="0"/>
                <a:ea typeface="Verdana" panose="020B0604030504040204" pitchFamily="34" charset="0"/>
                <a:cs typeface="Lucida Sans"/>
              </a:rPr>
              <a:t>Hengittele</a:t>
            </a:r>
            <a:r>
              <a:rPr sz="1400" i="1" kern="0" spc="-20" dirty="0">
                <a:solidFill>
                  <a:srgbClr val="231F20"/>
                </a:solidFill>
                <a:latin typeface="Verdana" panose="020B0604030504040204" pitchFamily="34" charset="0"/>
                <a:ea typeface="Verdana" panose="020B0604030504040204" pitchFamily="34" charset="0"/>
                <a:cs typeface="Lucida Sans"/>
              </a:rPr>
              <a:t> </a:t>
            </a:r>
            <a:r>
              <a:rPr sz="1400" i="1" kern="0" spc="-40" dirty="0">
                <a:solidFill>
                  <a:srgbClr val="231F20"/>
                </a:solidFill>
                <a:latin typeface="Verdana" panose="020B0604030504040204" pitchFamily="34" charset="0"/>
                <a:ea typeface="Verdana" panose="020B0604030504040204" pitchFamily="34" charset="0"/>
                <a:cs typeface="Lucida Sans"/>
              </a:rPr>
              <a:t>rauhassa.</a:t>
            </a:r>
            <a:r>
              <a:rPr sz="1400" i="1" kern="0" spc="-20" dirty="0">
                <a:solidFill>
                  <a:srgbClr val="231F20"/>
                </a:solidFill>
                <a:latin typeface="Verdana" panose="020B0604030504040204" pitchFamily="34" charset="0"/>
                <a:ea typeface="Verdana" panose="020B0604030504040204" pitchFamily="34" charset="0"/>
                <a:cs typeface="Lucida Sans"/>
              </a:rPr>
              <a:t> </a:t>
            </a:r>
            <a:r>
              <a:rPr sz="1400" i="1" kern="0" spc="-27" dirty="0">
                <a:solidFill>
                  <a:srgbClr val="231F20"/>
                </a:solidFill>
                <a:latin typeface="Verdana" panose="020B0604030504040204" pitchFamily="34" charset="0"/>
                <a:ea typeface="Verdana" panose="020B0604030504040204" pitchFamily="34" charset="0"/>
                <a:cs typeface="Lucida Sans"/>
              </a:rPr>
              <a:t>Voit </a:t>
            </a:r>
            <a:r>
              <a:rPr sz="1400" i="1" kern="0" dirty="0">
                <a:solidFill>
                  <a:srgbClr val="231F20"/>
                </a:solidFill>
                <a:latin typeface="Verdana" panose="020B0604030504040204" pitchFamily="34" charset="0"/>
                <a:ea typeface="Verdana" panose="020B0604030504040204" pitchFamily="34" charset="0"/>
                <a:cs typeface="Lucida Sans"/>
              </a:rPr>
              <a:t>taas</a:t>
            </a:r>
            <a:r>
              <a:rPr sz="1400" i="1" kern="0" spc="-33" dirty="0">
                <a:solidFill>
                  <a:srgbClr val="231F20"/>
                </a:solidFill>
                <a:latin typeface="Verdana" panose="020B0604030504040204" pitchFamily="34" charset="0"/>
                <a:ea typeface="Verdana" panose="020B0604030504040204" pitchFamily="34" charset="0"/>
                <a:cs typeface="Lucida Sans"/>
              </a:rPr>
              <a:t> </a:t>
            </a:r>
            <a:r>
              <a:rPr sz="1400" i="1" kern="0" dirty="0">
                <a:solidFill>
                  <a:srgbClr val="231F20"/>
                </a:solidFill>
                <a:latin typeface="Verdana" panose="020B0604030504040204" pitchFamily="34" charset="0"/>
                <a:ea typeface="Verdana" panose="020B0604030504040204" pitchFamily="34" charset="0"/>
                <a:cs typeface="Lucida Sans"/>
              </a:rPr>
              <a:t>sulkea</a:t>
            </a:r>
            <a:r>
              <a:rPr sz="1400" i="1" kern="0" spc="-33" dirty="0">
                <a:solidFill>
                  <a:srgbClr val="231F20"/>
                </a:solidFill>
                <a:latin typeface="Verdana" panose="020B0604030504040204" pitchFamily="34" charset="0"/>
                <a:ea typeface="Verdana" panose="020B0604030504040204" pitchFamily="34" charset="0"/>
                <a:cs typeface="Lucida Sans"/>
              </a:rPr>
              <a:t> </a:t>
            </a:r>
            <a:r>
              <a:rPr sz="1400" i="1" kern="0" spc="-27" dirty="0">
                <a:solidFill>
                  <a:srgbClr val="231F20"/>
                </a:solidFill>
                <a:latin typeface="Verdana" panose="020B0604030504040204" pitchFamily="34" charset="0"/>
                <a:ea typeface="Verdana" panose="020B0604030504040204" pitchFamily="34" charset="0"/>
                <a:cs typeface="Lucida Sans"/>
              </a:rPr>
              <a:t>silmäsi</a:t>
            </a:r>
            <a:r>
              <a:rPr sz="1400" i="1" kern="0" spc="-33" dirty="0">
                <a:solidFill>
                  <a:srgbClr val="231F20"/>
                </a:solidFill>
                <a:latin typeface="Verdana" panose="020B0604030504040204" pitchFamily="34" charset="0"/>
                <a:ea typeface="Verdana" panose="020B0604030504040204" pitchFamily="34" charset="0"/>
                <a:cs typeface="Lucida Sans"/>
              </a:rPr>
              <a:t> </a:t>
            </a:r>
            <a:r>
              <a:rPr sz="1400" i="1" kern="0" spc="-40" dirty="0">
                <a:solidFill>
                  <a:srgbClr val="231F20"/>
                </a:solidFill>
                <a:latin typeface="Verdana" panose="020B0604030504040204" pitchFamily="34" charset="0"/>
                <a:ea typeface="Verdana" panose="020B0604030504040204" pitchFamily="34" charset="0"/>
                <a:cs typeface="Lucida Sans"/>
              </a:rPr>
              <a:t>ja</a:t>
            </a:r>
            <a:r>
              <a:rPr sz="1400" i="1" kern="0" spc="-33" dirty="0">
                <a:solidFill>
                  <a:srgbClr val="231F20"/>
                </a:solidFill>
                <a:latin typeface="Verdana" panose="020B0604030504040204" pitchFamily="34" charset="0"/>
                <a:ea typeface="Verdana" panose="020B0604030504040204" pitchFamily="34" charset="0"/>
                <a:cs typeface="Lucida Sans"/>
              </a:rPr>
              <a:t> </a:t>
            </a:r>
            <a:r>
              <a:rPr sz="1400" i="1" kern="0" spc="-13" dirty="0">
                <a:solidFill>
                  <a:srgbClr val="231F20"/>
                </a:solidFill>
                <a:latin typeface="Verdana" panose="020B0604030504040204" pitchFamily="34" charset="0"/>
                <a:ea typeface="Verdana" panose="020B0604030504040204" pitchFamily="34" charset="0"/>
                <a:cs typeface="Lucida Sans"/>
              </a:rPr>
              <a:t>kuunnella,</a:t>
            </a:r>
            <a:r>
              <a:rPr sz="1400" i="1" kern="0" spc="-33" dirty="0">
                <a:solidFill>
                  <a:srgbClr val="231F20"/>
                </a:solidFill>
                <a:latin typeface="Verdana" panose="020B0604030504040204" pitchFamily="34" charset="0"/>
                <a:ea typeface="Verdana" panose="020B0604030504040204" pitchFamily="34" charset="0"/>
                <a:cs typeface="Lucida Sans"/>
              </a:rPr>
              <a:t> </a:t>
            </a:r>
            <a:r>
              <a:rPr sz="1400" i="1" kern="0" spc="-27" dirty="0">
                <a:solidFill>
                  <a:srgbClr val="231F20"/>
                </a:solidFill>
                <a:latin typeface="Verdana" panose="020B0604030504040204" pitchFamily="34" charset="0"/>
                <a:ea typeface="Verdana" panose="020B0604030504040204" pitchFamily="34" charset="0"/>
                <a:cs typeface="Lucida Sans"/>
              </a:rPr>
              <a:t>miltä</a:t>
            </a:r>
            <a:r>
              <a:rPr sz="1400" i="1" kern="0" spc="-33" dirty="0">
                <a:solidFill>
                  <a:srgbClr val="231F20"/>
                </a:solidFill>
                <a:latin typeface="Verdana" panose="020B0604030504040204" pitchFamily="34" charset="0"/>
                <a:ea typeface="Verdana" panose="020B0604030504040204" pitchFamily="34" charset="0"/>
                <a:cs typeface="Lucida Sans"/>
              </a:rPr>
              <a:t> </a:t>
            </a:r>
            <a:r>
              <a:rPr sz="1400" i="1" kern="0" spc="-40" dirty="0">
                <a:solidFill>
                  <a:srgbClr val="231F20"/>
                </a:solidFill>
                <a:latin typeface="Verdana" panose="020B0604030504040204" pitchFamily="34" charset="0"/>
                <a:ea typeface="Verdana" panose="020B0604030504040204" pitchFamily="34" charset="0"/>
                <a:cs typeface="Lucida Sans"/>
              </a:rPr>
              <a:t>juuri</a:t>
            </a:r>
            <a:r>
              <a:rPr sz="1400" i="1" kern="0" spc="-33" dirty="0">
                <a:solidFill>
                  <a:srgbClr val="231F20"/>
                </a:solidFill>
                <a:latin typeface="Verdana" panose="020B0604030504040204" pitchFamily="34" charset="0"/>
                <a:ea typeface="Verdana" panose="020B0604030504040204" pitchFamily="34" charset="0"/>
                <a:cs typeface="Lucida Sans"/>
              </a:rPr>
              <a:t> </a:t>
            </a:r>
            <a:r>
              <a:rPr sz="1400" i="1" kern="0" spc="-13" dirty="0">
                <a:solidFill>
                  <a:srgbClr val="231F20"/>
                </a:solidFill>
                <a:latin typeface="Verdana" panose="020B0604030504040204" pitchFamily="34" charset="0"/>
                <a:ea typeface="Verdana" panose="020B0604030504040204" pitchFamily="34" charset="0"/>
                <a:cs typeface="Lucida Sans"/>
              </a:rPr>
              <a:t>siinä</a:t>
            </a:r>
            <a:r>
              <a:rPr sz="1400" i="1" kern="0" spc="-33" dirty="0">
                <a:solidFill>
                  <a:srgbClr val="231F20"/>
                </a:solidFill>
                <a:latin typeface="Verdana" panose="020B0604030504040204" pitchFamily="34" charset="0"/>
                <a:ea typeface="Verdana" panose="020B0604030504040204" pitchFamily="34" charset="0"/>
                <a:cs typeface="Lucida Sans"/>
              </a:rPr>
              <a:t> </a:t>
            </a:r>
            <a:r>
              <a:rPr sz="1400" i="1" kern="0" spc="-27" dirty="0">
                <a:solidFill>
                  <a:srgbClr val="231F20"/>
                </a:solidFill>
                <a:latin typeface="Verdana" panose="020B0604030504040204" pitchFamily="34" charset="0"/>
                <a:ea typeface="Verdana" panose="020B0604030504040204" pitchFamily="34" charset="0"/>
                <a:cs typeface="Lucida Sans"/>
              </a:rPr>
              <a:t>paikassa</a:t>
            </a:r>
            <a:r>
              <a:rPr sz="1400" i="1" kern="0" spc="-33" dirty="0">
                <a:solidFill>
                  <a:srgbClr val="231F20"/>
                </a:solidFill>
                <a:latin typeface="Verdana" panose="020B0604030504040204" pitchFamily="34" charset="0"/>
                <a:ea typeface="Verdana" panose="020B0604030504040204" pitchFamily="34" charset="0"/>
                <a:cs typeface="Lucida Sans"/>
              </a:rPr>
              <a:t> </a:t>
            </a:r>
            <a:r>
              <a:rPr sz="1400" i="1" kern="0" spc="-13" dirty="0">
                <a:solidFill>
                  <a:srgbClr val="231F20"/>
                </a:solidFill>
                <a:latin typeface="Verdana" panose="020B0604030504040204" pitchFamily="34" charset="0"/>
                <a:ea typeface="Verdana" panose="020B0604030504040204" pitchFamily="34" charset="0"/>
                <a:cs typeface="Lucida Sans"/>
              </a:rPr>
              <a:t>kuulostaa.</a:t>
            </a:r>
            <a:r>
              <a:rPr sz="1400" i="1" kern="0" spc="-33" dirty="0">
                <a:solidFill>
                  <a:srgbClr val="231F20"/>
                </a:solidFill>
                <a:latin typeface="Verdana" panose="020B0604030504040204" pitchFamily="34" charset="0"/>
                <a:ea typeface="Verdana" panose="020B0604030504040204" pitchFamily="34" charset="0"/>
                <a:cs typeface="Lucida Sans"/>
              </a:rPr>
              <a:t> Tuntuuko </a:t>
            </a:r>
            <a:r>
              <a:rPr sz="1400" i="1" kern="0" dirty="0">
                <a:solidFill>
                  <a:srgbClr val="231F20"/>
                </a:solidFill>
                <a:latin typeface="Verdana" panose="020B0604030504040204" pitchFamily="34" charset="0"/>
                <a:ea typeface="Verdana" panose="020B0604030504040204" pitchFamily="34" charset="0"/>
                <a:cs typeface="Lucida Sans"/>
              </a:rPr>
              <a:t>nenässäsi</a:t>
            </a:r>
            <a:r>
              <a:rPr sz="1400" i="1" kern="0" spc="-33" dirty="0">
                <a:solidFill>
                  <a:srgbClr val="231F20"/>
                </a:solidFill>
                <a:latin typeface="Verdana" panose="020B0604030504040204" pitchFamily="34" charset="0"/>
                <a:ea typeface="Verdana" panose="020B0604030504040204" pitchFamily="34" charset="0"/>
                <a:cs typeface="Lucida Sans"/>
              </a:rPr>
              <a:t> </a:t>
            </a:r>
            <a:r>
              <a:rPr sz="1400" i="1" kern="0" dirty="0">
                <a:solidFill>
                  <a:srgbClr val="231F20"/>
                </a:solidFill>
                <a:latin typeface="Verdana" panose="020B0604030504040204" pitchFamily="34" charset="0"/>
                <a:ea typeface="Verdana" panose="020B0604030504040204" pitchFamily="34" charset="0"/>
                <a:cs typeface="Lucida Sans"/>
              </a:rPr>
              <a:t>jokin</a:t>
            </a:r>
            <a:r>
              <a:rPr sz="1400" i="1" kern="0" spc="-33" dirty="0">
                <a:solidFill>
                  <a:srgbClr val="231F20"/>
                </a:solidFill>
                <a:latin typeface="Verdana" panose="020B0604030504040204" pitchFamily="34" charset="0"/>
                <a:ea typeface="Verdana" panose="020B0604030504040204" pitchFamily="34" charset="0"/>
                <a:cs typeface="Lucida Sans"/>
              </a:rPr>
              <a:t> </a:t>
            </a:r>
            <a:r>
              <a:rPr sz="1400" i="1" kern="0" dirty="0">
                <a:solidFill>
                  <a:srgbClr val="231F20"/>
                </a:solidFill>
                <a:latin typeface="Verdana" panose="020B0604030504040204" pitchFamily="34" charset="0"/>
                <a:ea typeface="Verdana" panose="020B0604030504040204" pitchFamily="34" charset="0"/>
                <a:cs typeface="Lucida Sans"/>
              </a:rPr>
              <a:t>hento</a:t>
            </a:r>
            <a:r>
              <a:rPr sz="1400" i="1" kern="0" spc="-33" dirty="0">
                <a:solidFill>
                  <a:srgbClr val="231F20"/>
                </a:solidFill>
                <a:latin typeface="Verdana" panose="020B0604030504040204" pitchFamily="34" charset="0"/>
                <a:ea typeface="Verdana" panose="020B0604030504040204" pitchFamily="34" charset="0"/>
                <a:cs typeface="Lucida Sans"/>
              </a:rPr>
              <a:t> </a:t>
            </a:r>
            <a:r>
              <a:rPr sz="1400" i="1" kern="0" dirty="0">
                <a:solidFill>
                  <a:srgbClr val="231F20"/>
                </a:solidFill>
                <a:latin typeface="Verdana" panose="020B0604030504040204" pitchFamily="34" charset="0"/>
                <a:ea typeface="Verdana" panose="020B0604030504040204" pitchFamily="34" charset="0"/>
                <a:cs typeface="Lucida Sans"/>
              </a:rPr>
              <a:t>tuoksu?</a:t>
            </a:r>
            <a:r>
              <a:rPr sz="1400" i="1" kern="0" spc="-33" dirty="0">
                <a:solidFill>
                  <a:srgbClr val="231F20"/>
                </a:solidFill>
                <a:latin typeface="Verdana" panose="020B0604030504040204" pitchFamily="34" charset="0"/>
                <a:ea typeface="Verdana" panose="020B0604030504040204" pitchFamily="34" charset="0"/>
                <a:cs typeface="Lucida Sans"/>
              </a:rPr>
              <a:t> </a:t>
            </a:r>
            <a:r>
              <a:rPr sz="1400" i="1" kern="0" spc="-13" dirty="0">
                <a:solidFill>
                  <a:srgbClr val="231F20"/>
                </a:solidFill>
                <a:latin typeface="Verdana" panose="020B0604030504040204" pitchFamily="34" charset="0"/>
                <a:ea typeface="Verdana" panose="020B0604030504040204" pitchFamily="34" charset="0"/>
                <a:cs typeface="Lucida Sans"/>
              </a:rPr>
              <a:t>Syvenny </a:t>
            </a:r>
            <a:r>
              <a:rPr sz="1400" i="1" kern="0" dirty="0">
                <a:solidFill>
                  <a:srgbClr val="231F20"/>
                </a:solidFill>
                <a:latin typeface="Verdana" panose="020B0604030504040204" pitchFamily="34" charset="0"/>
                <a:ea typeface="Verdana" panose="020B0604030504040204" pitchFamily="34" charset="0"/>
                <a:cs typeface="Lucida Sans"/>
              </a:rPr>
              <a:t>tuoksuun.</a:t>
            </a:r>
            <a:r>
              <a:rPr sz="1400" i="1" kern="0" spc="-7" dirty="0">
                <a:solidFill>
                  <a:srgbClr val="231F20"/>
                </a:solidFill>
                <a:latin typeface="Verdana" panose="020B0604030504040204" pitchFamily="34" charset="0"/>
                <a:ea typeface="Verdana" panose="020B0604030504040204" pitchFamily="34" charset="0"/>
                <a:cs typeface="Lucida Sans"/>
              </a:rPr>
              <a:t> </a:t>
            </a:r>
            <a:r>
              <a:rPr sz="1400" i="1" kern="0" dirty="0">
                <a:solidFill>
                  <a:srgbClr val="231F20"/>
                </a:solidFill>
                <a:latin typeface="Verdana" panose="020B0604030504040204" pitchFamily="34" charset="0"/>
                <a:ea typeface="Verdana" panose="020B0604030504040204" pitchFamily="34" charset="0"/>
                <a:cs typeface="Lucida Sans"/>
              </a:rPr>
              <a:t>Onko </a:t>
            </a:r>
            <a:r>
              <a:rPr sz="1400" i="1" kern="0" spc="-13" dirty="0">
                <a:solidFill>
                  <a:srgbClr val="231F20"/>
                </a:solidFill>
                <a:latin typeface="Verdana" panose="020B0604030504040204" pitchFamily="34" charset="0"/>
                <a:ea typeface="Verdana" panose="020B0604030504040204" pitchFamily="34" charset="0"/>
                <a:cs typeface="Lucida Sans"/>
              </a:rPr>
              <a:t>siinä</a:t>
            </a:r>
            <a:r>
              <a:rPr sz="1400" i="1" kern="0" dirty="0">
                <a:solidFill>
                  <a:srgbClr val="231F20"/>
                </a:solidFill>
                <a:latin typeface="Verdana" panose="020B0604030504040204" pitchFamily="34" charset="0"/>
                <a:ea typeface="Verdana" panose="020B0604030504040204" pitchFamily="34" charset="0"/>
                <a:cs typeface="Lucida Sans"/>
              </a:rPr>
              <a:t> jotain tuttua vai onko se outo tai </a:t>
            </a:r>
            <a:r>
              <a:rPr sz="1400" i="1" kern="0" spc="-13" dirty="0">
                <a:solidFill>
                  <a:srgbClr val="231F20"/>
                </a:solidFill>
                <a:latin typeface="Verdana" panose="020B0604030504040204" pitchFamily="34" charset="0"/>
                <a:ea typeface="Verdana" panose="020B0604030504040204" pitchFamily="34" charset="0"/>
                <a:cs typeface="Lucida Sans"/>
              </a:rPr>
              <a:t>yllättävä?</a:t>
            </a:r>
            <a:r>
              <a:rPr sz="1400" i="1" kern="0" dirty="0">
                <a:solidFill>
                  <a:srgbClr val="231F20"/>
                </a:solidFill>
                <a:latin typeface="Verdana" panose="020B0604030504040204" pitchFamily="34" charset="0"/>
                <a:ea typeface="Verdana" panose="020B0604030504040204" pitchFamily="34" charset="0"/>
                <a:cs typeface="Lucida Sans"/>
              </a:rPr>
              <a:t> Hengittele </a:t>
            </a:r>
            <a:r>
              <a:rPr sz="1400" i="1" kern="0" spc="-13" dirty="0">
                <a:solidFill>
                  <a:srgbClr val="231F20"/>
                </a:solidFill>
                <a:latin typeface="Verdana" panose="020B0604030504040204" pitchFamily="34" charset="0"/>
                <a:ea typeface="Verdana" panose="020B0604030504040204" pitchFamily="34" charset="0"/>
                <a:cs typeface="Lucida Sans"/>
              </a:rPr>
              <a:t>rauhassa.</a:t>
            </a:r>
            <a:endParaRPr sz="1400" kern="0" dirty="0">
              <a:solidFill>
                <a:sysClr val="windowText" lastClr="000000"/>
              </a:solidFill>
              <a:latin typeface="Verdana" panose="020B0604030504040204" pitchFamily="34" charset="0"/>
              <a:ea typeface="Verdana" panose="020B0604030504040204" pitchFamily="34" charset="0"/>
              <a:cs typeface="Lucida Sans"/>
            </a:endParaRPr>
          </a:p>
          <a:p>
            <a:pPr defTabSz="1217706">
              <a:spcBef>
                <a:spcPts val="7"/>
              </a:spcBef>
            </a:pPr>
            <a:endParaRPr sz="1400" kern="0" dirty="0">
              <a:solidFill>
                <a:sysClr val="windowText" lastClr="000000"/>
              </a:solidFill>
              <a:latin typeface="Verdana" panose="020B0604030504040204" pitchFamily="34" charset="0"/>
              <a:ea typeface="Verdana" panose="020B0604030504040204" pitchFamily="34" charset="0"/>
              <a:cs typeface="Lucida Sans"/>
            </a:endParaRPr>
          </a:p>
          <a:p>
            <a:pPr marL="16913" marR="989387" defTabSz="1217706">
              <a:lnSpc>
                <a:spcPct val="108300"/>
              </a:lnSpc>
            </a:pPr>
            <a:r>
              <a:rPr sz="1400" i="1" kern="0" spc="-13" dirty="0">
                <a:solidFill>
                  <a:srgbClr val="231F20"/>
                </a:solidFill>
                <a:latin typeface="Verdana" panose="020B0604030504040204" pitchFamily="34" charset="0"/>
                <a:ea typeface="Verdana" panose="020B0604030504040204" pitchFamily="34" charset="0"/>
                <a:cs typeface="Lucida Sans"/>
              </a:rPr>
              <a:t>Voit</a:t>
            </a:r>
            <a:r>
              <a:rPr sz="1400" i="1" kern="0" spc="-40" dirty="0">
                <a:solidFill>
                  <a:srgbClr val="231F20"/>
                </a:solidFill>
                <a:latin typeface="Verdana" panose="020B0604030504040204" pitchFamily="34" charset="0"/>
                <a:ea typeface="Verdana" panose="020B0604030504040204" pitchFamily="34" charset="0"/>
                <a:cs typeface="Lucida Sans"/>
              </a:rPr>
              <a:t> </a:t>
            </a:r>
            <a:r>
              <a:rPr sz="1400" i="1" kern="0" spc="-27" dirty="0">
                <a:solidFill>
                  <a:srgbClr val="231F20"/>
                </a:solidFill>
                <a:latin typeface="Verdana" panose="020B0604030504040204" pitchFamily="34" charset="0"/>
                <a:ea typeface="Verdana" panose="020B0604030504040204" pitchFamily="34" charset="0"/>
                <a:cs typeface="Lucida Sans"/>
              </a:rPr>
              <a:t>avata</a:t>
            </a:r>
            <a:r>
              <a:rPr sz="1400" i="1" kern="0" spc="-40" dirty="0">
                <a:solidFill>
                  <a:srgbClr val="231F20"/>
                </a:solidFill>
                <a:latin typeface="Verdana" panose="020B0604030504040204" pitchFamily="34" charset="0"/>
                <a:ea typeface="Verdana" panose="020B0604030504040204" pitchFamily="34" charset="0"/>
                <a:cs typeface="Lucida Sans"/>
              </a:rPr>
              <a:t> </a:t>
            </a:r>
            <a:r>
              <a:rPr sz="1400" i="1" kern="0" spc="-27" dirty="0">
                <a:solidFill>
                  <a:srgbClr val="231F20"/>
                </a:solidFill>
                <a:latin typeface="Verdana" panose="020B0604030504040204" pitchFamily="34" charset="0"/>
                <a:ea typeface="Verdana" panose="020B0604030504040204" pitchFamily="34" charset="0"/>
                <a:cs typeface="Lucida Sans"/>
              </a:rPr>
              <a:t>silmäsi</a:t>
            </a:r>
            <a:r>
              <a:rPr sz="1400" i="1" kern="0" spc="-33" dirty="0">
                <a:solidFill>
                  <a:srgbClr val="231F20"/>
                </a:solidFill>
                <a:latin typeface="Verdana" panose="020B0604030504040204" pitchFamily="34" charset="0"/>
                <a:ea typeface="Verdana" panose="020B0604030504040204" pitchFamily="34" charset="0"/>
                <a:cs typeface="Lucida Sans"/>
              </a:rPr>
              <a:t> </a:t>
            </a:r>
            <a:r>
              <a:rPr sz="1400" i="1" kern="0" spc="-40" dirty="0">
                <a:solidFill>
                  <a:srgbClr val="231F20"/>
                </a:solidFill>
                <a:latin typeface="Verdana" panose="020B0604030504040204" pitchFamily="34" charset="0"/>
                <a:ea typeface="Verdana" panose="020B0604030504040204" pitchFamily="34" charset="0"/>
                <a:cs typeface="Lucida Sans"/>
              </a:rPr>
              <a:t>ja </a:t>
            </a:r>
            <a:r>
              <a:rPr sz="1400" i="1" kern="0" dirty="0">
                <a:solidFill>
                  <a:srgbClr val="231F20"/>
                </a:solidFill>
                <a:latin typeface="Verdana" panose="020B0604030504040204" pitchFamily="34" charset="0"/>
                <a:ea typeface="Verdana" panose="020B0604030504040204" pitchFamily="34" charset="0"/>
                <a:cs typeface="Lucida Sans"/>
              </a:rPr>
              <a:t>kokeilla</a:t>
            </a:r>
            <a:r>
              <a:rPr sz="1400" i="1" kern="0" spc="-33" dirty="0">
                <a:solidFill>
                  <a:srgbClr val="231F20"/>
                </a:solidFill>
                <a:latin typeface="Verdana" panose="020B0604030504040204" pitchFamily="34" charset="0"/>
                <a:ea typeface="Verdana" panose="020B0604030504040204" pitchFamily="34" charset="0"/>
                <a:cs typeface="Lucida Sans"/>
              </a:rPr>
              <a:t> </a:t>
            </a:r>
            <a:r>
              <a:rPr sz="1400" i="1" kern="0" spc="-13" dirty="0">
                <a:solidFill>
                  <a:srgbClr val="231F20"/>
                </a:solidFill>
                <a:latin typeface="Verdana" panose="020B0604030504040204" pitchFamily="34" charset="0"/>
                <a:ea typeface="Verdana" panose="020B0604030504040204" pitchFamily="34" charset="0"/>
                <a:cs typeface="Lucida Sans"/>
              </a:rPr>
              <a:t>lähellä</a:t>
            </a:r>
            <a:r>
              <a:rPr sz="1400" i="1" kern="0" spc="-40" dirty="0">
                <a:solidFill>
                  <a:srgbClr val="231F20"/>
                </a:solidFill>
                <a:latin typeface="Verdana" panose="020B0604030504040204" pitchFamily="34" charset="0"/>
                <a:ea typeface="Verdana" panose="020B0604030504040204" pitchFamily="34" charset="0"/>
                <a:cs typeface="Lucida Sans"/>
              </a:rPr>
              <a:t> </a:t>
            </a:r>
            <a:r>
              <a:rPr sz="1400" i="1" kern="0" dirty="0">
                <a:solidFill>
                  <a:srgbClr val="231F20"/>
                </a:solidFill>
                <a:latin typeface="Verdana" panose="020B0604030504040204" pitchFamily="34" charset="0"/>
                <a:ea typeface="Verdana" panose="020B0604030504040204" pitchFamily="34" charset="0"/>
                <a:cs typeface="Lucida Sans"/>
              </a:rPr>
              <a:t>olevia</a:t>
            </a:r>
            <a:r>
              <a:rPr sz="1400" i="1" kern="0" spc="-40" dirty="0">
                <a:solidFill>
                  <a:srgbClr val="231F20"/>
                </a:solidFill>
                <a:latin typeface="Verdana" panose="020B0604030504040204" pitchFamily="34" charset="0"/>
                <a:ea typeface="Verdana" panose="020B0604030504040204" pitchFamily="34" charset="0"/>
                <a:cs typeface="Lucida Sans"/>
              </a:rPr>
              <a:t> </a:t>
            </a:r>
            <a:r>
              <a:rPr sz="1400" i="1" kern="0" spc="-13" dirty="0">
                <a:solidFill>
                  <a:srgbClr val="231F20"/>
                </a:solidFill>
                <a:latin typeface="Verdana" panose="020B0604030504040204" pitchFamily="34" charset="0"/>
                <a:ea typeface="Verdana" panose="020B0604030504040204" pitchFamily="34" charset="0"/>
                <a:cs typeface="Lucida Sans"/>
              </a:rPr>
              <a:t>kasveja</a:t>
            </a:r>
            <a:r>
              <a:rPr sz="1400" i="1" kern="0" spc="-33" dirty="0">
                <a:solidFill>
                  <a:srgbClr val="231F20"/>
                </a:solidFill>
                <a:latin typeface="Verdana" panose="020B0604030504040204" pitchFamily="34" charset="0"/>
                <a:ea typeface="Verdana" panose="020B0604030504040204" pitchFamily="34" charset="0"/>
                <a:cs typeface="Lucida Sans"/>
              </a:rPr>
              <a:t> </a:t>
            </a:r>
            <a:r>
              <a:rPr sz="1400" i="1" kern="0" dirty="0">
                <a:solidFill>
                  <a:srgbClr val="231F20"/>
                </a:solidFill>
                <a:latin typeface="Verdana" panose="020B0604030504040204" pitchFamily="34" charset="0"/>
                <a:ea typeface="Verdana" panose="020B0604030504040204" pitchFamily="34" charset="0"/>
                <a:cs typeface="Lucida Sans"/>
              </a:rPr>
              <a:t>tai</a:t>
            </a:r>
            <a:r>
              <a:rPr sz="1400" i="1" kern="0" spc="-40" dirty="0">
                <a:solidFill>
                  <a:srgbClr val="231F20"/>
                </a:solidFill>
                <a:latin typeface="Verdana" panose="020B0604030504040204" pitchFamily="34" charset="0"/>
                <a:ea typeface="Verdana" panose="020B0604030504040204" pitchFamily="34" charset="0"/>
                <a:cs typeface="Lucida Sans"/>
              </a:rPr>
              <a:t> </a:t>
            </a:r>
            <a:r>
              <a:rPr sz="1400" i="1" kern="0" dirty="0">
                <a:solidFill>
                  <a:srgbClr val="231F20"/>
                </a:solidFill>
                <a:latin typeface="Verdana" panose="020B0604030504040204" pitchFamily="34" charset="0"/>
                <a:ea typeface="Verdana" panose="020B0604030504040204" pitchFamily="34" charset="0"/>
                <a:cs typeface="Lucida Sans"/>
              </a:rPr>
              <a:t>puun</a:t>
            </a:r>
            <a:r>
              <a:rPr sz="1400" i="1" kern="0" spc="-33" dirty="0">
                <a:solidFill>
                  <a:srgbClr val="231F20"/>
                </a:solidFill>
                <a:latin typeface="Verdana" panose="020B0604030504040204" pitchFamily="34" charset="0"/>
                <a:ea typeface="Verdana" panose="020B0604030504040204" pitchFamily="34" charset="0"/>
                <a:cs typeface="Lucida Sans"/>
              </a:rPr>
              <a:t> runkoa.</a:t>
            </a:r>
            <a:r>
              <a:rPr sz="1400" i="1" kern="0" spc="-40" dirty="0">
                <a:solidFill>
                  <a:srgbClr val="231F20"/>
                </a:solidFill>
                <a:latin typeface="Verdana" panose="020B0604030504040204" pitchFamily="34" charset="0"/>
                <a:ea typeface="Verdana" panose="020B0604030504040204" pitchFamily="34" charset="0"/>
                <a:cs typeface="Lucida Sans"/>
              </a:rPr>
              <a:t> </a:t>
            </a:r>
            <a:r>
              <a:rPr sz="1400" i="1" kern="0" dirty="0">
                <a:solidFill>
                  <a:srgbClr val="231F20"/>
                </a:solidFill>
                <a:latin typeface="Verdana" panose="020B0604030504040204" pitchFamily="34" charset="0"/>
                <a:ea typeface="Verdana" panose="020B0604030504040204" pitchFamily="34" charset="0"/>
                <a:cs typeface="Lucida Sans"/>
              </a:rPr>
              <a:t>Miltä</a:t>
            </a:r>
            <a:r>
              <a:rPr sz="1400" i="1" kern="0" spc="-40" dirty="0">
                <a:solidFill>
                  <a:srgbClr val="231F20"/>
                </a:solidFill>
                <a:latin typeface="Verdana" panose="020B0604030504040204" pitchFamily="34" charset="0"/>
                <a:ea typeface="Verdana" panose="020B0604030504040204" pitchFamily="34" charset="0"/>
                <a:cs typeface="Lucida Sans"/>
              </a:rPr>
              <a:t> </a:t>
            </a:r>
            <a:r>
              <a:rPr sz="1400" i="1" kern="0" dirty="0">
                <a:solidFill>
                  <a:srgbClr val="231F20"/>
                </a:solidFill>
                <a:latin typeface="Verdana" panose="020B0604030504040204" pitchFamily="34" charset="0"/>
                <a:ea typeface="Verdana" panose="020B0604030504040204" pitchFamily="34" charset="0"/>
                <a:cs typeface="Lucida Sans"/>
              </a:rPr>
              <a:t>ne</a:t>
            </a:r>
            <a:r>
              <a:rPr sz="1400" i="1" kern="0" spc="-33" dirty="0">
                <a:solidFill>
                  <a:srgbClr val="231F20"/>
                </a:solidFill>
                <a:latin typeface="Verdana" panose="020B0604030504040204" pitchFamily="34" charset="0"/>
                <a:ea typeface="Verdana" panose="020B0604030504040204" pitchFamily="34" charset="0"/>
                <a:cs typeface="Lucida Sans"/>
              </a:rPr>
              <a:t> </a:t>
            </a:r>
            <a:r>
              <a:rPr sz="1400" i="1" kern="0" dirty="0">
                <a:solidFill>
                  <a:srgbClr val="231F20"/>
                </a:solidFill>
                <a:latin typeface="Verdana" panose="020B0604030504040204" pitchFamily="34" charset="0"/>
                <a:ea typeface="Verdana" panose="020B0604030504040204" pitchFamily="34" charset="0"/>
                <a:cs typeface="Lucida Sans"/>
              </a:rPr>
              <a:t>tuntuvat</a:t>
            </a:r>
            <a:r>
              <a:rPr sz="1400" i="1" kern="0" spc="-40" dirty="0">
                <a:solidFill>
                  <a:srgbClr val="231F20"/>
                </a:solidFill>
                <a:latin typeface="Verdana" panose="020B0604030504040204" pitchFamily="34" charset="0"/>
                <a:ea typeface="Verdana" panose="020B0604030504040204" pitchFamily="34" charset="0"/>
                <a:cs typeface="Lucida Sans"/>
              </a:rPr>
              <a:t> </a:t>
            </a:r>
            <a:r>
              <a:rPr sz="1400" i="1" kern="0" spc="-13" dirty="0">
                <a:solidFill>
                  <a:srgbClr val="231F20"/>
                </a:solidFill>
                <a:latin typeface="Verdana" panose="020B0604030504040204" pitchFamily="34" charset="0"/>
                <a:ea typeface="Verdana" panose="020B0604030504040204" pitchFamily="34" charset="0"/>
                <a:cs typeface="Lucida Sans"/>
              </a:rPr>
              <a:t>sormenpäissä,</a:t>
            </a:r>
            <a:r>
              <a:rPr sz="1400" i="1" kern="0" spc="-33" dirty="0">
                <a:solidFill>
                  <a:srgbClr val="231F20"/>
                </a:solidFill>
                <a:latin typeface="Verdana" panose="020B0604030504040204" pitchFamily="34" charset="0"/>
                <a:ea typeface="Verdana" panose="020B0604030504040204" pitchFamily="34" charset="0"/>
                <a:cs typeface="Lucida Sans"/>
              </a:rPr>
              <a:t> </a:t>
            </a:r>
            <a:r>
              <a:rPr sz="1400" i="1" kern="0" dirty="0">
                <a:solidFill>
                  <a:srgbClr val="231F20"/>
                </a:solidFill>
                <a:latin typeface="Verdana" panose="020B0604030504040204" pitchFamily="34" charset="0"/>
                <a:ea typeface="Verdana" panose="020B0604030504040204" pitchFamily="34" charset="0"/>
                <a:cs typeface="Lucida Sans"/>
              </a:rPr>
              <a:t>entä</a:t>
            </a:r>
            <a:r>
              <a:rPr sz="1400" i="1" kern="0" spc="-40" dirty="0">
                <a:solidFill>
                  <a:srgbClr val="231F20"/>
                </a:solidFill>
                <a:latin typeface="Verdana" panose="020B0604030504040204" pitchFamily="34" charset="0"/>
                <a:ea typeface="Verdana" panose="020B0604030504040204" pitchFamily="34" charset="0"/>
                <a:cs typeface="Lucida Sans"/>
              </a:rPr>
              <a:t> </a:t>
            </a:r>
            <a:r>
              <a:rPr sz="1400" i="1" kern="0" spc="-27" dirty="0">
                <a:solidFill>
                  <a:srgbClr val="231F20"/>
                </a:solidFill>
                <a:latin typeface="Verdana" panose="020B0604030504040204" pitchFamily="34" charset="0"/>
                <a:ea typeface="Verdana" panose="020B0604030504040204" pitchFamily="34" charset="0"/>
                <a:cs typeface="Lucida Sans"/>
              </a:rPr>
              <a:t>kämmenillä</a:t>
            </a:r>
            <a:r>
              <a:rPr sz="1400" i="1" kern="0" spc="-40" dirty="0">
                <a:solidFill>
                  <a:srgbClr val="231F20"/>
                </a:solidFill>
                <a:latin typeface="Verdana" panose="020B0604030504040204" pitchFamily="34" charset="0"/>
                <a:ea typeface="Verdana" panose="020B0604030504040204" pitchFamily="34" charset="0"/>
                <a:cs typeface="Lucida Sans"/>
              </a:rPr>
              <a:t> </a:t>
            </a:r>
            <a:r>
              <a:rPr sz="1400" i="1" kern="0" spc="-33" dirty="0">
                <a:solidFill>
                  <a:srgbClr val="231F20"/>
                </a:solidFill>
                <a:latin typeface="Verdana" panose="020B0604030504040204" pitchFamily="34" charset="0"/>
                <a:ea typeface="Verdana" panose="020B0604030504040204" pitchFamily="34" charset="0"/>
                <a:cs typeface="Lucida Sans"/>
              </a:rPr>
              <a:t>tai </a:t>
            </a:r>
            <a:r>
              <a:rPr sz="1400" i="1" kern="0" dirty="0">
                <a:solidFill>
                  <a:srgbClr val="231F20"/>
                </a:solidFill>
                <a:latin typeface="Verdana" panose="020B0604030504040204" pitchFamily="34" charset="0"/>
                <a:ea typeface="Verdana" panose="020B0604030504040204" pitchFamily="34" charset="0"/>
                <a:cs typeface="Lucida Sans"/>
              </a:rPr>
              <a:t>poskella</a:t>
            </a:r>
            <a:r>
              <a:rPr sz="1400" i="1" kern="0" spc="-33" dirty="0">
                <a:solidFill>
                  <a:srgbClr val="231F20"/>
                </a:solidFill>
                <a:latin typeface="Verdana" panose="020B0604030504040204" pitchFamily="34" charset="0"/>
                <a:ea typeface="Verdana" panose="020B0604030504040204" pitchFamily="34" charset="0"/>
                <a:cs typeface="Lucida Sans"/>
              </a:rPr>
              <a:t> </a:t>
            </a:r>
            <a:r>
              <a:rPr sz="1400" i="1" kern="0" dirty="0">
                <a:solidFill>
                  <a:srgbClr val="231F20"/>
                </a:solidFill>
                <a:latin typeface="Verdana" panose="020B0604030504040204" pitchFamily="34" charset="0"/>
                <a:ea typeface="Verdana" panose="020B0604030504040204" pitchFamily="34" charset="0"/>
                <a:cs typeface="Lucida Sans"/>
              </a:rPr>
              <a:t>kokeiltuna?</a:t>
            </a:r>
            <a:r>
              <a:rPr sz="1400" i="1" kern="0" spc="-33" dirty="0">
                <a:solidFill>
                  <a:srgbClr val="231F20"/>
                </a:solidFill>
                <a:latin typeface="Verdana" panose="020B0604030504040204" pitchFamily="34" charset="0"/>
                <a:ea typeface="Verdana" panose="020B0604030504040204" pitchFamily="34" charset="0"/>
                <a:cs typeface="Lucida Sans"/>
              </a:rPr>
              <a:t> </a:t>
            </a:r>
            <a:r>
              <a:rPr sz="1400" i="1" kern="0" dirty="0">
                <a:solidFill>
                  <a:srgbClr val="231F20"/>
                </a:solidFill>
                <a:latin typeface="Verdana" panose="020B0604030504040204" pitchFamily="34" charset="0"/>
                <a:ea typeface="Verdana" panose="020B0604030504040204" pitchFamily="34" charset="0"/>
                <a:cs typeface="Lucida Sans"/>
              </a:rPr>
              <a:t>Onko</a:t>
            </a:r>
            <a:r>
              <a:rPr sz="1400" i="1" kern="0" spc="-33" dirty="0">
                <a:solidFill>
                  <a:srgbClr val="231F20"/>
                </a:solidFill>
                <a:latin typeface="Verdana" panose="020B0604030504040204" pitchFamily="34" charset="0"/>
                <a:ea typeface="Verdana" panose="020B0604030504040204" pitchFamily="34" charset="0"/>
                <a:cs typeface="Lucida Sans"/>
              </a:rPr>
              <a:t> </a:t>
            </a:r>
            <a:r>
              <a:rPr sz="1400" i="1" kern="0" dirty="0">
                <a:solidFill>
                  <a:srgbClr val="231F20"/>
                </a:solidFill>
                <a:latin typeface="Verdana" panose="020B0604030504040204" pitchFamily="34" charset="0"/>
                <a:ea typeface="Verdana" panose="020B0604030504040204" pitchFamily="34" charset="0"/>
                <a:cs typeface="Lucida Sans"/>
              </a:rPr>
              <a:t>tunne</a:t>
            </a:r>
            <a:r>
              <a:rPr sz="1400" i="1" kern="0" spc="-33" dirty="0">
                <a:solidFill>
                  <a:srgbClr val="231F20"/>
                </a:solidFill>
                <a:latin typeface="Verdana" panose="020B0604030504040204" pitchFamily="34" charset="0"/>
                <a:ea typeface="Verdana" panose="020B0604030504040204" pitchFamily="34" charset="0"/>
                <a:cs typeface="Lucida Sans"/>
              </a:rPr>
              <a:t> </a:t>
            </a:r>
            <a:r>
              <a:rPr sz="1400" i="1" kern="0" spc="-13" dirty="0">
                <a:solidFill>
                  <a:srgbClr val="231F20"/>
                </a:solidFill>
                <a:latin typeface="Verdana" panose="020B0604030504040204" pitchFamily="34" charset="0"/>
                <a:ea typeface="Verdana" panose="020B0604030504040204" pitchFamily="34" charset="0"/>
                <a:cs typeface="Lucida Sans"/>
              </a:rPr>
              <a:t>sileä,</a:t>
            </a:r>
            <a:r>
              <a:rPr sz="1400" i="1" kern="0" spc="-33" dirty="0">
                <a:solidFill>
                  <a:srgbClr val="231F20"/>
                </a:solidFill>
                <a:latin typeface="Verdana" panose="020B0604030504040204" pitchFamily="34" charset="0"/>
                <a:ea typeface="Verdana" panose="020B0604030504040204" pitchFamily="34" charset="0"/>
                <a:cs typeface="Lucida Sans"/>
              </a:rPr>
              <a:t> piikikäs, </a:t>
            </a:r>
            <a:r>
              <a:rPr sz="1400" i="1" kern="0" spc="-27" dirty="0">
                <a:solidFill>
                  <a:srgbClr val="231F20"/>
                </a:solidFill>
                <a:latin typeface="Verdana" panose="020B0604030504040204" pitchFamily="34" charset="0"/>
                <a:ea typeface="Verdana" panose="020B0604030504040204" pitchFamily="34" charset="0"/>
                <a:cs typeface="Lucida Sans"/>
              </a:rPr>
              <a:t>lämmin?</a:t>
            </a:r>
            <a:r>
              <a:rPr sz="1400" i="1" kern="0" spc="-33" dirty="0">
                <a:solidFill>
                  <a:srgbClr val="231F20"/>
                </a:solidFill>
                <a:latin typeface="Verdana" panose="020B0604030504040204" pitchFamily="34" charset="0"/>
                <a:ea typeface="Verdana" panose="020B0604030504040204" pitchFamily="34" charset="0"/>
                <a:cs typeface="Lucida Sans"/>
              </a:rPr>
              <a:t> </a:t>
            </a:r>
            <a:r>
              <a:rPr sz="1400" i="1" kern="0" spc="-13" dirty="0">
                <a:solidFill>
                  <a:srgbClr val="231F20"/>
                </a:solidFill>
                <a:latin typeface="Verdana" panose="020B0604030504040204" pitchFamily="34" charset="0"/>
                <a:ea typeface="Verdana" panose="020B0604030504040204" pitchFamily="34" charset="0"/>
                <a:cs typeface="Lucida Sans"/>
              </a:rPr>
              <a:t>Voit</a:t>
            </a:r>
            <a:r>
              <a:rPr sz="1400" i="1" kern="0" spc="-27" dirty="0">
                <a:solidFill>
                  <a:srgbClr val="231F20"/>
                </a:solidFill>
                <a:latin typeface="Verdana" panose="020B0604030504040204" pitchFamily="34" charset="0"/>
                <a:ea typeface="Verdana" panose="020B0604030504040204" pitchFamily="34" charset="0"/>
                <a:cs typeface="Lucida Sans"/>
              </a:rPr>
              <a:t> </a:t>
            </a:r>
            <a:r>
              <a:rPr sz="1400" i="1" kern="0" dirty="0">
                <a:solidFill>
                  <a:srgbClr val="231F20"/>
                </a:solidFill>
                <a:latin typeface="Verdana" panose="020B0604030504040204" pitchFamily="34" charset="0"/>
                <a:ea typeface="Verdana" panose="020B0604030504040204" pitchFamily="34" charset="0"/>
                <a:cs typeface="Lucida Sans"/>
              </a:rPr>
              <a:t>sulkea</a:t>
            </a:r>
            <a:r>
              <a:rPr sz="1400" i="1" kern="0" spc="-33" dirty="0">
                <a:solidFill>
                  <a:srgbClr val="231F20"/>
                </a:solidFill>
                <a:latin typeface="Verdana" panose="020B0604030504040204" pitchFamily="34" charset="0"/>
                <a:ea typeface="Verdana" panose="020B0604030504040204" pitchFamily="34" charset="0"/>
                <a:cs typeface="Lucida Sans"/>
              </a:rPr>
              <a:t> </a:t>
            </a:r>
            <a:r>
              <a:rPr sz="1400" i="1" kern="0" spc="-27" dirty="0">
                <a:solidFill>
                  <a:srgbClr val="231F20"/>
                </a:solidFill>
                <a:latin typeface="Verdana" panose="020B0604030504040204" pitchFamily="34" charset="0"/>
                <a:ea typeface="Verdana" panose="020B0604030504040204" pitchFamily="34" charset="0"/>
                <a:cs typeface="Lucida Sans"/>
              </a:rPr>
              <a:t>silmät</a:t>
            </a:r>
            <a:r>
              <a:rPr sz="1400" i="1" kern="0" spc="-33" dirty="0">
                <a:solidFill>
                  <a:srgbClr val="231F20"/>
                </a:solidFill>
                <a:latin typeface="Verdana" panose="020B0604030504040204" pitchFamily="34" charset="0"/>
                <a:ea typeface="Verdana" panose="020B0604030504040204" pitchFamily="34" charset="0"/>
                <a:cs typeface="Lucida Sans"/>
              </a:rPr>
              <a:t> </a:t>
            </a:r>
            <a:r>
              <a:rPr sz="1400" i="1" kern="0" spc="-40" dirty="0">
                <a:solidFill>
                  <a:srgbClr val="231F20"/>
                </a:solidFill>
                <a:latin typeface="Verdana" panose="020B0604030504040204" pitchFamily="34" charset="0"/>
                <a:ea typeface="Verdana" panose="020B0604030504040204" pitchFamily="34" charset="0"/>
                <a:cs typeface="Lucida Sans"/>
              </a:rPr>
              <a:t>ja</a:t>
            </a:r>
            <a:r>
              <a:rPr sz="1400" i="1" kern="0" spc="-33" dirty="0">
                <a:solidFill>
                  <a:srgbClr val="231F20"/>
                </a:solidFill>
                <a:latin typeface="Verdana" panose="020B0604030504040204" pitchFamily="34" charset="0"/>
                <a:ea typeface="Verdana" panose="020B0604030504040204" pitchFamily="34" charset="0"/>
                <a:cs typeface="Lucida Sans"/>
              </a:rPr>
              <a:t> </a:t>
            </a:r>
            <a:r>
              <a:rPr sz="1400" i="1" kern="0" dirty="0">
                <a:solidFill>
                  <a:srgbClr val="231F20"/>
                </a:solidFill>
                <a:latin typeface="Verdana" panose="020B0604030504040204" pitchFamily="34" charset="0"/>
                <a:ea typeface="Verdana" panose="020B0604030504040204" pitchFamily="34" charset="0"/>
                <a:cs typeface="Lucida Sans"/>
              </a:rPr>
              <a:t>tuntea</a:t>
            </a:r>
            <a:r>
              <a:rPr sz="1400" i="1" kern="0" spc="-33" dirty="0">
                <a:solidFill>
                  <a:srgbClr val="231F20"/>
                </a:solidFill>
                <a:latin typeface="Verdana" panose="020B0604030504040204" pitchFamily="34" charset="0"/>
                <a:ea typeface="Verdana" panose="020B0604030504040204" pitchFamily="34" charset="0"/>
                <a:cs typeface="Lucida Sans"/>
              </a:rPr>
              <a:t> </a:t>
            </a:r>
            <a:r>
              <a:rPr sz="1400" i="1" kern="0" spc="-13" dirty="0">
                <a:solidFill>
                  <a:srgbClr val="231F20"/>
                </a:solidFill>
                <a:latin typeface="Verdana" panose="020B0604030504040204" pitchFamily="34" charset="0"/>
                <a:ea typeface="Verdana" panose="020B0604030504040204" pitchFamily="34" charset="0"/>
                <a:cs typeface="Lucida Sans"/>
              </a:rPr>
              <a:t>kasvin</a:t>
            </a:r>
            <a:r>
              <a:rPr sz="1400" i="1" kern="0" spc="-33" dirty="0">
                <a:solidFill>
                  <a:srgbClr val="231F20"/>
                </a:solidFill>
                <a:latin typeface="Verdana" panose="020B0604030504040204" pitchFamily="34" charset="0"/>
                <a:ea typeface="Verdana" panose="020B0604030504040204" pitchFamily="34" charset="0"/>
                <a:cs typeface="Lucida Sans"/>
              </a:rPr>
              <a:t> </a:t>
            </a:r>
            <a:r>
              <a:rPr sz="1400" i="1" kern="0" spc="-27" dirty="0">
                <a:solidFill>
                  <a:srgbClr val="231F20"/>
                </a:solidFill>
                <a:latin typeface="Verdana" panose="020B0604030504040204" pitchFamily="34" charset="0"/>
                <a:ea typeface="Verdana" panose="020B0604030504040204" pitchFamily="34" charset="0"/>
                <a:cs typeface="Lucida Sans"/>
              </a:rPr>
              <a:t>käsissäsi.</a:t>
            </a:r>
            <a:r>
              <a:rPr sz="1400" i="1" kern="0" spc="-33" dirty="0">
                <a:solidFill>
                  <a:srgbClr val="231F20"/>
                </a:solidFill>
                <a:latin typeface="Verdana" panose="020B0604030504040204" pitchFamily="34" charset="0"/>
                <a:ea typeface="Verdana" panose="020B0604030504040204" pitchFamily="34" charset="0"/>
                <a:cs typeface="Lucida Sans"/>
              </a:rPr>
              <a:t> </a:t>
            </a:r>
            <a:r>
              <a:rPr sz="1400" i="1" kern="0" spc="-13" dirty="0">
                <a:solidFill>
                  <a:srgbClr val="231F20"/>
                </a:solidFill>
                <a:latin typeface="Verdana" panose="020B0604030504040204" pitchFamily="34" charset="0"/>
                <a:ea typeface="Verdana" panose="020B0604030504040204" pitchFamily="34" charset="0"/>
                <a:cs typeface="Lucida Sans"/>
              </a:rPr>
              <a:t>Hengittele </a:t>
            </a:r>
            <a:r>
              <a:rPr sz="1400" i="1" kern="0" spc="-27" dirty="0">
                <a:solidFill>
                  <a:srgbClr val="231F20"/>
                </a:solidFill>
                <a:latin typeface="Verdana" panose="020B0604030504040204" pitchFamily="34" charset="0"/>
                <a:ea typeface="Verdana" panose="020B0604030504040204" pitchFamily="34" charset="0"/>
                <a:cs typeface="Lucida Sans"/>
              </a:rPr>
              <a:t>rauhallisesti,</a:t>
            </a:r>
            <a:r>
              <a:rPr sz="1400" i="1" kern="0" spc="7" dirty="0">
                <a:solidFill>
                  <a:srgbClr val="231F20"/>
                </a:solidFill>
                <a:latin typeface="Verdana" panose="020B0604030504040204" pitchFamily="34" charset="0"/>
                <a:ea typeface="Verdana" panose="020B0604030504040204" pitchFamily="34" charset="0"/>
                <a:cs typeface="Lucida Sans"/>
              </a:rPr>
              <a:t> </a:t>
            </a:r>
            <a:r>
              <a:rPr sz="1400" i="1" kern="0" spc="-13" dirty="0">
                <a:solidFill>
                  <a:srgbClr val="231F20"/>
                </a:solidFill>
                <a:latin typeface="Verdana" panose="020B0604030504040204" pitchFamily="34" charset="0"/>
                <a:ea typeface="Verdana" panose="020B0604030504040204" pitchFamily="34" charset="0"/>
                <a:cs typeface="Lucida Sans"/>
              </a:rPr>
              <a:t>nauti</a:t>
            </a:r>
            <a:r>
              <a:rPr sz="1400" i="1" kern="0" spc="7" dirty="0">
                <a:solidFill>
                  <a:srgbClr val="231F20"/>
                </a:solidFill>
                <a:latin typeface="Verdana" panose="020B0604030504040204" pitchFamily="34" charset="0"/>
                <a:ea typeface="Verdana" panose="020B0604030504040204" pitchFamily="34" charset="0"/>
                <a:cs typeface="Lucida Sans"/>
              </a:rPr>
              <a:t> </a:t>
            </a:r>
            <a:r>
              <a:rPr sz="1400" i="1" kern="0" dirty="0">
                <a:solidFill>
                  <a:srgbClr val="231F20"/>
                </a:solidFill>
                <a:latin typeface="Verdana" panose="020B0604030504040204" pitchFamily="34" charset="0"/>
                <a:ea typeface="Verdana" panose="020B0604030504040204" pitchFamily="34" charset="0"/>
                <a:cs typeface="Lucida Sans"/>
              </a:rPr>
              <a:t>hetkestä.</a:t>
            </a:r>
            <a:r>
              <a:rPr sz="1400" i="1" kern="0" spc="7" dirty="0">
                <a:solidFill>
                  <a:srgbClr val="231F20"/>
                </a:solidFill>
                <a:latin typeface="Verdana" panose="020B0604030504040204" pitchFamily="34" charset="0"/>
                <a:ea typeface="Verdana" panose="020B0604030504040204" pitchFamily="34" charset="0"/>
                <a:cs typeface="Lucida Sans"/>
              </a:rPr>
              <a:t> </a:t>
            </a:r>
            <a:r>
              <a:rPr sz="1400" i="1" kern="0" dirty="0">
                <a:solidFill>
                  <a:srgbClr val="231F20"/>
                </a:solidFill>
                <a:latin typeface="Verdana" panose="020B0604030504040204" pitchFamily="34" charset="0"/>
                <a:ea typeface="Verdana" panose="020B0604030504040204" pitchFamily="34" charset="0"/>
                <a:cs typeface="Lucida Sans"/>
              </a:rPr>
              <a:t>Nyt</a:t>
            </a:r>
            <a:r>
              <a:rPr sz="1400" i="1" kern="0" spc="7" dirty="0">
                <a:solidFill>
                  <a:srgbClr val="231F20"/>
                </a:solidFill>
                <a:latin typeface="Verdana" panose="020B0604030504040204" pitchFamily="34" charset="0"/>
                <a:ea typeface="Verdana" panose="020B0604030504040204" pitchFamily="34" charset="0"/>
                <a:cs typeface="Lucida Sans"/>
              </a:rPr>
              <a:t> </a:t>
            </a:r>
            <a:r>
              <a:rPr sz="1400" i="1" kern="0" dirty="0">
                <a:solidFill>
                  <a:srgbClr val="231F20"/>
                </a:solidFill>
                <a:latin typeface="Verdana" panose="020B0604030504040204" pitchFamily="34" charset="0"/>
                <a:ea typeface="Verdana" panose="020B0604030504040204" pitchFamily="34" charset="0"/>
                <a:cs typeface="Lucida Sans"/>
              </a:rPr>
              <a:t>ei</a:t>
            </a:r>
            <a:r>
              <a:rPr sz="1400" i="1" kern="0" spc="7" dirty="0">
                <a:solidFill>
                  <a:srgbClr val="231F20"/>
                </a:solidFill>
                <a:latin typeface="Verdana" panose="020B0604030504040204" pitchFamily="34" charset="0"/>
                <a:ea typeface="Verdana" panose="020B0604030504040204" pitchFamily="34" charset="0"/>
                <a:cs typeface="Lucida Sans"/>
              </a:rPr>
              <a:t> </a:t>
            </a:r>
            <a:r>
              <a:rPr sz="1400" i="1" kern="0" dirty="0">
                <a:solidFill>
                  <a:srgbClr val="231F20"/>
                </a:solidFill>
                <a:latin typeface="Verdana" panose="020B0604030504040204" pitchFamily="34" charset="0"/>
                <a:ea typeface="Verdana" panose="020B0604030504040204" pitchFamily="34" charset="0"/>
                <a:cs typeface="Lucida Sans"/>
              </a:rPr>
              <a:t>ole</a:t>
            </a:r>
            <a:r>
              <a:rPr sz="1400" i="1" kern="0" spc="7" dirty="0">
                <a:solidFill>
                  <a:srgbClr val="231F20"/>
                </a:solidFill>
                <a:latin typeface="Verdana" panose="020B0604030504040204" pitchFamily="34" charset="0"/>
                <a:ea typeface="Verdana" panose="020B0604030504040204" pitchFamily="34" charset="0"/>
                <a:cs typeface="Lucida Sans"/>
              </a:rPr>
              <a:t> </a:t>
            </a:r>
            <a:r>
              <a:rPr sz="1400" i="1" kern="0" spc="-13" dirty="0">
                <a:solidFill>
                  <a:srgbClr val="231F20"/>
                </a:solidFill>
                <a:latin typeface="Verdana" panose="020B0604030504040204" pitchFamily="34" charset="0"/>
                <a:ea typeface="Verdana" panose="020B0604030504040204" pitchFamily="34" charset="0"/>
                <a:cs typeface="Lucida Sans"/>
              </a:rPr>
              <a:t>kiire</a:t>
            </a:r>
            <a:r>
              <a:rPr sz="1400" i="1" kern="0" spc="13" dirty="0">
                <a:solidFill>
                  <a:srgbClr val="231F20"/>
                </a:solidFill>
                <a:latin typeface="Verdana" panose="020B0604030504040204" pitchFamily="34" charset="0"/>
                <a:ea typeface="Verdana" panose="020B0604030504040204" pitchFamily="34" charset="0"/>
                <a:cs typeface="Lucida Sans"/>
              </a:rPr>
              <a:t> </a:t>
            </a:r>
            <a:r>
              <a:rPr sz="1400" i="1" kern="0" spc="-13" dirty="0">
                <a:solidFill>
                  <a:srgbClr val="231F20"/>
                </a:solidFill>
                <a:latin typeface="Verdana" panose="020B0604030504040204" pitchFamily="34" charset="0"/>
                <a:ea typeface="Verdana" panose="020B0604030504040204" pitchFamily="34" charset="0"/>
                <a:cs typeface="Lucida Sans"/>
              </a:rPr>
              <a:t>minnekään.</a:t>
            </a:r>
            <a:endParaRPr sz="1400" kern="0" dirty="0">
              <a:solidFill>
                <a:sysClr val="windowText" lastClr="000000"/>
              </a:solidFill>
              <a:latin typeface="Verdana" panose="020B0604030504040204" pitchFamily="34" charset="0"/>
              <a:ea typeface="Verdana" panose="020B0604030504040204" pitchFamily="34" charset="0"/>
              <a:cs typeface="Lucida Sans"/>
            </a:endParaRPr>
          </a:p>
          <a:p>
            <a:pPr defTabSz="1217706">
              <a:spcBef>
                <a:spcPts val="7"/>
              </a:spcBef>
            </a:pPr>
            <a:endParaRPr sz="1400" kern="0" dirty="0">
              <a:solidFill>
                <a:sysClr val="windowText" lastClr="000000"/>
              </a:solidFill>
              <a:latin typeface="Verdana" panose="020B0604030504040204" pitchFamily="34" charset="0"/>
              <a:ea typeface="Verdana" panose="020B0604030504040204" pitchFamily="34" charset="0"/>
              <a:cs typeface="Lucida Sans"/>
            </a:endParaRPr>
          </a:p>
          <a:p>
            <a:pPr marL="16913" marR="918354" defTabSz="1217706">
              <a:lnSpc>
                <a:spcPct val="108300"/>
              </a:lnSpc>
            </a:pPr>
            <a:r>
              <a:rPr sz="1400" kern="0" spc="80" dirty="0">
                <a:solidFill>
                  <a:srgbClr val="231F20"/>
                </a:solidFill>
                <a:latin typeface="Verdana" panose="020B0604030504040204" pitchFamily="34" charset="0"/>
                <a:ea typeface="Verdana" panose="020B0604030504040204" pitchFamily="34" charset="0"/>
                <a:cs typeface="Trebuchet MS"/>
              </a:rPr>
              <a:t>Ryhmän</a:t>
            </a:r>
            <a:r>
              <a:rPr sz="1400" kern="0" spc="173" dirty="0">
                <a:solidFill>
                  <a:srgbClr val="231F20"/>
                </a:solidFill>
                <a:latin typeface="Verdana" panose="020B0604030504040204" pitchFamily="34" charset="0"/>
                <a:ea typeface="Verdana" panose="020B0604030504040204" pitchFamily="34" charset="0"/>
                <a:cs typeface="Trebuchet MS"/>
              </a:rPr>
              <a:t> </a:t>
            </a:r>
            <a:r>
              <a:rPr sz="1400" kern="0" dirty="0">
                <a:solidFill>
                  <a:srgbClr val="231F20"/>
                </a:solidFill>
                <a:latin typeface="Verdana" panose="020B0604030504040204" pitchFamily="34" charset="0"/>
                <a:ea typeface="Verdana" panose="020B0604030504040204" pitchFamily="34" charset="0"/>
                <a:cs typeface="Trebuchet MS"/>
              </a:rPr>
              <a:t>niin</a:t>
            </a:r>
            <a:r>
              <a:rPr sz="1400" kern="0" spc="180" dirty="0">
                <a:solidFill>
                  <a:srgbClr val="231F20"/>
                </a:solidFill>
                <a:latin typeface="Verdana" panose="020B0604030504040204" pitchFamily="34" charset="0"/>
                <a:ea typeface="Verdana" panose="020B0604030504040204" pitchFamily="34" charset="0"/>
                <a:cs typeface="Trebuchet MS"/>
              </a:rPr>
              <a:t> </a:t>
            </a:r>
            <a:r>
              <a:rPr sz="1400" kern="0" spc="67" dirty="0">
                <a:solidFill>
                  <a:srgbClr val="231F20"/>
                </a:solidFill>
                <a:latin typeface="Verdana" panose="020B0604030504040204" pitchFamily="34" charset="0"/>
                <a:ea typeface="Verdana" panose="020B0604030504040204" pitchFamily="34" charset="0"/>
                <a:cs typeface="Trebuchet MS"/>
              </a:rPr>
              <a:t>halutessa</a:t>
            </a:r>
            <a:r>
              <a:rPr sz="1400" kern="0" spc="173" dirty="0">
                <a:solidFill>
                  <a:srgbClr val="231F20"/>
                </a:solidFill>
                <a:latin typeface="Verdana" panose="020B0604030504040204" pitchFamily="34" charset="0"/>
                <a:ea typeface="Verdana" panose="020B0604030504040204" pitchFamily="34" charset="0"/>
                <a:cs typeface="Trebuchet MS"/>
              </a:rPr>
              <a:t> </a:t>
            </a:r>
            <a:r>
              <a:rPr sz="1400" kern="0" dirty="0">
                <a:solidFill>
                  <a:srgbClr val="231F20"/>
                </a:solidFill>
                <a:latin typeface="Verdana" panose="020B0604030504040204" pitchFamily="34" charset="0"/>
                <a:ea typeface="Verdana" panose="020B0604030504040204" pitchFamily="34" charset="0"/>
                <a:cs typeface="Trebuchet MS"/>
              </a:rPr>
              <a:t>tehtävää</a:t>
            </a:r>
            <a:r>
              <a:rPr sz="1400" kern="0" spc="180" dirty="0">
                <a:solidFill>
                  <a:srgbClr val="231F20"/>
                </a:solidFill>
                <a:latin typeface="Verdana" panose="020B0604030504040204" pitchFamily="34" charset="0"/>
                <a:ea typeface="Verdana" panose="020B0604030504040204" pitchFamily="34" charset="0"/>
                <a:cs typeface="Trebuchet MS"/>
              </a:rPr>
              <a:t> </a:t>
            </a:r>
            <a:r>
              <a:rPr sz="1400" kern="0" dirty="0">
                <a:solidFill>
                  <a:srgbClr val="231F20"/>
                </a:solidFill>
                <a:latin typeface="Verdana" panose="020B0604030504040204" pitchFamily="34" charset="0"/>
                <a:ea typeface="Verdana" panose="020B0604030504040204" pitchFamily="34" charset="0"/>
                <a:cs typeface="Trebuchet MS"/>
              </a:rPr>
              <a:t>voi</a:t>
            </a:r>
            <a:r>
              <a:rPr sz="1400" kern="0" spc="173" dirty="0">
                <a:solidFill>
                  <a:srgbClr val="231F20"/>
                </a:solidFill>
                <a:latin typeface="Verdana" panose="020B0604030504040204" pitchFamily="34" charset="0"/>
                <a:ea typeface="Verdana" panose="020B0604030504040204" pitchFamily="34" charset="0"/>
                <a:cs typeface="Trebuchet MS"/>
              </a:rPr>
              <a:t> </a:t>
            </a:r>
            <a:r>
              <a:rPr sz="1400" kern="0" dirty="0">
                <a:solidFill>
                  <a:srgbClr val="231F20"/>
                </a:solidFill>
                <a:latin typeface="Verdana" panose="020B0604030504040204" pitchFamily="34" charset="0"/>
                <a:ea typeface="Verdana" panose="020B0604030504040204" pitchFamily="34" charset="0"/>
                <a:cs typeface="Trebuchet MS"/>
              </a:rPr>
              <a:t>jatkaa</a:t>
            </a:r>
            <a:r>
              <a:rPr sz="1400" kern="0" spc="180" dirty="0">
                <a:solidFill>
                  <a:srgbClr val="231F20"/>
                </a:solidFill>
                <a:latin typeface="Verdana" panose="020B0604030504040204" pitchFamily="34" charset="0"/>
                <a:ea typeface="Verdana" panose="020B0604030504040204" pitchFamily="34" charset="0"/>
                <a:cs typeface="Trebuchet MS"/>
              </a:rPr>
              <a:t> </a:t>
            </a:r>
            <a:r>
              <a:rPr sz="1400" kern="0" dirty="0">
                <a:solidFill>
                  <a:srgbClr val="231F20"/>
                </a:solidFill>
                <a:latin typeface="Verdana" panose="020B0604030504040204" pitchFamily="34" charset="0"/>
                <a:ea typeface="Verdana" panose="020B0604030504040204" pitchFamily="34" charset="0"/>
                <a:cs typeface="Trebuchet MS"/>
              </a:rPr>
              <a:t>vielä</a:t>
            </a:r>
            <a:r>
              <a:rPr sz="1400" kern="0" spc="173" dirty="0">
                <a:solidFill>
                  <a:srgbClr val="231F20"/>
                </a:solidFill>
                <a:latin typeface="Verdana" panose="020B0604030504040204" pitchFamily="34" charset="0"/>
                <a:ea typeface="Verdana" panose="020B0604030504040204" pitchFamily="34" charset="0"/>
                <a:cs typeface="Trebuchet MS"/>
              </a:rPr>
              <a:t> </a:t>
            </a:r>
            <a:r>
              <a:rPr sz="1400" kern="0" dirty="0">
                <a:solidFill>
                  <a:srgbClr val="231F20"/>
                </a:solidFill>
                <a:latin typeface="Verdana" panose="020B0604030504040204" pitchFamily="34" charset="0"/>
                <a:ea typeface="Verdana" panose="020B0604030504040204" pitchFamily="34" charset="0"/>
                <a:cs typeface="Trebuchet MS"/>
              </a:rPr>
              <a:t>ns.</a:t>
            </a:r>
            <a:r>
              <a:rPr sz="1400" kern="0" spc="180" dirty="0">
                <a:solidFill>
                  <a:srgbClr val="231F20"/>
                </a:solidFill>
                <a:latin typeface="Verdana" panose="020B0604030504040204" pitchFamily="34" charset="0"/>
                <a:ea typeface="Verdana" panose="020B0604030504040204" pitchFamily="34" charset="0"/>
                <a:cs typeface="Trebuchet MS"/>
              </a:rPr>
              <a:t> </a:t>
            </a:r>
            <a:r>
              <a:rPr sz="1400" kern="0" dirty="0">
                <a:solidFill>
                  <a:srgbClr val="231F20"/>
                </a:solidFill>
                <a:latin typeface="Verdana" panose="020B0604030504040204" pitchFamily="34" charset="0"/>
                <a:ea typeface="Verdana" panose="020B0604030504040204" pitchFamily="34" charset="0"/>
                <a:cs typeface="Trebuchet MS"/>
              </a:rPr>
              <a:t>vierailulla.</a:t>
            </a:r>
            <a:r>
              <a:rPr sz="1400" kern="0" spc="173" dirty="0">
                <a:solidFill>
                  <a:srgbClr val="231F20"/>
                </a:solidFill>
                <a:latin typeface="Verdana" panose="020B0604030504040204" pitchFamily="34" charset="0"/>
                <a:ea typeface="Verdana" panose="020B0604030504040204" pitchFamily="34" charset="0"/>
                <a:cs typeface="Trebuchet MS"/>
              </a:rPr>
              <a:t> </a:t>
            </a:r>
            <a:r>
              <a:rPr lang="fi-FI" sz="1400" kern="0" spc="173" dirty="0">
                <a:solidFill>
                  <a:srgbClr val="231F20"/>
                </a:solidFill>
                <a:latin typeface="Verdana" panose="020B0604030504040204" pitchFamily="34" charset="0"/>
                <a:ea typeface="Verdana" panose="020B0604030504040204" pitchFamily="34" charset="0"/>
                <a:cs typeface="Trebuchet MS"/>
              </a:rPr>
              <a:t>Vapaaehtoiset</a:t>
            </a:r>
            <a:r>
              <a:rPr sz="1400" kern="0" spc="180" dirty="0">
                <a:solidFill>
                  <a:srgbClr val="231F20"/>
                </a:solidFill>
                <a:latin typeface="Verdana" panose="020B0604030504040204" pitchFamily="34" charset="0"/>
                <a:ea typeface="Verdana" panose="020B0604030504040204" pitchFamily="34" charset="0"/>
                <a:cs typeface="Trebuchet MS"/>
              </a:rPr>
              <a:t> </a:t>
            </a:r>
            <a:r>
              <a:rPr sz="1400" kern="0" dirty="0">
                <a:solidFill>
                  <a:srgbClr val="231F20"/>
                </a:solidFill>
                <a:latin typeface="Verdana" panose="020B0604030504040204" pitchFamily="34" charset="0"/>
                <a:ea typeface="Verdana" panose="020B0604030504040204" pitchFamily="34" charset="0"/>
                <a:cs typeface="Trebuchet MS"/>
              </a:rPr>
              <a:t>voivat</a:t>
            </a:r>
            <a:r>
              <a:rPr sz="1400" kern="0" spc="173" dirty="0">
                <a:solidFill>
                  <a:srgbClr val="231F20"/>
                </a:solidFill>
                <a:latin typeface="Verdana" panose="020B0604030504040204" pitchFamily="34" charset="0"/>
                <a:ea typeface="Verdana" panose="020B0604030504040204" pitchFamily="34" charset="0"/>
                <a:cs typeface="Trebuchet MS"/>
              </a:rPr>
              <a:t> </a:t>
            </a:r>
            <a:r>
              <a:rPr sz="1400" kern="0" dirty="0">
                <a:solidFill>
                  <a:srgbClr val="231F20"/>
                </a:solidFill>
                <a:latin typeface="Verdana" panose="020B0604030504040204" pitchFamily="34" charset="0"/>
                <a:ea typeface="Verdana" panose="020B0604030504040204" pitchFamily="34" charset="0"/>
                <a:cs typeface="Trebuchet MS"/>
              </a:rPr>
              <a:t>vierailla</a:t>
            </a:r>
            <a:r>
              <a:rPr sz="1400" kern="0" spc="180" dirty="0">
                <a:solidFill>
                  <a:srgbClr val="231F20"/>
                </a:solidFill>
                <a:latin typeface="Verdana" panose="020B0604030504040204" pitchFamily="34" charset="0"/>
                <a:ea typeface="Verdana" panose="020B0604030504040204" pitchFamily="34" charset="0"/>
                <a:cs typeface="Trebuchet MS"/>
              </a:rPr>
              <a:t> </a:t>
            </a:r>
            <a:r>
              <a:rPr sz="1400" kern="0" spc="67" dirty="0">
                <a:solidFill>
                  <a:srgbClr val="231F20"/>
                </a:solidFill>
                <a:latin typeface="Verdana" panose="020B0604030504040204" pitchFamily="34" charset="0"/>
                <a:ea typeface="Verdana" panose="020B0604030504040204" pitchFamily="34" charset="0"/>
                <a:cs typeface="Trebuchet MS"/>
              </a:rPr>
              <a:t>toistensa</a:t>
            </a:r>
            <a:r>
              <a:rPr sz="1400" kern="0" spc="180" dirty="0">
                <a:solidFill>
                  <a:srgbClr val="231F20"/>
                </a:solidFill>
                <a:latin typeface="Verdana" panose="020B0604030504040204" pitchFamily="34" charset="0"/>
                <a:ea typeface="Verdana" panose="020B0604030504040204" pitchFamily="34" charset="0"/>
                <a:cs typeface="Trebuchet MS"/>
              </a:rPr>
              <a:t> </a:t>
            </a:r>
            <a:r>
              <a:rPr sz="1400" kern="0" dirty="0">
                <a:solidFill>
                  <a:srgbClr val="231F20"/>
                </a:solidFill>
                <a:latin typeface="Verdana" panose="020B0604030504040204" pitchFamily="34" charset="0"/>
                <a:ea typeface="Verdana" panose="020B0604030504040204" pitchFamily="34" charset="0"/>
                <a:cs typeface="Trebuchet MS"/>
              </a:rPr>
              <a:t>mielipaikoissa</a:t>
            </a:r>
            <a:r>
              <a:rPr sz="1400" kern="0" spc="173" dirty="0">
                <a:solidFill>
                  <a:srgbClr val="231F20"/>
                </a:solidFill>
                <a:latin typeface="Verdana" panose="020B0604030504040204" pitchFamily="34" charset="0"/>
                <a:ea typeface="Verdana" panose="020B0604030504040204" pitchFamily="34" charset="0"/>
                <a:cs typeface="Trebuchet MS"/>
              </a:rPr>
              <a:t> </a:t>
            </a:r>
            <a:r>
              <a:rPr sz="1400" kern="0" dirty="0">
                <a:solidFill>
                  <a:srgbClr val="231F20"/>
                </a:solidFill>
                <a:latin typeface="Verdana" panose="020B0604030504040204" pitchFamily="34" charset="0"/>
                <a:ea typeface="Verdana" panose="020B0604030504040204" pitchFamily="34" charset="0"/>
                <a:cs typeface="Trebuchet MS"/>
              </a:rPr>
              <a:t>ja</a:t>
            </a:r>
            <a:r>
              <a:rPr sz="1400" kern="0" spc="180" dirty="0">
                <a:solidFill>
                  <a:srgbClr val="231F20"/>
                </a:solidFill>
                <a:latin typeface="Verdana" panose="020B0604030504040204" pitchFamily="34" charset="0"/>
                <a:ea typeface="Verdana" panose="020B0604030504040204" pitchFamily="34" charset="0"/>
                <a:cs typeface="Trebuchet MS"/>
              </a:rPr>
              <a:t> </a:t>
            </a:r>
            <a:r>
              <a:rPr sz="1400" kern="0" spc="-13" dirty="0">
                <a:solidFill>
                  <a:srgbClr val="231F20"/>
                </a:solidFill>
                <a:latin typeface="Verdana" panose="020B0604030504040204" pitchFamily="34" charset="0"/>
                <a:ea typeface="Verdana" panose="020B0604030504040204" pitchFamily="34" charset="0"/>
                <a:cs typeface="Trebuchet MS"/>
              </a:rPr>
              <a:t>kertoa </a:t>
            </a:r>
            <a:r>
              <a:rPr sz="1400" kern="0" dirty="0">
                <a:solidFill>
                  <a:srgbClr val="231F20"/>
                </a:solidFill>
                <a:latin typeface="Verdana" panose="020B0604030504040204" pitchFamily="34" charset="0"/>
                <a:ea typeface="Verdana" panose="020B0604030504040204" pitchFamily="34" charset="0"/>
                <a:cs typeface="Trebuchet MS"/>
              </a:rPr>
              <a:t>miksi</a:t>
            </a:r>
            <a:r>
              <a:rPr sz="1400" kern="0" spc="193" dirty="0">
                <a:solidFill>
                  <a:srgbClr val="231F20"/>
                </a:solidFill>
                <a:latin typeface="Verdana" panose="020B0604030504040204" pitchFamily="34" charset="0"/>
                <a:ea typeface="Verdana" panose="020B0604030504040204" pitchFamily="34" charset="0"/>
                <a:cs typeface="Trebuchet MS"/>
              </a:rPr>
              <a:t> </a:t>
            </a:r>
            <a:r>
              <a:rPr sz="1400" kern="0" dirty="0">
                <a:solidFill>
                  <a:srgbClr val="231F20"/>
                </a:solidFill>
                <a:latin typeface="Verdana" panose="020B0604030504040204" pitchFamily="34" charset="0"/>
                <a:ea typeface="Verdana" panose="020B0604030504040204" pitchFamily="34" charset="0"/>
                <a:cs typeface="Trebuchet MS"/>
              </a:rPr>
              <a:t>juuri</a:t>
            </a:r>
            <a:r>
              <a:rPr sz="1400" kern="0" spc="200" dirty="0">
                <a:solidFill>
                  <a:srgbClr val="231F20"/>
                </a:solidFill>
                <a:latin typeface="Verdana" panose="020B0604030504040204" pitchFamily="34" charset="0"/>
                <a:ea typeface="Verdana" panose="020B0604030504040204" pitchFamily="34" charset="0"/>
                <a:cs typeface="Trebuchet MS"/>
              </a:rPr>
              <a:t> </a:t>
            </a:r>
            <a:r>
              <a:rPr sz="1400" kern="0" spc="93" dirty="0">
                <a:solidFill>
                  <a:srgbClr val="231F20"/>
                </a:solidFill>
                <a:latin typeface="Verdana" panose="020B0604030504040204" pitchFamily="34" charset="0"/>
                <a:ea typeface="Verdana" panose="020B0604030504040204" pitchFamily="34" charset="0"/>
                <a:cs typeface="Trebuchet MS"/>
              </a:rPr>
              <a:t>se</a:t>
            </a:r>
            <a:r>
              <a:rPr sz="1400" kern="0" spc="193" dirty="0">
                <a:solidFill>
                  <a:srgbClr val="231F20"/>
                </a:solidFill>
                <a:latin typeface="Verdana" panose="020B0604030504040204" pitchFamily="34" charset="0"/>
                <a:ea typeface="Verdana" panose="020B0604030504040204" pitchFamily="34" charset="0"/>
                <a:cs typeface="Trebuchet MS"/>
              </a:rPr>
              <a:t> </a:t>
            </a:r>
            <a:r>
              <a:rPr sz="1400" kern="0" dirty="0">
                <a:solidFill>
                  <a:srgbClr val="231F20"/>
                </a:solidFill>
                <a:latin typeface="Verdana" panose="020B0604030504040204" pitchFamily="34" charset="0"/>
                <a:ea typeface="Verdana" panose="020B0604030504040204" pitchFamily="34" charset="0"/>
                <a:cs typeface="Trebuchet MS"/>
              </a:rPr>
              <a:t>paikka</a:t>
            </a:r>
            <a:r>
              <a:rPr sz="1400" kern="0" spc="200" dirty="0">
                <a:solidFill>
                  <a:srgbClr val="231F20"/>
                </a:solidFill>
                <a:latin typeface="Verdana" panose="020B0604030504040204" pitchFamily="34" charset="0"/>
                <a:ea typeface="Verdana" panose="020B0604030504040204" pitchFamily="34" charset="0"/>
                <a:cs typeface="Trebuchet MS"/>
              </a:rPr>
              <a:t> </a:t>
            </a:r>
            <a:r>
              <a:rPr sz="1400" kern="0" dirty="0">
                <a:solidFill>
                  <a:srgbClr val="231F20"/>
                </a:solidFill>
                <a:latin typeface="Verdana" panose="020B0604030504040204" pitchFamily="34" charset="0"/>
                <a:ea typeface="Verdana" panose="020B0604030504040204" pitchFamily="34" charset="0"/>
                <a:cs typeface="Trebuchet MS"/>
              </a:rPr>
              <a:t>tuntui</a:t>
            </a:r>
            <a:r>
              <a:rPr sz="1400" kern="0" spc="193" dirty="0">
                <a:solidFill>
                  <a:srgbClr val="231F20"/>
                </a:solidFill>
                <a:latin typeface="Verdana" panose="020B0604030504040204" pitchFamily="34" charset="0"/>
                <a:ea typeface="Verdana" panose="020B0604030504040204" pitchFamily="34" charset="0"/>
                <a:cs typeface="Trebuchet MS"/>
              </a:rPr>
              <a:t> </a:t>
            </a:r>
            <a:r>
              <a:rPr sz="1400" kern="0" spc="-13" dirty="0">
                <a:solidFill>
                  <a:srgbClr val="231F20"/>
                </a:solidFill>
                <a:latin typeface="Verdana" panose="020B0604030504040204" pitchFamily="34" charset="0"/>
                <a:ea typeface="Verdana" panose="020B0604030504040204" pitchFamily="34" charset="0"/>
                <a:cs typeface="Trebuchet MS"/>
              </a:rPr>
              <a:t>hyvältä.</a:t>
            </a:r>
            <a:endParaRPr sz="1400" kern="0" dirty="0">
              <a:solidFill>
                <a:sysClr val="windowText" lastClr="000000"/>
              </a:solidFill>
              <a:latin typeface="Verdana" panose="020B0604030504040204" pitchFamily="34" charset="0"/>
              <a:ea typeface="Verdana" panose="020B0604030504040204" pitchFamily="34" charset="0"/>
              <a:cs typeface="Trebuchet MS"/>
            </a:endParaRPr>
          </a:p>
          <a:p>
            <a:pPr defTabSz="1217706">
              <a:spcBef>
                <a:spcPts val="7"/>
              </a:spcBef>
            </a:pPr>
            <a:endParaRPr sz="1998" kern="0" dirty="0">
              <a:solidFill>
                <a:sysClr val="windowText" lastClr="000000"/>
              </a:solidFill>
              <a:latin typeface="Trebuchet MS"/>
              <a:cs typeface="Trebuchet MS"/>
            </a:endParaRPr>
          </a:p>
          <a:p>
            <a:pPr marL="6249202" defTabSz="1217706"/>
            <a:r>
              <a:rPr sz="932" i="1" kern="0" spc="-13" dirty="0">
                <a:solidFill>
                  <a:srgbClr val="231F20"/>
                </a:solidFill>
                <a:latin typeface="Lucida Sans"/>
                <a:cs typeface="Lucida Sans"/>
              </a:rPr>
              <a:t>Lähde:https://peda.net/hankkeet/geenivaraoppi/opastukset/p/oejal/hpl/4ml</a:t>
            </a:r>
            <a:endParaRPr sz="932" kern="0" dirty="0">
              <a:solidFill>
                <a:sysClr val="windowText" lastClr="000000"/>
              </a:solidFill>
              <a:latin typeface="Lucida Sans"/>
              <a:cs typeface="Lucida Sans"/>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62C4F43-327C-45A1-AA3B-40F3F13E2CE0}"/>
              </a:ext>
            </a:extLst>
          </p:cNvPr>
          <p:cNvSpPr>
            <a:spLocks noGrp="1"/>
          </p:cNvSpPr>
          <p:nvPr>
            <p:ph type="title"/>
          </p:nvPr>
        </p:nvSpPr>
        <p:spPr>
          <a:xfrm>
            <a:off x="610144" y="264379"/>
            <a:ext cx="9435480" cy="685753"/>
          </a:xfrm>
        </p:spPr>
        <p:txBody>
          <a:bodyPr>
            <a:normAutofit/>
          </a:bodyPr>
          <a:lstStyle/>
          <a:p>
            <a:r>
              <a:rPr lang="fi-FI" sz="2800" b="0" dirty="0">
                <a:solidFill>
                  <a:srgbClr val="FF0000"/>
                </a:solidFill>
                <a:latin typeface="Lucida Sans" panose="020B0602030504020204" pitchFamily="34" charset="0"/>
              </a:rPr>
              <a:t>VINKKI: Luonnon seuraaminen livekameroista</a:t>
            </a:r>
            <a:endParaRPr lang="fi-FI" sz="2800" dirty="0">
              <a:solidFill>
                <a:srgbClr val="FF0000"/>
              </a:solidFill>
              <a:latin typeface="Lucida Sans" panose="020B0602030504020204" pitchFamily="34" charset="0"/>
            </a:endParaRPr>
          </a:p>
        </p:txBody>
      </p:sp>
      <p:sp>
        <p:nvSpPr>
          <p:cNvPr id="6" name="Content Placeholder 5">
            <a:extLst>
              <a:ext uri="{FF2B5EF4-FFF2-40B4-BE49-F238E27FC236}">
                <a16:creationId xmlns:a16="http://schemas.microsoft.com/office/drawing/2014/main" id="{733FEF9E-5FCE-4A7D-8F19-86FB8115F56C}"/>
              </a:ext>
            </a:extLst>
          </p:cNvPr>
          <p:cNvSpPr>
            <a:spLocks noGrp="1"/>
          </p:cNvSpPr>
          <p:nvPr>
            <p:ph sz="half" idx="1"/>
          </p:nvPr>
        </p:nvSpPr>
        <p:spPr>
          <a:xfrm>
            <a:off x="626369" y="1412776"/>
            <a:ext cx="5181600" cy="4392488"/>
          </a:xfrm>
        </p:spPr>
        <p:txBody>
          <a:bodyPr>
            <a:normAutofit fontScale="25000" lnSpcReduction="20000"/>
          </a:bodyPr>
          <a:lstStyle/>
          <a:p>
            <a:pPr marL="0" indent="0">
              <a:lnSpc>
                <a:spcPct val="120000"/>
              </a:lnSpc>
              <a:buNone/>
            </a:pPr>
            <a:r>
              <a:rPr lang="fi-FI" sz="6400" b="1" dirty="0"/>
              <a:t>Webkamerat tuovat luonnon ja eläimet meitä lähelle. </a:t>
            </a:r>
            <a:br>
              <a:rPr lang="fi-FI" sz="6400" b="1" dirty="0"/>
            </a:br>
            <a:br>
              <a:rPr lang="fi-FI" sz="6400" b="1" dirty="0"/>
            </a:br>
            <a:r>
              <a:rPr lang="fi-FI" sz="6400" dirty="0">
                <a:hlinkClick r:id="rId2"/>
              </a:rPr>
              <a:t>Parhaat luonnon livekamerat | Luonto | yle.fi</a:t>
            </a:r>
            <a:endParaRPr lang="fi-FI" sz="6400" b="1" dirty="0"/>
          </a:p>
          <a:p>
            <a:pPr marL="0" indent="0">
              <a:buNone/>
            </a:pPr>
            <a:br>
              <a:rPr lang="fi-FI" sz="6400" b="1" dirty="0"/>
            </a:br>
            <a:r>
              <a:rPr lang="fi-FI" sz="6400" b="1" dirty="0"/>
              <a:t>Lintuja</a:t>
            </a:r>
          </a:p>
          <a:p>
            <a:r>
              <a:rPr lang="fi-FI" sz="6400" dirty="0">
                <a:hlinkClick r:id="rId3"/>
              </a:rPr>
              <a:t>Talvilintu – WWF:n Luontolive – WWF Suomi</a:t>
            </a:r>
            <a:endParaRPr lang="fi-FI" sz="6400" dirty="0"/>
          </a:p>
          <a:p>
            <a:r>
              <a:rPr lang="fi-FI" sz="6400" dirty="0">
                <a:hlinkClick r:id="rId4"/>
              </a:rPr>
              <a:t>BirdLife Suomi | Lintulive</a:t>
            </a:r>
            <a:endParaRPr lang="fi-FI" sz="6400" dirty="0"/>
          </a:p>
          <a:p>
            <a:r>
              <a:rPr lang="fi-FI" sz="6400" dirty="0">
                <a:hlinkClick r:id="rId5"/>
              </a:rPr>
              <a:t>Sääksi – WWF:n Luontolive – WWF Suomi</a:t>
            </a:r>
            <a:endParaRPr lang="fi-FI" sz="6400" dirty="0"/>
          </a:p>
          <a:p>
            <a:pPr marL="0" indent="0">
              <a:buNone/>
            </a:pPr>
            <a:endParaRPr lang="fi-FI" sz="6400" b="1" dirty="0"/>
          </a:p>
          <a:p>
            <a:pPr marL="0" indent="0">
              <a:buNone/>
            </a:pPr>
            <a:r>
              <a:rPr lang="fi-FI" sz="6400" b="1" dirty="0"/>
              <a:t>Nisäkkäitä</a:t>
            </a:r>
          </a:p>
          <a:p>
            <a:r>
              <a:rPr lang="fi-FI" sz="6400" dirty="0">
                <a:hlinkClick r:id="rId6"/>
              </a:rPr>
              <a:t>Saaristomeren norppalive – WWF Suomi</a:t>
            </a:r>
            <a:endParaRPr lang="fi-FI" sz="6400" dirty="0"/>
          </a:p>
          <a:p>
            <a:pPr marL="0" indent="0">
              <a:buNone/>
            </a:pPr>
            <a:endParaRPr lang="fi-FI" sz="6400" b="1" dirty="0"/>
          </a:p>
          <a:p>
            <a:pPr marL="0" indent="0">
              <a:buNone/>
            </a:pPr>
            <a:endParaRPr lang="fi-FI" dirty="0"/>
          </a:p>
        </p:txBody>
      </p:sp>
      <p:sp>
        <p:nvSpPr>
          <p:cNvPr id="7" name="Content Placeholder 6">
            <a:extLst>
              <a:ext uri="{FF2B5EF4-FFF2-40B4-BE49-F238E27FC236}">
                <a16:creationId xmlns:a16="http://schemas.microsoft.com/office/drawing/2014/main" id="{8BA461E2-91C2-4E65-90AF-12523E8DC903}"/>
              </a:ext>
            </a:extLst>
          </p:cNvPr>
          <p:cNvSpPr>
            <a:spLocks noGrp="1"/>
          </p:cNvSpPr>
          <p:nvPr>
            <p:ph sz="half" idx="2"/>
          </p:nvPr>
        </p:nvSpPr>
        <p:spPr>
          <a:xfrm>
            <a:off x="6384032" y="1484784"/>
            <a:ext cx="5328592" cy="2232248"/>
          </a:xfrm>
        </p:spPr>
        <p:txBody>
          <a:bodyPr>
            <a:noAutofit/>
          </a:bodyPr>
          <a:lstStyle/>
          <a:p>
            <a:pPr marL="0" indent="0">
              <a:buNone/>
            </a:pPr>
            <a:r>
              <a:rPr lang="fi-FI" sz="1600" b="1" dirty="0"/>
              <a:t>Sää, ilmasto, maailma</a:t>
            </a:r>
          </a:p>
          <a:p>
            <a:r>
              <a:rPr lang="fi-FI" sz="1600" dirty="0"/>
              <a:t>Sääkamerat kartalla, koko maailma</a:t>
            </a:r>
          </a:p>
          <a:p>
            <a:r>
              <a:rPr lang="fi-FI" sz="1600" dirty="0"/>
              <a:t>Revontuli livet</a:t>
            </a:r>
          </a:p>
          <a:p>
            <a:pPr marL="0" indent="0">
              <a:buNone/>
            </a:pPr>
            <a:r>
              <a:rPr lang="fi-FI" sz="1600" b="1" dirty="0"/>
              <a:t>Maisemia ympäri maailman</a:t>
            </a:r>
          </a:p>
          <a:p>
            <a:r>
              <a:rPr lang="fi-FI" sz="1600" dirty="0"/>
              <a:t>Niagaran putoukset</a:t>
            </a:r>
          </a:p>
          <a:p>
            <a:r>
              <a:rPr lang="fi-FI" sz="1600" dirty="0"/>
              <a:t>Avaruusasema</a:t>
            </a:r>
          </a:p>
          <a:p>
            <a:pPr marL="0" indent="0">
              <a:buNone/>
            </a:pPr>
            <a:r>
              <a:rPr lang="fi-FI" sz="1600" b="1" dirty="0"/>
              <a:t>Korkeasaari</a:t>
            </a:r>
          </a:p>
          <a:p>
            <a:r>
              <a:rPr lang="fi-FI" sz="1600" dirty="0"/>
              <a:t>Livekamerat mm. Mangustit</a:t>
            </a:r>
          </a:p>
          <a:p>
            <a:pPr marL="0" indent="0">
              <a:buNone/>
            </a:pPr>
            <a:r>
              <a:rPr lang="fi-FI" sz="1600" b="1" dirty="0"/>
              <a:t>Muita</a:t>
            </a:r>
          </a:p>
          <a:p>
            <a:r>
              <a:rPr lang="fi-FI" sz="1600" dirty="0"/>
              <a:t>Pandalive, Suomi</a:t>
            </a:r>
          </a:p>
          <a:p>
            <a:r>
              <a:rPr lang="fi-FI" sz="1600" dirty="0"/>
              <a:t>Ilveskamera, Suomi</a:t>
            </a:r>
          </a:p>
          <a:p>
            <a:r>
              <a:rPr lang="fi-FI" sz="1600" dirty="0"/>
              <a:t>Afrikan eläimiä mm. norsuja, virtahepoja, kirahveja</a:t>
            </a:r>
          </a:p>
          <a:p>
            <a:endParaRPr lang="fi-FI" sz="1600" dirty="0"/>
          </a:p>
          <a:p>
            <a:endParaRPr lang="fi-FI" sz="1600" dirty="0"/>
          </a:p>
        </p:txBody>
      </p:sp>
    </p:spTree>
    <p:extLst>
      <p:ext uri="{BB962C8B-B14F-4D97-AF65-F5344CB8AC3E}">
        <p14:creationId xmlns:p14="http://schemas.microsoft.com/office/powerpoint/2010/main" val="7212721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ruutu 1">
            <a:extLst>
              <a:ext uri="{FF2B5EF4-FFF2-40B4-BE49-F238E27FC236}">
                <a16:creationId xmlns:a16="http://schemas.microsoft.com/office/drawing/2014/main" id="{034EF124-7405-4824-8E4A-3C74AE5B854A}"/>
              </a:ext>
            </a:extLst>
          </p:cNvPr>
          <p:cNvSpPr txBox="1"/>
          <p:nvPr/>
        </p:nvSpPr>
        <p:spPr>
          <a:xfrm>
            <a:off x="551384" y="799539"/>
            <a:ext cx="11377264" cy="5293757"/>
          </a:xfrm>
          <a:prstGeom prst="rect">
            <a:avLst/>
          </a:prstGeom>
          <a:noFill/>
        </p:spPr>
        <p:txBody>
          <a:bodyPr wrap="square" rtlCol="0">
            <a:spAutoFit/>
          </a:bodyPr>
          <a:lstStyle/>
          <a:p>
            <a:r>
              <a:rPr lang="fi-FI" sz="3600" b="1" dirty="0">
                <a:solidFill>
                  <a:srgbClr val="FF0000"/>
                </a:solidFill>
                <a:latin typeface="Lucida Sans" panose="020B0602030504020204" pitchFamily="34" charset="0"/>
                <a:ea typeface="Verdana" panose="020B0604030504040204" pitchFamily="34" charset="0"/>
              </a:rPr>
              <a:t>Ohjelma</a:t>
            </a:r>
          </a:p>
          <a:p>
            <a:endParaRPr lang="fi-FI" sz="2800" dirty="0">
              <a:latin typeface="Verdana" panose="020B0604030504040204" pitchFamily="34" charset="0"/>
              <a:ea typeface="Verdana" panose="020B0604030504040204" pitchFamily="34" charset="0"/>
            </a:endParaRPr>
          </a:p>
          <a:p>
            <a:r>
              <a:rPr lang="fi-FI" sz="2800" dirty="0">
                <a:latin typeface="Verdana" panose="020B0604030504040204" pitchFamily="34" charset="0"/>
                <a:ea typeface="Verdana" panose="020B0604030504040204" pitchFamily="34" charset="0"/>
              </a:rPr>
              <a:t>09.15 – 09.30		Tervetuloa ja aamukahvi</a:t>
            </a:r>
            <a:br>
              <a:rPr lang="fi-FI" sz="2800" dirty="0">
                <a:latin typeface="Verdana" panose="020B0604030504040204" pitchFamily="34" charset="0"/>
                <a:ea typeface="Verdana" panose="020B0604030504040204" pitchFamily="34" charset="0"/>
              </a:rPr>
            </a:br>
            <a:endParaRPr lang="fi-FI" sz="2800" dirty="0">
              <a:latin typeface="Verdana" panose="020B0604030504040204" pitchFamily="34" charset="0"/>
              <a:ea typeface="Verdana" panose="020B0604030504040204" pitchFamily="34" charset="0"/>
            </a:endParaRPr>
          </a:p>
          <a:p>
            <a:r>
              <a:rPr lang="fi-FI" sz="2800" dirty="0">
                <a:latin typeface="Verdana" panose="020B0604030504040204" pitchFamily="34" charset="0"/>
                <a:ea typeface="Verdana" panose="020B0604030504040204" pitchFamily="34" charset="0"/>
              </a:rPr>
              <a:t>09.30 – 10.15		</a:t>
            </a:r>
            <a:r>
              <a:rPr lang="fi-FI" sz="2800" dirty="0">
                <a:effectLst/>
                <a:latin typeface="Verdana" panose="020B0604030504040204" pitchFamily="34" charset="0"/>
                <a:ea typeface="Verdana" panose="020B0604030504040204" pitchFamily="34" charset="0"/>
              </a:rPr>
              <a:t>Miksi ja mikä luontolähtöinen toiminta?</a:t>
            </a:r>
            <a:br>
              <a:rPr lang="fi-FI" sz="2800" dirty="0">
                <a:effectLst/>
                <a:latin typeface="Verdana" panose="020B0604030504040204" pitchFamily="34" charset="0"/>
                <a:ea typeface="Verdana" panose="020B0604030504040204" pitchFamily="34" charset="0"/>
              </a:rPr>
            </a:br>
            <a:endParaRPr lang="fi-FI" sz="2800" dirty="0">
              <a:effectLst/>
              <a:latin typeface="Verdana" panose="020B0604030504040204" pitchFamily="34" charset="0"/>
              <a:ea typeface="Verdana" panose="020B0604030504040204" pitchFamily="34" charset="0"/>
            </a:endParaRPr>
          </a:p>
          <a:p>
            <a:r>
              <a:rPr lang="fi-FI" sz="2800" dirty="0">
                <a:latin typeface="Verdana" panose="020B0604030504040204" pitchFamily="34" charset="0"/>
                <a:ea typeface="Verdana" panose="020B0604030504040204" pitchFamily="34" charset="0"/>
              </a:rPr>
              <a:t>10.15 – 11.45		</a:t>
            </a:r>
            <a:r>
              <a:rPr lang="fi-FI" sz="2800" dirty="0">
                <a:effectLst/>
                <a:latin typeface="Verdana" panose="020B0604030504040204" pitchFamily="34" charset="0"/>
                <a:ea typeface="Verdana" panose="020B0604030504040204" pitchFamily="34" charset="0"/>
              </a:rPr>
              <a:t>Kädentaitoja käytännössä</a:t>
            </a:r>
          </a:p>
          <a:p>
            <a:r>
              <a:rPr lang="fi-FI" sz="2800" dirty="0">
                <a:effectLst/>
                <a:latin typeface="Verdana" panose="020B0604030504040204" pitchFamily="34" charset="0"/>
                <a:ea typeface="Verdana" panose="020B0604030504040204" pitchFamily="34" charset="0"/>
              </a:rPr>
              <a:t>				Vuosikello-työskentelyä</a:t>
            </a:r>
          </a:p>
          <a:p>
            <a:r>
              <a:rPr lang="fi-FI" sz="2800" dirty="0">
                <a:latin typeface="Verdana" panose="020B0604030504040204" pitchFamily="34" charset="0"/>
                <a:ea typeface="Verdana" panose="020B0604030504040204" pitchFamily="34" charset="0"/>
              </a:rPr>
              <a:t>				</a:t>
            </a:r>
            <a:r>
              <a:rPr lang="fi-FI" sz="2800" dirty="0">
                <a:effectLst/>
                <a:latin typeface="Verdana" panose="020B0604030504040204" pitchFamily="34" charset="0"/>
                <a:ea typeface="Verdana" panose="020B0604030504040204" pitchFamily="34" charset="0"/>
              </a:rPr>
              <a:t>Ideoita luonnossa toimimiseen</a:t>
            </a:r>
            <a:br>
              <a:rPr lang="fi-FI" sz="2800" dirty="0">
                <a:effectLst/>
                <a:latin typeface="Verdana" panose="020B0604030504040204" pitchFamily="34" charset="0"/>
                <a:ea typeface="Verdana" panose="020B0604030504040204" pitchFamily="34" charset="0"/>
              </a:rPr>
            </a:br>
            <a:endParaRPr lang="fi-FI" sz="2800" dirty="0">
              <a:effectLst/>
              <a:latin typeface="Verdana" panose="020B0604030504040204" pitchFamily="34" charset="0"/>
              <a:ea typeface="Verdana" panose="020B0604030504040204" pitchFamily="34" charset="0"/>
            </a:endParaRPr>
          </a:p>
          <a:p>
            <a:r>
              <a:rPr lang="fi-FI" sz="2800" dirty="0">
                <a:latin typeface="Verdana" panose="020B0604030504040204" pitchFamily="34" charset="0"/>
                <a:ea typeface="Verdana" panose="020B0604030504040204" pitchFamily="34" charset="0"/>
              </a:rPr>
              <a:t>11.45 – 12.00		L</a:t>
            </a:r>
            <a:r>
              <a:rPr lang="fi-FI" sz="2800" dirty="0">
                <a:effectLst/>
                <a:latin typeface="Verdana" panose="020B0604030504040204" pitchFamily="34" charset="0"/>
                <a:ea typeface="Verdana" panose="020B0604030504040204" pitchFamily="34" charset="0"/>
              </a:rPr>
              <a:t>opetus ja palaute</a:t>
            </a:r>
            <a:endParaRPr lang="fi-FI" sz="2800" dirty="0">
              <a:latin typeface="Verdana" panose="020B0604030504040204" pitchFamily="34" charset="0"/>
              <a:ea typeface="Verdana" panose="020B0604030504040204" pitchFamily="34" charset="0"/>
            </a:endParaRPr>
          </a:p>
          <a:p>
            <a:endParaRPr lang="fi-FI" dirty="0"/>
          </a:p>
        </p:txBody>
      </p:sp>
    </p:spTree>
    <p:extLst>
      <p:ext uri="{BB962C8B-B14F-4D97-AF65-F5344CB8AC3E}">
        <p14:creationId xmlns:p14="http://schemas.microsoft.com/office/powerpoint/2010/main" val="34236571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22070" y="326867"/>
            <a:ext cx="5313890" cy="355631"/>
          </a:xfrm>
          <a:prstGeom prst="rect">
            <a:avLst/>
          </a:prstGeom>
        </p:spPr>
        <p:txBody>
          <a:bodyPr vert="horz" wrap="square" lIns="0" tIns="16912" rIns="0" bIns="0" rtlCol="0">
            <a:spAutoFit/>
          </a:bodyPr>
          <a:lstStyle/>
          <a:p>
            <a:pPr marL="16913">
              <a:spcBef>
                <a:spcPts val="133"/>
              </a:spcBef>
            </a:pPr>
            <a:r>
              <a:rPr lang="fi-FI" sz="2200" b="0" spc="127" dirty="0"/>
              <a:t>VINKKI: tarkkailua ja ihmeteltävää</a:t>
            </a:r>
            <a:endParaRPr sz="2200" b="0" spc="60" dirty="0"/>
          </a:p>
        </p:txBody>
      </p:sp>
      <p:sp>
        <p:nvSpPr>
          <p:cNvPr id="3" name="object 3"/>
          <p:cNvSpPr txBox="1"/>
          <p:nvPr/>
        </p:nvSpPr>
        <p:spPr>
          <a:xfrm>
            <a:off x="422070" y="750998"/>
            <a:ext cx="6602622" cy="3226767"/>
          </a:xfrm>
          <a:prstGeom prst="rect">
            <a:avLst/>
          </a:prstGeom>
        </p:spPr>
        <p:txBody>
          <a:bodyPr vert="horz" wrap="square" lIns="0" tIns="148830" rIns="0" bIns="0" rtlCol="0">
            <a:spAutoFit/>
          </a:bodyPr>
          <a:lstStyle/>
          <a:p>
            <a:pPr marL="301818" indent="-285750" defTabSz="1217706">
              <a:spcBef>
                <a:spcPts val="1172"/>
              </a:spcBef>
              <a:buClr>
                <a:srgbClr val="FF0000"/>
              </a:buClr>
              <a:buFont typeface="Courier New" panose="02070309020205020404" pitchFamily="49" charset="0"/>
              <a:buChar char="o"/>
              <a:tabLst>
                <a:tab pos="164051" algn="l"/>
              </a:tabLst>
            </a:pPr>
            <a:r>
              <a:rPr sz="1600" kern="0" dirty="0">
                <a:solidFill>
                  <a:srgbClr val="231F20"/>
                </a:solidFill>
                <a:latin typeface="Verdana" panose="020B0604030504040204" pitchFamily="34" charset="0"/>
                <a:ea typeface="Verdana" panose="020B0604030504040204" pitchFamily="34" charset="0"/>
                <a:cs typeface="Trebuchet MS"/>
              </a:rPr>
              <a:t>Lintujen</a:t>
            </a:r>
            <a:r>
              <a:rPr sz="1600" kern="0" spc="160" dirty="0">
                <a:solidFill>
                  <a:srgbClr val="231F20"/>
                </a:solidFill>
                <a:latin typeface="Verdana" panose="020B0604030504040204" pitchFamily="34" charset="0"/>
                <a:ea typeface="Verdana" panose="020B0604030504040204" pitchFamily="34" charset="0"/>
                <a:cs typeface="Trebuchet MS"/>
              </a:rPr>
              <a:t> </a:t>
            </a:r>
            <a:r>
              <a:rPr sz="1600" kern="0" dirty="0">
                <a:solidFill>
                  <a:srgbClr val="231F20"/>
                </a:solidFill>
                <a:latin typeface="Verdana" panose="020B0604030504040204" pitchFamily="34" charset="0"/>
                <a:ea typeface="Verdana" panose="020B0604030504040204" pitchFamily="34" charset="0"/>
                <a:cs typeface="Trebuchet MS"/>
              </a:rPr>
              <a:t>tarkkailu</a:t>
            </a:r>
            <a:r>
              <a:rPr sz="1600" kern="0" spc="166" dirty="0">
                <a:solidFill>
                  <a:srgbClr val="231F20"/>
                </a:solidFill>
                <a:latin typeface="Verdana" panose="020B0604030504040204" pitchFamily="34" charset="0"/>
                <a:ea typeface="Verdana" panose="020B0604030504040204" pitchFamily="34" charset="0"/>
                <a:cs typeface="Trebuchet MS"/>
              </a:rPr>
              <a:t> </a:t>
            </a:r>
            <a:r>
              <a:rPr sz="1600" kern="0" dirty="0">
                <a:solidFill>
                  <a:srgbClr val="231F20"/>
                </a:solidFill>
                <a:latin typeface="Verdana" panose="020B0604030504040204" pitchFamily="34" charset="0"/>
                <a:ea typeface="Verdana" panose="020B0604030504040204" pitchFamily="34" charset="0"/>
                <a:cs typeface="Trebuchet MS"/>
              </a:rPr>
              <a:t>ja</a:t>
            </a:r>
            <a:r>
              <a:rPr sz="1600" kern="0" spc="166" dirty="0">
                <a:solidFill>
                  <a:srgbClr val="231F20"/>
                </a:solidFill>
                <a:latin typeface="Verdana" panose="020B0604030504040204" pitchFamily="34" charset="0"/>
                <a:ea typeface="Verdana" panose="020B0604030504040204" pitchFamily="34" charset="0"/>
                <a:cs typeface="Trebuchet MS"/>
              </a:rPr>
              <a:t> </a:t>
            </a:r>
            <a:r>
              <a:rPr sz="1600" kern="0" spc="47" dirty="0">
                <a:solidFill>
                  <a:srgbClr val="231F20"/>
                </a:solidFill>
                <a:latin typeface="Verdana" panose="020B0604030504040204" pitchFamily="34" charset="0"/>
                <a:ea typeface="Verdana" panose="020B0604030504040204" pitchFamily="34" charset="0"/>
                <a:cs typeface="Trebuchet MS"/>
              </a:rPr>
              <a:t>tunnistaminen</a:t>
            </a:r>
            <a:endParaRPr sz="1600" kern="0" dirty="0">
              <a:solidFill>
                <a:sysClr val="windowText" lastClr="000000"/>
              </a:solidFill>
              <a:latin typeface="Verdana" panose="020B0604030504040204" pitchFamily="34" charset="0"/>
              <a:ea typeface="Verdana" panose="020B0604030504040204" pitchFamily="34" charset="0"/>
              <a:cs typeface="Trebuchet MS"/>
            </a:endParaRPr>
          </a:p>
          <a:p>
            <a:pPr marL="301818" indent="-285750" defTabSz="1217706">
              <a:spcBef>
                <a:spcPts val="1039"/>
              </a:spcBef>
              <a:buClr>
                <a:srgbClr val="FF0000"/>
              </a:buClr>
              <a:buFont typeface="Courier New" panose="02070309020205020404" pitchFamily="49" charset="0"/>
              <a:buChar char="o"/>
              <a:tabLst>
                <a:tab pos="164051" algn="l"/>
              </a:tabLst>
            </a:pPr>
            <a:r>
              <a:rPr sz="1600" kern="0" spc="80" dirty="0">
                <a:solidFill>
                  <a:srgbClr val="231F20"/>
                </a:solidFill>
                <a:latin typeface="Verdana" panose="020B0604030504040204" pitchFamily="34" charset="0"/>
                <a:ea typeface="Verdana" panose="020B0604030504040204" pitchFamily="34" charset="0"/>
                <a:cs typeface="Trebuchet MS"/>
              </a:rPr>
              <a:t>Kalastus</a:t>
            </a:r>
            <a:r>
              <a:rPr sz="1600" kern="0" spc="320" dirty="0">
                <a:solidFill>
                  <a:srgbClr val="231F20"/>
                </a:solidFill>
                <a:latin typeface="Verdana" panose="020B0604030504040204" pitchFamily="34" charset="0"/>
                <a:ea typeface="Verdana" panose="020B0604030504040204" pitchFamily="34" charset="0"/>
                <a:cs typeface="Trebuchet MS"/>
              </a:rPr>
              <a:t> </a:t>
            </a:r>
            <a:r>
              <a:rPr sz="1600" kern="0" dirty="0">
                <a:solidFill>
                  <a:srgbClr val="231F20"/>
                </a:solidFill>
                <a:latin typeface="Verdana" panose="020B0604030504040204" pitchFamily="34" charset="0"/>
                <a:ea typeface="Verdana" panose="020B0604030504040204" pitchFamily="34" charset="0"/>
                <a:cs typeface="Trebuchet MS"/>
              </a:rPr>
              <a:t>(kalastusvälineet,</a:t>
            </a:r>
            <a:r>
              <a:rPr sz="1600" kern="0" spc="320" dirty="0">
                <a:solidFill>
                  <a:srgbClr val="231F20"/>
                </a:solidFill>
                <a:latin typeface="Verdana" panose="020B0604030504040204" pitchFamily="34" charset="0"/>
                <a:ea typeface="Verdana" panose="020B0604030504040204" pitchFamily="34" charset="0"/>
                <a:cs typeface="Trebuchet MS"/>
              </a:rPr>
              <a:t> </a:t>
            </a:r>
            <a:r>
              <a:rPr sz="1600" kern="0" dirty="0">
                <a:solidFill>
                  <a:srgbClr val="231F20"/>
                </a:solidFill>
                <a:latin typeface="Verdana" panose="020B0604030504040204" pitchFamily="34" charset="0"/>
                <a:ea typeface="Verdana" panose="020B0604030504040204" pitchFamily="34" charset="0"/>
                <a:cs typeface="Trebuchet MS"/>
              </a:rPr>
              <a:t>kalan</a:t>
            </a:r>
            <a:r>
              <a:rPr sz="1600" kern="0" spc="326" dirty="0">
                <a:solidFill>
                  <a:srgbClr val="231F20"/>
                </a:solidFill>
                <a:latin typeface="Verdana" panose="020B0604030504040204" pitchFamily="34" charset="0"/>
                <a:ea typeface="Verdana" panose="020B0604030504040204" pitchFamily="34" charset="0"/>
                <a:cs typeface="Trebuchet MS"/>
              </a:rPr>
              <a:t> </a:t>
            </a:r>
            <a:r>
              <a:rPr sz="1600" kern="0" dirty="0">
                <a:solidFill>
                  <a:srgbClr val="231F20"/>
                </a:solidFill>
                <a:latin typeface="Verdana" panose="020B0604030504040204" pitchFamily="34" charset="0"/>
                <a:ea typeface="Verdana" panose="020B0604030504040204" pitchFamily="34" charset="0"/>
                <a:cs typeface="Trebuchet MS"/>
              </a:rPr>
              <a:t>käsittely,</a:t>
            </a:r>
            <a:r>
              <a:rPr sz="1600" kern="0" spc="320" dirty="0">
                <a:solidFill>
                  <a:srgbClr val="231F20"/>
                </a:solidFill>
                <a:latin typeface="Verdana" panose="020B0604030504040204" pitchFamily="34" charset="0"/>
                <a:ea typeface="Verdana" panose="020B0604030504040204" pitchFamily="34" charset="0"/>
                <a:cs typeface="Trebuchet MS"/>
              </a:rPr>
              <a:t> </a:t>
            </a:r>
            <a:r>
              <a:rPr sz="1600" kern="0" spc="-13" dirty="0">
                <a:solidFill>
                  <a:srgbClr val="231F20"/>
                </a:solidFill>
                <a:latin typeface="Verdana" panose="020B0604030504040204" pitchFamily="34" charset="0"/>
                <a:ea typeface="Verdana" panose="020B0604030504040204" pitchFamily="34" charset="0"/>
                <a:cs typeface="Trebuchet MS"/>
              </a:rPr>
              <a:t>kalaruuat)</a:t>
            </a:r>
            <a:endParaRPr sz="1600" kern="0" dirty="0">
              <a:solidFill>
                <a:sysClr val="windowText" lastClr="000000"/>
              </a:solidFill>
              <a:latin typeface="Verdana" panose="020B0604030504040204" pitchFamily="34" charset="0"/>
              <a:ea typeface="Verdana" panose="020B0604030504040204" pitchFamily="34" charset="0"/>
              <a:cs typeface="Trebuchet MS"/>
            </a:endParaRPr>
          </a:p>
          <a:p>
            <a:pPr marL="301818" indent="-285750" defTabSz="1217706">
              <a:spcBef>
                <a:spcPts val="1039"/>
              </a:spcBef>
              <a:buClr>
                <a:srgbClr val="FF0000"/>
              </a:buClr>
              <a:buFont typeface="Courier New" panose="02070309020205020404" pitchFamily="49" charset="0"/>
              <a:buChar char="o"/>
              <a:tabLst>
                <a:tab pos="164051" algn="l"/>
              </a:tabLst>
            </a:pPr>
            <a:r>
              <a:rPr sz="1600" kern="0" spc="60" dirty="0">
                <a:solidFill>
                  <a:srgbClr val="231F20"/>
                </a:solidFill>
                <a:latin typeface="Verdana" panose="020B0604030504040204" pitchFamily="34" charset="0"/>
                <a:ea typeface="Verdana" panose="020B0604030504040204" pitchFamily="34" charset="0"/>
                <a:cs typeface="Trebuchet MS"/>
              </a:rPr>
              <a:t>Luontoaiheiset</a:t>
            </a:r>
            <a:r>
              <a:rPr sz="1600" kern="0" spc="47" dirty="0">
                <a:solidFill>
                  <a:srgbClr val="231F20"/>
                </a:solidFill>
                <a:latin typeface="Verdana" panose="020B0604030504040204" pitchFamily="34" charset="0"/>
                <a:ea typeface="Verdana" panose="020B0604030504040204" pitchFamily="34" charset="0"/>
                <a:cs typeface="Trebuchet MS"/>
              </a:rPr>
              <a:t> </a:t>
            </a:r>
            <a:r>
              <a:rPr sz="1600" kern="0" spc="-13" dirty="0">
                <a:solidFill>
                  <a:srgbClr val="231F20"/>
                </a:solidFill>
                <a:latin typeface="Verdana" panose="020B0604030504040204" pitchFamily="34" charset="0"/>
                <a:ea typeface="Verdana" panose="020B0604030504040204" pitchFamily="34" charset="0"/>
                <a:cs typeface="Trebuchet MS"/>
              </a:rPr>
              <a:t>tietovisat</a:t>
            </a:r>
            <a:endParaRPr sz="1600" kern="0" dirty="0">
              <a:solidFill>
                <a:sysClr val="windowText" lastClr="000000"/>
              </a:solidFill>
              <a:latin typeface="Verdana" panose="020B0604030504040204" pitchFamily="34" charset="0"/>
              <a:ea typeface="Verdana" panose="020B0604030504040204" pitchFamily="34" charset="0"/>
              <a:cs typeface="Trebuchet MS"/>
            </a:endParaRPr>
          </a:p>
          <a:p>
            <a:pPr marL="301818" marR="1026594" indent="-285750" defTabSz="1217706">
              <a:lnSpc>
                <a:spcPts val="1904"/>
              </a:lnSpc>
              <a:spcBef>
                <a:spcPts val="1179"/>
              </a:spcBef>
              <a:buClr>
                <a:srgbClr val="FF0000"/>
              </a:buClr>
              <a:buFont typeface="Courier New" panose="02070309020205020404" pitchFamily="49" charset="0"/>
              <a:buChar char="o"/>
              <a:tabLst>
                <a:tab pos="164051" algn="l"/>
              </a:tabLst>
            </a:pPr>
            <a:r>
              <a:rPr sz="1600" kern="0" dirty="0">
                <a:solidFill>
                  <a:srgbClr val="231F20"/>
                </a:solidFill>
                <a:latin typeface="Verdana" panose="020B0604030504040204" pitchFamily="34" charset="0"/>
                <a:ea typeface="Verdana" panose="020B0604030504040204" pitchFamily="34" charset="0"/>
                <a:cs typeface="Trebuchet MS"/>
              </a:rPr>
              <a:t>Vuodenaikojen</a:t>
            </a:r>
            <a:r>
              <a:rPr sz="1600" kern="0" spc="200" dirty="0">
                <a:solidFill>
                  <a:srgbClr val="231F20"/>
                </a:solidFill>
                <a:latin typeface="Verdana" panose="020B0604030504040204" pitchFamily="34" charset="0"/>
                <a:ea typeface="Verdana" panose="020B0604030504040204" pitchFamily="34" charset="0"/>
                <a:cs typeface="Trebuchet MS"/>
              </a:rPr>
              <a:t> </a:t>
            </a:r>
            <a:r>
              <a:rPr sz="1600" kern="0" spc="67" dirty="0">
                <a:solidFill>
                  <a:srgbClr val="231F20"/>
                </a:solidFill>
                <a:latin typeface="Verdana" panose="020B0604030504040204" pitchFamily="34" charset="0"/>
                <a:ea typeface="Verdana" panose="020B0604030504040204" pitchFamily="34" charset="0"/>
                <a:cs typeface="Trebuchet MS"/>
              </a:rPr>
              <a:t>seuraaminen</a:t>
            </a:r>
            <a:r>
              <a:rPr sz="1600" kern="0" spc="200" dirty="0">
                <a:solidFill>
                  <a:srgbClr val="231F20"/>
                </a:solidFill>
                <a:latin typeface="Verdana" panose="020B0604030504040204" pitchFamily="34" charset="0"/>
                <a:ea typeface="Verdana" panose="020B0604030504040204" pitchFamily="34" charset="0"/>
                <a:cs typeface="Trebuchet MS"/>
              </a:rPr>
              <a:t> </a:t>
            </a:r>
            <a:r>
              <a:rPr sz="1600" kern="0" spc="206" dirty="0">
                <a:solidFill>
                  <a:srgbClr val="231F20"/>
                </a:solidFill>
                <a:latin typeface="Verdana" panose="020B0604030504040204" pitchFamily="34" charset="0"/>
                <a:ea typeface="Verdana" panose="020B0604030504040204" pitchFamily="34" charset="0"/>
                <a:cs typeface="Trebuchet MS"/>
              </a:rPr>
              <a:t>&amp; </a:t>
            </a:r>
            <a:r>
              <a:rPr sz="1600" kern="0" spc="87" dirty="0">
                <a:solidFill>
                  <a:srgbClr val="231F20"/>
                </a:solidFill>
                <a:latin typeface="Verdana" panose="020B0604030504040204" pitchFamily="34" charset="0"/>
                <a:ea typeface="Verdana" panose="020B0604030504040204" pitchFamily="34" charset="0"/>
                <a:cs typeface="Trebuchet MS"/>
              </a:rPr>
              <a:t>luonnon</a:t>
            </a:r>
            <a:r>
              <a:rPr sz="1600" kern="0" spc="200" dirty="0">
                <a:solidFill>
                  <a:srgbClr val="231F20"/>
                </a:solidFill>
                <a:latin typeface="Verdana" panose="020B0604030504040204" pitchFamily="34" charset="0"/>
                <a:ea typeface="Verdana" panose="020B0604030504040204" pitchFamily="34" charset="0"/>
                <a:cs typeface="Trebuchet MS"/>
              </a:rPr>
              <a:t> </a:t>
            </a:r>
            <a:r>
              <a:rPr sz="1600" kern="0" spc="53" dirty="0">
                <a:solidFill>
                  <a:srgbClr val="231F20"/>
                </a:solidFill>
                <a:latin typeface="Verdana" panose="020B0604030504040204" pitchFamily="34" charset="0"/>
                <a:ea typeface="Verdana" panose="020B0604030504040204" pitchFamily="34" charset="0"/>
                <a:cs typeface="Trebuchet MS"/>
              </a:rPr>
              <a:t>seuraaminen </a:t>
            </a:r>
            <a:r>
              <a:rPr sz="1600" kern="0" spc="-13" dirty="0">
                <a:solidFill>
                  <a:srgbClr val="231F20"/>
                </a:solidFill>
                <a:latin typeface="Verdana" panose="020B0604030504040204" pitchFamily="34" charset="0"/>
                <a:ea typeface="Verdana" panose="020B0604030504040204" pitchFamily="34" charset="0"/>
                <a:cs typeface="Trebuchet MS"/>
              </a:rPr>
              <a:t>(seurantalomakkeet)</a:t>
            </a:r>
            <a:endParaRPr sz="1600" kern="0" dirty="0">
              <a:solidFill>
                <a:sysClr val="windowText" lastClr="000000"/>
              </a:solidFill>
              <a:latin typeface="Verdana" panose="020B0604030504040204" pitchFamily="34" charset="0"/>
              <a:ea typeface="Verdana" panose="020B0604030504040204" pitchFamily="34" charset="0"/>
              <a:cs typeface="Trebuchet MS"/>
            </a:endParaRPr>
          </a:p>
          <a:p>
            <a:pPr marL="301818" indent="-285750" defTabSz="1217706">
              <a:spcBef>
                <a:spcPts val="992"/>
              </a:spcBef>
              <a:buClr>
                <a:srgbClr val="FF0000"/>
              </a:buClr>
              <a:buFont typeface="Courier New" panose="02070309020205020404" pitchFamily="49" charset="0"/>
              <a:buChar char="o"/>
              <a:tabLst>
                <a:tab pos="164051" algn="l"/>
              </a:tabLst>
            </a:pPr>
            <a:r>
              <a:rPr sz="1600" kern="0" dirty="0">
                <a:solidFill>
                  <a:srgbClr val="231F20"/>
                </a:solidFill>
                <a:latin typeface="Verdana" panose="020B0604030504040204" pitchFamily="34" charset="0"/>
                <a:ea typeface="Verdana" panose="020B0604030504040204" pitchFamily="34" charset="0"/>
                <a:cs typeface="Trebuchet MS"/>
              </a:rPr>
              <a:t>Eläinten</a:t>
            </a:r>
            <a:r>
              <a:rPr sz="1600" kern="0" spc="133" dirty="0">
                <a:solidFill>
                  <a:srgbClr val="231F20"/>
                </a:solidFill>
                <a:latin typeface="Verdana" panose="020B0604030504040204" pitchFamily="34" charset="0"/>
                <a:ea typeface="Verdana" panose="020B0604030504040204" pitchFamily="34" charset="0"/>
                <a:cs typeface="Trebuchet MS"/>
              </a:rPr>
              <a:t> </a:t>
            </a:r>
            <a:r>
              <a:rPr sz="1600" kern="0" dirty="0">
                <a:solidFill>
                  <a:srgbClr val="231F20"/>
                </a:solidFill>
                <a:latin typeface="Verdana" panose="020B0604030504040204" pitchFamily="34" charset="0"/>
                <a:ea typeface="Verdana" panose="020B0604030504040204" pitchFamily="34" charset="0"/>
                <a:cs typeface="Trebuchet MS"/>
              </a:rPr>
              <a:t>jättämät</a:t>
            </a:r>
            <a:r>
              <a:rPr sz="1600" kern="0" spc="133" dirty="0">
                <a:solidFill>
                  <a:srgbClr val="231F20"/>
                </a:solidFill>
                <a:latin typeface="Verdana" panose="020B0604030504040204" pitchFamily="34" charset="0"/>
                <a:ea typeface="Verdana" panose="020B0604030504040204" pitchFamily="34" charset="0"/>
                <a:cs typeface="Trebuchet MS"/>
              </a:rPr>
              <a:t> </a:t>
            </a:r>
            <a:r>
              <a:rPr sz="1600" kern="0" spc="-33" dirty="0">
                <a:solidFill>
                  <a:srgbClr val="231F20"/>
                </a:solidFill>
                <a:latin typeface="Verdana" panose="020B0604030504040204" pitchFamily="34" charset="0"/>
                <a:ea typeface="Verdana" panose="020B0604030504040204" pitchFamily="34" charset="0"/>
                <a:cs typeface="Trebuchet MS"/>
              </a:rPr>
              <a:t>jäljet</a:t>
            </a:r>
            <a:r>
              <a:rPr sz="1600" kern="0" spc="133" dirty="0">
                <a:solidFill>
                  <a:srgbClr val="231F20"/>
                </a:solidFill>
                <a:latin typeface="Verdana" panose="020B0604030504040204" pitchFamily="34" charset="0"/>
                <a:ea typeface="Verdana" panose="020B0604030504040204" pitchFamily="34" charset="0"/>
                <a:cs typeface="Trebuchet MS"/>
              </a:rPr>
              <a:t> </a:t>
            </a:r>
            <a:r>
              <a:rPr sz="1600" kern="0" spc="-40" dirty="0">
                <a:solidFill>
                  <a:srgbClr val="231F20"/>
                </a:solidFill>
                <a:latin typeface="Verdana" panose="020B0604030504040204" pitchFamily="34" charset="0"/>
                <a:ea typeface="Verdana" panose="020B0604030504040204" pitchFamily="34" charset="0"/>
                <a:cs typeface="Trebuchet MS"/>
              </a:rPr>
              <a:t>(jäljet,</a:t>
            </a:r>
            <a:r>
              <a:rPr sz="1600" kern="0" spc="133" dirty="0">
                <a:solidFill>
                  <a:srgbClr val="231F20"/>
                </a:solidFill>
                <a:latin typeface="Verdana" panose="020B0604030504040204" pitchFamily="34" charset="0"/>
                <a:ea typeface="Verdana" panose="020B0604030504040204" pitchFamily="34" charset="0"/>
                <a:cs typeface="Trebuchet MS"/>
              </a:rPr>
              <a:t> </a:t>
            </a:r>
            <a:r>
              <a:rPr sz="1600" kern="0" dirty="0">
                <a:solidFill>
                  <a:srgbClr val="231F20"/>
                </a:solidFill>
                <a:latin typeface="Verdana" panose="020B0604030504040204" pitchFamily="34" charset="0"/>
                <a:ea typeface="Verdana" panose="020B0604030504040204" pitchFamily="34" charset="0"/>
                <a:cs typeface="Trebuchet MS"/>
              </a:rPr>
              <a:t>kävyt,</a:t>
            </a:r>
            <a:r>
              <a:rPr sz="1600" kern="0" spc="133" dirty="0">
                <a:solidFill>
                  <a:srgbClr val="231F20"/>
                </a:solidFill>
                <a:latin typeface="Verdana" panose="020B0604030504040204" pitchFamily="34" charset="0"/>
                <a:ea typeface="Verdana" panose="020B0604030504040204" pitchFamily="34" charset="0"/>
                <a:cs typeface="Trebuchet MS"/>
              </a:rPr>
              <a:t> </a:t>
            </a:r>
            <a:r>
              <a:rPr sz="1600" kern="0" spc="-13" dirty="0">
                <a:solidFill>
                  <a:srgbClr val="231F20"/>
                </a:solidFill>
                <a:latin typeface="Verdana" panose="020B0604030504040204" pitchFamily="34" charset="0"/>
                <a:ea typeface="Verdana" panose="020B0604030504040204" pitchFamily="34" charset="0"/>
                <a:cs typeface="Trebuchet MS"/>
              </a:rPr>
              <a:t>jätökset..)</a:t>
            </a:r>
            <a:endParaRPr sz="1600" kern="0" dirty="0">
              <a:solidFill>
                <a:sysClr val="windowText" lastClr="000000"/>
              </a:solidFill>
              <a:latin typeface="Verdana" panose="020B0604030504040204" pitchFamily="34" charset="0"/>
              <a:ea typeface="Verdana" panose="020B0604030504040204" pitchFamily="34" charset="0"/>
              <a:cs typeface="Trebuchet MS"/>
            </a:endParaRPr>
          </a:p>
          <a:p>
            <a:pPr marL="301818" indent="-285750" defTabSz="1217706">
              <a:spcBef>
                <a:spcPts val="1039"/>
              </a:spcBef>
              <a:buClr>
                <a:srgbClr val="FF0000"/>
              </a:buClr>
              <a:buFont typeface="Courier New" panose="02070309020205020404" pitchFamily="49" charset="0"/>
              <a:buChar char="o"/>
              <a:tabLst>
                <a:tab pos="164051" algn="l"/>
              </a:tabLst>
            </a:pPr>
            <a:r>
              <a:rPr sz="1600" kern="0" spc="67" dirty="0">
                <a:solidFill>
                  <a:srgbClr val="231F20"/>
                </a:solidFill>
                <a:latin typeface="Verdana" panose="020B0604030504040204" pitchFamily="34" charset="0"/>
                <a:ea typeface="Verdana" panose="020B0604030504040204" pitchFamily="34" charset="0"/>
                <a:cs typeface="Trebuchet MS"/>
              </a:rPr>
              <a:t>Hyönteisten</a:t>
            </a:r>
            <a:r>
              <a:rPr sz="1600" kern="0" spc="193" dirty="0">
                <a:solidFill>
                  <a:srgbClr val="231F20"/>
                </a:solidFill>
                <a:latin typeface="Verdana" panose="020B0604030504040204" pitchFamily="34" charset="0"/>
                <a:ea typeface="Verdana" panose="020B0604030504040204" pitchFamily="34" charset="0"/>
                <a:cs typeface="Trebuchet MS"/>
              </a:rPr>
              <a:t> </a:t>
            </a:r>
            <a:r>
              <a:rPr sz="1600" kern="0" dirty="0">
                <a:solidFill>
                  <a:srgbClr val="231F20"/>
                </a:solidFill>
                <a:latin typeface="Verdana" panose="020B0604030504040204" pitchFamily="34" charset="0"/>
                <a:ea typeface="Verdana" panose="020B0604030504040204" pitchFamily="34" charset="0"/>
                <a:cs typeface="Trebuchet MS"/>
              </a:rPr>
              <a:t>elämän</a:t>
            </a:r>
            <a:r>
              <a:rPr sz="1600" kern="0" spc="200" dirty="0">
                <a:solidFill>
                  <a:srgbClr val="231F20"/>
                </a:solidFill>
                <a:latin typeface="Verdana" panose="020B0604030504040204" pitchFamily="34" charset="0"/>
                <a:ea typeface="Verdana" panose="020B0604030504040204" pitchFamily="34" charset="0"/>
                <a:cs typeface="Trebuchet MS"/>
              </a:rPr>
              <a:t> </a:t>
            </a:r>
            <a:r>
              <a:rPr sz="1600" kern="0" spc="53" dirty="0">
                <a:solidFill>
                  <a:srgbClr val="231F20"/>
                </a:solidFill>
                <a:latin typeface="Verdana" panose="020B0604030504040204" pitchFamily="34" charset="0"/>
                <a:ea typeface="Verdana" panose="020B0604030504040204" pitchFamily="34" charset="0"/>
                <a:cs typeface="Trebuchet MS"/>
              </a:rPr>
              <a:t>seuraaminen</a:t>
            </a:r>
            <a:endParaRPr sz="1600" kern="0" dirty="0">
              <a:solidFill>
                <a:sysClr val="windowText" lastClr="000000"/>
              </a:solidFill>
              <a:latin typeface="Verdana" panose="020B0604030504040204" pitchFamily="34" charset="0"/>
              <a:ea typeface="Verdana" panose="020B0604030504040204" pitchFamily="34" charset="0"/>
              <a:cs typeface="Trebuchet MS"/>
            </a:endParaRPr>
          </a:p>
          <a:p>
            <a:pPr marL="301818" marR="6765" indent="-285750" defTabSz="1217706">
              <a:lnSpc>
                <a:spcPts val="1904"/>
              </a:lnSpc>
              <a:spcBef>
                <a:spcPts val="1179"/>
              </a:spcBef>
              <a:buClr>
                <a:srgbClr val="FF0000"/>
              </a:buClr>
              <a:buFont typeface="Courier New" panose="02070309020205020404" pitchFamily="49" charset="0"/>
              <a:buChar char="o"/>
              <a:tabLst>
                <a:tab pos="164051" algn="l"/>
              </a:tabLst>
            </a:pPr>
            <a:r>
              <a:rPr sz="1600" kern="0" dirty="0">
                <a:solidFill>
                  <a:srgbClr val="231F20"/>
                </a:solidFill>
                <a:latin typeface="Verdana" panose="020B0604030504040204" pitchFamily="34" charset="0"/>
                <a:ea typeface="Verdana" panose="020B0604030504040204" pitchFamily="34" charset="0"/>
                <a:cs typeface="Trebuchet MS"/>
              </a:rPr>
              <a:t>Talvitutkimukset</a:t>
            </a:r>
            <a:r>
              <a:rPr sz="1600" kern="0" spc="300" dirty="0">
                <a:solidFill>
                  <a:srgbClr val="231F20"/>
                </a:solidFill>
                <a:latin typeface="Verdana" panose="020B0604030504040204" pitchFamily="34" charset="0"/>
                <a:ea typeface="Verdana" panose="020B0604030504040204" pitchFamily="34" charset="0"/>
                <a:cs typeface="Trebuchet MS"/>
              </a:rPr>
              <a:t> </a:t>
            </a:r>
            <a:r>
              <a:rPr sz="1600" kern="0" dirty="0">
                <a:solidFill>
                  <a:srgbClr val="231F20"/>
                </a:solidFill>
                <a:latin typeface="Verdana" panose="020B0604030504040204" pitchFamily="34" charset="0"/>
                <a:ea typeface="Verdana" panose="020B0604030504040204" pitchFamily="34" charset="0"/>
                <a:cs typeface="Trebuchet MS"/>
              </a:rPr>
              <a:t>(mm.</a:t>
            </a:r>
            <a:r>
              <a:rPr sz="1600" kern="0" spc="305" dirty="0">
                <a:solidFill>
                  <a:srgbClr val="231F20"/>
                </a:solidFill>
                <a:latin typeface="Verdana" panose="020B0604030504040204" pitchFamily="34" charset="0"/>
                <a:ea typeface="Verdana" panose="020B0604030504040204" pitchFamily="34" charset="0"/>
                <a:cs typeface="Trebuchet MS"/>
              </a:rPr>
              <a:t> </a:t>
            </a:r>
            <a:r>
              <a:rPr sz="1600" kern="0" dirty="0">
                <a:solidFill>
                  <a:srgbClr val="231F20"/>
                </a:solidFill>
                <a:latin typeface="Verdana" panose="020B0604030504040204" pitchFamily="34" charset="0"/>
                <a:ea typeface="Verdana" panose="020B0604030504040204" pitchFamily="34" charset="0"/>
                <a:cs typeface="Trebuchet MS"/>
              </a:rPr>
              <a:t>lumipeitteen</a:t>
            </a:r>
            <a:r>
              <a:rPr sz="1600" kern="0" spc="300" dirty="0">
                <a:solidFill>
                  <a:srgbClr val="231F20"/>
                </a:solidFill>
                <a:latin typeface="Verdana" panose="020B0604030504040204" pitchFamily="34" charset="0"/>
                <a:ea typeface="Verdana" panose="020B0604030504040204" pitchFamily="34" charset="0"/>
                <a:cs typeface="Trebuchet MS"/>
              </a:rPr>
              <a:t> </a:t>
            </a:r>
            <a:r>
              <a:rPr sz="1600" kern="0" spc="80" dirty="0">
                <a:solidFill>
                  <a:srgbClr val="231F20"/>
                </a:solidFill>
                <a:latin typeface="Verdana" panose="020B0604030504040204" pitchFamily="34" charset="0"/>
                <a:ea typeface="Verdana" panose="020B0604030504040204" pitchFamily="34" charset="0"/>
                <a:cs typeface="Trebuchet MS"/>
              </a:rPr>
              <a:t>paksuus,</a:t>
            </a:r>
            <a:r>
              <a:rPr sz="1600" kern="0" spc="305" dirty="0">
                <a:solidFill>
                  <a:srgbClr val="231F20"/>
                </a:solidFill>
                <a:latin typeface="Verdana" panose="020B0604030504040204" pitchFamily="34" charset="0"/>
                <a:ea typeface="Verdana" panose="020B0604030504040204" pitchFamily="34" charset="0"/>
                <a:cs typeface="Trebuchet MS"/>
              </a:rPr>
              <a:t> </a:t>
            </a:r>
            <a:r>
              <a:rPr sz="1600" kern="0" dirty="0">
                <a:solidFill>
                  <a:srgbClr val="231F20"/>
                </a:solidFill>
                <a:latin typeface="Verdana" panose="020B0604030504040204" pitchFamily="34" charset="0"/>
                <a:ea typeface="Verdana" panose="020B0604030504040204" pitchFamily="34" charset="0"/>
                <a:cs typeface="Trebuchet MS"/>
              </a:rPr>
              <a:t>kasvit</a:t>
            </a:r>
            <a:r>
              <a:rPr sz="1600" kern="0" spc="300" dirty="0">
                <a:solidFill>
                  <a:srgbClr val="231F20"/>
                </a:solidFill>
                <a:latin typeface="Verdana" panose="020B0604030504040204" pitchFamily="34" charset="0"/>
                <a:ea typeface="Verdana" panose="020B0604030504040204" pitchFamily="34" charset="0"/>
                <a:cs typeface="Trebuchet MS"/>
              </a:rPr>
              <a:t> </a:t>
            </a:r>
            <a:r>
              <a:rPr sz="1600" kern="0" dirty="0">
                <a:solidFill>
                  <a:srgbClr val="231F20"/>
                </a:solidFill>
                <a:latin typeface="Verdana" panose="020B0604030504040204" pitchFamily="34" charset="0"/>
                <a:ea typeface="Verdana" panose="020B0604030504040204" pitchFamily="34" charset="0"/>
                <a:cs typeface="Trebuchet MS"/>
              </a:rPr>
              <a:t>lumen</a:t>
            </a:r>
            <a:r>
              <a:rPr sz="1600" kern="0" spc="305" dirty="0">
                <a:solidFill>
                  <a:srgbClr val="231F20"/>
                </a:solidFill>
                <a:latin typeface="Verdana" panose="020B0604030504040204" pitchFamily="34" charset="0"/>
                <a:ea typeface="Verdana" panose="020B0604030504040204" pitchFamily="34" charset="0"/>
                <a:cs typeface="Trebuchet MS"/>
              </a:rPr>
              <a:t> </a:t>
            </a:r>
            <a:r>
              <a:rPr sz="1600" kern="0" spc="-13" dirty="0">
                <a:solidFill>
                  <a:srgbClr val="231F20"/>
                </a:solidFill>
                <a:latin typeface="Verdana" panose="020B0604030504040204" pitchFamily="34" charset="0"/>
                <a:ea typeface="Verdana" panose="020B0604030504040204" pitchFamily="34" charset="0"/>
                <a:cs typeface="Trebuchet MS"/>
              </a:rPr>
              <a:t>alla, talventörröttäjät)</a:t>
            </a:r>
            <a:endParaRPr sz="1600" kern="0" dirty="0">
              <a:solidFill>
                <a:sysClr val="windowText" lastClr="000000"/>
              </a:solidFill>
              <a:latin typeface="Verdana" panose="020B0604030504040204" pitchFamily="34" charset="0"/>
              <a:ea typeface="Verdana" panose="020B0604030504040204" pitchFamily="34" charset="0"/>
              <a:cs typeface="Trebuchet MS"/>
            </a:endParaRPr>
          </a:p>
        </p:txBody>
      </p:sp>
      <p:sp>
        <p:nvSpPr>
          <p:cNvPr id="4" name="object 4"/>
          <p:cNvSpPr txBox="1"/>
          <p:nvPr/>
        </p:nvSpPr>
        <p:spPr>
          <a:xfrm>
            <a:off x="422070" y="4046265"/>
            <a:ext cx="4085324" cy="1193406"/>
          </a:xfrm>
          <a:prstGeom prst="rect">
            <a:avLst/>
          </a:prstGeom>
        </p:spPr>
        <p:txBody>
          <a:bodyPr vert="horz" wrap="square" lIns="0" tIns="66804" rIns="0" bIns="0" rtlCol="0">
            <a:spAutoFit/>
          </a:bodyPr>
          <a:lstStyle/>
          <a:p>
            <a:pPr marL="301818" indent="-285750" defTabSz="1217706">
              <a:spcBef>
                <a:spcPts val="526"/>
              </a:spcBef>
              <a:buClr>
                <a:srgbClr val="FF0000"/>
              </a:buClr>
              <a:buFont typeface="Courier New" panose="02070309020205020404" pitchFamily="49" charset="0"/>
              <a:buChar char="o"/>
              <a:tabLst>
                <a:tab pos="164051" algn="l"/>
              </a:tabLst>
            </a:pPr>
            <a:r>
              <a:rPr sz="1600" kern="0" spc="60" dirty="0">
                <a:solidFill>
                  <a:srgbClr val="231F20"/>
                </a:solidFill>
                <a:latin typeface="Verdana" panose="020B0604030504040204" pitchFamily="34" charset="0"/>
                <a:ea typeface="Verdana" panose="020B0604030504040204" pitchFamily="34" charset="0"/>
                <a:cs typeface="Trebuchet MS"/>
              </a:rPr>
              <a:t>Ympäristöstä</a:t>
            </a:r>
            <a:r>
              <a:rPr sz="1600" kern="0" spc="40" dirty="0">
                <a:solidFill>
                  <a:srgbClr val="231F20"/>
                </a:solidFill>
                <a:latin typeface="Verdana" panose="020B0604030504040204" pitchFamily="34" charset="0"/>
                <a:ea typeface="Verdana" panose="020B0604030504040204" pitchFamily="34" charset="0"/>
                <a:cs typeface="Trebuchet MS"/>
              </a:rPr>
              <a:t> </a:t>
            </a:r>
            <a:r>
              <a:rPr sz="1600" kern="0" spc="-13" dirty="0">
                <a:solidFill>
                  <a:srgbClr val="231F20"/>
                </a:solidFill>
                <a:latin typeface="Verdana" panose="020B0604030504040204" pitchFamily="34" charset="0"/>
                <a:ea typeface="Verdana" panose="020B0604030504040204" pitchFamily="34" charset="0"/>
                <a:cs typeface="Trebuchet MS"/>
              </a:rPr>
              <a:t>huolehtiminen</a:t>
            </a:r>
            <a:endParaRPr sz="1600" kern="0" dirty="0">
              <a:solidFill>
                <a:sysClr val="windowText" lastClr="000000"/>
              </a:solidFill>
              <a:latin typeface="Verdana" panose="020B0604030504040204" pitchFamily="34" charset="0"/>
              <a:ea typeface="Verdana" panose="020B0604030504040204" pitchFamily="34" charset="0"/>
              <a:cs typeface="Trebuchet MS"/>
            </a:endParaRPr>
          </a:p>
          <a:p>
            <a:pPr marL="517452" lvl="1" indent="-285750" defTabSz="1217706">
              <a:spcBef>
                <a:spcPts val="312"/>
              </a:spcBef>
              <a:buClr>
                <a:srgbClr val="FF0000"/>
              </a:buClr>
              <a:buFont typeface="Courier New" panose="02070309020205020404" pitchFamily="49" charset="0"/>
              <a:buChar char="o"/>
              <a:tabLst>
                <a:tab pos="350091" algn="l"/>
              </a:tabLst>
            </a:pPr>
            <a:r>
              <a:rPr sz="1600" kern="0" spc="47" dirty="0">
                <a:solidFill>
                  <a:srgbClr val="231F20"/>
                </a:solidFill>
                <a:latin typeface="Verdana" panose="020B0604030504040204" pitchFamily="34" charset="0"/>
                <a:ea typeface="Verdana" panose="020B0604030504040204" pitchFamily="34" charset="0"/>
                <a:cs typeface="Trebuchet MS"/>
              </a:rPr>
              <a:t>Siisteys</a:t>
            </a:r>
            <a:endParaRPr sz="1600" kern="0" dirty="0">
              <a:solidFill>
                <a:sysClr val="windowText" lastClr="000000"/>
              </a:solidFill>
              <a:latin typeface="Verdana" panose="020B0604030504040204" pitchFamily="34" charset="0"/>
              <a:ea typeface="Verdana" panose="020B0604030504040204" pitchFamily="34" charset="0"/>
              <a:cs typeface="Trebuchet MS"/>
            </a:endParaRPr>
          </a:p>
          <a:p>
            <a:pPr marL="517452" lvl="1" indent="-285750" defTabSz="1217706">
              <a:spcBef>
                <a:spcPts val="373"/>
              </a:spcBef>
              <a:buClr>
                <a:srgbClr val="FF0000"/>
              </a:buClr>
              <a:buFont typeface="Courier New" panose="02070309020205020404" pitchFamily="49" charset="0"/>
              <a:buChar char="o"/>
              <a:tabLst>
                <a:tab pos="350091" algn="l"/>
              </a:tabLst>
            </a:pPr>
            <a:r>
              <a:rPr sz="1600" kern="0" spc="-13" dirty="0">
                <a:solidFill>
                  <a:srgbClr val="231F20"/>
                </a:solidFill>
                <a:latin typeface="Verdana" panose="020B0604030504040204" pitchFamily="34" charset="0"/>
                <a:ea typeface="Verdana" panose="020B0604030504040204" pitchFamily="34" charset="0"/>
                <a:cs typeface="Trebuchet MS"/>
              </a:rPr>
              <a:t>Vieraslajit</a:t>
            </a:r>
            <a:endParaRPr sz="1600" kern="0" dirty="0">
              <a:solidFill>
                <a:sysClr val="windowText" lastClr="000000"/>
              </a:solidFill>
              <a:latin typeface="Verdana" panose="020B0604030504040204" pitchFamily="34" charset="0"/>
              <a:ea typeface="Verdana" panose="020B0604030504040204" pitchFamily="34" charset="0"/>
              <a:cs typeface="Trebuchet MS"/>
            </a:endParaRPr>
          </a:p>
          <a:p>
            <a:pPr marL="517452" lvl="1" indent="-285750" defTabSz="1217706">
              <a:spcBef>
                <a:spcPts val="380"/>
              </a:spcBef>
              <a:buClr>
                <a:srgbClr val="FF0000"/>
              </a:buClr>
              <a:buFont typeface="Courier New" panose="02070309020205020404" pitchFamily="49" charset="0"/>
              <a:buChar char="o"/>
              <a:tabLst>
                <a:tab pos="350091" algn="l"/>
              </a:tabLst>
            </a:pPr>
            <a:r>
              <a:rPr sz="1600" kern="0" spc="-27" dirty="0">
                <a:solidFill>
                  <a:srgbClr val="231F20"/>
                </a:solidFill>
                <a:latin typeface="Verdana" panose="020B0604030504040204" pitchFamily="34" charset="0"/>
                <a:ea typeface="Verdana" panose="020B0604030504040204" pitchFamily="34" charset="0"/>
                <a:cs typeface="Trebuchet MS"/>
              </a:rPr>
              <a:t>Jne.</a:t>
            </a:r>
            <a:endParaRPr sz="1600" kern="0" dirty="0">
              <a:solidFill>
                <a:sysClr val="windowText" lastClr="000000"/>
              </a:solidFill>
              <a:latin typeface="Verdana" panose="020B0604030504040204" pitchFamily="34" charset="0"/>
              <a:ea typeface="Verdana" panose="020B0604030504040204" pitchFamily="34" charset="0"/>
              <a:cs typeface="Trebuchet MS"/>
            </a:endParaRPr>
          </a:p>
        </p:txBody>
      </p:sp>
      <p:sp>
        <p:nvSpPr>
          <p:cNvPr id="5" name="object 5"/>
          <p:cNvSpPr txBox="1"/>
          <p:nvPr/>
        </p:nvSpPr>
        <p:spPr>
          <a:xfrm>
            <a:off x="7518009" y="5302462"/>
            <a:ext cx="122982" cy="801650"/>
          </a:xfrm>
          <a:prstGeom prst="rect">
            <a:avLst/>
          </a:prstGeom>
        </p:spPr>
        <p:txBody>
          <a:bodyPr vert="vert270" wrap="square" lIns="0" tIns="10147" rIns="0" bIns="0" rtlCol="0">
            <a:spAutoFit/>
          </a:bodyPr>
          <a:lstStyle/>
          <a:p>
            <a:pPr marL="16913" defTabSz="1217706">
              <a:spcBef>
                <a:spcPts val="80"/>
              </a:spcBef>
            </a:pPr>
            <a:r>
              <a:rPr sz="799" kern="0" dirty="0">
                <a:solidFill>
                  <a:srgbClr val="231F20"/>
                </a:solidFill>
                <a:latin typeface="Gill Sans MT"/>
                <a:cs typeface="Gill Sans MT"/>
              </a:rPr>
              <a:t>KUVA:</a:t>
            </a:r>
            <a:r>
              <a:rPr sz="799" kern="0" spc="146" dirty="0">
                <a:solidFill>
                  <a:srgbClr val="231F20"/>
                </a:solidFill>
                <a:latin typeface="Gill Sans MT"/>
                <a:cs typeface="Gill Sans MT"/>
              </a:rPr>
              <a:t> </a:t>
            </a:r>
            <a:r>
              <a:rPr sz="799" kern="0" spc="-13" dirty="0">
                <a:solidFill>
                  <a:srgbClr val="231F20"/>
                </a:solidFill>
                <a:latin typeface="Gill Sans MT"/>
                <a:cs typeface="Gill Sans MT"/>
              </a:rPr>
              <a:t>PIXABAY</a:t>
            </a:r>
            <a:endParaRPr sz="799" kern="0" dirty="0">
              <a:solidFill>
                <a:sysClr val="windowText" lastClr="000000"/>
              </a:solidFill>
              <a:latin typeface="Gill Sans MT"/>
              <a:cs typeface="Gill Sans MT"/>
            </a:endParaRPr>
          </a:p>
        </p:txBody>
      </p:sp>
      <p:sp>
        <p:nvSpPr>
          <p:cNvPr id="6" name="object 6"/>
          <p:cNvSpPr txBox="1"/>
          <p:nvPr/>
        </p:nvSpPr>
        <p:spPr>
          <a:xfrm>
            <a:off x="7518009" y="2193580"/>
            <a:ext cx="122982" cy="801650"/>
          </a:xfrm>
          <a:prstGeom prst="rect">
            <a:avLst/>
          </a:prstGeom>
        </p:spPr>
        <p:txBody>
          <a:bodyPr vert="vert270" wrap="square" lIns="0" tIns="10147" rIns="0" bIns="0" rtlCol="0">
            <a:spAutoFit/>
          </a:bodyPr>
          <a:lstStyle/>
          <a:p>
            <a:pPr marL="16913" defTabSz="1217706">
              <a:spcBef>
                <a:spcPts val="80"/>
              </a:spcBef>
            </a:pPr>
            <a:r>
              <a:rPr sz="799" kern="0" dirty="0">
                <a:solidFill>
                  <a:srgbClr val="231F20"/>
                </a:solidFill>
                <a:latin typeface="Gill Sans MT"/>
                <a:cs typeface="Gill Sans MT"/>
              </a:rPr>
              <a:t>KUVA:</a:t>
            </a:r>
            <a:r>
              <a:rPr sz="799" kern="0" spc="146" dirty="0">
                <a:solidFill>
                  <a:srgbClr val="231F20"/>
                </a:solidFill>
                <a:latin typeface="Gill Sans MT"/>
                <a:cs typeface="Gill Sans MT"/>
              </a:rPr>
              <a:t> </a:t>
            </a:r>
            <a:r>
              <a:rPr sz="799" kern="0" spc="-13" dirty="0">
                <a:solidFill>
                  <a:srgbClr val="231F20"/>
                </a:solidFill>
                <a:latin typeface="Gill Sans MT"/>
                <a:cs typeface="Gill Sans MT"/>
              </a:rPr>
              <a:t>PIXABAY</a:t>
            </a:r>
            <a:endParaRPr sz="799" kern="0" dirty="0">
              <a:solidFill>
                <a:sysClr val="windowText" lastClr="000000"/>
              </a:solidFill>
              <a:latin typeface="Gill Sans MT"/>
              <a:cs typeface="Gill Sans MT"/>
            </a:endParaRPr>
          </a:p>
        </p:txBody>
      </p:sp>
      <p:pic>
        <p:nvPicPr>
          <p:cNvPr id="7" name="object 7"/>
          <p:cNvPicPr/>
          <p:nvPr/>
        </p:nvPicPr>
        <p:blipFill>
          <a:blip r:embed="rId2" cstate="print"/>
          <a:stretch>
            <a:fillRect/>
          </a:stretch>
        </p:blipFill>
        <p:spPr>
          <a:xfrm>
            <a:off x="7678769" y="239683"/>
            <a:ext cx="4263375" cy="2738634"/>
          </a:xfrm>
          <a:prstGeom prst="rect">
            <a:avLst/>
          </a:prstGeom>
        </p:spPr>
      </p:pic>
      <p:pic>
        <p:nvPicPr>
          <p:cNvPr id="8" name="object 8"/>
          <p:cNvPicPr/>
          <p:nvPr/>
        </p:nvPicPr>
        <p:blipFill>
          <a:blip r:embed="rId3" cstate="print"/>
          <a:stretch>
            <a:fillRect/>
          </a:stretch>
        </p:blipFill>
        <p:spPr>
          <a:xfrm>
            <a:off x="7684607" y="3265947"/>
            <a:ext cx="4260109" cy="2708664"/>
          </a:xfrm>
          <a:prstGeom prst="rect">
            <a:avLst/>
          </a:prstGeom>
        </p:spPr>
      </p:pic>
      <p:sp>
        <p:nvSpPr>
          <p:cNvPr id="9" name="object 9"/>
          <p:cNvSpPr txBox="1"/>
          <p:nvPr/>
        </p:nvSpPr>
        <p:spPr>
          <a:xfrm>
            <a:off x="7673119" y="2975371"/>
            <a:ext cx="1076478" cy="163930"/>
          </a:xfrm>
          <a:prstGeom prst="rect">
            <a:avLst/>
          </a:prstGeom>
        </p:spPr>
        <p:txBody>
          <a:bodyPr vert="horz" wrap="square" lIns="0" tIns="20295" rIns="0" bIns="0" rtlCol="0">
            <a:spAutoFit/>
          </a:bodyPr>
          <a:lstStyle/>
          <a:p>
            <a:pPr marL="16913" defTabSz="1217706">
              <a:spcBef>
                <a:spcPts val="160"/>
              </a:spcBef>
            </a:pPr>
            <a:r>
              <a:rPr sz="932" i="1" kern="0" dirty="0">
                <a:solidFill>
                  <a:srgbClr val="231F20"/>
                </a:solidFill>
                <a:latin typeface="Lucida Sans"/>
                <a:cs typeface="Lucida Sans"/>
              </a:rPr>
              <a:t>Lintujen</a:t>
            </a:r>
            <a:r>
              <a:rPr sz="932" i="1" kern="0" spc="152" dirty="0">
                <a:solidFill>
                  <a:srgbClr val="231F20"/>
                </a:solidFill>
                <a:latin typeface="Lucida Sans"/>
                <a:cs typeface="Lucida Sans"/>
              </a:rPr>
              <a:t> </a:t>
            </a:r>
            <a:r>
              <a:rPr sz="932" i="1" kern="0" spc="-13" dirty="0">
                <a:solidFill>
                  <a:srgbClr val="231F20"/>
                </a:solidFill>
                <a:latin typeface="Lucida Sans"/>
                <a:cs typeface="Lucida Sans"/>
              </a:rPr>
              <a:t>ruokinta</a:t>
            </a:r>
            <a:endParaRPr sz="932" kern="0" dirty="0">
              <a:solidFill>
                <a:sysClr val="windowText" lastClr="000000"/>
              </a:solidFill>
              <a:latin typeface="Lucida Sans"/>
              <a:cs typeface="Lucida Sans"/>
            </a:endParaRPr>
          </a:p>
        </p:txBody>
      </p:sp>
      <p:sp>
        <p:nvSpPr>
          <p:cNvPr id="11" name="object 11"/>
          <p:cNvSpPr txBox="1">
            <a:spLocks noGrp="1"/>
          </p:cNvSpPr>
          <p:nvPr>
            <p:ph type="ftr" sz="quarter" idx="4294967295"/>
          </p:nvPr>
        </p:nvSpPr>
        <p:spPr>
          <a:xfrm>
            <a:off x="560256" y="8381390"/>
            <a:ext cx="6525950" cy="230570"/>
          </a:xfrm>
          <a:prstGeom prst="rect">
            <a:avLst/>
          </a:prstGeom>
        </p:spPr>
        <p:txBody>
          <a:bodyPr vert="horz" wrap="square" lIns="0" tIns="5074" rIns="0" bIns="0" rtlCol="0">
            <a:spAutoFit/>
          </a:bodyPr>
          <a:lstStyle/>
          <a:p>
            <a:pPr marL="16913" defTabSz="1217706">
              <a:spcBef>
                <a:spcPts val="40"/>
              </a:spcBef>
            </a:pPr>
            <a:r>
              <a:rPr kern="0" dirty="0">
                <a:solidFill>
                  <a:prstClr val="white"/>
                </a:solidFill>
              </a:rPr>
              <a:t>LUONTOTOIMINTAA</a:t>
            </a:r>
            <a:r>
              <a:rPr kern="0" spc="346" dirty="0">
                <a:solidFill>
                  <a:prstClr val="white"/>
                </a:solidFill>
              </a:rPr>
              <a:t> </a:t>
            </a:r>
            <a:r>
              <a:rPr kern="0" dirty="0">
                <a:solidFill>
                  <a:prstClr val="white"/>
                </a:solidFill>
              </a:rPr>
              <a:t>JOKAISEEN</a:t>
            </a:r>
            <a:r>
              <a:rPr kern="0" spc="107" dirty="0">
                <a:solidFill>
                  <a:prstClr val="white"/>
                </a:solidFill>
              </a:rPr>
              <a:t> </a:t>
            </a:r>
            <a:r>
              <a:rPr kern="0" spc="53" dirty="0">
                <a:solidFill>
                  <a:prstClr val="white"/>
                </a:solidFill>
              </a:rPr>
              <a:t>VUODENAIKAAN</a:t>
            </a:r>
          </a:p>
        </p:txBody>
      </p:sp>
      <p:sp>
        <p:nvSpPr>
          <p:cNvPr id="10" name="object 10"/>
          <p:cNvSpPr txBox="1"/>
          <p:nvPr/>
        </p:nvSpPr>
        <p:spPr>
          <a:xfrm>
            <a:off x="7673119" y="5982350"/>
            <a:ext cx="564030" cy="163930"/>
          </a:xfrm>
          <a:prstGeom prst="rect">
            <a:avLst/>
          </a:prstGeom>
        </p:spPr>
        <p:txBody>
          <a:bodyPr vert="horz" wrap="square" lIns="0" tIns="20295" rIns="0" bIns="0" rtlCol="0">
            <a:spAutoFit/>
          </a:bodyPr>
          <a:lstStyle/>
          <a:p>
            <a:pPr marL="16913" defTabSz="1217706">
              <a:spcBef>
                <a:spcPts val="160"/>
              </a:spcBef>
            </a:pPr>
            <a:r>
              <a:rPr sz="932" i="1" kern="0" spc="-13" dirty="0">
                <a:solidFill>
                  <a:srgbClr val="231F20"/>
                </a:solidFill>
                <a:latin typeface="Lucida Sans"/>
                <a:cs typeface="Lucida Sans"/>
              </a:rPr>
              <a:t>Mustikat</a:t>
            </a:r>
            <a:endParaRPr sz="932" kern="0" dirty="0">
              <a:solidFill>
                <a:sysClr val="windowText" lastClr="000000"/>
              </a:solidFill>
              <a:latin typeface="Lucida Sans"/>
              <a:cs typeface="Lucida Sans"/>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22068" y="285544"/>
            <a:ext cx="4108881" cy="966055"/>
          </a:xfrm>
          <a:prstGeom prst="rect">
            <a:avLst/>
          </a:prstGeom>
        </p:spPr>
        <p:txBody>
          <a:bodyPr vert="horz" wrap="square" lIns="0" tIns="16912" rIns="0" bIns="0" rtlCol="0">
            <a:spAutoFit/>
          </a:bodyPr>
          <a:lstStyle/>
          <a:p>
            <a:pPr marL="17758">
              <a:lnSpc>
                <a:spcPts val="2477"/>
              </a:lnSpc>
              <a:spcBef>
                <a:spcPts val="133"/>
              </a:spcBef>
            </a:pPr>
            <a:r>
              <a:rPr sz="2200" b="0" spc="107" dirty="0">
                <a:solidFill>
                  <a:srgbClr val="FF0000"/>
                </a:solidFill>
              </a:rPr>
              <a:t>MUKAILTU </a:t>
            </a:r>
            <a:r>
              <a:rPr sz="2200" b="0" spc="100" dirty="0">
                <a:solidFill>
                  <a:srgbClr val="FF0000"/>
                </a:solidFill>
              </a:rPr>
              <a:t>LUONTO-</a:t>
            </a:r>
            <a:r>
              <a:rPr sz="2200" b="0" spc="-13" dirty="0">
                <a:solidFill>
                  <a:srgbClr val="FF0000"/>
                </a:solidFill>
              </a:rPr>
              <a:t>LIITON</a:t>
            </a:r>
          </a:p>
          <a:p>
            <a:pPr marL="16913" marR="473553">
              <a:lnSpc>
                <a:spcPts val="2397"/>
              </a:lnSpc>
              <a:spcBef>
                <a:spcPts val="133"/>
              </a:spcBef>
            </a:pPr>
            <a:r>
              <a:rPr sz="2200" b="0" spc="113" dirty="0">
                <a:solidFill>
                  <a:srgbClr val="FF0000"/>
                </a:solidFill>
              </a:rPr>
              <a:t>kevätseurannasta: </a:t>
            </a:r>
            <a:r>
              <a:rPr sz="2200" b="0" spc="67" dirty="0">
                <a:hlinkClick r:id="rId2"/>
              </a:rPr>
              <a:t>http://kevatseuranta.fi/</a:t>
            </a:r>
          </a:p>
        </p:txBody>
      </p:sp>
      <p:sp>
        <p:nvSpPr>
          <p:cNvPr id="3" name="object 3"/>
          <p:cNvSpPr txBox="1"/>
          <p:nvPr/>
        </p:nvSpPr>
        <p:spPr>
          <a:xfrm>
            <a:off x="422071" y="1554086"/>
            <a:ext cx="4147779" cy="3959159"/>
          </a:xfrm>
          <a:prstGeom prst="rect">
            <a:avLst/>
          </a:prstGeom>
        </p:spPr>
        <p:txBody>
          <a:bodyPr vert="horz" wrap="square" lIns="0" tIns="34669" rIns="0" bIns="0" rtlCol="0">
            <a:spAutoFit/>
          </a:bodyPr>
          <a:lstStyle/>
          <a:p>
            <a:pPr marL="301818" marR="6765" indent="-285750" defTabSz="1217706">
              <a:lnSpc>
                <a:spcPts val="1904"/>
              </a:lnSpc>
              <a:spcBef>
                <a:spcPts val="272"/>
              </a:spcBef>
              <a:buClr>
                <a:srgbClr val="FF0000"/>
              </a:buClr>
              <a:buFont typeface="Courier New" panose="02070309020205020404" pitchFamily="49" charset="0"/>
              <a:buChar char="o"/>
              <a:tabLst>
                <a:tab pos="164051" algn="l"/>
              </a:tabLst>
            </a:pPr>
            <a:r>
              <a:rPr sz="1600" kern="0" spc="73" dirty="0">
                <a:solidFill>
                  <a:srgbClr val="231F20"/>
                </a:solidFill>
                <a:latin typeface="Verdana" panose="020B0604030504040204" pitchFamily="34" charset="0"/>
                <a:ea typeface="Verdana" panose="020B0604030504040204" pitchFamily="34" charset="0"/>
                <a:cs typeface="Trebuchet MS"/>
              </a:rPr>
              <a:t>Luontoa</a:t>
            </a:r>
            <a:r>
              <a:rPr sz="1600" kern="0" spc="320" dirty="0">
                <a:solidFill>
                  <a:srgbClr val="231F20"/>
                </a:solidFill>
                <a:latin typeface="Verdana" panose="020B0604030504040204" pitchFamily="34" charset="0"/>
                <a:ea typeface="Verdana" panose="020B0604030504040204" pitchFamily="34" charset="0"/>
                <a:cs typeface="Trebuchet MS"/>
              </a:rPr>
              <a:t> </a:t>
            </a:r>
            <a:r>
              <a:rPr sz="1600" kern="0" dirty="0">
                <a:solidFill>
                  <a:srgbClr val="231F20"/>
                </a:solidFill>
                <a:latin typeface="Verdana" panose="020B0604030504040204" pitchFamily="34" charset="0"/>
                <a:ea typeface="Verdana" panose="020B0604030504040204" pitchFamily="34" charset="0"/>
                <a:cs typeface="Trebuchet MS"/>
              </a:rPr>
              <a:t>voi</a:t>
            </a:r>
            <a:r>
              <a:rPr sz="1600" kern="0" spc="326" dirty="0">
                <a:solidFill>
                  <a:srgbClr val="231F20"/>
                </a:solidFill>
                <a:latin typeface="Verdana" panose="020B0604030504040204" pitchFamily="34" charset="0"/>
                <a:ea typeface="Verdana" panose="020B0604030504040204" pitchFamily="34" charset="0"/>
                <a:cs typeface="Trebuchet MS"/>
              </a:rPr>
              <a:t> </a:t>
            </a:r>
            <a:r>
              <a:rPr sz="1600" kern="0" dirty="0">
                <a:solidFill>
                  <a:srgbClr val="231F20"/>
                </a:solidFill>
                <a:latin typeface="Verdana" panose="020B0604030504040204" pitchFamily="34" charset="0"/>
                <a:ea typeface="Verdana" panose="020B0604030504040204" pitchFamily="34" charset="0"/>
                <a:cs typeface="Trebuchet MS"/>
              </a:rPr>
              <a:t>havaita/havainnoida</a:t>
            </a:r>
            <a:r>
              <a:rPr sz="1600" kern="0" spc="320" dirty="0">
                <a:solidFill>
                  <a:srgbClr val="231F20"/>
                </a:solidFill>
                <a:latin typeface="Verdana" panose="020B0604030504040204" pitchFamily="34" charset="0"/>
                <a:ea typeface="Verdana" panose="020B0604030504040204" pitchFamily="34" charset="0"/>
                <a:cs typeface="Trebuchet MS"/>
              </a:rPr>
              <a:t> </a:t>
            </a:r>
            <a:r>
              <a:rPr sz="1600" kern="0" spc="53" dirty="0">
                <a:solidFill>
                  <a:srgbClr val="231F20"/>
                </a:solidFill>
                <a:latin typeface="Verdana" panose="020B0604030504040204" pitchFamily="34" charset="0"/>
                <a:ea typeface="Verdana" panose="020B0604030504040204" pitchFamily="34" charset="0"/>
                <a:cs typeface="Trebuchet MS"/>
              </a:rPr>
              <a:t>missä </a:t>
            </a:r>
            <a:r>
              <a:rPr sz="1600" kern="0" spc="73" dirty="0">
                <a:solidFill>
                  <a:srgbClr val="231F20"/>
                </a:solidFill>
                <a:latin typeface="Verdana" panose="020B0604030504040204" pitchFamily="34" charset="0"/>
                <a:ea typeface="Verdana" panose="020B0604030504040204" pitchFamily="34" charset="0"/>
                <a:cs typeface="Trebuchet MS"/>
              </a:rPr>
              <a:t>vaan</a:t>
            </a:r>
            <a:r>
              <a:rPr sz="1600" kern="0" spc="107" dirty="0">
                <a:solidFill>
                  <a:srgbClr val="231F20"/>
                </a:solidFill>
                <a:latin typeface="Verdana" panose="020B0604030504040204" pitchFamily="34" charset="0"/>
                <a:ea typeface="Verdana" panose="020B0604030504040204" pitchFamily="34" charset="0"/>
                <a:cs typeface="Trebuchet MS"/>
              </a:rPr>
              <a:t> </a:t>
            </a:r>
            <a:r>
              <a:rPr sz="1600" kern="0" dirty="0">
                <a:solidFill>
                  <a:srgbClr val="231F20"/>
                </a:solidFill>
                <a:latin typeface="Verdana" panose="020B0604030504040204" pitchFamily="34" charset="0"/>
                <a:ea typeface="Verdana" panose="020B0604030504040204" pitchFamily="34" charset="0"/>
                <a:cs typeface="Trebuchet MS"/>
              </a:rPr>
              <a:t>(sisältä,</a:t>
            </a:r>
            <a:r>
              <a:rPr sz="1600" kern="0" spc="107" dirty="0">
                <a:solidFill>
                  <a:srgbClr val="231F20"/>
                </a:solidFill>
                <a:latin typeface="Verdana" panose="020B0604030504040204" pitchFamily="34" charset="0"/>
                <a:ea typeface="Verdana" panose="020B0604030504040204" pitchFamily="34" charset="0"/>
                <a:cs typeface="Trebuchet MS"/>
              </a:rPr>
              <a:t> </a:t>
            </a:r>
            <a:r>
              <a:rPr sz="1600" kern="0" spc="-13" dirty="0">
                <a:solidFill>
                  <a:srgbClr val="231F20"/>
                </a:solidFill>
                <a:latin typeface="Verdana" panose="020B0604030504040204" pitchFamily="34" charset="0"/>
                <a:ea typeface="Verdana" panose="020B0604030504040204" pitchFamily="34" charset="0"/>
                <a:cs typeface="Trebuchet MS"/>
              </a:rPr>
              <a:t>lääkärireissuilla...).</a:t>
            </a:r>
            <a:endParaRPr sz="1600" kern="0" dirty="0">
              <a:solidFill>
                <a:sysClr val="windowText" lastClr="000000"/>
              </a:solidFill>
              <a:latin typeface="Verdana" panose="020B0604030504040204" pitchFamily="34" charset="0"/>
              <a:ea typeface="Verdana" panose="020B0604030504040204" pitchFamily="34" charset="0"/>
              <a:cs typeface="Trebuchet MS"/>
            </a:endParaRPr>
          </a:p>
          <a:p>
            <a:pPr marL="285750" indent="-285750" defTabSz="1217706">
              <a:spcBef>
                <a:spcPts val="20"/>
              </a:spcBef>
              <a:buClr>
                <a:srgbClr val="FF0000"/>
              </a:buClr>
              <a:buFont typeface="Courier New" panose="02070309020205020404" pitchFamily="49" charset="0"/>
              <a:buChar char="o"/>
            </a:pPr>
            <a:endParaRPr sz="1600" kern="0" dirty="0">
              <a:solidFill>
                <a:sysClr val="windowText" lastClr="000000"/>
              </a:solidFill>
              <a:latin typeface="Verdana" panose="020B0604030504040204" pitchFamily="34" charset="0"/>
              <a:ea typeface="Verdana" panose="020B0604030504040204" pitchFamily="34" charset="0"/>
              <a:cs typeface="Trebuchet MS"/>
            </a:endParaRPr>
          </a:p>
          <a:p>
            <a:pPr marL="301818" marR="400828" indent="-285750" defTabSz="1217706">
              <a:lnSpc>
                <a:spcPts val="1904"/>
              </a:lnSpc>
              <a:buClr>
                <a:srgbClr val="FF0000"/>
              </a:buClr>
              <a:buFont typeface="Courier New" panose="02070309020205020404" pitchFamily="49" charset="0"/>
              <a:buChar char="o"/>
              <a:tabLst>
                <a:tab pos="164051" algn="l"/>
              </a:tabLst>
            </a:pPr>
            <a:r>
              <a:rPr sz="1600" kern="0" spc="67" dirty="0">
                <a:solidFill>
                  <a:srgbClr val="231F20"/>
                </a:solidFill>
                <a:latin typeface="Verdana" panose="020B0604030504040204" pitchFamily="34" charset="0"/>
                <a:ea typeface="Verdana" panose="020B0604030504040204" pitchFamily="34" charset="0"/>
                <a:cs typeface="Trebuchet MS"/>
              </a:rPr>
              <a:t>Kevätseurantaan</a:t>
            </a:r>
            <a:r>
              <a:rPr sz="1600" kern="0" spc="73" dirty="0">
                <a:solidFill>
                  <a:srgbClr val="231F20"/>
                </a:solidFill>
                <a:latin typeface="Verdana" panose="020B0604030504040204" pitchFamily="34" charset="0"/>
                <a:ea typeface="Verdana" panose="020B0604030504040204" pitchFamily="34" charset="0"/>
                <a:cs typeface="Trebuchet MS"/>
              </a:rPr>
              <a:t> </a:t>
            </a:r>
            <a:r>
              <a:rPr sz="1600" kern="0" dirty="0">
                <a:solidFill>
                  <a:srgbClr val="231F20"/>
                </a:solidFill>
                <a:latin typeface="Verdana" panose="020B0604030504040204" pitchFamily="34" charset="0"/>
                <a:ea typeface="Verdana" panose="020B0604030504040204" pitchFamily="34" charset="0"/>
                <a:cs typeface="Trebuchet MS"/>
              </a:rPr>
              <a:t>voi</a:t>
            </a:r>
            <a:r>
              <a:rPr sz="1600" kern="0" spc="80" dirty="0">
                <a:solidFill>
                  <a:srgbClr val="231F20"/>
                </a:solidFill>
                <a:latin typeface="Verdana" panose="020B0604030504040204" pitchFamily="34" charset="0"/>
                <a:ea typeface="Verdana" panose="020B0604030504040204" pitchFamily="34" charset="0"/>
                <a:cs typeface="Trebuchet MS"/>
              </a:rPr>
              <a:t> keksiä </a:t>
            </a:r>
            <a:r>
              <a:rPr sz="1600" kern="0" spc="73" dirty="0">
                <a:solidFill>
                  <a:srgbClr val="231F20"/>
                </a:solidFill>
                <a:latin typeface="Verdana" panose="020B0604030504040204" pitchFamily="34" charset="0"/>
                <a:ea typeface="Verdana" panose="020B0604030504040204" pitchFamily="34" charset="0"/>
                <a:cs typeface="Trebuchet MS"/>
              </a:rPr>
              <a:t>omaan </a:t>
            </a:r>
            <a:r>
              <a:rPr sz="1600" kern="0" spc="67" dirty="0">
                <a:solidFill>
                  <a:srgbClr val="231F20"/>
                </a:solidFill>
                <a:latin typeface="Verdana" panose="020B0604030504040204" pitchFamily="34" charset="0"/>
                <a:ea typeface="Verdana" panose="020B0604030504040204" pitchFamily="34" charset="0"/>
                <a:cs typeface="Trebuchet MS"/>
              </a:rPr>
              <a:t>ympäristöön</a:t>
            </a:r>
            <a:r>
              <a:rPr sz="1600" kern="0" spc="253" dirty="0">
                <a:solidFill>
                  <a:srgbClr val="231F20"/>
                </a:solidFill>
                <a:latin typeface="Verdana" panose="020B0604030504040204" pitchFamily="34" charset="0"/>
                <a:ea typeface="Verdana" panose="020B0604030504040204" pitchFamily="34" charset="0"/>
                <a:cs typeface="Trebuchet MS"/>
              </a:rPr>
              <a:t> </a:t>
            </a:r>
            <a:r>
              <a:rPr sz="1600" kern="0" dirty="0">
                <a:solidFill>
                  <a:srgbClr val="231F20"/>
                </a:solidFill>
                <a:latin typeface="Verdana" panose="020B0604030504040204" pitchFamily="34" charset="0"/>
                <a:ea typeface="Verdana" panose="020B0604030504040204" pitchFamily="34" charset="0"/>
                <a:cs typeface="Trebuchet MS"/>
              </a:rPr>
              <a:t>sopivia</a:t>
            </a:r>
            <a:r>
              <a:rPr sz="1600" kern="0" spc="260" dirty="0">
                <a:solidFill>
                  <a:srgbClr val="231F20"/>
                </a:solidFill>
                <a:latin typeface="Verdana" panose="020B0604030504040204" pitchFamily="34" charset="0"/>
                <a:ea typeface="Verdana" panose="020B0604030504040204" pitchFamily="34" charset="0"/>
                <a:cs typeface="Trebuchet MS"/>
              </a:rPr>
              <a:t> </a:t>
            </a:r>
            <a:r>
              <a:rPr sz="1600" kern="0" spc="-13" dirty="0">
                <a:solidFill>
                  <a:srgbClr val="231F20"/>
                </a:solidFill>
                <a:latin typeface="Verdana" panose="020B0604030504040204" pitchFamily="34" charset="0"/>
                <a:ea typeface="Verdana" panose="020B0604030504040204" pitchFamily="34" charset="0"/>
                <a:cs typeface="Trebuchet MS"/>
              </a:rPr>
              <a:t>lajeja.</a:t>
            </a:r>
            <a:endParaRPr sz="1600" kern="0" dirty="0">
              <a:solidFill>
                <a:sysClr val="windowText" lastClr="000000"/>
              </a:solidFill>
              <a:latin typeface="Verdana" panose="020B0604030504040204" pitchFamily="34" charset="0"/>
              <a:ea typeface="Verdana" panose="020B0604030504040204" pitchFamily="34" charset="0"/>
              <a:cs typeface="Trebuchet MS"/>
            </a:endParaRPr>
          </a:p>
          <a:p>
            <a:pPr marL="285750" indent="-285750" defTabSz="1217706">
              <a:spcBef>
                <a:spcPts val="40"/>
              </a:spcBef>
              <a:buClr>
                <a:srgbClr val="FF0000"/>
              </a:buClr>
              <a:buFont typeface="Courier New" panose="02070309020205020404" pitchFamily="49" charset="0"/>
              <a:buChar char="o"/>
            </a:pPr>
            <a:endParaRPr sz="1600" kern="0" dirty="0">
              <a:solidFill>
                <a:sysClr val="windowText" lastClr="000000"/>
              </a:solidFill>
              <a:latin typeface="Verdana" panose="020B0604030504040204" pitchFamily="34" charset="0"/>
              <a:ea typeface="Verdana" panose="020B0604030504040204" pitchFamily="34" charset="0"/>
              <a:cs typeface="Trebuchet MS"/>
            </a:endParaRPr>
          </a:p>
          <a:p>
            <a:pPr marL="301818" indent="-285750" defTabSz="1217706">
              <a:buClr>
                <a:srgbClr val="FF0000"/>
              </a:buClr>
              <a:buFont typeface="Courier New" panose="02070309020205020404" pitchFamily="49" charset="0"/>
              <a:buChar char="o"/>
              <a:tabLst>
                <a:tab pos="164051" algn="l"/>
              </a:tabLst>
            </a:pPr>
            <a:r>
              <a:rPr sz="1600" kern="0" spc="73" dirty="0">
                <a:solidFill>
                  <a:srgbClr val="231F20"/>
                </a:solidFill>
                <a:latin typeface="Verdana" panose="020B0604030504040204" pitchFamily="34" charset="0"/>
                <a:ea typeface="Verdana" panose="020B0604030504040204" pitchFamily="34" charset="0"/>
                <a:cs typeface="Trebuchet MS"/>
              </a:rPr>
              <a:t>Kevään</a:t>
            </a:r>
            <a:r>
              <a:rPr sz="1600" kern="0" spc="133" dirty="0">
                <a:solidFill>
                  <a:srgbClr val="231F20"/>
                </a:solidFill>
                <a:latin typeface="Verdana" panose="020B0604030504040204" pitchFamily="34" charset="0"/>
                <a:ea typeface="Verdana" panose="020B0604030504040204" pitchFamily="34" charset="0"/>
                <a:cs typeface="Trebuchet MS"/>
              </a:rPr>
              <a:t> </a:t>
            </a:r>
            <a:r>
              <a:rPr sz="1600" kern="0" dirty="0">
                <a:solidFill>
                  <a:srgbClr val="231F20"/>
                </a:solidFill>
                <a:latin typeface="Verdana" panose="020B0604030504040204" pitchFamily="34" charset="0"/>
                <a:ea typeface="Verdana" panose="020B0604030504040204" pitchFamily="34" charset="0"/>
                <a:cs typeface="Trebuchet MS"/>
              </a:rPr>
              <a:t>merkkejä</a:t>
            </a:r>
            <a:r>
              <a:rPr sz="1600" kern="0" spc="133" dirty="0">
                <a:solidFill>
                  <a:srgbClr val="231F20"/>
                </a:solidFill>
                <a:latin typeface="Verdana" panose="020B0604030504040204" pitchFamily="34" charset="0"/>
                <a:ea typeface="Verdana" panose="020B0604030504040204" pitchFamily="34" charset="0"/>
                <a:cs typeface="Trebuchet MS"/>
              </a:rPr>
              <a:t> </a:t>
            </a:r>
            <a:r>
              <a:rPr sz="1600" kern="0" dirty="0">
                <a:solidFill>
                  <a:srgbClr val="231F20"/>
                </a:solidFill>
                <a:latin typeface="Verdana" panose="020B0604030504040204" pitchFamily="34" charset="0"/>
                <a:ea typeface="Verdana" panose="020B0604030504040204" pitchFamily="34" charset="0"/>
                <a:cs typeface="Trebuchet MS"/>
              </a:rPr>
              <a:t>voi</a:t>
            </a:r>
            <a:r>
              <a:rPr sz="1600" kern="0" spc="140" dirty="0">
                <a:solidFill>
                  <a:srgbClr val="231F20"/>
                </a:solidFill>
                <a:latin typeface="Verdana" panose="020B0604030504040204" pitchFamily="34" charset="0"/>
                <a:ea typeface="Verdana" panose="020B0604030504040204" pitchFamily="34" charset="0"/>
                <a:cs typeface="Trebuchet MS"/>
              </a:rPr>
              <a:t> </a:t>
            </a:r>
            <a:r>
              <a:rPr sz="1600" kern="0" spc="73" dirty="0">
                <a:solidFill>
                  <a:srgbClr val="231F20"/>
                </a:solidFill>
                <a:latin typeface="Verdana" panose="020B0604030504040204" pitchFamily="34" charset="0"/>
                <a:ea typeface="Verdana" panose="020B0604030504040204" pitchFamily="34" charset="0"/>
                <a:cs typeface="Trebuchet MS"/>
              </a:rPr>
              <a:t>tuoda</a:t>
            </a:r>
            <a:r>
              <a:rPr sz="1600" kern="0" spc="133" dirty="0">
                <a:solidFill>
                  <a:srgbClr val="231F20"/>
                </a:solidFill>
                <a:latin typeface="Verdana" panose="020B0604030504040204" pitchFamily="34" charset="0"/>
                <a:ea typeface="Verdana" panose="020B0604030504040204" pitchFamily="34" charset="0"/>
                <a:cs typeface="Trebuchet MS"/>
              </a:rPr>
              <a:t> </a:t>
            </a:r>
            <a:r>
              <a:rPr sz="1600" kern="0" spc="-13" dirty="0">
                <a:solidFill>
                  <a:srgbClr val="231F20"/>
                </a:solidFill>
                <a:latin typeface="Verdana" panose="020B0604030504040204" pitchFamily="34" charset="0"/>
                <a:ea typeface="Verdana" panose="020B0604030504040204" pitchFamily="34" charset="0"/>
                <a:cs typeface="Trebuchet MS"/>
              </a:rPr>
              <a:t>näytille.</a:t>
            </a:r>
            <a:endParaRPr sz="1600" kern="0" dirty="0">
              <a:solidFill>
                <a:sysClr val="windowText" lastClr="000000"/>
              </a:solidFill>
              <a:latin typeface="Verdana" panose="020B0604030504040204" pitchFamily="34" charset="0"/>
              <a:ea typeface="Verdana" panose="020B0604030504040204" pitchFamily="34" charset="0"/>
              <a:cs typeface="Trebuchet MS"/>
            </a:endParaRPr>
          </a:p>
          <a:p>
            <a:pPr marL="285750" indent="-285750" defTabSz="1217706">
              <a:spcBef>
                <a:spcPts val="67"/>
              </a:spcBef>
              <a:buClr>
                <a:srgbClr val="FF0000"/>
              </a:buClr>
              <a:buFont typeface="Courier New" panose="02070309020205020404" pitchFamily="49" charset="0"/>
              <a:buChar char="o"/>
            </a:pPr>
            <a:endParaRPr sz="1600" kern="0" dirty="0">
              <a:solidFill>
                <a:sysClr val="windowText" lastClr="000000"/>
              </a:solidFill>
              <a:latin typeface="Verdana" panose="020B0604030504040204" pitchFamily="34" charset="0"/>
              <a:ea typeface="Verdana" panose="020B0604030504040204" pitchFamily="34" charset="0"/>
              <a:cs typeface="Trebuchet MS"/>
            </a:endParaRPr>
          </a:p>
          <a:p>
            <a:pPr marL="301818" marR="332331" indent="-285750" defTabSz="1217706">
              <a:lnSpc>
                <a:spcPts val="1904"/>
              </a:lnSpc>
              <a:spcBef>
                <a:spcPts val="7"/>
              </a:spcBef>
              <a:buClr>
                <a:srgbClr val="FF0000"/>
              </a:buClr>
              <a:buFont typeface="Courier New" panose="02070309020205020404" pitchFamily="49" charset="0"/>
              <a:buChar char="o"/>
              <a:tabLst>
                <a:tab pos="164051" algn="l"/>
              </a:tabLst>
            </a:pPr>
            <a:r>
              <a:rPr sz="1600" kern="0" spc="73" dirty="0">
                <a:solidFill>
                  <a:srgbClr val="231F20"/>
                </a:solidFill>
                <a:latin typeface="Verdana" panose="020B0604030504040204" pitchFamily="34" charset="0"/>
                <a:ea typeface="Verdana" panose="020B0604030504040204" pitchFamily="34" charset="0"/>
                <a:cs typeface="Trebuchet MS"/>
              </a:rPr>
              <a:t>Kevään</a:t>
            </a:r>
            <a:r>
              <a:rPr sz="1600" kern="0" spc="146" dirty="0">
                <a:solidFill>
                  <a:srgbClr val="231F20"/>
                </a:solidFill>
                <a:latin typeface="Verdana" panose="020B0604030504040204" pitchFamily="34" charset="0"/>
                <a:ea typeface="Verdana" panose="020B0604030504040204" pitchFamily="34" charset="0"/>
                <a:cs typeface="Trebuchet MS"/>
              </a:rPr>
              <a:t> </a:t>
            </a:r>
            <a:r>
              <a:rPr sz="1600" kern="0" dirty="0">
                <a:solidFill>
                  <a:srgbClr val="231F20"/>
                </a:solidFill>
                <a:latin typeface="Verdana" panose="020B0604030504040204" pitchFamily="34" charset="0"/>
                <a:ea typeface="Verdana" panose="020B0604030504040204" pitchFamily="34" charset="0"/>
                <a:cs typeface="Trebuchet MS"/>
              </a:rPr>
              <a:t>merkkejä</a:t>
            </a:r>
            <a:r>
              <a:rPr sz="1600" kern="0" spc="152" dirty="0">
                <a:solidFill>
                  <a:srgbClr val="231F20"/>
                </a:solidFill>
                <a:latin typeface="Verdana" panose="020B0604030504040204" pitchFamily="34" charset="0"/>
                <a:ea typeface="Verdana" panose="020B0604030504040204" pitchFamily="34" charset="0"/>
                <a:cs typeface="Trebuchet MS"/>
              </a:rPr>
              <a:t> </a:t>
            </a:r>
            <a:r>
              <a:rPr sz="1600" kern="0" dirty="0">
                <a:solidFill>
                  <a:srgbClr val="231F20"/>
                </a:solidFill>
                <a:latin typeface="Verdana" panose="020B0604030504040204" pitchFamily="34" charset="0"/>
                <a:ea typeface="Verdana" panose="020B0604030504040204" pitchFamily="34" charset="0"/>
                <a:cs typeface="Trebuchet MS"/>
              </a:rPr>
              <a:t>voi</a:t>
            </a:r>
            <a:r>
              <a:rPr sz="1600" kern="0" spc="152" dirty="0">
                <a:solidFill>
                  <a:srgbClr val="231F20"/>
                </a:solidFill>
                <a:latin typeface="Verdana" panose="020B0604030504040204" pitchFamily="34" charset="0"/>
                <a:ea typeface="Verdana" panose="020B0604030504040204" pitchFamily="34" charset="0"/>
                <a:cs typeface="Trebuchet MS"/>
              </a:rPr>
              <a:t> </a:t>
            </a:r>
            <a:r>
              <a:rPr sz="1600" kern="0" dirty="0">
                <a:solidFill>
                  <a:srgbClr val="231F20"/>
                </a:solidFill>
                <a:latin typeface="Verdana" panose="020B0604030504040204" pitchFamily="34" charset="0"/>
                <a:ea typeface="Verdana" panose="020B0604030504040204" pitchFamily="34" charset="0"/>
                <a:cs typeface="Trebuchet MS"/>
              </a:rPr>
              <a:t>olla</a:t>
            </a:r>
            <a:r>
              <a:rPr sz="1600" kern="0" spc="152" dirty="0">
                <a:solidFill>
                  <a:srgbClr val="231F20"/>
                </a:solidFill>
                <a:latin typeface="Verdana" panose="020B0604030504040204" pitchFamily="34" charset="0"/>
                <a:ea typeface="Verdana" panose="020B0604030504040204" pitchFamily="34" charset="0"/>
                <a:cs typeface="Trebuchet MS"/>
              </a:rPr>
              <a:t> </a:t>
            </a:r>
            <a:r>
              <a:rPr sz="1600" kern="0" spc="80" dirty="0">
                <a:solidFill>
                  <a:srgbClr val="231F20"/>
                </a:solidFill>
                <a:latin typeface="Verdana" panose="020B0604030504040204" pitchFamily="34" charset="0"/>
                <a:ea typeface="Verdana" panose="020B0604030504040204" pitchFamily="34" charset="0"/>
                <a:cs typeface="Trebuchet MS"/>
              </a:rPr>
              <a:t>myös </a:t>
            </a:r>
            <a:r>
              <a:rPr sz="1600" kern="0" dirty="0">
                <a:solidFill>
                  <a:srgbClr val="231F20"/>
                </a:solidFill>
                <a:latin typeface="Verdana" panose="020B0604030504040204" pitchFamily="34" charset="0"/>
                <a:ea typeface="Verdana" panose="020B0604030504040204" pitchFamily="34" charset="0"/>
                <a:cs typeface="Trebuchet MS"/>
              </a:rPr>
              <a:t>esim.</a:t>
            </a:r>
            <a:r>
              <a:rPr sz="1600" kern="0" spc="386" dirty="0">
                <a:solidFill>
                  <a:srgbClr val="231F20"/>
                </a:solidFill>
                <a:latin typeface="Verdana" panose="020B0604030504040204" pitchFamily="34" charset="0"/>
                <a:ea typeface="Verdana" panose="020B0604030504040204" pitchFamily="34" charset="0"/>
                <a:cs typeface="Trebuchet MS"/>
              </a:rPr>
              <a:t> </a:t>
            </a:r>
            <a:r>
              <a:rPr sz="1600" kern="0" dirty="0">
                <a:solidFill>
                  <a:srgbClr val="231F20"/>
                </a:solidFill>
                <a:latin typeface="Verdana" panose="020B0604030504040204" pitchFamily="34" charset="0"/>
                <a:ea typeface="Verdana" panose="020B0604030504040204" pitchFamily="34" charset="0"/>
                <a:cs typeface="Trebuchet MS"/>
              </a:rPr>
              <a:t>räystäiden</a:t>
            </a:r>
            <a:r>
              <a:rPr sz="1600" kern="0" spc="386" dirty="0">
                <a:solidFill>
                  <a:srgbClr val="231F20"/>
                </a:solidFill>
                <a:latin typeface="Verdana" panose="020B0604030504040204" pitchFamily="34" charset="0"/>
                <a:ea typeface="Verdana" panose="020B0604030504040204" pitchFamily="34" charset="0"/>
                <a:cs typeface="Trebuchet MS"/>
              </a:rPr>
              <a:t> </a:t>
            </a:r>
            <a:r>
              <a:rPr sz="1600" kern="0" dirty="0">
                <a:solidFill>
                  <a:srgbClr val="231F20"/>
                </a:solidFill>
                <a:latin typeface="Verdana" panose="020B0604030504040204" pitchFamily="34" charset="0"/>
                <a:ea typeface="Verdana" panose="020B0604030504040204" pitchFamily="34" charset="0"/>
                <a:cs typeface="Trebuchet MS"/>
              </a:rPr>
              <a:t>tippuminen,</a:t>
            </a:r>
            <a:r>
              <a:rPr sz="1600" kern="0" spc="393" dirty="0">
                <a:solidFill>
                  <a:srgbClr val="231F20"/>
                </a:solidFill>
                <a:latin typeface="Verdana" panose="020B0604030504040204" pitchFamily="34" charset="0"/>
                <a:ea typeface="Verdana" panose="020B0604030504040204" pitchFamily="34" charset="0"/>
                <a:cs typeface="Trebuchet MS"/>
              </a:rPr>
              <a:t> </a:t>
            </a:r>
            <a:r>
              <a:rPr sz="1600" kern="0" spc="-27" dirty="0">
                <a:solidFill>
                  <a:srgbClr val="231F20"/>
                </a:solidFill>
                <a:latin typeface="Verdana" panose="020B0604030504040204" pitchFamily="34" charset="0"/>
                <a:ea typeface="Verdana" panose="020B0604030504040204" pitchFamily="34" charset="0"/>
                <a:cs typeface="Trebuchet MS"/>
              </a:rPr>
              <a:t>lumen </a:t>
            </a:r>
            <a:r>
              <a:rPr sz="1600" kern="0" dirty="0">
                <a:solidFill>
                  <a:srgbClr val="231F20"/>
                </a:solidFill>
                <a:latin typeface="Verdana" panose="020B0604030504040204" pitchFamily="34" charset="0"/>
                <a:ea typeface="Verdana" panose="020B0604030504040204" pitchFamily="34" charset="0"/>
                <a:cs typeface="Trebuchet MS"/>
              </a:rPr>
              <a:t>sulaminen,</a:t>
            </a:r>
            <a:r>
              <a:rPr sz="1600" kern="0" spc="240" dirty="0">
                <a:solidFill>
                  <a:srgbClr val="231F20"/>
                </a:solidFill>
                <a:latin typeface="Verdana" panose="020B0604030504040204" pitchFamily="34" charset="0"/>
                <a:ea typeface="Verdana" panose="020B0604030504040204" pitchFamily="34" charset="0"/>
                <a:cs typeface="Trebuchet MS"/>
              </a:rPr>
              <a:t> </a:t>
            </a:r>
            <a:r>
              <a:rPr sz="1600" kern="0" spc="67" dirty="0">
                <a:solidFill>
                  <a:srgbClr val="231F20"/>
                </a:solidFill>
                <a:latin typeface="Verdana" panose="020B0604030504040204" pitchFamily="34" charset="0"/>
                <a:ea typeface="Verdana" panose="020B0604030504040204" pitchFamily="34" charset="0"/>
                <a:cs typeface="Trebuchet MS"/>
              </a:rPr>
              <a:t>auringon</a:t>
            </a:r>
            <a:r>
              <a:rPr sz="1600" kern="0" spc="240" dirty="0">
                <a:solidFill>
                  <a:srgbClr val="231F20"/>
                </a:solidFill>
                <a:latin typeface="Verdana" panose="020B0604030504040204" pitchFamily="34" charset="0"/>
                <a:ea typeface="Verdana" panose="020B0604030504040204" pitchFamily="34" charset="0"/>
                <a:cs typeface="Trebuchet MS"/>
              </a:rPr>
              <a:t> </a:t>
            </a:r>
            <a:r>
              <a:rPr sz="1600" kern="0" spc="-13" dirty="0">
                <a:solidFill>
                  <a:srgbClr val="231F20"/>
                </a:solidFill>
                <a:latin typeface="Verdana" panose="020B0604030504040204" pitchFamily="34" charset="0"/>
                <a:ea typeface="Verdana" panose="020B0604030504040204" pitchFamily="34" charset="0"/>
                <a:cs typeface="Trebuchet MS"/>
              </a:rPr>
              <a:t>paistaminen/ </a:t>
            </a:r>
            <a:r>
              <a:rPr sz="1600" kern="0" dirty="0">
                <a:solidFill>
                  <a:srgbClr val="231F20"/>
                </a:solidFill>
                <a:latin typeface="Verdana" panose="020B0604030504040204" pitchFamily="34" charset="0"/>
                <a:ea typeface="Verdana" panose="020B0604030504040204" pitchFamily="34" charset="0"/>
                <a:cs typeface="Trebuchet MS"/>
              </a:rPr>
              <a:t>lämmittävä</a:t>
            </a:r>
            <a:r>
              <a:rPr sz="1600" kern="0" spc="380" dirty="0">
                <a:solidFill>
                  <a:srgbClr val="231F20"/>
                </a:solidFill>
                <a:latin typeface="Verdana" panose="020B0604030504040204" pitchFamily="34" charset="0"/>
                <a:ea typeface="Verdana" panose="020B0604030504040204" pitchFamily="34" charset="0"/>
                <a:cs typeface="Trebuchet MS"/>
              </a:rPr>
              <a:t> </a:t>
            </a:r>
            <a:r>
              <a:rPr sz="1600" kern="0" spc="-13" dirty="0">
                <a:solidFill>
                  <a:srgbClr val="231F20"/>
                </a:solidFill>
                <a:latin typeface="Verdana" panose="020B0604030504040204" pitchFamily="34" charset="0"/>
                <a:ea typeface="Verdana" panose="020B0604030504040204" pitchFamily="34" charset="0"/>
                <a:cs typeface="Trebuchet MS"/>
              </a:rPr>
              <a:t>vaikutus.</a:t>
            </a:r>
            <a:endParaRPr sz="1600" kern="0" dirty="0">
              <a:solidFill>
                <a:sysClr val="windowText" lastClr="000000"/>
              </a:solidFill>
              <a:latin typeface="Verdana" panose="020B0604030504040204" pitchFamily="34" charset="0"/>
              <a:ea typeface="Verdana" panose="020B0604030504040204" pitchFamily="34" charset="0"/>
              <a:cs typeface="Trebuchet MS"/>
            </a:endParaRPr>
          </a:p>
        </p:txBody>
      </p:sp>
      <p:pic>
        <p:nvPicPr>
          <p:cNvPr id="4" name="object 4"/>
          <p:cNvPicPr/>
          <p:nvPr/>
        </p:nvPicPr>
        <p:blipFill>
          <a:blip r:embed="rId3" cstate="print"/>
          <a:stretch>
            <a:fillRect/>
          </a:stretch>
        </p:blipFill>
        <p:spPr>
          <a:xfrm>
            <a:off x="5463489" y="247632"/>
            <a:ext cx="6348271" cy="5666534"/>
          </a:xfrm>
          <a:prstGeom prst="rect">
            <a:avLst/>
          </a:prstGeom>
        </p:spPr>
      </p:pic>
      <p:sp>
        <p:nvSpPr>
          <p:cNvPr id="5" name="object 5"/>
          <p:cNvSpPr txBox="1">
            <a:spLocks noGrp="1"/>
          </p:cNvSpPr>
          <p:nvPr>
            <p:ph type="ftr" sz="quarter" idx="4294967295"/>
          </p:nvPr>
        </p:nvSpPr>
        <p:spPr>
          <a:xfrm>
            <a:off x="560256" y="8381390"/>
            <a:ext cx="6525950" cy="230570"/>
          </a:xfrm>
          <a:prstGeom prst="rect">
            <a:avLst/>
          </a:prstGeom>
        </p:spPr>
        <p:txBody>
          <a:bodyPr vert="horz" wrap="square" lIns="0" tIns="5074" rIns="0" bIns="0" rtlCol="0">
            <a:spAutoFit/>
          </a:bodyPr>
          <a:lstStyle/>
          <a:p>
            <a:pPr marL="16913" defTabSz="1217706">
              <a:spcBef>
                <a:spcPts val="40"/>
              </a:spcBef>
            </a:pPr>
            <a:r>
              <a:rPr kern="0" dirty="0">
                <a:solidFill>
                  <a:prstClr val="white"/>
                </a:solidFill>
              </a:rPr>
              <a:t>LUONTOTOIMINTAA</a:t>
            </a:r>
            <a:r>
              <a:rPr kern="0" spc="346" dirty="0">
                <a:solidFill>
                  <a:prstClr val="white"/>
                </a:solidFill>
              </a:rPr>
              <a:t> </a:t>
            </a:r>
            <a:r>
              <a:rPr kern="0" dirty="0">
                <a:solidFill>
                  <a:prstClr val="white"/>
                </a:solidFill>
              </a:rPr>
              <a:t>JOKAISEEN</a:t>
            </a:r>
            <a:r>
              <a:rPr kern="0" spc="107" dirty="0">
                <a:solidFill>
                  <a:prstClr val="white"/>
                </a:solidFill>
              </a:rPr>
              <a:t> </a:t>
            </a:r>
            <a:r>
              <a:rPr kern="0" spc="53" dirty="0">
                <a:solidFill>
                  <a:prstClr val="white"/>
                </a:solidFill>
              </a:rPr>
              <a:t>VUODENAIKAAN</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62055" y="259982"/>
            <a:ext cx="11153200" cy="344987"/>
          </a:xfrm>
          <a:prstGeom prst="rect">
            <a:avLst/>
          </a:prstGeom>
        </p:spPr>
        <p:txBody>
          <a:bodyPr vert="horz" wrap="square" lIns="0" tIns="16912" rIns="0" bIns="0" rtlCol="0">
            <a:spAutoFit/>
          </a:bodyPr>
          <a:lstStyle/>
          <a:p>
            <a:pPr marL="16913">
              <a:spcBef>
                <a:spcPts val="133"/>
              </a:spcBef>
            </a:pPr>
            <a:r>
              <a:rPr spc="93" dirty="0"/>
              <a:t>SÄÄPÄIVÄKIRJA/LUONTOPÄIVÄKIRJA</a:t>
            </a:r>
          </a:p>
        </p:txBody>
      </p:sp>
      <p:sp>
        <p:nvSpPr>
          <p:cNvPr id="3" name="object 3"/>
          <p:cNvSpPr txBox="1"/>
          <p:nvPr/>
        </p:nvSpPr>
        <p:spPr>
          <a:xfrm>
            <a:off x="7537286" y="643210"/>
            <a:ext cx="3959313" cy="522320"/>
          </a:xfrm>
          <a:prstGeom prst="rect">
            <a:avLst/>
          </a:prstGeom>
        </p:spPr>
        <p:txBody>
          <a:bodyPr vert="horz" wrap="square" lIns="0" tIns="34669" rIns="0" bIns="0" rtlCol="0">
            <a:spAutoFit/>
          </a:bodyPr>
          <a:lstStyle/>
          <a:p>
            <a:pPr marL="301818" marR="6765" indent="-285750" defTabSz="1217706">
              <a:lnSpc>
                <a:spcPts val="1904"/>
              </a:lnSpc>
              <a:spcBef>
                <a:spcPts val="272"/>
              </a:spcBef>
              <a:buClr>
                <a:srgbClr val="FF0000"/>
              </a:buClr>
              <a:buFont typeface="Courier New" panose="02070309020205020404" pitchFamily="49" charset="0"/>
              <a:buChar char="o"/>
              <a:tabLst>
                <a:tab pos="164051" algn="l"/>
              </a:tabLst>
            </a:pPr>
            <a:r>
              <a:rPr sz="1600" kern="0" spc="-13" dirty="0">
                <a:solidFill>
                  <a:srgbClr val="231F20"/>
                </a:solidFill>
                <a:latin typeface="Verdana" panose="020B0604030504040204" pitchFamily="34" charset="0"/>
                <a:ea typeface="Verdana" panose="020B0604030504040204" pitchFamily="34" charset="0"/>
                <a:cs typeface="Trebuchet MS"/>
              </a:rPr>
              <a:t>Päivämäärät/nimipäivät/juhlapäivät </a:t>
            </a:r>
            <a:r>
              <a:rPr sz="1600" kern="0" dirty="0">
                <a:solidFill>
                  <a:srgbClr val="231F20"/>
                </a:solidFill>
                <a:latin typeface="Verdana" panose="020B0604030504040204" pitchFamily="34" charset="0"/>
                <a:ea typeface="Verdana" panose="020B0604030504040204" pitchFamily="34" charset="0"/>
                <a:cs typeface="Trebuchet MS"/>
              </a:rPr>
              <a:t>ja</a:t>
            </a:r>
            <a:r>
              <a:rPr sz="1600" kern="0" spc="100" dirty="0">
                <a:solidFill>
                  <a:srgbClr val="231F20"/>
                </a:solidFill>
                <a:latin typeface="Verdana" panose="020B0604030504040204" pitchFamily="34" charset="0"/>
                <a:ea typeface="Verdana" panose="020B0604030504040204" pitchFamily="34" charset="0"/>
                <a:cs typeface="Trebuchet MS"/>
              </a:rPr>
              <a:t> </a:t>
            </a:r>
            <a:r>
              <a:rPr sz="1600" kern="0" dirty="0">
                <a:solidFill>
                  <a:srgbClr val="231F20"/>
                </a:solidFill>
                <a:latin typeface="Verdana" panose="020B0604030504040204" pitchFamily="34" charset="0"/>
                <a:ea typeface="Verdana" panose="020B0604030504040204" pitchFamily="34" charset="0"/>
                <a:cs typeface="Trebuchet MS"/>
              </a:rPr>
              <a:t>niihin</a:t>
            </a:r>
            <a:r>
              <a:rPr sz="1600" kern="0" spc="100" dirty="0">
                <a:solidFill>
                  <a:srgbClr val="231F20"/>
                </a:solidFill>
                <a:latin typeface="Verdana" panose="020B0604030504040204" pitchFamily="34" charset="0"/>
                <a:ea typeface="Verdana" panose="020B0604030504040204" pitchFamily="34" charset="0"/>
                <a:cs typeface="Trebuchet MS"/>
              </a:rPr>
              <a:t> </a:t>
            </a:r>
            <a:r>
              <a:rPr sz="1600" kern="0" dirty="0">
                <a:solidFill>
                  <a:srgbClr val="231F20"/>
                </a:solidFill>
                <a:latin typeface="Verdana" panose="020B0604030504040204" pitchFamily="34" charset="0"/>
                <a:ea typeface="Verdana" panose="020B0604030504040204" pitchFamily="34" charset="0"/>
                <a:cs typeface="Trebuchet MS"/>
              </a:rPr>
              <a:t>liittyvät</a:t>
            </a:r>
            <a:r>
              <a:rPr sz="1600" kern="0" spc="100" dirty="0">
                <a:solidFill>
                  <a:srgbClr val="231F20"/>
                </a:solidFill>
                <a:latin typeface="Verdana" panose="020B0604030504040204" pitchFamily="34" charset="0"/>
                <a:ea typeface="Verdana" panose="020B0604030504040204" pitchFamily="34" charset="0"/>
                <a:cs typeface="Trebuchet MS"/>
              </a:rPr>
              <a:t> </a:t>
            </a:r>
            <a:r>
              <a:rPr sz="1600" kern="0" spc="53" dirty="0">
                <a:solidFill>
                  <a:srgbClr val="231F20"/>
                </a:solidFill>
                <a:latin typeface="Verdana" panose="020B0604030504040204" pitchFamily="34" charset="0"/>
                <a:ea typeface="Verdana" panose="020B0604030504040204" pitchFamily="34" charset="0"/>
                <a:cs typeface="Trebuchet MS"/>
              </a:rPr>
              <a:t>sanonnat.</a:t>
            </a:r>
            <a:endParaRPr sz="1600" kern="0" dirty="0">
              <a:solidFill>
                <a:sysClr val="windowText" lastClr="000000"/>
              </a:solidFill>
              <a:latin typeface="Verdana" panose="020B0604030504040204" pitchFamily="34" charset="0"/>
              <a:ea typeface="Verdana" panose="020B0604030504040204" pitchFamily="34" charset="0"/>
              <a:cs typeface="Trebuchet MS"/>
            </a:endParaRPr>
          </a:p>
        </p:txBody>
      </p:sp>
      <p:sp>
        <p:nvSpPr>
          <p:cNvPr id="4" name="object 4"/>
          <p:cNvSpPr txBox="1"/>
          <p:nvPr/>
        </p:nvSpPr>
        <p:spPr>
          <a:xfrm>
            <a:off x="7611665" y="1601873"/>
            <a:ext cx="3455256" cy="1186628"/>
          </a:xfrm>
          <a:prstGeom prst="rect">
            <a:avLst/>
          </a:prstGeom>
        </p:spPr>
        <p:txBody>
          <a:bodyPr vert="horz" wrap="square" lIns="0" tIns="16912" rIns="0" bIns="0" rtlCol="0">
            <a:spAutoFit/>
          </a:bodyPr>
          <a:lstStyle/>
          <a:p>
            <a:pPr marL="301818" indent="-285750" defTabSz="1217706">
              <a:lnSpc>
                <a:spcPts val="1964"/>
              </a:lnSpc>
              <a:spcBef>
                <a:spcPts val="133"/>
              </a:spcBef>
              <a:buClr>
                <a:srgbClr val="FF0000"/>
              </a:buClr>
              <a:buFont typeface="Courier New" panose="02070309020205020404" pitchFamily="49" charset="0"/>
              <a:buChar char="o"/>
              <a:tabLst>
                <a:tab pos="164051" algn="l"/>
              </a:tabLst>
            </a:pPr>
            <a:r>
              <a:rPr sz="1600" kern="0" dirty="0">
                <a:solidFill>
                  <a:srgbClr val="231F20"/>
                </a:solidFill>
                <a:latin typeface="Verdana" panose="020B0604030504040204" pitchFamily="34" charset="0"/>
                <a:ea typeface="Verdana" panose="020B0604030504040204" pitchFamily="34" charset="0"/>
                <a:cs typeface="Trebuchet MS"/>
              </a:rPr>
              <a:t>Millainen</a:t>
            </a:r>
            <a:r>
              <a:rPr sz="1600" kern="0" spc="346" dirty="0">
                <a:solidFill>
                  <a:srgbClr val="231F20"/>
                </a:solidFill>
                <a:latin typeface="Verdana" panose="020B0604030504040204" pitchFamily="34" charset="0"/>
                <a:ea typeface="Verdana" panose="020B0604030504040204" pitchFamily="34" charset="0"/>
                <a:cs typeface="Trebuchet MS"/>
              </a:rPr>
              <a:t> </a:t>
            </a:r>
            <a:r>
              <a:rPr sz="1600" kern="0" spc="107" dirty="0">
                <a:solidFill>
                  <a:srgbClr val="231F20"/>
                </a:solidFill>
                <a:latin typeface="Verdana" panose="020B0604030504040204" pitchFamily="34" charset="0"/>
                <a:ea typeface="Verdana" panose="020B0604030504040204" pitchFamily="34" charset="0"/>
                <a:cs typeface="Trebuchet MS"/>
              </a:rPr>
              <a:t>sää?</a:t>
            </a:r>
            <a:endParaRPr sz="1600" kern="0" dirty="0">
              <a:solidFill>
                <a:sysClr val="windowText" lastClr="000000"/>
              </a:solidFill>
              <a:latin typeface="Verdana" panose="020B0604030504040204" pitchFamily="34" charset="0"/>
              <a:ea typeface="Verdana" panose="020B0604030504040204" pitchFamily="34" charset="0"/>
              <a:cs typeface="Trebuchet MS"/>
            </a:endParaRPr>
          </a:p>
          <a:p>
            <a:pPr marL="517452" lvl="1" indent="-285750" defTabSz="1217706">
              <a:lnSpc>
                <a:spcPts val="1565"/>
              </a:lnSpc>
              <a:buClr>
                <a:srgbClr val="FF0000"/>
              </a:buClr>
              <a:buFont typeface="Courier New" panose="02070309020205020404" pitchFamily="49" charset="0"/>
              <a:buChar char="o"/>
              <a:tabLst>
                <a:tab pos="350091" algn="l"/>
              </a:tabLst>
            </a:pPr>
            <a:r>
              <a:rPr sz="1600" kern="0" spc="87" dirty="0">
                <a:solidFill>
                  <a:srgbClr val="231F20"/>
                </a:solidFill>
                <a:latin typeface="Verdana" panose="020B0604030504040204" pitchFamily="34" charset="0"/>
                <a:ea typeface="Verdana" panose="020B0604030504040204" pitchFamily="34" charset="0"/>
                <a:cs typeface="Trebuchet MS"/>
              </a:rPr>
              <a:t>Sään</a:t>
            </a:r>
            <a:r>
              <a:rPr sz="1600" kern="0" spc="33" dirty="0">
                <a:solidFill>
                  <a:srgbClr val="231F20"/>
                </a:solidFill>
                <a:latin typeface="Verdana" panose="020B0604030504040204" pitchFamily="34" charset="0"/>
                <a:ea typeface="Verdana" panose="020B0604030504040204" pitchFamily="34" charset="0"/>
                <a:cs typeface="Trebuchet MS"/>
              </a:rPr>
              <a:t> </a:t>
            </a:r>
            <a:r>
              <a:rPr sz="1600" kern="0" spc="47" dirty="0">
                <a:solidFill>
                  <a:srgbClr val="231F20"/>
                </a:solidFill>
                <a:latin typeface="Verdana" panose="020B0604030504040204" pitchFamily="34" charset="0"/>
                <a:ea typeface="Verdana" panose="020B0604030504040204" pitchFamily="34" charset="0"/>
                <a:cs typeface="Trebuchet MS"/>
              </a:rPr>
              <a:t>ennustaminen.</a:t>
            </a:r>
            <a:endParaRPr sz="1600" kern="0" dirty="0">
              <a:solidFill>
                <a:sysClr val="windowText" lastClr="000000"/>
              </a:solidFill>
              <a:latin typeface="Verdana" panose="020B0604030504040204" pitchFamily="34" charset="0"/>
              <a:ea typeface="Verdana" panose="020B0604030504040204" pitchFamily="34" charset="0"/>
              <a:cs typeface="Trebuchet MS"/>
            </a:endParaRPr>
          </a:p>
          <a:p>
            <a:pPr marL="285750" lvl="1" indent="-285750" defTabSz="1217706">
              <a:spcBef>
                <a:spcPts val="27"/>
              </a:spcBef>
              <a:buClr>
                <a:srgbClr val="FF0000"/>
              </a:buClr>
              <a:buFont typeface="Courier New" panose="02070309020205020404" pitchFamily="49" charset="0"/>
              <a:buChar char="o"/>
            </a:pPr>
            <a:endParaRPr sz="1600" kern="0" dirty="0">
              <a:solidFill>
                <a:sysClr val="windowText" lastClr="000000"/>
              </a:solidFill>
              <a:latin typeface="Verdana" panose="020B0604030504040204" pitchFamily="34" charset="0"/>
              <a:ea typeface="Verdana" panose="020B0604030504040204" pitchFamily="34" charset="0"/>
              <a:cs typeface="Trebuchet MS"/>
            </a:endParaRPr>
          </a:p>
          <a:p>
            <a:pPr marL="301818" indent="-285750" defTabSz="1217706">
              <a:lnSpc>
                <a:spcPts val="1964"/>
              </a:lnSpc>
              <a:buClr>
                <a:srgbClr val="FF0000"/>
              </a:buClr>
              <a:buFont typeface="Courier New" panose="02070309020205020404" pitchFamily="49" charset="0"/>
              <a:buChar char="o"/>
              <a:tabLst>
                <a:tab pos="164051" algn="l"/>
              </a:tabLst>
            </a:pPr>
            <a:r>
              <a:rPr sz="1600" kern="0" dirty="0">
                <a:solidFill>
                  <a:srgbClr val="231F20"/>
                </a:solidFill>
                <a:latin typeface="Verdana" panose="020B0604030504040204" pitchFamily="34" charset="0"/>
                <a:ea typeface="Verdana" panose="020B0604030504040204" pitchFamily="34" charset="0"/>
                <a:cs typeface="Trebuchet MS"/>
              </a:rPr>
              <a:t>Lintujen</a:t>
            </a:r>
            <a:r>
              <a:rPr sz="1600" kern="0" spc="166" dirty="0">
                <a:solidFill>
                  <a:srgbClr val="231F20"/>
                </a:solidFill>
                <a:latin typeface="Verdana" panose="020B0604030504040204" pitchFamily="34" charset="0"/>
                <a:ea typeface="Verdana" panose="020B0604030504040204" pitchFamily="34" charset="0"/>
                <a:cs typeface="Trebuchet MS"/>
              </a:rPr>
              <a:t> </a:t>
            </a:r>
            <a:r>
              <a:rPr sz="1600" kern="0" spc="-13" dirty="0">
                <a:solidFill>
                  <a:srgbClr val="231F20"/>
                </a:solidFill>
                <a:latin typeface="Verdana" panose="020B0604030504040204" pitchFamily="34" charset="0"/>
                <a:ea typeface="Verdana" panose="020B0604030504040204" pitchFamily="34" charset="0"/>
                <a:cs typeface="Trebuchet MS"/>
              </a:rPr>
              <a:t>tarkkailu</a:t>
            </a:r>
            <a:endParaRPr sz="1600" kern="0" dirty="0">
              <a:solidFill>
                <a:sysClr val="windowText" lastClr="000000"/>
              </a:solidFill>
              <a:latin typeface="Verdana" panose="020B0604030504040204" pitchFamily="34" charset="0"/>
              <a:ea typeface="Verdana" panose="020B0604030504040204" pitchFamily="34" charset="0"/>
              <a:cs typeface="Trebuchet MS"/>
            </a:endParaRPr>
          </a:p>
          <a:p>
            <a:pPr marL="517452" lvl="1" indent="-285750" defTabSz="1217706">
              <a:lnSpc>
                <a:spcPts val="1565"/>
              </a:lnSpc>
              <a:buClr>
                <a:srgbClr val="FF0000"/>
              </a:buClr>
              <a:buFont typeface="Courier New" panose="02070309020205020404" pitchFamily="49" charset="0"/>
              <a:buChar char="o"/>
              <a:tabLst>
                <a:tab pos="350091" algn="l"/>
              </a:tabLst>
            </a:pPr>
            <a:r>
              <a:rPr sz="1600" kern="0" dirty="0">
                <a:solidFill>
                  <a:srgbClr val="231F20"/>
                </a:solidFill>
                <a:latin typeface="Verdana" panose="020B0604030504040204" pitchFamily="34" charset="0"/>
                <a:ea typeface="Verdana" panose="020B0604030504040204" pitchFamily="34" charset="0"/>
                <a:cs typeface="Trebuchet MS"/>
              </a:rPr>
              <a:t>Lintujen</a:t>
            </a:r>
            <a:r>
              <a:rPr sz="1600" kern="0" spc="213" dirty="0">
                <a:solidFill>
                  <a:srgbClr val="231F20"/>
                </a:solidFill>
                <a:latin typeface="Verdana" panose="020B0604030504040204" pitchFamily="34" charset="0"/>
                <a:ea typeface="Verdana" panose="020B0604030504040204" pitchFamily="34" charset="0"/>
                <a:cs typeface="Trebuchet MS"/>
              </a:rPr>
              <a:t> </a:t>
            </a:r>
            <a:r>
              <a:rPr sz="1600" kern="0" spc="-13" dirty="0">
                <a:solidFill>
                  <a:srgbClr val="231F20"/>
                </a:solidFill>
                <a:latin typeface="Verdana" panose="020B0604030504040204" pitchFamily="34" charset="0"/>
                <a:ea typeface="Verdana" panose="020B0604030504040204" pitchFamily="34" charset="0"/>
                <a:cs typeface="Trebuchet MS"/>
              </a:rPr>
              <a:t>tunnistaminen..</a:t>
            </a:r>
            <a:endParaRPr sz="1600" kern="0" dirty="0">
              <a:solidFill>
                <a:sysClr val="windowText" lastClr="000000"/>
              </a:solidFill>
              <a:latin typeface="Verdana" panose="020B0604030504040204" pitchFamily="34" charset="0"/>
              <a:ea typeface="Verdana" panose="020B0604030504040204" pitchFamily="34" charset="0"/>
              <a:cs typeface="Trebuchet MS"/>
            </a:endParaRPr>
          </a:p>
        </p:txBody>
      </p:sp>
      <p:sp>
        <p:nvSpPr>
          <p:cNvPr id="5" name="object 5"/>
          <p:cNvSpPr txBox="1"/>
          <p:nvPr/>
        </p:nvSpPr>
        <p:spPr>
          <a:xfrm>
            <a:off x="7611665" y="3068960"/>
            <a:ext cx="4203907" cy="2340790"/>
          </a:xfrm>
          <a:prstGeom prst="rect">
            <a:avLst/>
          </a:prstGeom>
        </p:spPr>
        <p:txBody>
          <a:bodyPr vert="horz" wrap="square" lIns="0" tIns="16912" rIns="0" bIns="0" rtlCol="0">
            <a:spAutoFit/>
          </a:bodyPr>
          <a:lstStyle/>
          <a:p>
            <a:pPr marL="301818" indent="-285750" defTabSz="1217706">
              <a:lnSpc>
                <a:spcPts val="1964"/>
              </a:lnSpc>
              <a:spcBef>
                <a:spcPts val="133"/>
              </a:spcBef>
              <a:buClr>
                <a:srgbClr val="FF0000"/>
              </a:buClr>
              <a:buFont typeface="Courier New" panose="02070309020205020404" pitchFamily="49" charset="0"/>
              <a:buChar char="o"/>
              <a:tabLst>
                <a:tab pos="164051" algn="l"/>
              </a:tabLst>
            </a:pPr>
            <a:r>
              <a:rPr sz="1600" kern="0" spc="67" dirty="0">
                <a:solidFill>
                  <a:srgbClr val="231F20"/>
                </a:solidFill>
                <a:latin typeface="Verdana" panose="020B0604030504040204" pitchFamily="34" charset="0"/>
                <a:ea typeface="Verdana" panose="020B0604030504040204" pitchFamily="34" charset="0"/>
                <a:cs typeface="Trebuchet MS"/>
              </a:rPr>
              <a:t>Mitä</a:t>
            </a:r>
            <a:r>
              <a:rPr sz="1600" kern="0" spc="33" dirty="0">
                <a:solidFill>
                  <a:srgbClr val="231F20"/>
                </a:solidFill>
                <a:latin typeface="Verdana" panose="020B0604030504040204" pitchFamily="34" charset="0"/>
                <a:ea typeface="Verdana" panose="020B0604030504040204" pitchFamily="34" charset="0"/>
                <a:cs typeface="Trebuchet MS"/>
              </a:rPr>
              <a:t> </a:t>
            </a:r>
            <a:r>
              <a:rPr sz="1600" kern="0" spc="100" dirty="0">
                <a:solidFill>
                  <a:srgbClr val="231F20"/>
                </a:solidFill>
                <a:latin typeface="Verdana" panose="020B0604030504040204" pitchFamily="34" charset="0"/>
                <a:ea typeface="Verdana" panose="020B0604030504040204" pitchFamily="34" charset="0"/>
                <a:cs typeface="Trebuchet MS"/>
              </a:rPr>
              <a:t>luonnossa</a:t>
            </a:r>
            <a:r>
              <a:rPr sz="1600" kern="0" spc="40" dirty="0">
                <a:solidFill>
                  <a:srgbClr val="231F20"/>
                </a:solidFill>
                <a:latin typeface="Verdana" panose="020B0604030504040204" pitchFamily="34" charset="0"/>
                <a:ea typeface="Verdana" panose="020B0604030504040204" pitchFamily="34" charset="0"/>
                <a:cs typeface="Trebuchet MS"/>
              </a:rPr>
              <a:t> </a:t>
            </a:r>
            <a:r>
              <a:rPr sz="1600" kern="0" spc="67" dirty="0">
                <a:solidFill>
                  <a:srgbClr val="231F20"/>
                </a:solidFill>
                <a:latin typeface="Verdana" panose="020B0604030504040204" pitchFamily="34" charset="0"/>
                <a:ea typeface="Verdana" panose="020B0604030504040204" pitchFamily="34" charset="0"/>
                <a:cs typeface="Trebuchet MS"/>
              </a:rPr>
              <a:t>tapahtuu?</a:t>
            </a:r>
            <a:endParaRPr sz="1600" kern="0" dirty="0">
              <a:solidFill>
                <a:sysClr val="windowText" lastClr="000000"/>
              </a:solidFill>
              <a:latin typeface="Verdana" panose="020B0604030504040204" pitchFamily="34" charset="0"/>
              <a:ea typeface="Verdana" panose="020B0604030504040204" pitchFamily="34" charset="0"/>
              <a:cs typeface="Trebuchet MS"/>
            </a:endParaRPr>
          </a:p>
          <a:p>
            <a:pPr marL="517452" marR="274830" lvl="1" indent="-285750" defTabSz="1217706">
              <a:lnSpc>
                <a:spcPts val="1598"/>
              </a:lnSpc>
              <a:spcBef>
                <a:spcPts val="20"/>
              </a:spcBef>
              <a:buClr>
                <a:srgbClr val="FF0000"/>
              </a:buClr>
              <a:buFont typeface="Courier New" panose="02070309020205020404" pitchFamily="49" charset="0"/>
              <a:buChar char="o"/>
              <a:tabLst>
                <a:tab pos="350091" algn="l"/>
              </a:tabLst>
            </a:pPr>
            <a:r>
              <a:rPr sz="1600" kern="0" spc="67" dirty="0">
                <a:solidFill>
                  <a:srgbClr val="231F20"/>
                </a:solidFill>
                <a:latin typeface="Verdana" panose="020B0604030504040204" pitchFamily="34" charset="0"/>
                <a:ea typeface="Verdana" panose="020B0604030504040204" pitchFamily="34" charset="0"/>
                <a:cs typeface="Trebuchet MS"/>
              </a:rPr>
              <a:t>Ikkunänäkymät.</a:t>
            </a:r>
            <a:r>
              <a:rPr sz="1600" kern="0" spc="7" dirty="0">
                <a:solidFill>
                  <a:srgbClr val="231F20"/>
                </a:solidFill>
                <a:latin typeface="Verdana" panose="020B0604030504040204" pitchFamily="34" charset="0"/>
                <a:ea typeface="Verdana" panose="020B0604030504040204" pitchFamily="34" charset="0"/>
                <a:cs typeface="Trebuchet MS"/>
              </a:rPr>
              <a:t> </a:t>
            </a:r>
            <a:r>
              <a:rPr sz="1600" kern="0" spc="67" dirty="0">
                <a:solidFill>
                  <a:srgbClr val="231F20"/>
                </a:solidFill>
                <a:latin typeface="Verdana" panose="020B0604030504040204" pitchFamily="34" charset="0"/>
                <a:ea typeface="Verdana" panose="020B0604030504040204" pitchFamily="34" charset="0"/>
                <a:cs typeface="Trebuchet MS"/>
              </a:rPr>
              <a:t>Miten</a:t>
            </a:r>
            <a:r>
              <a:rPr sz="1600" kern="0" spc="7" dirty="0">
                <a:solidFill>
                  <a:srgbClr val="231F20"/>
                </a:solidFill>
                <a:latin typeface="Verdana" panose="020B0604030504040204" pitchFamily="34" charset="0"/>
                <a:ea typeface="Verdana" panose="020B0604030504040204" pitchFamily="34" charset="0"/>
                <a:cs typeface="Trebuchet MS"/>
              </a:rPr>
              <a:t> </a:t>
            </a:r>
            <a:r>
              <a:rPr sz="1600" kern="0" spc="-13" dirty="0">
                <a:solidFill>
                  <a:srgbClr val="231F20"/>
                </a:solidFill>
                <a:latin typeface="Verdana" panose="020B0604030504040204" pitchFamily="34" charset="0"/>
                <a:ea typeface="Verdana" panose="020B0604030504040204" pitchFamily="34" charset="0"/>
                <a:cs typeface="Trebuchet MS"/>
              </a:rPr>
              <a:t>lumi/jää</a:t>
            </a:r>
            <a:r>
              <a:rPr sz="1600" kern="0" spc="13" dirty="0">
                <a:solidFill>
                  <a:srgbClr val="231F20"/>
                </a:solidFill>
                <a:latin typeface="Verdana" panose="020B0604030504040204" pitchFamily="34" charset="0"/>
                <a:ea typeface="Verdana" panose="020B0604030504040204" pitchFamily="34" charset="0"/>
                <a:cs typeface="Trebuchet MS"/>
              </a:rPr>
              <a:t> </a:t>
            </a:r>
            <a:r>
              <a:rPr sz="1600" kern="0" spc="-13" dirty="0">
                <a:solidFill>
                  <a:srgbClr val="231F20"/>
                </a:solidFill>
                <a:latin typeface="Verdana" panose="020B0604030504040204" pitchFamily="34" charset="0"/>
                <a:ea typeface="Verdana" panose="020B0604030504040204" pitchFamily="34" charset="0"/>
                <a:cs typeface="Trebuchet MS"/>
              </a:rPr>
              <a:t>muuttavat </a:t>
            </a:r>
            <a:r>
              <a:rPr sz="1600" kern="0" spc="60" dirty="0">
                <a:solidFill>
                  <a:srgbClr val="231F20"/>
                </a:solidFill>
                <a:latin typeface="Verdana" panose="020B0604030504040204" pitchFamily="34" charset="0"/>
                <a:ea typeface="Verdana" panose="020B0604030504040204" pitchFamily="34" charset="0"/>
                <a:cs typeface="Trebuchet MS"/>
              </a:rPr>
              <a:t>ympäristöä?</a:t>
            </a:r>
            <a:endParaRPr sz="1600" kern="0" dirty="0">
              <a:solidFill>
                <a:sysClr val="windowText" lastClr="000000"/>
              </a:solidFill>
              <a:latin typeface="Verdana" panose="020B0604030504040204" pitchFamily="34" charset="0"/>
              <a:ea typeface="Verdana" panose="020B0604030504040204" pitchFamily="34" charset="0"/>
              <a:cs typeface="Trebuchet MS"/>
            </a:endParaRPr>
          </a:p>
          <a:p>
            <a:pPr marL="517452" marR="207179" lvl="1" indent="-285750" defTabSz="1217706">
              <a:spcBef>
                <a:spcPts val="511"/>
              </a:spcBef>
              <a:buClr>
                <a:srgbClr val="FF0000"/>
              </a:buClr>
              <a:buFont typeface="Courier New" panose="02070309020205020404" pitchFamily="49" charset="0"/>
              <a:buChar char="o"/>
              <a:tabLst>
                <a:tab pos="350091" algn="l"/>
              </a:tabLst>
            </a:pPr>
            <a:r>
              <a:rPr sz="1600" kern="0" dirty="0">
                <a:solidFill>
                  <a:srgbClr val="231F20"/>
                </a:solidFill>
                <a:latin typeface="Verdana" panose="020B0604030504040204" pitchFamily="34" charset="0"/>
                <a:ea typeface="Verdana" panose="020B0604030504040204" pitchFamily="34" charset="0"/>
                <a:cs typeface="Trebuchet MS"/>
              </a:rPr>
              <a:t>Mm.</a:t>
            </a:r>
            <a:r>
              <a:rPr sz="1600" kern="0" spc="93" dirty="0">
                <a:solidFill>
                  <a:srgbClr val="231F20"/>
                </a:solidFill>
                <a:latin typeface="Verdana" panose="020B0604030504040204" pitchFamily="34" charset="0"/>
                <a:ea typeface="Verdana" panose="020B0604030504040204" pitchFamily="34" charset="0"/>
                <a:cs typeface="Trebuchet MS"/>
              </a:rPr>
              <a:t> </a:t>
            </a:r>
            <a:r>
              <a:rPr sz="1600" kern="0" spc="67" dirty="0">
                <a:solidFill>
                  <a:srgbClr val="231F20"/>
                </a:solidFill>
                <a:latin typeface="Verdana" panose="020B0604030504040204" pitchFamily="34" charset="0"/>
                <a:ea typeface="Verdana" panose="020B0604030504040204" pitchFamily="34" charset="0"/>
                <a:cs typeface="Trebuchet MS"/>
              </a:rPr>
              <a:t>karhu</a:t>
            </a:r>
            <a:r>
              <a:rPr sz="1600" kern="0" spc="93" dirty="0">
                <a:solidFill>
                  <a:srgbClr val="231F20"/>
                </a:solidFill>
                <a:latin typeface="Verdana" panose="020B0604030504040204" pitchFamily="34" charset="0"/>
                <a:ea typeface="Verdana" panose="020B0604030504040204" pitchFamily="34" charset="0"/>
                <a:cs typeface="Trebuchet MS"/>
              </a:rPr>
              <a:t> </a:t>
            </a:r>
            <a:r>
              <a:rPr sz="1600" kern="0" spc="80" dirty="0">
                <a:solidFill>
                  <a:srgbClr val="231F20"/>
                </a:solidFill>
                <a:latin typeface="Verdana" panose="020B0604030504040204" pitchFamily="34" charset="0"/>
                <a:ea typeface="Verdana" panose="020B0604030504040204" pitchFamily="34" charset="0"/>
                <a:cs typeface="Trebuchet MS"/>
              </a:rPr>
              <a:t>synnyttää</a:t>
            </a:r>
            <a:r>
              <a:rPr sz="1600" kern="0" spc="93" dirty="0">
                <a:solidFill>
                  <a:srgbClr val="231F20"/>
                </a:solidFill>
                <a:latin typeface="Verdana" panose="020B0604030504040204" pitchFamily="34" charset="0"/>
                <a:ea typeface="Verdana" panose="020B0604030504040204" pitchFamily="34" charset="0"/>
                <a:cs typeface="Trebuchet MS"/>
              </a:rPr>
              <a:t> </a:t>
            </a:r>
            <a:r>
              <a:rPr sz="1600" kern="0" spc="-13" dirty="0">
                <a:solidFill>
                  <a:srgbClr val="231F20"/>
                </a:solidFill>
                <a:latin typeface="Verdana" panose="020B0604030504040204" pitchFamily="34" charset="0"/>
                <a:ea typeface="Verdana" panose="020B0604030504040204" pitchFamily="34" charset="0"/>
                <a:cs typeface="Trebuchet MS"/>
              </a:rPr>
              <a:t>poikasettalvipesään,</a:t>
            </a:r>
            <a:r>
              <a:rPr sz="1600" kern="0" spc="67" dirty="0">
                <a:solidFill>
                  <a:srgbClr val="231F20"/>
                </a:solidFill>
                <a:latin typeface="Verdana" panose="020B0604030504040204" pitchFamily="34" charset="0"/>
                <a:ea typeface="Verdana" panose="020B0604030504040204" pitchFamily="34" charset="0"/>
                <a:cs typeface="Trebuchet MS"/>
              </a:rPr>
              <a:t> made</a:t>
            </a:r>
            <a:r>
              <a:rPr sz="1600" kern="0" spc="87" dirty="0">
                <a:solidFill>
                  <a:srgbClr val="231F20"/>
                </a:solidFill>
                <a:latin typeface="Verdana" panose="020B0604030504040204" pitchFamily="34" charset="0"/>
                <a:ea typeface="Verdana" panose="020B0604030504040204" pitchFamily="34" charset="0"/>
                <a:cs typeface="Trebuchet MS"/>
              </a:rPr>
              <a:t> </a:t>
            </a:r>
            <a:r>
              <a:rPr sz="1600" kern="0" dirty="0">
                <a:solidFill>
                  <a:srgbClr val="231F20"/>
                </a:solidFill>
                <a:latin typeface="Verdana" panose="020B0604030504040204" pitchFamily="34" charset="0"/>
                <a:ea typeface="Verdana" panose="020B0604030504040204" pitchFamily="34" charset="0"/>
                <a:cs typeface="Trebuchet MS"/>
              </a:rPr>
              <a:t>kutee,</a:t>
            </a:r>
            <a:r>
              <a:rPr sz="1600" kern="0" spc="87" dirty="0">
                <a:solidFill>
                  <a:srgbClr val="231F20"/>
                </a:solidFill>
                <a:latin typeface="Verdana" panose="020B0604030504040204" pitchFamily="34" charset="0"/>
                <a:ea typeface="Verdana" panose="020B0604030504040204" pitchFamily="34" charset="0"/>
                <a:cs typeface="Trebuchet MS"/>
              </a:rPr>
              <a:t> </a:t>
            </a:r>
            <a:r>
              <a:rPr sz="1600" kern="0" spc="67" dirty="0">
                <a:solidFill>
                  <a:srgbClr val="231F20"/>
                </a:solidFill>
                <a:latin typeface="Verdana" panose="020B0604030504040204" pitchFamily="34" charset="0"/>
                <a:ea typeface="Verdana" panose="020B0604030504040204" pitchFamily="34" charset="0"/>
                <a:cs typeface="Trebuchet MS"/>
              </a:rPr>
              <a:t>norppa</a:t>
            </a:r>
            <a:r>
              <a:rPr sz="1600" kern="0" spc="87" dirty="0">
                <a:solidFill>
                  <a:srgbClr val="231F20"/>
                </a:solidFill>
                <a:latin typeface="Verdana" panose="020B0604030504040204" pitchFamily="34" charset="0"/>
                <a:ea typeface="Verdana" panose="020B0604030504040204" pitchFamily="34" charset="0"/>
                <a:cs typeface="Trebuchet MS"/>
              </a:rPr>
              <a:t> </a:t>
            </a:r>
            <a:r>
              <a:rPr sz="1600" kern="0" spc="80" dirty="0">
                <a:solidFill>
                  <a:srgbClr val="231F20"/>
                </a:solidFill>
                <a:latin typeface="Verdana" panose="020B0604030504040204" pitchFamily="34" charset="0"/>
                <a:ea typeface="Verdana" panose="020B0604030504040204" pitchFamily="34" charset="0"/>
                <a:cs typeface="Trebuchet MS"/>
              </a:rPr>
              <a:t>synnyttää</a:t>
            </a:r>
            <a:r>
              <a:rPr sz="1600" kern="0" spc="87" dirty="0">
                <a:solidFill>
                  <a:srgbClr val="231F20"/>
                </a:solidFill>
                <a:latin typeface="Verdana" panose="020B0604030504040204" pitchFamily="34" charset="0"/>
                <a:ea typeface="Verdana" panose="020B0604030504040204" pitchFamily="34" charset="0"/>
                <a:cs typeface="Trebuchet MS"/>
              </a:rPr>
              <a:t> </a:t>
            </a:r>
            <a:r>
              <a:rPr sz="1600" kern="0" spc="-13" dirty="0">
                <a:solidFill>
                  <a:srgbClr val="231F20"/>
                </a:solidFill>
                <a:latin typeface="Verdana" panose="020B0604030504040204" pitchFamily="34" charset="0"/>
                <a:ea typeface="Verdana" panose="020B0604030504040204" pitchFamily="34" charset="0"/>
                <a:cs typeface="Trebuchet MS"/>
              </a:rPr>
              <a:t>kuutin.</a:t>
            </a:r>
            <a:endParaRPr sz="1600" kern="0" dirty="0">
              <a:solidFill>
                <a:sysClr val="windowText" lastClr="000000"/>
              </a:solidFill>
              <a:latin typeface="Verdana" panose="020B0604030504040204" pitchFamily="34" charset="0"/>
              <a:ea typeface="Verdana" panose="020B0604030504040204" pitchFamily="34" charset="0"/>
              <a:cs typeface="Trebuchet MS"/>
            </a:endParaRPr>
          </a:p>
          <a:p>
            <a:pPr marL="285750" lvl="1" indent="-285750" defTabSz="1217706">
              <a:buClr>
                <a:srgbClr val="FF0000"/>
              </a:buClr>
              <a:buFont typeface="Courier New" panose="02070309020205020404" pitchFamily="49" charset="0"/>
              <a:buChar char="o"/>
            </a:pPr>
            <a:endParaRPr sz="1600" kern="0" dirty="0">
              <a:solidFill>
                <a:sysClr val="windowText" lastClr="000000"/>
              </a:solidFill>
              <a:latin typeface="Verdana" panose="020B0604030504040204" pitchFamily="34" charset="0"/>
              <a:ea typeface="Verdana" panose="020B0604030504040204" pitchFamily="34" charset="0"/>
              <a:cs typeface="Trebuchet MS"/>
            </a:endParaRPr>
          </a:p>
          <a:p>
            <a:pPr marL="301818" indent="-285750" defTabSz="1217706">
              <a:spcBef>
                <a:spcPts val="926"/>
              </a:spcBef>
              <a:buClr>
                <a:srgbClr val="FF0000"/>
              </a:buClr>
              <a:buFont typeface="Courier New" panose="02070309020205020404" pitchFamily="49" charset="0"/>
              <a:buChar char="o"/>
              <a:tabLst>
                <a:tab pos="164051" algn="l"/>
              </a:tabLst>
            </a:pPr>
            <a:r>
              <a:rPr sz="1600" kern="0" spc="67" dirty="0">
                <a:solidFill>
                  <a:srgbClr val="231F20"/>
                </a:solidFill>
                <a:latin typeface="Verdana" panose="020B0604030504040204" pitchFamily="34" charset="0"/>
                <a:ea typeface="Verdana" panose="020B0604030504040204" pitchFamily="34" charset="0"/>
                <a:cs typeface="Trebuchet MS"/>
              </a:rPr>
              <a:t>Mitä</a:t>
            </a:r>
            <a:r>
              <a:rPr sz="1600" kern="0" spc="373" dirty="0">
                <a:solidFill>
                  <a:srgbClr val="231F20"/>
                </a:solidFill>
                <a:latin typeface="Verdana" panose="020B0604030504040204" pitchFamily="34" charset="0"/>
                <a:ea typeface="Verdana" panose="020B0604030504040204" pitchFamily="34" charset="0"/>
                <a:cs typeface="Trebuchet MS"/>
              </a:rPr>
              <a:t> </a:t>
            </a:r>
            <a:r>
              <a:rPr sz="1600" kern="0" dirty="0">
                <a:solidFill>
                  <a:srgbClr val="231F20"/>
                </a:solidFill>
                <a:latin typeface="Verdana" panose="020B0604030504040204" pitchFamily="34" charset="0"/>
                <a:ea typeface="Verdana" panose="020B0604030504040204" pitchFamily="34" charset="0"/>
                <a:cs typeface="Trebuchet MS"/>
              </a:rPr>
              <a:t>maatilalla/puutarhassa</a:t>
            </a:r>
            <a:r>
              <a:rPr sz="1600" kern="0" spc="373" dirty="0">
                <a:solidFill>
                  <a:srgbClr val="231F20"/>
                </a:solidFill>
                <a:latin typeface="Verdana" panose="020B0604030504040204" pitchFamily="34" charset="0"/>
                <a:ea typeface="Verdana" panose="020B0604030504040204" pitchFamily="34" charset="0"/>
                <a:cs typeface="Trebuchet MS"/>
              </a:rPr>
              <a:t> </a:t>
            </a:r>
            <a:r>
              <a:rPr sz="1600" kern="0" spc="67" dirty="0">
                <a:solidFill>
                  <a:srgbClr val="231F20"/>
                </a:solidFill>
                <a:latin typeface="Verdana" panose="020B0604030504040204" pitchFamily="34" charset="0"/>
                <a:ea typeface="Verdana" panose="020B0604030504040204" pitchFamily="34" charset="0"/>
                <a:cs typeface="Trebuchet MS"/>
              </a:rPr>
              <a:t>tapahtuu?</a:t>
            </a:r>
            <a:endParaRPr sz="1600" kern="0" dirty="0">
              <a:solidFill>
                <a:sysClr val="windowText" lastClr="000000"/>
              </a:solidFill>
              <a:latin typeface="Verdana" panose="020B0604030504040204" pitchFamily="34" charset="0"/>
              <a:ea typeface="Verdana" panose="020B0604030504040204" pitchFamily="34" charset="0"/>
              <a:cs typeface="Trebuchet MS"/>
            </a:endParaRPr>
          </a:p>
        </p:txBody>
      </p:sp>
      <p:grpSp>
        <p:nvGrpSpPr>
          <p:cNvPr id="6" name="object 6"/>
          <p:cNvGrpSpPr/>
          <p:nvPr/>
        </p:nvGrpSpPr>
        <p:grpSpPr>
          <a:xfrm>
            <a:off x="465401" y="818242"/>
            <a:ext cx="6926743" cy="4843006"/>
            <a:chOff x="343837" y="614439"/>
            <a:chExt cx="5348605" cy="3854450"/>
          </a:xfrm>
        </p:grpSpPr>
        <p:pic>
          <p:nvPicPr>
            <p:cNvPr id="7" name="object 7"/>
            <p:cNvPicPr/>
            <p:nvPr/>
          </p:nvPicPr>
          <p:blipFill>
            <a:blip r:embed="rId2" cstate="print"/>
            <a:stretch>
              <a:fillRect/>
            </a:stretch>
          </p:blipFill>
          <p:spPr>
            <a:xfrm>
              <a:off x="343837" y="614439"/>
              <a:ext cx="4774681" cy="3854055"/>
            </a:xfrm>
            <a:prstGeom prst="rect">
              <a:avLst/>
            </a:prstGeom>
          </p:spPr>
        </p:pic>
        <p:sp>
          <p:nvSpPr>
            <p:cNvPr id="8" name="object 8"/>
            <p:cNvSpPr/>
            <p:nvPr/>
          </p:nvSpPr>
          <p:spPr>
            <a:xfrm>
              <a:off x="4584896" y="692999"/>
              <a:ext cx="1082675" cy="952500"/>
            </a:xfrm>
            <a:custGeom>
              <a:avLst/>
              <a:gdLst/>
              <a:ahLst/>
              <a:cxnLst/>
              <a:rect l="l" t="t" r="r" b="b"/>
              <a:pathLst>
                <a:path w="1082675" h="952500">
                  <a:moveTo>
                    <a:pt x="1082103" y="0"/>
                  </a:moveTo>
                  <a:lnTo>
                    <a:pt x="0" y="952360"/>
                  </a:lnTo>
                </a:path>
              </a:pathLst>
            </a:custGeom>
            <a:ln w="50800">
              <a:solidFill>
                <a:srgbClr val="ED1C24"/>
              </a:solidFill>
            </a:ln>
          </p:spPr>
          <p:txBody>
            <a:bodyPr wrap="square" lIns="0" tIns="0" rIns="0" bIns="0" rtlCol="0"/>
            <a:lstStyle/>
            <a:p>
              <a:pPr defTabSz="1217706"/>
              <a:endParaRPr sz="2397" kern="0" dirty="0">
                <a:solidFill>
                  <a:sysClr val="windowText" lastClr="000000"/>
                </a:solidFill>
              </a:endParaRPr>
            </a:p>
          </p:txBody>
        </p:sp>
        <p:sp>
          <p:nvSpPr>
            <p:cNvPr id="9" name="object 9"/>
            <p:cNvSpPr/>
            <p:nvPr/>
          </p:nvSpPr>
          <p:spPr>
            <a:xfrm>
              <a:off x="4490999" y="1529080"/>
              <a:ext cx="211454" cy="199390"/>
            </a:xfrm>
            <a:custGeom>
              <a:avLst/>
              <a:gdLst/>
              <a:ahLst/>
              <a:cxnLst/>
              <a:rect l="l" t="t" r="r" b="b"/>
              <a:pathLst>
                <a:path w="211454" h="199389">
                  <a:moveTo>
                    <a:pt x="108686" y="0"/>
                  </a:moveTo>
                  <a:lnTo>
                    <a:pt x="0" y="198920"/>
                  </a:lnTo>
                  <a:lnTo>
                    <a:pt x="211112" y="116382"/>
                  </a:lnTo>
                  <a:lnTo>
                    <a:pt x="108686" y="0"/>
                  </a:lnTo>
                  <a:close/>
                </a:path>
              </a:pathLst>
            </a:custGeom>
            <a:solidFill>
              <a:srgbClr val="ED1C24"/>
            </a:solidFill>
          </p:spPr>
          <p:txBody>
            <a:bodyPr wrap="square" lIns="0" tIns="0" rIns="0" bIns="0" rtlCol="0"/>
            <a:lstStyle/>
            <a:p>
              <a:pPr defTabSz="1217706"/>
              <a:endParaRPr sz="2397" kern="0" dirty="0">
                <a:solidFill>
                  <a:sysClr val="windowText" lastClr="000000"/>
                </a:solidFill>
              </a:endParaRPr>
            </a:p>
          </p:txBody>
        </p:sp>
        <p:sp>
          <p:nvSpPr>
            <p:cNvPr id="10" name="object 10"/>
            <p:cNvSpPr/>
            <p:nvPr/>
          </p:nvSpPr>
          <p:spPr>
            <a:xfrm>
              <a:off x="2421286" y="1616056"/>
              <a:ext cx="3246120" cy="1202690"/>
            </a:xfrm>
            <a:custGeom>
              <a:avLst/>
              <a:gdLst/>
              <a:ahLst/>
              <a:cxnLst/>
              <a:rect l="l" t="t" r="r" b="b"/>
              <a:pathLst>
                <a:path w="3246120" h="1202689">
                  <a:moveTo>
                    <a:pt x="3245713" y="0"/>
                  </a:moveTo>
                  <a:lnTo>
                    <a:pt x="0" y="1202499"/>
                  </a:lnTo>
                </a:path>
              </a:pathLst>
            </a:custGeom>
            <a:ln w="50800">
              <a:solidFill>
                <a:srgbClr val="ED1C24"/>
              </a:solidFill>
            </a:ln>
          </p:spPr>
          <p:txBody>
            <a:bodyPr wrap="square" lIns="0" tIns="0" rIns="0" bIns="0" rtlCol="0"/>
            <a:lstStyle/>
            <a:p>
              <a:pPr defTabSz="1217706"/>
              <a:endParaRPr sz="2397" kern="0" dirty="0">
                <a:solidFill>
                  <a:sysClr val="windowText" lastClr="000000"/>
                </a:solidFill>
              </a:endParaRPr>
            </a:p>
          </p:txBody>
        </p:sp>
        <p:sp>
          <p:nvSpPr>
            <p:cNvPr id="11" name="object 11"/>
            <p:cNvSpPr/>
            <p:nvPr/>
          </p:nvSpPr>
          <p:spPr>
            <a:xfrm>
              <a:off x="2303999" y="2715310"/>
              <a:ext cx="226695" cy="147320"/>
            </a:xfrm>
            <a:custGeom>
              <a:avLst/>
              <a:gdLst/>
              <a:ahLst/>
              <a:cxnLst/>
              <a:rect l="l" t="t" r="r" b="b"/>
              <a:pathLst>
                <a:path w="226694" h="147319">
                  <a:moveTo>
                    <a:pt x="172821" y="0"/>
                  </a:moveTo>
                  <a:lnTo>
                    <a:pt x="0" y="146697"/>
                  </a:lnTo>
                  <a:lnTo>
                    <a:pt x="226669" y="145376"/>
                  </a:lnTo>
                  <a:lnTo>
                    <a:pt x="172821" y="0"/>
                  </a:lnTo>
                  <a:close/>
                </a:path>
              </a:pathLst>
            </a:custGeom>
            <a:solidFill>
              <a:srgbClr val="ED1C24"/>
            </a:solidFill>
          </p:spPr>
          <p:txBody>
            <a:bodyPr wrap="square" lIns="0" tIns="0" rIns="0" bIns="0" rtlCol="0"/>
            <a:lstStyle/>
            <a:p>
              <a:pPr defTabSz="1217706"/>
              <a:endParaRPr sz="2397" kern="0" dirty="0">
                <a:solidFill>
                  <a:sysClr val="windowText" lastClr="000000"/>
                </a:solidFill>
              </a:endParaRPr>
            </a:p>
          </p:txBody>
        </p:sp>
        <p:sp>
          <p:nvSpPr>
            <p:cNvPr id="12" name="object 12"/>
            <p:cNvSpPr/>
            <p:nvPr/>
          </p:nvSpPr>
          <p:spPr>
            <a:xfrm>
              <a:off x="3038252" y="2950399"/>
              <a:ext cx="2628900" cy="569595"/>
            </a:xfrm>
            <a:custGeom>
              <a:avLst/>
              <a:gdLst/>
              <a:ahLst/>
              <a:cxnLst/>
              <a:rect l="l" t="t" r="r" b="b"/>
              <a:pathLst>
                <a:path w="2628900" h="569595">
                  <a:moveTo>
                    <a:pt x="2628747" y="0"/>
                  </a:moveTo>
                  <a:lnTo>
                    <a:pt x="0" y="569125"/>
                  </a:lnTo>
                </a:path>
              </a:pathLst>
            </a:custGeom>
            <a:ln w="50800">
              <a:solidFill>
                <a:srgbClr val="ED1C24"/>
              </a:solidFill>
            </a:ln>
          </p:spPr>
          <p:txBody>
            <a:bodyPr wrap="square" lIns="0" tIns="0" rIns="0" bIns="0" rtlCol="0"/>
            <a:lstStyle/>
            <a:p>
              <a:pPr defTabSz="1217706"/>
              <a:endParaRPr sz="2397" kern="0" dirty="0">
                <a:solidFill>
                  <a:sysClr val="windowText" lastClr="000000"/>
                </a:solidFill>
              </a:endParaRPr>
            </a:p>
          </p:txBody>
        </p:sp>
        <p:sp>
          <p:nvSpPr>
            <p:cNvPr id="13" name="object 13"/>
            <p:cNvSpPr/>
            <p:nvPr/>
          </p:nvSpPr>
          <p:spPr>
            <a:xfrm>
              <a:off x="2916000" y="3425169"/>
              <a:ext cx="224790" cy="151765"/>
            </a:xfrm>
            <a:custGeom>
              <a:avLst/>
              <a:gdLst/>
              <a:ahLst/>
              <a:cxnLst/>
              <a:rect l="l" t="t" r="r" b="b"/>
              <a:pathLst>
                <a:path w="224789" h="151764">
                  <a:moveTo>
                    <a:pt x="191782" y="0"/>
                  </a:moveTo>
                  <a:lnTo>
                    <a:pt x="0" y="120827"/>
                  </a:lnTo>
                  <a:lnTo>
                    <a:pt x="224586" y="151523"/>
                  </a:lnTo>
                  <a:lnTo>
                    <a:pt x="191782" y="0"/>
                  </a:lnTo>
                  <a:close/>
                </a:path>
              </a:pathLst>
            </a:custGeom>
            <a:solidFill>
              <a:srgbClr val="ED1C24"/>
            </a:solidFill>
          </p:spPr>
          <p:txBody>
            <a:bodyPr wrap="square" lIns="0" tIns="0" rIns="0" bIns="0" rtlCol="0"/>
            <a:lstStyle/>
            <a:p>
              <a:pPr defTabSz="1217706"/>
              <a:endParaRPr sz="2397" kern="0" dirty="0">
                <a:solidFill>
                  <a:sysClr val="windowText" lastClr="000000"/>
                </a:solidFill>
              </a:endParaRPr>
            </a:p>
          </p:txBody>
        </p:sp>
      </p:grpSp>
      <p:sp>
        <p:nvSpPr>
          <p:cNvPr id="14" name="object 14"/>
          <p:cNvSpPr txBox="1">
            <a:spLocks noGrp="1"/>
          </p:cNvSpPr>
          <p:nvPr>
            <p:ph type="ftr" sz="quarter" idx="4294967295"/>
          </p:nvPr>
        </p:nvSpPr>
        <p:spPr>
          <a:xfrm>
            <a:off x="560256" y="8381390"/>
            <a:ext cx="6525950" cy="230570"/>
          </a:xfrm>
          <a:prstGeom prst="rect">
            <a:avLst/>
          </a:prstGeom>
        </p:spPr>
        <p:txBody>
          <a:bodyPr vert="horz" wrap="square" lIns="0" tIns="5074" rIns="0" bIns="0" rtlCol="0">
            <a:spAutoFit/>
          </a:bodyPr>
          <a:lstStyle/>
          <a:p>
            <a:pPr marL="16913" defTabSz="1217706">
              <a:spcBef>
                <a:spcPts val="40"/>
              </a:spcBef>
            </a:pPr>
            <a:r>
              <a:rPr kern="0" dirty="0">
                <a:solidFill>
                  <a:prstClr val="white"/>
                </a:solidFill>
              </a:rPr>
              <a:t>LUONTOTOIMINTAA</a:t>
            </a:r>
            <a:r>
              <a:rPr kern="0" spc="346" dirty="0">
                <a:solidFill>
                  <a:prstClr val="white"/>
                </a:solidFill>
              </a:rPr>
              <a:t> </a:t>
            </a:r>
            <a:r>
              <a:rPr kern="0" dirty="0">
                <a:solidFill>
                  <a:prstClr val="white"/>
                </a:solidFill>
              </a:rPr>
              <a:t>JOKAISEEN</a:t>
            </a:r>
            <a:r>
              <a:rPr kern="0" spc="107" dirty="0">
                <a:solidFill>
                  <a:prstClr val="white"/>
                </a:solidFill>
              </a:rPr>
              <a:t> </a:t>
            </a:r>
            <a:r>
              <a:rPr kern="0" spc="53" dirty="0">
                <a:solidFill>
                  <a:prstClr val="white"/>
                </a:solidFill>
              </a:rPr>
              <a:t>VUODENAIKAAN</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14525" y="262278"/>
            <a:ext cx="11153200" cy="355631"/>
          </a:xfrm>
          <a:prstGeom prst="rect">
            <a:avLst/>
          </a:prstGeom>
        </p:spPr>
        <p:txBody>
          <a:bodyPr vert="horz" wrap="square" lIns="0" tIns="16912" rIns="0" bIns="0" rtlCol="0">
            <a:spAutoFit/>
          </a:bodyPr>
          <a:lstStyle/>
          <a:p>
            <a:pPr marL="16913">
              <a:spcBef>
                <a:spcPts val="133"/>
              </a:spcBef>
            </a:pPr>
            <a:r>
              <a:rPr sz="2200" b="0" spc="100" dirty="0">
                <a:solidFill>
                  <a:srgbClr val="FF0000"/>
                </a:solidFill>
              </a:rPr>
              <a:t>YMPÄRIVUOTISTA</a:t>
            </a:r>
            <a:r>
              <a:rPr sz="2200" b="0" spc="107" dirty="0">
                <a:solidFill>
                  <a:srgbClr val="FF0000"/>
                </a:solidFill>
              </a:rPr>
              <a:t> </a:t>
            </a:r>
            <a:r>
              <a:rPr sz="2200" b="0" spc="93" dirty="0">
                <a:solidFill>
                  <a:srgbClr val="FF0000"/>
                </a:solidFill>
              </a:rPr>
              <a:t>KASVATUSTOIMINTAA</a:t>
            </a:r>
          </a:p>
        </p:txBody>
      </p:sp>
      <p:sp>
        <p:nvSpPr>
          <p:cNvPr id="3" name="object 3"/>
          <p:cNvSpPr txBox="1"/>
          <p:nvPr/>
        </p:nvSpPr>
        <p:spPr>
          <a:xfrm>
            <a:off x="422071" y="840980"/>
            <a:ext cx="3143180" cy="2483227"/>
          </a:xfrm>
          <a:prstGeom prst="rect">
            <a:avLst/>
          </a:prstGeom>
        </p:spPr>
        <p:txBody>
          <a:bodyPr vert="horz" wrap="square" lIns="0" tIns="65959" rIns="0" bIns="0" rtlCol="0">
            <a:spAutoFit/>
          </a:bodyPr>
          <a:lstStyle/>
          <a:p>
            <a:pPr marL="16913" defTabSz="1217706">
              <a:spcBef>
                <a:spcPts val="519"/>
              </a:spcBef>
            </a:pPr>
            <a:r>
              <a:rPr sz="1465" b="1" kern="0" spc="93" dirty="0">
                <a:solidFill>
                  <a:srgbClr val="231F20"/>
                </a:solidFill>
                <a:latin typeface="Verdana" panose="020B0604030504040204" pitchFamily="34" charset="0"/>
                <a:ea typeface="Verdana" panose="020B0604030504040204" pitchFamily="34" charset="0"/>
                <a:cs typeface="Lucida Sans"/>
              </a:rPr>
              <a:t>KEVÄÄLLÄ</a:t>
            </a:r>
            <a:endParaRPr sz="1465" kern="0" dirty="0">
              <a:solidFill>
                <a:sysClr val="windowText" lastClr="000000"/>
              </a:solidFill>
              <a:latin typeface="Verdana" panose="020B0604030504040204" pitchFamily="34" charset="0"/>
              <a:ea typeface="Verdana" panose="020B0604030504040204" pitchFamily="34" charset="0"/>
              <a:cs typeface="Lucida Sans"/>
            </a:endParaRPr>
          </a:p>
          <a:p>
            <a:pPr marL="133609" indent="-117543" defTabSz="1217706">
              <a:spcBef>
                <a:spcPts val="346"/>
              </a:spcBef>
              <a:buFontTx/>
              <a:buChar char="•"/>
              <a:tabLst>
                <a:tab pos="134455" algn="l"/>
              </a:tabLst>
            </a:pPr>
            <a:r>
              <a:rPr sz="1332" kern="0" spc="47" dirty="0">
                <a:solidFill>
                  <a:srgbClr val="231F20"/>
                </a:solidFill>
                <a:latin typeface="Verdana" panose="020B0604030504040204" pitchFamily="34" charset="0"/>
                <a:ea typeface="Verdana" panose="020B0604030504040204" pitchFamily="34" charset="0"/>
                <a:cs typeface="Trebuchet MS"/>
              </a:rPr>
              <a:t>Esikasvattaminen</a:t>
            </a:r>
            <a:endParaRPr sz="1332" kern="0" dirty="0">
              <a:solidFill>
                <a:sysClr val="windowText" lastClr="000000"/>
              </a:solidFill>
              <a:latin typeface="Verdana" panose="020B0604030504040204" pitchFamily="34" charset="0"/>
              <a:ea typeface="Verdana" panose="020B0604030504040204" pitchFamily="34" charset="0"/>
              <a:cs typeface="Trebuchet MS"/>
            </a:endParaRPr>
          </a:p>
          <a:p>
            <a:pPr marL="133609" indent="-117543" defTabSz="1217706">
              <a:spcBef>
                <a:spcPts val="380"/>
              </a:spcBef>
              <a:buFontTx/>
              <a:buChar char="•"/>
              <a:tabLst>
                <a:tab pos="134455" algn="l"/>
              </a:tabLst>
            </a:pPr>
            <a:r>
              <a:rPr sz="1332" kern="0" spc="-13" dirty="0">
                <a:solidFill>
                  <a:srgbClr val="231F20"/>
                </a:solidFill>
                <a:latin typeface="Verdana" panose="020B0604030504040204" pitchFamily="34" charset="0"/>
                <a:ea typeface="Verdana" panose="020B0604030504040204" pitchFamily="34" charset="0"/>
                <a:cs typeface="Trebuchet MS"/>
              </a:rPr>
              <a:t>Kylväminen</a:t>
            </a:r>
            <a:endParaRPr sz="1332" kern="0" dirty="0">
              <a:solidFill>
                <a:sysClr val="windowText" lastClr="000000"/>
              </a:solidFill>
              <a:latin typeface="Verdana" panose="020B0604030504040204" pitchFamily="34" charset="0"/>
              <a:ea typeface="Verdana" panose="020B0604030504040204" pitchFamily="34" charset="0"/>
              <a:cs typeface="Trebuchet MS"/>
            </a:endParaRPr>
          </a:p>
          <a:p>
            <a:pPr marL="133609" indent="-117543" defTabSz="1217706">
              <a:spcBef>
                <a:spcPts val="378"/>
              </a:spcBef>
              <a:buFontTx/>
              <a:buChar char="•"/>
              <a:tabLst>
                <a:tab pos="134455" algn="l"/>
              </a:tabLst>
            </a:pPr>
            <a:r>
              <a:rPr sz="1332" kern="0" spc="73" dirty="0">
                <a:solidFill>
                  <a:srgbClr val="231F20"/>
                </a:solidFill>
                <a:latin typeface="Verdana" panose="020B0604030504040204" pitchFamily="34" charset="0"/>
                <a:ea typeface="Verdana" panose="020B0604030504040204" pitchFamily="34" charset="0"/>
                <a:cs typeface="Trebuchet MS"/>
              </a:rPr>
              <a:t>Kasvien</a:t>
            </a:r>
            <a:r>
              <a:rPr sz="1332" kern="0" spc="27" dirty="0">
                <a:solidFill>
                  <a:srgbClr val="231F20"/>
                </a:solidFill>
                <a:latin typeface="Verdana" panose="020B0604030504040204" pitchFamily="34" charset="0"/>
                <a:ea typeface="Verdana" panose="020B0604030504040204" pitchFamily="34" charset="0"/>
                <a:cs typeface="Trebuchet MS"/>
              </a:rPr>
              <a:t> </a:t>
            </a:r>
            <a:r>
              <a:rPr sz="1332" kern="0" spc="-13" dirty="0">
                <a:solidFill>
                  <a:srgbClr val="231F20"/>
                </a:solidFill>
                <a:latin typeface="Verdana" panose="020B0604030504040204" pitchFamily="34" charset="0"/>
                <a:ea typeface="Verdana" panose="020B0604030504040204" pitchFamily="34" charset="0"/>
                <a:cs typeface="Trebuchet MS"/>
              </a:rPr>
              <a:t>kouliminen</a:t>
            </a:r>
            <a:endParaRPr sz="1332" kern="0" dirty="0">
              <a:solidFill>
                <a:sysClr val="windowText" lastClr="000000"/>
              </a:solidFill>
              <a:latin typeface="Verdana" panose="020B0604030504040204" pitchFamily="34" charset="0"/>
              <a:ea typeface="Verdana" panose="020B0604030504040204" pitchFamily="34" charset="0"/>
              <a:cs typeface="Trebuchet MS"/>
            </a:endParaRPr>
          </a:p>
          <a:p>
            <a:pPr marL="133609" marR="6765" indent="-117543" defTabSz="1217706">
              <a:spcBef>
                <a:spcPts val="373"/>
              </a:spcBef>
              <a:buFontTx/>
              <a:buChar char="•"/>
              <a:tabLst>
                <a:tab pos="134455" algn="l"/>
              </a:tabLst>
            </a:pPr>
            <a:r>
              <a:rPr sz="1332" kern="0" dirty="0">
                <a:solidFill>
                  <a:srgbClr val="231F20"/>
                </a:solidFill>
                <a:latin typeface="Verdana" panose="020B0604030504040204" pitchFamily="34" charset="0"/>
                <a:ea typeface="Verdana" panose="020B0604030504040204" pitchFamily="34" charset="0"/>
                <a:cs typeface="Trebuchet MS"/>
              </a:rPr>
              <a:t>Viljely</a:t>
            </a:r>
            <a:r>
              <a:rPr sz="1332" kern="0" spc="240" dirty="0">
                <a:solidFill>
                  <a:srgbClr val="231F20"/>
                </a:solidFill>
                <a:latin typeface="Verdana" panose="020B0604030504040204" pitchFamily="34" charset="0"/>
                <a:ea typeface="Verdana" panose="020B0604030504040204" pitchFamily="34" charset="0"/>
                <a:cs typeface="Trebuchet MS"/>
              </a:rPr>
              <a:t> </a:t>
            </a:r>
            <a:r>
              <a:rPr sz="1332" kern="0" dirty="0">
                <a:solidFill>
                  <a:srgbClr val="231F20"/>
                </a:solidFill>
                <a:latin typeface="Verdana" panose="020B0604030504040204" pitchFamily="34" charset="0"/>
                <a:ea typeface="Verdana" panose="020B0604030504040204" pitchFamily="34" charset="0"/>
                <a:cs typeface="Trebuchet MS"/>
              </a:rPr>
              <a:t>(Ikkunalaudalla,</a:t>
            </a:r>
            <a:r>
              <a:rPr sz="1332" kern="0" spc="240" dirty="0">
                <a:solidFill>
                  <a:srgbClr val="231F20"/>
                </a:solidFill>
                <a:latin typeface="Verdana" panose="020B0604030504040204" pitchFamily="34" charset="0"/>
                <a:ea typeface="Verdana" panose="020B0604030504040204" pitchFamily="34" charset="0"/>
                <a:cs typeface="Trebuchet MS"/>
              </a:rPr>
              <a:t> </a:t>
            </a:r>
            <a:r>
              <a:rPr sz="1332" kern="0" spc="-13" dirty="0">
                <a:solidFill>
                  <a:srgbClr val="231F20"/>
                </a:solidFill>
                <a:latin typeface="Verdana" panose="020B0604030504040204" pitchFamily="34" charset="0"/>
                <a:ea typeface="Verdana" panose="020B0604030504040204" pitchFamily="34" charset="0"/>
                <a:cs typeface="Trebuchet MS"/>
              </a:rPr>
              <a:t>parvekkeella, palstalla/kasvimaalla)</a:t>
            </a:r>
            <a:endParaRPr sz="1332" kern="0" dirty="0">
              <a:solidFill>
                <a:sysClr val="windowText" lastClr="000000"/>
              </a:solidFill>
              <a:latin typeface="Verdana" panose="020B0604030504040204" pitchFamily="34" charset="0"/>
              <a:ea typeface="Verdana" panose="020B0604030504040204" pitchFamily="34" charset="0"/>
              <a:cs typeface="Trebuchet MS"/>
            </a:endParaRPr>
          </a:p>
          <a:p>
            <a:pPr marL="133609" indent="-117543" defTabSz="1217706">
              <a:spcBef>
                <a:spcPts val="380"/>
              </a:spcBef>
              <a:buFontTx/>
              <a:buChar char="•"/>
              <a:tabLst>
                <a:tab pos="134455" algn="l"/>
              </a:tabLst>
            </a:pPr>
            <a:r>
              <a:rPr sz="1332" kern="0" spc="53" dirty="0">
                <a:solidFill>
                  <a:srgbClr val="231F20"/>
                </a:solidFill>
                <a:latin typeface="Verdana" panose="020B0604030504040204" pitchFamily="34" charset="0"/>
                <a:ea typeface="Verdana" panose="020B0604030504040204" pitchFamily="34" charset="0"/>
                <a:cs typeface="Trebuchet MS"/>
              </a:rPr>
              <a:t>Rairuoho</a:t>
            </a:r>
            <a:endParaRPr sz="1332" kern="0" dirty="0">
              <a:solidFill>
                <a:sysClr val="windowText" lastClr="000000"/>
              </a:solidFill>
              <a:latin typeface="Verdana" panose="020B0604030504040204" pitchFamily="34" charset="0"/>
              <a:ea typeface="Verdana" panose="020B0604030504040204" pitchFamily="34" charset="0"/>
              <a:cs typeface="Trebuchet MS"/>
            </a:endParaRPr>
          </a:p>
          <a:p>
            <a:pPr marL="133609" marR="422815" indent="-117543" defTabSz="1217706">
              <a:spcBef>
                <a:spcPts val="373"/>
              </a:spcBef>
              <a:buFontTx/>
              <a:buChar char="•"/>
              <a:tabLst>
                <a:tab pos="134455" algn="l"/>
              </a:tabLst>
            </a:pPr>
            <a:r>
              <a:rPr sz="1332" kern="0" dirty="0">
                <a:solidFill>
                  <a:srgbClr val="231F20"/>
                </a:solidFill>
                <a:latin typeface="Verdana" panose="020B0604030504040204" pitchFamily="34" charset="0"/>
                <a:ea typeface="Verdana" panose="020B0604030504040204" pitchFamily="34" charset="0"/>
                <a:cs typeface="Trebuchet MS"/>
              </a:rPr>
              <a:t>Kukkasipulit</a:t>
            </a:r>
            <a:r>
              <a:rPr sz="1332" kern="0" spc="353" dirty="0">
                <a:solidFill>
                  <a:srgbClr val="231F20"/>
                </a:solidFill>
                <a:latin typeface="Verdana" panose="020B0604030504040204" pitchFamily="34" charset="0"/>
                <a:ea typeface="Verdana" panose="020B0604030504040204" pitchFamily="34" charset="0"/>
                <a:cs typeface="Trebuchet MS"/>
              </a:rPr>
              <a:t> </a:t>
            </a:r>
            <a:r>
              <a:rPr sz="1332" kern="0" spc="80" dirty="0">
                <a:solidFill>
                  <a:srgbClr val="231F20"/>
                </a:solidFill>
                <a:latin typeface="Verdana" panose="020B0604030504040204" pitchFamily="34" charset="0"/>
                <a:ea typeface="Verdana" panose="020B0604030504040204" pitchFamily="34" charset="0"/>
                <a:cs typeface="Trebuchet MS"/>
              </a:rPr>
              <a:t>ruukkuun</a:t>
            </a:r>
            <a:r>
              <a:rPr sz="1332" kern="0" spc="360" dirty="0">
                <a:solidFill>
                  <a:srgbClr val="231F20"/>
                </a:solidFill>
                <a:latin typeface="Verdana" panose="020B0604030504040204" pitchFamily="34" charset="0"/>
                <a:ea typeface="Verdana" panose="020B0604030504040204" pitchFamily="34" charset="0"/>
                <a:cs typeface="Trebuchet MS"/>
              </a:rPr>
              <a:t> </a:t>
            </a:r>
            <a:r>
              <a:rPr sz="1332" kern="0" spc="-13" dirty="0">
                <a:solidFill>
                  <a:srgbClr val="231F20"/>
                </a:solidFill>
                <a:latin typeface="Verdana" panose="020B0604030504040204" pitchFamily="34" charset="0"/>
                <a:ea typeface="Verdana" panose="020B0604030504040204" pitchFamily="34" charset="0"/>
                <a:cs typeface="Trebuchet MS"/>
              </a:rPr>
              <a:t>keväällä </a:t>
            </a:r>
            <a:r>
              <a:rPr sz="1332" kern="0" dirty="0">
                <a:solidFill>
                  <a:srgbClr val="231F20"/>
                </a:solidFill>
                <a:latin typeface="Verdana" panose="020B0604030504040204" pitchFamily="34" charset="0"/>
                <a:ea typeface="Verdana" panose="020B0604030504040204" pitchFamily="34" charset="0"/>
                <a:cs typeface="Trebuchet MS"/>
              </a:rPr>
              <a:t>(esim.</a:t>
            </a:r>
            <a:r>
              <a:rPr sz="1332" kern="0" spc="127" dirty="0">
                <a:solidFill>
                  <a:srgbClr val="231F20"/>
                </a:solidFill>
                <a:latin typeface="Verdana" panose="020B0604030504040204" pitchFamily="34" charset="0"/>
                <a:ea typeface="Verdana" panose="020B0604030504040204" pitchFamily="34" charset="0"/>
                <a:cs typeface="Trebuchet MS"/>
              </a:rPr>
              <a:t> </a:t>
            </a:r>
            <a:r>
              <a:rPr sz="1332" kern="0" spc="-13" dirty="0">
                <a:solidFill>
                  <a:srgbClr val="231F20"/>
                </a:solidFill>
                <a:latin typeface="Verdana" panose="020B0604030504040204" pitchFamily="34" charset="0"/>
                <a:ea typeface="Verdana" panose="020B0604030504040204" pitchFamily="34" charset="0"/>
                <a:cs typeface="Trebuchet MS"/>
              </a:rPr>
              <a:t>varjolilja)</a:t>
            </a:r>
            <a:endParaRPr sz="1332" kern="0" dirty="0">
              <a:solidFill>
                <a:sysClr val="windowText" lastClr="000000"/>
              </a:solidFill>
              <a:latin typeface="Verdana" panose="020B0604030504040204" pitchFamily="34" charset="0"/>
              <a:ea typeface="Verdana" panose="020B0604030504040204" pitchFamily="34" charset="0"/>
              <a:cs typeface="Trebuchet MS"/>
            </a:endParaRPr>
          </a:p>
          <a:p>
            <a:pPr marL="133609" indent="-117543" defTabSz="1217706">
              <a:spcBef>
                <a:spcPts val="380"/>
              </a:spcBef>
              <a:buFontTx/>
              <a:buChar char="•"/>
              <a:tabLst>
                <a:tab pos="134455" algn="l"/>
              </a:tabLst>
            </a:pPr>
            <a:r>
              <a:rPr sz="1332" kern="0" spc="53" dirty="0">
                <a:solidFill>
                  <a:srgbClr val="231F20"/>
                </a:solidFill>
                <a:latin typeface="Verdana" panose="020B0604030504040204" pitchFamily="34" charset="0"/>
                <a:ea typeface="Verdana" panose="020B0604030504040204" pitchFamily="34" charset="0"/>
                <a:cs typeface="Trebuchet MS"/>
              </a:rPr>
              <a:t>Kasvimaavihko</a:t>
            </a:r>
            <a:endParaRPr sz="1332" kern="0" dirty="0">
              <a:solidFill>
                <a:sysClr val="windowText" lastClr="000000"/>
              </a:solidFill>
              <a:latin typeface="Verdana" panose="020B0604030504040204" pitchFamily="34" charset="0"/>
              <a:ea typeface="Verdana" panose="020B0604030504040204" pitchFamily="34" charset="0"/>
              <a:cs typeface="Trebuchet MS"/>
            </a:endParaRPr>
          </a:p>
        </p:txBody>
      </p:sp>
      <p:sp>
        <p:nvSpPr>
          <p:cNvPr id="4" name="object 4"/>
          <p:cNvSpPr txBox="1"/>
          <p:nvPr/>
        </p:nvSpPr>
        <p:spPr>
          <a:xfrm>
            <a:off x="422070" y="3473863"/>
            <a:ext cx="3115274" cy="2021947"/>
          </a:xfrm>
          <a:prstGeom prst="rect">
            <a:avLst/>
          </a:prstGeom>
        </p:spPr>
        <p:txBody>
          <a:bodyPr vert="horz" wrap="square" lIns="0" tIns="65959" rIns="0" bIns="0" rtlCol="0">
            <a:spAutoFit/>
          </a:bodyPr>
          <a:lstStyle/>
          <a:p>
            <a:pPr marL="16913" defTabSz="1217706">
              <a:spcBef>
                <a:spcPts val="519"/>
              </a:spcBef>
            </a:pPr>
            <a:r>
              <a:rPr sz="1465" b="1" kern="0" spc="107" dirty="0">
                <a:solidFill>
                  <a:srgbClr val="231F20"/>
                </a:solidFill>
                <a:latin typeface="Verdana" panose="020B0604030504040204" pitchFamily="34" charset="0"/>
                <a:ea typeface="Verdana" panose="020B0604030504040204" pitchFamily="34" charset="0"/>
                <a:cs typeface="Lucida Sans"/>
              </a:rPr>
              <a:t>KESÄLLÄ</a:t>
            </a:r>
            <a:endParaRPr sz="1465" kern="0" dirty="0">
              <a:solidFill>
                <a:sysClr val="windowText" lastClr="000000"/>
              </a:solidFill>
              <a:latin typeface="Verdana" panose="020B0604030504040204" pitchFamily="34" charset="0"/>
              <a:ea typeface="Verdana" panose="020B0604030504040204" pitchFamily="34" charset="0"/>
              <a:cs typeface="Lucida Sans"/>
            </a:endParaRPr>
          </a:p>
          <a:p>
            <a:pPr marL="133609" indent="-117543" defTabSz="1217706">
              <a:spcBef>
                <a:spcPts val="346"/>
              </a:spcBef>
              <a:buFontTx/>
              <a:buChar char="•"/>
              <a:tabLst>
                <a:tab pos="134455" algn="l"/>
              </a:tabLst>
            </a:pPr>
            <a:r>
              <a:rPr sz="1332" kern="0" spc="93" dirty="0">
                <a:solidFill>
                  <a:srgbClr val="231F20"/>
                </a:solidFill>
                <a:latin typeface="Verdana" panose="020B0604030504040204" pitchFamily="34" charset="0"/>
                <a:ea typeface="Verdana" panose="020B0604030504040204" pitchFamily="34" charset="0"/>
                <a:cs typeface="Trebuchet MS"/>
              </a:rPr>
              <a:t>Kasvun</a:t>
            </a:r>
            <a:r>
              <a:rPr sz="1332" kern="0" spc="20" dirty="0">
                <a:solidFill>
                  <a:srgbClr val="231F20"/>
                </a:solidFill>
                <a:latin typeface="Verdana" panose="020B0604030504040204" pitchFamily="34" charset="0"/>
                <a:ea typeface="Verdana" panose="020B0604030504040204" pitchFamily="34" charset="0"/>
                <a:cs typeface="Trebuchet MS"/>
              </a:rPr>
              <a:t> </a:t>
            </a:r>
            <a:r>
              <a:rPr sz="1332" kern="0" spc="53" dirty="0">
                <a:solidFill>
                  <a:srgbClr val="231F20"/>
                </a:solidFill>
                <a:latin typeface="Verdana" panose="020B0604030504040204" pitchFamily="34" charset="0"/>
                <a:ea typeface="Verdana" panose="020B0604030504040204" pitchFamily="34" charset="0"/>
                <a:cs typeface="Trebuchet MS"/>
              </a:rPr>
              <a:t>seuraaminen</a:t>
            </a:r>
            <a:endParaRPr sz="1332" kern="0" dirty="0">
              <a:solidFill>
                <a:sysClr val="windowText" lastClr="000000"/>
              </a:solidFill>
              <a:latin typeface="Verdana" panose="020B0604030504040204" pitchFamily="34" charset="0"/>
              <a:ea typeface="Verdana" panose="020B0604030504040204" pitchFamily="34" charset="0"/>
              <a:cs typeface="Trebuchet MS"/>
            </a:endParaRPr>
          </a:p>
          <a:p>
            <a:pPr marL="133609" indent="-117543" defTabSz="1217706">
              <a:spcBef>
                <a:spcPts val="380"/>
              </a:spcBef>
              <a:buFontTx/>
              <a:buChar char="•"/>
              <a:tabLst>
                <a:tab pos="134455" algn="l"/>
              </a:tabLst>
            </a:pPr>
            <a:r>
              <a:rPr sz="1332" kern="0" dirty="0">
                <a:solidFill>
                  <a:srgbClr val="231F20"/>
                </a:solidFill>
                <a:latin typeface="Verdana" panose="020B0604030504040204" pitchFamily="34" charset="0"/>
                <a:ea typeface="Verdana" panose="020B0604030504040204" pitchFamily="34" charset="0"/>
                <a:cs typeface="Trebuchet MS"/>
              </a:rPr>
              <a:t>Ylläpitotehtävät:</a:t>
            </a:r>
            <a:r>
              <a:rPr sz="1332" kern="0" spc="439" dirty="0">
                <a:solidFill>
                  <a:srgbClr val="231F20"/>
                </a:solidFill>
                <a:latin typeface="Verdana" panose="020B0604030504040204" pitchFamily="34" charset="0"/>
                <a:ea typeface="Verdana" panose="020B0604030504040204" pitchFamily="34" charset="0"/>
                <a:cs typeface="Trebuchet MS"/>
              </a:rPr>
              <a:t> </a:t>
            </a:r>
            <a:r>
              <a:rPr sz="1332" kern="0" dirty="0">
                <a:solidFill>
                  <a:srgbClr val="231F20"/>
                </a:solidFill>
                <a:latin typeface="Verdana" panose="020B0604030504040204" pitchFamily="34" charset="0"/>
                <a:ea typeface="Verdana" panose="020B0604030504040204" pitchFamily="34" charset="0"/>
                <a:cs typeface="Trebuchet MS"/>
              </a:rPr>
              <a:t>kastelu,</a:t>
            </a:r>
            <a:r>
              <a:rPr sz="1332" kern="0" spc="439" dirty="0">
                <a:solidFill>
                  <a:srgbClr val="231F20"/>
                </a:solidFill>
                <a:latin typeface="Verdana" panose="020B0604030504040204" pitchFamily="34" charset="0"/>
                <a:ea typeface="Verdana" panose="020B0604030504040204" pitchFamily="34" charset="0"/>
                <a:cs typeface="Trebuchet MS"/>
              </a:rPr>
              <a:t> </a:t>
            </a:r>
            <a:r>
              <a:rPr sz="1332" kern="0" spc="47" dirty="0">
                <a:solidFill>
                  <a:srgbClr val="231F20"/>
                </a:solidFill>
                <a:latin typeface="Verdana" panose="020B0604030504040204" pitchFamily="34" charset="0"/>
                <a:ea typeface="Verdana" panose="020B0604030504040204" pitchFamily="34" charset="0"/>
                <a:cs typeface="Trebuchet MS"/>
              </a:rPr>
              <a:t>kitkentä…</a:t>
            </a:r>
            <a:endParaRPr sz="1332" kern="0" dirty="0">
              <a:solidFill>
                <a:sysClr val="windowText" lastClr="000000"/>
              </a:solidFill>
              <a:latin typeface="Verdana" panose="020B0604030504040204" pitchFamily="34" charset="0"/>
              <a:ea typeface="Verdana" panose="020B0604030504040204" pitchFamily="34" charset="0"/>
              <a:cs typeface="Trebuchet MS"/>
            </a:endParaRPr>
          </a:p>
          <a:p>
            <a:pPr marL="133609" indent="-117543" defTabSz="1217706">
              <a:spcBef>
                <a:spcPts val="378"/>
              </a:spcBef>
              <a:buFontTx/>
              <a:buChar char="•"/>
              <a:tabLst>
                <a:tab pos="134455" algn="l"/>
              </a:tabLst>
            </a:pPr>
            <a:r>
              <a:rPr sz="1332" kern="0" spc="-13" dirty="0">
                <a:solidFill>
                  <a:srgbClr val="231F20"/>
                </a:solidFill>
                <a:latin typeface="Verdana" panose="020B0604030504040204" pitchFamily="34" charset="0"/>
                <a:ea typeface="Verdana" panose="020B0604030504040204" pitchFamily="34" charset="0"/>
                <a:cs typeface="Trebuchet MS"/>
              </a:rPr>
              <a:t>Kylväminen</a:t>
            </a:r>
            <a:endParaRPr sz="1332" kern="0" dirty="0">
              <a:solidFill>
                <a:sysClr val="windowText" lastClr="000000"/>
              </a:solidFill>
              <a:latin typeface="Verdana" panose="020B0604030504040204" pitchFamily="34" charset="0"/>
              <a:ea typeface="Verdana" panose="020B0604030504040204" pitchFamily="34" charset="0"/>
              <a:cs typeface="Trebuchet MS"/>
            </a:endParaRPr>
          </a:p>
          <a:p>
            <a:pPr marL="133609" indent="-117543" defTabSz="1217706">
              <a:spcBef>
                <a:spcPts val="373"/>
              </a:spcBef>
              <a:buFontTx/>
              <a:buChar char="•"/>
              <a:tabLst>
                <a:tab pos="134455" algn="l"/>
              </a:tabLst>
            </a:pPr>
            <a:r>
              <a:rPr sz="1332" kern="0" spc="47" dirty="0">
                <a:solidFill>
                  <a:srgbClr val="231F20"/>
                </a:solidFill>
                <a:latin typeface="Verdana" panose="020B0604030504040204" pitchFamily="34" charset="0"/>
                <a:ea typeface="Verdana" panose="020B0604030504040204" pitchFamily="34" charset="0"/>
                <a:cs typeface="Trebuchet MS"/>
              </a:rPr>
              <a:t>Sadonkorjuu</a:t>
            </a:r>
            <a:endParaRPr sz="1332" kern="0" dirty="0">
              <a:solidFill>
                <a:sysClr val="windowText" lastClr="000000"/>
              </a:solidFill>
              <a:latin typeface="Verdana" panose="020B0604030504040204" pitchFamily="34" charset="0"/>
              <a:ea typeface="Verdana" panose="020B0604030504040204" pitchFamily="34" charset="0"/>
              <a:cs typeface="Trebuchet MS"/>
            </a:endParaRPr>
          </a:p>
          <a:p>
            <a:pPr marL="133609" indent="-117543" defTabSz="1217706">
              <a:spcBef>
                <a:spcPts val="380"/>
              </a:spcBef>
              <a:buFontTx/>
              <a:buChar char="•"/>
              <a:tabLst>
                <a:tab pos="134455" algn="l"/>
              </a:tabLst>
            </a:pPr>
            <a:r>
              <a:rPr sz="1332" kern="0" spc="53" dirty="0">
                <a:solidFill>
                  <a:srgbClr val="231F20"/>
                </a:solidFill>
                <a:latin typeface="Verdana" panose="020B0604030504040204" pitchFamily="34" charset="0"/>
                <a:ea typeface="Verdana" panose="020B0604030504040204" pitchFamily="34" charset="0"/>
                <a:cs typeface="Trebuchet MS"/>
              </a:rPr>
              <a:t>Kasvimaavihko</a:t>
            </a:r>
            <a:endParaRPr sz="1332" kern="0" dirty="0">
              <a:solidFill>
                <a:sysClr val="windowText" lastClr="000000"/>
              </a:solidFill>
              <a:latin typeface="Verdana" panose="020B0604030504040204" pitchFamily="34" charset="0"/>
              <a:ea typeface="Verdana" panose="020B0604030504040204" pitchFamily="34" charset="0"/>
              <a:cs typeface="Trebuchet MS"/>
            </a:endParaRPr>
          </a:p>
          <a:p>
            <a:pPr marL="133609" indent="-117543" defTabSz="1217706">
              <a:spcBef>
                <a:spcPts val="373"/>
              </a:spcBef>
              <a:buFontTx/>
              <a:buChar char="•"/>
              <a:tabLst>
                <a:tab pos="134455" algn="l"/>
              </a:tabLst>
            </a:pPr>
            <a:r>
              <a:rPr sz="1332" kern="0" spc="-13" dirty="0">
                <a:solidFill>
                  <a:srgbClr val="231F20"/>
                </a:solidFill>
                <a:latin typeface="Verdana" panose="020B0604030504040204" pitchFamily="34" charset="0"/>
                <a:ea typeface="Verdana" panose="020B0604030504040204" pitchFamily="34" charset="0"/>
                <a:cs typeface="Trebuchet MS"/>
              </a:rPr>
              <a:t>Puutarhavierailut</a:t>
            </a:r>
            <a:endParaRPr sz="1332" kern="0" dirty="0">
              <a:solidFill>
                <a:sysClr val="windowText" lastClr="000000"/>
              </a:solidFill>
              <a:latin typeface="Verdana" panose="020B0604030504040204" pitchFamily="34" charset="0"/>
              <a:ea typeface="Verdana" panose="020B0604030504040204" pitchFamily="34" charset="0"/>
              <a:cs typeface="Trebuchet MS"/>
            </a:endParaRPr>
          </a:p>
        </p:txBody>
      </p:sp>
      <p:sp>
        <p:nvSpPr>
          <p:cNvPr id="5" name="object 5"/>
          <p:cNvSpPr txBox="1"/>
          <p:nvPr/>
        </p:nvSpPr>
        <p:spPr>
          <a:xfrm>
            <a:off x="4521010" y="840979"/>
            <a:ext cx="3143180" cy="1509370"/>
          </a:xfrm>
          <a:prstGeom prst="rect">
            <a:avLst/>
          </a:prstGeom>
        </p:spPr>
        <p:txBody>
          <a:bodyPr vert="horz" wrap="square" lIns="0" tIns="65959" rIns="0" bIns="0" rtlCol="0">
            <a:spAutoFit/>
          </a:bodyPr>
          <a:lstStyle/>
          <a:p>
            <a:pPr marL="16913" defTabSz="1217706">
              <a:spcBef>
                <a:spcPts val="519"/>
              </a:spcBef>
            </a:pPr>
            <a:r>
              <a:rPr sz="1465" b="1" kern="0" spc="120" dirty="0">
                <a:solidFill>
                  <a:srgbClr val="231F20"/>
                </a:solidFill>
                <a:latin typeface="Verdana" panose="020B0604030504040204" pitchFamily="34" charset="0"/>
                <a:ea typeface="Verdana" panose="020B0604030504040204" pitchFamily="34" charset="0"/>
                <a:cs typeface="Lucida Sans"/>
              </a:rPr>
              <a:t>SYKSYLLÄ</a:t>
            </a:r>
            <a:endParaRPr sz="1465" kern="0" dirty="0">
              <a:solidFill>
                <a:sysClr val="windowText" lastClr="000000"/>
              </a:solidFill>
              <a:latin typeface="Verdana" panose="020B0604030504040204" pitchFamily="34" charset="0"/>
              <a:ea typeface="Verdana" panose="020B0604030504040204" pitchFamily="34" charset="0"/>
              <a:cs typeface="Lucida Sans"/>
            </a:endParaRPr>
          </a:p>
          <a:p>
            <a:pPr marL="133609" indent="-117543" defTabSz="1217706">
              <a:spcBef>
                <a:spcPts val="346"/>
              </a:spcBef>
              <a:buFontTx/>
              <a:buChar char="•"/>
              <a:tabLst>
                <a:tab pos="134455" algn="l"/>
              </a:tabLst>
            </a:pPr>
            <a:r>
              <a:rPr sz="1332" kern="0" spc="60" dirty="0">
                <a:solidFill>
                  <a:srgbClr val="231F20"/>
                </a:solidFill>
                <a:latin typeface="Verdana" panose="020B0604030504040204" pitchFamily="34" charset="0"/>
                <a:ea typeface="Verdana" panose="020B0604030504040204" pitchFamily="34" charset="0"/>
                <a:cs typeface="Trebuchet MS"/>
              </a:rPr>
              <a:t>Sadonkorjuu</a:t>
            </a:r>
            <a:r>
              <a:rPr sz="1332" kern="0" dirty="0">
                <a:solidFill>
                  <a:srgbClr val="231F20"/>
                </a:solidFill>
                <a:latin typeface="Verdana" panose="020B0604030504040204" pitchFamily="34" charset="0"/>
                <a:ea typeface="Verdana" panose="020B0604030504040204" pitchFamily="34" charset="0"/>
                <a:cs typeface="Trebuchet MS"/>
              </a:rPr>
              <a:t> ja</a:t>
            </a:r>
            <a:r>
              <a:rPr sz="1332" kern="0" spc="7" dirty="0">
                <a:solidFill>
                  <a:srgbClr val="231F20"/>
                </a:solidFill>
                <a:latin typeface="Verdana" panose="020B0604030504040204" pitchFamily="34" charset="0"/>
                <a:ea typeface="Verdana" panose="020B0604030504040204" pitchFamily="34" charset="0"/>
                <a:cs typeface="Trebuchet MS"/>
              </a:rPr>
              <a:t> </a:t>
            </a:r>
            <a:r>
              <a:rPr sz="1332" kern="0" spc="-13" dirty="0">
                <a:solidFill>
                  <a:srgbClr val="231F20"/>
                </a:solidFill>
                <a:latin typeface="Verdana" panose="020B0604030504040204" pitchFamily="34" charset="0"/>
                <a:ea typeface="Verdana" panose="020B0604030504040204" pitchFamily="34" charset="0"/>
                <a:cs typeface="Trebuchet MS"/>
              </a:rPr>
              <a:t>sadonkorjuujuhlat</a:t>
            </a:r>
            <a:endParaRPr sz="1332" kern="0" dirty="0">
              <a:solidFill>
                <a:sysClr val="windowText" lastClr="000000"/>
              </a:solidFill>
              <a:latin typeface="Verdana" panose="020B0604030504040204" pitchFamily="34" charset="0"/>
              <a:ea typeface="Verdana" panose="020B0604030504040204" pitchFamily="34" charset="0"/>
              <a:cs typeface="Trebuchet MS"/>
            </a:endParaRPr>
          </a:p>
          <a:p>
            <a:pPr marL="133609" indent="-117543" defTabSz="1217706">
              <a:spcBef>
                <a:spcPts val="380"/>
              </a:spcBef>
              <a:buFontTx/>
              <a:buChar char="•"/>
              <a:tabLst>
                <a:tab pos="134455" algn="l"/>
              </a:tabLst>
            </a:pPr>
            <a:r>
              <a:rPr sz="1332" kern="0" dirty="0">
                <a:solidFill>
                  <a:srgbClr val="231F20"/>
                </a:solidFill>
                <a:latin typeface="Verdana" panose="020B0604030504040204" pitchFamily="34" charset="0"/>
                <a:ea typeface="Verdana" panose="020B0604030504040204" pitchFamily="34" charset="0"/>
                <a:cs typeface="Trebuchet MS"/>
              </a:rPr>
              <a:t>Siemeniä</a:t>
            </a:r>
            <a:r>
              <a:rPr sz="1332" kern="0" spc="446" dirty="0">
                <a:solidFill>
                  <a:srgbClr val="231F20"/>
                </a:solidFill>
                <a:latin typeface="Verdana" panose="020B0604030504040204" pitchFamily="34" charset="0"/>
                <a:ea typeface="Verdana" panose="020B0604030504040204" pitchFamily="34" charset="0"/>
                <a:cs typeface="Trebuchet MS"/>
              </a:rPr>
              <a:t> </a:t>
            </a:r>
            <a:r>
              <a:rPr sz="1332" kern="0" spc="-13" dirty="0">
                <a:solidFill>
                  <a:srgbClr val="231F20"/>
                </a:solidFill>
                <a:latin typeface="Verdana" panose="020B0604030504040204" pitchFamily="34" charset="0"/>
                <a:ea typeface="Verdana" panose="020B0604030504040204" pitchFamily="34" charset="0"/>
                <a:cs typeface="Trebuchet MS"/>
              </a:rPr>
              <a:t>talteen</a:t>
            </a:r>
            <a:endParaRPr sz="1332" kern="0" dirty="0">
              <a:solidFill>
                <a:sysClr val="windowText" lastClr="000000"/>
              </a:solidFill>
              <a:latin typeface="Verdana" panose="020B0604030504040204" pitchFamily="34" charset="0"/>
              <a:ea typeface="Verdana" panose="020B0604030504040204" pitchFamily="34" charset="0"/>
              <a:cs typeface="Trebuchet MS"/>
            </a:endParaRPr>
          </a:p>
          <a:p>
            <a:pPr marL="133609" indent="-117543" defTabSz="1217706">
              <a:spcBef>
                <a:spcPts val="378"/>
              </a:spcBef>
              <a:buFontTx/>
              <a:buChar char="•"/>
              <a:tabLst>
                <a:tab pos="134455" algn="l"/>
              </a:tabLst>
            </a:pPr>
            <a:r>
              <a:rPr sz="1332" kern="0" spc="53" dirty="0">
                <a:solidFill>
                  <a:srgbClr val="231F20"/>
                </a:solidFill>
                <a:latin typeface="Verdana" panose="020B0604030504040204" pitchFamily="34" charset="0"/>
                <a:ea typeface="Verdana" panose="020B0604030504040204" pitchFamily="34" charset="0"/>
                <a:cs typeface="Trebuchet MS"/>
              </a:rPr>
              <a:t>Kasvimaavihko</a:t>
            </a:r>
            <a:endParaRPr sz="1332" kern="0" dirty="0">
              <a:solidFill>
                <a:sysClr val="windowText" lastClr="000000"/>
              </a:solidFill>
              <a:latin typeface="Verdana" panose="020B0604030504040204" pitchFamily="34" charset="0"/>
              <a:ea typeface="Verdana" panose="020B0604030504040204" pitchFamily="34" charset="0"/>
              <a:cs typeface="Trebuchet MS"/>
            </a:endParaRPr>
          </a:p>
          <a:p>
            <a:pPr marL="133609" indent="-117543" defTabSz="1217706">
              <a:spcBef>
                <a:spcPts val="373"/>
              </a:spcBef>
              <a:buFontTx/>
              <a:buChar char="•"/>
              <a:tabLst>
                <a:tab pos="134455" algn="l"/>
              </a:tabLst>
            </a:pPr>
            <a:r>
              <a:rPr sz="1332" kern="0" dirty="0">
                <a:solidFill>
                  <a:srgbClr val="231F20"/>
                </a:solidFill>
                <a:latin typeface="Verdana" panose="020B0604030504040204" pitchFamily="34" charset="0"/>
                <a:ea typeface="Verdana" panose="020B0604030504040204" pitchFamily="34" charset="0"/>
                <a:cs typeface="Trebuchet MS"/>
              </a:rPr>
              <a:t>Sipulikasvien</a:t>
            </a:r>
            <a:r>
              <a:rPr sz="1332" kern="0" spc="659" dirty="0">
                <a:solidFill>
                  <a:srgbClr val="231F20"/>
                </a:solidFill>
                <a:latin typeface="Verdana" panose="020B0604030504040204" pitchFamily="34" charset="0"/>
                <a:ea typeface="Verdana" panose="020B0604030504040204" pitchFamily="34" charset="0"/>
                <a:cs typeface="Trebuchet MS"/>
              </a:rPr>
              <a:t> </a:t>
            </a:r>
            <a:r>
              <a:rPr sz="1332" kern="0" dirty="0">
                <a:solidFill>
                  <a:srgbClr val="231F20"/>
                </a:solidFill>
                <a:latin typeface="Verdana" panose="020B0604030504040204" pitchFamily="34" charset="0"/>
                <a:ea typeface="Verdana" panose="020B0604030504040204" pitchFamily="34" charset="0"/>
                <a:cs typeface="Trebuchet MS"/>
              </a:rPr>
              <a:t>hyötäminen</a:t>
            </a:r>
            <a:r>
              <a:rPr sz="1332" kern="0" spc="133" dirty="0">
                <a:solidFill>
                  <a:srgbClr val="231F20"/>
                </a:solidFill>
                <a:latin typeface="Verdana" panose="020B0604030504040204" pitchFamily="34" charset="0"/>
                <a:ea typeface="Verdana" panose="020B0604030504040204" pitchFamily="34" charset="0"/>
                <a:cs typeface="Trebuchet MS"/>
              </a:rPr>
              <a:t>  </a:t>
            </a:r>
            <a:r>
              <a:rPr sz="1332" kern="0" spc="-13" dirty="0">
                <a:solidFill>
                  <a:srgbClr val="231F20"/>
                </a:solidFill>
                <a:latin typeface="Verdana" panose="020B0604030504040204" pitchFamily="34" charset="0"/>
                <a:ea typeface="Verdana" panose="020B0604030504040204" pitchFamily="34" charset="0"/>
                <a:cs typeface="Trebuchet MS"/>
              </a:rPr>
              <a:t>jouluksi</a:t>
            </a:r>
            <a:endParaRPr sz="1332" kern="0" dirty="0">
              <a:solidFill>
                <a:sysClr val="windowText" lastClr="000000"/>
              </a:solidFill>
              <a:latin typeface="Verdana" panose="020B0604030504040204" pitchFamily="34" charset="0"/>
              <a:ea typeface="Verdana" panose="020B0604030504040204" pitchFamily="34" charset="0"/>
              <a:cs typeface="Trebuchet MS"/>
            </a:endParaRPr>
          </a:p>
        </p:txBody>
      </p:sp>
      <p:sp>
        <p:nvSpPr>
          <p:cNvPr id="6" name="object 6"/>
          <p:cNvSpPr txBox="1"/>
          <p:nvPr/>
        </p:nvSpPr>
        <p:spPr>
          <a:xfrm>
            <a:off x="3885945" y="2621805"/>
            <a:ext cx="3997086" cy="3252091"/>
          </a:xfrm>
          <a:prstGeom prst="rect">
            <a:avLst/>
          </a:prstGeom>
        </p:spPr>
        <p:txBody>
          <a:bodyPr vert="horz" wrap="square" lIns="0" tIns="65959" rIns="0" bIns="0" rtlCol="0">
            <a:spAutoFit/>
          </a:bodyPr>
          <a:lstStyle/>
          <a:p>
            <a:pPr marL="16913" defTabSz="1217706">
              <a:spcBef>
                <a:spcPts val="519"/>
              </a:spcBef>
            </a:pPr>
            <a:r>
              <a:rPr sz="1465" b="1" kern="0" spc="-13" dirty="0">
                <a:solidFill>
                  <a:srgbClr val="231F20"/>
                </a:solidFill>
                <a:latin typeface="Verdana" panose="020B0604030504040204" pitchFamily="34" charset="0"/>
                <a:ea typeface="Verdana" panose="020B0604030504040204" pitchFamily="34" charset="0"/>
                <a:cs typeface="Lucida Sans"/>
              </a:rPr>
              <a:t>TALVELLA</a:t>
            </a:r>
            <a:endParaRPr sz="1465" kern="0" dirty="0">
              <a:solidFill>
                <a:sysClr val="windowText" lastClr="000000"/>
              </a:solidFill>
              <a:latin typeface="Verdana" panose="020B0604030504040204" pitchFamily="34" charset="0"/>
              <a:ea typeface="Verdana" panose="020B0604030504040204" pitchFamily="34" charset="0"/>
              <a:cs typeface="Lucida Sans"/>
            </a:endParaRPr>
          </a:p>
          <a:p>
            <a:pPr marL="133609" indent="-117543" defTabSz="1217706">
              <a:spcBef>
                <a:spcPts val="346"/>
              </a:spcBef>
              <a:buFontTx/>
              <a:buChar char="•"/>
              <a:tabLst>
                <a:tab pos="134455" algn="l"/>
              </a:tabLst>
            </a:pPr>
            <a:r>
              <a:rPr sz="1332" kern="0" spc="67" dirty="0">
                <a:solidFill>
                  <a:srgbClr val="231F20"/>
                </a:solidFill>
                <a:latin typeface="Verdana" panose="020B0604030504040204" pitchFamily="34" charset="0"/>
                <a:ea typeface="Verdana" panose="020B0604030504040204" pitchFamily="34" charset="0"/>
                <a:cs typeface="Trebuchet MS"/>
              </a:rPr>
              <a:t>Suolan</a:t>
            </a:r>
            <a:r>
              <a:rPr sz="1332" kern="0" spc="400" dirty="0">
                <a:solidFill>
                  <a:srgbClr val="231F20"/>
                </a:solidFill>
                <a:latin typeface="Verdana" panose="020B0604030504040204" pitchFamily="34" charset="0"/>
                <a:ea typeface="Verdana" panose="020B0604030504040204" pitchFamily="34" charset="0"/>
                <a:cs typeface="Trebuchet MS"/>
              </a:rPr>
              <a:t> </a:t>
            </a:r>
            <a:r>
              <a:rPr sz="1332" kern="0" dirty="0">
                <a:solidFill>
                  <a:srgbClr val="231F20"/>
                </a:solidFill>
                <a:latin typeface="Verdana" panose="020B0604030504040204" pitchFamily="34" charset="0"/>
                <a:ea typeface="Verdana" panose="020B0604030504040204" pitchFamily="34" charset="0"/>
                <a:cs typeface="Trebuchet MS"/>
              </a:rPr>
              <a:t>”kasvattaminen”</a:t>
            </a:r>
            <a:r>
              <a:rPr sz="1332" kern="0" spc="400" dirty="0">
                <a:solidFill>
                  <a:srgbClr val="231F20"/>
                </a:solidFill>
                <a:latin typeface="Verdana" panose="020B0604030504040204" pitchFamily="34" charset="0"/>
                <a:ea typeface="Verdana" panose="020B0604030504040204" pitchFamily="34" charset="0"/>
                <a:cs typeface="Trebuchet MS"/>
              </a:rPr>
              <a:t> </a:t>
            </a:r>
            <a:r>
              <a:rPr sz="1332" kern="0" spc="47" dirty="0">
                <a:solidFill>
                  <a:srgbClr val="231F20"/>
                </a:solidFill>
                <a:latin typeface="Verdana" panose="020B0604030504040204" pitchFamily="34" charset="0"/>
                <a:ea typeface="Verdana" panose="020B0604030504040204" pitchFamily="34" charset="0"/>
                <a:cs typeface="Trebuchet MS"/>
              </a:rPr>
              <a:t>lasipurkissa</a:t>
            </a:r>
            <a:endParaRPr sz="1332" kern="0" dirty="0">
              <a:solidFill>
                <a:sysClr val="windowText" lastClr="000000"/>
              </a:solidFill>
              <a:latin typeface="Verdana" panose="020B0604030504040204" pitchFamily="34" charset="0"/>
              <a:ea typeface="Verdana" panose="020B0604030504040204" pitchFamily="34" charset="0"/>
              <a:cs typeface="Trebuchet MS"/>
            </a:endParaRPr>
          </a:p>
          <a:p>
            <a:pPr marL="133609" indent="-117543" defTabSz="1217706">
              <a:spcBef>
                <a:spcPts val="380"/>
              </a:spcBef>
              <a:buFontTx/>
              <a:buChar char="•"/>
              <a:tabLst>
                <a:tab pos="134455" algn="l"/>
              </a:tabLst>
            </a:pPr>
            <a:r>
              <a:rPr sz="1332" kern="0" dirty="0">
                <a:solidFill>
                  <a:srgbClr val="231F20"/>
                </a:solidFill>
                <a:latin typeface="Verdana" panose="020B0604030504040204" pitchFamily="34" charset="0"/>
                <a:ea typeface="Verdana" panose="020B0604030504040204" pitchFamily="34" charset="0"/>
                <a:cs typeface="Trebuchet MS"/>
              </a:rPr>
              <a:t>Versojen</a:t>
            </a:r>
            <a:r>
              <a:rPr sz="1332" kern="0" spc="380" dirty="0">
                <a:solidFill>
                  <a:srgbClr val="231F20"/>
                </a:solidFill>
                <a:latin typeface="Verdana" panose="020B0604030504040204" pitchFamily="34" charset="0"/>
                <a:ea typeface="Verdana" panose="020B0604030504040204" pitchFamily="34" charset="0"/>
                <a:cs typeface="Trebuchet MS"/>
              </a:rPr>
              <a:t> </a:t>
            </a:r>
            <a:r>
              <a:rPr sz="1332" kern="0" spc="67" dirty="0">
                <a:solidFill>
                  <a:srgbClr val="231F20"/>
                </a:solidFill>
                <a:latin typeface="Verdana" panose="020B0604030504040204" pitchFamily="34" charset="0"/>
                <a:ea typeface="Verdana" panose="020B0604030504040204" pitchFamily="34" charset="0"/>
                <a:cs typeface="Trebuchet MS"/>
              </a:rPr>
              <a:t>kasvatus</a:t>
            </a:r>
            <a:endParaRPr sz="1332" kern="0" dirty="0">
              <a:solidFill>
                <a:sysClr val="windowText" lastClr="000000"/>
              </a:solidFill>
              <a:latin typeface="Verdana" panose="020B0604030504040204" pitchFamily="34" charset="0"/>
              <a:ea typeface="Verdana" panose="020B0604030504040204" pitchFamily="34" charset="0"/>
              <a:cs typeface="Trebuchet MS"/>
            </a:endParaRPr>
          </a:p>
          <a:p>
            <a:pPr marL="133609" indent="-117543" defTabSz="1217706">
              <a:spcBef>
                <a:spcPts val="378"/>
              </a:spcBef>
              <a:buFontTx/>
              <a:buChar char="•"/>
              <a:tabLst>
                <a:tab pos="134455" algn="l"/>
              </a:tabLst>
            </a:pPr>
            <a:r>
              <a:rPr sz="1332" kern="0" dirty="0">
                <a:solidFill>
                  <a:srgbClr val="231F20"/>
                </a:solidFill>
                <a:latin typeface="Verdana" panose="020B0604030504040204" pitchFamily="34" charset="0"/>
                <a:ea typeface="Verdana" panose="020B0604030504040204" pitchFamily="34" charset="0"/>
                <a:cs typeface="Trebuchet MS"/>
              </a:rPr>
              <a:t>Yrttien</a:t>
            </a:r>
            <a:r>
              <a:rPr sz="1332" kern="0" spc="93" dirty="0">
                <a:solidFill>
                  <a:srgbClr val="231F20"/>
                </a:solidFill>
                <a:latin typeface="Verdana" panose="020B0604030504040204" pitchFamily="34" charset="0"/>
                <a:ea typeface="Verdana" panose="020B0604030504040204" pitchFamily="34" charset="0"/>
                <a:cs typeface="Trebuchet MS"/>
              </a:rPr>
              <a:t> </a:t>
            </a:r>
            <a:r>
              <a:rPr sz="1332" kern="0" dirty="0">
                <a:solidFill>
                  <a:srgbClr val="231F20"/>
                </a:solidFill>
                <a:latin typeface="Verdana" panose="020B0604030504040204" pitchFamily="34" charset="0"/>
                <a:ea typeface="Verdana" panose="020B0604030504040204" pitchFamily="34" charset="0"/>
                <a:cs typeface="Trebuchet MS"/>
              </a:rPr>
              <a:t>viljely</a:t>
            </a:r>
            <a:r>
              <a:rPr sz="1332" kern="0" spc="100" dirty="0">
                <a:solidFill>
                  <a:srgbClr val="231F20"/>
                </a:solidFill>
                <a:latin typeface="Verdana" panose="020B0604030504040204" pitchFamily="34" charset="0"/>
                <a:ea typeface="Verdana" panose="020B0604030504040204" pitchFamily="34" charset="0"/>
                <a:cs typeface="Trebuchet MS"/>
              </a:rPr>
              <a:t> </a:t>
            </a:r>
            <a:r>
              <a:rPr sz="1332" kern="0" spc="-13" dirty="0">
                <a:solidFill>
                  <a:srgbClr val="231F20"/>
                </a:solidFill>
                <a:latin typeface="Verdana" panose="020B0604030504040204" pitchFamily="34" charset="0"/>
                <a:ea typeface="Verdana" panose="020B0604030504040204" pitchFamily="34" charset="0"/>
                <a:cs typeface="Trebuchet MS"/>
              </a:rPr>
              <a:t>ikkunalaudalla</a:t>
            </a:r>
            <a:endParaRPr sz="1332" kern="0" dirty="0">
              <a:solidFill>
                <a:sysClr val="windowText" lastClr="000000"/>
              </a:solidFill>
              <a:latin typeface="Verdana" panose="020B0604030504040204" pitchFamily="34" charset="0"/>
              <a:ea typeface="Verdana" panose="020B0604030504040204" pitchFamily="34" charset="0"/>
              <a:cs typeface="Trebuchet MS"/>
            </a:endParaRPr>
          </a:p>
          <a:p>
            <a:pPr marL="133609" indent="-117543" defTabSz="1217706">
              <a:spcBef>
                <a:spcPts val="373"/>
              </a:spcBef>
              <a:buFontTx/>
              <a:buChar char="•"/>
              <a:tabLst>
                <a:tab pos="134455" algn="l"/>
              </a:tabLst>
            </a:pPr>
            <a:r>
              <a:rPr sz="1332" kern="0" dirty="0">
                <a:solidFill>
                  <a:srgbClr val="231F20"/>
                </a:solidFill>
                <a:latin typeface="Verdana" panose="020B0604030504040204" pitchFamily="34" charset="0"/>
                <a:ea typeface="Verdana" panose="020B0604030504040204" pitchFamily="34" charset="0"/>
                <a:cs typeface="Trebuchet MS"/>
              </a:rPr>
              <a:t>Siemeniä</a:t>
            </a:r>
            <a:r>
              <a:rPr sz="1332" kern="0" spc="240" dirty="0">
                <a:solidFill>
                  <a:srgbClr val="231F20"/>
                </a:solidFill>
                <a:latin typeface="Verdana" panose="020B0604030504040204" pitchFamily="34" charset="0"/>
                <a:ea typeface="Verdana" panose="020B0604030504040204" pitchFamily="34" charset="0"/>
                <a:cs typeface="Trebuchet MS"/>
              </a:rPr>
              <a:t> </a:t>
            </a:r>
            <a:r>
              <a:rPr sz="1332" kern="0" dirty="0">
                <a:solidFill>
                  <a:srgbClr val="231F20"/>
                </a:solidFill>
                <a:latin typeface="Verdana" panose="020B0604030504040204" pitchFamily="34" charset="0"/>
                <a:ea typeface="Verdana" panose="020B0604030504040204" pitchFamily="34" charset="0"/>
                <a:cs typeface="Trebuchet MS"/>
              </a:rPr>
              <a:t>voi</a:t>
            </a:r>
            <a:r>
              <a:rPr sz="1332" kern="0" spc="233" dirty="0">
                <a:solidFill>
                  <a:srgbClr val="231F20"/>
                </a:solidFill>
                <a:latin typeface="Verdana" panose="020B0604030504040204" pitchFamily="34" charset="0"/>
                <a:ea typeface="Verdana" panose="020B0604030504040204" pitchFamily="34" charset="0"/>
                <a:cs typeface="Trebuchet MS"/>
              </a:rPr>
              <a:t> </a:t>
            </a:r>
            <a:r>
              <a:rPr sz="1332" kern="0" dirty="0">
                <a:solidFill>
                  <a:srgbClr val="231F20"/>
                </a:solidFill>
                <a:latin typeface="Verdana" panose="020B0604030504040204" pitchFamily="34" charset="0"/>
                <a:ea typeface="Verdana" panose="020B0604030504040204" pitchFamily="34" charset="0"/>
                <a:cs typeface="Trebuchet MS"/>
              </a:rPr>
              <a:t>kylvää</a:t>
            </a:r>
            <a:r>
              <a:rPr sz="1332" kern="0" spc="240" dirty="0">
                <a:solidFill>
                  <a:srgbClr val="231F20"/>
                </a:solidFill>
                <a:latin typeface="Verdana" panose="020B0604030504040204" pitchFamily="34" charset="0"/>
                <a:ea typeface="Verdana" panose="020B0604030504040204" pitchFamily="34" charset="0"/>
                <a:cs typeface="Trebuchet MS"/>
              </a:rPr>
              <a:t> </a:t>
            </a:r>
            <a:r>
              <a:rPr sz="1332" kern="0" dirty="0">
                <a:solidFill>
                  <a:srgbClr val="231F20"/>
                </a:solidFill>
                <a:latin typeface="Verdana" panose="020B0604030504040204" pitchFamily="34" charset="0"/>
                <a:ea typeface="Verdana" panose="020B0604030504040204" pitchFamily="34" charset="0"/>
                <a:cs typeface="Trebuchet MS"/>
              </a:rPr>
              <a:t>jo</a:t>
            </a:r>
            <a:r>
              <a:rPr sz="1332" kern="0" spc="240" dirty="0">
                <a:solidFill>
                  <a:srgbClr val="231F20"/>
                </a:solidFill>
                <a:latin typeface="Verdana" panose="020B0604030504040204" pitchFamily="34" charset="0"/>
                <a:ea typeface="Verdana" panose="020B0604030504040204" pitchFamily="34" charset="0"/>
                <a:cs typeface="Trebuchet MS"/>
              </a:rPr>
              <a:t> </a:t>
            </a:r>
            <a:r>
              <a:rPr sz="1332" kern="0" spc="-13" dirty="0">
                <a:solidFill>
                  <a:srgbClr val="231F20"/>
                </a:solidFill>
                <a:latin typeface="Verdana" panose="020B0604030504040204" pitchFamily="34" charset="0"/>
                <a:ea typeface="Verdana" panose="020B0604030504040204" pitchFamily="34" charset="0"/>
                <a:cs typeface="Trebuchet MS"/>
              </a:rPr>
              <a:t>aikaisin</a:t>
            </a:r>
            <a:endParaRPr sz="1332" kern="0" dirty="0">
              <a:solidFill>
                <a:sysClr val="windowText" lastClr="000000"/>
              </a:solidFill>
              <a:latin typeface="Verdana" panose="020B0604030504040204" pitchFamily="34" charset="0"/>
              <a:ea typeface="Verdana" panose="020B0604030504040204" pitchFamily="34" charset="0"/>
              <a:cs typeface="Trebuchet MS"/>
            </a:endParaRPr>
          </a:p>
          <a:p>
            <a:pPr marL="133609" marR="6765" indent="-117543" defTabSz="1217706">
              <a:spcBef>
                <a:spcPts val="380"/>
              </a:spcBef>
              <a:buFontTx/>
              <a:buChar char="•"/>
              <a:tabLst>
                <a:tab pos="134455" algn="l"/>
              </a:tabLst>
            </a:pPr>
            <a:r>
              <a:rPr sz="1332" kern="0" dirty="0">
                <a:solidFill>
                  <a:srgbClr val="231F20"/>
                </a:solidFill>
                <a:latin typeface="Verdana" panose="020B0604030504040204" pitchFamily="34" charset="0"/>
                <a:ea typeface="Verdana" panose="020B0604030504040204" pitchFamily="34" charset="0"/>
                <a:cs typeface="Trebuchet MS"/>
              </a:rPr>
              <a:t>Jouluasetelmien</a:t>
            </a:r>
            <a:r>
              <a:rPr sz="1332" kern="0" spc="426" dirty="0">
                <a:solidFill>
                  <a:srgbClr val="231F20"/>
                </a:solidFill>
                <a:latin typeface="Verdana" panose="020B0604030504040204" pitchFamily="34" charset="0"/>
                <a:ea typeface="Verdana" panose="020B0604030504040204" pitchFamily="34" charset="0"/>
                <a:cs typeface="Trebuchet MS"/>
              </a:rPr>
              <a:t> </a:t>
            </a:r>
            <a:r>
              <a:rPr sz="1332" kern="0" dirty="0">
                <a:solidFill>
                  <a:srgbClr val="231F20"/>
                </a:solidFill>
                <a:latin typeface="Verdana" panose="020B0604030504040204" pitchFamily="34" charset="0"/>
                <a:ea typeface="Verdana" panose="020B0604030504040204" pitchFamily="34" charset="0"/>
                <a:cs typeface="Trebuchet MS"/>
              </a:rPr>
              <a:t>viherkasvit</a:t>
            </a:r>
            <a:r>
              <a:rPr sz="1332" kern="0" spc="433" dirty="0">
                <a:solidFill>
                  <a:srgbClr val="231F20"/>
                </a:solidFill>
                <a:latin typeface="Verdana" panose="020B0604030504040204" pitchFamily="34" charset="0"/>
                <a:ea typeface="Verdana" panose="020B0604030504040204" pitchFamily="34" charset="0"/>
                <a:cs typeface="Trebuchet MS"/>
              </a:rPr>
              <a:t> </a:t>
            </a:r>
            <a:r>
              <a:rPr sz="1332" kern="0" dirty="0">
                <a:solidFill>
                  <a:srgbClr val="231F20"/>
                </a:solidFill>
                <a:latin typeface="Verdana" panose="020B0604030504040204" pitchFamily="34" charset="0"/>
                <a:ea typeface="Verdana" panose="020B0604030504040204" pitchFamily="34" charset="0"/>
                <a:cs typeface="Trebuchet MS"/>
              </a:rPr>
              <a:t>omiin</a:t>
            </a:r>
            <a:r>
              <a:rPr sz="1332" kern="0" spc="426" dirty="0">
                <a:solidFill>
                  <a:srgbClr val="231F20"/>
                </a:solidFill>
                <a:latin typeface="Verdana" panose="020B0604030504040204" pitchFamily="34" charset="0"/>
                <a:ea typeface="Verdana" panose="020B0604030504040204" pitchFamily="34" charset="0"/>
                <a:cs typeface="Trebuchet MS"/>
              </a:rPr>
              <a:t> </a:t>
            </a:r>
            <a:r>
              <a:rPr sz="1332" kern="0" spc="-13" dirty="0">
                <a:solidFill>
                  <a:srgbClr val="231F20"/>
                </a:solidFill>
                <a:latin typeface="Verdana" panose="020B0604030504040204" pitchFamily="34" charset="0"/>
                <a:ea typeface="Verdana" panose="020B0604030504040204" pitchFamily="34" charset="0"/>
                <a:cs typeface="Trebuchet MS"/>
              </a:rPr>
              <a:t>ruukkuihin </a:t>
            </a:r>
            <a:r>
              <a:rPr sz="1332" kern="0" spc="53" dirty="0">
                <a:solidFill>
                  <a:srgbClr val="231F20"/>
                </a:solidFill>
                <a:latin typeface="Verdana" panose="020B0604030504040204" pitchFamily="34" charset="0"/>
                <a:ea typeface="Verdana" panose="020B0604030504040204" pitchFamily="34" charset="0"/>
                <a:cs typeface="Trebuchet MS"/>
              </a:rPr>
              <a:t>kukkamultaan</a:t>
            </a:r>
            <a:endParaRPr sz="1332" kern="0" dirty="0">
              <a:solidFill>
                <a:sysClr val="windowText" lastClr="000000"/>
              </a:solidFill>
              <a:latin typeface="Verdana" panose="020B0604030504040204" pitchFamily="34" charset="0"/>
              <a:ea typeface="Verdana" panose="020B0604030504040204" pitchFamily="34" charset="0"/>
              <a:cs typeface="Trebuchet MS"/>
            </a:endParaRPr>
          </a:p>
          <a:p>
            <a:pPr marL="133609" indent="-117543" defTabSz="1217706">
              <a:spcBef>
                <a:spcPts val="373"/>
              </a:spcBef>
              <a:buFontTx/>
              <a:buChar char="•"/>
              <a:tabLst>
                <a:tab pos="134455" algn="l"/>
              </a:tabLst>
            </a:pPr>
            <a:r>
              <a:rPr sz="1332" kern="0" spc="73" dirty="0">
                <a:solidFill>
                  <a:srgbClr val="231F20"/>
                </a:solidFill>
                <a:latin typeface="Verdana" panose="020B0604030504040204" pitchFamily="34" charset="0"/>
                <a:ea typeface="Verdana" panose="020B0604030504040204" pitchFamily="34" charset="0"/>
                <a:cs typeface="Trebuchet MS"/>
              </a:rPr>
              <a:t>Sisäkasvien</a:t>
            </a:r>
            <a:r>
              <a:rPr sz="1332" kern="0" spc="20" dirty="0">
                <a:solidFill>
                  <a:srgbClr val="231F20"/>
                </a:solidFill>
                <a:latin typeface="Verdana" panose="020B0604030504040204" pitchFamily="34" charset="0"/>
                <a:ea typeface="Verdana" panose="020B0604030504040204" pitchFamily="34" charset="0"/>
                <a:cs typeface="Trebuchet MS"/>
              </a:rPr>
              <a:t> </a:t>
            </a:r>
            <a:r>
              <a:rPr sz="1332" kern="0" spc="-13" dirty="0">
                <a:solidFill>
                  <a:srgbClr val="231F20"/>
                </a:solidFill>
                <a:latin typeface="Verdana" panose="020B0604030504040204" pitchFamily="34" charset="0"/>
                <a:ea typeface="Verdana" panose="020B0604030504040204" pitchFamily="34" charset="0"/>
                <a:cs typeface="Trebuchet MS"/>
              </a:rPr>
              <a:t>mullanvaihto</a:t>
            </a:r>
            <a:endParaRPr sz="1332" kern="0" dirty="0">
              <a:solidFill>
                <a:sysClr val="windowText" lastClr="000000"/>
              </a:solidFill>
              <a:latin typeface="Verdana" panose="020B0604030504040204" pitchFamily="34" charset="0"/>
              <a:ea typeface="Verdana" panose="020B0604030504040204" pitchFamily="34" charset="0"/>
              <a:cs typeface="Trebuchet MS"/>
            </a:endParaRPr>
          </a:p>
          <a:p>
            <a:pPr marL="133609" indent="-117543" defTabSz="1217706">
              <a:spcBef>
                <a:spcPts val="380"/>
              </a:spcBef>
              <a:buFontTx/>
              <a:buChar char="•"/>
              <a:tabLst>
                <a:tab pos="134455" algn="l"/>
              </a:tabLst>
            </a:pPr>
            <a:r>
              <a:rPr sz="1332" kern="0" spc="53" dirty="0">
                <a:solidFill>
                  <a:srgbClr val="231F20"/>
                </a:solidFill>
                <a:latin typeface="Verdana" panose="020B0604030504040204" pitchFamily="34" charset="0"/>
                <a:ea typeface="Verdana" panose="020B0604030504040204" pitchFamily="34" charset="0"/>
                <a:cs typeface="Trebuchet MS"/>
              </a:rPr>
              <a:t>Pistokaslisäys</a:t>
            </a:r>
            <a:endParaRPr sz="1332" kern="0" dirty="0">
              <a:solidFill>
                <a:sysClr val="windowText" lastClr="000000"/>
              </a:solidFill>
              <a:latin typeface="Verdana" panose="020B0604030504040204" pitchFamily="34" charset="0"/>
              <a:ea typeface="Verdana" panose="020B0604030504040204" pitchFamily="34" charset="0"/>
              <a:cs typeface="Trebuchet MS"/>
            </a:endParaRPr>
          </a:p>
          <a:p>
            <a:pPr marL="133609" indent="-117543" defTabSz="1217706">
              <a:spcBef>
                <a:spcPts val="378"/>
              </a:spcBef>
              <a:buFontTx/>
              <a:buChar char="•"/>
              <a:tabLst>
                <a:tab pos="134455" algn="l"/>
              </a:tabLst>
            </a:pPr>
            <a:r>
              <a:rPr sz="1332" kern="0" dirty="0">
                <a:solidFill>
                  <a:srgbClr val="231F20"/>
                </a:solidFill>
                <a:latin typeface="Verdana" panose="020B0604030504040204" pitchFamily="34" charset="0"/>
                <a:ea typeface="Verdana" panose="020B0604030504040204" pitchFamily="34" charset="0"/>
                <a:cs typeface="Trebuchet MS"/>
              </a:rPr>
              <a:t>Hedelmien</a:t>
            </a:r>
            <a:r>
              <a:rPr sz="1332" kern="0" spc="240" dirty="0">
                <a:solidFill>
                  <a:srgbClr val="231F20"/>
                </a:solidFill>
                <a:latin typeface="Verdana" panose="020B0604030504040204" pitchFamily="34" charset="0"/>
                <a:ea typeface="Verdana" panose="020B0604030504040204" pitchFamily="34" charset="0"/>
                <a:cs typeface="Trebuchet MS"/>
              </a:rPr>
              <a:t> </a:t>
            </a:r>
            <a:r>
              <a:rPr sz="1332" kern="0" spc="60" dirty="0">
                <a:solidFill>
                  <a:srgbClr val="231F20"/>
                </a:solidFill>
                <a:latin typeface="Verdana" panose="020B0604030504040204" pitchFamily="34" charset="0"/>
                <a:ea typeface="Verdana" panose="020B0604030504040204" pitchFamily="34" charset="0"/>
                <a:cs typeface="Trebuchet MS"/>
              </a:rPr>
              <a:t>siemenistä</a:t>
            </a:r>
            <a:r>
              <a:rPr sz="1332" kern="0" spc="240" dirty="0">
                <a:solidFill>
                  <a:srgbClr val="231F20"/>
                </a:solidFill>
                <a:latin typeface="Verdana" panose="020B0604030504040204" pitchFamily="34" charset="0"/>
                <a:ea typeface="Verdana" panose="020B0604030504040204" pitchFamily="34" charset="0"/>
                <a:cs typeface="Trebuchet MS"/>
              </a:rPr>
              <a:t> </a:t>
            </a:r>
            <a:r>
              <a:rPr sz="1332" kern="0" spc="53" dirty="0">
                <a:solidFill>
                  <a:srgbClr val="231F20"/>
                </a:solidFill>
                <a:latin typeface="Verdana" panose="020B0604030504040204" pitchFamily="34" charset="0"/>
                <a:ea typeface="Verdana" panose="020B0604030504040204" pitchFamily="34" charset="0"/>
                <a:cs typeface="Trebuchet MS"/>
              </a:rPr>
              <a:t>huonekasveja</a:t>
            </a:r>
            <a:endParaRPr sz="1332" kern="0" dirty="0">
              <a:solidFill>
                <a:sysClr val="windowText" lastClr="000000"/>
              </a:solidFill>
              <a:latin typeface="Verdana" panose="020B0604030504040204" pitchFamily="34" charset="0"/>
              <a:ea typeface="Verdana" panose="020B0604030504040204" pitchFamily="34" charset="0"/>
              <a:cs typeface="Trebuchet MS"/>
            </a:endParaRPr>
          </a:p>
          <a:p>
            <a:pPr marL="133609" indent="-117543" defTabSz="1217706">
              <a:spcBef>
                <a:spcPts val="373"/>
              </a:spcBef>
              <a:buFontTx/>
              <a:buChar char="•"/>
              <a:tabLst>
                <a:tab pos="134455" algn="l"/>
              </a:tabLst>
            </a:pPr>
            <a:r>
              <a:rPr sz="1332" kern="0" dirty="0">
                <a:solidFill>
                  <a:srgbClr val="231F20"/>
                </a:solidFill>
                <a:latin typeface="Verdana" panose="020B0604030504040204" pitchFamily="34" charset="0"/>
                <a:ea typeface="Verdana" panose="020B0604030504040204" pitchFamily="34" charset="0"/>
                <a:cs typeface="Trebuchet MS"/>
              </a:rPr>
              <a:t>Kylvöjen</a:t>
            </a:r>
            <a:r>
              <a:rPr sz="1332" kern="0" spc="300" dirty="0">
                <a:solidFill>
                  <a:srgbClr val="231F20"/>
                </a:solidFill>
                <a:latin typeface="Verdana" panose="020B0604030504040204" pitchFamily="34" charset="0"/>
                <a:ea typeface="Verdana" panose="020B0604030504040204" pitchFamily="34" charset="0"/>
                <a:cs typeface="Trebuchet MS"/>
              </a:rPr>
              <a:t> </a:t>
            </a:r>
            <a:r>
              <a:rPr sz="1332" kern="0" spc="-13" dirty="0">
                <a:solidFill>
                  <a:srgbClr val="231F20"/>
                </a:solidFill>
                <a:latin typeface="Verdana" panose="020B0604030504040204" pitchFamily="34" charset="0"/>
                <a:ea typeface="Verdana" panose="020B0604030504040204" pitchFamily="34" charset="0"/>
                <a:cs typeface="Trebuchet MS"/>
              </a:rPr>
              <a:t>suunnittelu</a:t>
            </a:r>
            <a:endParaRPr sz="1332" kern="0" dirty="0">
              <a:solidFill>
                <a:sysClr val="windowText" lastClr="000000"/>
              </a:solidFill>
              <a:latin typeface="Verdana" panose="020B0604030504040204" pitchFamily="34" charset="0"/>
              <a:ea typeface="Verdana" panose="020B0604030504040204" pitchFamily="34" charset="0"/>
              <a:cs typeface="Trebuchet MS"/>
            </a:endParaRPr>
          </a:p>
          <a:p>
            <a:pPr marL="133609" indent="-117543" defTabSz="1217706">
              <a:spcBef>
                <a:spcPts val="380"/>
              </a:spcBef>
              <a:buFontTx/>
              <a:buChar char="•"/>
              <a:tabLst>
                <a:tab pos="134455" algn="l"/>
              </a:tabLst>
            </a:pPr>
            <a:r>
              <a:rPr sz="1332" kern="0" spc="47" dirty="0">
                <a:solidFill>
                  <a:srgbClr val="231F20"/>
                </a:solidFill>
                <a:latin typeface="Verdana" panose="020B0604030504040204" pitchFamily="34" charset="0"/>
                <a:ea typeface="Verdana" panose="020B0604030504040204" pitchFamily="34" charset="0"/>
                <a:cs typeface="Trebuchet MS"/>
              </a:rPr>
              <a:t>Aarrekartta</a:t>
            </a:r>
            <a:endParaRPr sz="1332" kern="0" dirty="0">
              <a:solidFill>
                <a:sysClr val="windowText" lastClr="000000"/>
              </a:solidFill>
              <a:latin typeface="Verdana" panose="020B0604030504040204" pitchFamily="34" charset="0"/>
              <a:ea typeface="Verdana" panose="020B0604030504040204" pitchFamily="34" charset="0"/>
              <a:cs typeface="Trebuchet MS"/>
            </a:endParaRPr>
          </a:p>
          <a:p>
            <a:pPr marL="133609" defTabSz="1217706"/>
            <a:r>
              <a:rPr sz="1332" kern="0" spc="293" dirty="0">
                <a:solidFill>
                  <a:srgbClr val="231F20"/>
                </a:solidFill>
                <a:latin typeface="Verdana" panose="020B0604030504040204" pitchFamily="34" charset="0"/>
                <a:ea typeface="Verdana" panose="020B0604030504040204" pitchFamily="34" charset="0"/>
                <a:cs typeface="Trebuchet MS"/>
              </a:rPr>
              <a:t>–</a:t>
            </a:r>
            <a:r>
              <a:rPr sz="1332" kern="0" spc="133" dirty="0">
                <a:solidFill>
                  <a:srgbClr val="231F20"/>
                </a:solidFill>
                <a:latin typeface="Verdana" panose="020B0604030504040204" pitchFamily="34" charset="0"/>
                <a:ea typeface="Verdana" panose="020B0604030504040204" pitchFamily="34" charset="0"/>
                <a:cs typeface="Trebuchet MS"/>
              </a:rPr>
              <a:t> </a:t>
            </a:r>
            <a:r>
              <a:rPr sz="1332" kern="0" dirty="0" err="1">
                <a:solidFill>
                  <a:srgbClr val="231F20"/>
                </a:solidFill>
                <a:latin typeface="Verdana" panose="020B0604030504040204" pitchFamily="34" charset="0"/>
                <a:ea typeface="Verdana" panose="020B0604030504040204" pitchFamily="34" charset="0"/>
                <a:cs typeface="Trebuchet MS"/>
              </a:rPr>
              <a:t>mitä</a:t>
            </a:r>
            <a:r>
              <a:rPr sz="1332" kern="0" spc="133" dirty="0">
                <a:solidFill>
                  <a:srgbClr val="231F20"/>
                </a:solidFill>
                <a:latin typeface="Verdana" panose="020B0604030504040204" pitchFamily="34" charset="0"/>
                <a:ea typeface="Verdana" panose="020B0604030504040204" pitchFamily="34" charset="0"/>
                <a:cs typeface="Trebuchet MS"/>
              </a:rPr>
              <a:t> </a:t>
            </a:r>
            <a:r>
              <a:rPr sz="1332" kern="0" dirty="0">
                <a:solidFill>
                  <a:srgbClr val="231F20"/>
                </a:solidFill>
                <a:latin typeface="Verdana" panose="020B0604030504040204" pitchFamily="34" charset="0"/>
                <a:ea typeface="Verdana" panose="020B0604030504040204" pitchFamily="34" charset="0"/>
                <a:cs typeface="Trebuchet MS"/>
              </a:rPr>
              <a:t>haluan</a:t>
            </a:r>
            <a:r>
              <a:rPr sz="1332" kern="0" spc="140" dirty="0">
                <a:solidFill>
                  <a:srgbClr val="231F20"/>
                </a:solidFill>
                <a:latin typeface="Verdana" panose="020B0604030504040204" pitchFamily="34" charset="0"/>
                <a:ea typeface="Verdana" panose="020B0604030504040204" pitchFamily="34" charset="0"/>
                <a:cs typeface="Trebuchet MS"/>
              </a:rPr>
              <a:t> </a:t>
            </a:r>
            <a:r>
              <a:rPr sz="1332" kern="0" spc="60" dirty="0">
                <a:solidFill>
                  <a:srgbClr val="231F20"/>
                </a:solidFill>
                <a:latin typeface="Verdana" panose="020B0604030504040204" pitchFamily="34" charset="0"/>
                <a:ea typeface="Verdana" panose="020B0604030504040204" pitchFamily="34" charset="0"/>
                <a:cs typeface="Trebuchet MS"/>
              </a:rPr>
              <a:t>kasvattaa/syödä</a:t>
            </a:r>
            <a:r>
              <a:rPr sz="1332" kern="0" spc="133" dirty="0">
                <a:solidFill>
                  <a:srgbClr val="231F20"/>
                </a:solidFill>
                <a:latin typeface="Verdana" panose="020B0604030504040204" pitchFamily="34" charset="0"/>
                <a:ea typeface="Verdana" panose="020B0604030504040204" pitchFamily="34" charset="0"/>
                <a:cs typeface="Trebuchet MS"/>
              </a:rPr>
              <a:t> </a:t>
            </a:r>
            <a:r>
              <a:rPr sz="1332" kern="0" spc="67" dirty="0">
                <a:solidFill>
                  <a:srgbClr val="231F20"/>
                </a:solidFill>
                <a:latin typeface="Verdana" panose="020B0604030504040204" pitchFamily="34" charset="0"/>
                <a:ea typeface="Verdana" panose="020B0604030504040204" pitchFamily="34" charset="0"/>
                <a:cs typeface="Trebuchet MS"/>
              </a:rPr>
              <a:t>syksyllä?</a:t>
            </a:r>
            <a:endParaRPr sz="1332" kern="0" dirty="0">
              <a:solidFill>
                <a:sysClr val="windowText" lastClr="000000"/>
              </a:solidFill>
              <a:latin typeface="Verdana" panose="020B0604030504040204" pitchFamily="34" charset="0"/>
              <a:ea typeface="Verdana" panose="020B0604030504040204" pitchFamily="34" charset="0"/>
              <a:cs typeface="Trebuchet MS"/>
            </a:endParaRPr>
          </a:p>
        </p:txBody>
      </p:sp>
      <p:sp>
        <p:nvSpPr>
          <p:cNvPr id="7" name="object 7"/>
          <p:cNvSpPr txBox="1"/>
          <p:nvPr/>
        </p:nvSpPr>
        <p:spPr>
          <a:xfrm>
            <a:off x="9027447" y="840980"/>
            <a:ext cx="2649336" cy="1765658"/>
          </a:xfrm>
          <a:prstGeom prst="rect">
            <a:avLst/>
          </a:prstGeom>
        </p:spPr>
        <p:txBody>
          <a:bodyPr vert="horz" wrap="square" lIns="0" tIns="65959" rIns="0" bIns="0" rtlCol="0">
            <a:spAutoFit/>
          </a:bodyPr>
          <a:lstStyle/>
          <a:p>
            <a:pPr marL="16913" defTabSz="1217706">
              <a:spcBef>
                <a:spcPts val="519"/>
              </a:spcBef>
            </a:pPr>
            <a:r>
              <a:rPr lang="fi-FI" sz="1465" b="1" kern="0" spc="53" dirty="0">
                <a:solidFill>
                  <a:srgbClr val="231F20"/>
                </a:solidFill>
                <a:latin typeface="Verdana" panose="020B0604030504040204" pitchFamily="34" charset="0"/>
                <a:ea typeface="Verdana" panose="020B0604030504040204" pitchFamily="34" charset="0"/>
                <a:cs typeface="Lucida Sans"/>
              </a:rPr>
              <a:t>OHEISPUUHAA</a:t>
            </a:r>
            <a:endParaRPr sz="1465" kern="0" dirty="0">
              <a:solidFill>
                <a:sysClr val="windowText" lastClr="000000"/>
              </a:solidFill>
              <a:latin typeface="Verdana" panose="020B0604030504040204" pitchFamily="34" charset="0"/>
              <a:ea typeface="Verdana" panose="020B0604030504040204" pitchFamily="34" charset="0"/>
              <a:cs typeface="Lucida Sans"/>
            </a:endParaRPr>
          </a:p>
          <a:p>
            <a:pPr marL="133609" indent="-117543" defTabSz="1217706">
              <a:spcBef>
                <a:spcPts val="346"/>
              </a:spcBef>
              <a:buFontTx/>
              <a:buChar char="•"/>
              <a:tabLst>
                <a:tab pos="134455" algn="l"/>
              </a:tabLst>
            </a:pPr>
            <a:r>
              <a:rPr sz="1332" kern="0" spc="67" dirty="0">
                <a:solidFill>
                  <a:srgbClr val="231F20"/>
                </a:solidFill>
                <a:latin typeface="Verdana" panose="020B0604030504040204" pitchFamily="34" charset="0"/>
                <a:ea typeface="Verdana" panose="020B0604030504040204" pitchFamily="34" charset="0"/>
                <a:cs typeface="Trebuchet MS"/>
              </a:rPr>
              <a:t>Kukkaruukkujen</a:t>
            </a:r>
            <a:r>
              <a:rPr sz="1332" kern="0" spc="73" dirty="0">
                <a:solidFill>
                  <a:srgbClr val="231F20"/>
                </a:solidFill>
                <a:latin typeface="Verdana" panose="020B0604030504040204" pitchFamily="34" charset="0"/>
                <a:ea typeface="Verdana" panose="020B0604030504040204" pitchFamily="34" charset="0"/>
                <a:cs typeface="Trebuchet MS"/>
              </a:rPr>
              <a:t> </a:t>
            </a:r>
            <a:r>
              <a:rPr sz="1332" kern="0" spc="-13" dirty="0">
                <a:solidFill>
                  <a:srgbClr val="231F20"/>
                </a:solidFill>
                <a:latin typeface="Verdana" panose="020B0604030504040204" pitchFamily="34" charset="0"/>
                <a:ea typeface="Verdana" panose="020B0604030504040204" pitchFamily="34" charset="0"/>
                <a:cs typeface="Trebuchet MS"/>
              </a:rPr>
              <a:t>maalaaminen</a:t>
            </a:r>
            <a:endParaRPr sz="1332" kern="0" dirty="0">
              <a:solidFill>
                <a:sysClr val="windowText" lastClr="000000"/>
              </a:solidFill>
              <a:latin typeface="Verdana" panose="020B0604030504040204" pitchFamily="34" charset="0"/>
              <a:ea typeface="Verdana" panose="020B0604030504040204" pitchFamily="34" charset="0"/>
              <a:cs typeface="Trebuchet MS"/>
            </a:endParaRPr>
          </a:p>
          <a:p>
            <a:pPr marL="133609" indent="-117543" defTabSz="1217706">
              <a:spcBef>
                <a:spcPts val="380"/>
              </a:spcBef>
              <a:buFontTx/>
              <a:buChar char="•"/>
              <a:tabLst>
                <a:tab pos="134455" algn="l"/>
              </a:tabLst>
            </a:pPr>
            <a:r>
              <a:rPr sz="1332" kern="0" dirty="0">
                <a:solidFill>
                  <a:srgbClr val="231F20"/>
                </a:solidFill>
                <a:latin typeface="Verdana" panose="020B0604030504040204" pitchFamily="34" charset="0"/>
                <a:ea typeface="Verdana" panose="020B0604030504040204" pitchFamily="34" charset="0"/>
                <a:cs typeface="Trebuchet MS"/>
              </a:rPr>
              <a:t>Nimikyltit</a:t>
            </a:r>
            <a:r>
              <a:rPr sz="1332" kern="0" spc="260" dirty="0">
                <a:solidFill>
                  <a:srgbClr val="231F20"/>
                </a:solidFill>
                <a:latin typeface="Verdana" panose="020B0604030504040204" pitchFamily="34" charset="0"/>
                <a:ea typeface="Verdana" panose="020B0604030504040204" pitchFamily="34" charset="0"/>
                <a:cs typeface="Trebuchet MS"/>
              </a:rPr>
              <a:t> </a:t>
            </a:r>
            <a:r>
              <a:rPr sz="1332" kern="0" dirty="0">
                <a:solidFill>
                  <a:srgbClr val="231F20"/>
                </a:solidFill>
                <a:latin typeface="Verdana" panose="020B0604030504040204" pitchFamily="34" charset="0"/>
                <a:ea typeface="Verdana" panose="020B0604030504040204" pitchFamily="34" charset="0"/>
                <a:cs typeface="Trebuchet MS"/>
              </a:rPr>
              <a:t>esim.</a:t>
            </a:r>
            <a:r>
              <a:rPr sz="1332" kern="0" spc="266" dirty="0">
                <a:solidFill>
                  <a:srgbClr val="231F20"/>
                </a:solidFill>
                <a:latin typeface="Verdana" panose="020B0604030504040204" pitchFamily="34" charset="0"/>
                <a:ea typeface="Verdana" panose="020B0604030504040204" pitchFamily="34" charset="0"/>
                <a:cs typeface="Trebuchet MS"/>
              </a:rPr>
              <a:t> </a:t>
            </a:r>
            <a:r>
              <a:rPr sz="1332" kern="0" spc="-13" dirty="0">
                <a:solidFill>
                  <a:srgbClr val="231F20"/>
                </a:solidFill>
                <a:latin typeface="Verdana" panose="020B0604030504040204" pitchFamily="34" charset="0"/>
                <a:ea typeface="Verdana" panose="020B0604030504040204" pitchFamily="34" charset="0"/>
                <a:cs typeface="Trebuchet MS"/>
              </a:rPr>
              <a:t>kivistä</a:t>
            </a:r>
            <a:endParaRPr sz="1332" kern="0" dirty="0">
              <a:solidFill>
                <a:sysClr val="windowText" lastClr="000000"/>
              </a:solidFill>
              <a:latin typeface="Verdana" panose="020B0604030504040204" pitchFamily="34" charset="0"/>
              <a:ea typeface="Verdana" panose="020B0604030504040204" pitchFamily="34" charset="0"/>
              <a:cs typeface="Trebuchet MS"/>
            </a:endParaRPr>
          </a:p>
          <a:p>
            <a:pPr marL="133609" indent="-117543" defTabSz="1217706">
              <a:spcBef>
                <a:spcPts val="378"/>
              </a:spcBef>
              <a:buFontTx/>
              <a:buChar char="•"/>
              <a:tabLst>
                <a:tab pos="134455" algn="l"/>
              </a:tabLst>
            </a:pPr>
            <a:r>
              <a:rPr sz="1332" kern="0" spc="47" dirty="0">
                <a:solidFill>
                  <a:srgbClr val="231F20"/>
                </a:solidFill>
                <a:latin typeface="Verdana" panose="020B0604030504040204" pitchFamily="34" charset="0"/>
                <a:ea typeface="Verdana" panose="020B0604030504040204" pitchFamily="34" charset="0"/>
                <a:cs typeface="Trebuchet MS"/>
              </a:rPr>
              <a:t>Perhosbaari</a:t>
            </a:r>
            <a:endParaRPr sz="1332" kern="0" dirty="0">
              <a:solidFill>
                <a:sysClr val="windowText" lastClr="000000"/>
              </a:solidFill>
              <a:latin typeface="Verdana" panose="020B0604030504040204" pitchFamily="34" charset="0"/>
              <a:ea typeface="Verdana" panose="020B0604030504040204" pitchFamily="34" charset="0"/>
              <a:cs typeface="Trebuchet MS"/>
            </a:endParaRPr>
          </a:p>
          <a:p>
            <a:pPr marL="133609" indent="-117543" defTabSz="1217706">
              <a:spcBef>
                <a:spcPts val="373"/>
              </a:spcBef>
              <a:buFontTx/>
              <a:buChar char="•"/>
              <a:tabLst>
                <a:tab pos="134455" algn="l"/>
              </a:tabLst>
            </a:pPr>
            <a:r>
              <a:rPr sz="1332" kern="0" spc="-13" dirty="0">
                <a:solidFill>
                  <a:srgbClr val="231F20"/>
                </a:solidFill>
                <a:latin typeface="Verdana" panose="020B0604030504040204" pitchFamily="34" charset="0"/>
                <a:ea typeface="Verdana" panose="020B0604030504040204" pitchFamily="34" charset="0"/>
                <a:cs typeface="Trebuchet MS"/>
              </a:rPr>
              <a:t>Hyönteishotelli</a:t>
            </a:r>
            <a:endParaRPr sz="1332" kern="0" dirty="0">
              <a:solidFill>
                <a:sysClr val="windowText" lastClr="000000"/>
              </a:solidFill>
              <a:latin typeface="Verdana" panose="020B0604030504040204" pitchFamily="34" charset="0"/>
              <a:ea typeface="Verdana" panose="020B0604030504040204" pitchFamily="34" charset="0"/>
              <a:cs typeface="Trebuchet MS"/>
            </a:endParaRPr>
          </a:p>
          <a:p>
            <a:pPr marL="133609" indent="-117543" defTabSz="1217706">
              <a:spcBef>
                <a:spcPts val="380"/>
              </a:spcBef>
              <a:buFontTx/>
              <a:buChar char="•"/>
              <a:tabLst>
                <a:tab pos="134455" algn="l"/>
              </a:tabLst>
            </a:pPr>
            <a:r>
              <a:rPr sz="1332" kern="0" spc="-13" dirty="0">
                <a:solidFill>
                  <a:srgbClr val="231F20"/>
                </a:solidFill>
                <a:latin typeface="Verdana" panose="020B0604030504040204" pitchFamily="34" charset="0"/>
                <a:ea typeface="Verdana" panose="020B0604030504040204" pitchFamily="34" charset="0"/>
                <a:cs typeface="Trebuchet MS"/>
              </a:rPr>
              <a:t>Linnunpelätin</a:t>
            </a:r>
            <a:endParaRPr sz="1332" kern="0" dirty="0">
              <a:solidFill>
                <a:sysClr val="windowText" lastClr="000000"/>
              </a:solidFill>
              <a:latin typeface="Verdana" panose="020B0604030504040204" pitchFamily="34" charset="0"/>
              <a:ea typeface="Verdana" panose="020B0604030504040204" pitchFamily="34" charset="0"/>
              <a:cs typeface="Trebuchet MS"/>
            </a:endParaRPr>
          </a:p>
        </p:txBody>
      </p:sp>
      <p:pic>
        <p:nvPicPr>
          <p:cNvPr id="9" name="Kuva 8" descr="Kuva, joka sisältää kohteen lattia, sisä, punainen, pöytä&#10;&#10;Kuvaus luotu automaattisesti">
            <a:extLst>
              <a:ext uri="{FF2B5EF4-FFF2-40B4-BE49-F238E27FC236}">
                <a16:creationId xmlns:a16="http://schemas.microsoft.com/office/drawing/2014/main" id="{3853D891-F28E-4EA6-A716-0A48AFB6F6FA}"/>
              </a:ext>
            </a:extLst>
          </p:cNvPr>
          <p:cNvPicPr>
            <a:picLocks noChangeAspect="1"/>
          </p:cNvPicPr>
          <p:nvPr/>
        </p:nvPicPr>
        <p:blipFill rotWithShape="1">
          <a:blip r:embed="rId2"/>
          <a:srcRect l="8574" t="7199" r="3542" b="12769"/>
          <a:stretch/>
        </p:blipFill>
        <p:spPr>
          <a:xfrm>
            <a:off x="8231633" y="2864404"/>
            <a:ext cx="3552554" cy="2426413"/>
          </a:xfrm>
          <a:prstGeom prst="rect">
            <a:avLst/>
          </a:prstGeom>
        </p:spPr>
      </p:pic>
      <p:sp>
        <p:nvSpPr>
          <p:cNvPr id="8" name="Tekstiruutu 7">
            <a:extLst>
              <a:ext uri="{FF2B5EF4-FFF2-40B4-BE49-F238E27FC236}">
                <a16:creationId xmlns:a16="http://schemas.microsoft.com/office/drawing/2014/main" id="{586D252E-7CA6-533C-2911-A6D34CC2BF26}"/>
              </a:ext>
            </a:extLst>
          </p:cNvPr>
          <p:cNvSpPr txBox="1"/>
          <p:nvPr/>
        </p:nvSpPr>
        <p:spPr>
          <a:xfrm>
            <a:off x="8112224" y="5311144"/>
            <a:ext cx="2592288" cy="261610"/>
          </a:xfrm>
          <a:prstGeom prst="rect">
            <a:avLst/>
          </a:prstGeom>
          <a:noFill/>
        </p:spPr>
        <p:txBody>
          <a:bodyPr wrap="square" rtlCol="0">
            <a:spAutoFit/>
          </a:bodyPr>
          <a:lstStyle/>
          <a:p>
            <a:r>
              <a:rPr lang="fi-FI" sz="1100" dirty="0"/>
              <a:t>Kuva: Elisa Vesterinen</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76745" y="242296"/>
            <a:ext cx="11153200" cy="344987"/>
          </a:xfrm>
          <a:prstGeom prst="rect">
            <a:avLst/>
          </a:prstGeom>
        </p:spPr>
        <p:txBody>
          <a:bodyPr vert="horz" wrap="square" lIns="0" tIns="16912" rIns="0" bIns="0" rtlCol="0">
            <a:spAutoFit/>
          </a:bodyPr>
          <a:lstStyle/>
          <a:p>
            <a:pPr marL="16913">
              <a:spcBef>
                <a:spcPts val="133"/>
              </a:spcBef>
            </a:pPr>
            <a:r>
              <a:rPr b="0" dirty="0">
                <a:solidFill>
                  <a:srgbClr val="FF0000"/>
                </a:solidFill>
              </a:rPr>
              <a:t>YRTIT</a:t>
            </a:r>
            <a:r>
              <a:rPr lang="fi-FI" b="0" spc="186" dirty="0">
                <a:solidFill>
                  <a:srgbClr val="FF0000"/>
                </a:solidFill>
              </a:rPr>
              <a:t>, </a:t>
            </a:r>
            <a:r>
              <a:rPr b="0" spc="120" dirty="0">
                <a:solidFill>
                  <a:srgbClr val="FF0000"/>
                </a:solidFill>
              </a:rPr>
              <a:t>VILLIVIHANNEKSET</a:t>
            </a:r>
            <a:r>
              <a:rPr lang="fi-FI" b="0" spc="120" dirty="0">
                <a:solidFill>
                  <a:srgbClr val="FF0000"/>
                </a:solidFill>
              </a:rPr>
              <a:t>, MARJAT, SIENET</a:t>
            </a:r>
            <a:endParaRPr b="0" spc="120" dirty="0">
              <a:solidFill>
                <a:srgbClr val="FF0000"/>
              </a:solidFill>
            </a:endParaRPr>
          </a:p>
        </p:txBody>
      </p:sp>
      <p:sp>
        <p:nvSpPr>
          <p:cNvPr id="3" name="object 3"/>
          <p:cNvSpPr txBox="1"/>
          <p:nvPr/>
        </p:nvSpPr>
        <p:spPr>
          <a:xfrm>
            <a:off x="403224" y="799599"/>
            <a:ext cx="6730311" cy="5659368"/>
          </a:xfrm>
          <a:prstGeom prst="rect">
            <a:avLst/>
          </a:prstGeom>
        </p:spPr>
        <p:txBody>
          <a:bodyPr vert="horz" wrap="square" lIns="0" tIns="34669" rIns="0" bIns="0" rtlCol="0">
            <a:spAutoFit/>
          </a:bodyPr>
          <a:lstStyle/>
          <a:p>
            <a:pPr marL="301818" marR="412667" indent="-285750" defTabSz="1217706">
              <a:lnSpc>
                <a:spcPts val="1904"/>
              </a:lnSpc>
              <a:spcBef>
                <a:spcPts val="272"/>
              </a:spcBef>
              <a:buClr>
                <a:srgbClr val="FF0000"/>
              </a:buClr>
              <a:buFont typeface="Courier New" panose="02070309020205020404" pitchFamily="49" charset="0"/>
              <a:buChar char="o"/>
              <a:tabLst>
                <a:tab pos="164051" algn="l"/>
              </a:tabLst>
            </a:pPr>
            <a:r>
              <a:rPr sz="1600" kern="0" dirty="0">
                <a:solidFill>
                  <a:srgbClr val="231F20"/>
                </a:solidFill>
                <a:latin typeface="Verdana" panose="020B0604030504040204" pitchFamily="34" charset="0"/>
                <a:ea typeface="Verdana" panose="020B0604030504040204" pitchFamily="34" charset="0"/>
                <a:cs typeface="Trebuchet MS"/>
              </a:rPr>
              <a:t>Villivihannekset</a:t>
            </a:r>
            <a:r>
              <a:rPr sz="1600" kern="0" spc="320" dirty="0">
                <a:solidFill>
                  <a:srgbClr val="231F20"/>
                </a:solidFill>
                <a:latin typeface="Verdana" panose="020B0604030504040204" pitchFamily="34" charset="0"/>
                <a:ea typeface="Verdana" panose="020B0604030504040204" pitchFamily="34" charset="0"/>
                <a:cs typeface="Trebuchet MS"/>
              </a:rPr>
              <a:t> </a:t>
            </a:r>
            <a:r>
              <a:rPr sz="1600" kern="0" dirty="0">
                <a:solidFill>
                  <a:srgbClr val="231F20"/>
                </a:solidFill>
                <a:latin typeface="Verdana" panose="020B0604030504040204" pitchFamily="34" charset="0"/>
                <a:ea typeface="Verdana" panose="020B0604030504040204" pitchFamily="34" charset="0"/>
                <a:cs typeface="Trebuchet MS"/>
              </a:rPr>
              <a:t>ovat</a:t>
            </a:r>
            <a:r>
              <a:rPr sz="1600" kern="0" spc="320" dirty="0">
                <a:solidFill>
                  <a:srgbClr val="231F20"/>
                </a:solidFill>
                <a:latin typeface="Verdana" panose="020B0604030504040204" pitchFamily="34" charset="0"/>
                <a:ea typeface="Verdana" panose="020B0604030504040204" pitchFamily="34" charset="0"/>
                <a:cs typeface="Trebuchet MS"/>
              </a:rPr>
              <a:t> </a:t>
            </a:r>
            <a:r>
              <a:rPr sz="1600" kern="0" spc="60" dirty="0">
                <a:solidFill>
                  <a:srgbClr val="231F20"/>
                </a:solidFill>
                <a:latin typeface="Verdana" panose="020B0604030504040204" pitchFamily="34" charset="0"/>
                <a:ea typeface="Verdana" panose="020B0604030504040204" pitchFamily="34" charset="0"/>
                <a:cs typeface="Trebuchet MS"/>
              </a:rPr>
              <a:t>superruokaa:</a:t>
            </a:r>
            <a:r>
              <a:rPr sz="1600" kern="0" spc="326" dirty="0">
                <a:solidFill>
                  <a:srgbClr val="231F20"/>
                </a:solidFill>
                <a:latin typeface="Verdana" panose="020B0604030504040204" pitchFamily="34" charset="0"/>
                <a:ea typeface="Verdana" panose="020B0604030504040204" pitchFamily="34" charset="0"/>
                <a:cs typeface="Trebuchet MS"/>
              </a:rPr>
              <a:t> </a:t>
            </a:r>
            <a:r>
              <a:rPr sz="1600" kern="0" dirty="0">
                <a:solidFill>
                  <a:srgbClr val="231F20"/>
                </a:solidFill>
                <a:latin typeface="Verdana" panose="020B0604030504040204" pitchFamily="34" charset="0"/>
                <a:ea typeface="Verdana" panose="020B0604030504040204" pitchFamily="34" charset="0"/>
                <a:cs typeface="Trebuchet MS"/>
              </a:rPr>
              <a:t>terveellistä,</a:t>
            </a:r>
            <a:r>
              <a:rPr sz="1600" kern="0" spc="320" dirty="0">
                <a:solidFill>
                  <a:srgbClr val="231F20"/>
                </a:solidFill>
                <a:latin typeface="Verdana" panose="020B0604030504040204" pitchFamily="34" charset="0"/>
                <a:ea typeface="Verdana" panose="020B0604030504040204" pitchFamily="34" charset="0"/>
                <a:cs typeface="Trebuchet MS"/>
              </a:rPr>
              <a:t> </a:t>
            </a:r>
            <a:r>
              <a:rPr sz="1600" kern="0" spc="-13" dirty="0">
                <a:solidFill>
                  <a:srgbClr val="231F20"/>
                </a:solidFill>
                <a:latin typeface="Verdana" panose="020B0604030504040204" pitchFamily="34" charset="0"/>
                <a:ea typeface="Verdana" panose="020B0604030504040204" pitchFamily="34" charset="0"/>
                <a:cs typeface="Trebuchet MS"/>
              </a:rPr>
              <a:t>äärimmäisen </a:t>
            </a:r>
            <a:r>
              <a:rPr sz="1600" kern="0" dirty="0">
                <a:solidFill>
                  <a:srgbClr val="231F20"/>
                </a:solidFill>
                <a:latin typeface="Verdana" panose="020B0604030504040204" pitchFamily="34" charset="0"/>
                <a:ea typeface="Verdana" panose="020B0604030504040204" pitchFamily="34" charset="0"/>
                <a:cs typeface="Trebuchet MS"/>
              </a:rPr>
              <a:t>herkullista</a:t>
            </a:r>
            <a:r>
              <a:rPr sz="1600" kern="0" spc="173" dirty="0">
                <a:solidFill>
                  <a:srgbClr val="231F20"/>
                </a:solidFill>
                <a:latin typeface="Verdana" panose="020B0604030504040204" pitchFamily="34" charset="0"/>
                <a:ea typeface="Verdana" panose="020B0604030504040204" pitchFamily="34" charset="0"/>
                <a:cs typeface="Trebuchet MS"/>
              </a:rPr>
              <a:t> </a:t>
            </a:r>
            <a:r>
              <a:rPr sz="1600" kern="0" dirty="0">
                <a:solidFill>
                  <a:srgbClr val="231F20"/>
                </a:solidFill>
                <a:latin typeface="Verdana" panose="020B0604030504040204" pitchFamily="34" charset="0"/>
                <a:ea typeface="Verdana" panose="020B0604030504040204" pitchFamily="34" charset="0"/>
                <a:cs typeface="Trebuchet MS"/>
              </a:rPr>
              <a:t>ja</a:t>
            </a:r>
            <a:r>
              <a:rPr sz="1600" kern="0" spc="173" dirty="0">
                <a:solidFill>
                  <a:srgbClr val="231F20"/>
                </a:solidFill>
                <a:latin typeface="Verdana" panose="020B0604030504040204" pitchFamily="34" charset="0"/>
                <a:ea typeface="Verdana" panose="020B0604030504040204" pitchFamily="34" charset="0"/>
                <a:cs typeface="Trebuchet MS"/>
              </a:rPr>
              <a:t> </a:t>
            </a:r>
            <a:r>
              <a:rPr sz="1600" kern="0" dirty="0">
                <a:solidFill>
                  <a:srgbClr val="231F20"/>
                </a:solidFill>
                <a:latin typeface="Verdana" panose="020B0604030504040204" pitchFamily="34" charset="0"/>
                <a:ea typeface="Verdana" panose="020B0604030504040204" pitchFamily="34" charset="0"/>
                <a:cs typeface="Trebuchet MS"/>
              </a:rPr>
              <a:t>kaikille</a:t>
            </a:r>
            <a:r>
              <a:rPr sz="1600" kern="0" spc="173" dirty="0">
                <a:solidFill>
                  <a:srgbClr val="231F20"/>
                </a:solidFill>
                <a:latin typeface="Verdana" panose="020B0604030504040204" pitchFamily="34" charset="0"/>
                <a:ea typeface="Verdana" panose="020B0604030504040204" pitchFamily="34" charset="0"/>
                <a:cs typeface="Trebuchet MS"/>
              </a:rPr>
              <a:t> </a:t>
            </a:r>
            <a:r>
              <a:rPr sz="1600" kern="0" spc="-13" dirty="0">
                <a:solidFill>
                  <a:srgbClr val="231F20"/>
                </a:solidFill>
                <a:latin typeface="Verdana" panose="020B0604030504040204" pitchFamily="34" charset="0"/>
                <a:ea typeface="Verdana" panose="020B0604030504040204" pitchFamily="34" charset="0"/>
                <a:cs typeface="Trebuchet MS"/>
              </a:rPr>
              <a:t>ilmaista.</a:t>
            </a:r>
            <a:endParaRPr sz="1600" kern="0" dirty="0">
              <a:solidFill>
                <a:sysClr val="windowText" lastClr="000000"/>
              </a:solidFill>
              <a:latin typeface="Verdana" panose="020B0604030504040204" pitchFamily="34" charset="0"/>
              <a:ea typeface="Verdana" panose="020B0604030504040204" pitchFamily="34" charset="0"/>
              <a:cs typeface="Trebuchet MS"/>
            </a:endParaRPr>
          </a:p>
          <a:p>
            <a:pPr marL="517454" marR="6765" lvl="1" indent="-285750" defTabSz="1217706">
              <a:lnSpc>
                <a:spcPts val="1904"/>
              </a:lnSpc>
              <a:spcBef>
                <a:spcPts val="1132"/>
              </a:spcBef>
              <a:buClr>
                <a:srgbClr val="FF0000"/>
              </a:buClr>
              <a:buFont typeface="Courier New" panose="02070309020205020404" pitchFamily="49" charset="0"/>
              <a:buChar char="o"/>
              <a:tabLst>
                <a:tab pos="379688" algn="l"/>
              </a:tabLst>
            </a:pPr>
            <a:r>
              <a:rPr sz="1600" kern="0" spc="80" dirty="0">
                <a:solidFill>
                  <a:srgbClr val="231F20"/>
                </a:solidFill>
                <a:latin typeface="Verdana" panose="020B0604030504040204" pitchFamily="34" charset="0"/>
                <a:ea typeface="Verdana" panose="020B0604030504040204" pitchFamily="34" charset="0"/>
                <a:cs typeface="Trebuchet MS"/>
              </a:rPr>
              <a:t>Horta</a:t>
            </a:r>
            <a:r>
              <a:rPr sz="1600" kern="0" spc="152" dirty="0">
                <a:solidFill>
                  <a:srgbClr val="231F20"/>
                </a:solidFill>
                <a:latin typeface="Verdana" panose="020B0604030504040204" pitchFamily="34" charset="0"/>
                <a:ea typeface="Verdana" panose="020B0604030504040204" pitchFamily="34" charset="0"/>
                <a:cs typeface="Trebuchet MS"/>
              </a:rPr>
              <a:t> </a:t>
            </a:r>
            <a:r>
              <a:rPr sz="1600" kern="0" spc="127" dirty="0">
                <a:solidFill>
                  <a:srgbClr val="231F20"/>
                </a:solidFill>
                <a:latin typeface="Verdana" panose="020B0604030504040204" pitchFamily="34" charset="0"/>
                <a:ea typeface="Verdana" panose="020B0604030504040204" pitchFamily="34" charset="0"/>
                <a:cs typeface="Trebuchet MS"/>
              </a:rPr>
              <a:t>on</a:t>
            </a:r>
            <a:r>
              <a:rPr sz="1600" kern="0" spc="160" dirty="0">
                <a:solidFill>
                  <a:srgbClr val="231F20"/>
                </a:solidFill>
                <a:latin typeface="Verdana" panose="020B0604030504040204" pitchFamily="34" charset="0"/>
                <a:ea typeface="Verdana" panose="020B0604030504040204" pitchFamily="34" charset="0"/>
                <a:cs typeface="Trebuchet MS"/>
              </a:rPr>
              <a:t> </a:t>
            </a:r>
            <a:r>
              <a:rPr sz="1600" kern="0" dirty="0">
                <a:solidFill>
                  <a:srgbClr val="231F20"/>
                </a:solidFill>
                <a:latin typeface="Verdana" panose="020B0604030504040204" pitchFamily="34" charset="0"/>
                <a:ea typeface="Verdana" panose="020B0604030504040204" pitchFamily="34" charset="0"/>
                <a:cs typeface="Trebuchet MS"/>
              </a:rPr>
              <a:t>lähiruokaa,</a:t>
            </a:r>
            <a:r>
              <a:rPr sz="1600" kern="0" spc="160" dirty="0">
                <a:solidFill>
                  <a:srgbClr val="231F20"/>
                </a:solidFill>
                <a:latin typeface="Verdana" panose="020B0604030504040204" pitchFamily="34" charset="0"/>
                <a:ea typeface="Verdana" panose="020B0604030504040204" pitchFamily="34" charset="0"/>
                <a:cs typeface="Trebuchet MS"/>
              </a:rPr>
              <a:t> </a:t>
            </a:r>
            <a:r>
              <a:rPr sz="1600" kern="0" dirty="0">
                <a:solidFill>
                  <a:srgbClr val="231F20"/>
                </a:solidFill>
                <a:latin typeface="Verdana" panose="020B0604030504040204" pitchFamily="34" charset="0"/>
                <a:ea typeface="Verdana" panose="020B0604030504040204" pitchFamily="34" charset="0"/>
                <a:cs typeface="Trebuchet MS"/>
              </a:rPr>
              <a:t>joka</a:t>
            </a:r>
            <a:r>
              <a:rPr sz="1600" kern="0" spc="160" dirty="0">
                <a:solidFill>
                  <a:srgbClr val="231F20"/>
                </a:solidFill>
                <a:latin typeface="Verdana" panose="020B0604030504040204" pitchFamily="34" charset="0"/>
                <a:ea typeface="Verdana" panose="020B0604030504040204" pitchFamily="34" charset="0"/>
                <a:cs typeface="Trebuchet MS"/>
              </a:rPr>
              <a:t> </a:t>
            </a:r>
            <a:r>
              <a:rPr sz="1600" kern="0" spc="67" dirty="0">
                <a:solidFill>
                  <a:srgbClr val="231F20"/>
                </a:solidFill>
                <a:latin typeface="Verdana" panose="020B0604030504040204" pitchFamily="34" charset="0"/>
                <a:ea typeface="Verdana" panose="020B0604030504040204" pitchFamily="34" charset="0"/>
                <a:cs typeface="Trebuchet MS"/>
              </a:rPr>
              <a:t>matkaa</a:t>
            </a:r>
            <a:r>
              <a:rPr sz="1600" kern="0" spc="160" dirty="0">
                <a:solidFill>
                  <a:srgbClr val="231F20"/>
                </a:solidFill>
                <a:latin typeface="Verdana" panose="020B0604030504040204" pitchFamily="34" charset="0"/>
                <a:ea typeface="Verdana" panose="020B0604030504040204" pitchFamily="34" charset="0"/>
                <a:cs typeface="Trebuchet MS"/>
              </a:rPr>
              <a:t> </a:t>
            </a:r>
            <a:r>
              <a:rPr sz="1600" kern="0" spc="80" dirty="0">
                <a:solidFill>
                  <a:srgbClr val="231F20"/>
                </a:solidFill>
                <a:latin typeface="Verdana" panose="020B0604030504040204" pitchFamily="34" charset="0"/>
                <a:ea typeface="Verdana" panose="020B0604030504040204" pitchFamily="34" charset="0"/>
                <a:cs typeface="Trebuchet MS"/>
              </a:rPr>
              <a:t>luonnosta</a:t>
            </a:r>
            <a:r>
              <a:rPr sz="1600" kern="0" spc="160" dirty="0">
                <a:solidFill>
                  <a:srgbClr val="231F20"/>
                </a:solidFill>
                <a:latin typeface="Verdana" panose="020B0604030504040204" pitchFamily="34" charset="0"/>
                <a:ea typeface="Verdana" panose="020B0604030504040204" pitchFamily="34" charset="0"/>
                <a:cs typeface="Trebuchet MS"/>
              </a:rPr>
              <a:t> </a:t>
            </a:r>
            <a:r>
              <a:rPr sz="1600" kern="0" dirty="0">
                <a:solidFill>
                  <a:srgbClr val="231F20"/>
                </a:solidFill>
                <a:latin typeface="Verdana" panose="020B0604030504040204" pitchFamily="34" charset="0"/>
                <a:ea typeface="Verdana" panose="020B0604030504040204" pitchFamily="34" charset="0"/>
                <a:cs typeface="Trebuchet MS"/>
              </a:rPr>
              <a:t>lautaselle</a:t>
            </a:r>
            <a:r>
              <a:rPr sz="1600" kern="0" spc="160" dirty="0">
                <a:solidFill>
                  <a:srgbClr val="231F20"/>
                </a:solidFill>
                <a:latin typeface="Verdana" panose="020B0604030504040204" pitchFamily="34" charset="0"/>
                <a:ea typeface="Verdana" panose="020B0604030504040204" pitchFamily="34" charset="0"/>
                <a:cs typeface="Trebuchet MS"/>
              </a:rPr>
              <a:t> </a:t>
            </a:r>
            <a:r>
              <a:rPr sz="1600" kern="0" spc="-13" dirty="0">
                <a:solidFill>
                  <a:srgbClr val="231F20"/>
                </a:solidFill>
                <a:latin typeface="Verdana" panose="020B0604030504040204" pitchFamily="34" charset="0"/>
                <a:ea typeface="Verdana" panose="020B0604030504040204" pitchFamily="34" charset="0"/>
                <a:cs typeface="Trebuchet MS"/>
              </a:rPr>
              <a:t>todella </a:t>
            </a:r>
            <a:r>
              <a:rPr sz="1600" kern="0" spc="73" dirty="0">
                <a:solidFill>
                  <a:srgbClr val="231F20"/>
                </a:solidFill>
                <a:latin typeface="Verdana" panose="020B0604030504040204" pitchFamily="34" charset="0"/>
                <a:ea typeface="Verdana" panose="020B0604030504040204" pitchFamily="34" charset="0"/>
                <a:cs typeface="Trebuchet MS"/>
              </a:rPr>
              <a:t>nopeasti</a:t>
            </a:r>
            <a:r>
              <a:rPr sz="1600" kern="0" spc="-40" dirty="0">
                <a:solidFill>
                  <a:srgbClr val="231F20"/>
                </a:solidFill>
                <a:latin typeface="Verdana" panose="020B0604030504040204" pitchFamily="34" charset="0"/>
                <a:ea typeface="Verdana" panose="020B0604030504040204" pitchFamily="34" charset="0"/>
                <a:cs typeface="Trebuchet MS"/>
              </a:rPr>
              <a:t> </a:t>
            </a:r>
            <a:r>
              <a:rPr sz="1600" kern="0" dirty="0">
                <a:solidFill>
                  <a:srgbClr val="231F20"/>
                </a:solidFill>
                <a:latin typeface="Verdana" panose="020B0604030504040204" pitchFamily="34" charset="0"/>
                <a:ea typeface="Verdana" panose="020B0604030504040204" pitchFamily="34" charset="0"/>
                <a:cs typeface="Trebuchet MS"/>
              </a:rPr>
              <a:t>ja</a:t>
            </a:r>
            <a:r>
              <a:rPr sz="1600" kern="0" spc="-33" dirty="0">
                <a:solidFill>
                  <a:srgbClr val="231F20"/>
                </a:solidFill>
                <a:latin typeface="Verdana" panose="020B0604030504040204" pitchFamily="34" charset="0"/>
                <a:ea typeface="Verdana" panose="020B0604030504040204" pitchFamily="34" charset="0"/>
                <a:cs typeface="Trebuchet MS"/>
              </a:rPr>
              <a:t> </a:t>
            </a:r>
            <a:r>
              <a:rPr sz="1600" kern="0" spc="-13" dirty="0" err="1">
                <a:solidFill>
                  <a:srgbClr val="231F20"/>
                </a:solidFill>
                <a:latin typeface="Verdana" panose="020B0604030504040204" pitchFamily="34" charset="0"/>
                <a:ea typeface="Verdana" panose="020B0604030504040204" pitchFamily="34" charset="0"/>
                <a:cs typeface="Trebuchet MS"/>
              </a:rPr>
              <a:t>helposti</a:t>
            </a:r>
            <a:r>
              <a:rPr sz="1600" kern="0" spc="-13" dirty="0">
                <a:solidFill>
                  <a:srgbClr val="231F20"/>
                </a:solidFill>
                <a:latin typeface="Verdana" panose="020B0604030504040204" pitchFamily="34" charset="0"/>
                <a:ea typeface="Verdana" panose="020B0604030504040204" pitchFamily="34" charset="0"/>
                <a:cs typeface="Trebuchet MS"/>
              </a:rPr>
              <a:t>.</a:t>
            </a:r>
            <a:r>
              <a:rPr lang="fi-FI" sz="1600" kern="0" spc="-13" dirty="0">
                <a:solidFill>
                  <a:sysClr val="windowText" lastClr="000000"/>
                </a:solidFill>
                <a:latin typeface="Verdana" panose="020B0604030504040204" pitchFamily="34" charset="0"/>
                <a:ea typeface="Verdana" panose="020B0604030504040204" pitchFamily="34" charset="0"/>
                <a:cs typeface="Trebuchet MS"/>
              </a:rPr>
              <a:t> </a:t>
            </a:r>
            <a:r>
              <a:rPr sz="1600" i="1" kern="0" dirty="0">
                <a:solidFill>
                  <a:srgbClr val="231F20"/>
                </a:solidFill>
                <a:latin typeface="Verdana" panose="020B0604030504040204" pitchFamily="34" charset="0"/>
                <a:ea typeface="Verdana" panose="020B0604030504040204" pitchFamily="34" charset="0"/>
                <a:cs typeface="Lucida Sans"/>
              </a:rPr>
              <a:t>Horta</a:t>
            </a:r>
            <a:r>
              <a:rPr sz="1600" i="1" kern="0" spc="33" dirty="0">
                <a:solidFill>
                  <a:srgbClr val="231F20"/>
                </a:solidFill>
                <a:latin typeface="Verdana" panose="020B0604030504040204" pitchFamily="34" charset="0"/>
                <a:ea typeface="Verdana" panose="020B0604030504040204" pitchFamily="34" charset="0"/>
                <a:cs typeface="Lucida Sans"/>
              </a:rPr>
              <a:t> </a:t>
            </a:r>
            <a:r>
              <a:rPr sz="1600" kern="0" spc="127" dirty="0">
                <a:solidFill>
                  <a:srgbClr val="231F20"/>
                </a:solidFill>
                <a:latin typeface="Verdana" panose="020B0604030504040204" pitchFamily="34" charset="0"/>
                <a:ea typeface="Verdana" panose="020B0604030504040204" pitchFamily="34" charset="0"/>
                <a:cs typeface="Trebuchet MS"/>
              </a:rPr>
              <a:t>on</a:t>
            </a:r>
            <a:r>
              <a:rPr sz="1600" kern="0" spc="67" dirty="0">
                <a:solidFill>
                  <a:srgbClr val="231F20"/>
                </a:solidFill>
                <a:latin typeface="Verdana" panose="020B0604030504040204" pitchFamily="34" charset="0"/>
                <a:ea typeface="Verdana" panose="020B0604030504040204" pitchFamily="34" charset="0"/>
                <a:cs typeface="Trebuchet MS"/>
              </a:rPr>
              <a:t> kreikkaa</a:t>
            </a:r>
            <a:r>
              <a:rPr sz="1600" kern="0" spc="60" dirty="0">
                <a:solidFill>
                  <a:srgbClr val="231F20"/>
                </a:solidFill>
                <a:latin typeface="Verdana" panose="020B0604030504040204" pitchFamily="34" charset="0"/>
                <a:ea typeface="Verdana" panose="020B0604030504040204" pitchFamily="34" charset="0"/>
                <a:cs typeface="Trebuchet MS"/>
              </a:rPr>
              <a:t> </a:t>
            </a:r>
            <a:r>
              <a:rPr sz="1600" kern="0" dirty="0">
                <a:solidFill>
                  <a:srgbClr val="231F20"/>
                </a:solidFill>
                <a:latin typeface="Verdana" panose="020B0604030504040204" pitchFamily="34" charset="0"/>
                <a:ea typeface="Verdana" panose="020B0604030504040204" pitchFamily="34" charset="0"/>
                <a:cs typeface="Trebuchet MS"/>
              </a:rPr>
              <a:t>ja</a:t>
            </a:r>
            <a:r>
              <a:rPr sz="1600" kern="0" spc="67" dirty="0">
                <a:solidFill>
                  <a:srgbClr val="231F20"/>
                </a:solidFill>
                <a:latin typeface="Verdana" panose="020B0604030504040204" pitchFamily="34" charset="0"/>
                <a:ea typeface="Verdana" panose="020B0604030504040204" pitchFamily="34" charset="0"/>
                <a:cs typeface="Trebuchet MS"/>
              </a:rPr>
              <a:t> </a:t>
            </a:r>
            <a:r>
              <a:rPr sz="1600" kern="0" dirty="0">
                <a:solidFill>
                  <a:srgbClr val="231F20"/>
                </a:solidFill>
                <a:latin typeface="Verdana" panose="020B0604030504040204" pitchFamily="34" charset="0"/>
                <a:ea typeface="Verdana" panose="020B0604030504040204" pitchFamily="34" charset="0"/>
                <a:cs typeface="Trebuchet MS"/>
              </a:rPr>
              <a:t>tarkoittaa</a:t>
            </a:r>
            <a:r>
              <a:rPr sz="1600" kern="0" spc="60" dirty="0">
                <a:solidFill>
                  <a:srgbClr val="231F20"/>
                </a:solidFill>
                <a:latin typeface="Verdana" panose="020B0604030504040204" pitchFamily="34" charset="0"/>
                <a:ea typeface="Verdana" panose="020B0604030504040204" pitchFamily="34" charset="0"/>
                <a:cs typeface="Trebuchet MS"/>
              </a:rPr>
              <a:t> </a:t>
            </a:r>
            <a:r>
              <a:rPr sz="1600" kern="0" spc="67" dirty="0">
                <a:solidFill>
                  <a:srgbClr val="231F20"/>
                </a:solidFill>
                <a:latin typeface="Verdana" panose="020B0604030504040204" pitchFamily="34" charset="0"/>
                <a:ea typeface="Verdana" panose="020B0604030504040204" pitchFamily="34" charset="0"/>
                <a:cs typeface="Trebuchet MS"/>
              </a:rPr>
              <a:t>kaikkea </a:t>
            </a:r>
            <a:r>
              <a:rPr sz="1600" kern="0" spc="-27" dirty="0">
                <a:solidFill>
                  <a:srgbClr val="231F20"/>
                </a:solidFill>
                <a:latin typeface="Verdana" panose="020B0604030504040204" pitchFamily="34" charset="0"/>
                <a:ea typeface="Verdana" panose="020B0604030504040204" pitchFamily="34" charset="0"/>
                <a:cs typeface="Trebuchet MS"/>
              </a:rPr>
              <a:t>villiä,</a:t>
            </a:r>
            <a:r>
              <a:rPr sz="1600" kern="0" spc="67" dirty="0">
                <a:solidFill>
                  <a:srgbClr val="231F20"/>
                </a:solidFill>
                <a:latin typeface="Verdana" panose="020B0604030504040204" pitchFamily="34" charset="0"/>
                <a:ea typeface="Verdana" panose="020B0604030504040204" pitchFamily="34" charset="0"/>
                <a:cs typeface="Trebuchet MS"/>
              </a:rPr>
              <a:t> </a:t>
            </a:r>
            <a:r>
              <a:rPr sz="1600" kern="0" spc="47" dirty="0">
                <a:solidFill>
                  <a:srgbClr val="231F20"/>
                </a:solidFill>
                <a:latin typeface="Verdana" panose="020B0604030504040204" pitchFamily="34" charset="0"/>
                <a:ea typeface="Verdana" panose="020B0604030504040204" pitchFamily="34" charset="0"/>
                <a:cs typeface="Trebuchet MS"/>
              </a:rPr>
              <a:t>kasviperäistä </a:t>
            </a:r>
            <a:r>
              <a:rPr sz="1600" kern="0" spc="-13" dirty="0">
                <a:solidFill>
                  <a:srgbClr val="231F20"/>
                </a:solidFill>
                <a:latin typeface="Verdana" panose="020B0604030504040204" pitchFamily="34" charset="0"/>
                <a:ea typeface="Verdana" panose="020B0604030504040204" pitchFamily="34" charset="0"/>
                <a:cs typeface="Trebuchet MS"/>
              </a:rPr>
              <a:t>syötävää.</a:t>
            </a:r>
            <a:endParaRPr sz="1600" kern="0" dirty="0">
              <a:solidFill>
                <a:sysClr val="windowText" lastClr="000000"/>
              </a:solidFill>
              <a:latin typeface="Verdana" panose="020B0604030504040204" pitchFamily="34" charset="0"/>
              <a:ea typeface="Verdana" panose="020B0604030504040204" pitchFamily="34" charset="0"/>
              <a:cs typeface="Trebuchet MS"/>
            </a:endParaRPr>
          </a:p>
          <a:p>
            <a:pPr marL="517454" marR="2412581" lvl="1" indent="-285750" defTabSz="1217706">
              <a:lnSpc>
                <a:spcPts val="1904"/>
              </a:lnSpc>
              <a:spcBef>
                <a:spcPts val="1132"/>
              </a:spcBef>
              <a:buClr>
                <a:srgbClr val="FF0000"/>
              </a:buClr>
              <a:buFont typeface="Courier New" panose="02070309020205020404" pitchFamily="49" charset="0"/>
              <a:buChar char="o"/>
              <a:tabLst>
                <a:tab pos="379688" algn="l"/>
              </a:tabLst>
            </a:pPr>
            <a:r>
              <a:rPr sz="1600" kern="0" spc="100" dirty="0">
                <a:solidFill>
                  <a:srgbClr val="231F20"/>
                </a:solidFill>
                <a:latin typeface="Verdana" panose="020B0604030504040204" pitchFamily="34" charset="0"/>
                <a:ea typeface="Verdana" panose="020B0604030504040204" pitchFamily="34" charset="0"/>
                <a:cs typeface="Trebuchet MS"/>
              </a:rPr>
              <a:t>Oman</a:t>
            </a:r>
            <a:r>
              <a:rPr sz="1600" kern="0" spc="160" dirty="0">
                <a:solidFill>
                  <a:srgbClr val="231F20"/>
                </a:solidFill>
                <a:latin typeface="Verdana" panose="020B0604030504040204" pitchFamily="34" charset="0"/>
                <a:ea typeface="Verdana" panose="020B0604030504040204" pitchFamily="34" charset="0"/>
                <a:cs typeface="Trebuchet MS"/>
              </a:rPr>
              <a:t> </a:t>
            </a:r>
            <a:r>
              <a:rPr sz="1600" kern="0" spc="87" dirty="0">
                <a:solidFill>
                  <a:srgbClr val="231F20"/>
                </a:solidFill>
                <a:latin typeface="Verdana" panose="020B0604030504040204" pitchFamily="34" charset="0"/>
                <a:ea typeface="Verdana" panose="020B0604030504040204" pitchFamily="34" charset="0"/>
                <a:cs typeface="Trebuchet MS"/>
              </a:rPr>
              <a:t>kasvupaikkansa</a:t>
            </a:r>
            <a:r>
              <a:rPr sz="1600" kern="0" spc="160" dirty="0">
                <a:solidFill>
                  <a:srgbClr val="231F20"/>
                </a:solidFill>
                <a:latin typeface="Verdana" panose="020B0604030504040204" pitchFamily="34" charset="0"/>
                <a:ea typeface="Verdana" panose="020B0604030504040204" pitchFamily="34" charset="0"/>
                <a:cs typeface="Trebuchet MS"/>
              </a:rPr>
              <a:t> </a:t>
            </a:r>
            <a:r>
              <a:rPr sz="1600" kern="0" dirty="0">
                <a:solidFill>
                  <a:srgbClr val="231F20"/>
                </a:solidFill>
                <a:latin typeface="Verdana" panose="020B0604030504040204" pitchFamily="34" charset="0"/>
                <a:ea typeface="Verdana" panose="020B0604030504040204" pitchFamily="34" charset="0"/>
                <a:cs typeface="Trebuchet MS"/>
              </a:rPr>
              <a:t>valinneet</a:t>
            </a:r>
            <a:r>
              <a:rPr sz="1600" kern="0" spc="160" dirty="0">
                <a:solidFill>
                  <a:srgbClr val="231F20"/>
                </a:solidFill>
                <a:latin typeface="Verdana" panose="020B0604030504040204" pitchFamily="34" charset="0"/>
                <a:ea typeface="Verdana" panose="020B0604030504040204" pitchFamily="34" charset="0"/>
                <a:cs typeface="Trebuchet MS"/>
              </a:rPr>
              <a:t> </a:t>
            </a:r>
            <a:r>
              <a:rPr sz="1600" kern="0" spc="-13" dirty="0">
                <a:solidFill>
                  <a:srgbClr val="231F20"/>
                </a:solidFill>
                <a:latin typeface="Verdana" panose="020B0604030504040204" pitchFamily="34" charset="0"/>
                <a:ea typeface="Verdana" panose="020B0604030504040204" pitchFamily="34" charset="0"/>
                <a:cs typeface="Trebuchet MS"/>
              </a:rPr>
              <a:t>villit </a:t>
            </a:r>
            <a:r>
              <a:rPr sz="1600" kern="0" dirty="0">
                <a:solidFill>
                  <a:srgbClr val="231F20"/>
                </a:solidFill>
                <a:latin typeface="Verdana" panose="020B0604030504040204" pitchFamily="34" charset="0"/>
                <a:ea typeface="Verdana" panose="020B0604030504040204" pitchFamily="34" charset="0"/>
                <a:cs typeface="Trebuchet MS"/>
              </a:rPr>
              <a:t>kasvit</a:t>
            </a:r>
            <a:r>
              <a:rPr sz="1600" kern="0" spc="338" dirty="0">
                <a:solidFill>
                  <a:srgbClr val="231F20"/>
                </a:solidFill>
                <a:latin typeface="Verdana" panose="020B0604030504040204" pitchFamily="34" charset="0"/>
                <a:ea typeface="Verdana" panose="020B0604030504040204" pitchFamily="34" charset="0"/>
                <a:cs typeface="Trebuchet MS"/>
              </a:rPr>
              <a:t> </a:t>
            </a:r>
            <a:r>
              <a:rPr sz="1600" kern="0" dirty="0">
                <a:solidFill>
                  <a:srgbClr val="231F20"/>
                </a:solidFill>
                <a:latin typeface="Verdana" panose="020B0604030504040204" pitchFamily="34" charset="0"/>
                <a:ea typeface="Verdana" panose="020B0604030504040204" pitchFamily="34" charset="0"/>
                <a:cs typeface="Trebuchet MS"/>
              </a:rPr>
              <a:t>ovat</a:t>
            </a:r>
            <a:r>
              <a:rPr sz="1600" kern="0" spc="338" dirty="0">
                <a:solidFill>
                  <a:srgbClr val="231F20"/>
                </a:solidFill>
                <a:latin typeface="Verdana" panose="020B0604030504040204" pitchFamily="34" charset="0"/>
                <a:ea typeface="Verdana" panose="020B0604030504040204" pitchFamily="34" charset="0"/>
                <a:cs typeface="Trebuchet MS"/>
              </a:rPr>
              <a:t> </a:t>
            </a:r>
            <a:r>
              <a:rPr sz="1600" kern="0" spc="-13" dirty="0">
                <a:solidFill>
                  <a:srgbClr val="231F20"/>
                </a:solidFill>
                <a:latin typeface="Verdana" panose="020B0604030504040204" pitchFamily="34" charset="0"/>
                <a:ea typeface="Verdana" panose="020B0604030504040204" pitchFamily="34" charset="0"/>
                <a:cs typeface="Trebuchet MS"/>
              </a:rPr>
              <a:t>helpollapäässeitä </a:t>
            </a:r>
            <a:r>
              <a:rPr sz="1600" kern="0" dirty="0">
                <a:solidFill>
                  <a:srgbClr val="231F20"/>
                </a:solidFill>
                <a:latin typeface="Verdana" panose="020B0604030504040204" pitchFamily="34" charset="0"/>
                <a:ea typeface="Verdana" panose="020B0604030504040204" pitchFamily="34" charset="0"/>
                <a:cs typeface="Trebuchet MS"/>
              </a:rPr>
              <a:t>viljelykasveja</a:t>
            </a:r>
            <a:r>
              <a:rPr sz="1600" kern="0" spc="113" dirty="0">
                <a:solidFill>
                  <a:srgbClr val="231F20"/>
                </a:solidFill>
                <a:latin typeface="Verdana" panose="020B0604030504040204" pitchFamily="34" charset="0"/>
                <a:ea typeface="Verdana" panose="020B0604030504040204" pitchFamily="34" charset="0"/>
                <a:cs typeface="Trebuchet MS"/>
              </a:rPr>
              <a:t> </a:t>
            </a:r>
            <a:r>
              <a:rPr sz="1600" kern="0" spc="60" dirty="0">
                <a:solidFill>
                  <a:srgbClr val="231F20"/>
                </a:solidFill>
                <a:latin typeface="Verdana" panose="020B0604030504040204" pitchFamily="34" charset="0"/>
                <a:ea typeface="Verdana" panose="020B0604030504040204" pitchFamily="34" charset="0"/>
                <a:cs typeface="Trebuchet MS"/>
              </a:rPr>
              <a:t>voimakkaampia</a:t>
            </a:r>
            <a:r>
              <a:rPr sz="1600" kern="0" spc="113" dirty="0">
                <a:solidFill>
                  <a:srgbClr val="231F20"/>
                </a:solidFill>
                <a:latin typeface="Verdana" panose="020B0604030504040204" pitchFamily="34" charset="0"/>
                <a:ea typeface="Verdana" panose="020B0604030504040204" pitchFamily="34" charset="0"/>
                <a:cs typeface="Trebuchet MS"/>
              </a:rPr>
              <a:t> </a:t>
            </a:r>
            <a:r>
              <a:rPr sz="1600" kern="0" spc="-33" dirty="0">
                <a:solidFill>
                  <a:srgbClr val="231F20"/>
                </a:solidFill>
                <a:latin typeface="Verdana" panose="020B0604030504040204" pitchFamily="34" charset="0"/>
                <a:ea typeface="Verdana" panose="020B0604030504040204" pitchFamily="34" charset="0"/>
                <a:cs typeface="Trebuchet MS"/>
              </a:rPr>
              <a:t>ja </a:t>
            </a:r>
            <a:r>
              <a:rPr sz="1600" kern="0" dirty="0">
                <a:solidFill>
                  <a:srgbClr val="231F20"/>
                </a:solidFill>
                <a:latin typeface="Verdana" panose="020B0604030504040204" pitchFamily="34" charset="0"/>
                <a:ea typeface="Verdana" panose="020B0604030504040204" pitchFamily="34" charset="0"/>
                <a:cs typeface="Trebuchet MS"/>
              </a:rPr>
              <a:t>sitkeämpiä.</a:t>
            </a:r>
            <a:r>
              <a:rPr sz="1600" kern="0" spc="140" dirty="0">
                <a:solidFill>
                  <a:srgbClr val="231F20"/>
                </a:solidFill>
                <a:latin typeface="Verdana" panose="020B0604030504040204" pitchFamily="34" charset="0"/>
                <a:ea typeface="Verdana" panose="020B0604030504040204" pitchFamily="34" charset="0"/>
                <a:cs typeface="Trebuchet MS"/>
              </a:rPr>
              <a:t> </a:t>
            </a:r>
            <a:r>
              <a:rPr sz="1600" kern="0" spc="73" dirty="0">
                <a:solidFill>
                  <a:srgbClr val="231F20"/>
                </a:solidFill>
                <a:latin typeface="Verdana" panose="020B0604030504040204" pitchFamily="34" charset="0"/>
                <a:ea typeface="Verdana" panose="020B0604030504040204" pitchFamily="34" charset="0"/>
                <a:cs typeface="Trebuchet MS"/>
              </a:rPr>
              <a:t>Niissä</a:t>
            </a:r>
            <a:r>
              <a:rPr sz="1600" kern="0" spc="146" dirty="0">
                <a:solidFill>
                  <a:srgbClr val="231F20"/>
                </a:solidFill>
                <a:latin typeface="Verdana" panose="020B0604030504040204" pitchFamily="34" charset="0"/>
                <a:ea typeface="Verdana" panose="020B0604030504040204" pitchFamily="34" charset="0"/>
                <a:cs typeface="Trebuchet MS"/>
              </a:rPr>
              <a:t> </a:t>
            </a:r>
            <a:r>
              <a:rPr sz="1600" kern="0" spc="127" dirty="0">
                <a:solidFill>
                  <a:srgbClr val="231F20"/>
                </a:solidFill>
                <a:latin typeface="Verdana" panose="020B0604030504040204" pitchFamily="34" charset="0"/>
                <a:ea typeface="Verdana" panose="020B0604030504040204" pitchFamily="34" charset="0"/>
                <a:cs typeface="Trebuchet MS"/>
              </a:rPr>
              <a:t>on</a:t>
            </a:r>
            <a:r>
              <a:rPr sz="1600" kern="0" spc="146" dirty="0">
                <a:solidFill>
                  <a:srgbClr val="231F20"/>
                </a:solidFill>
                <a:latin typeface="Verdana" panose="020B0604030504040204" pitchFamily="34" charset="0"/>
                <a:ea typeface="Verdana" panose="020B0604030504040204" pitchFamily="34" charset="0"/>
                <a:cs typeface="Trebuchet MS"/>
              </a:rPr>
              <a:t> </a:t>
            </a:r>
            <a:r>
              <a:rPr sz="1600" kern="0" spc="67" dirty="0">
                <a:solidFill>
                  <a:srgbClr val="231F20"/>
                </a:solidFill>
                <a:latin typeface="Verdana" panose="020B0604030504040204" pitchFamily="34" charset="0"/>
                <a:ea typeface="Verdana" panose="020B0604030504040204" pitchFamily="34" charset="0"/>
                <a:cs typeface="Trebuchet MS"/>
              </a:rPr>
              <a:t>enemmän </a:t>
            </a:r>
            <a:r>
              <a:rPr sz="1600" kern="0" dirty="0">
                <a:solidFill>
                  <a:srgbClr val="231F20"/>
                </a:solidFill>
                <a:latin typeface="Verdana" panose="020B0604030504040204" pitchFamily="34" charset="0"/>
                <a:ea typeface="Verdana" panose="020B0604030504040204" pitchFamily="34" charset="0"/>
                <a:cs typeface="Trebuchet MS"/>
              </a:rPr>
              <a:t>antioksidantteja,</a:t>
            </a:r>
            <a:r>
              <a:rPr sz="1600" kern="0" spc="393" dirty="0">
                <a:solidFill>
                  <a:srgbClr val="231F20"/>
                </a:solidFill>
                <a:latin typeface="Verdana" panose="020B0604030504040204" pitchFamily="34" charset="0"/>
                <a:ea typeface="Verdana" panose="020B0604030504040204" pitchFamily="34" charset="0"/>
                <a:cs typeface="Trebuchet MS"/>
              </a:rPr>
              <a:t> </a:t>
            </a:r>
            <a:r>
              <a:rPr sz="1600" kern="0" dirty="0">
                <a:solidFill>
                  <a:srgbClr val="231F20"/>
                </a:solidFill>
                <a:latin typeface="Verdana" panose="020B0604030504040204" pitchFamily="34" charset="0"/>
                <a:ea typeface="Verdana" panose="020B0604030504040204" pitchFamily="34" charset="0"/>
                <a:cs typeface="Trebuchet MS"/>
              </a:rPr>
              <a:t>vitamiineja</a:t>
            </a:r>
            <a:r>
              <a:rPr sz="1600" kern="0" spc="400" dirty="0">
                <a:solidFill>
                  <a:srgbClr val="231F20"/>
                </a:solidFill>
                <a:latin typeface="Verdana" panose="020B0604030504040204" pitchFamily="34" charset="0"/>
                <a:ea typeface="Verdana" panose="020B0604030504040204" pitchFamily="34" charset="0"/>
                <a:cs typeface="Trebuchet MS"/>
              </a:rPr>
              <a:t> </a:t>
            </a:r>
            <a:r>
              <a:rPr sz="1600" kern="0" spc="-33" dirty="0">
                <a:solidFill>
                  <a:srgbClr val="231F20"/>
                </a:solidFill>
                <a:latin typeface="Verdana" panose="020B0604030504040204" pitchFamily="34" charset="0"/>
                <a:ea typeface="Verdana" panose="020B0604030504040204" pitchFamily="34" charset="0"/>
                <a:cs typeface="Trebuchet MS"/>
              </a:rPr>
              <a:t>ja </a:t>
            </a:r>
            <a:r>
              <a:rPr sz="1600" kern="0" dirty="0">
                <a:solidFill>
                  <a:srgbClr val="231F20"/>
                </a:solidFill>
                <a:latin typeface="Verdana" panose="020B0604030504040204" pitchFamily="34" charset="0"/>
                <a:ea typeface="Verdana" panose="020B0604030504040204" pitchFamily="34" charset="0"/>
                <a:cs typeface="Trebuchet MS"/>
              </a:rPr>
              <a:t>hivenaineita</a:t>
            </a:r>
            <a:r>
              <a:rPr sz="1600" kern="0" spc="293" dirty="0">
                <a:solidFill>
                  <a:srgbClr val="231F20"/>
                </a:solidFill>
                <a:latin typeface="Verdana" panose="020B0604030504040204" pitchFamily="34" charset="0"/>
                <a:ea typeface="Verdana" panose="020B0604030504040204" pitchFamily="34" charset="0"/>
                <a:cs typeface="Trebuchet MS"/>
              </a:rPr>
              <a:t> </a:t>
            </a:r>
            <a:r>
              <a:rPr sz="1600" kern="0" dirty="0">
                <a:solidFill>
                  <a:srgbClr val="231F20"/>
                </a:solidFill>
                <a:latin typeface="Verdana" panose="020B0604030504040204" pitchFamily="34" charset="0"/>
                <a:ea typeface="Verdana" panose="020B0604030504040204" pitchFamily="34" charset="0"/>
                <a:cs typeface="Trebuchet MS"/>
              </a:rPr>
              <a:t>kuin</a:t>
            </a:r>
            <a:r>
              <a:rPr sz="1600" kern="0" spc="300" dirty="0">
                <a:solidFill>
                  <a:srgbClr val="231F20"/>
                </a:solidFill>
                <a:latin typeface="Verdana" panose="020B0604030504040204" pitchFamily="34" charset="0"/>
                <a:ea typeface="Verdana" panose="020B0604030504040204" pitchFamily="34" charset="0"/>
                <a:cs typeface="Trebuchet MS"/>
              </a:rPr>
              <a:t> </a:t>
            </a:r>
            <a:r>
              <a:rPr sz="1600" kern="0" dirty="0">
                <a:solidFill>
                  <a:srgbClr val="231F20"/>
                </a:solidFill>
                <a:latin typeface="Verdana" panose="020B0604030504040204" pitchFamily="34" charset="0"/>
                <a:ea typeface="Verdana" panose="020B0604030504040204" pitchFamily="34" charset="0"/>
                <a:cs typeface="Trebuchet MS"/>
              </a:rPr>
              <a:t>viljellyissä</a:t>
            </a:r>
            <a:r>
              <a:rPr sz="1600" kern="0" spc="293" dirty="0">
                <a:solidFill>
                  <a:srgbClr val="231F20"/>
                </a:solidFill>
                <a:latin typeface="Verdana" panose="020B0604030504040204" pitchFamily="34" charset="0"/>
                <a:ea typeface="Verdana" panose="020B0604030504040204" pitchFamily="34" charset="0"/>
                <a:cs typeface="Trebuchet MS"/>
              </a:rPr>
              <a:t> </a:t>
            </a:r>
            <a:r>
              <a:rPr sz="1600" kern="0" spc="53" dirty="0">
                <a:solidFill>
                  <a:srgbClr val="231F20"/>
                </a:solidFill>
                <a:latin typeface="Verdana" panose="020B0604030504040204" pitchFamily="34" charset="0"/>
                <a:ea typeface="Verdana" panose="020B0604030504040204" pitchFamily="34" charset="0"/>
                <a:cs typeface="Trebuchet MS"/>
              </a:rPr>
              <a:t>kasveissa.</a:t>
            </a:r>
            <a:endParaRPr sz="1600" kern="0" dirty="0">
              <a:solidFill>
                <a:sysClr val="windowText" lastClr="000000"/>
              </a:solidFill>
              <a:latin typeface="Verdana" panose="020B0604030504040204" pitchFamily="34" charset="0"/>
              <a:ea typeface="Verdana" panose="020B0604030504040204" pitchFamily="34" charset="0"/>
              <a:cs typeface="Trebuchet MS"/>
            </a:endParaRPr>
          </a:p>
          <a:p>
            <a:pPr marL="285750" lvl="1" indent="-285750" defTabSz="1217706">
              <a:spcBef>
                <a:spcPts val="7"/>
              </a:spcBef>
              <a:buClr>
                <a:srgbClr val="FF0000"/>
              </a:buClr>
              <a:buFont typeface="Courier New" panose="02070309020205020404" pitchFamily="49" charset="0"/>
              <a:buChar char="o"/>
            </a:pPr>
            <a:endParaRPr sz="1600" kern="0" dirty="0">
              <a:solidFill>
                <a:sysClr val="windowText" lastClr="000000"/>
              </a:solidFill>
              <a:latin typeface="Verdana" panose="020B0604030504040204" pitchFamily="34" charset="0"/>
              <a:ea typeface="Verdana" panose="020B0604030504040204" pitchFamily="34" charset="0"/>
              <a:cs typeface="Trebuchet MS"/>
            </a:endParaRPr>
          </a:p>
          <a:p>
            <a:pPr marL="301818" indent="-285750" defTabSz="1217706">
              <a:buClr>
                <a:srgbClr val="FF0000"/>
              </a:buClr>
              <a:buFont typeface="Courier New" panose="02070309020205020404" pitchFamily="49" charset="0"/>
              <a:buChar char="o"/>
              <a:tabLst>
                <a:tab pos="164051" algn="l"/>
              </a:tabLst>
            </a:pPr>
            <a:r>
              <a:rPr sz="1600" kern="0" dirty="0">
                <a:solidFill>
                  <a:srgbClr val="231F20"/>
                </a:solidFill>
                <a:latin typeface="Verdana" panose="020B0604030504040204" pitchFamily="34" charset="0"/>
                <a:ea typeface="Verdana" panose="020B0604030504040204" pitchFamily="34" charset="0"/>
                <a:cs typeface="Trebuchet MS"/>
              </a:rPr>
              <a:t>Yrttiteet</a:t>
            </a:r>
            <a:r>
              <a:rPr sz="1600" kern="0" spc="80" dirty="0">
                <a:solidFill>
                  <a:srgbClr val="231F20"/>
                </a:solidFill>
                <a:latin typeface="Verdana" panose="020B0604030504040204" pitchFamily="34" charset="0"/>
                <a:ea typeface="Verdana" panose="020B0604030504040204" pitchFamily="34" charset="0"/>
                <a:cs typeface="Trebuchet MS"/>
              </a:rPr>
              <a:t> </a:t>
            </a:r>
            <a:r>
              <a:rPr sz="1600" kern="0" dirty="0">
                <a:solidFill>
                  <a:srgbClr val="231F20"/>
                </a:solidFill>
                <a:latin typeface="Verdana" panose="020B0604030504040204" pitchFamily="34" charset="0"/>
                <a:ea typeface="Verdana" panose="020B0604030504040204" pitchFamily="34" charset="0"/>
                <a:cs typeface="Trebuchet MS"/>
              </a:rPr>
              <a:t>ja</a:t>
            </a:r>
            <a:r>
              <a:rPr sz="1600" kern="0" spc="87" dirty="0">
                <a:solidFill>
                  <a:srgbClr val="231F20"/>
                </a:solidFill>
                <a:latin typeface="Verdana" panose="020B0604030504040204" pitchFamily="34" charset="0"/>
                <a:ea typeface="Verdana" panose="020B0604030504040204" pitchFamily="34" charset="0"/>
                <a:cs typeface="Trebuchet MS"/>
              </a:rPr>
              <a:t> </a:t>
            </a:r>
            <a:r>
              <a:rPr sz="1600" kern="0" spc="67" dirty="0">
                <a:solidFill>
                  <a:srgbClr val="231F20"/>
                </a:solidFill>
                <a:latin typeface="Verdana" panose="020B0604030504040204" pitchFamily="34" charset="0"/>
                <a:ea typeface="Verdana" panose="020B0604030504040204" pitchFamily="34" charset="0"/>
                <a:cs typeface="Trebuchet MS"/>
              </a:rPr>
              <a:t>käsi-</a:t>
            </a:r>
            <a:r>
              <a:rPr sz="1600" kern="0" spc="-13" dirty="0">
                <a:solidFill>
                  <a:srgbClr val="231F20"/>
                </a:solidFill>
                <a:latin typeface="Verdana" panose="020B0604030504040204" pitchFamily="34" charset="0"/>
                <a:ea typeface="Verdana" panose="020B0604030504040204" pitchFamily="34" charset="0"/>
                <a:cs typeface="Trebuchet MS"/>
              </a:rPr>
              <a:t>/jalkakylvyt</a:t>
            </a:r>
            <a:endParaRPr sz="1600" kern="0" dirty="0">
              <a:solidFill>
                <a:sysClr val="windowText" lastClr="000000"/>
              </a:solidFill>
              <a:latin typeface="Verdana" panose="020B0604030504040204" pitchFamily="34" charset="0"/>
              <a:ea typeface="Verdana" panose="020B0604030504040204" pitchFamily="34" charset="0"/>
              <a:cs typeface="Trebuchet MS"/>
            </a:endParaRPr>
          </a:p>
          <a:p>
            <a:pPr marL="517454" lvl="1" indent="-285750" defTabSz="1217706">
              <a:spcBef>
                <a:spcPts val="286"/>
              </a:spcBef>
              <a:buClr>
                <a:srgbClr val="FF0000"/>
              </a:buClr>
              <a:buFont typeface="Courier New" panose="02070309020205020404" pitchFamily="49" charset="0"/>
              <a:buChar char="o"/>
              <a:tabLst>
                <a:tab pos="379688" algn="l"/>
              </a:tabLst>
            </a:pPr>
            <a:r>
              <a:rPr sz="1600" kern="0" dirty="0">
                <a:solidFill>
                  <a:srgbClr val="231F20"/>
                </a:solidFill>
                <a:latin typeface="Verdana" panose="020B0604030504040204" pitchFamily="34" charset="0"/>
                <a:ea typeface="Verdana" panose="020B0604030504040204" pitchFamily="34" charset="0"/>
                <a:cs typeface="Trebuchet MS"/>
              </a:rPr>
              <a:t>Tuoreet</a:t>
            </a:r>
            <a:r>
              <a:rPr sz="1600" kern="0" spc="246" dirty="0">
                <a:solidFill>
                  <a:srgbClr val="231F20"/>
                </a:solidFill>
                <a:latin typeface="Verdana" panose="020B0604030504040204" pitchFamily="34" charset="0"/>
                <a:ea typeface="Verdana" panose="020B0604030504040204" pitchFamily="34" charset="0"/>
                <a:cs typeface="Trebuchet MS"/>
              </a:rPr>
              <a:t> </a:t>
            </a:r>
            <a:r>
              <a:rPr sz="1600" kern="0" spc="-13" dirty="0">
                <a:solidFill>
                  <a:srgbClr val="231F20"/>
                </a:solidFill>
                <a:latin typeface="Verdana" panose="020B0604030504040204" pitchFamily="34" charset="0"/>
                <a:ea typeface="Verdana" panose="020B0604030504040204" pitchFamily="34" charset="0"/>
                <a:cs typeface="Trebuchet MS"/>
              </a:rPr>
              <a:t>yrtit</a:t>
            </a:r>
            <a:endParaRPr sz="1600" kern="0" dirty="0">
              <a:solidFill>
                <a:sysClr val="windowText" lastClr="000000"/>
              </a:solidFill>
              <a:latin typeface="Verdana" panose="020B0604030504040204" pitchFamily="34" charset="0"/>
              <a:ea typeface="Verdana" panose="020B0604030504040204" pitchFamily="34" charset="0"/>
              <a:cs typeface="Trebuchet MS"/>
            </a:endParaRPr>
          </a:p>
          <a:p>
            <a:pPr marL="517454" lvl="1" indent="-285750" defTabSz="1217706">
              <a:spcBef>
                <a:spcPts val="286"/>
              </a:spcBef>
              <a:buClr>
                <a:srgbClr val="FF0000"/>
              </a:buClr>
              <a:buFont typeface="Courier New" panose="02070309020205020404" pitchFamily="49" charset="0"/>
              <a:buChar char="o"/>
              <a:tabLst>
                <a:tab pos="379688" algn="l"/>
              </a:tabLst>
            </a:pPr>
            <a:r>
              <a:rPr sz="1600" kern="0" dirty="0" err="1">
                <a:solidFill>
                  <a:srgbClr val="231F20"/>
                </a:solidFill>
                <a:latin typeface="Verdana" panose="020B0604030504040204" pitchFamily="34" charset="0"/>
                <a:ea typeface="Verdana" panose="020B0604030504040204" pitchFamily="34" charset="0"/>
                <a:cs typeface="Trebuchet MS"/>
              </a:rPr>
              <a:t>Kuivatut</a:t>
            </a:r>
            <a:r>
              <a:rPr sz="1600" kern="0" spc="426" dirty="0">
                <a:solidFill>
                  <a:srgbClr val="231F20"/>
                </a:solidFill>
                <a:latin typeface="Verdana" panose="020B0604030504040204" pitchFamily="34" charset="0"/>
                <a:ea typeface="Verdana" panose="020B0604030504040204" pitchFamily="34" charset="0"/>
                <a:cs typeface="Trebuchet MS"/>
              </a:rPr>
              <a:t> </a:t>
            </a:r>
            <a:r>
              <a:rPr sz="1600" kern="0" spc="-13" dirty="0" err="1">
                <a:solidFill>
                  <a:srgbClr val="231F20"/>
                </a:solidFill>
                <a:latin typeface="Verdana" panose="020B0604030504040204" pitchFamily="34" charset="0"/>
                <a:ea typeface="Verdana" panose="020B0604030504040204" pitchFamily="34" charset="0"/>
                <a:cs typeface="Trebuchet MS"/>
              </a:rPr>
              <a:t>yrtit</a:t>
            </a:r>
            <a:endParaRPr lang="fi-FI" sz="1600" kern="0" spc="-13" dirty="0">
              <a:solidFill>
                <a:srgbClr val="231F20"/>
              </a:solidFill>
              <a:latin typeface="Verdana" panose="020B0604030504040204" pitchFamily="34" charset="0"/>
              <a:ea typeface="Verdana" panose="020B0604030504040204" pitchFamily="34" charset="0"/>
              <a:cs typeface="Trebuchet MS"/>
            </a:endParaRPr>
          </a:p>
          <a:p>
            <a:pPr marL="231704" lvl="1" defTabSz="1217706">
              <a:spcBef>
                <a:spcPts val="286"/>
              </a:spcBef>
              <a:buClr>
                <a:srgbClr val="FF0000"/>
              </a:buClr>
              <a:tabLst>
                <a:tab pos="379688" algn="l"/>
              </a:tabLst>
            </a:pPr>
            <a:endParaRPr lang="fi-FI" sz="1600" kern="0" spc="-13" dirty="0">
              <a:solidFill>
                <a:srgbClr val="231F20"/>
              </a:solidFill>
              <a:latin typeface="Verdana" panose="020B0604030504040204" pitchFamily="34" charset="0"/>
              <a:ea typeface="Verdana" panose="020B0604030504040204" pitchFamily="34" charset="0"/>
              <a:cs typeface="Trebuchet MS"/>
            </a:endParaRPr>
          </a:p>
          <a:p>
            <a:pPr marL="231704" lvl="1" defTabSz="1217706">
              <a:spcBef>
                <a:spcPts val="286"/>
              </a:spcBef>
              <a:buClr>
                <a:srgbClr val="FF0000"/>
              </a:buClr>
              <a:tabLst>
                <a:tab pos="379688" algn="l"/>
              </a:tabLst>
            </a:pPr>
            <a:r>
              <a:rPr lang="fi-FI" sz="1600" kern="0" spc="93" dirty="0">
                <a:solidFill>
                  <a:srgbClr val="231F20"/>
                </a:solidFill>
                <a:latin typeface="Verdana" panose="020B0604030504040204" pitchFamily="34" charset="0"/>
                <a:ea typeface="Verdana" panose="020B0604030504040204" pitchFamily="34" charset="0"/>
                <a:cs typeface="Trebuchet MS"/>
              </a:rPr>
              <a:t>Ruokana</a:t>
            </a:r>
            <a:r>
              <a:rPr lang="fi-FI" sz="1600" kern="0" spc="300" dirty="0">
                <a:solidFill>
                  <a:srgbClr val="231F20"/>
                </a:solidFill>
                <a:latin typeface="Verdana" panose="020B0604030504040204" pitchFamily="34" charset="0"/>
                <a:ea typeface="Verdana" panose="020B0604030504040204" pitchFamily="34" charset="0"/>
                <a:cs typeface="Trebuchet MS"/>
              </a:rPr>
              <a:t> </a:t>
            </a:r>
            <a:r>
              <a:rPr lang="fi-FI" sz="1600" kern="0" spc="67" dirty="0">
                <a:solidFill>
                  <a:srgbClr val="231F20"/>
                </a:solidFill>
                <a:latin typeface="Verdana" panose="020B0604030504040204" pitchFamily="34" charset="0"/>
                <a:ea typeface="Verdana" panose="020B0604030504040204" pitchFamily="34" charset="0"/>
                <a:cs typeface="Trebuchet MS"/>
              </a:rPr>
              <a:t>hyödynnettäviä</a:t>
            </a:r>
            <a:r>
              <a:rPr lang="fi-FI" sz="1600" kern="0" spc="305" dirty="0">
                <a:solidFill>
                  <a:srgbClr val="231F20"/>
                </a:solidFill>
                <a:latin typeface="Verdana" panose="020B0604030504040204" pitchFamily="34" charset="0"/>
                <a:ea typeface="Verdana" panose="020B0604030504040204" pitchFamily="34" charset="0"/>
                <a:cs typeface="Trebuchet MS"/>
              </a:rPr>
              <a:t> </a:t>
            </a:r>
            <a:r>
              <a:rPr lang="fi-FI" sz="1600" kern="0" dirty="0">
                <a:solidFill>
                  <a:srgbClr val="231F20"/>
                </a:solidFill>
                <a:latin typeface="Verdana" panose="020B0604030504040204" pitchFamily="34" charset="0"/>
                <a:ea typeface="Verdana" panose="020B0604030504040204" pitchFamily="34" charset="0"/>
                <a:cs typeface="Trebuchet MS"/>
              </a:rPr>
              <a:t>luonnonantimia</a:t>
            </a:r>
            <a:r>
              <a:rPr lang="fi-FI" sz="1600" kern="0" spc="305" dirty="0">
                <a:solidFill>
                  <a:srgbClr val="231F20"/>
                </a:solidFill>
                <a:latin typeface="Verdana" panose="020B0604030504040204" pitchFamily="34" charset="0"/>
                <a:ea typeface="Verdana" panose="020B0604030504040204" pitchFamily="34" charset="0"/>
                <a:cs typeface="Trebuchet MS"/>
              </a:rPr>
              <a:t> </a:t>
            </a:r>
            <a:r>
              <a:rPr lang="fi-FI" sz="1600" kern="0" spc="-27" dirty="0">
                <a:solidFill>
                  <a:srgbClr val="231F20"/>
                </a:solidFill>
                <a:latin typeface="Verdana" panose="020B0604030504040204" pitchFamily="34" charset="0"/>
                <a:ea typeface="Verdana" panose="020B0604030504040204" pitchFamily="34" charset="0"/>
                <a:cs typeface="Trebuchet MS"/>
              </a:rPr>
              <a:t>ovat</a:t>
            </a:r>
            <a:r>
              <a:rPr lang="fi-FI" sz="1600" kern="0" spc="666" dirty="0">
                <a:solidFill>
                  <a:srgbClr val="231F20"/>
                </a:solidFill>
                <a:latin typeface="Verdana" panose="020B0604030504040204" pitchFamily="34" charset="0"/>
                <a:ea typeface="Verdana" panose="020B0604030504040204" pitchFamily="34" charset="0"/>
                <a:cs typeface="Trebuchet MS"/>
              </a:rPr>
              <a:t> </a:t>
            </a:r>
            <a:r>
              <a:rPr lang="fi-FI" sz="1600" kern="0" spc="87" dirty="0">
                <a:solidFill>
                  <a:srgbClr val="231F20"/>
                </a:solidFill>
                <a:latin typeface="Verdana" panose="020B0604030504040204" pitchFamily="34" charset="0"/>
                <a:ea typeface="Verdana" panose="020B0604030504040204" pitchFamily="34" charset="0"/>
                <a:cs typeface="Trebuchet MS"/>
              </a:rPr>
              <a:t>muun</a:t>
            </a:r>
            <a:r>
              <a:rPr lang="fi-FI" sz="1600" kern="0" spc="73" dirty="0">
                <a:solidFill>
                  <a:srgbClr val="231F20"/>
                </a:solidFill>
                <a:latin typeface="Verdana" panose="020B0604030504040204" pitchFamily="34" charset="0"/>
                <a:ea typeface="Verdana" panose="020B0604030504040204" pitchFamily="34" charset="0"/>
                <a:cs typeface="Trebuchet MS"/>
              </a:rPr>
              <a:t>   </a:t>
            </a:r>
            <a:r>
              <a:rPr lang="fi-FI" sz="1600" kern="0" spc="100" dirty="0">
                <a:solidFill>
                  <a:srgbClr val="231F20"/>
                </a:solidFill>
                <a:latin typeface="Verdana" panose="020B0604030504040204" pitchFamily="34" charset="0"/>
                <a:ea typeface="Verdana" panose="020B0604030504040204" pitchFamily="34" charset="0"/>
                <a:cs typeface="Trebuchet MS"/>
              </a:rPr>
              <a:t>muassa</a:t>
            </a:r>
            <a:r>
              <a:rPr lang="fi-FI" sz="1600" kern="0" spc="80" dirty="0">
                <a:solidFill>
                  <a:srgbClr val="231F20"/>
                </a:solidFill>
                <a:latin typeface="Verdana" panose="020B0604030504040204" pitchFamily="34" charset="0"/>
                <a:ea typeface="Verdana" panose="020B0604030504040204" pitchFamily="34" charset="0"/>
                <a:cs typeface="Trebuchet MS"/>
              </a:rPr>
              <a:t> </a:t>
            </a:r>
            <a:r>
              <a:rPr lang="fi-FI" sz="1600" kern="0" dirty="0">
                <a:solidFill>
                  <a:srgbClr val="231F20"/>
                </a:solidFill>
                <a:latin typeface="Verdana" panose="020B0604030504040204" pitchFamily="34" charset="0"/>
                <a:ea typeface="Verdana" panose="020B0604030504040204" pitchFamily="34" charset="0"/>
                <a:cs typeface="Trebuchet MS"/>
              </a:rPr>
              <a:t>erilaiset</a:t>
            </a:r>
            <a:r>
              <a:rPr lang="fi-FI" sz="1600" kern="0" spc="80" dirty="0">
                <a:solidFill>
                  <a:srgbClr val="231F20"/>
                </a:solidFill>
                <a:latin typeface="Verdana" panose="020B0604030504040204" pitchFamily="34" charset="0"/>
                <a:ea typeface="Verdana" panose="020B0604030504040204" pitchFamily="34" charset="0"/>
                <a:cs typeface="Trebuchet MS"/>
              </a:rPr>
              <a:t> </a:t>
            </a:r>
            <a:r>
              <a:rPr lang="fi-FI" sz="1600" kern="0" dirty="0">
                <a:solidFill>
                  <a:srgbClr val="231F20"/>
                </a:solidFill>
                <a:latin typeface="Verdana" panose="020B0604030504040204" pitchFamily="34" charset="0"/>
                <a:ea typeface="Verdana" panose="020B0604030504040204" pitchFamily="34" charset="0"/>
                <a:cs typeface="Trebuchet MS"/>
              </a:rPr>
              <a:t>yrtit,</a:t>
            </a:r>
            <a:r>
              <a:rPr lang="fi-FI" sz="1600" kern="0" spc="80" dirty="0">
                <a:solidFill>
                  <a:srgbClr val="231F20"/>
                </a:solidFill>
                <a:latin typeface="Verdana" panose="020B0604030504040204" pitchFamily="34" charset="0"/>
                <a:ea typeface="Verdana" panose="020B0604030504040204" pitchFamily="34" charset="0"/>
                <a:cs typeface="Trebuchet MS"/>
              </a:rPr>
              <a:t> </a:t>
            </a:r>
            <a:r>
              <a:rPr lang="fi-FI" sz="1600" kern="0" dirty="0">
                <a:solidFill>
                  <a:srgbClr val="231F20"/>
                </a:solidFill>
                <a:latin typeface="Verdana" panose="020B0604030504040204" pitchFamily="34" charset="0"/>
                <a:ea typeface="Verdana" panose="020B0604030504040204" pitchFamily="34" charset="0"/>
                <a:cs typeface="Trebuchet MS"/>
              </a:rPr>
              <a:t>kasvit,</a:t>
            </a:r>
            <a:r>
              <a:rPr lang="fi-FI" sz="1600" kern="0" spc="80" dirty="0">
                <a:solidFill>
                  <a:srgbClr val="231F20"/>
                </a:solidFill>
                <a:latin typeface="Verdana" panose="020B0604030504040204" pitchFamily="34" charset="0"/>
                <a:ea typeface="Verdana" panose="020B0604030504040204" pitchFamily="34" charset="0"/>
                <a:cs typeface="Trebuchet MS"/>
              </a:rPr>
              <a:t> </a:t>
            </a:r>
            <a:r>
              <a:rPr lang="fi-FI" sz="1600" kern="0" dirty="0">
                <a:solidFill>
                  <a:srgbClr val="231F20"/>
                </a:solidFill>
                <a:latin typeface="Verdana" panose="020B0604030504040204" pitchFamily="34" charset="0"/>
                <a:ea typeface="Verdana" panose="020B0604030504040204" pitchFamily="34" charset="0"/>
                <a:cs typeface="Trebuchet MS"/>
              </a:rPr>
              <a:t>marjat</a:t>
            </a:r>
            <a:r>
              <a:rPr lang="fi-FI" sz="1600" kern="0" spc="80" dirty="0">
                <a:solidFill>
                  <a:srgbClr val="231F20"/>
                </a:solidFill>
                <a:latin typeface="Verdana" panose="020B0604030504040204" pitchFamily="34" charset="0"/>
                <a:ea typeface="Verdana" panose="020B0604030504040204" pitchFamily="34" charset="0"/>
                <a:cs typeface="Trebuchet MS"/>
              </a:rPr>
              <a:t> </a:t>
            </a:r>
            <a:r>
              <a:rPr lang="fi-FI" sz="1600" kern="0" dirty="0">
                <a:solidFill>
                  <a:srgbClr val="231F20"/>
                </a:solidFill>
                <a:latin typeface="Verdana" panose="020B0604030504040204" pitchFamily="34" charset="0"/>
                <a:ea typeface="Verdana" panose="020B0604030504040204" pitchFamily="34" charset="0"/>
                <a:cs typeface="Trebuchet MS"/>
              </a:rPr>
              <a:t>ja</a:t>
            </a:r>
            <a:r>
              <a:rPr lang="fi-FI" sz="1600" kern="0" spc="80" dirty="0">
                <a:solidFill>
                  <a:srgbClr val="231F20"/>
                </a:solidFill>
                <a:latin typeface="Verdana" panose="020B0604030504040204" pitchFamily="34" charset="0"/>
                <a:ea typeface="Verdana" panose="020B0604030504040204" pitchFamily="34" charset="0"/>
                <a:cs typeface="Trebuchet MS"/>
              </a:rPr>
              <a:t> </a:t>
            </a:r>
            <a:r>
              <a:rPr lang="fi-FI" sz="1600" kern="0" spc="-13" dirty="0">
                <a:solidFill>
                  <a:srgbClr val="231F20"/>
                </a:solidFill>
                <a:latin typeface="Verdana" panose="020B0604030504040204" pitchFamily="34" charset="0"/>
                <a:ea typeface="Verdana" panose="020B0604030504040204" pitchFamily="34" charset="0"/>
                <a:cs typeface="Trebuchet MS"/>
              </a:rPr>
              <a:t>sienet, </a:t>
            </a:r>
            <a:r>
              <a:rPr lang="fi-FI" sz="1600" kern="0" dirty="0">
                <a:solidFill>
                  <a:srgbClr val="231F20"/>
                </a:solidFill>
                <a:latin typeface="Verdana" panose="020B0604030504040204" pitchFamily="34" charset="0"/>
                <a:ea typeface="Verdana" panose="020B0604030504040204" pitchFamily="34" charset="0"/>
                <a:cs typeface="Trebuchet MS"/>
              </a:rPr>
              <a:t>joiden</a:t>
            </a:r>
            <a:r>
              <a:rPr lang="fi-FI" sz="1600" kern="0" spc="166" dirty="0">
                <a:solidFill>
                  <a:srgbClr val="231F20"/>
                </a:solidFill>
                <a:latin typeface="Verdana" panose="020B0604030504040204" pitchFamily="34" charset="0"/>
                <a:ea typeface="Verdana" panose="020B0604030504040204" pitchFamily="34" charset="0"/>
                <a:cs typeface="Trebuchet MS"/>
              </a:rPr>
              <a:t> </a:t>
            </a:r>
            <a:r>
              <a:rPr lang="fi-FI" sz="1600" kern="0" spc="80" dirty="0">
                <a:solidFill>
                  <a:srgbClr val="231F20"/>
                </a:solidFill>
                <a:latin typeface="Verdana" panose="020B0604030504040204" pitchFamily="34" charset="0"/>
                <a:ea typeface="Verdana" panose="020B0604030504040204" pitchFamily="34" charset="0"/>
                <a:cs typeface="Trebuchet MS"/>
              </a:rPr>
              <a:t>keräämisessä</a:t>
            </a:r>
            <a:r>
              <a:rPr lang="fi-FI" sz="1600" kern="0" spc="173" dirty="0">
                <a:solidFill>
                  <a:srgbClr val="231F20"/>
                </a:solidFill>
                <a:latin typeface="Verdana" panose="020B0604030504040204" pitchFamily="34" charset="0"/>
                <a:ea typeface="Verdana" panose="020B0604030504040204" pitchFamily="34" charset="0"/>
                <a:cs typeface="Trebuchet MS"/>
              </a:rPr>
              <a:t> </a:t>
            </a:r>
            <a:r>
              <a:rPr lang="fi-FI" sz="1600" kern="0" spc="80" dirty="0">
                <a:solidFill>
                  <a:srgbClr val="231F20"/>
                </a:solidFill>
                <a:latin typeface="Verdana" panose="020B0604030504040204" pitchFamily="34" charset="0"/>
                <a:ea typeface="Verdana" panose="020B0604030504040204" pitchFamily="34" charset="0"/>
                <a:cs typeface="Trebuchet MS"/>
              </a:rPr>
              <a:t>täytyy</a:t>
            </a:r>
            <a:r>
              <a:rPr lang="fi-FI" sz="1600" kern="0" spc="166" dirty="0">
                <a:solidFill>
                  <a:srgbClr val="231F20"/>
                </a:solidFill>
                <a:latin typeface="Verdana" panose="020B0604030504040204" pitchFamily="34" charset="0"/>
                <a:ea typeface="Verdana" panose="020B0604030504040204" pitchFamily="34" charset="0"/>
                <a:cs typeface="Trebuchet MS"/>
              </a:rPr>
              <a:t> </a:t>
            </a:r>
            <a:r>
              <a:rPr lang="fi-FI" sz="1600" kern="0" dirty="0">
                <a:solidFill>
                  <a:srgbClr val="231F20"/>
                </a:solidFill>
                <a:latin typeface="Verdana" panose="020B0604030504040204" pitchFamily="34" charset="0"/>
                <a:ea typeface="Verdana" panose="020B0604030504040204" pitchFamily="34" charset="0"/>
                <a:cs typeface="Trebuchet MS"/>
              </a:rPr>
              <a:t>kuitenkin</a:t>
            </a:r>
            <a:r>
              <a:rPr lang="fi-FI" sz="1600" kern="0" spc="173" dirty="0">
                <a:solidFill>
                  <a:srgbClr val="231F20"/>
                </a:solidFill>
                <a:latin typeface="Verdana" panose="020B0604030504040204" pitchFamily="34" charset="0"/>
                <a:ea typeface="Verdana" panose="020B0604030504040204" pitchFamily="34" charset="0"/>
                <a:cs typeface="Trebuchet MS"/>
              </a:rPr>
              <a:t> </a:t>
            </a:r>
            <a:r>
              <a:rPr lang="fi-FI" sz="1600" kern="0" dirty="0">
                <a:solidFill>
                  <a:srgbClr val="231F20"/>
                </a:solidFill>
                <a:latin typeface="Verdana" panose="020B0604030504040204" pitchFamily="34" charset="0"/>
                <a:ea typeface="Verdana" panose="020B0604030504040204" pitchFamily="34" charset="0"/>
                <a:cs typeface="Trebuchet MS"/>
              </a:rPr>
              <a:t>olla</a:t>
            </a:r>
            <a:r>
              <a:rPr lang="fi-FI" sz="1600" kern="0" spc="173" dirty="0">
                <a:solidFill>
                  <a:srgbClr val="231F20"/>
                </a:solidFill>
                <a:latin typeface="Verdana" panose="020B0604030504040204" pitchFamily="34" charset="0"/>
                <a:ea typeface="Verdana" panose="020B0604030504040204" pitchFamily="34" charset="0"/>
                <a:cs typeface="Trebuchet MS"/>
              </a:rPr>
              <a:t> </a:t>
            </a:r>
            <a:r>
              <a:rPr lang="fi-FI" sz="1600" kern="0" spc="60" dirty="0">
                <a:solidFill>
                  <a:srgbClr val="231F20"/>
                </a:solidFill>
                <a:latin typeface="Verdana" panose="020B0604030504040204" pitchFamily="34" charset="0"/>
                <a:ea typeface="Verdana" panose="020B0604030504040204" pitchFamily="34" charset="0"/>
                <a:cs typeface="Trebuchet MS"/>
              </a:rPr>
              <a:t>tarkkana.</a:t>
            </a:r>
            <a:endParaRPr lang="fi-FI" sz="1600" kern="0" dirty="0">
              <a:solidFill>
                <a:sysClr val="windowText" lastClr="000000"/>
              </a:solidFill>
              <a:latin typeface="Verdana" panose="020B0604030504040204" pitchFamily="34" charset="0"/>
              <a:ea typeface="Verdana" panose="020B0604030504040204" pitchFamily="34" charset="0"/>
              <a:cs typeface="Trebuchet MS"/>
            </a:endParaRPr>
          </a:p>
          <a:p>
            <a:pPr marL="378842" lvl="1" indent="-147138" defTabSz="1217706">
              <a:spcBef>
                <a:spcPts val="286"/>
              </a:spcBef>
              <a:buFontTx/>
              <a:buChar char="•"/>
              <a:tabLst>
                <a:tab pos="379688" algn="l"/>
              </a:tabLst>
            </a:pPr>
            <a:endParaRPr sz="1665" kern="0" dirty="0">
              <a:solidFill>
                <a:sysClr val="windowText" lastClr="000000"/>
              </a:solidFill>
              <a:latin typeface="Trebuchet MS"/>
              <a:cs typeface="Trebuchet MS"/>
            </a:endParaRPr>
          </a:p>
        </p:txBody>
      </p:sp>
      <p:sp>
        <p:nvSpPr>
          <p:cNvPr id="4" name="object 4"/>
          <p:cNvSpPr txBox="1"/>
          <p:nvPr/>
        </p:nvSpPr>
        <p:spPr>
          <a:xfrm>
            <a:off x="8067610" y="4515173"/>
            <a:ext cx="122982" cy="846468"/>
          </a:xfrm>
          <a:prstGeom prst="rect">
            <a:avLst/>
          </a:prstGeom>
        </p:spPr>
        <p:txBody>
          <a:bodyPr vert="vert270" wrap="square" lIns="0" tIns="10147" rIns="0" bIns="0" rtlCol="0">
            <a:spAutoFit/>
          </a:bodyPr>
          <a:lstStyle/>
          <a:p>
            <a:pPr marL="16913" defTabSz="1217706">
              <a:spcBef>
                <a:spcPts val="80"/>
              </a:spcBef>
            </a:pPr>
            <a:r>
              <a:rPr sz="799" kern="0" dirty="0">
                <a:solidFill>
                  <a:srgbClr val="231F20"/>
                </a:solidFill>
                <a:latin typeface="Gill Sans MT"/>
                <a:cs typeface="Gill Sans MT"/>
              </a:rPr>
              <a:t>KUVAT:</a:t>
            </a:r>
            <a:r>
              <a:rPr sz="799" kern="0" spc="7" dirty="0">
                <a:solidFill>
                  <a:srgbClr val="231F20"/>
                </a:solidFill>
                <a:latin typeface="Gill Sans MT"/>
                <a:cs typeface="Gill Sans MT"/>
              </a:rPr>
              <a:t> </a:t>
            </a:r>
            <a:r>
              <a:rPr sz="799" kern="0" spc="-13" dirty="0">
                <a:solidFill>
                  <a:srgbClr val="231F20"/>
                </a:solidFill>
                <a:latin typeface="Gill Sans MT"/>
                <a:cs typeface="Gill Sans MT"/>
              </a:rPr>
              <a:t>PIXABAY</a:t>
            </a:r>
            <a:endParaRPr sz="799" kern="0" dirty="0">
              <a:solidFill>
                <a:sysClr val="windowText" lastClr="000000"/>
              </a:solidFill>
              <a:latin typeface="Gill Sans MT"/>
              <a:cs typeface="Gill Sans MT"/>
            </a:endParaRPr>
          </a:p>
        </p:txBody>
      </p:sp>
      <p:pic>
        <p:nvPicPr>
          <p:cNvPr id="5" name="object 5"/>
          <p:cNvPicPr/>
          <p:nvPr/>
        </p:nvPicPr>
        <p:blipFill>
          <a:blip r:embed="rId3" cstate="print"/>
          <a:stretch>
            <a:fillRect/>
          </a:stretch>
        </p:blipFill>
        <p:spPr>
          <a:xfrm>
            <a:off x="5929393" y="2294289"/>
            <a:ext cx="2065406" cy="2483948"/>
          </a:xfrm>
          <a:prstGeom prst="rect">
            <a:avLst/>
          </a:prstGeom>
        </p:spPr>
      </p:pic>
      <p:sp>
        <p:nvSpPr>
          <p:cNvPr id="6" name="object 6"/>
          <p:cNvSpPr txBox="1"/>
          <p:nvPr/>
        </p:nvSpPr>
        <p:spPr>
          <a:xfrm>
            <a:off x="5681104" y="2782594"/>
            <a:ext cx="122982" cy="1893349"/>
          </a:xfrm>
          <a:prstGeom prst="rect">
            <a:avLst/>
          </a:prstGeom>
        </p:spPr>
        <p:txBody>
          <a:bodyPr vert="vert270" wrap="square" lIns="0" tIns="10147" rIns="0" bIns="0" rtlCol="0">
            <a:spAutoFit/>
          </a:bodyPr>
          <a:lstStyle/>
          <a:p>
            <a:pPr marL="16913" defTabSz="1217706">
              <a:spcBef>
                <a:spcPts val="80"/>
              </a:spcBef>
            </a:pPr>
            <a:r>
              <a:rPr sz="799" kern="0" dirty="0">
                <a:solidFill>
                  <a:srgbClr val="231F20"/>
                </a:solidFill>
                <a:latin typeface="Gill Sans MT"/>
                <a:cs typeface="Gill Sans MT"/>
              </a:rPr>
              <a:t>KUVA:</a:t>
            </a:r>
            <a:r>
              <a:rPr sz="799" kern="0" spc="272" dirty="0">
                <a:solidFill>
                  <a:srgbClr val="231F20"/>
                </a:solidFill>
                <a:latin typeface="Gill Sans MT"/>
                <a:cs typeface="Gill Sans MT"/>
              </a:rPr>
              <a:t> </a:t>
            </a:r>
            <a:r>
              <a:rPr sz="799" kern="0" dirty="0">
                <a:solidFill>
                  <a:srgbClr val="231F20"/>
                </a:solidFill>
                <a:latin typeface="Gill Sans MT"/>
                <a:cs typeface="Gill Sans MT"/>
              </a:rPr>
              <a:t>MINNA</a:t>
            </a:r>
            <a:r>
              <a:rPr sz="799" kern="0" spc="280" dirty="0">
                <a:solidFill>
                  <a:srgbClr val="231F20"/>
                </a:solidFill>
                <a:latin typeface="Gill Sans MT"/>
                <a:cs typeface="Gill Sans MT"/>
              </a:rPr>
              <a:t> </a:t>
            </a:r>
            <a:r>
              <a:rPr sz="799" kern="0" dirty="0">
                <a:solidFill>
                  <a:srgbClr val="231F20"/>
                </a:solidFill>
                <a:latin typeface="Gill Sans MT"/>
                <a:cs typeface="Gill Sans MT"/>
              </a:rPr>
              <a:t>MALIN/VIHREÄ</a:t>
            </a:r>
            <a:r>
              <a:rPr sz="799" kern="0" spc="280" dirty="0">
                <a:solidFill>
                  <a:srgbClr val="231F20"/>
                </a:solidFill>
                <a:latin typeface="Gill Sans MT"/>
                <a:cs typeface="Gill Sans MT"/>
              </a:rPr>
              <a:t> </a:t>
            </a:r>
            <a:r>
              <a:rPr sz="799" kern="0" spc="-13" dirty="0">
                <a:solidFill>
                  <a:srgbClr val="231F20"/>
                </a:solidFill>
                <a:latin typeface="Gill Sans MT"/>
                <a:cs typeface="Gill Sans MT"/>
              </a:rPr>
              <a:t>VERÄJÄ</a:t>
            </a:r>
            <a:endParaRPr sz="799" kern="0" dirty="0">
              <a:solidFill>
                <a:sysClr val="windowText" lastClr="000000"/>
              </a:solidFill>
              <a:latin typeface="Gill Sans MT"/>
              <a:cs typeface="Gill Sans MT"/>
            </a:endParaRPr>
          </a:p>
        </p:txBody>
      </p:sp>
      <p:sp>
        <p:nvSpPr>
          <p:cNvPr id="10" name="object 10"/>
          <p:cNvSpPr txBox="1">
            <a:spLocks noGrp="1"/>
          </p:cNvSpPr>
          <p:nvPr>
            <p:ph type="ftr" sz="quarter" idx="4294967295"/>
          </p:nvPr>
        </p:nvSpPr>
        <p:spPr>
          <a:xfrm>
            <a:off x="560256" y="8381390"/>
            <a:ext cx="6525950" cy="230570"/>
          </a:xfrm>
          <a:prstGeom prst="rect">
            <a:avLst/>
          </a:prstGeom>
        </p:spPr>
        <p:txBody>
          <a:bodyPr vert="horz" wrap="square" lIns="0" tIns="5074" rIns="0" bIns="0" rtlCol="0">
            <a:spAutoFit/>
          </a:bodyPr>
          <a:lstStyle/>
          <a:p>
            <a:pPr marL="16913" defTabSz="1217706">
              <a:spcBef>
                <a:spcPts val="40"/>
              </a:spcBef>
            </a:pPr>
            <a:r>
              <a:rPr kern="0" dirty="0">
                <a:solidFill>
                  <a:prstClr val="white"/>
                </a:solidFill>
              </a:rPr>
              <a:t>LUONTOTOIMINTAA</a:t>
            </a:r>
            <a:r>
              <a:rPr kern="0" spc="346" dirty="0">
                <a:solidFill>
                  <a:prstClr val="white"/>
                </a:solidFill>
              </a:rPr>
              <a:t> </a:t>
            </a:r>
            <a:r>
              <a:rPr kern="0" dirty="0">
                <a:solidFill>
                  <a:prstClr val="white"/>
                </a:solidFill>
              </a:rPr>
              <a:t>JOKAISEEN</a:t>
            </a:r>
            <a:r>
              <a:rPr kern="0" spc="107" dirty="0">
                <a:solidFill>
                  <a:prstClr val="white"/>
                </a:solidFill>
              </a:rPr>
              <a:t> </a:t>
            </a:r>
            <a:r>
              <a:rPr kern="0" spc="53" dirty="0">
                <a:solidFill>
                  <a:prstClr val="white"/>
                </a:solidFill>
              </a:rPr>
              <a:t>VUODENAIKAAN</a:t>
            </a:r>
          </a:p>
        </p:txBody>
      </p:sp>
      <p:sp>
        <p:nvSpPr>
          <p:cNvPr id="9" name="object 9"/>
          <p:cNvSpPr txBox="1"/>
          <p:nvPr/>
        </p:nvSpPr>
        <p:spPr>
          <a:xfrm>
            <a:off x="5911119" y="4774477"/>
            <a:ext cx="491307" cy="163930"/>
          </a:xfrm>
          <a:prstGeom prst="rect">
            <a:avLst/>
          </a:prstGeom>
        </p:spPr>
        <p:txBody>
          <a:bodyPr vert="horz" wrap="square" lIns="0" tIns="20295" rIns="0" bIns="0" rtlCol="0">
            <a:spAutoFit/>
          </a:bodyPr>
          <a:lstStyle/>
          <a:p>
            <a:pPr marL="16913" defTabSz="1217706">
              <a:spcBef>
                <a:spcPts val="160"/>
              </a:spcBef>
            </a:pPr>
            <a:r>
              <a:rPr sz="932" i="1" kern="0" spc="-13" dirty="0">
                <a:solidFill>
                  <a:srgbClr val="231F20"/>
                </a:solidFill>
                <a:latin typeface="Lucida Sans"/>
                <a:cs typeface="Lucida Sans"/>
              </a:rPr>
              <a:t>Yrttitee</a:t>
            </a:r>
            <a:endParaRPr sz="932" kern="0" dirty="0">
              <a:solidFill>
                <a:sysClr val="windowText" lastClr="000000"/>
              </a:solidFill>
              <a:latin typeface="Lucida Sans"/>
              <a:cs typeface="Lucida Sans"/>
            </a:endParaRPr>
          </a:p>
        </p:txBody>
      </p:sp>
      <p:pic>
        <p:nvPicPr>
          <p:cNvPr id="11" name="object 8">
            <a:extLst>
              <a:ext uri="{FF2B5EF4-FFF2-40B4-BE49-F238E27FC236}">
                <a16:creationId xmlns:a16="http://schemas.microsoft.com/office/drawing/2014/main" id="{BF303E5E-2C1E-439E-AE92-D0F1B1D035EE}"/>
              </a:ext>
            </a:extLst>
          </p:cNvPr>
          <p:cNvPicPr/>
          <p:nvPr/>
        </p:nvPicPr>
        <p:blipFill>
          <a:blip r:embed="rId4" cstate="print"/>
          <a:stretch>
            <a:fillRect/>
          </a:stretch>
        </p:blipFill>
        <p:spPr>
          <a:xfrm>
            <a:off x="8385735" y="604969"/>
            <a:ext cx="3244210" cy="2085558"/>
          </a:xfrm>
          <a:prstGeom prst="rect">
            <a:avLst/>
          </a:prstGeom>
        </p:spPr>
      </p:pic>
      <p:pic>
        <p:nvPicPr>
          <p:cNvPr id="12" name="object 9">
            <a:extLst>
              <a:ext uri="{FF2B5EF4-FFF2-40B4-BE49-F238E27FC236}">
                <a16:creationId xmlns:a16="http://schemas.microsoft.com/office/drawing/2014/main" id="{C89B0CE4-7350-4F9F-B73F-F83E47D1EAAD}"/>
              </a:ext>
            </a:extLst>
          </p:cNvPr>
          <p:cNvPicPr/>
          <p:nvPr/>
        </p:nvPicPr>
        <p:blipFill>
          <a:blip r:embed="rId5" cstate="print"/>
          <a:stretch>
            <a:fillRect/>
          </a:stretch>
        </p:blipFill>
        <p:spPr>
          <a:xfrm>
            <a:off x="8207827" y="2973306"/>
            <a:ext cx="3730968" cy="2388335"/>
          </a:xfrm>
          <a:prstGeom prst="rect">
            <a:avLst/>
          </a:prstGeom>
        </p:spPr>
      </p:pic>
      <p:sp>
        <p:nvSpPr>
          <p:cNvPr id="13" name="object 4">
            <a:extLst>
              <a:ext uri="{FF2B5EF4-FFF2-40B4-BE49-F238E27FC236}">
                <a16:creationId xmlns:a16="http://schemas.microsoft.com/office/drawing/2014/main" id="{CD3031FD-A35F-40AF-882B-77019AA5873B}"/>
              </a:ext>
            </a:extLst>
          </p:cNvPr>
          <p:cNvSpPr txBox="1"/>
          <p:nvPr/>
        </p:nvSpPr>
        <p:spPr>
          <a:xfrm>
            <a:off x="8220010" y="1871055"/>
            <a:ext cx="122982" cy="846468"/>
          </a:xfrm>
          <a:prstGeom prst="rect">
            <a:avLst/>
          </a:prstGeom>
        </p:spPr>
        <p:txBody>
          <a:bodyPr vert="vert270" wrap="square" lIns="0" tIns="10147" rIns="0" bIns="0" rtlCol="0">
            <a:spAutoFit/>
          </a:bodyPr>
          <a:lstStyle/>
          <a:p>
            <a:pPr marL="16913" defTabSz="1217706">
              <a:spcBef>
                <a:spcPts val="80"/>
              </a:spcBef>
            </a:pPr>
            <a:r>
              <a:rPr sz="799" kern="0" dirty="0">
                <a:solidFill>
                  <a:srgbClr val="231F20"/>
                </a:solidFill>
                <a:latin typeface="Gill Sans MT"/>
                <a:cs typeface="Gill Sans MT"/>
              </a:rPr>
              <a:t>KUVAT:</a:t>
            </a:r>
            <a:r>
              <a:rPr sz="799" kern="0" spc="7" dirty="0">
                <a:solidFill>
                  <a:srgbClr val="231F20"/>
                </a:solidFill>
                <a:latin typeface="Gill Sans MT"/>
                <a:cs typeface="Gill Sans MT"/>
              </a:rPr>
              <a:t> </a:t>
            </a:r>
            <a:r>
              <a:rPr sz="799" kern="0" spc="-13" dirty="0">
                <a:solidFill>
                  <a:srgbClr val="231F20"/>
                </a:solidFill>
                <a:latin typeface="Gill Sans MT"/>
                <a:cs typeface="Gill Sans MT"/>
              </a:rPr>
              <a:t>PIXABAY</a:t>
            </a:r>
            <a:endParaRPr sz="799" kern="0" dirty="0">
              <a:solidFill>
                <a:sysClr val="windowText" lastClr="000000"/>
              </a:solidFill>
              <a:latin typeface="Gill Sans MT"/>
              <a:cs typeface="Gill Sans MT"/>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22071" y="259982"/>
            <a:ext cx="11153200" cy="355631"/>
          </a:xfrm>
          <a:prstGeom prst="rect">
            <a:avLst/>
          </a:prstGeom>
        </p:spPr>
        <p:txBody>
          <a:bodyPr vert="horz" wrap="square" lIns="0" tIns="16912" rIns="0" bIns="0" rtlCol="0">
            <a:spAutoFit/>
          </a:bodyPr>
          <a:lstStyle/>
          <a:p>
            <a:pPr marL="16913">
              <a:spcBef>
                <a:spcPts val="133"/>
              </a:spcBef>
            </a:pPr>
            <a:r>
              <a:rPr lang="fi-FI" sz="2200" b="0" spc="107" dirty="0"/>
              <a:t>VINKKI: virkistävä</a:t>
            </a:r>
            <a:r>
              <a:rPr sz="2200" b="0" spc="260" dirty="0"/>
              <a:t> </a:t>
            </a:r>
            <a:r>
              <a:rPr lang="fi-FI" sz="2200" b="0" dirty="0"/>
              <a:t>ja rentouttava käsi-/jalkakylpy</a:t>
            </a:r>
            <a:endParaRPr sz="2200" b="0" spc="120" dirty="0"/>
          </a:p>
        </p:txBody>
      </p:sp>
      <p:sp>
        <p:nvSpPr>
          <p:cNvPr id="6" name="object 6"/>
          <p:cNvSpPr txBox="1">
            <a:spLocks noGrp="1"/>
          </p:cNvSpPr>
          <p:nvPr>
            <p:ph type="ftr" sz="quarter" idx="4294967295"/>
          </p:nvPr>
        </p:nvSpPr>
        <p:spPr>
          <a:xfrm>
            <a:off x="560256" y="8381390"/>
            <a:ext cx="6525950" cy="230570"/>
          </a:xfrm>
          <a:prstGeom prst="rect">
            <a:avLst/>
          </a:prstGeom>
        </p:spPr>
        <p:txBody>
          <a:bodyPr vert="horz" wrap="square" lIns="0" tIns="5074" rIns="0" bIns="0" rtlCol="0">
            <a:spAutoFit/>
          </a:bodyPr>
          <a:lstStyle/>
          <a:p>
            <a:pPr marL="16913" defTabSz="1217706">
              <a:spcBef>
                <a:spcPts val="40"/>
              </a:spcBef>
            </a:pPr>
            <a:r>
              <a:rPr kern="0" dirty="0">
                <a:solidFill>
                  <a:prstClr val="white"/>
                </a:solidFill>
              </a:rPr>
              <a:t>LUONTOTOIMINTAA</a:t>
            </a:r>
            <a:r>
              <a:rPr kern="0" spc="346" dirty="0">
                <a:solidFill>
                  <a:prstClr val="white"/>
                </a:solidFill>
              </a:rPr>
              <a:t> </a:t>
            </a:r>
            <a:r>
              <a:rPr kern="0" dirty="0">
                <a:solidFill>
                  <a:prstClr val="white"/>
                </a:solidFill>
              </a:rPr>
              <a:t>JOKAISEEN</a:t>
            </a:r>
            <a:r>
              <a:rPr kern="0" spc="107" dirty="0">
                <a:solidFill>
                  <a:prstClr val="white"/>
                </a:solidFill>
              </a:rPr>
              <a:t> </a:t>
            </a:r>
            <a:r>
              <a:rPr kern="0" spc="53" dirty="0">
                <a:solidFill>
                  <a:prstClr val="white"/>
                </a:solidFill>
              </a:rPr>
              <a:t>VUODENAIKAAN</a:t>
            </a:r>
          </a:p>
        </p:txBody>
      </p:sp>
      <p:sp>
        <p:nvSpPr>
          <p:cNvPr id="3" name="object 3"/>
          <p:cNvSpPr txBox="1"/>
          <p:nvPr/>
        </p:nvSpPr>
        <p:spPr>
          <a:xfrm>
            <a:off x="422070" y="894710"/>
            <a:ext cx="4737825" cy="4876613"/>
          </a:xfrm>
          <a:prstGeom prst="rect">
            <a:avLst/>
          </a:prstGeom>
        </p:spPr>
        <p:txBody>
          <a:bodyPr vert="horz" wrap="square" lIns="0" tIns="16912" rIns="0" bIns="0" rtlCol="0">
            <a:spAutoFit/>
          </a:bodyPr>
          <a:lstStyle/>
          <a:p>
            <a:pPr marL="133609" indent="-117543" defTabSz="1217706">
              <a:spcBef>
                <a:spcPts val="133"/>
              </a:spcBef>
              <a:buFontTx/>
              <a:buChar char="•"/>
              <a:tabLst>
                <a:tab pos="134455" algn="l"/>
              </a:tabLst>
            </a:pPr>
            <a:r>
              <a:rPr sz="1250" kern="0" spc="80" dirty="0">
                <a:solidFill>
                  <a:srgbClr val="231F20"/>
                </a:solidFill>
                <a:latin typeface="Verdana" panose="020B0604030504040204" pitchFamily="34" charset="0"/>
                <a:ea typeface="Verdana" panose="020B0604030504040204" pitchFamily="34" charset="0"/>
                <a:cs typeface="Trebuchet MS"/>
              </a:rPr>
              <a:t>Käytä</a:t>
            </a:r>
            <a:r>
              <a:rPr sz="1250" kern="0" spc="87" dirty="0">
                <a:solidFill>
                  <a:srgbClr val="231F20"/>
                </a:solidFill>
                <a:latin typeface="Verdana" panose="020B0604030504040204" pitchFamily="34" charset="0"/>
                <a:ea typeface="Verdana" panose="020B0604030504040204" pitchFamily="34" charset="0"/>
                <a:cs typeface="Trebuchet MS"/>
              </a:rPr>
              <a:t> </a:t>
            </a:r>
            <a:r>
              <a:rPr sz="1250" kern="0" spc="93" dirty="0">
                <a:solidFill>
                  <a:srgbClr val="231F20"/>
                </a:solidFill>
                <a:latin typeface="Verdana" panose="020B0604030504040204" pitchFamily="34" charset="0"/>
                <a:ea typeface="Verdana" panose="020B0604030504040204" pitchFamily="34" charset="0"/>
                <a:cs typeface="Trebuchet MS"/>
              </a:rPr>
              <a:t>yhdessä </a:t>
            </a:r>
            <a:r>
              <a:rPr sz="1250" kern="0" spc="87" dirty="0">
                <a:solidFill>
                  <a:srgbClr val="231F20"/>
                </a:solidFill>
                <a:latin typeface="Verdana" panose="020B0604030504040204" pitchFamily="34" charset="0"/>
                <a:ea typeface="Verdana" panose="020B0604030504040204" pitchFamily="34" charset="0"/>
                <a:cs typeface="Trebuchet MS"/>
              </a:rPr>
              <a:t>kylvyssä</a:t>
            </a:r>
            <a:r>
              <a:rPr sz="1250" kern="0" spc="93" dirty="0">
                <a:solidFill>
                  <a:srgbClr val="231F20"/>
                </a:solidFill>
                <a:latin typeface="Verdana" panose="020B0604030504040204" pitchFamily="34" charset="0"/>
                <a:ea typeface="Verdana" panose="020B0604030504040204" pitchFamily="34" charset="0"/>
                <a:cs typeface="Trebuchet MS"/>
              </a:rPr>
              <a:t> </a:t>
            </a:r>
            <a:r>
              <a:rPr sz="1250" kern="0" dirty="0">
                <a:solidFill>
                  <a:srgbClr val="231F20"/>
                </a:solidFill>
                <a:latin typeface="Verdana" panose="020B0604030504040204" pitchFamily="34" charset="0"/>
                <a:ea typeface="Verdana" panose="020B0604030504040204" pitchFamily="34" charset="0"/>
                <a:cs typeface="Trebuchet MS"/>
              </a:rPr>
              <a:t>1–3</a:t>
            </a:r>
            <a:r>
              <a:rPr sz="1250" kern="0" spc="93" dirty="0">
                <a:solidFill>
                  <a:srgbClr val="231F20"/>
                </a:solidFill>
                <a:latin typeface="Verdana" panose="020B0604030504040204" pitchFamily="34" charset="0"/>
                <a:ea typeface="Verdana" panose="020B0604030504040204" pitchFamily="34" charset="0"/>
                <a:cs typeface="Trebuchet MS"/>
              </a:rPr>
              <a:t> </a:t>
            </a:r>
            <a:r>
              <a:rPr sz="1250" kern="0" dirty="0">
                <a:solidFill>
                  <a:srgbClr val="231F20"/>
                </a:solidFill>
                <a:latin typeface="Verdana" panose="020B0604030504040204" pitchFamily="34" charset="0"/>
                <a:ea typeface="Verdana" panose="020B0604030504040204" pitchFamily="34" charset="0"/>
                <a:cs typeface="Trebuchet MS"/>
              </a:rPr>
              <a:t>erilaista</a:t>
            </a:r>
            <a:r>
              <a:rPr sz="1250" kern="0" spc="93" dirty="0">
                <a:solidFill>
                  <a:srgbClr val="231F20"/>
                </a:solidFill>
                <a:latin typeface="Verdana" panose="020B0604030504040204" pitchFamily="34" charset="0"/>
                <a:ea typeface="Verdana" panose="020B0604030504040204" pitchFamily="34" charset="0"/>
                <a:cs typeface="Trebuchet MS"/>
              </a:rPr>
              <a:t> </a:t>
            </a:r>
            <a:r>
              <a:rPr sz="1250" kern="0" spc="-13" dirty="0">
                <a:solidFill>
                  <a:srgbClr val="231F20"/>
                </a:solidFill>
                <a:latin typeface="Verdana" panose="020B0604030504040204" pitchFamily="34" charset="0"/>
                <a:ea typeface="Verdana" panose="020B0604030504040204" pitchFamily="34" charset="0"/>
                <a:cs typeface="Trebuchet MS"/>
              </a:rPr>
              <a:t>yrttiä</a:t>
            </a:r>
            <a:endParaRPr sz="1250" kern="0" dirty="0">
              <a:solidFill>
                <a:sysClr val="windowText" lastClr="000000"/>
              </a:solidFill>
              <a:latin typeface="Verdana" panose="020B0604030504040204" pitchFamily="34" charset="0"/>
              <a:ea typeface="Verdana" panose="020B0604030504040204" pitchFamily="34" charset="0"/>
              <a:cs typeface="Trebuchet MS"/>
            </a:endParaRPr>
          </a:p>
          <a:p>
            <a:pPr defTabSz="1217706">
              <a:spcBef>
                <a:spcPts val="40"/>
              </a:spcBef>
              <a:buClr>
                <a:srgbClr val="231F20"/>
              </a:buClr>
              <a:buFont typeface="Trebuchet MS"/>
              <a:buChar char="•"/>
            </a:pPr>
            <a:endParaRPr sz="1250" kern="0" dirty="0">
              <a:solidFill>
                <a:sysClr val="windowText" lastClr="000000"/>
              </a:solidFill>
              <a:latin typeface="Verdana" panose="020B0604030504040204" pitchFamily="34" charset="0"/>
              <a:ea typeface="Verdana" panose="020B0604030504040204" pitchFamily="34" charset="0"/>
              <a:cs typeface="Trebuchet MS"/>
            </a:endParaRPr>
          </a:p>
          <a:p>
            <a:pPr marL="133609" marR="6765" indent="-117543" defTabSz="1217706">
              <a:lnSpc>
                <a:spcPct val="108300"/>
              </a:lnSpc>
              <a:buFontTx/>
              <a:buChar char="•"/>
              <a:tabLst>
                <a:tab pos="134455" algn="l"/>
              </a:tabLst>
            </a:pPr>
            <a:r>
              <a:rPr sz="1250" kern="0" dirty="0">
                <a:solidFill>
                  <a:srgbClr val="231F20"/>
                </a:solidFill>
                <a:latin typeface="Verdana" panose="020B0604030504040204" pitchFamily="34" charset="0"/>
                <a:ea typeface="Verdana" panose="020B0604030504040204" pitchFamily="34" charset="0"/>
                <a:cs typeface="Trebuchet MS"/>
              </a:rPr>
              <a:t>Veden</a:t>
            </a:r>
            <a:r>
              <a:rPr sz="1250" kern="0" spc="160" dirty="0">
                <a:solidFill>
                  <a:srgbClr val="231F20"/>
                </a:solidFill>
                <a:latin typeface="Verdana" panose="020B0604030504040204" pitchFamily="34" charset="0"/>
                <a:ea typeface="Verdana" panose="020B0604030504040204" pitchFamily="34" charset="0"/>
                <a:cs typeface="Trebuchet MS"/>
              </a:rPr>
              <a:t> </a:t>
            </a:r>
            <a:r>
              <a:rPr sz="1250" kern="0" dirty="0">
                <a:solidFill>
                  <a:srgbClr val="231F20"/>
                </a:solidFill>
                <a:latin typeface="Verdana" panose="020B0604030504040204" pitchFamily="34" charset="0"/>
                <a:ea typeface="Verdana" panose="020B0604030504040204" pitchFamily="34" charset="0"/>
                <a:cs typeface="Trebuchet MS"/>
              </a:rPr>
              <a:t>lämpötilan</a:t>
            </a:r>
            <a:r>
              <a:rPr sz="1250" kern="0" spc="166" dirty="0">
                <a:solidFill>
                  <a:srgbClr val="231F20"/>
                </a:solidFill>
                <a:latin typeface="Verdana" panose="020B0604030504040204" pitchFamily="34" charset="0"/>
                <a:ea typeface="Verdana" panose="020B0604030504040204" pitchFamily="34" charset="0"/>
                <a:cs typeface="Trebuchet MS"/>
              </a:rPr>
              <a:t> </a:t>
            </a:r>
            <a:r>
              <a:rPr sz="1250" kern="0" dirty="0">
                <a:solidFill>
                  <a:srgbClr val="231F20"/>
                </a:solidFill>
                <a:latin typeface="Verdana" panose="020B0604030504040204" pitchFamily="34" charset="0"/>
                <a:ea typeface="Verdana" panose="020B0604030504040204" pitchFamily="34" charset="0"/>
                <a:cs typeface="Trebuchet MS"/>
              </a:rPr>
              <a:t>olisi</a:t>
            </a:r>
            <a:r>
              <a:rPr sz="1250" kern="0" spc="160" dirty="0">
                <a:solidFill>
                  <a:srgbClr val="231F20"/>
                </a:solidFill>
                <a:latin typeface="Verdana" panose="020B0604030504040204" pitchFamily="34" charset="0"/>
                <a:ea typeface="Verdana" panose="020B0604030504040204" pitchFamily="34" charset="0"/>
                <a:cs typeface="Trebuchet MS"/>
              </a:rPr>
              <a:t> </a:t>
            </a:r>
            <a:r>
              <a:rPr sz="1250" kern="0" spc="80" dirty="0">
                <a:solidFill>
                  <a:srgbClr val="231F20"/>
                </a:solidFill>
                <a:latin typeface="Verdana" panose="020B0604030504040204" pitchFamily="34" charset="0"/>
                <a:ea typeface="Verdana" panose="020B0604030504040204" pitchFamily="34" charset="0"/>
                <a:cs typeface="Trebuchet MS"/>
              </a:rPr>
              <a:t>hyvä</a:t>
            </a:r>
            <a:r>
              <a:rPr sz="1250" kern="0" spc="166" dirty="0">
                <a:solidFill>
                  <a:srgbClr val="231F20"/>
                </a:solidFill>
                <a:latin typeface="Verdana" panose="020B0604030504040204" pitchFamily="34" charset="0"/>
                <a:ea typeface="Verdana" panose="020B0604030504040204" pitchFamily="34" charset="0"/>
                <a:cs typeface="Trebuchet MS"/>
              </a:rPr>
              <a:t> </a:t>
            </a:r>
            <a:r>
              <a:rPr sz="1250" kern="0" dirty="0">
                <a:solidFill>
                  <a:srgbClr val="231F20"/>
                </a:solidFill>
                <a:latin typeface="Verdana" panose="020B0604030504040204" pitchFamily="34" charset="0"/>
                <a:ea typeface="Verdana" panose="020B0604030504040204" pitchFamily="34" charset="0"/>
                <a:cs typeface="Trebuchet MS"/>
              </a:rPr>
              <a:t>olla</a:t>
            </a:r>
            <a:r>
              <a:rPr sz="1250" kern="0" spc="160" dirty="0">
                <a:solidFill>
                  <a:srgbClr val="231F20"/>
                </a:solidFill>
                <a:latin typeface="Verdana" panose="020B0604030504040204" pitchFamily="34" charset="0"/>
                <a:ea typeface="Verdana" panose="020B0604030504040204" pitchFamily="34" charset="0"/>
                <a:cs typeface="Trebuchet MS"/>
              </a:rPr>
              <a:t> </a:t>
            </a:r>
            <a:r>
              <a:rPr sz="1250" kern="0" spc="93" dirty="0">
                <a:solidFill>
                  <a:srgbClr val="231F20"/>
                </a:solidFill>
                <a:latin typeface="Verdana" panose="020B0604030504040204" pitchFamily="34" charset="0"/>
                <a:ea typeface="Verdana" panose="020B0604030504040204" pitchFamily="34" charset="0"/>
                <a:cs typeface="Trebuchet MS"/>
              </a:rPr>
              <a:t>+37–39</a:t>
            </a:r>
            <a:r>
              <a:rPr sz="1250" kern="0" spc="166" dirty="0">
                <a:solidFill>
                  <a:srgbClr val="231F20"/>
                </a:solidFill>
                <a:latin typeface="Verdana" panose="020B0604030504040204" pitchFamily="34" charset="0"/>
                <a:ea typeface="Verdana" panose="020B0604030504040204" pitchFamily="34" charset="0"/>
                <a:cs typeface="Trebuchet MS"/>
              </a:rPr>
              <a:t> </a:t>
            </a:r>
            <a:r>
              <a:rPr sz="1250" kern="0" spc="-13" dirty="0">
                <a:solidFill>
                  <a:srgbClr val="231F20"/>
                </a:solidFill>
                <a:latin typeface="Verdana" panose="020B0604030504040204" pitchFamily="34" charset="0"/>
                <a:ea typeface="Verdana" panose="020B0604030504040204" pitchFamily="34" charset="0"/>
                <a:cs typeface="Trebuchet MS"/>
              </a:rPr>
              <a:t>celsiusastetta. </a:t>
            </a:r>
            <a:r>
              <a:rPr sz="1250" kern="0" spc="60" dirty="0">
                <a:solidFill>
                  <a:srgbClr val="231F20"/>
                </a:solidFill>
                <a:latin typeface="Verdana" panose="020B0604030504040204" pitchFamily="34" charset="0"/>
                <a:ea typeface="Verdana" panose="020B0604030504040204" pitchFamily="34" charset="0"/>
                <a:cs typeface="Trebuchet MS"/>
              </a:rPr>
              <a:t>Diabetesta</a:t>
            </a:r>
            <a:r>
              <a:rPr sz="1250" kern="0" spc="152" dirty="0">
                <a:solidFill>
                  <a:srgbClr val="231F20"/>
                </a:solidFill>
                <a:latin typeface="Verdana" panose="020B0604030504040204" pitchFamily="34" charset="0"/>
                <a:ea typeface="Verdana" panose="020B0604030504040204" pitchFamily="34" charset="0"/>
                <a:cs typeface="Trebuchet MS"/>
              </a:rPr>
              <a:t> </a:t>
            </a:r>
            <a:r>
              <a:rPr sz="1250" kern="0" dirty="0">
                <a:solidFill>
                  <a:srgbClr val="231F20"/>
                </a:solidFill>
                <a:latin typeface="Verdana" panose="020B0604030504040204" pitchFamily="34" charset="0"/>
                <a:ea typeface="Verdana" panose="020B0604030504040204" pitchFamily="34" charset="0"/>
                <a:cs typeface="Trebuchet MS"/>
              </a:rPr>
              <a:t>sairastaville,</a:t>
            </a:r>
            <a:r>
              <a:rPr sz="1250" kern="0" spc="160" dirty="0">
                <a:solidFill>
                  <a:srgbClr val="231F20"/>
                </a:solidFill>
                <a:latin typeface="Verdana" panose="020B0604030504040204" pitchFamily="34" charset="0"/>
                <a:ea typeface="Verdana" panose="020B0604030504040204" pitchFamily="34" charset="0"/>
                <a:cs typeface="Trebuchet MS"/>
              </a:rPr>
              <a:t> </a:t>
            </a:r>
            <a:r>
              <a:rPr sz="1250" kern="0" spc="67" dirty="0">
                <a:solidFill>
                  <a:srgbClr val="231F20"/>
                </a:solidFill>
                <a:latin typeface="Verdana" panose="020B0604030504040204" pitchFamily="34" charset="0"/>
                <a:ea typeface="Verdana" panose="020B0604030504040204" pitchFamily="34" charset="0"/>
                <a:cs typeface="Trebuchet MS"/>
              </a:rPr>
              <a:t>pahoista</a:t>
            </a:r>
            <a:r>
              <a:rPr sz="1250" kern="0" spc="160" dirty="0">
                <a:solidFill>
                  <a:srgbClr val="231F20"/>
                </a:solidFill>
                <a:latin typeface="Verdana" panose="020B0604030504040204" pitchFamily="34" charset="0"/>
                <a:ea typeface="Verdana" panose="020B0604030504040204" pitchFamily="34" charset="0"/>
                <a:cs typeface="Trebuchet MS"/>
              </a:rPr>
              <a:t> </a:t>
            </a:r>
            <a:r>
              <a:rPr sz="1250" kern="0" spc="-13" dirty="0">
                <a:solidFill>
                  <a:srgbClr val="231F20"/>
                </a:solidFill>
                <a:latin typeface="Verdana" panose="020B0604030504040204" pitchFamily="34" charset="0"/>
                <a:ea typeface="Verdana" panose="020B0604030504040204" pitchFamily="34" charset="0"/>
                <a:cs typeface="Trebuchet MS"/>
              </a:rPr>
              <a:t>suonikohjuista </a:t>
            </a:r>
            <a:r>
              <a:rPr sz="1250" kern="0" dirty="0">
                <a:solidFill>
                  <a:srgbClr val="231F20"/>
                </a:solidFill>
                <a:latin typeface="Verdana" panose="020B0604030504040204" pitchFamily="34" charset="0"/>
                <a:ea typeface="Verdana" panose="020B0604030504040204" pitchFamily="34" charset="0"/>
                <a:cs typeface="Trebuchet MS"/>
              </a:rPr>
              <a:t>kärsiville</a:t>
            </a:r>
            <a:r>
              <a:rPr sz="1250" kern="0" spc="206" dirty="0">
                <a:solidFill>
                  <a:srgbClr val="231F20"/>
                </a:solidFill>
                <a:latin typeface="Verdana" panose="020B0604030504040204" pitchFamily="34" charset="0"/>
                <a:ea typeface="Verdana" panose="020B0604030504040204" pitchFamily="34" charset="0"/>
                <a:cs typeface="Trebuchet MS"/>
              </a:rPr>
              <a:t> </a:t>
            </a:r>
            <a:r>
              <a:rPr sz="1250" kern="0" dirty="0">
                <a:solidFill>
                  <a:srgbClr val="231F20"/>
                </a:solidFill>
                <a:latin typeface="Verdana" panose="020B0604030504040204" pitchFamily="34" charset="0"/>
                <a:ea typeface="Verdana" panose="020B0604030504040204" pitchFamily="34" charset="0"/>
                <a:cs typeface="Trebuchet MS"/>
              </a:rPr>
              <a:t>tai</a:t>
            </a:r>
            <a:r>
              <a:rPr sz="1250" kern="0" spc="206" dirty="0">
                <a:solidFill>
                  <a:srgbClr val="231F20"/>
                </a:solidFill>
                <a:latin typeface="Verdana" panose="020B0604030504040204" pitchFamily="34" charset="0"/>
                <a:ea typeface="Verdana" panose="020B0604030504040204" pitchFamily="34" charset="0"/>
                <a:cs typeface="Trebuchet MS"/>
              </a:rPr>
              <a:t> </a:t>
            </a:r>
            <a:r>
              <a:rPr sz="1250" kern="0" dirty="0">
                <a:solidFill>
                  <a:srgbClr val="231F20"/>
                </a:solidFill>
                <a:latin typeface="Verdana" panose="020B0604030504040204" pitchFamily="34" charset="0"/>
                <a:ea typeface="Verdana" panose="020B0604030504040204" pitchFamily="34" charset="0"/>
                <a:cs typeface="Trebuchet MS"/>
              </a:rPr>
              <a:t>veritulppapotilaille</a:t>
            </a:r>
            <a:r>
              <a:rPr sz="1250" kern="0" spc="213" dirty="0">
                <a:solidFill>
                  <a:srgbClr val="231F20"/>
                </a:solidFill>
                <a:latin typeface="Verdana" panose="020B0604030504040204" pitchFamily="34" charset="0"/>
                <a:ea typeface="Verdana" panose="020B0604030504040204" pitchFamily="34" charset="0"/>
                <a:cs typeface="Trebuchet MS"/>
              </a:rPr>
              <a:t> </a:t>
            </a:r>
            <a:r>
              <a:rPr sz="1250" kern="0" spc="67" dirty="0">
                <a:solidFill>
                  <a:srgbClr val="231F20"/>
                </a:solidFill>
                <a:latin typeface="Verdana" panose="020B0604030504040204" pitchFamily="34" charset="0"/>
                <a:ea typeface="Verdana" panose="020B0604030504040204" pitchFamily="34" charset="0"/>
                <a:cs typeface="Trebuchet MS"/>
              </a:rPr>
              <a:t>kylpyveden</a:t>
            </a:r>
            <a:r>
              <a:rPr sz="1250" kern="0" spc="206" dirty="0">
                <a:solidFill>
                  <a:srgbClr val="231F20"/>
                </a:solidFill>
                <a:latin typeface="Verdana" panose="020B0604030504040204" pitchFamily="34" charset="0"/>
                <a:ea typeface="Verdana" panose="020B0604030504040204" pitchFamily="34" charset="0"/>
                <a:cs typeface="Trebuchet MS"/>
              </a:rPr>
              <a:t> </a:t>
            </a:r>
            <a:r>
              <a:rPr sz="1250" kern="0" dirty="0">
                <a:solidFill>
                  <a:srgbClr val="231F20"/>
                </a:solidFill>
                <a:latin typeface="Verdana" panose="020B0604030504040204" pitchFamily="34" charset="0"/>
                <a:ea typeface="Verdana" panose="020B0604030504040204" pitchFamily="34" charset="0"/>
                <a:cs typeface="Trebuchet MS"/>
              </a:rPr>
              <a:t>tulisi</a:t>
            </a:r>
            <a:r>
              <a:rPr sz="1250" kern="0" spc="213" dirty="0">
                <a:solidFill>
                  <a:srgbClr val="231F20"/>
                </a:solidFill>
                <a:latin typeface="Verdana" panose="020B0604030504040204" pitchFamily="34" charset="0"/>
                <a:ea typeface="Verdana" panose="020B0604030504040204" pitchFamily="34" charset="0"/>
                <a:cs typeface="Trebuchet MS"/>
              </a:rPr>
              <a:t> </a:t>
            </a:r>
            <a:r>
              <a:rPr sz="1250" kern="0" spc="-27" dirty="0">
                <a:solidFill>
                  <a:srgbClr val="231F20"/>
                </a:solidFill>
                <a:latin typeface="Verdana" panose="020B0604030504040204" pitchFamily="34" charset="0"/>
                <a:ea typeface="Verdana" panose="020B0604030504040204" pitchFamily="34" charset="0"/>
                <a:cs typeface="Trebuchet MS"/>
              </a:rPr>
              <a:t>olla </a:t>
            </a:r>
            <a:r>
              <a:rPr sz="1250" kern="0" dirty="0">
                <a:solidFill>
                  <a:srgbClr val="231F20"/>
                </a:solidFill>
                <a:latin typeface="Verdana" panose="020B0604030504040204" pitchFamily="34" charset="0"/>
                <a:ea typeface="Verdana" panose="020B0604030504040204" pitchFamily="34" charset="0"/>
                <a:cs typeface="Trebuchet MS"/>
              </a:rPr>
              <a:t>haaleaa</a:t>
            </a:r>
            <a:r>
              <a:rPr sz="1250" kern="0" spc="213" dirty="0">
                <a:solidFill>
                  <a:srgbClr val="231F20"/>
                </a:solidFill>
                <a:latin typeface="Verdana" panose="020B0604030504040204" pitchFamily="34" charset="0"/>
                <a:ea typeface="Verdana" panose="020B0604030504040204" pitchFamily="34" charset="0"/>
                <a:cs typeface="Trebuchet MS"/>
              </a:rPr>
              <a:t> </a:t>
            </a:r>
            <a:r>
              <a:rPr sz="1250" kern="0" dirty="0">
                <a:solidFill>
                  <a:srgbClr val="231F20"/>
                </a:solidFill>
                <a:latin typeface="Verdana" panose="020B0604030504040204" pitchFamily="34" charset="0"/>
                <a:ea typeface="Verdana" panose="020B0604030504040204" pitchFamily="34" charset="0"/>
                <a:cs typeface="Trebuchet MS"/>
              </a:rPr>
              <a:t>(noin</a:t>
            </a:r>
            <a:r>
              <a:rPr sz="1250" kern="0" spc="220" dirty="0">
                <a:solidFill>
                  <a:srgbClr val="231F20"/>
                </a:solidFill>
                <a:latin typeface="Verdana" panose="020B0604030504040204" pitchFamily="34" charset="0"/>
                <a:ea typeface="Verdana" panose="020B0604030504040204" pitchFamily="34" charset="0"/>
                <a:cs typeface="Trebuchet MS"/>
              </a:rPr>
              <a:t> </a:t>
            </a:r>
            <a:r>
              <a:rPr sz="1250" kern="0" spc="80" dirty="0">
                <a:solidFill>
                  <a:srgbClr val="231F20"/>
                </a:solidFill>
                <a:latin typeface="Verdana" panose="020B0604030504040204" pitchFamily="34" charset="0"/>
                <a:ea typeface="Verdana" panose="020B0604030504040204" pitchFamily="34" charset="0"/>
                <a:cs typeface="Trebuchet MS"/>
              </a:rPr>
              <a:t>+35</a:t>
            </a:r>
            <a:r>
              <a:rPr sz="1250" kern="0" spc="220" dirty="0">
                <a:solidFill>
                  <a:srgbClr val="231F20"/>
                </a:solidFill>
                <a:latin typeface="Verdana" panose="020B0604030504040204" pitchFamily="34" charset="0"/>
                <a:ea typeface="Verdana" panose="020B0604030504040204" pitchFamily="34" charset="0"/>
                <a:cs typeface="Trebuchet MS"/>
              </a:rPr>
              <a:t> </a:t>
            </a:r>
            <a:r>
              <a:rPr sz="1250" kern="0" spc="-13" dirty="0">
                <a:solidFill>
                  <a:srgbClr val="231F20"/>
                </a:solidFill>
                <a:latin typeface="Verdana" panose="020B0604030504040204" pitchFamily="34" charset="0"/>
                <a:ea typeface="Verdana" panose="020B0604030504040204" pitchFamily="34" charset="0"/>
                <a:cs typeface="Trebuchet MS"/>
              </a:rPr>
              <a:t>celsiusastetta)</a:t>
            </a:r>
            <a:endParaRPr sz="1250" kern="0" dirty="0">
              <a:solidFill>
                <a:sysClr val="windowText" lastClr="000000"/>
              </a:solidFill>
              <a:latin typeface="Verdana" panose="020B0604030504040204" pitchFamily="34" charset="0"/>
              <a:ea typeface="Verdana" panose="020B0604030504040204" pitchFamily="34" charset="0"/>
              <a:cs typeface="Trebuchet MS"/>
            </a:endParaRPr>
          </a:p>
          <a:p>
            <a:pPr defTabSz="1217706">
              <a:spcBef>
                <a:spcPts val="40"/>
              </a:spcBef>
              <a:buClr>
                <a:srgbClr val="231F20"/>
              </a:buClr>
              <a:buFont typeface="Trebuchet MS"/>
              <a:buChar char="•"/>
            </a:pPr>
            <a:endParaRPr sz="1250" kern="0" dirty="0">
              <a:solidFill>
                <a:sysClr val="windowText" lastClr="000000"/>
              </a:solidFill>
              <a:latin typeface="Verdana" panose="020B0604030504040204" pitchFamily="34" charset="0"/>
              <a:ea typeface="Verdana" panose="020B0604030504040204" pitchFamily="34" charset="0"/>
              <a:cs typeface="Trebuchet MS"/>
            </a:endParaRPr>
          </a:p>
          <a:p>
            <a:pPr marL="133609" marR="254534" indent="-117543" defTabSz="1217706">
              <a:lnSpc>
                <a:spcPct val="108300"/>
              </a:lnSpc>
              <a:buFont typeface="Trebuchet MS"/>
              <a:buChar char="•"/>
              <a:tabLst>
                <a:tab pos="134455" algn="l"/>
              </a:tabLst>
            </a:pPr>
            <a:r>
              <a:rPr sz="1250" b="1" i="1" kern="0" spc="67" dirty="0">
                <a:solidFill>
                  <a:srgbClr val="231F20"/>
                </a:solidFill>
                <a:latin typeface="Verdana" panose="020B0604030504040204" pitchFamily="34" charset="0"/>
                <a:ea typeface="Verdana" panose="020B0604030504040204" pitchFamily="34" charset="0"/>
                <a:cs typeface="Trebuchet MS"/>
              </a:rPr>
              <a:t>Suola</a:t>
            </a:r>
            <a:r>
              <a:rPr sz="1250" b="1" i="1" kern="0" spc="173" dirty="0">
                <a:solidFill>
                  <a:srgbClr val="231F20"/>
                </a:solidFill>
                <a:latin typeface="Verdana" panose="020B0604030504040204" pitchFamily="34" charset="0"/>
                <a:ea typeface="Verdana" panose="020B0604030504040204" pitchFamily="34" charset="0"/>
                <a:cs typeface="Trebuchet MS"/>
              </a:rPr>
              <a:t> </a:t>
            </a:r>
            <a:r>
              <a:rPr sz="1250" kern="0" spc="293" dirty="0">
                <a:solidFill>
                  <a:srgbClr val="231F20"/>
                </a:solidFill>
                <a:latin typeface="Verdana" panose="020B0604030504040204" pitchFamily="34" charset="0"/>
                <a:ea typeface="Verdana" panose="020B0604030504040204" pitchFamily="34" charset="0"/>
                <a:cs typeface="Trebuchet MS"/>
              </a:rPr>
              <a:t>–</a:t>
            </a:r>
            <a:r>
              <a:rPr sz="1250" kern="0" spc="180" dirty="0">
                <a:solidFill>
                  <a:srgbClr val="231F20"/>
                </a:solidFill>
                <a:latin typeface="Verdana" panose="020B0604030504040204" pitchFamily="34" charset="0"/>
                <a:ea typeface="Verdana" panose="020B0604030504040204" pitchFamily="34" charset="0"/>
                <a:cs typeface="Trebuchet MS"/>
              </a:rPr>
              <a:t> </a:t>
            </a:r>
            <a:r>
              <a:rPr sz="1250" kern="0" spc="67" dirty="0">
                <a:solidFill>
                  <a:srgbClr val="231F20"/>
                </a:solidFill>
                <a:latin typeface="Verdana" panose="020B0604030504040204" pitchFamily="34" charset="0"/>
                <a:ea typeface="Verdana" panose="020B0604030504040204" pitchFamily="34" charset="0"/>
                <a:cs typeface="Trebuchet MS"/>
              </a:rPr>
              <a:t>poistaa</a:t>
            </a:r>
            <a:r>
              <a:rPr sz="1250" kern="0" spc="173" dirty="0">
                <a:solidFill>
                  <a:srgbClr val="231F20"/>
                </a:solidFill>
                <a:latin typeface="Verdana" panose="020B0604030504040204" pitchFamily="34" charset="0"/>
                <a:ea typeface="Verdana" panose="020B0604030504040204" pitchFamily="34" charset="0"/>
                <a:cs typeface="Trebuchet MS"/>
              </a:rPr>
              <a:t> </a:t>
            </a:r>
            <a:r>
              <a:rPr sz="1250" kern="0" dirty="0">
                <a:solidFill>
                  <a:srgbClr val="231F20"/>
                </a:solidFill>
                <a:latin typeface="Verdana" panose="020B0604030504040204" pitchFamily="34" charset="0"/>
                <a:ea typeface="Verdana" panose="020B0604030504040204" pitchFamily="34" charset="0"/>
                <a:cs typeface="Trebuchet MS"/>
              </a:rPr>
              <a:t>jännitystä</a:t>
            </a:r>
            <a:r>
              <a:rPr sz="1250" kern="0" spc="180" dirty="0">
                <a:solidFill>
                  <a:srgbClr val="231F20"/>
                </a:solidFill>
                <a:latin typeface="Verdana" panose="020B0604030504040204" pitchFamily="34" charset="0"/>
                <a:ea typeface="Verdana" panose="020B0604030504040204" pitchFamily="34" charset="0"/>
                <a:cs typeface="Trebuchet MS"/>
              </a:rPr>
              <a:t> </a:t>
            </a:r>
            <a:r>
              <a:rPr sz="1250" kern="0" dirty="0">
                <a:solidFill>
                  <a:srgbClr val="231F20"/>
                </a:solidFill>
                <a:latin typeface="Verdana" panose="020B0604030504040204" pitchFamily="34" charset="0"/>
                <a:ea typeface="Verdana" panose="020B0604030504040204" pitchFamily="34" charset="0"/>
                <a:cs typeface="Trebuchet MS"/>
              </a:rPr>
              <a:t>ja</a:t>
            </a:r>
            <a:r>
              <a:rPr sz="1250" kern="0" spc="180" dirty="0">
                <a:solidFill>
                  <a:srgbClr val="231F20"/>
                </a:solidFill>
                <a:latin typeface="Verdana" panose="020B0604030504040204" pitchFamily="34" charset="0"/>
                <a:ea typeface="Verdana" panose="020B0604030504040204" pitchFamily="34" charset="0"/>
                <a:cs typeface="Trebuchet MS"/>
              </a:rPr>
              <a:t> </a:t>
            </a:r>
            <a:r>
              <a:rPr sz="1250" kern="0" dirty="0">
                <a:solidFill>
                  <a:srgbClr val="231F20"/>
                </a:solidFill>
                <a:latin typeface="Verdana" panose="020B0604030504040204" pitchFamily="34" charset="0"/>
                <a:ea typeface="Verdana" panose="020B0604030504040204" pitchFamily="34" charset="0"/>
                <a:cs typeface="Trebuchet MS"/>
              </a:rPr>
              <a:t>turvotusta,</a:t>
            </a:r>
            <a:r>
              <a:rPr sz="1250" kern="0" spc="173" dirty="0">
                <a:solidFill>
                  <a:srgbClr val="231F20"/>
                </a:solidFill>
                <a:latin typeface="Verdana" panose="020B0604030504040204" pitchFamily="34" charset="0"/>
                <a:ea typeface="Verdana" panose="020B0604030504040204" pitchFamily="34" charset="0"/>
                <a:cs typeface="Trebuchet MS"/>
              </a:rPr>
              <a:t> </a:t>
            </a:r>
            <a:r>
              <a:rPr sz="1250" kern="0" spc="-13" dirty="0">
                <a:solidFill>
                  <a:srgbClr val="231F20"/>
                </a:solidFill>
                <a:latin typeface="Verdana" panose="020B0604030504040204" pitchFamily="34" charset="0"/>
                <a:ea typeface="Verdana" panose="020B0604030504040204" pitchFamily="34" charset="0"/>
                <a:cs typeface="Trebuchet MS"/>
              </a:rPr>
              <a:t>virkistää </a:t>
            </a:r>
            <a:r>
              <a:rPr sz="1250" kern="0" dirty="0">
                <a:solidFill>
                  <a:srgbClr val="231F20"/>
                </a:solidFill>
                <a:latin typeface="Verdana" panose="020B0604030504040204" pitchFamily="34" charset="0"/>
                <a:ea typeface="Verdana" panose="020B0604030504040204" pitchFamily="34" charset="0"/>
                <a:cs typeface="Trebuchet MS"/>
              </a:rPr>
              <a:t>jalkoja,</a:t>
            </a:r>
            <a:r>
              <a:rPr sz="1250" kern="0" spc="113" dirty="0">
                <a:solidFill>
                  <a:srgbClr val="231F20"/>
                </a:solidFill>
                <a:latin typeface="Verdana" panose="020B0604030504040204" pitchFamily="34" charset="0"/>
                <a:ea typeface="Verdana" panose="020B0604030504040204" pitchFamily="34" charset="0"/>
                <a:cs typeface="Trebuchet MS"/>
              </a:rPr>
              <a:t> </a:t>
            </a:r>
            <a:r>
              <a:rPr sz="1250" kern="0" dirty="0">
                <a:solidFill>
                  <a:srgbClr val="231F20"/>
                </a:solidFill>
                <a:latin typeface="Verdana" panose="020B0604030504040204" pitchFamily="34" charset="0"/>
                <a:ea typeface="Verdana" panose="020B0604030504040204" pitchFamily="34" charset="0"/>
                <a:cs typeface="Trebuchet MS"/>
              </a:rPr>
              <a:t>kuorii</a:t>
            </a:r>
            <a:r>
              <a:rPr sz="1250" kern="0" spc="120" dirty="0">
                <a:solidFill>
                  <a:srgbClr val="231F20"/>
                </a:solidFill>
                <a:latin typeface="Verdana" panose="020B0604030504040204" pitchFamily="34" charset="0"/>
                <a:ea typeface="Verdana" panose="020B0604030504040204" pitchFamily="34" charset="0"/>
                <a:cs typeface="Trebuchet MS"/>
              </a:rPr>
              <a:t> </a:t>
            </a:r>
            <a:r>
              <a:rPr sz="1250" kern="0" dirty="0">
                <a:solidFill>
                  <a:srgbClr val="231F20"/>
                </a:solidFill>
                <a:latin typeface="Verdana" panose="020B0604030504040204" pitchFamily="34" charset="0"/>
                <a:ea typeface="Verdana" panose="020B0604030504040204" pitchFamily="34" charset="0"/>
                <a:cs typeface="Trebuchet MS"/>
              </a:rPr>
              <a:t>ja</a:t>
            </a:r>
            <a:r>
              <a:rPr sz="1250" kern="0" spc="120" dirty="0">
                <a:solidFill>
                  <a:srgbClr val="231F20"/>
                </a:solidFill>
                <a:latin typeface="Verdana" panose="020B0604030504040204" pitchFamily="34" charset="0"/>
                <a:ea typeface="Verdana" panose="020B0604030504040204" pitchFamily="34" charset="0"/>
                <a:cs typeface="Trebuchet MS"/>
              </a:rPr>
              <a:t> </a:t>
            </a:r>
            <a:r>
              <a:rPr sz="1250" kern="0" spc="67" dirty="0">
                <a:solidFill>
                  <a:srgbClr val="231F20"/>
                </a:solidFill>
                <a:latin typeface="Verdana" panose="020B0604030504040204" pitchFamily="34" charset="0"/>
                <a:ea typeface="Verdana" panose="020B0604030504040204" pitchFamily="34" charset="0"/>
                <a:cs typeface="Trebuchet MS"/>
              </a:rPr>
              <a:t>pehmentää</a:t>
            </a:r>
            <a:r>
              <a:rPr sz="1250" kern="0" spc="120" dirty="0">
                <a:solidFill>
                  <a:srgbClr val="231F20"/>
                </a:solidFill>
                <a:latin typeface="Verdana" panose="020B0604030504040204" pitchFamily="34" charset="0"/>
                <a:ea typeface="Verdana" panose="020B0604030504040204" pitchFamily="34" charset="0"/>
                <a:cs typeface="Trebuchet MS"/>
              </a:rPr>
              <a:t> </a:t>
            </a:r>
            <a:r>
              <a:rPr sz="1250" kern="0" dirty="0">
                <a:solidFill>
                  <a:srgbClr val="231F20"/>
                </a:solidFill>
                <a:latin typeface="Verdana" panose="020B0604030504040204" pitchFamily="34" charset="0"/>
                <a:ea typeface="Verdana" panose="020B0604030504040204" pitchFamily="34" charset="0"/>
                <a:cs typeface="Trebuchet MS"/>
              </a:rPr>
              <a:t>ihoa,</a:t>
            </a:r>
            <a:r>
              <a:rPr sz="1250" kern="0" spc="120" dirty="0">
                <a:solidFill>
                  <a:srgbClr val="231F20"/>
                </a:solidFill>
                <a:latin typeface="Verdana" panose="020B0604030504040204" pitchFamily="34" charset="0"/>
                <a:ea typeface="Verdana" panose="020B0604030504040204" pitchFamily="34" charset="0"/>
                <a:cs typeface="Trebuchet MS"/>
              </a:rPr>
              <a:t> </a:t>
            </a:r>
            <a:r>
              <a:rPr sz="1250" kern="0" dirty="0">
                <a:solidFill>
                  <a:srgbClr val="231F20"/>
                </a:solidFill>
                <a:latin typeface="Verdana" panose="020B0604030504040204" pitchFamily="34" charset="0"/>
                <a:ea typeface="Verdana" panose="020B0604030504040204" pitchFamily="34" charset="0"/>
                <a:cs typeface="Trebuchet MS"/>
              </a:rPr>
              <a:t>auttaa</a:t>
            </a:r>
            <a:r>
              <a:rPr sz="1250" kern="0" spc="120" dirty="0">
                <a:solidFill>
                  <a:srgbClr val="231F20"/>
                </a:solidFill>
                <a:latin typeface="Verdana" panose="020B0604030504040204" pitchFamily="34" charset="0"/>
                <a:ea typeface="Verdana" panose="020B0604030504040204" pitchFamily="34" charset="0"/>
                <a:cs typeface="Trebuchet MS"/>
              </a:rPr>
              <a:t> </a:t>
            </a:r>
            <a:r>
              <a:rPr sz="1250" kern="0" spc="-13" dirty="0">
                <a:solidFill>
                  <a:srgbClr val="231F20"/>
                </a:solidFill>
                <a:latin typeface="Verdana" panose="020B0604030504040204" pitchFamily="34" charset="0"/>
                <a:ea typeface="Verdana" panose="020B0604030504040204" pitchFamily="34" charset="0"/>
                <a:cs typeface="Trebuchet MS"/>
              </a:rPr>
              <a:t>ihottumiin</a:t>
            </a:r>
            <a:endParaRPr sz="1250" kern="0" dirty="0">
              <a:solidFill>
                <a:sysClr val="windowText" lastClr="000000"/>
              </a:solidFill>
              <a:latin typeface="Verdana" panose="020B0604030504040204" pitchFamily="34" charset="0"/>
              <a:ea typeface="Verdana" panose="020B0604030504040204" pitchFamily="34" charset="0"/>
              <a:cs typeface="Trebuchet MS"/>
            </a:endParaRPr>
          </a:p>
          <a:p>
            <a:pPr defTabSz="1217706">
              <a:spcBef>
                <a:spcPts val="40"/>
              </a:spcBef>
              <a:buClr>
                <a:srgbClr val="231F20"/>
              </a:buClr>
              <a:buFont typeface="Trebuchet MS"/>
              <a:buChar char="•"/>
            </a:pPr>
            <a:endParaRPr sz="1250" kern="0" dirty="0">
              <a:solidFill>
                <a:sysClr val="windowText" lastClr="000000"/>
              </a:solidFill>
              <a:latin typeface="Verdana" panose="020B0604030504040204" pitchFamily="34" charset="0"/>
              <a:ea typeface="Verdana" panose="020B0604030504040204" pitchFamily="34" charset="0"/>
              <a:cs typeface="Trebuchet MS"/>
            </a:endParaRPr>
          </a:p>
          <a:p>
            <a:pPr marL="133609" marR="134455" indent="-117543" defTabSz="1217706">
              <a:lnSpc>
                <a:spcPct val="108300"/>
              </a:lnSpc>
              <a:buFont typeface="Trebuchet MS"/>
              <a:buChar char="•"/>
              <a:tabLst>
                <a:tab pos="134455" algn="l"/>
              </a:tabLst>
            </a:pPr>
            <a:r>
              <a:rPr sz="1250" b="1" i="1" kern="0" dirty="0">
                <a:solidFill>
                  <a:srgbClr val="231F20"/>
                </a:solidFill>
                <a:latin typeface="Verdana" panose="020B0604030504040204" pitchFamily="34" charset="0"/>
                <a:ea typeface="Verdana" panose="020B0604030504040204" pitchFamily="34" charset="0"/>
                <a:cs typeface="Trebuchet MS"/>
              </a:rPr>
              <a:t>Kasviöljyt</a:t>
            </a:r>
            <a:r>
              <a:rPr sz="1250" b="1" i="1" kern="0" spc="133" dirty="0">
                <a:solidFill>
                  <a:srgbClr val="231F20"/>
                </a:solidFill>
                <a:latin typeface="Verdana" panose="020B0604030504040204" pitchFamily="34" charset="0"/>
                <a:ea typeface="Verdana" panose="020B0604030504040204" pitchFamily="34" charset="0"/>
                <a:cs typeface="Trebuchet MS"/>
              </a:rPr>
              <a:t> </a:t>
            </a:r>
            <a:r>
              <a:rPr sz="1250" kern="0" dirty="0">
                <a:solidFill>
                  <a:srgbClr val="231F20"/>
                </a:solidFill>
                <a:latin typeface="Verdana" panose="020B0604030504040204" pitchFamily="34" charset="0"/>
                <a:ea typeface="Verdana" panose="020B0604030504040204" pitchFamily="34" charset="0"/>
                <a:cs typeface="Trebuchet MS"/>
              </a:rPr>
              <a:t>(esim.</a:t>
            </a:r>
            <a:r>
              <a:rPr sz="1250" kern="0" spc="140" dirty="0">
                <a:solidFill>
                  <a:srgbClr val="231F20"/>
                </a:solidFill>
                <a:latin typeface="Verdana" panose="020B0604030504040204" pitchFamily="34" charset="0"/>
                <a:ea typeface="Verdana" panose="020B0604030504040204" pitchFamily="34" charset="0"/>
                <a:cs typeface="Trebuchet MS"/>
              </a:rPr>
              <a:t> </a:t>
            </a:r>
            <a:r>
              <a:rPr sz="1250" kern="0" spc="73" dirty="0">
                <a:solidFill>
                  <a:srgbClr val="231F20"/>
                </a:solidFill>
                <a:latin typeface="Verdana" panose="020B0604030504040204" pitchFamily="34" charset="0"/>
                <a:ea typeface="Verdana" panose="020B0604030504040204" pitchFamily="34" charset="0"/>
                <a:cs typeface="Trebuchet MS"/>
              </a:rPr>
              <a:t>auringonkukka-</a:t>
            </a:r>
            <a:r>
              <a:rPr sz="1250" kern="0" dirty="0">
                <a:solidFill>
                  <a:srgbClr val="231F20"/>
                </a:solidFill>
                <a:latin typeface="Verdana" panose="020B0604030504040204" pitchFamily="34" charset="0"/>
                <a:ea typeface="Verdana" panose="020B0604030504040204" pitchFamily="34" charset="0"/>
                <a:cs typeface="Trebuchet MS"/>
              </a:rPr>
              <a:t>,</a:t>
            </a:r>
            <a:r>
              <a:rPr sz="1250" kern="0" spc="140" dirty="0">
                <a:solidFill>
                  <a:srgbClr val="231F20"/>
                </a:solidFill>
                <a:latin typeface="Verdana" panose="020B0604030504040204" pitchFamily="34" charset="0"/>
                <a:ea typeface="Verdana" panose="020B0604030504040204" pitchFamily="34" charset="0"/>
                <a:cs typeface="Trebuchet MS"/>
              </a:rPr>
              <a:t> </a:t>
            </a:r>
            <a:r>
              <a:rPr sz="1250" kern="0" spc="93" dirty="0">
                <a:solidFill>
                  <a:srgbClr val="231F20"/>
                </a:solidFill>
                <a:latin typeface="Verdana" panose="020B0604030504040204" pitchFamily="34" charset="0"/>
                <a:ea typeface="Verdana" panose="020B0604030504040204" pitchFamily="34" charset="0"/>
                <a:cs typeface="Trebuchet MS"/>
              </a:rPr>
              <a:t>kookos-</a:t>
            </a:r>
            <a:r>
              <a:rPr sz="1250" kern="0" dirty="0">
                <a:solidFill>
                  <a:srgbClr val="231F20"/>
                </a:solidFill>
                <a:latin typeface="Verdana" panose="020B0604030504040204" pitchFamily="34" charset="0"/>
                <a:ea typeface="Verdana" panose="020B0604030504040204" pitchFamily="34" charset="0"/>
                <a:cs typeface="Trebuchet MS"/>
              </a:rPr>
              <a:t>,</a:t>
            </a:r>
            <a:r>
              <a:rPr sz="1250" kern="0" spc="133" dirty="0">
                <a:solidFill>
                  <a:srgbClr val="231F20"/>
                </a:solidFill>
                <a:latin typeface="Verdana" panose="020B0604030504040204" pitchFamily="34" charset="0"/>
                <a:ea typeface="Verdana" panose="020B0604030504040204" pitchFamily="34" charset="0"/>
                <a:cs typeface="Trebuchet MS"/>
              </a:rPr>
              <a:t> </a:t>
            </a:r>
            <a:r>
              <a:rPr sz="1250" kern="0" dirty="0">
                <a:solidFill>
                  <a:srgbClr val="231F20"/>
                </a:solidFill>
                <a:latin typeface="Verdana" panose="020B0604030504040204" pitchFamily="34" charset="0"/>
                <a:ea typeface="Verdana" panose="020B0604030504040204" pitchFamily="34" charset="0"/>
                <a:cs typeface="Trebuchet MS"/>
              </a:rPr>
              <a:t>manteli-</a:t>
            </a:r>
            <a:r>
              <a:rPr sz="1250" kern="0" spc="-67" dirty="0">
                <a:solidFill>
                  <a:srgbClr val="231F20"/>
                </a:solidFill>
                <a:latin typeface="Verdana" panose="020B0604030504040204" pitchFamily="34" charset="0"/>
                <a:ea typeface="Verdana" panose="020B0604030504040204" pitchFamily="34" charset="0"/>
                <a:cs typeface="Trebuchet MS"/>
              </a:rPr>
              <a:t>, </a:t>
            </a:r>
            <a:r>
              <a:rPr sz="1250" kern="0" dirty="0">
                <a:solidFill>
                  <a:srgbClr val="231F20"/>
                </a:solidFill>
                <a:latin typeface="Verdana" panose="020B0604030504040204" pitchFamily="34" charset="0"/>
                <a:ea typeface="Verdana" panose="020B0604030504040204" pitchFamily="34" charset="0"/>
                <a:cs typeface="Trebuchet MS"/>
              </a:rPr>
              <a:t>oliivi-,</a:t>
            </a:r>
            <a:r>
              <a:rPr sz="1250" kern="0" spc="160" dirty="0">
                <a:solidFill>
                  <a:srgbClr val="231F20"/>
                </a:solidFill>
                <a:latin typeface="Verdana" panose="020B0604030504040204" pitchFamily="34" charset="0"/>
                <a:ea typeface="Verdana" panose="020B0604030504040204" pitchFamily="34" charset="0"/>
                <a:cs typeface="Trebuchet MS"/>
              </a:rPr>
              <a:t> </a:t>
            </a:r>
            <a:r>
              <a:rPr sz="1250" kern="0" dirty="0">
                <a:solidFill>
                  <a:srgbClr val="231F20"/>
                </a:solidFill>
                <a:latin typeface="Verdana" panose="020B0604030504040204" pitchFamily="34" charset="0"/>
                <a:ea typeface="Verdana" panose="020B0604030504040204" pitchFamily="34" charset="0"/>
                <a:cs typeface="Trebuchet MS"/>
              </a:rPr>
              <a:t>rypsi-,</a:t>
            </a:r>
            <a:r>
              <a:rPr sz="1250" kern="0" spc="160" dirty="0">
                <a:solidFill>
                  <a:srgbClr val="231F20"/>
                </a:solidFill>
                <a:latin typeface="Verdana" panose="020B0604030504040204" pitchFamily="34" charset="0"/>
                <a:ea typeface="Verdana" panose="020B0604030504040204" pitchFamily="34" charset="0"/>
                <a:cs typeface="Trebuchet MS"/>
              </a:rPr>
              <a:t> </a:t>
            </a:r>
            <a:r>
              <a:rPr sz="1250" kern="0" dirty="0">
                <a:solidFill>
                  <a:srgbClr val="231F20"/>
                </a:solidFill>
                <a:latin typeface="Verdana" panose="020B0604030504040204" pitchFamily="34" charset="0"/>
                <a:ea typeface="Verdana" panose="020B0604030504040204" pitchFamily="34" charset="0"/>
                <a:cs typeface="Trebuchet MS"/>
              </a:rPr>
              <a:t>tai</a:t>
            </a:r>
            <a:r>
              <a:rPr sz="1250" kern="0" spc="166" dirty="0">
                <a:solidFill>
                  <a:srgbClr val="231F20"/>
                </a:solidFill>
                <a:latin typeface="Verdana" panose="020B0604030504040204" pitchFamily="34" charset="0"/>
                <a:ea typeface="Verdana" panose="020B0604030504040204" pitchFamily="34" charset="0"/>
                <a:cs typeface="Trebuchet MS"/>
              </a:rPr>
              <a:t> </a:t>
            </a:r>
            <a:r>
              <a:rPr sz="1250" kern="0" dirty="0">
                <a:solidFill>
                  <a:srgbClr val="231F20"/>
                </a:solidFill>
                <a:latin typeface="Verdana" panose="020B0604030504040204" pitchFamily="34" charset="0"/>
                <a:ea typeface="Verdana" panose="020B0604030504040204" pitchFamily="34" charset="0"/>
                <a:cs typeface="Trebuchet MS"/>
              </a:rPr>
              <a:t>seesamiöljy)</a:t>
            </a:r>
            <a:r>
              <a:rPr sz="1250" kern="0" spc="160" dirty="0">
                <a:solidFill>
                  <a:srgbClr val="231F20"/>
                </a:solidFill>
                <a:latin typeface="Verdana" panose="020B0604030504040204" pitchFamily="34" charset="0"/>
                <a:ea typeface="Verdana" panose="020B0604030504040204" pitchFamily="34" charset="0"/>
                <a:cs typeface="Trebuchet MS"/>
              </a:rPr>
              <a:t> </a:t>
            </a:r>
            <a:r>
              <a:rPr sz="1250" kern="0" spc="293" dirty="0">
                <a:solidFill>
                  <a:srgbClr val="231F20"/>
                </a:solidFill>
                <a:latin typeface="Verdana" panose="020B0604030504040204" pitchFamily="34" charset="0"/>
                <a:ea typeface="Verdana" panose="020B0604030504040204" pitchFamily="34" charset="0"/>
                <a:cs typeface="Trebuchet MS"/>
              </a:rPr>
              <a:t>–</a:t>
            </a:r>
            <a:r>
              <a:rPr sz="1250" kern="0" spc="160" dirty="0">
                <a:solidFill>
                  <a:srgbClr val="231F20"/>
                </a:solidFill>
                <a:latin typeface="Verdana" panose="020B0604030504040204" pitchFamily="34" charset="0"/>
                <a:ea typeface="Verdana" panose="020B0604030504040204" pitchFamily="34" charset="0"/>
                <a:cs typeface="Trebuchet MS"/>
              </a:rPr>
              <a:t> </a:t>
            </a:r>
            <a:r>
              <a:rPr sz="1250" kern="0" spc="60" dirty="0">
                <a:solidFill>
                  <a:srgbClr val="231F20"/>
                </a:solidFill>
                <a:latin typeface="Verdana" panose="020B0604030504040204" pitchFamily="34" charset="0"/>
                <a:ea typeface="Verdana" panose="020B0604030504040204" pitchFamily="34" charset="0"/>
                <a:cs typeface="Trebuchet MS"/>
              </a:rPr>
              <a:t>pehmentävät</a:t>
            </a:r>
            <a:r>
              <a:rPr sz="1250" kern="0" spc="160" dirty="0">
                <a:solidFill>
                  <a:srgbClr val="231F20"/>
                </a:solidFill>
                <a:latin typeface="Verdana" panose="020B0604030504040204" pitchFamily="34" charset="0"/>
                <a:ea typeface="Verdana" panose="020B0604030504040204" pitchFamily="34" charset="0"/>
                <a:cs typeface="Trebuchet MS"/>
              </a:rPr>
              <a:t> </a:t>
            </a:r>
            <a:r>
              <a:rPr sz="1250" kern="0" spc="-27" dirty="0">
                <a:solidFill>
                  <a:srgbClr val="231F20"/>
                </a:solidFill>
                <a:latin typeface="Verdana" panose="020B0604030504040204" pitchFamily="34" charset="0"/>
                <a:ea typeface="Verdana" panose="020B0604030504040204" pitchFamily="34" charset="0"/>
                <a:cs typeface="Trebuchet MS"/>
              </a:rPr>
              <a:t>ihoa, </a:t>
            </a:r>
            <a:r>
              <a:rPr sz="1250" kern="0" dirty="0">
                <a:solidFill>
                  <a:srgbClr val="231F20"/>
                </a:solidFill>
                <a:latin typeface="Verdana" panose="020B0604030504040204" pitchFamily="34" charset="0"/>
                <a:ea typeface="Verdana" panose="020B0604030504040204" pitchFamily="34" charset="0"/>
                <a:cs typeface="Trebuchet MS"/>
              </a:rPr>
              <a:t>sisältävät</a:t>
            </a:r>
            <a:r>
              <a:rPr sz="1250" kern="0" spc="360" dirty="0">
                <a:solidFill>
                  <a:srgbClr val="231F20"/>
                </a:solidFill>
                <a:latin typeface="Verdana" panose="020B0604030504040204" pitchFamily="34" charset="0"/>
                <a:ea typeface="Verdana" panose="020B0604030504040204" pitchFamily="34" charset="0"/>
                <a:cs typeface="Trebuchet MS"/>
              </a:rPr>
              <a:t> </a:t>
            </a:r>
            <a:r>
              <a:rPr sz="1250" kern="0" dirty="0">
                <a:solidFill>
                  <a:srgbClr val="231F20"/>
                </a:solidFill>
                <a:latin typeface="Verdana" panose="020B0604030504040204" pitchFamily="34" charset="0"/>
                <a:ea typeface="Verdana" panose="020B0604030504040204" pitchFamily="34" charset="0"/>
                <a:cs typeface="Trebuchet MS"/>
              </a:rPr>
              <a:t>ihoa</a:t>
            </a:r>
            <a:r>
              <a:rPr sz="1250" kern="0" spc="366" dirty="0">
                <a:solidFill>
                  <a:srgbClr val="231F20"/>
                </a:solidFill>
                <a:latin typeface="Verdana" panose="020B0604030504040204" pitchFamily="34" charset="0"/>
                <a:ea typeface="Verdana" panose="020B0604030504040204" pitchFamily="34" charset="0"/>
                <a:cs typeface="Trebuchet MS"/>
              </a:rPr>
              <a:t> </a:t>
            </a:r>
            <a:r>
              <a:rPr sz="1250" kern="0" dirty="0">
                <a:solidFill>
                  <a:srgbClr val="231F20"/>
                </a:solidFill>
                <a:latin typeface="Verdana" panose="020B0604030504040204" pitchFamily="34" charset="0"/>
                <a:ea typeface="Verdana" panose="020B0604030504040204" pitchFamily="34" charset="0"/>
                <a:cs typeface="Trebuchet MS"/>
              </a:rPr>
              <a:t>hoitavia</a:t>
            </a:r>
            <a:r>
              <a:rPr sz="1250" kern="0" spc="360" dirty="0">
                <a:solidFill>
                  <a:srgbClr val="231F20"/>
                </a:solidFill>
                <a:latin typeface="Verdana" panose="020B0604030504040204" pitchFamily="34" charset="0"/>
                <a:ea typeface="Verdana" panose="020B0604030504040204" pitchFamily="34" charset="0"/>
                <a:cs typeface="Trebuchet MS"/>
              </a:rPr>
              <a:t> </a:t>
            </a:r>
            <a:r>
              <a:rPr sz="1250" kern="0" dirty="0">
                <a:solidFill>
                  <a:srgbClr val="231F20"/>
                </a:solidFill>
                <a:latin typeface="Verdana" panose="020B0604030504040204" pitchFamily="34" charset="0"/>
                <a:ea typeface="Verdana" panose="020B0604030504040204" pitchFamily="34" charset="0"/>
                <a:cs typeface="Trebuchet MS"/>
              </a:rPr>
              <a:t>ja</a:t>
            </a:r>
            <a:r>
              <a:rPr sz="1250" kern="0" spc="366" dirty="0">
                <a:solidFill>
                  <a:srgbClr val="231F20"/>
                </a:solidFill>
                <a:latin typeface="Verdana" panose="020B0604030504040204" pitchFamily="34" charset="0"/>
                <a:ea typeface="Verdana" panose="020B0604030504040204" pitchFamily="34" charset="0"/>
                <a:cs typeface="Trebuchet MS"/>
              </a:rPr>
              <a:t> </a:t>
            </a:r>
            <a:r>
              <a:rPr sz="1250" kern="0" dirty="0">
                <a:solidFill>
                  <a:srgbClr val="231F20"/>
                </a:solidFill>
                <a:latin typeface="Verdana" panose="020B0604030504040204" pitchFamily="34" charset="0"/>
                <a:ea typeface="Verdana" panose="020B0604030504040204" pitchFamily="34" charset="0"/>
                <a:cs typeface="Trebuchet MS"/>
              </a:rPr>
              <a:t>suojaavia</a:t>
            </a:r>
            <a:r>
              <a:rPr sz="1250" kern="0" spc="360" dirty="0">
                <a:solidFill>
                  <a:srgbClr val="231F20"/>
                </a:solidFill>
                <a:latin typeface="Verdana" panose="020B0604030504040204" pitchFamily="34" charset="0"/>
                <a:ea typeface="Verdana" panose="020B0604030504040204" pitchFamily="34" charset="0"/>
                <a:cs typeface="Trebuchet MS"/>
              </a:rPr>
              <a:t> </a:t>
            </a:r>
            <a:r>
              <a:rPr sz="1250" kern="0" dirty="0">
                <a:solidFill>
                  <a:srgbClr val="231F20"/>
                </a:solidFill>
                <a:latin typeface="Verdana" panose="020B0604030504040204" pitchFamily="34" charset="0"/>
                <a:ea typeface="Verdana" panose="020B0604030504040204" pitchFamily="34" charset="0"/>
                <a:cs typeface="Trebuchet MS"/>
              </a:rPr>
              <a:t>rasvahappoja</a:t>
            </a:r>
            <a:r>
              <a:rPr sz="1250" kern="0" spc="366" dirty="0">
                <a:solidFill>
                  <a:srgbClr val="231F20"/>
                </a:solidFill>
                <a:latin typeface="Verdana" panose="020B0604030504040204" pitchFamily="34" charset="0"/>
                <a:ea typeface="Verdana" panose="020B0604030504040204" pitchFamily="34" charset="0"/>
                <a:cs typeface="Trebuchet MS"/>
              </a:rPr>
              <a:t> </a:t>
            </a:r>
            <a:r>
              <a:rPr sz="1250" kern="0" spc="-33" dirty="0">
                <a:solidFill>
                  <a:srgbClr val="231F20"/>
                </a:solidFill>
                <a:latin typeface="Verdana" panose="020B0604030504040204" pitchFamily="34" charset="0"/>
                <a:ea typeface="Verdana" panose="020B0604030504040204" pitchFamily="34" charset="0"/>
                <a:cs typeface="Trebuchet MS"/>
              </a:rPr>
              <a:t>ja </a:t>
            </a:r>
            <a:r>
              <a:rPr sz="1250" kern="0" spc="-13" dirty="0">
                <a:solidFill>
                  <a:srgbClr val="231F20"/>
                </a:solidFill>
                <a:latin typeface="Verdana" panose="020B0604030504040204" pitchFamily="34" charset="0"/>
                <a:ea typeface="Verdana" panose="020B0604030504040204" pitchFamily="34" charset="0"/>
                <a:cs typeface="Trebuchet MS"/>
              </a:rPr>
              <a:t>antioksidantteja</a:t>
            </a:r>
            <a:endParaRPr sz="1250" kern="0" dirty="0">
              <a:solidFill>
                <a:sysClr val="windowText" lastClr="000000"/>
              </a:solidFill>
              <a:latin typeface="Verdana" panose="020B0604030504040204" pitchFamily="34" charset="0"/>
              <a:ea typeface="Verdana" panose="020B0604030504040204" pitchFamily="34" charset="0"/>
              <a:cs typeface="Trebuchet MS"/>
            </a:endParaRPr>
          </a:p>
          <a:p>
            <a:pPr defTabSz="1217706">
              <a:spcBef>
                <a:spcPts val="47"/>
              </a:spcBef>
              <a:buClr>
                <a:srgbClr val="231F20"/>
              </a:buClr>
              <a:buFont typeface="Trebuchet MS"/>
              <a:buChar char="•"/>
            </a:pPr>
            <a:endParaRPr sz="1250" kern="0" dirty="0">
              <a:solidFill>
                <a:sysClr val="windowText" lastClr="000000"/>
              </a:solidFill>
              <a:latin typeface="Verdana" panose="020B0604030504040204" pitchFamily="34" charset="0"/>
              <a:ea typeface="Verdana" panose="020B0604030504040204" pitchFamily="34" charset="0"/>
              <a:cs typeface="Trebuchet MS"/>
            </a:endParaRPr>
          </a:p>
          <a:p>
            <a:pPr marL="133609" marR="65959" indent="-117543" defTabSz="1217706">
              <a:lnSpc>
                <a:spcPct val="108300"/>
              </a:lnSpc>
              <a:buFont typeface="Trebuchet MS"/>
              <a:buChar char="•"/>
              <a:tabLst>
                <a:tab pos="134455" algn="l"/>
              </a:tabLst>
            </a:pPr>
            <a:r>
              <a:rPr sz="1250" b="1" i="1" kern="0" dirty="0">
                <a:solidFill>
                  <a:srgbClr val="231F20"/>
                </a:solidFill>
                <a:latin typeface="Verdana" panose="020B0604030504040204" pitchFamily="34" charset="0"/>
                <a:ea typeface="Verdana" panose="020B0604030504040204" pitchFamily="34" charset="0"/>
                <a:cs typeface="Trebuchet MS"/>
              </a:rPr>
              <a:t>Hunaja</a:t>
            </a:r>
            <a:r>
              <a:rPr sz="1250" b="1" i="1" kern="0" spc="120" dirty="0">
                <a:solidFill>
                  <a:srgbClr val="231F20"/>
                </a:solidFill>
                <a:latin typeface="Verdana" panose="020B0604030504040204" pitchFamily="34" charset="0"/>
                <a:ea typeface="Verdana" panose="020B0604030504040204" pitchFamily="34" charset="0"/>
                <a:cs typeface="Trebuchet MS"/>
              </a:rPr>
              <a:t> </a:t>
            </a:r>
            <a:r>
              <a:rPr sz="1250" kern="0" spc="293" dirty="0">
                <a:solidFill>
                  <a:srgbClr val="231F20"/>
                </a:solidFill>
                <a:latin typeface="Verdana" panose="020B0604030504040204" pitchFamily="34" charset="0"/>
                <a:ea typeface="Verdana" panose="020B0604030504040204" pitchFamily="34" charset="0"/>
                <a:cs typeface="Trebuchet MS"/>
              </a:rPr>
              <a:t>–</a:t>
            </a:r>
            <a:r>
              <a:rPr sz="1250" kern="0" spc="120" dirty="0">
                <a:solidFill>
                  <a:srgbClr val="231F20"/>
                </a:solidFill>
                <a:latin typeface="Verdana" panose="020B0604030504040204" pitchFamily="34" charset="0"/>
                <a:ea typeface="Verdana" panose="020B0604030504040204" pitchFamily="34" charset="0"/>
                <a:cs typeface="Trebuchet MS"/>
              </a:rPr>
              <a:t> </a:t>
            </a:r>
            <a:r>
              <a:rPr sz="1250" kern="0" dirty="0">
                <a:solidFill>
                  <a:srgbClr val="231F20"/>
                </a:solidFill>
                <a:latin typeface="Verdana" panose="020B0604030504040204" pitchFamily="34" charset="0"/>
                <a:ea typeface="Verdana" panose="020B0604030504040204" pitchFamily="34" charset="0"/>
                <a:cs typeface="Trebuchet MS"/>
              </a:rPr>
              <a:t>ravitsee</a:t>
            </a:r>
            <a:r>
              <a:rPr sz="1250" kern="0" spc="127" dirty="0">
                <a:solidFill>
                  <a:srgbClr val="231F20"/>
                </a:solidFill>
                <a:latin typeface="Verdana" panose="020B0604030504040204" pitchFamily="34" charset="0"/>
                <a:ea typeface="Verdana" panose="020B0604030504040204" pitchFamily="34" charset="0"/>
                <a:cs typeface="Trebuchet MS"/>
              </a:rPr>
              <a:t> </a:t>
            </a:r>
            <a:r>
              <a:rPr sz="1250" kern="0" dirty="0">
                <a:solidFill>
                  <a:srgbClr val="231F20"/>
                </a:solidFill>
                <a:latin typeface="Verdana" panose="020B0604030504040204" pitchFamily="34" charset="0"/>
                <a:ea typeface="Verdana" panose="020B0604030504040204" pitchFamily="34" charset="0"/>
                <a:cs typeface="Trebuchet MS"/>
              </a:rPr>
              <a:t>ja</a:t>
            </a:r>
            <a:r>
              <a:rPr sz="1250" kern="0" spc="120" dirty="0">
                <a:solidFill>
                  <a:srgbClr val="231F20"/>
                </a:solidFill>
                <a:latin typeface="Verdana" panose="020B0604030504040204" pitchFamily="34" charset="0"/>
                <a:ea typeface="Verdana" panose="020B0604030504040204" pitchFamily="34" charset="0"/>
                <a:cs typeface="Trebuchet MS"/>
              </a:rPr>
              <a:t> </a:t>
            </a:r>
            <a:r>
              <a:rPr sz="1250" kern="0" spc="93" dirty="0">
                <a:solidFill>
                  <a:srgbClr val="231F20"/>
                </a:solidFill>
                <a:latin typeface="Verdana" panose="020B0604030504040204" pitchFamily="34" charset="0"/>
                <a:ea typeface="Verdana" panose="020B0604030504040204" pitchFamily="34" charset="0"/>
                <a:cs typeface="Trebuchet MS"/>
              </a:rPr>
              <a:t>syvä</a:t>
            </a:r>
            <a:r>
              <a:rPr sz="1250" kern="0" spc="120" dirty="0">
                <a:solidFill>
                  <a:srgbClr val="231F20"/>
                </a:solidFill>
                <a:latin typeface="Verdana" panose="020B0604030504040204" pitchFamily="34" charset="0"/>
                <a:ea typeface="Verdana" panose="020B0604030504040204" pitchFamily="34" charset="0"/>
                <a:cs typeface="Trebuchet MS"/>
              </a:rPr>
              <a:t> </a:t>
            </a:r>
            <a:r>
              <a:rPr sz="1250" kern="0" spc="60" dirty="0">
                <a:solidFill>
                  <a:srgbClr val="231F20"/>
                </a:solidFill>
                <a:latin typeface="Verdana" panose="020B0604030504040204" pitchFamily="34" charset="0"/>
                <a:ea typeface="Verdana" panose="020B0604030504040204" pitchFamily="34" charset="0"/>
                <a:cs typeface="Trebuchet MS"/>
              </a:rPr>
              <a:t>puhdistaa</a:t>
            </a:r>
            <a:r>
              <a:rPr sz="1250" kern="0" spc="127" dirty="0">
                <a:solidFill>
                  <a:srgbClr val="231F20"/>
                </a:solidFill>
                <a:latin typeface="Verdana" panose="020B0604030504040204" pitchFamily="34" charset="0"/>
                <a:ea typeface="Verdana" panose="020B0604030504040204" pitchFamily="34" charset="0"/>
                <a:cs typeface="Trebuchet MS"/>
              </a:rPr>
              <a:t> </a:t>
            </a:r>
            <a:r>
              <a:rPr sz="1250" kern="0" dirty="0">
                <a:solidFill>
                  <a:srgbClr val="231F20"/>
                </a:solidFill>
                <a:latin typeface="Verdana" panose="020B0604030504040204" pitchFamily="34" charset="0"/>
                <a:ea typeface="Verdana" panose="020B0604030504040204" pitchFamily="34" charset="0"/>
                <a:cs typeface="Trebuchet MS"/>
              </a:rPr>
              <a:t>ihoa,</a:t>
            </a:r>
            <a:r>
              <a:rPr sz="1250" kern="0" spc="120" dirty="0">
                <a:solidFill>
                  <a:srgbClr val="231F20"/>
                </a:solidFill>
                <a:latin typeface="Verdana" panose="020B0604030504040204" pitchFamily="34" charset="0"/>
                <a:ea typeface="Verdana" panose="020B0604030504040204" pitchFamily="34" charset="0"/>
                <a:cs typeface="Trebuchet MS"/>
              </a:rPr>
              <a:t> </a:t>
            </a:r>
            <a:r>
              <a:rPr sz="1250" kern="0" spc="-13" dirty="0">
                <a:solidFill>
                  <a:srgbClr val="231F20"/>
                </a:solidFill>
                <a:latin typeface="Verdana" panose="020B0604030504040204" pitchFamily="34" charset="0"/>
                <a:ea typeface="Verdana" panose="020B0604030504040204" pitchFamily="34" charset="0"/>
                <a:cs typeface="Trebuchet MS"/>
              </a:rPr>
              <a:t>kosteuttaa, </a:t>
            </a:r>
            <a:r>
              <a:rPr sz="1250" kern="0" dirty="0">
                <a:solidFill>
                  <a:srgbClr val="231F20"/>
                </a:solidFill>
                <a:latin typeface="Verdana" panose="020B0604030504040204" pitchFamily="34" charset="0"/>
                <a:ea typeface="Verdana" panose="020B0604030504040204" pitchFamily="34" charset="0"/>
                <a:cs typeface="Trebuchet MS"/>
              </a:rPr>
              <a:t>alentaa</a:t>
            </a:r>
            <a:r>
              <a:rPr sz="1250" kern="0" spc="305" dirty="0">
                <a:solidFill>
                  <a:srgbClr val="231F20"/>
                </a:solidFill>
                <a:latin typeface="Verdana" panose="020B0604030504040204" pitchFamily="34" charset="0"/>
                <a:ea typeface="Verdana" panose="020B0604030504040204" pitchFamily="34" charset="0"/>
                <a:cs typeface="Trebuchet MS"/>
              </a:rPr>
              <a:t> </a:t>
            </a:r>
            <a:r>
              <a:rPr sz="1250" kern="0" dirty="0">
                <a:solidFill>
                  <a:srgbClr val="231F20"/>
                </a:solidFill>
                <a:latin typeface="Verdana" panose="020B0604030504040204" pitchFamily="34" charset="0"/>
                <a:ea typeface="Verdana" panose="020B0604030504040204" pitchFamily="34" charset="0"/>
                <a:cs typeface="Trebuchet MS"/>
              </a:rPr>
              <a:t>turvotusta,</a:t>
            </a:r>
            <a:r>
              <a:rPr sz="1250" kern="0" spc="305" dirty="0">
                <a:solidFill>
                  <a:srgbClr val="231F20"/>
                </a:solidFill>
                <a:latin typeface="Verdana" panose="020B0604030504040204" pitchFamily="34" charset="0"/>
                <a:ea typeface="Verdana" panose="020B0604030504040204" pitchFamily="34" charset="0"/>
                <a:cs typeface="Trebuchet MS"/>
              </a:rPr>
              <a:t> </a:t>
            </a:r>
            <a:r>
              <a:rPr sz="1250" kern="0" dirty="0">
                <a:solidFill>
                  <a:srgbClr val="231F20"/>
                </a:solidFill>
                <a:latin typeface="Verdana" panose="020B0604030504040204" pitchFamily="34" charset="0"/>
                <a:ea typeface="Verdana" panose="020B0604030504040204" pitchFamily="34" charset="0"/>
                <a:cs typeface="Trebuchet MS"/>
              </a:rPr>
              <a:t>tekee</a:t>
            </a:r>
            <a:r>
              <a:rPr sz="1250" kern="0" spc="313" dirty="0">
                <a:solidFill>
                  <a:srgbClr val="231F20"/>
                </a:solidFill>
                <a:latin typeface="Verdana" panose="020B0604030504040204" pitchFamily="34" charset="0"/>
                <a:ea typeface="Verdana" panose="020B0604030504040204" pitchFamily="34" charset="0"/>
                <a:cs typeface="Trebuchet MS"/>
              </a:rPr>
              <a:t> </a:t>
            </a:r>
            <a:r>
              <a:rPr sz="1250" kern="0" spc="67" dirty="0">
                <a:solidFill>
                  <a:srgbClr val="231F20"/>
                </a:solidFill>
                <a:latin typeface="Verdana" panose="020B0604030504040204" pitchFamily="34" charset="0"/>
                <a:ea typeface="Verdana" panose="020B0604030504040204" pitchFamily="34" charset="0"/>
                <a:cs typeface="Trebuchet MS"/>
              </a:rPr>
              <a:t>ihosta</a:t>
            </a:r>
            <a:r>
              <a:rPr sz="1250" kern="0" spc="305" dirty="0">
                <a:solidFill>
                  <a:srgbClr val="231F20"/>
                </a:solidFill>
                <a:latin typeface="Verdana" panose="020B0604030504040204" pitchFamily="34" charset="0"/>
                <a:ea typeface="Verdana" panose="020B0604030504040204" pitchFamily="34" charset="0"/>
                <a:cs typeface="Trebuchet MS"/>
              </a:rPr>
              <a:t> </a:t>
            </a:r>
            <a:r>
              <a:rPr sz="1250" kern="0" spc="-13" dirty="0">
                <a:solidFill>
                  <a:srgbClr val="231F20"/>
                </a:solidFill>
                <a:latin typeface="Verdana" panose="020B0604030504040204" pitchFamily="34" charset="0"/>
                <a:ea typeface="Verdana" panose="020B0604030504040204" pitchFamily="34" charset="0"/>
                <a:cs typeface="Trebuchet MS"/>
              </a:rPr>
              <a:t>pehmeän.</a:t>
            </a:r>
            <a:endParaRPr sz="1250" kern="0" dirty="0">
              <a:solidFill>
                <a:sysClr val="windowText" lastClr="000000"/>
              </a:solidFill>
              <a:latin typeface="Verdana" panose="020B0604030504040204" pitchFamily="34" charset="0"/>
              <a:ea typeface="Verdana" panose="020B0604030504040204" pitchFamily="34" charset="0"/>
              <a:cs typeface="Trebuchet MS"/>
            </a:endParaRPr>
          </a:p>
          <a:p>
            <a:pPr defTabSz="1217706">
              <a:spcBef>
                <a:spcPts val="40"/>
              </a:spcBef>
              <a:buClr>
                <a:srgbClr val="231F20"/>
              </a:buClr>
              <a:buFont typeface="Trebuchet MS"/>
              <a:buChar char="•"/>
            </a:pPr>
            <a:endParaRPr sz="1250" kern="0" dirty="0">
              <a:solidFill>
                <a:sysClr val="windowText" lastClr="000000"/>
              </a:solidFill>
              <a:latin typeface="Verdana" panose="020B0604030504040204" pitchFamily="34" charset="0"/>
              <a:ea typeface="Verdana" panose="020B0604030504040204" pitchFamily="34" charset="0"/>
              <a:cs typeface="Trebuchet MS"/>
            </a:endParaRPr>
          </a:p>
          <a:p>
            <a:pPr marL="133609" marR="71033" indent="-117543" defTabSz="1217706">
              <a:lnSpc>
                <a:spcPct val="108300"/>
              </a:lnSpc>
              <a:buFont typeface="Trebuchet MS"/>
              <a:buChar char="•"/>
              <a:tabLst>
                <a:tab pos="134455" algn="l"/>
              </a:tabLst>
            </a:pPr>
            <a:r>
              <a:rPr sz="1250" b="1" i="1" kern="0" dirty="0">
                <a:solidFill>
                  <a:srgbClr val="231F20"/>
                </a:solidFill>
                <a:latin typeface="Verdana" panose="020B0604030504040204" pitchFamily="34" charset="0"/>
                <a:ea typeface="Verdana" panose="020B0604030504040204" pitchFamily="34" charset="0"/>
                <a:cs typeface="Trebuchet MS"/>
              </a:rPr>
              <a:t>Sitruunamelissa</a:t>
            </a:r>
            <a:r>
              <a:rPr sz="1250" b="1" i="1" kern="0" spc="446" dirty="0">
                <a:solidFill>
                  <a:srgbClr val="231F20"/>
                </a:solidFill>
                <a:latin typeface="Verdana" panose="020B0604030504040204" pitchFamily="34" charset="0"/>
                <a:ea typeface="Verdana" panose="020B0604030504040204" pitchFamily="34" charset="0"/>
                <a:cs typeface="Trebuchet MS"/>
              </a:rPr>
              <a:t> </a:t>
            </a:r>
            <a:r>
              <a:rPr sz="1250" kern="0" spc="293" dirty="0">
                <a:solidFill>
                  <a:srgbClr val="231F20"/>
                </a:solidFill>
                <a:latin typeface="Verdana" panose="020B0604030504040204" pitchFamily="34" charset="0"/>
                <a:ea typeface="Verdana" panose="020B0604030504040204" pitchFamily="34" charset="0"/>
                <a:cs typeface="Trebuchet MS"/>
              </a:rPr>
              <a:t>–</a:t>
            </a:r>
            <a:r>
              <a:rPr sz="1250" kern="0" spc="453" dirty="0">
                <a:solidFill>
                  <a:srgbClr val="231F20"/>
                </a:solidFill>
                <a:latin typeface="Verdana" panose="020B0604030504040204" pitchFamily="34" charset="0"/>
                <a:ea typeface="Verdana" panose="020B0604030504040204" pitchFamily="34" charset="0"/>
                <a:cs typeface="Trebuchet MS"/>
              </a:rPr>
              <a:t> </a:t>
            </a:r>
            <a:r>
              <a:rPr sz="1250" kern="0" dirty="0">
                <a:solidFill>
                  <a:srgbClr val="231F20"/>
                </a:solidFill>
                <a:latin typeface="Verdana" panose="020B0604030504040204" pitchFamily="34" charset="0"/>
                <a:ea typeface="Verdana" panose="020B0604030504040204" pitchFamily="34" charset="0"/>
                <a:cs typeface="Trebuchet MS"/>
              </a:rPr>
              <a:t>rentouttaa,</a:t>
            </a:r>
            <a:r>
              <a:rPr sz="1250" kern="0" spc="446" dirty="0">
                <a:solidFill>
                  <a:srgbClr val="231F20"/>
                </a:solidFill>
                <a:latin typeface="Verdana" panose="020B0604030504040204" pitchFamily="34" charset="0"/>
                <a:ea typeface="Verdana" panose="020B0604030504040204" pitchFamily="34" charset="0"/>
                <a:cs typeface="Trebuchet MS"/>
              </a:rPr>
              <a:t> </a:t>
            </a:r>
            <a:r>
              <a:rPr sz="1250" kern="0" dirty="0">
                <a:solidFill>
                  <a:srgbClr val="231F20"/>
                </a:solidFill>
                <a:latin typeface="Verdana" panose="020B0604030504040204" pitchFamily="34" charset="0"/>
                <a:ea typeface="Verdana" panose="020B0604030504040204" pitchFamily="34" charset="0"/>
                <a:cs typeface="Trebuchet MS"/>
              </a:rPr>
              <a:t>rauhoittaa,</a:t>
            </a:r>
            <a:r>
              <a:rPr sz="1250" kern="0" spc="453" dirty="0">
                <a:solidFill>
                  <a:srgbClr val="231F20"/>
                </a:solidFill>
                <a:latin typeface="Verdana" panose="020B0604030504040204" pitchFamily="34" charset="0"/>
                <a:ea typeface="Verdana" panose="020B0604030504040204" pitchFamily="34" charset="0"/>
                <a:cs typeface="Trebuchet MS"/>
              </a:rPr>
              <a:t> </a:t>
            </a:r>
            <a:r>
              <a:rPr sz="1250" kern="0" spc="-13" dirty="0">
                <a:solidFill>
                  <a:srgbClr val="231F20"/>
                </a:solidFill>
                <a:latin typeface="Verdana" panose="020B0604030504040204" pitchFamily="34" charset="0"/>
                <a:ea typeface="Verdana" panose="020B0604030504040204" pitchFamily="34" charset="0"/>
                <a:cs typeface="Trebuchet MS"/>
              </a:rPr>
              <a:t>puhdistaa, </a:t>
            </a:r>
            <a:r>
              <a:rPr sz="1250" kern="0" spc="87" dirty="0">
                <a:solidFill>
                  <a:srgbClr val="231F20"/>
                </a:solidFill>
                <a:latin typeface="Verdana" panose="020B0604030504040204" pitchFamily="34" charset="0"/>
                <a:ea typeface="Verdana" panose="020B0604030504040204" pitchFamily="34" charset="0"/>
                <a:cs typeface="Trebuchet MS"/>
              </a:rPr>
              <a:t>tuoksuu</a:t>
            </a:r>
            <a:r>
              <a:rPr sz="1250" kern="0" spc="53" dirty="0">
                <a:solidFill>
                  <a:srgbClr val="231F20"/>
                </a:solidFill>
                <a:latin typeface="Verdana" panose="020B0604030504040204" pitchFamily="34" charset="0"/>
                <a:ea typeface="Verdana" panose="020B0604030504040204" pitchFamily="34" charset="0"/>
                <a:cs typeface="Trebuchet MS"/>
              </a:rPr>
              <a:t> </a:t>
            </a:r>
            <a:r>
              <a:rPr sz="1250" kern="0" spc="-13" dirty="0">
                <a:solidFill>
                  <a:srgbClr val="231F20"/>
                </a:solidFill>
                <a:latin typeface="Verdana" panose="020B0604030504040204" pitchFamily="34" charset="0"/>
                <a:ea typeface="Verdana" panose="020B0604030504040204" pitchFamily="34" charset="0"/>
                <a:cs typeface="Trebuchet MS"/>
              </a:rPr>
              <a:t>hyvältä</a:t>
            </a:r>
            <a:endParaRPr sz="1250" kern="0" dirty="0">
              <a:solidFill>
                <a:sysClr val="windowText" lastClr="000000"/>
              </a:solidFill>
              <a:latin typeface="Verdana" panose="020B0604030504040204" pitchFamily="34" charset="0"/>
              <a:ea typeface="Verdana" panose="020B0604030504040204" pitchFamily="34" charset="0"/>
              <a:cs typeface="Trebuchet MS"/>
            </a:endParaRPr>
          </a:p>
          <a:p>
            <a:pPr defTabSz="1217706">
              <a:spcBef>
                <a:spcPts val="40"/>
              </a:spcBef>
              <a:buClr>
                <a:srgbClr val="231F20"/>
              </a:buClr>
              <a:buFont typeface="Trebuchet MS"/>
              <a:buChar char="•"/>
            </a:pPr>
            <a:endParaRPr sz="1250" kern="0" dirty="0">
              <a:solidFill>
                <a:sysClr val="windowText" lastClr="000000"/>
              </a:solidFill>
              <a:latin typeface="Verdana" panose="020B0604030504040204" pitchFamily="34" charset="0"/>
              <a:ea typeface="Verdana" panose="020B0604030504040204" pitchFamily="34" charset="0"/>
              <a:cs typeface="Trebuchet MS"/>
            </a:endParaRPr>
          </a:p>
          <a:p>
            <a:pPr marL="133609" marR="551350" indent="-117543" defTabSz="1217706">
              <a:lnSpc>
                <a:spcPct val="108300"/>
              </a:lnSpc>
              <a:buFont typeface="Trebuchet MS"/>
              <a:buChar char="•"/>
              <a:tabLst>
                <a:tab pos="134455" algn="l"/>
              </a:tabLst>
            </a:pPr>
            <a:r>
              <a:rPr sz="1250" b="1" i="1" kern="0" spc="73" dirty="0">
                <a:solidFill>
                  <a:srgbClr val="231F20"/>
                </a:solidFill>
                <a:latin typeface="Verdana" panose="020B0604030504040204" pitchFamily="34" charset="0"/>
                <a:ea typeface="Verdana" panose="020B0604030504040204" pitchFamily="34" charset="0"/>
                <a:cs typeface="Trebuchet MS"/>
              </a:rPr>
              <a:t>Mintut</a:t>
            </a:r>
            <a:r>
              <a:rPr sz="1250" b="1" i="1" kern="0" spc="253" dirty="0">
                <a:solidFill>
                  <a:srgbClr val="231F20"/>
                </a:solidFill>
                <a:latin typeface="Verdana" panose="020B0604030504040204" pitchFamily="34" charset="0"/>
                <a:ea typeface="Verdana" panose="020B0604030504040204" pitchFamily="34" charset="0"/>
                <a:cs typeface="Trebuchet MS"/>
              </a:rPr>
              <a:t> </a:t>
            </a:r>
            <a:r>
              <a:rPr sz="1250" kern="0" spc="293" dirty="0">
                <a:solidFill>
                  <a:srgbClr val="231F20"/>
                </a:solidFill>
                <a:latin typeface="Verdana" panose="020B0604030504040204" pitchFamily="34" charset="0"/>
                <a:ea typeface="Verdana" panose="020B0604030504040204" pitchFamily="34" charset="0"/>
                <a:cs typeface="Trebuchet MS"/>
              </a:rPr>
              <a:t>–</a:t>
            </a:r>
            <a:r>
              <a:rPr sz="1250" kern="0" spc="253" dirty="0">
                <a:solidFill>
                  <a:srgbClr val="231F20"/>
                </a:solidFill>
                <a:latin typeface="Verdana" panose="020B0604030504040204" pitchFamily="34" charset="0"/>
                <a:ea typeface="Verdana" panose="020B0604030504040204" pitchFamily="34" charset="0"/>
                <a:cs typeface="Trebuchet MS"/>
              </a:rPr>
              <a:t> </a:t>
            </a:r>
            <a:r>
              <a:rPr sz="1250" kern="0" dirty="0">
                <a:solidFill>
                  <a:srgbClr val="231F20"/>
                </a:solidFill>
                <a:latin typeface="Verdana" panose="020B0604030504040204" pitchFamily="34" charset="0"/>
                <a:ea typeface="Verdana" panose="020B0604030504040204" pitchFamily="34" charset="0"/>
                <a:cs typeface="Trebuchet MS"/>
              </a:rPr>
              <a:t>virkistävät,</a:t>
            </a:r>
            <a:r>
              <a:rPr sz="1250" kern="0" spc="253" dirty="0">
                <a:solidFill>
                  <a:srgbClr val="231F20"/>
                </a:solidFill>
                <a:latin typeface="Verdana" panose="020B0604030504040204" pitchFamily="34" charset="0"/>
                <a:ea typeface="Verdana" panose="020B0604030504040204" pitchFamily="34" charset="0"/>
                <a:cs typeface="Trebuchet MS"/>
              </a:rPr>
              <a:t> </a:t>
            </a:r>
            <a:r>
              <a:rPr sz="1250" kern="0" dirty="0">
                <a:solidFill>
                  <a:srgbClr val="231F20"/>
                </a:solidFill>
                <a:latin typeface="Verdana" panose="020B0604030504040204" pitchFamily="34" charset="0"/>
                <a:ea typeface="Verdana" panose="020B0604030504040204" pitchFamily="34" charset="0"/>
                <a:cs typeface="Trebuchet MS"/>
              </a:rPr>
              <a:t>puhdistavat,</a:t>
            </a:r>
            <a:r>
              <a:rPr sz="1250" kern="0" spc="260" dirty="0">
                <a:solidFill>
                  <a:srgbClr val="231F20"/>
                </a:solidFill>
                <a:latin typeface="Verdana" panose="020B0604030504040204" pitchFamily="34" charset="0"/>
                <a:ea typeface="Verdana" panose="020B0604030504040204" pitchFamily="34" charset="0"/>
                <a:cs typeface="Trebuchet MS"/>
              </a:rPr>
              <a:t> </a:t>
            </a:r>
            <a:r>
              <a:rPr sz="1250" kern="0" spc="-13" dirty="0">
                <a:solidFill>
                  <a:srgbClr val="231F20"/>
                </a:solidFill>
                <a:latin typeface="Verdana" panose="020B0604030504040204" pitchFamily="34" charset="0"/>
                <a:ea typeface="Verdana" panose="020B0604030504040204" pitchFamily="34" charset="0"/>
                <a:cs typeface="Trebuchet MS"/>
              </a:rPr>
              <a:t>rentouttavat, </a:t>
            </a:r>
            <a:r>
              <a:rPr sz="1250" kern="0" dirty="0">
                <a:solidFill>
                  <a:srgbClr val="231F20"/>
                </a:solidFill>
                <a:latin typeface="Verdana" panose="020B0604030504040204" pitchFamily="34" charset="0"/>
                <a:ea typeface="Verdana" panose="020B0604030504040204" pitchFamily="34" charset="0"/>
                <a:cs typeface="Trebuchet MS"/>
              </a:rPr>
              <a:t>viilentävät,</a:t>
            </a:r>
            <a:r>
              <a:rPr sz="1250" kern="0" spc="127" dirty="0">
                <a:solidFill>
                  <a:srgbClr val="231F20"/>
                </a:solidFill>
                <a:latin typeface="Verdana" panose="020B0604030504040204" pitchFamily="34" charset="0"/>
                <a:ea typeface="Verdana" panose="020B0604030504040204" pitchFamily="34" charset="0"/>
                <a:cs typeface="Trebuchet MS"/>
              </a:rPr>
              <a:t> </a:t>
            </a:r>
            <a:r>
              <a:rPr sz="1250" kern="0" spc="80" dirty="0">
                <a:solidFill>
                  <a:srgbClr val="231F20"/>
                </a:solidFill>
                <a:latin typeface="Verdana" panose="020B0604030504040204" pitchFamily="34" charset="0"/>
                <a:ea typeface="Verdana" panose="020B0604030504040204" pitchFamily="34" charset="0"/>
                <a:cs typeface="Trebuchet MS"/>
              </a:rPr>
              <a:t>tuoksuvat</a:t>
            </a:r>
            <a:r>
              <a:rPr sz="1250" kern="0" spc="127" dirty="0">
                <a:solidFill>
                  <a:srgbClr val="231F20"/>
                </a:solidFill>
                <a:latin typeface="Verdana" panose="020B0604030504040204" pitchFamily="34" charset="0"/>
                <a:ea typeface="Verdana" panose="020B0604030504040204" pitchFamily="34" charset="0"/>
                <a:cs typeface="Trebuchet MS"/>
              </a:rPr>
              <a:t> </a:t>
            </a:r>
            <a:r>
              <a:rPr sz="1250" kern="0" spc="-13" dirty="0">
                <a:solidFill>
                  <a:srgbClr val="231F20"/>
                </a:solidFill>
                <a:latin typeface="Verdana" panose="020B0604030504040204" pitchFamily="34" charset="0"/>
                <a:ea typeface="Verdana" panose="020B0604030504040204" pitchFamily="34" charset="0"/>
                <a:cs typeface="Trebuchet MS"/>
              </a:rPr>
              <a:t>hyvältä</a:t>
            </a:r>
            <a:endParaRPr sz="1250" kern="0" dirty="0">
              <a:solidFill>
                <a:sysClr val="windowText" lastClr="000000"/>
              </a:solidFill>
              <a:latin typeface="Verdana" panose="020B0604030504040204" pitchFamily="34" charset="0"/>
              <a:ea typeface="Verdana" panose="020B0604030504040204" pitchFamily="34" charset="0"/>
              <a:cs typeface="Trebuchet MS"/>
            </a:endParaRPr>
          </a:p>
        </p:txBody>
      </p:sp>
      <p:sp>
        <p:nvSpPr>
          <p:cNvPr id="4" name="object 4"/>
          <p:cNvSpPr txBox="1"/>
          <p:nvPr/>
        </p:nvSpPr>
        <p:spPr>
          <a:xfrm>
            <a:off x="6164434" y="813737"/>
            <a:ext cx="6026085" cy="3639951"/>
          </a:xfrm>
          <a:prstGeom prst="rect">
            <a:avLst/>
          </a:prstGeom>
        </p:spPr>
        <p:txBody>
          <a:bodyPr vert="horz" wrap="square" lIns="0" tIns="119233" rIns="0" bIns="0" rtlCol="0">
            <a:spAutoFit/>
          </a:bodyPr>
          <a:lstStyle/>
          <a:p>
            <a:pPr marL="267219" indent="-106549" defTabSz="1217706">
              <a:spcBef>
                <a:spcPts val="939"/>
              </a:spcBef>
              <a:buFontTx/>
              <a:buChar char="•"/>
              <a:tabLst>
                <a:tab pos="268065" algn="l"/>
              </a:tabLst>
            </a:pPr>
            <a:r>
              <a:rPr sz="1200" kern="0" spc="-93" dirty="0">
                <a:solidFill>
                  <a:srgbClr val="231F20"/>
                </a:solidFill>
                <a:latin typeface="Verdana" panose="020B0604030504040204" pitchFamily="34" charset="0"/>
                <a:ea typeface="Verdana" panose="020B0604030504040204" pitchFamily="34" charset="0"/>
                <a:cs typeface="Trebuchet MS"/>
              </a:rPr>
              <a:t>1/2</a:t>
            </a:r>
            <a:r>
              <a:rPr sz="1200" kern="0" spc="180" dirty="0">
                <a:solidFill>
                  <a:srgbClr val="231F20"/>
                </a:solidFill>
                <a:latin typeface="Verdana" panose="020B0604030504040204" pitchFamily="34" charset="0"/>
                <a:ea typeface="Verdana" panose="020B0604030504040204" pitchFamily="34" charset="0"/>
                <a:cs typeface="Trebuchet MS"/>
              </a:rPr>
              <a:t> </a:t>
            </a:r>
            <a:r>
              <a:rPr sz="1200" kern="0" dirty="0">
                <a:solidFill>
                  <a:srgbClr val="231F20"/>
                </a:solidFill>
                <a:latin typeface="Verdana" panose="020B0604030504040204" pitchFamily="34" charset="0"/>
                <a:ea typeface="Verdana" panose="020B0604030504040204" pitchFamily="34" charset="0"/>
                <a:cs typeface="Trebuchet MS"/>
              </a:rPr>
              <a:t>dl</a:t>
            </a:r>
            <a:r>
              <a:rPr sz="1200" kern="0" spc="186" dirty="0">
                <a:solidFill>
                  <a:srgbClr val="231F20"/>
                </a:solidFill>
                <a:latin typeface="Verdana" panose="020B0604030504040204" pitchFamily="34" charset="0"/>
                <a:ea typeface="Verdana" panose="020B0604030504040204" pitchFamily="34" charset="0"/>
                <a:cs typeface="Trebuchet MS"/>
              </a:rPr>
              <a:t> </a:t>
            </a:r>
            <a:r>
              <a:rPr sz="1200" kern="0" dirty="0">
                <a:solidFill>
                  <a:srgbClr val="231F20"/>
                </a:solidFill>
                <a:latin typeface="Verdana" panose="020B0604030504040204" pitchFamily="34" charset="0"/>
                <a:ea typeface="Verdana" panose="020B0604030504040204" pitchFamily="34" charset="0"/>
                <a:cs typeface="Trebuchet MS"/>
              </a:rPr>
              <a:t>kuivattua</a:t>
            </a:r>
            <a:r>
              <a:rPr sz="1200" kern="0" spc="180" dirty="0">
                <a:solidFill>
                  <a:srgbClr val="231F20"/>
                </a:solidFill>
                <a:latin typeface="Verdana" panose="020B0604030504040204" pitchFamily="34" charset="0"/>
                <a:ea typeface="Verdana" panose="020B0604030504040204" pitchFamily="34" charset="0"/>
                <a:cs typeface="Trebuchet MS"/>
              </a:rPr>
              <a:t> </a:t>
            </a:r>
            <a:r>
              <a:rPr sz="1200" kern="0" dirty="0">
                <a:solidFill>
                  <a:srgbClr val="231F20"/>
                </a:solidFill>
                <a:latin typeface="Verdana" panose="020B0604030504040204" pitchFamily="34" charset="0"/>
                <a:ea typeface="Verdana" panose="020B0604030504040204" pitchFamily="34" charset="0"/>
                <a:cs typeface="Trebuchet MS"/>
              </a:rPr>
              <a:t>TAI</a:t>
            </a:r>
            <a:r>
              <a:rPr sz="1200" kern="0" spc="186" dirty="0">
                <a:solidFill>
                  <a:srgbClr val="231F20"/>
                </a:solidFill>
                <a:latin typeface="Verdana" panose="020B0604030504040204" pitchFamily="34" charset="0"/>
                <a:ea typeface="Verdana" panose="020B0604030504040204" pitchFamily="34" charset="0"/>
                <a:cs typeface="Trebuchet MS"/>
              </a:rPr>
              <a:t> </a:t>
            </a:r>
            <a:r>
              <a:rPr sz="1200" kern="0" spc="-93" dirty="0">
                <a:solidFill>
                  <a:srgbClr val="231F20"/>
                </a:solidFill>
                <a:latin typeface="Verdana" panose="020B0604030504040204" pitchFamily="34" charset="0"/>
                <a:ea typeface="Verdana" panose="020B0604030504040204" pitchFamily="34" charset="0"/>
                <a:cs typeface="Trebuchet MS"/>
              </a:rPr>
              <a:t>1/2</a:t>
            </a:r>
            <a:r>
              <a:rPr sz="1200" kern="0" spc="186" dirty="0">
                <a:solidFill>
                  <a:srgbClr val="231F20"/>
                </a:solidFill>
                <a:latin typeface="Verdana" panose="020B0604030504040204" pitchFamily="34" charset="0"/>
                <a:ea typeface="Verdana" panose="020B0604030504040204" pitchFamily="34" charset="0"/>
                <a:cs typeface="Trebuchet MS"/>
              </a:rPr>
              <a:t> </a:t>
            </a:r>
            <a:r>
              <a:rPr sz="1200" kern="0" dirty="0">
                <a:solidFill>
                  <a:srgbClr val="231F20"/>
                </a:solidFill>
                <a:latin typeface="Verdana" panose="020B0604030504040204" pitchFamily="34" charset="0"/>
                <a:ea typeface="Verdana" panose="020B0604030504040204" pitchFamily="34" charset="0"/>
                <a:cs typeface="Trebuchet MS"/>
              </a:rPr>
              <a:t>litraa</a:t>
            </a:r>
            <a:r>
              <a:rPr sz="1200" kern="0" spc="180" dirty="0">
                <a:solidFill>
                  <a:srgbClr val="231F20"/>
                </a:solidFill>
                <a:latin typeface="Verdana" panose="020B0604030504040204" pitchFamily="34" charset="0"/>
                <a:ea typeface="Verdana" panose="020B0604030504040204" pitchFamily="34" charset="0"/>
                <a:cs typeface="Trebuchet MS"/>
              </a:rPr>
              <a:t> </a:t>
            </a:r>
            <a:r>
              <a:rPr sz="1200" kern="0" dirty="0">
                <a:solidFill>
                  <a:srgbClr val="231F20"/>
                </a:solidFill>
                <a:latin typeface="Verdana" panose="020B0604030504040204" pitchFamily="34" charset="0"/>
                <a:ea typeface="Verdana" panose="020B0604030504040204" pitchFamily="34" charset="0"/>
                <a:cs typeface="Trebuchet MS"/>
              </a:rPr>
              <a:t>tuoretta</a:t>
            </a:r>
            <a:r>
              <a:rPr sz="1200" kern="0" spc="186" dirty="0">
                <a:solidFill>
                  <a:srgbClr val="231F20"/>
                </a:solidFill>
                <a:latin typeface="Verdana" panose="020B0604030504040204" pitchFamily="34" charset="0"/>
                <a:ea typeface="Verdana" panose="020B0604030504040204" pitchFamily="34" charset="0"/>
                <a:cs typeface="Trebuchet MS"/>
              </a:rPr>
              <a:t> </a:t>
            </a:r>
            <a:r>
              <a:rPr sz="1200" kern="0" dirty="0">
                <a:solidFill>
                  <a:srgbClr val="231F20"/>
                </a:solidFill>
                <a:latin typeface="Verdana" panose="020B0604030504040204" pitchFamily="34" charset="0"/>
                <a:ea typeface="Verdana" panose="020B0604030504040204" pitchFamily="34" charset="0"/>
                <a:cs typeface="Trebuchet MS"/>
              </a:rPr>
              <a:t>kevyesti</a:t>
            </a:r>
            <a:r>
              <a:rPr sz="1200" kern="0" spc="186" dirty="0">
                <a:solidFill>
                  <a:srgbClr val="231F20"/>
                </a:solidFill>
                <a:latin typeface="Verdana" panose="020B0604030504040204" pitchFamily="34" charset="0"/>
                <a:ea typeface="Verdana" panose="020B0604030504040204" pitchFamily="34" charset="0"/>
                <a:cs typeface="Trebuchet MS"/>
              </a:rPr>
              <a:t> </a:t>
            </a:r>
            <a:r>
              <a:rPr sz="1200" kern="0" spc="67" dirty="0">
                <a:solidFill>
                  <a:srgbClr val="231F20"/>
                </a:solidFill>
                <a:latin typeface="Verdana" panose="020B0604030504040204" pitchFamily="34" charset="0"/>
                <a:ea typeface="Verdana" panose="020B0604030504040204" pitchFamily="34" charset="0"/>
                <a:cs typeface="Trebuchet MS"/>
              </a:rPr>
              <a:t>murskattua</a:t>
            </a:r>
            <a:r>
              <a:rPr sz="1200" kern="0" spc="180" dirty="0">
                <a:solidFill>
                  <a:srgbClr val="231F20"/>
                </a:solidFill>
                <a:latin typeface="Verdana" panose="020B0604030504040204" pitchFamily="34" charset="0"/>
                <a:ea typeface="Verdana" panose="020B0604030504040204" pitchFamily="34" charset="0"/>
                <a:cs typeface="Trebuchet MS"/>
              </a:rPr>
              <a:t> </a:t>
            </a:r>
            <a:r>
              <a:rPr sz="1200" kern="0" spc="-13" dirty="0">
                <a:solidFill>
                  <a:srgbClr val="231F20"/>
                </a:solidFill>
                <a:latin typeface="Verdana" panose="020B0604030504040204" pitchFamily="34" charset="0"/>
                <a:ea typeface="Verdana" panose="020B0604030504040204" pitchFamily="34" charset="0"/>
                <a:cs typeface="Trebuchet MS"/>
              </a:rPr>
              <a:t>yrttiä</a:t>
            </a:r>
            <a:endParaRPr sz="1200" kern="0" dirty="0">
              <a:solidFill>
                <a:sysClr val="windowText" lastClr="000000"/>
              </a:solidFill>
              <a:latin typeface="Verdana" panose="020B0604030504040204" pitchFamily="34" charset="0"/>
              <a:ea typeface="Verdana" panose="020B0604030504040204" pitchFamily="34" charset="0"/>
              <a:cs typeface="Trebuchet MS"/>
            </a:endParaRPr>
          </a:p>
          <a:p>
            <a:pPr marL="267219" indent="-106549" defTabSz="1217706">
              <a:spcBef>
                <a:spcPts val="786"/>
              </a:spcBef>
              <a:buFontTx/>
              <a:buChar char="•"/>
              <a:tabLst>
                <a:tab pos="268065" algn="l"/>
              </a:tabLst>
            </a:pPr>
            <a:r>
              <a:rPr sz="1200" kern="0" dirty="0">
                <a:solidFill>
                  <a:srgbClr val="231F20"/>
                </a:solidFill>
                <a:latin typeface="Verdana" panose="020B0604030504040204" pitchFamily="34" charset="0"/>
                <a:ea typeface="Verdana" panose="020B0604030504040204" pitchFamily="34" charset="0"/>
                <a:cs typeface="Trebuchet MS"/>
              </a:rPr>
              <a:t>(meri-</a:t>
            </a:r>
            <a:r>
              <a:rPr sz="1200" kern="0" spc="133" dirty="0">
                <a:solidFill>
                  <a:srgbClr val="231F20"/>
                </a:solidFill>
                <a:latin typeface="Verdana" panose="020B0604030504040204" pitchFamily="34" charset="0"/>
                <a:ea typeface="Verdana" panose="020B0604030504040204" pitchFamily="34" charset="0"/>
                <a:cs typeface="Trebuchet MS"/>
              </a:rPr>
              <a:t> </a:t>
            </a:r>
            <a:r>
              <a:rPr sz="1200" kern="0" dirty="0">
                <a:solidFill>
                  <a:srgbClr val="231F20"/>
                </a:solidFill>
                <a:latin typeface="Verdana" panose="020B0604030504040204" pitchFamily="34" charset="0"/>
                <a:ea typeface="Verdana" panose="020B0604030504040204" pitchFamily="34" charset="0"/>
                <a:cs typeface="Trebuchet MS"/>
              </a:rPr>
              <a:t>tai</a:t>
            </a:r>
            <a:r>
              <a:rPr sz="1200" kern="0" spc="140" dirty="0">
                <a:solidFill>
                  <a:srgbClr val="231F20"/>
                </a:solidFill>
                <a:latin typeface="Verdana" panose="020B0604030504040204" pitchFamily="34" charset="0"/>
                <a:ea typeface="Verdana" panose="020B0604030504040204" pitchFamily="34" charset="0"/>
                <a:cs typeface="Trebuchet MS"/>
              </a:rPr>
              <a:t> </a:t>
            </a:r>
            <a:r>
              <a:rPr sz="1200" kern="0" spc="-13" dirty="0">
                <a:solidFill>
                  <a:srgbClr val="231F20"/>
                </a:solidFill>
                <a:latin typeface="Verdana" panose="020B0604030504040204" pitchFamily="34" charset="0"/>
                <a:ea typeface="Verdana" panose="020B0604030504040204" pitchFamily="34" charset="0"/>
                <a:cs typeface="Trebuchet MS"/>
              </a:rPr>
              <a:t>kristalli)suolaa</a:t>
            </a:r>
            <a:endParaRPr sz="1200" kern="0" dirty="0">
              <a:solidFill>
                <a:sysClr val="windowText" lastClr="000000"/>
              </a:solidFill>
              <a:latin typeface="Verdana" panose="020B0604030504040204" pitchFamily="34" charset="0"/>
              <a:ea typeface="Verdana" panose="020B0604030504040204" pitchFamily="34" charset="0"/>
              <a:cs typeface="Trebuchet MS"/>
            </a:endParaRPr>
          </a:p>
          <a:p>
            <a:pPr marL="267219" indent="-106549" defTabSz="1217706">
              <a:spcBef>
                <a:spcPts val="779"/>
              </a:spcBef>
              <a:buFontTx/>
              <a:buChar char="•"/>
              <a:tabLst>
                <a:tab pos="268065" algn="l"/>
              </a:tabLst>
            </a:pPr>
            <a:r>
              <a:rPr sz="1200" kern="0" spc="-73" dirty="0">
                <a:solidFill>
                  <a:srgbClr val="231F20"/>
                </a:solidFill>
                <a:latin typeface="Verdana" panose="020B0604030504040204" pitchFamily="34" charset="0"/>
                <a:ea typeface="Verdana" panose="020B0604030504040204" pitchFamily="34" charset="0"/>
                <a:cs typeface="Trebuchet MS"/>
              </a:rPr>
              <a:t>(1/2</a:t>
            </a:r>
            <a:r>
              <a:rPr sz="1200" kern="0" spc="20" dirty="0">
                <a:solidFill>
                  <a:srgbClr val="231F20"/>
                </a:solidFill>
                <a:latin typeface="Verdana" panose="020B0604030504040204" pitchFamily="34" charset="0"/>
                <a:ea typeface="Verdana" panose="020B0604030504040204" pitchFamily="34" charset="0"/>
                <a:cs typeface="Trebuchet MS"/>
              </a:rPr>
              <a:t> </a:t>
            </a:r>
            <a:r>
              <a:rPr sz="1200" kern="0" dirty="0">
                <a:solidFill>
                  <a:srgbClr val="231F20"/>
                </a:solidFill>
                <a:latin typeface="Verdana" panose="020B0604030504040204" pitchFamily="34" charset="0"/>
                <a:ea typeface="Verdana" panose="020B0604030504040204" pitchFamily="34" charset="0"/>
                <a:cs typeface="Trebuchet MS"/>
              </a:rPr>
              <a:t>dl</a:t>
            </a:r>
            <a:r>
              <a:rPr sz="1200" kern="0" spc="20" dirty="0">
                <a:solidFill>
                  <a:srgbClr val="231F20"/>
                </a:solidFill>
                <a:latin typeface="Verdana" panose="020B0604030504040204" pitchFamily="34" charset="0"/>
                <a:ea typeface="Verdana" panose="020B0604030504040204" pitchFamily="34" charset="0"/>
                <a:cs typeface="Trebuchet MS"/>
              </a:rPr>
              <a:t> </a:t>
            </a:r>
            <a:r>
              <a:rPr sz="1200" kern="0" spc="-13" dirty="0">
                <a:solidFill>
                  <a:srgbClr val="231F20"/>
                </a:solidFill>
                <a:latin typeface="Verdana" panose="020B0604030504040204" pitchFamily="34" charset="0"/>
                <a:ea typeface="Verdana" panose="020B0604030504040204" pitchFamily="34" charset="0"/>
                <a:cs typeface="Trebuchet MS"/>
              </a:rPr>
              <a:t>kasviöljyä)</a:t>
            </a:r>
            <a:endParaRPr sz="1200" kern="0" dirty="0">
              <a:solidFill>
                <a:sysClr val="windowText" lastClr="000000"/>
              </a:solidFill>
              <a:latin typeface="Verdana" panose="020B0604030504040204" pitchFamily="34" charset="0"/>
              <a:ea typeface="Verdana" panose="020B0604030504040204" pitchFamily="34" charset="0"/>
              <a:cs typeface="Trebuchet MS"/>
            </a:endParaRPr>
          </a:p>
          <a:p>
            <a:pPr marL="267219" indent="-106549" defTabSz="1217706">
              <a:spcBef>
                <a:spcPts val="779"/>
              </a:spcBef>
              <a:buFontTx/>
              <a:buChar char="•"/>
              <a:tabLst>
                <a:tab pos="268065" algn="l"/>
              </a:tabLst>
            </a:pPr>
            <a:r>
              <a:rPr sz="1200" kern="0" dirty="0">
                <a:solidFill>
                  <a:srgbClr val="231F20"/>
                </a:solidFill>
                <a:latin typeface="Verdana" panose="020B0604030504040204" pitchFamily="34" charset="0"/>
                <a:ea typeface="Verdana" panose="020B0604030504040204" pitchFamily="34" charset="0"/>
                <a:cs typeface="Trebuchet MS"/>
              </a:rPr>
              <a:t>(2</a:t>
            </a:r>
            <a:r>
              <a:rPr sz="1200" kern="0" spc="67" dirty="0">
                <a:solidFill>
                  <a:srgbClr val="231F20"/>
                </a:solidFill>
                <a:latin typeface="Verdana" panose="020B0604030504040204" pitchFamily="34" charset="0"/>
                <a:ea typeface="Verdana" panose="020B0604030504040204" pitchFamily="34" charset="0"/>
                <a:cs typeface="Trebuchet MS"/>
              </a:rPr>
              <a:t> </a:t>
            </a:r>
            <a:r>
              <a:rPr sz="1200" kern="0" dirty="0">
                <a:solidFill>
                  <a:srgbClr val="231F20"/>
                </a:solidFill>
                <a:latin typeface="Verdana" panose="020B0604030504040204" pitchFamily="34" charset="0"/>
                <a:ea typeface="Verdana" panose="020B0604030504040204" pitchFamily="34" charset="0"/>
                <a:cs typeface="Trebuchet MS"/>
              </a:rPr>
              <a:t>rkl</a:t>
            </a:r>
            <a:r>
              <a:rPr sz="1200" kern="0" spc="73" dirty="0">
                <a:solidFill>
                  <a:srgbClr val="231F20"/>
                </a:solidFill>
                <a:latin typeface="Verdana" panose="020B0604030504040204" pitchFamily="34" charset="0"/>
                <a:ea typeface="Verdana" panose="020B0604030504040204" pitchFamily="34" charset="0"/>
                <a:cs typeface="Trebuchet MS"/>
              </a:rPr>
              <a:t> </a:t>
            </a:r>
            <a:r>
              <a:rPr sz="1200" kern="0" spc="-13" dirty="0">
                <a:solidFill>
                  <a:srgbClr val="231F20"/>
                </a:solidFill>
                <a:latin typeface="Verdana" panose="020B0604030504040204" pitchFamily="34" charset="0"/>
                <a:ea typeface="Verdana" panose="020B0604030504040204" pitchFamily="34" charset="0"/>
                <a:cs typeface="Trebuchet MS"/>
              </a:rPr>
              <a:t>hunajaa)</a:t>
            </a:r>
            <a:endParaRPr sz="1200" kern="0" dirty="0">
              <a:solidFill>
                <a:sysClr val="windowText" lastClr="000000"/>
              </a:solidFill>
              <a:latin typeface="Verdana" panose="020B0604030504040204" pitchFamily="34" charset="0"/>
              <a:ea typeface="Verdana" panose="020B0604030504040204" pitchFamily="34" charset="0"/>
              <a:cs typeface="Trebuchet MS"/>
            </a:endParaRPr>
          </a:p>
          <a:p>
            <a:pPr marL="267219" indent="-106549" defTabSz="1217706">
              <a:spcBef>
                <a:spcPts val="786"/>
              </a:spcBef>
              <a:buFontTx/>
              <a:buChar char="•"/>
              <a:tabLst>
                <a:tab pos="268065" algn="l"/>
              </a:tabLst>
            </a:pPr>
            <a:r>
              <a:rPr sz="1200" kern="0" dirty="0">
                <a:solidFill>
                  <a:srgbClr val="231F20"/>
                </a:solidFill>
                <a:latin typeface="Verdana" panose="020B0604030504040204" pitchFamily="34" charset="0"/>
                <a:ea typeface="Verdana" panose="020B0604030504040204" pitchFamily="34" charset="0"/>
                <a:cs typeface="Trebuchet MS"/>
              </a:rPr>
              <a:t>(muutama</a:t>
            </a:r>
            <a:r>
              <a:rPr sz="1200" kern="0" spc="260" dirty="0">
                <a:solidFill>
                  <a:srgbClr val="231F20"/>
                </a:solidFill>
                <a:latin typeface="Verdana" panose="020B0604030504040204" pitchFamily="34" charset="0"/>
                <a:ea typeface="Verdana" panose="020B0604030504040204" pitchFamily="34" charset="0"/>
                <a:cs typeface="Trebuchet MS"/>
              </a:rPr>
              <a:t> </a:t>
            </a:r>
            <a:r>
              <a:rPr sz="1200" kern="0" dirty="0">
                <a:solidFill>
                  <a:srgbClr val="231F20"/>
                </a:solidFill>
                <a:latin typeface="Verdana" panose="020B0604030504040204" pitchFamily="34" charset="0"/>
                <a:ea typeface="Verdana" panose="020B0604030504040204" pitchFamily="34" charset="0"/>
                <a:cs typeface="Trebuchet MS"/>
              </a:rPr>
              <a:t>tippa</a:t>
            </a:r>
            <a:r>
              <a:rPr sz="1200" kern="0" spc="266" dirty="0">
                <a:solidFill>
                  <a:srgbClr val="231F20"/>
                </a:solidFill>
                <a:latin typeface="Verdana" panose="020B0604030504040204" pitchFamily="34" charset="0"/>
                <a:ea typeface="Verdana" panose="020B0604030504040204" pitchFamily="34" charset="0"/>
                <a:cs typeface="Trebuchet MS"/>
              </a:rPr>
              <a:t> </a:t>
            </a:r>
            <a:r>
              <a:rPr sz="1200" kern="0" dirty="0">
                <a:solidFill>
                  <a:srgbClr val="231F20"/>
                </a:solidFill>
                <a:latin typeface="Verdana" panose="020B0604030504040204" pitchFamily="34" charset="0"/>
                <a:ea typeface="Verdana" panose="020B0604030504040204" pitchFamily="34" charset="0"/>
                <a:cs typeface="Trebuchet MS"/>
              </a:rPr>
              <a:t>eteeristä</a:t>
            </a:r>
            <a:r>
              <a:rPr sz="1200" kern="0" spc="266" dirty="0">
                <a:solidFill>
                  <a:srgbClr val="231F20"/>
                </a:solidFill>
                <a:latin typeface="Verdana" panose="020B0604030504040204" pitchFamily="34" charset="0"/>
                <a:ea typeface="Verdana" panose="020B0604030504040204" pitchFamily="34" charset="0"/>
                <a:cs typeface="Trebuchet MS"/>
              </a:rPr>
              <a:t> </a:t>
            </a:r>
            <a:r>
              <a:rPr sz="1200" kern="0" dirty="0">
                <a:solidFill>
                  <a:srgbClr val="231F20"/>
                </a:solidFill>
                <a:latin typeface="Verdana" panose="020B0604030504040204" pitchFamily="34" charset="0"/>
                <a:ea typeface="Verdana" panose="020B0604030504040204" pitchFamily="34" charset="0"/>
                <a:cs typeface="Trebuchet MS"/>
              </a:rPr>
              <a:t>öljyä</a:t>
            </a:r>
            <a:r>
              <a:rPr sz="1200" kern="0" spc="260" dirty="0">
                <a:solidFill>
                  <a:srgbClr val="231F20"/>
                </a:solidFill>
                <a:latin typeface="Verdana" panose="020B0604030504040204" pitchFamily="34" charset="0"/>
                <a:ea typeface="Verdana" panose="020B0604030504040204" pitchFamily="34" charset="0"/>
                <a:cs typeface="Trebuchet MS"/>
              </a:rPr>
              <a:t> </a:t>
            </a:r>
            <a:r>
              <a:rPr sz="1200" kern="0" dirty="0">
                <a:solidFill>
                  <a:srgbClr val="231F20"/>
                </a:solidFill>
                <a:latin typeface="Verdana" panose="020B0604030504040204" pitchFamily="34" charset="0"/>
                <a:ea typeface="Verdana" panose="020B0604030504040204" pitchFamily="34" charset="0"/>
                <a:cs typeface="Trebuchet MS"/>
              </a:rPr>
              <a:t>(esim.</a:t>
            </a:r>
            <a:r>
              <a:rPr sz="1200" kern="0" spc="266" dirty="0">
                <a:solidFill>
                  <a:srgbClr val="231F20"/>
                </a:solidFill>
                <a:latin typeface="Verdana" panose="020B0604030504040204" pitchFamily="34" charset="0"/>
                <a:ea typeface="Verdana" panose="020B0604030504040204" pitchFamily="34" charset="0"/>
                <a:cs typeface="Trebuchet MS"/>
              </a:rPr>
              <a:t> </a:t>
            </a:r>
            <a:r>
              <a:rPr sz="1200" kern="0" dirty="0">
                <a:solidFill>
                  <a:srgbClr val="231F20"/>
                </a:solidFill>
                <a:latin typeface="Verdana" panose="020B0604030504040204" pitchFamily="34" charset="0"/>
                <a:ea typeface="Verdana" panose="020B0604030504040204" pitchFamily="34" charset="0"/>
                <a:cs typeface="Trebuchet MS"/>
              </a:rPr>
              <a:t>laventeli,</a:t>
            </a:r>
            <a:r>
              <a:rPr sz="1200" kern="0" spc="266" dirty="0">
                <a:solidFill>
                  <a:srgbClr val="231F20"/>
                </a:solidFill>
                <a:latin typeface="Verdana" panose="020B0604030504040204" pitchFamily="34" charset="0"/>
                <a:ea typeface="Verdana" panose="020B0604030504040204" pitchFamily="34" charset="0"/>
                <a:cs typeface="Trebuchet MS"/>
              </a:rPr>
              <a:t> </a:t>
            </a:r>
            <a:r>
              <a:rPr sz="1200" kern="0" dirty="0">
                <a:solidFill>
                  <a:srgbClr val="231F20"/>
                </a:solidFill>
                <a:latin typeface="Verdana" panose="020B0604030504040204" pitchFamily="34" charset="0"/>
                <a:ea typeface="Verdana" panose="020B0604030504040204" pitchFamily="34" charset="0"/>
                <a:cs typeface="Trebuchet MS"/>
              </a:rPr>
              <a:t>sitruuna,</a:t>
            </a:r>
            <a:r>
              <a:rPr sz="1200" kern="0" spc="266" dirty="0">
                <a:solidFill>
                  <a:srgbClr val="231F20"/>
                </a:solidFill>
                <a:latin typeface="Verdana" panose="020B0604030504040204" pitchFamily="34" charset="0"/>
                <a:ea typeface="Verdana" panose="020B0604030504040204" pitchFamily="34" charset="0"/>
                <a:cs typeface="Trebuchet MS"/>
              </a:rPr>
              <a:t> </a:t>
            </a:r>
            <a:r>
              <a:rPr sz="1200" kern="0" spc="-13" dirty="0">
                <a:solidFill>
                  <a:srgbClr val="231F20"/>
                </a:solidFill>
                <a:latin typeface="Verdana" panose="020B0604030504040204" pitchFamily="34" charset="0"/>
                <a:ea typeface="Verdana" panose="020B0604030504040204" pitchFamily="34" charset="0"/>
                <a:cs typeface="Trebuchet MS"/>
              </a:rPr>
              <a:t>rosmariini)</a:t>
            </a:r>
            <a:endParaRPr sz="1200" kern="0" dirty="0">
              <a:solidFill>
                <a:sysClr val="windowText" lastClr="000000"/>
              </a:solidFill>
              <a:latin typeface="Verdana" panose="020B0604030504040204" pitchFamily="34" charset="0"/>
              <a:ea typeface="Verdana" panose="020B0604030504040204" pitchFamily="34" charset="0"/>
              <a:cs typeface="Trebuchet MS"/>
            </a:endParaRPr>
          </a:p>
          <a:p>
            <a:pPr marL="267219" indent="-106549" defTabSz="1217706">
              <a:spcBef>
                <a:spcPts val="779"/>
              </a:spcBef>
              <a:buFontTx/>
              <a:buChar char="•"/>
              <a:tabLst>
                <a:tab pos="268065" algn="l"/>
              </a:tabLst>
            </a:pPr>
            <a:r>
              <a:rPr sz="1200" kern="0" dirty="0">
                <a:solidFill>
                  <a:srgbClr val="231F20"/>
                </a:solidFill>
                <a:latin typeface="Verdana" panose="020B0604030504040204" pitchFamily="34" charset="0"/>
                <a:ea typeface="Verdana" panose="020B0604030504040204" pitchFamily="34" charset="0"/>
                <a:cs typeface="Trebuchet MS"/>
              </a:rPr>
              <a:t>(Kukkia</a:t>
            </a:r>
            <a:r>
              <a:rPr sz="1200" kern="0" spc="180" dirty="0">
                <a:solidFill>
                  <a:srgbClr val="231F20"/>
                </a:solidFill>
                <a:latin typeface="Verdana" panose="020B0604030504040204" pitchFamily="34" charset="0"/>
                <a:ea typeface="Verdana" panose="020B0604030504040204" pitchFamily="34" charset="0"/>
                <a:cs typeface="Trebuchet MS"/>
              </a:rPr>
              <a:t> </a:t>
            </a:r>
            <a:r>
              <a:rPr sz="1200" kern="0" dirty="0">
                <a:solidFill>
                  <a:srgbClr val="231F20"/>
                </a:solidFill>
                <a:latin typeface="Verdana" panose="020B0604030504040204" pitchFamily="34" charset="0"/>
                <a:ea typeface="Verdana" panose="020B0604030504040204" pitchFamily="34" charset="0"/>
                <a:cs typeface="Trebuchet MS"/>
              </a:rPr>
              <a:t>tai</a:t>
            </a:r>
            <a:r>
              <a:rPr sz="1200" kern="0" spc="186" dirty="0">
                <a:solidFill>
                  <a:srgbClr val="231F20"/>
                </a:solidFill>
                <a:latin typeface="Verdana" panose="020B0604030504040204" pitchFamily="34" charset="0"/>
                <a:ea typeface="Verdana" panose="020B0604030504040204" pitchFamily="34" charset="0"/>
                <a:cs typeface="Trebuchet MS"/>
              </a:rPr>
              <a:t> </a:t>
            </a:r>
            <a:r>
              <a:rPr sz="1200" kern="0" spc="80" dirty="0">
                <a:solidFill>
                  <a:srgbClr val="231F20"/>
                </a:solidFill>
                <a:latin typeface="Verdana" panose="020B0604030504040204" pitchFamily="34" charset="0"/>
                <a:ea typeface="Verdana" panose="020B0604030504040204" pitchFamily="34" charset="0"/>
                <a:cs typeface="Trebuchet MS"/>
              </a:rPr>
              <a:t>kukan</a:t>
            </a:r>
            <a:r>
              <a:rPr sz="1200" kern="0" spc="186" dirty="0">
                <a:solidFill>
                  <a:srgbClr val="231F20"/>
                </a:solidFill>
                <a:latin typeface="Verdana" panose="020B0604030504040204" pitchFamily="34" charset="0"/>
                <a:ea typeface="Verdana" panose="020B0604030504040204" pitchFamily="34" charset="0"/>
                <a:cs typeface="Trebuchet MS"/>
              </a:rPr>
              <a:t> </a:t>
            </a:r>
            <a:r>
              <a:rPr sz="1200" kern="0" spc="-13" dirty="0">
                <a:solidFill>
                  <a:srgbClr val="231F20"/>
                </a:solidFill>
                <a:latin typeface="Verdana" panose="020B0604030504040204" pitchFamily="34" charset="0"/>
                <a:ea typeface="Verdana" panose="020B0604030504040204" pitchFamily="34" charset="0"/>
                <a:cs typeface="Trebuchet MS"/>
              </a:rPr>
              <a:t>terälehtiä)</a:t>
            </a:r>
            <a:endParaRPr sz="1200" kern="0" dirty="0">
              <a:solidFill>
                <a:sysClr val="windowText" lastClr="000000"/>
              </a:solidFill>
              <a:latin typeface="Verdana" panose="020B0604030504040204" pitchFamily="34" charset="0"/>
              <a:ea typeface="Verdana" panose="020B0604030504040204" pitchFamily="34" charset="0"/>
              <a:cs typeface="Trebuchet MS"/>
            </a:endParaRPr>
          </a:p>
          <a:p>
            <a:pPr defTabSz="1217706">
              <a:spcBef>
                <a:spcPts val="53"/>
              </a:spcBef>
            </a:pPr>
            <a:endParaRPr sz="1200" kern="0" dirty="0">
              <a:solidFill>
                <a:sysClr val="windowText" lastClr="000000"/>
              </a:solidFill>
              <a:latin typeface="Verdana" panose="020B0604030504040204" pitchFamily="34" charset="0"/>
              <a:ea typeface="Verdana" panose="020B0604030504040204" pitchFamily="34" charset="0"/>
              <a:cs typeface="Trebuchet MS"/>
            </a:endParaRPr>
          </a:p>
          <a:p>
            <a:pPr marL="311190" marR="1081560" indent="-150522" defTabSz="1217706">
              <a:lnSpc>
                <a:spcPct val="101800"/>
              </a:lnSpc>
              <a:buFontTx/>
              <a:buAutoNum type="arabicPeriod"/>
              <a:tabLst>
                <a:tab pos="312037" algn="l"/>
              </a:tabLst>
            </a:pPr>
            <a:r>
              <a:rPr sz="1200" kern="0" dirty="0">
                <a:solidFill>
                  <a:srgbClr val="231F20"/>
                </a:solidFill>
                <a:latin typeface="Verdana" panose="020B0604030504040204" pitchFamily="34" charset="0"/>
                <a:ea typeface="Verdana" panose="020B0604030504040204" pitchFamily="34" charset="0"/>
                <a:cs typeface="Trebuchet MS"/>
              </a:rPr>
              <a:t>Yrttihauduke:</a:t>
            </a:r>
            <a:r>
              <a:rPr sz="1200" kern="0" spc="200" dirty="0">
                <a:solidFill>
                  <a:srgbClr val="231F20"/>
                </a:solidFill>
                <a:latin typeface="Verdana" panose="020B0604030504040204" pitchFamily="34" charset="0"/>
                <a:ea typeface="Verdana" panose="020B0604030504040204" pitchFamily="34" charset="0"/>
                <a:cs typeface="Trebuchet MS"/>
              </a:rPr>
              <a:t> </a:t>
            </a:r>
            <a:r>
              <a:rPr sz="1200" kern="0" dirty="0">
                <a:solidFill>
                  <a:srgbClr val="231F20"/>
                </a:solidFill>
                <a:latin typeface="Verdana" panose="020B0604030504040204" pitchFamily="34" charset="0"/>
                <a:ea typeface="Verdana" panose="020B0604030504040204" pitchFamily="34" charset="0"/>
                <a:cs typeface="Trebuchet MS"/>
              </a:rPr>
              <a:t>lisää</a:t>
            </a:r>
            <a:r>
              <a:rPr sz="1200" kern="0" spc="206" dirty="0">
                <a:solidFill>
                  <a:srgbClr val="231F20"/>
                </a:solidFill>
                <a:latin typeface="Verdana" panose="020B0604030504040204" pitchFamily="34" charset="0"/>
                <a:ea typeface="Verdana" panose="020B0604030504040204" pitchFamily="34" charset="0"/>
                <a:cs typeface="Trebuchet MS"/>
              </a:rPr>
              <a:t> </a:t>
            </a:r>
            <a:r>
              <a:rPr sz="1200" kern="0" dirty="0">
                <a:solidFill>
                  <a:srgbClr val="231F20"/>
                </a:solidFill>
                <a:latin typeface="Verdana" panose="020B0604030504040204" pitchFamily="34" charset="0"/>
                <a:ea typeface="Verdana" panose="020B0604030504040204" pitchFamily="34" charset="0"/>
                <a:cs typeface="Trebuchet MS"/>
              </a:rPr>
              <a:t>yrtit</a:t>
            </a:r>
            <a:r>
              <a:rPr sz="1200" kern="0" spc="206" dirty="0">
                <a:solidFill>
                  <a:srgbClr val="231F20"/>
                </a:solidFill>
                <a:latin typeface="Verdana" panose="020B0604030504040204" pitchFamily="34" charset="0"/>
                <a:ea typeface="Verdana" panose="020B0604030504040204" pitchFamily="34" charset="0"/>
                <a:cs typeface="Trebuchet MS"/>
              </a:rPr>
              <a:t> </a:t>
            </a:r>
            <a:r>
              <a:rPr sz="1200" kern="0" dirty="0">
                <a:solidFill>
                  <a:srgbClr val="231F20"/>
                </a:solidFill>
                <a:latin typeface="Verdana" panose="020B0604030504040204" pitchFamily="34" charset="0"/>
                <a:ea typeface="Verdana" panose="020B0604030504040204" pitchFamily="34" charset="0"/>
                <a:cs typeface="Trebuchet MS"/>
              </a:rPr>
              <a:t>1/2–2</a:t>
            </a:r>
            <a:r>
              <a:rPr sz="1200" kern="0" spc="206" dirty="0">
                <a:solidFill>
                  <a:srgbClr val="231F20"/>
                </a:solidFill>
                <a:latin typeface="Verdana" panose="020B0604030504040204" pitchFamily="34" charset="0"/>
                <a:ea typeface="Verdana" panose="020B0604030504040204" pitchFamily="34" charset="0"/>
                <a:cs typeface="Trebuchet MS"/>
              </a:rPr>
              <a:t> </a:t>
            </a:r>
            <a:r>
              <a:rPr sz="1200" kern="0" dirty="0">
                <a:solidFill>
                  <a:srgbClr val="231F20"/>
                </a:solidFill>
                <a:latin typeface="Verdana" panose="020B0604030504040204" pitchFamily="34" charset="0"/>
                <a:ea typeface="Verdana" panose="020B0604030504040204" pitchFamily="34" charset="0"/>
                <a:cs typeface="Trebuchet MS"/>
              </a:rPr>
              <a:t>litraan</a:t>
            </a:r>
            <a:r>
              <a:rPr sz="1200" kern="0" spc="206" dirty="0">
                <a:solidFill>
                  <a:srgbClr val="231F20"/>
                </a:solidFill>
                <a:latin typeface="Verdana" panose="020B0604030504040204" pitchFamily="34" charset="0"/>
                <a:ea typeface="Verdana" panose="020B0604030504040204" pitchFamily="34" charset="0"/>
                <a:cs typeface="Trebuchet MS"/>
              </a:rPr>
              <a:t> </a:t>
            </a:r>
            <a:r>
              <a:rPr sz="1200" kern="0" dirty="0">
                <a:solidFill>
                  <a:srgbClr val="231F20"/>
                </a:solidFill>
                <a:latin typeface="Verdana" panose="020B0604030504040204" pitchFamily="34" charset="0"/>
                <a:ea typeface="Verdana" panose="020B0604030504040204" pitchFamily="34" charset="0"/>
                <a:cs typeface="Trebuchet MS"/>
              </a:rPr>
              <a:t>lähes</a:t>
            </a:r>
            <a:r>
              <a:rPr sz="1200" kern="0" spc="206" dirty="0">
                <a:solidFill>
                  <a:srgbClr val="231F20"/>
                </a:solidFill>
                <a:latin typeface="Verdana" panose="020B0604030504040204" pitchFamily="34" charset="0"/>
                <a:ea typeface="Verdana" panose="020B0604030504040204" pitchFamily="34" charset="0"/>
                <a:cs typeface="Trebuchet MS"/>
              </a:rPr>
              <a:t> </a:t>
            </a:r>
            <a:r>
              <a:rPr sz="1200" kern="0" spc="60" dirty="0">
                <a:solidFill>
                  <a:srgbClr val="231F20"/>
                </a:solidFill>
                <a:latin typeface="Verdana" panose="020B0604030504040204" pitchFamily="34" charset="0"/>
                <a:ea typeface="Verdana" panose="020B0604030504040204" pitchFamily="34" charset="0"/>
                <a:cs typeface="Trebuchet MS"/>
              </a:rPr>
              <a:t>kiehuvaa</a:t>
            </a:r>
            <a:r>
              <a:rPr sz="1200" kern="0" spc="206" dirty="0">
                <a:solidFill>
                  <a:srgbClr val="231F20"/>
                </a:solidFill>
                <a:latin typeface="Verdana" panose="020B0604030504040204" pitchFamily="34" charset="0"/>
                <a:ea typeface="Verdana" panose="020B0604030504040204" pitchFamily="34" charset="0"/>
                <a:cs typeface="Trebuchet MS"/>
              </a:rPr>
              <a:t> </a:t>
            </a:r>
            <a:r>
              <a:rPr sz="1200" kern="0" spc="-13" dirty="0">
                <a:solidFill>
                  <a:srgbClr val="231F20"/>
                </a:solidFill>
                <a:latin typeface="Verdana" panose="020B0604030504040204" pitchFamily="34" charset="0"/>
                <a:ea typeface="Verdana" panose="020B0604030504040204" pitchFamily="34" charset="0"/>
                <a:cs typeface="Trebuchet MS"/>
              </a:rPr>
              <a:t>vettä. </a:t>
            </a:r>
            <a:r>
              <a:rPr sz="1200" kern="0" spc="67" dirty="0">
                <a:solidFill>
                  <a:srgbClr val="231F20"/>
                </a:solidFill>
                <a:latin typeface="Verdana" panose="020B0604030504040204" pitchFamily="34" charset="0"/>
                <a:ea typeface="Verdana" panose="020B0604030504040204" pitchFamily="34" charset="0"/>
                <a:cs typeface="Trebuchet MS"/>
              </a:rPr>
              <a:t>Hauduta</a:t>
            </a:r>
            <a:r>
              <a:rPr sz="1200" kern="0" spc="93" dirty="0">
                <a:solidFill>
                  <a:srgbClr val="231F20"/>
                </a:solidFill>
                <a:latin typeface="Verdana" panose="020B0604030504040204" pitchFamily="34" charset="0"/>
                <a:ea typeface="Verdana" panose="020B0604030504040204" pitchFamily="34" charset="0"/>
                <a:cs typeface="Trebuchet MS"/>
              </a:rPr>
              <a:t> 20 </a:t>
            </a:r>
            <a:r>
              <a:rPr sz="1200" kern="0" dirty="0">
                <a:solidFill>
                  <a:srgbClr val="231F20"/>
                </a:solidFill>
                <a:latin typeface="Verdana" panose="020B0604030504040204" pitchFamily="34" charset="0"/>
                <a:ea typeface="Verdana" panose="020B0604030504040204" pitchFamily="34" charset="0"/>
                <a:cs typeface="Trebuchet MS"/>
              </a:rPr>
              <a:t>minuuttia</a:t>
            </a:r>
            <a:r>
              <a:rPr sz="1200" kern="0" spc="100" dirty="0">
                <a:solidFill>
                  <a:srgbClr val="231F20"/>
                </a:solidFill>
                <a:latin typeface="Verdana" panose="020B0604030504040204" pitchFamily="34" charset="0"/>
                <a:ea typeface="Verdana" panose="020B0604030504040204" pitchFamily="34" charset="0"/>
                <a:cs typeface="Trebuchet MS"/>
              </a:rPr>
              <a:t> </a:t>
            </a:r>
            <a:r>
              <a:rPr sz="1200" kern="0" spc="80" dirty="0">
                <a:solidFill>
                  <a:srgbClr val="231F20"/>
                </a:solidFill>
                <a:latin typeface="Verdana" panose="020B0604030504040204" pitchFamily="34" charset="0"/>
                <a:ea typeface="Verdana" panose="020B0604030504040204" pitchFamily="34" charset="0"/>
                <a:cs typeface="Trebuchet MS"/>
              </a:rPr>
              <a:t>kannen</a:t>
            </a:r>
            <a:r>
              <a:rPr sz="1200" kern="0" spc="93" dirty="0">
                <a:solidFill>
                  <a:srgbClr val="231F20"/>
                </a:solidFill>
                <a:latin typeface="Verdana" panose="020B0604030504040204" pitchFamily="34" charset="0"/>
                <a:ea typeface="Verdana" panose="020B0604030504040204" pitchFamily="34" charset="0"/>
                <a:cs typeface="Trebuchet MS"/>
              </a:rPr>
              <a:t> </a:t>
            </a:r>
            <a:r>
              <a:rPr sz="1200" kern="0" dirty="0">
                <a:solidFill>
                  <a:srgbClr val="231F20"/>
                </a:solidFill>
                <a:latin typeface="Verdana" panose="020B0604030504040204" pitchFamily="34" charset="0"/>
                <a:ea typeface="Verdana" panose="020B0604030504040204" pitchFamily="34" charset="0"/>
                <a:cs typeface="Trebuchet MS"/>
              </a:rPr>
              <a:t>alla.</a:t>
            </a:r>
            <a:r>
              <a:rPr sz="1200" kern="0" spc="93" dirty="0">
                <a:solidFill>
                  <a:srgbClr val="231F20"/>
                </a:solidFill>
                <a:latin typeface="Verdana" panose="020B0604030504040204" pitchFamily="34" charset="0"/>
                <a:ea typeface="Verdana" panose="020B0604030504040204" pitchFamily="34" charset="0"/>
                <a:cs typeface="Trebuchet MS"/>
              </a:rPr>
              <a:t> </a:t>
            </a:r>
            <a:r>
              <a:rPr sz="1200" kern="0" dirty="0">
                <a:solidFill>
                  <a:srgbClr val="231F20"/>
                </a:solidFill>
                <a:latin typeface="Verdana" panose="020B0604030504040204" pitchFamily="34" charset="0"/>
                <a:ea typeface="Verdana" panose="020B0604030504040204" pitchFamily="34" charset="0"/>
                <a:cs typeface="Trebuchet MS"/>
              </a:rPr>
              <a:t>Siivilöi</a:t>
            </a:r>
            <a:r>
              <a:rPr sz="1200" kern="0" spc="100" dirty="0">
                <a:solidFill>
                  <a:srgbClr val="231F20"/>
                </a:solidFill>
                <a:latin typeface="Verdana" panose="020B0604030504040204" pitchFamily="34" charset="0"/>
                <a:ea typeface="Verdana" panose="020B0604030504040204" pitchFamily="34" charset="0"/>
                <a:cs typeface="Trebuchet MS"/>
              </a:rPr>
              <a:t> </a:t>
            </a:r>
            <a:r>
              <a:rPr sz="1200" kern="0" spc="60" dirty="0">
                <a:solidFill>
                  <a:srgbClr val="231F20"/>
                </a:solidFill>
                <a:latin typeface="Verdana" panose="020B0604030504040204" pitchFamily="34" charset="0"/>
                <a:ea typeface="Verdana" panose="020B0604030504040204" pitchFamily="34" charset="0"/>
                <a:cs typeface="Trebuchet MS"/>
              </a:rPr>
              <a:t>yrttimassa</a:t>
            </a:r>
            <a:r>
              <a:rPr sz="1200" kern="0" spc="93" dirty="0">
                <a:solidFill>
                  <a:srgbClr val="231F20"/>
                </a:solidFill>
                <a:latin typeface="Verdana" panose="020B0604030504040204" pitchFamily="34" charset="0"/>
                <a:ea typeface="Verdana" panose="020B0604030504040204" pitchFamily="34" charset="0"/>
                <a:cs typeface="Trebuchet MS"/>
              </a:rPr>
              <a:t> </a:t>
            </a:r>
            <a:r>
              <a:rPr sz="1200" kern="0" spc="-13" dirty="0">
                <a:solidFill>
                  <a:srgbClr val="231F20"/>
                </a:solidFill>
                <a:latin typeface="Verdana" panose="020B0604030504040204" pitchFamily="34" charset="0"/>
                <a:ea typeface="Verdana" panose="020B0604030504040204" pitchFamily="34" charset="0"/>
                <a:cs typeface="Trebuchet MS"/>
              </a:rPr>
              <a:t>pois.</a:t>
            </a:r>
            <a:endParaRPr sz="1200" kern="0" dirty="0">
              <a:solidFill>
                <a:sysClr val="windowText" lastClr="000000"/>
              </a:solidFill>
              <a:latin typeface="Verdana" panose="020B0604030504040204" pitchFamily="34" charset="0"/>
              <a:ea typeface="Verdana" panose="020B0604030504040204" pitchFamily="34" charset="0"/>
              <a:cs typeface="Trebuchet MS"/>
            </a:endParaRPr>
          </a:p>
          <a:p>
            <a:pPr marL="344171" marR="768677" indent="-183502" defTabSz="1217706">
              <a:lnSpc>
                <a:spcPct val="101800"/>
              </a:lnSpc>
              <a:spcBef>
                <a:spcPts val="380"/>
              </a:spcBef>
              <a:buFontTx/>
              <a:buAutoNum type="arabicPeriod"/>
              <a:tabLst>
                <a:tab pos="345016" algn="l"/>
              </a:tabLst>
            </a:pPr>
            <a:r>
              <a:rPr sz="1200" kern="0" dirty="0">
                <a:solidFill>
                  <a:srgbClr val="231F20"/>
                </a:solidFill>
                <a:latin typeface="Verdana" panose="020B0604030504040204" pitchFamily="34" charset="0"/>
                <a:ea typeface="Verdana" panose="020B0604030504040204" pitchFamily="34" charset="0"/>
                <a:cs typeface="Trebuchet MS"/>
              </a:rPr>
              <a:t>Lisää</a:t>
            </a:r>
            <a:r>
              <a:rPr sz="1200" kern="0" spc="293" dirty="0">
                <a:solidFill>
                  <a:srgbClr val="231F20"/>
                </a:solidFill>
                <a:latin typeface="Verdana" panose="020B0604030504040204" pitchFamily="34" charset="0"/>
                <a:ea typeface="Verdana" panose="020B0604030504040204" pitchFamily="34" charset="0"/>
                <a:cs typeface="Trebuchet MS"/>
              </a:rPr>
              <a:t> </a:t>
            </a:r>
            <a:r>
              <a:rPr sz="1200" kern="0" dirty="0">
                <a:solidFill>
                  <a:srgbClr val="231F20"/>
                </a:solidFill>
                <a:latin typeface="Verdana" panose="020B0604030504040204" pitchFamily="34" charset="0"/>
                <a:ea typeface="Verdana" panose="020B0604030504040204" pitchFamily="34" charset="0"/>
                <a:cs typeface="Trebuchet MS"/>
              </a:rPr>
              <a:t>yrttihauduke</a:t>
            </a:r>
            <a:r>
              <a:rPr sz="1200" kern="0" spc="300" dirty="0">
                <a:solidFill>
                  <a:srgbClr val="231F20"/>
                </a:solidFill>
                <a:latin typeface="Verdana" panose="020B0604030504040204" pitchFamily="34" charset="0"/>
                <a:ea typeface="Verdana" panose="020B0604030504040204" pitchFamily="34" charset="0"/>
                <a:cs typeface="Trebuchet MS"/>
              </a:rPr>
              <a:t> </a:t>
            </a:r>
            <a:r>
              <a:rPr sz="1200" kern="0" dirty="0">
                <a:solidFill>
                  <a:srgbClr val="231F20"/>
                </a:solidFill>
                <a:latin typeface="Verdana" panose="020B0604030504040204" pitchFamily="34" charset="0"/>
                <a:ea typeface="Verdana" panose="020B0604030504040204" pitchFamily="34" charset="0"/>
                <a:cs typeface="Trebuchet MS"/>
              </a:rPr>
              <a:t>kylpyveteen.</a:t>
            </a:r>
            <a:r>
              <a:rPr sz="1200" kern="0" spc="300" dirty="0">
                <a:solidFill>
                  <a:srgbClr val="231F20"/>
                </a:solidFill>
                <a:latin typeface="Verdana" panose="020B0604030504040204" pitchFamily="34" charset="0"/>
                <a:ea typeface="Verdana" panose="020B0604030504040204" pitchFamily="34" charset="0"/>
                <a:cs typeface="Trebuchet MS"/>
              </a:rPr>
              <a:t> </a:t>
            </a:r>
            <a:r>
              <a:rPr sz="1200" kern="0" spc="60" dirty="0">
                <a:solidFill>
                  <a:srgbClr val="231F20"/>
                </a:solidFill>
                <a:latin typeface="Verdana" panose="020B0604030504040204" pitchFamily="34" charset="0"/>
                <a:ea typeface="Verdana" panose="020B0604030504040204" pitchFamily="34" charset="0"/>
                <a:cs typeface="Trebuchet MS"/>
              </a:rPr>
              <a:t>Kylpyveden</a:t>
            </a:r>
            <a:r>
              <a:rPr sz="1200" kern="0" spc="300" dirty="0">
                <a:solidFill>
                  <a:srgbClr val="231F20"/>
                </a:solidFill>
                <a:latin typeface="Verdana" panose="020B0604030504040204" pitchFamily="34" charset="0"/>
                <a:ea typeface="Verdana" panose="020B0604030504040204" pitchFamily="34" charset="0"/>
                <a:cs typeface="Trebuchet MS"/>
              </a:rPr>
              <a:t> </a:t>
            </a:r>
            <a:r>
              <a:rPr sz="1200" kern="0" dirty="0">
                <a:solidFill>
                  <a:srgbClr val="231F20"/>
                </a:solidFill>
                <a:latin typeface="Verdana" panose="020B0604030504040204" pitchFamily="34" charset="0"/>
                <a:ea typeface="Verdana" panose="020B0604030504040204" pitchFamily="34" charset="0"/>
                <a:cs typeface="Trebuchet MS"/>
              </a:rPr>
              <a:t>olisi</a:t>
            </a:r>
            <a:r>
              <a:rPr sz="1200" kern="0" spc="300" dirty="0">
                <a:solidFill>
                  <a:srgbClr val="231F20"/>
                </a:solidFill>
                <a:latin typeface="Verdana" panose="020B0604030504040204" pitchFamily="34" charset="0"/>
                <a:ea typeface="Verdana" panose="020B0604030504040204" pitchFamily="34" charset="0"/>
                <a:cs typeface="Trebuchet MS"/>
              </a:rPr>
              <a:t> </a:t>
            </a:r>
            <a:r>
              <a:rPr sz="1200" kern="0" spc="73" dirty="0">
                <a:solidFill>
                  <a:srgbClr val="231F20"/>
                </a:solidFill>
                <a:latin typeface="Verdana" panose="020B0604030504040204" pitchFamily="34" charset="0"/>
                <a:ea typeface="Verdana" panose="020B0604030504040204" pitchFamily="34" charset="0"/>
                <a:cs typeface="Trebuchet MS"/>
              </a:rPr>
              <a:t>hyvä</a:t>
            </a:r>
            <a:r>
              <a:rPr sz="1200" kern="0" spc="293" dirty="0">
                <a:solidFill>
                  <a:srgbClr val="231F20"/>
                </a:solidFill>
                <a:latin typeface="Verdana" panose="020B0604030504040204" pitchFamily="34" charset="0"/>
                <a:ea typeface="Verdana" panose="020B0604030504040204" pitchFamily="34" charset="0"/>
                <a:cs typeface="Trebuchet MS"/>
              </a:rPr>
              <a:t> </a:t>
            </a:r>
            <a:r>
              <a:rPr sz="1200" kern="0" spc="-13" dirty="0">
                <a:solidFill>
                  <a:srgbClr val="231F20"/>
                </a:solidFill>
                <a:latin typeface="Verdana" panose="020B0604030504040204" pitchFamily="34" charset="0"/>
                <a:ea typeface="Verdana" panose="020B0604030504040204" pitchFamily="34" charset="0"/>
                <a:cs typeface="Trebuchet MS"/>
              </a:rPr>
              <a:t>ulottua </a:t>
            </a:r>
            <a:r>
              <a:rPr sz="1200" kern="0" dirty="0">
                <a:solidFill>
                  <a:srgbClr val="231F20"/>
                </a:solidFill>
                <a:latin typeface="Verdana" panose="020B0604030504040204" pitchFamily="34" charset="0"/>
                <a:ea typeface="Verdana" panose="020B0604030504040204" pitchFamily="34" charset="0"/>
                <a:cs typeface="Trebuchet MS"/>
              </a:rPr>
              <a:t>ainakin</a:t>
            </a:r>
            <a:r>
              <a:rPr sz="1200" kern="0" spc="313" dirty="0">
                <a:solidFill>
                  <a:srgbClr val="231F20"/>
                </a:solidFill>
                <a:latin typeface="Verdana" panose="020B0604030504040204" pitchFamily="34" charset="0"/>
                <a:ea typeface="Verdana" panose="020B0604030504040204" pitchFamily="34" charset="0"/>
                <a:cs typeface="Trebuchet MS"/>
              </a:rPr>
              <a:t> </a:t>
            </a:r>
            <a:r>
              <a:rPr sz="1200" kern="0" dirty="0">
                <a:solidFill>
                  <a:srgbClr val="231F20"/>
                </a:solidFill>
                <a:latin typeface="Verdana" panose="020B0604030504040204" pitchFamily="34" charset="0"/>
                <a:ea typeface="Verdana" panose="020B0604030504040204" pitchFamily="34" charset="0"/>
                <a:cs typeface="Trebuchet MS"/>
              </a:rPr>
              <a:t>nilkan</a:t>
            </a:r>
            <a:r>
              <a:rPr sz="1200" kern="0" spc="320" dirty="0">
                <a:solidFill>
                  <a:srgbClr val="231F20"/>
                </a:solidFill>
                <a:latin typeface="Verdana" panose="020B0604030504040204" pitchFamily="34" charset="0"/>
                <a:ea typeface="Verdana" panose="020B0604030504040204" pitchFamily="34" charset="0"/>
                <a:cs typeface="Trebuchet MS"/>
              </a:rPr>
              <a:t> </a:t>
            </a:r>
            <a:r>
              <a:rPr sz="1200" kern="0" spc="-27" dirty="0">
                <a:solidFill>
                  <a:srgbClr val="231F20"/>
                </a:solidFill>
                <a:latin typeface="Verdana" panose="020B0604030504040204" pitchFamily="34" charset="0"/>
                <a:ea typeface="Verdana" panose="020B0604030504040204" pitchFamily="34" charset="0"/>
                <a:cs typeface="Trebuchet MS"/>
              </a:rPr>
              <a:t>yli.</a:t>
            </a:r>
            <a:endParaRPr sz="1200" kern="0" dirty="0">
              <a:solidFill>
                <a:sysClr val="windowText" lastClr="000000"/>
              </a:solidFill>
              <a:latin typeface="Verdana" panose="020B0604030504040204" pitchFamily="34" charset="0"/>
              <a:ea typeface="Verdana" panose="020B0604030504040204" pitchFamily="34" charset="0"/>
              <a:cs typeface="Trebuchet MS"/>
            </a:endParaRPr>
          </a:p>
          <a:p>
            <a:pPr marL="345016" indent="-184347" defTabSz="1217706">
              <a:spcBef>
                <a:spcPts val="406"/>
              </a:spcBef>
              <a:buFontTx/>
              <a:buAutoNum type="arabicPeriod"/>
              <a:tabLst>
                <a:tab pos="345862" algn="l"/>
              </a:tabLst>
            </a:pPr>
            <a:r>
              <a:rPr sz="1200" kern="0" dirty="0">
                <a:solidFill>
                  <a:srgbClr val="231F20"/>
                </a:solidFill>
                <a:latin typeface="Verdana" panose="020B0604030504040204" pitchFamily="34" charset="0"/>
                <a:ea typeface="Verdana" panose="020B0604030504040204" pitchFamily="34" charset="0"/>
                <a:cs typeface="Trebuchet MS"/>
              </a:rPr>
              <a:t>Lisää</a:t>
            </a:r>
            <a:r>
              <a:rPr sz="1200" kern="0" spc="146" dirty="0">
                <a:solidFill>
                  <a:srgbClr val="231F20"/>
                </a:solidFill>
                <a:latin typeface="Verdana" panose="020B0604030504040204" pitchFamily="34" charset="0"/>
                <a:ea typeface="Verdana" panose="020B0604030504040204" pitchFamily="34" charset="0"/>
                <a:cs typeface="Trebuchet MS"/>
              </a:rPr>
              <a:t> </a:t>
            </a:r>
            <a:r>
              <a:rPr sz="1200" kern="0" dirty="0">
                <a:solidFill>
                  <a:srgbClr val="231F20"/>
                </a:solidFill>
                <a:latin typeface="Verdana" panose="020B0604030504040204" pitchFamily="34" charset="0"/>
                <a:ea typeface="Verdana" panose="020B0604030504040204" pitchFamily="34" charset="0"/>
                <a:cs typeface="Trebuchet MS"/>
              </a:rPr>
              <a:t>veteen</a:t>
            </a:r>
            <a:r>
              <a:rPr sz="1200" kern="0" spc="152" dirty="0">
                <a:solidFill>
                  <a:srgbClr val="231F20"/>
                </a:solidFill>
                <a:latin typeface="Verdana" panose="020B0604030504040204" pitchFamily="34" charset="0"/>
                <a:ea typeface="Verdana" panose="020B0604030504040204" pitchFamily="34" charset="0"/>
                <a:cs typeface="Trebuchet MS"/>
              </a:rPr>
              <a:t> </a:t>
            </a:r>
            <a:r>
              <a:rPr sz="1200" kern="0" spc="67" dirty="0">
                <a:solidFill>
                  <a:srgbClr val="231F20"/>
                </a:solidFill>
                <a:latin typeface="Verdana" panose="020B0604030504040204" pitchFamily="34" charset="0"/>
                <a:ea typeface="Verdana" panose="020B0604030504040204" pitchFamily="34" charset="0"/>
                <a:cs typeface="Trebuchet MS"/>
              </a:rPr>
              <a:t>suola</a:t>
            </a:r>
            <a:r>
              <a:rPr sz="1200" kern="0" spc="152" dirty="0">
                <a:solidFill>
                  <a:srgbClr val="231F20"/>
                </a:solidFill>
                <a:latin typeface="Verdana" panose="020B0604030504040204" pitchFamily="34" charset="0"/>
                <a:ea typeface="Verdana" panose="020B0604030504040204" pitchFamily="34" charset="0"/>
                <a:cs typeface="Trebuchet MS"/>
              </a:rPr>
              <a:t> </a:t>
            </a:r>
            <a:r>
              <a:rPr sz="1200" kern="0" dirty="0">
                <a:solidFill>
                  <a:srgbClr val="231F20"/>
                </a:solidFill>
                <a:latin typeface="Verdana" panose="020B0604030504040204" pitchFamily="34" charset="0"/>
                <a:ea typeface="Verdana" panose="020B0604030504040204" pitchFamily="34" charset="0"/>
                <a:cs typeface="Trebuchet MS"/>
              </a:rPr>
              <a:t>ja</a:t>
            </a:r>
            <a:r>
              <a:rPr sz="1200" kern="0" spc="146" dirty="0">
                <a:solidFill>
                  <a:srgbClr val="231F20"/>
                </a:solidFill>
                <a:latin typeface="Verdana" panose="020B0604030504040204" pitchFamily="34" charset="0"/>
                <a:ea typeface="Verdana" panose="020B0604030504040204" pitchFamily="34" charset="0"/>
                <a:cs typeface="Trebuchet MS"/>
              </a:rPr>
              <a:t> </a:t>
            </a:r>
            <a:r>
              <a:rPr sz="1200" kern="0" spc="60" dirty="0">
                <a:solidFill>
                  <a:srgbClr val="231F20"/>
                </a:solidFill>
                <a:latin typeface="Verdana" panose="020B0604030504040204" pitchFamily="34" charset="0"/>
                <a:ea typeface="Verdana" panose="020B0604030504040204" pitchFamily="34" charset="0"/>
                <a:cs typeface="Trebuchet MS"/>
              </a:rPr>
              <a:t>halutessasi</a:t>
            </a:r>
            <a:r>
              <a:rPr sz="1200" kern="0" spc="152" dirty="0">
                <a:solidFill>
                  <a:srgbClr val="231F20"/>
                </a:solidFill>
                <a:latin typeface="Verdana" panose="020B0604030504040204" pitchFamily="34" charset="0"/>
                <a:ea typeface="Verdana" panose="020B0604030504040204" pitchFamily="34" charset="0"/>
                <a:cs typeface="Trebuchet MS"/>
              </a:rPr>
              <a:t> </a:t>
            </a:r>
            <a:r>
              <a:rPr sz="1200" kern="0" dirty="0">
                <a:solidFill>
                  <a:srgbClr val="231F20"/>
                </a:solidFill>
                <a:latin typeface="Verdana" panose="020B0604030504040204" pitchFamily="34" charset="0"/>
                <a:ea typeface="Verdana" panose="020B0604030504040204" pitchFamily="34" charset="0"/>
                <a:cs typeface="Trebuchet MS"/>
              </a:rPr>
              <a:t>hunajaa</a:t>
            </a:r>
            <a:r>
              <a:rPr sz="1200" kern="0" spc="152" dirty="0">
                <a:solidFill>
                  <a:srgbClr val="231F20"/>
                </a:solidFill>
                <a:latin typeface="Verdana" panose="020B0604030504040204" pitchFamily="34" charset="0"/>
                <a:ea typeface="Verdana" panose="020B0604030504040204" pitchFamily="34" charset="0"/>
                <a:cs typeface="Trebuchet MS"/>
              </a:rPr>
              <a:t> </a:t>
            </a:r>
            <a:r>
              <a:rPr sz="1200" kern="0" dirty="0">
                <a:solidFill>
                  <a:srgbClr val="231F20"/>
                </a:solidFill>
                <a:latin typeface="Verdana" panose="020B0604030504040204" pitchFamily="34" charset="0"/>
                <a:ea typeface="Verdana" panose="020B0604030504040204" pitchFamily="34" charset="0"/>
                <a:cs typeface="Trebuchet MS"/>
              </a:rPr>
              <a:t>tai</a:t>
            </a:r>
            <a:r>
              <a:rPr sz="1200" kern="0" spc="146" dirty="0">
                <a:solidFill>
                  <a:srgbClr val="231F20"/>
                </a:solidFill>
                <a:latin typeface="Verdana" panose="020B0604030504040204" pitchFamily="34" charset="0"/>
                <a:ea typeface="Verdana" panose="020B0604030504040204" pitchFamily="34" charset="0"/>
                <a:cs typeface="Trebuchet MS"/>
              </a:rPr>
              <a:t> </a:t>
            </a:r>
            <a:r>
              <a:rPr sz="1200" kern="0" spc="-13" dirty="0">
                <a:solidFill>
                  <a:srgbClr val="231F20"/>
                </a:solidFill>
                <a:latin typeface="Verdana" panose="020B0604030504040204" pitchFamily="34" charset="0"/>
                <a:ea typeface="Verdana" panose="020B0604030504040204" pitchFamily="34" charset="0"/>
                <a:cs typeface="Trebuchet MS"/>
              </a:rPr>
              <a:t>öljyä.</a:t>
            </a:r>
            <a:endParaRPr sz="1200" kern="0" dirty="0">
              <a:solidFill>
                <a:sysClr val="windowText" lastClr="000000"/>
              </a:solidFill>
              <a:latin typeface="Verdana" panose="020B0604030504040204" pitchFamily="34" charset="0"/>
              <a:ea typeface="Verdana" panose="020B0604030504040204" pitchFamily="34" charset="0"/>
              <a:cs typeface="Trebuchet MS"/>
            </a:endParaRPr>
          </a:p>
          <a:p>
            <a:pPr marL="350936" indent="-190267" defTabSz="1217706">
              <a:spcBef>
                <a:spcPts val="400"/>
              </a:spcBef>
              <a:buFontTx/>
              <a:buAutoNum type="arabicPeriod"/>
              <a:tabLst>
                <a:tab pos="351782" algn="l"/>
              </a:tabLst>
            </a:pPr>
            <a:r>
              <a:rPr sz="1200" kern="0" dirty="0">
                <a:solidFill>
                  <a:srgbClr val="231F20"/>
                </a:solidFill>
                <a:latin typeface="Verdana" panose="020B0604030504040204" pitchFamily="34" charset="0"/>
                <a:ea typeface="Verdana" panose="020B0604030504040204" pitchFamily="34" charset="0"/>
                <a:cs typeface="Trebuchet MS"/>
              </a:rPr>
              <a:t>Ripottele</a:t>
            </a:r>
            <a:r>
              <a:rPr sz="1200" kern="0" spc="200" dirty="0">
                <a:solidFill>
                  <a:srgbClr val="231F20"/>
                </a:solidFill>
                <a:latin typeface="Verdana" panose="020B0604030504040204" pitchFamily="34" charset="0"/>
                <a:ea typeface="Verdana" panose="020B0604030504040204" pitchFamily="34" charset="0"/>
                <a:cs typeface="Trebuchet MS"/>
              </a:rPr>
              <a:t> </a:t>
            </a:r>
            <a:r>
              <a:rPr sz="1200" kern="0" dirty="0">
                <a:solidFill>
                  <a:srgbClr val="231F20"/>
                </a:solidFill>
                <a:latin typeface="Verdana" panose="020B0604030504040204" pitchFamily="34" charset="0"/>
                <a:ea typeface="Verdana" panose="020B0604030504040204" pitchFamily="34" charset="0"/>
                <a:cs typeface="Trebuchet MS"/>
              </a:rPr>
              <a:t>pinnalle</a:t>
            </a:r>
            <a:r>
              <a:rPr sz="1200" kern="0" spc="200" dirty="0">
                <a:solidFill>
                  <a:srgbClr val="231F20"/>
                </a:solidFill>
                <a:latin typeface="Verdana" panose="020B0604030504040204" pitchFamily="34" charset="0"/>
                <a:ea typeface="Verdana" panose="020B0604030504040204" pitchFamily="34" charset="0"/>
                <a:cs typeface="Trebuchet MS"/>
              </a:rPr>
              <a:t> </a:t>
            </a:r>
            <a:r>
              <a:rPr sz="1200" kern="0" spc="73" dirty="0">
                <a:solidFill>
                  <a:srgbClr val="231F20"/>
                </a:solidFill>
                <a:latin typeface="Verdana" panose="020B0604030504040204" pitchFamily="34" charset="0"/>
                <a:ea typeface="Verdana" panose="020B0604030504040204" pitchFamily="34" charset="0"/>
                <a:cs typeface="Trebuchet MS"/>
              </a:rPr>
              <a:t>kukkia</a:t>
            </a:r>
            <a:r>
              <a:rPr sz="1200" kern="0" spc="206" dirty="0">
                <a:solidFill>
                  <a:srgbClr val="231F20"/>
                </a:solidFill>
                <a:latin typeface="Verdana" panose="020B0604030504040204" pitchFamily="34" charset="0"/>
                <a:ea typeface="Verdana" panose="020B0604030504040204" pitchFamily="34" charset="0"/>
                <a:cs typeface="Trebuchet MS"/>
              </a:rPr>
              <a:t> </a:t>
            </a:r>
            <a:r>
              <a:rPr sz="1200" kern="0" dirty="0">
                <a:solidFill>
                  <a:srgbClr val="231F20"/>
                </a:solidFill>
                <a:latin typeface="Verdana" panose="020B0604030504040204" pitchFamily="34" charset="0"/>
                <a:ea typeface="Verdana" panose="020B0604030504040204" pitchFamily="34" charset="0"/>
                <a:cs typeface="Trebuchet MS"/>
              </a:rPr>
              <a:t>tai</a:t>
            </a:r>
            <a:r>
              <a:rPr sz="1200" kern="0" spc="200" dirty="0">
                <a:solidFill>
                  <a:srgbClr val="231F20"/>
                </a:solidFill>
                <a:latin typeface="Verdana" panose="020B0604030504040204" pitchFamily="34" charset="0"/>
                <a:ea typeface="Verdana" panose="020B0604030504040204" pitchFamily="34" charset="0"/>
                <a:cs typeface="Trebuchet MS"/>
              </a:rPr>
              <a:t> </a:t>
            </a:r>
            <a:r>
              <a:rPr sz="1200" kern="0" spc="73" dirty="0">
                <a:solidFill>
                  <a:srgbClr val="231F20"/>
                </a:solidFill>
                <a:latin typeface="Verdana" panose="020B0604030504040204" pitchFamily="34" charset="0"/>
                <a:ea typeface="Verdana" panose="020B0604030504040204" pitchFamily="34" charset="0"/>
                <a:cs typeface="Trebuchet MS"/>
              </a:rPr>
              <a:t>kukkien</a:t>
            </a:r>
            <a:r>
              <a:rPr sz="1200" kern="0" spc="206" dirty="0">
                <a:solidFill>
                  <a:srgbClr val="231F20"/>
                </a:solidFill>
                <a:latin typeface="Verdana" panose="020B0604030504040204" pitchFamily="34" charset="0"/>
                <a:ea typeface="Verdana" panose="020B0604030504040204" pitchFamily="34" charset="0"/>
                <a:cs typeface="Trebuchet MS"/>
              </a:rPr>
              <a:t> </a:t>
            </a:r>
            <a:r>
              <a:rPr sz="1200" kern="0" dirty="0">
                <a:solidFill>
                  <a:srgbClr val="231F20"/>
                </a:solidFill>
                <a:latin typeface="Verdana" panose="020B0604030504040204" pitchFamily="34" charset="0"/>
                <a:ea typeface="Verdana" panose="020B0604030504040204" pitchFamily="34" charset="0"/>
                <a:cs typeface="Trebuchet MS"/>
              </a:rPr>
              <a:t>terälehtiä</a:t>
            </a:r>
            <a:r>
              <a:rPr sz="1200" kern="0" spc="200" dirty="0">
                <a:solidFill>
                  <a:srgbClr val="231F20"/>
                </a:solidFill>
                <a:latin typeface="Verdana" panose="020B0604030504040204" pitchFamily="34" charset="0"/>
                <a:ea typeface="Verdana" panose="020B0604030504040204" pitchFamily="34" charset="0"/>
                <a:cs typeface="Trebuchet MS"/>
              </a:rPr>
              <a:t> </a:t>
            </a:r>
            <a:r>
              <a:rPr sz="1200" kern="0" dirty="0">
                <a:solidFill>
                  <a:srgbClr val="231F20"/>
                </a:solidFill>
                <a:latin typeface="Verdana" panose="020B0604030504040204" pitchFamily="34" charset="0"/>
                <a:ea typeface="Verdana" panose="020B0604030504040204" pitchFamily="34" charset="0"/>
                <a:cs typeface="Trebuchet MS"/>
              </a:rPr>
              <a:t>mielen</a:t>
            </a:r>
            <a:r>
              <a:rPr sz="1200" kern="0" spc="206" dirty="0">
                <a:solidFill>
                  <a:srgbClr val="231F20"/>
                </a:solidFill>
                <a:latin typeface="Verdana" panose="020B0604030504040204" pitchFamily="34" charset="0"/>
                <a:ea typeface="Verdana" panose="020B0604030504040204" pitchFamily="34" charset="0"/>
                <a:cs typeface="Trebuchet MS"/>
              </a:rPr>
              <a:t> </a:t>
            </a:r>
            <a:r>
              <a:rPr sz="1200" kern="0" spc="-13" dirty="0">
                <a:solidFill>
                  <a:srgbClr val="231F20"/>
                </a:solidFill>
                <a:latin typeface="Verdana" panose="020B0604030504040204" pitchFamily="34" charset="0"/>
                <a:ea typeface="Verdana" panose="020B0604030504040204" pitchFamily="34" charset="0"/>
                <a:cs typeface="Trebuchet MS"/>
              </a:rPr>
              <a:t>iloksi.</a:t>
            </a:r>
            <a:endParaRPr sz="1200" kern="0" dirty="0">
              <a:solidFill>
                <a:sysClr val="windowText" lastClr="000000"/>
              </a:solidFill>
              <a:latin typeface="Verdana" panose="020B0604030504040204" pitchFamily="34" charset="0"/>
              <a:ea typeface="Verdana" panose="020B0604030504040204" pitchFamily="34" charset="0"/>
              <a:cs typeface="Trebuchet MS"/>
            </a:endParaRPr>
          </a:p>
          <a:p>
            <a:pPr marL="345862" indent="-185193" defTabSz="1217706">
              <a:spcBef>
                <a:spcPts val="406"/>
              </a:spcBef>
              <a:buFontTx/>
              <a:buAutoNum type="arabicPeriod"/>
              <a:tabLst>
                <a:tab pos="346708" algn="l"/>
              </a:tabLst>
            </a:pPr>
            <a:r>
              <a:rPr sz="1200" kern="0" spc="67" dirty="0">
                <a:solidFill>
                  <a:srgbClr val="231F20"/>
                </a:solidFill>
                <a:latin typeface="Verdana" panose="020B0604030504040204" pitchFamily="34" charset="0"/>
                <a:ea typeface="Verdana" panose="020B0604030504040204" pitchFamily="34" charset="0"/>
                <a:cs typeface="Trebuchet MS"/>
              </a:rPr>
              <a:t>Rentoudu</a:t>
            </a:r>
            <a:r>
              <a:rPr sz="1200" kern="0" dirty="0">
                <a:solidFill>
                  <a:srgbClr val="231F20"/>
                </a:solidFill>
                <a:latin typeface="Verdana" panose="020B0604030504040204" pitchFamily="34" charset="0"/>
                <a:ea typeface="Verdana" panose="020B0604030504040204" pitchFamily="34" charset="0"/>
                <a:cs typeface="Trebuchet MS"/>
              </a:rPr>
              <a:t> ja </a:t>
            </a:r>
            <a:r>
              <a:rPr sz="1200" kern="0" spc="-13" dirty="0">
                <a:solidFill>
                  <a:srgbClr val="231F20"/>
                </a:solidFill>
                <a:latin typeface="Verdana" panose="020B0604030504040204" pitchFamily="34" charset="0"/>
                <a:ea typeface="Verdana" panose="020B0604030504040204" pitchFamily="34" charset="0"/>
                <a:cs typeface="Trebuchet MS"/>
              </a:rPr>
              <a:t>nauti!</a:t>
            </a:r>
            <a:endParaRPr sz="1200" kern="0" dirty="0">
              <a:solidFill>
                <a:sysClr val="windowText" lastClr="000000"/>
              </a:solidFill>
              <a:latin typeface="Verdana" panose="020B0604030504040204" pitchFamily="34" charset="0"/>
              <a:ea typeface="Verdana" panose="020B0604030504040204" pitchFamily="34" charset="0"/>
              <a:cs typeface="Trebuchet MS"/>
            </a:endParaRPr>
          </a:p>
        </p:txBody>
      </p:sp>
      <p:sp>
        <p:nvSpPr>
          <p:cNvPr id="5" name="object 5"/>
          <p:cNvSpPr txBox="1"/>
          <p:nvPr/>
        </p:nvSpPr>
        <p:spPr>
          <a:xfrm>
            <a:off x="6005877" y="4941613"/>
            <a:ext cx="122982" cy="1143281"/>
          </a:xfrm>
          <a:prstGeom prst="rect">
            <a:avLst/>
          </a:prstGeom>
        </p:spPr>
        <p:txBody>
          <a:bodyPr vert="vert270" wrap="square" lIns="0" tIns="10147" rIns="0" bIns="0" rtlCol="0">
            <a:spAutoFit/>
          </a:bodyPr>
          <a:lstStyle/>
          <a:p>
            <a:pPr marL="16913" defTabSz="1217706">
              <a:spcBef>
                <a:spcPts val="80"/>
              </a:spcBef>
            </a:pPr>
            <a:r>
              <a:rPr sz="799" kern="0" dirty="0">
                <a:solidFill>
                  <a:srgbClr val="231F20"/>
                </a:solidFill>
                <a:latin typeface="Gill Sans MT"/>
                <a:cs typeface="Gill Sans MT"/>
              </a:rPr>
              <a:t>KUVA:</a:t>
            </a:r>
            <a:r>
              <a:rPr sz="799" kern="0" spc="200" dirty="0">
                <a:solidFill>
                  <a:srgbClr val="231F20"/>
                </a:solidFill>
                <a:latin typeface="Gill Sans MT"/>
                <a:cs typeface="Gill Sans MT"/>
              </a:rPr>
              <a:t> </a:t>
            </a:r>
            <a:r>
              <a:rPr sz="799" kern="0" dirty="0">
                <a:solidFill>
                  <a:srgbClr val="231F20"/>
                </a:solidFill>
                <a:latin typeface="Gill Sans MT"/>
                <a:cs typeface="Gill Sans MT"/>
              </a:rPr>
              <a:t>VIHREÄ</a:t>
            </a:r>
            <a:r>
              <a:rPr sz="799" kern="0" spc="206" dirty="0">
                <a:solidFill>
                  <a:srgbClr val="231F20"/>
                </a:solidFill>
                <a:latin typeface="Gill Sans MT"/>
                <a:cs typeface="Gill Sans MT"/>
              </a:rPr>
              <a:t> </a:t>
            </a:r>
            <a:r>
              <a:rPr sz="799" kern="0" spc="-13" dirty="0">
                <a:solidFill>
                  <a:srgbClr val="231F20"/>
                </a:solidFill>
                <a:latin typeface="Gill Sans MT"/>
                <a:cs typeface="Gill Sans MT"/>
              </a:rPr>
              <a:t>VERÄJÄ</a:t>
            </a:r>
            <a:endParaRPr sz="799" kern="0" dirty="0">
              <a:solidFill>
                <a:sysClr val="windowText" lastClr="000000"/>
              </a:solidFill>
              <a:latin typeface="Gill Sans MT"/>
              <a:cs typeface="Gill Sans MT"/>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62055" y="259982"/>
            <a:ext cx="3877761" cy="355631"/>
          </a:xfrm>
          <a:prstGeom prst="rect">
            <a:avLst/>
          </a:prstGeom>
        </p:spPr>
        <p:txBody>
          <a:bodyPr vert="horz" wrap="square" lIns="0" tIns="16912" rIns="0" bIns="0" rtlCol="0">
            <a:spAutoFit/>
          </a:bodyPr>
          <a:lstStyle/>
          <a:p>
            <a:pPr marL="16913">
              <a:spcBef>
                <a:spcPts val="133"/>
              </a:spcBef>
            </a:pPr>
            <a:r>
              <a:rPr lang="fi-FI" sz="2200" b="0" spc="140" dirty="0">
                <a:solidFill>
                  <a:srgbClr val="FF0000"/>
                </a:solidFill>
              </a:rPr>
              <a:t>VINKKI: </a:t>
            </a:r>
            <a:r>
              <a:rPr lang="fi-FI" sz="2200" b="0" spc="140" dirty="0" err="1">
                <a:solidFill>
                  <a:srgbClr val="FF0000"/>
                </a:solidFill>
              </a:rPr>
              <a:t>Bonkei</a:t>
            </a:r>
            <a:endParaRPr sz="2200" b="0" spc="140" dirty="0">
              <a:solidFill>
                <a:srgbClr val="FF0000"/>
              </a:solidFill>
            </a:endParaRPr>
          </a:p>
        </p:txBody>
      </p:sp>
      <p:sp>
        <p:nvSpPr>
          <p:cNvPr id="3" name="object 3"/>
          <p:cNvSpPr txBox="1"/>
          <p:nvPr/>
        </p:nvSpPr>
        <p:spPr>
          <a:xfrm>
            <a:off x="422070" y="787033"/>
            <a:ext cx="6320184" cy="2351026"/>
          </a:xfrm>
          <a:prstGeom prst="rect">
            <a:avLst/>
          </a:prstGeom>
        </p:spPr>
        <p:txBody>
          <a:bodyPr vert="horz" wrap="square" lIns="0" tIns="34669" rIns="0" bIns="0" rtlCol="0">
            <a:spAutoFit/>
          </a:bodyPr>
          <a:lstStyle/>
          <a:p>
            <a:pPr marL="301818" marR="6765" indent="-285750" defTabSz="1217706">
              <a:lnSpc>
                <a:spcPts val="1904"/>
              </a:lnSpc>
              <a:spcBef>
                <a:spcPts val="272"/>
              </a:spcBef>
              <a:buClr>
                <a:srgbClr val="FF0000"/>
              </a:buClr>
              <a:buFont typeface="Courier New" panose="02070309020205020404" pitchFamily="49" charset="0"/>
              <a:buChar char="o"/>
              <a:tabLst>
                <a:tab pos="164051" algn="l"/>
              </a:tabLst>
            </a:pPr>
            <a:r>
              <a:rPr sz="1400" kern="0" spc="73" dirty="0">
                <a:solidFill>
                  <a:srgbClr val="231F20"/>
                </a:solidFill>
                <a:latin typeface="Verdana" panose="020B0604030504040204" pitchFamily="34" charset="0"/>
                <a:ea typeface="Verdana" panose="020B0604030504040204" pitchFamily="34" charset="0"/>
                <a:cs typeface="Trebuchet MS"/>
              </a:rPr>
              <a:t>Bonkein</a:t>
            </a:r>
            <a:r>
              <a:rPr sz="1400" kern="0" spc="286" dirty="0">
                <a:solidFill>
                  <a:srgbClr val="231F20"/>
                </a:solidFill>
                <a:latin typeface="Verdana" panose="020B0604030504040204" pitchFamily="34" charset="0"/>
                <a:ea typeface="Verdana" panose="020B0604030504040204" pitchFamily="34" charset="0"/>
                <a:cs typeface="Trebuchet MS"/>
              </a:rPr>
              <a:t> </a:t>
            </a:r>
            <a:r>
              <a:rPr sz="1400" kern="0" dirty="0">
                <a:solidFill>
                  <a:srgbClr val="231F20"/>
                </a:solidFill>
                <a:latin typeface="Verdana" panose="020B0604030504040204" pitchFamily="34" charset="0"/>
                <a:ea typeface="Verdana" panose="020B0604030504040204" pitchFamily="34" charset="0"/>
                <a:cs typeface="Trebuchet MS"/>
              </a:rPr>
              <a:t>ideana</a:t>
            </a:r>
            <a:r>
              <a:rPr sz="1400" kern="0" spc="286" dirty="0">
                <a:solidFill>
                  <a:srgbClr val="231F20"/>
                </a:solidFill>
                <a:latin typeface="Verdana" panose="020B0604030504040204" pitchFamily="34" charset="0"/>
                <a:ea typeface="Verdana" panose="020B0604030504040204" pitchFamily="34" charset="0"/>
                <a:cs typeface="Trebuchet MS"/>
              </a:rPr>
              <a:t> </a:t>
            </a:r>
            <a:r>
              <a:rPr sz="1400" kern="0" spc="127" dirty="0">
                <a:solidFill>
                  <a:srgbClr val="231F20"/>
                </a:solidFill>
                <a:latin typeface="Verdana" panose="020B0604030504040204" pitchFamily="34" charset="0"/>
                <a:ea typeface="Verdana" panose="020B0604030504040204" pitchFamily="34" charset="0"/>
                <a:cs typeface="Trebuchet MS"/>
              </a:rPr>
              <a:t>on</a:t>
            </a:r>
            <a:r>
              <a:rPr sz="1400" kern="0" spc="286" dirty="0">
                <a:solidFill>
                  <a:srgbClr val="231F20"/>
                </a:solidFill>
                <a:latin typeface="Verdana" panose="020B0604030504040204" pitchFamily="34" charset="0"/>
                <a:ea typeface="Verdana" panose="020B0604030504040204" pitchFamily="34" charset="0"/>
                <a:cs typeface="Trebuchet MS"/>
              </a:rPr>
              <a:t> </a:t>
            </a:r>
            <a:r>
              <a:rPr sz="1400" kern="0" dirty="0">
                <a:solidFill>
                  <a:srgbClr val="231F20"/>
                </a:solidFill>
                <a:latin typeface="Verdana" panose="020B0604030504040204" pitchFamily="34" charset="0"/>
                <a:ea typeface="Verdana" panose="020B0604030504040204" pitchFamily="34" charset="0"/>
                <a:cs typeface="Trebuchet MS"/>
              </a:rPr>
              <a:t>luoda</a:t>
            </a:r>
            <a:r>
              <a:rPr sz="1400" kern="0" spc="286" dirty="0">
                <a:solidFill>
                  <a:srgbClr val="231F20"/>
                </a:solidFill>
                <a:latin typeface="Verdana" panose="020B0604030504040204" pitchFamily="34" charset="0"/>
                <a:ea typeface="Verdana" panose="020B0604030504040204" pitchFamily="34" charset="0"/>
                <a:cs typeface="Trebuchet MS"/>
              </a:rPr>
              <a:t> </a:t>
            </a:r>
            <a:r>
              <a:rPr sz="1400" kern="0" dirty="0">
                <a:solidFill>
                  <a:srgbClr val="231F20"/>
                </a:solidFill>
                <a:latin typeface="Verdana" panose="020B0604030504040204" pitchFamily="34" charset="0"/>
                <a:ea typeface="Verdana" panose="020B0604030504040204" pitchFamily="34" charset="0"/>
                <a:cs typeface="Trebuchet MS"/>
              </a:rPr>
              <a:t>mahdollisimman</a:t>
            </a:r>
            <a:r>
              <a:rPr sz="1400" kern="0" spc="293" dirty="0">
                <a:solidFill>
                  <a:srgbClr val="231F20"/>
                </a:solidFill>
                <a:latin typeface="Verdana" panose="020B0604030504040204" pitchFamily="34" charset="0"/>
                <a:ea typeface="Verdana" panose="020B0604030504040204" pitchFamily="34" charset="0"/>
                <a:cs typeface="Trebuchet MS"/>
              </a:rPr>
              <a:t> </a:t>
            </a:r>
            <a:r>
              <a:rPr sz="1400" kern="0" spc="60" dirty="0">
                <a:solidFill>
                  <a:srgbClr val="231F20"/>
                </a:solidFill>
                <a:latin typeface="Verdana" panose="020B0604030504040204" pitchFamily="34" charset="0"/>
                <a:ea typeface="Verdana" panose="020B0604030504040204" pitchFamily="34" charset="0"/>
                <a:cs typeface="Trebuchet MS"/>
              </a:rPr>
              <a:t>luonnonmukainen pienoismaisema</a:t>
            </a:r>
            <a:r>
              <a:rPr sz="1400" kern="0" spc="433" dirty="0">
                <a:solidFill>
                  <a:srgbClr val="231F20"/>
                </a:solidFill>
                <a:latin typeface="Verdana" panose="020B0604030504040204" pitchFamily="34" charset="0"/>
                <a:ea typeface="Verdana" panose="020B0604030504040204" pitchFamily="34" charset="0"/>
                <a:cs typeface="Trebuchet MS"/>
              </a:rPr>
              <a:t> </a:t>
            </a:r>
            <a:r>
              <a:rPr sz="1400" kern="0" dirty="0">
                <a:solidFill>
                  <a:srgbClr val="231F20"/>
                </a:solidFill>
                <a:latin typeface="Verdana" panose="020B0604030504040204" pitchFamily="34" charset="0"/>
                <a:ea typeface="Verdana" panose="020B0604030504040204" pitchFamily="34" charset="0"/>
                <a:cs typeface="Trebuchet MS"/>
              </a:rPr>
              <a:t>luonnonmateriaaleja</a:t>
            </a:r>
            <a:r>
              <a:rPr sz="1400" kern="0" spc="439" dirty="0">
                <a:solidFill>
                  <a:srgbClr val="231F20"/>
                </a:solidFill>
                <a:latin typeface="Verdana" panose="020B0604030504040204" pitchFamily="34" charset="0"/>
                <a:ea typeface="Verdana" panose="020B0604030504040204" pitchFamily="34" charset="0"/>
                <a:cs typeface="Trebuchet MS"/>
              </a:rPr>
              <a:t> </a:t>
            </a:r>
            <a:r>
              <a:rPr sz="1400" kern="0" spc="-13" dirty="0">
                <a:solidFill>
                  <a:srgbClr val="231F20"/>
                </a:solidFill>
                <a:latin typeface="Verdana" panose="020B0604030504040204" pitchFamily="34" charset="0"/>
                <a:ea typeface="Verdana" panose="020B0604030504040204" pitchFamily="34" charset="0"/>
                <a:cs typeface="Trebuchet MS"/>
              </a:rPr>
              <a:t>käyttäen.</a:t>
            </a:r>
            <a:endParaRPr sz="1400" kern="0" dirty="0">
              <a:solidFill>
                <a:sysClr val="windowText" lastClr="000000"/>
              </a:solidFill>
              <a:latin typeface="Verdana" panose="020B0604030504040204" pitchFamily="34" charset="0"/>
              <a:ea typeface="Verdana" panose="020B0604030504040204" pitchFamily="34" charset="0"/>
              <a:cs typeface="Trebuchet MS"/>
            </a:endParaRPr>
          </a:p>
          <a:p>
            <a:pPr marL="301818" indent="-285750" defTabSz="1217706">
              <a:spcBef>
                <a:spcPts val="1365"/>
              </a:spcBef>
              <a:buClr>
                <a:srgbClr val="FF0000"/>
              </a:buClr>
              <a:buFont typeface="Courier New" panose="02070309020205020404" pitchFamily="49" charset="0"/>
              <a:buChar char="o"/>
              <a:tabLst>
                <a:tab pos="164051" algn="l"/>
              </a:tabLst>
            </a:pPr>
            <a:r>
              <a:rPr sz="1400" kern="0" spc="67" dirty="0">
                <a:solidFill>
                  <a:srgbClr val="231F20"/>
                </a:solidFill>
                <a:latin typeface="Verdana" panose="020B0604030504040204" pitchFamily="34" charset="0"/>
                <a:ea typeface="Verdana" panose="020B0604030504040204" pitchFamily="34" charset="0"/>
                <a:cs typeface="Trebuchet MS"/>
              </a:rPr>
              <a:t>Bonkei</a:t>
            </a:r>
            <a:r>
              <a:rPr sz="1400" kern="0" spc="120" dirty="0">
                <a:solidFill>
                  <a:srgbClr val="231F20"/>
                </a:solidFill>
                <a:latin typeface="Verdana" panose="020B0604030504040204" pitchFamily="34" charset="0"/>
                <a:ea typeface="Verdana" panose="020B0604030504040204" pitchFamily="34" charset="0"/>
                <a:cs typeface="Trebuchet MS"/>
              </a:rPr>
              <a:t> </a:t>
            </a:r>
            <a:r>
              <a:rPr sz="1400" kern="0" spc="127" dirty="0">
                <a:solidFill>
                  <a:srgbClr val="231F20"/>
                </a:solidFill>
                <a:latin typeface="Verdana" panose="020B0604030504040204" pitchFamily="34" charset="0"/>
                <a:ea typeface="Verdana" panose="020B0604030504040204" pitchFamily="34" charset="0"/>
                <a:cs typeface="Trebuchet MS"/>
              </a:rPr>
              <a:t>on </a:t>
            </a:r>
            <a:r>
              <a:rPr sz="1400" kern="0" spc="60" dirty="0">
                <a:solidFill>
                  <a:srgbClr val="231F20"/>
                </a:solidFill>
                <a:latin typeface="Verdana" panose="020B0604030504040204" pitchFamily="34" charset="0"/>
                <a:ea typeface="Verdana" panose="020B0604030504040204" pitchFamily="34" charset="0"/>
                <a:cs typeface="Trebuchet MS"/>
              </a:rPr>
              <a:t>äärettömän</a:t>
            </a:r>
            <a:r>
              <a:rPr sz="1400" kern="0" spc="127" dirty="0">
                <a:solidFill>
                  <a:srgbClr val="231F20"/>
                </a:solidFill>
                <a:latin typeface="Verdana" panose="020B0604030504040204" pitchFamily="34" charset="0"/>
                <a:ea typeface="Verdana" panose="020B0604030504040204" pitchFamily="34" charset="0"/>
                <a:cs typeface="Trebuchet MS"/>
              </a:rPr>
              <a:t> </a:t>
            </a:r>
            <a:r>
              <a:rPr sz="1400" kern="0" dirty="0">
                <a:solidFill>
                  <a:srgbClr val="231F20"/>
                </a:solidFill>
                <a:latin typeface="Verdana" panose="020B0604030504040204" pitchFamily="34" charset="0"/>
                <a:ea typeface="Verdana" panose="020B0604030504040204" pitchFamily="34" charset="0"/>
                <a:cs typeface="Trebuchet MS"/>
              </a:rPr>
              <a:t>halpa</a:t>
            </a:r>
            <a:r>
              <a:rPr sz="1400" kern="0" spc="127" dirty="0">
                <a:solidFill>
                  <a:srgbClr val="231F20"/>
                </a:solidFill>
                <a:latin typeface="Verdana" panose="020B0604030504040204" pitchFamily="34" charset="0"/>
                <a:ea typeface="Verdana" panose="020B0604030504040204" pitchFamily="34" charset="0"/>
                <a:cs typeface="Trebuchet MS"/>
              </a:rPr>
              <a:t> </a:t>
            </a:r>
            <a:r>
              <a:rPr sz="1400" kern="0" dirty="0">
                <a:solidFill>
                  <a:srgbClr val="231F20"/>
                </a:solidFill>
                <a:latin typeface="Verdana" panose="020B0604030504040204" pitchFamily="34" charset="0"/>
                <a:ea typeface="Verdana" panose="020B0604030504040204" pitchFamily="34" charset="0"/>
                <a:cs typeface="Trebuchet MS"/>
              </a:rPr>
              <a:t>tai</a:t>
            </a:r>
            <a:r>
              <a:rPr sz="1400" kern="0" spc="120" dirty="0">
                <a:solidFill>
                  <a:srgbClr val="231F20"/>
                </a:solidFill>
                <a:latin typeface="Verdana" panose="020B0604030504040204" pitchFamily="34" charset="0"/>
                <a:ea typeface="Verdana" panose="020B0604030504040204" pitchFamily="34" charset="0"/>
                <a:cs typeface="Trebuchet MS"/>
              </a:rPr>
              <a:t> </a:t>
            </a:r>
            <a:r>
              <a:rPr sz="1400" kern="0" dirty="0">
                <a:solidFill>
                  <a:srgbClr val="231F20"/>
                </a:solidFill>
                <a:latin typeface="Verdana" panose="020B0604030504040204" pitchFamily="34" charset="0"/>
                <a:ea typeface="Verdana" panose="020B0604030504040204" pitchFamily="34" charset="0"/>
                <a:cs typeface="Trebuchet MS"/>
              </a:rPr>
              <a:t>jopa</a:t>
            </a:r>
            <a:r>
              <a:rPr sz="1400" kern="0" spc="127" dirty="0">
                <a:solidFill>
                  <a:srgbClr val="231F20"/>
                </a:solidFill>
                <a:latin typeface="Verdana" panose="020B0604030504040204" pitchFamily="34" charset="0"/>
                <a:ea typeface="Verdana" panose="020B0604030504040204" pitchFamily="34" charset="0"/>
                <a:cs typeface="Trebuchet MS"/>
              </a:rPr>
              <a:t> </a:t>
            </a:r>
            <a:r>
              <a:rPr sz="1400" kern="0" dirty="0">
                <a:solidFill>
                  <a:srgbClr val="231F20"/>
                </a:solidFill>
                <a:latin typeface="Verdana" panose="020B0604030504040204" pitchFamily="34" charset="0"/>
                <a:ea typeface="Verdana" panose="020B0604030504040204" pitchFamily="34" charset="0"/>
                <a:cs typeface="Trebuchet MS"/>
              </a:rPr>
              <a:t>ilmainen</a:t>
            </a:r>
            <a:r>
              <a:rPr sz="1400" kern="0" spc="127" dirty="0">
                <a:solidFill>
                  <a:srgbClr val="231F20"/>
                </a:solidFill>
                <a:latin typeface="Verdana" panose="020B0604030504040204" pitchFamily="34" charset="0"/>
                <a:ea typeface="Verdana" panose="020B0604030504040204" pitchFamily="34" charset="0"/>
                <a:cs typeface="Trebuchet MS"/>
              </a:rPr>
              <a:t> </a:t>
            </a:r>
            <a:r>
              <a:rPr sz="1400" kern="0" spc="-13" dirty="0">
                <a:solidFill>
                  <a:srgbClr val="231F20"/>
                </a:solidFill>
                <a:latin typeface="Verdana" panose="020B0604030504040204" pitchFamily="34" charset="0"/>
                <a:ea typeface="Verdana" panose="020B0604030504040204" pitchFamily="34" charset="0"/>
                <a:cs typeface="Trebuchet MS"/>
              </a:rPr>
              <a:t>harrastus.</a:t>
            </a:r>
            <a:endParaRPr sz="1400" kern="0" dirty="0">
              <a:solidFill>
                <a:sysClr val="windowText" lastClr="000000"/>
              </a:solidFill>
              <a:latin typeface="Verdana" panose="020B0604030504040204" pitchFamily="34" charset="0"/>
              <a:ea typeface="Verdana" panose="020B0604030504040204" pitchFamily="34" charset="0"/>
              <a:cs typeface="Trebuchet MS"/>
            </a:endParaRPr>
          </a:p>
          <a:p>
            <a:pPr marL="517452" lvl="1" indent="-285750" defTabSz="1217706">
              <a:spcBef>
                <a:spcPts val="313"/>
              </a:spcBef>
              <a:buClr>
                <a:srgbClr val="FF0000"/>
              </a:buClr>
              <a:buFont typeface="Courier New" panose="02070309020205020404" pitchFamily="49" charset="0"/>
              <a:buChar char="o"/>
              <a:tabLst>
                <a:tab pos="350091" algn="l"/>
              </a:tabLst>
            </a:pPr>
            <a:r>
              <a:rPr sz="1400" kern="0" spc="67" dirty="0">
                <a:solidFill>
                  <a:srgbClr val="231F20"/>
                </a:solidFill>
                <a:latin typeface="Verdana" panose="020B0604030504040204" pitchFamily="34" charset="0"/>
                <a:ea typeface="Verdana" panose="020B0604030504040204" pitchFamily="34" charset="0"/>
                <a:cs typeface="Trebuchet MS"/>
              </a:rPr>
              <a:t>Hiekkaa</a:t>
            </a:r>
            <a:r>
              <a:rPr sz="1400" kern="0" spc="40" dirty="0">
                <a:solidFill>
                  <a:srgbClr val="231F20"/>
                </a:solidFill>
                <a:latin typeface="Verdana" panose="020B0604030504040204" pitchFamily="34" charset="0"/>
                <a:ea typeface="Verdana" panose="020B0604030504040204" pitchFamily="34" charset="0"/>
                <a:cs typeface="Trebuchet MS"/>
              </a:rPr>
              <a:t> </a:t>
            </a:r>
            <a:r>
              <a:rPr sz="1400" kern="0" dirty="0">
                <a:solidFill>
                  <a:srgbClr val="231F20"/>
                </a:solidFill>
                <a:latin typeface="Verdana" panose="020B0604030504040204" pitchFamily="34" charset="0"/>
                <a:ea typeface="Verdana" panose="020B0604030504040204" pitchFamily="34" charset="0"/>
                <a:cs typeface="Trebuchet MS"/>
              </a:rPr>
              <a:t>ja</a:t>
            </a:r>
            <a:r>
              <a:rPr sz="1400" kern="0" spc="47" dirty="0">
                <a:solidFill>
                  <a:srgbClr val="231F20"/>
                </a:solidFill>
                <a:latin typeface="Verdana" panose="020B0604030504040204" pitchFamily="34" charset="0"/>
                <a:ea typeface="Verdana" panose="020B0604030504040204" pitchFamily="34" charset="0"/>
                <a:cs typeface="Trebuchet MS"/>
              </a:rPr>
              <a:t> </a:t>
            </a:r>
            <a:r>
              <a:rPr sz="1400" kern="0" dirty="0">
                <a:solidFill>
                  <a:srgbClr val="231F20"/>
                </a:solidFill>
                <a:latin typeface="Verdana" panose="020B0604030504040204" pitchFamily="34" charset="0"/>
                <a:ea typeface="Verdana" panose="020B0604030504040204" pitchFamily="34" charset="0"/>
                <a:cs typeface="Trebuchet MS"/>
              </a:rPr>
              <a:t>kiviä</a:t>
            </a:r>
            <a:r>
              <a:rPr sz="1400" kern="0" spc="40" dirty="0">
                <a:solidFill>
                  <a:srgbClr val="231F20"/>
                </a:solidFill>
                <a:latin typeface="Verdana" panose="020B0604030504040204" pitchFamily="34" charset="0"/>
                <a:ea typeface="Verdana" panose="020B0604030504040204" pitchFamily="34" charset="0"/>
                <a:cs typeface="Trebuchet MS"/>
              </a:rPr>
              <a:t> </a:t>
            </a:r>
            <a:r>
              <a:rPr sz="1400" kern="0" spc="67" dirty="0">
                <a:solidFill>
                  <a:srgbClr val="231F20"/>
                </a:solidFill>
                <a:latin typeface="Verdana" panose="020B0604030504040204" pitchFamily="34" charset="0"/>
                <a:ea typeface="Verdana" panose="020B0604030504040204" pitchFamily="34" charset="0"/>
                <a:cs typeface="Trebuchet MS"/>
              </a:rPr>
              <a:t>löytyy</a:t>
            </a:r>
            <a:r>
              <a:rPr sz="1400" kern="0" spc="47" dirty="0">
                <a:solidFill>
                  <a:srgbClr val="231F20"/>
                </a:solidFill>
                <a:latin typeface="Verdana" panose="020B0604030504040204" pitchFamily="34" charset="0"/>
                <a:ea typeface="Verdana" panose="020B0604030504040204" pitchFamily="34" charset="0"/>
                <a:cs typeface="Trebuchet MS"/>
              </a:rPr>
              <a:t> luonnosta.</a:t>
            </a:r>
            <a:endParaRPr sz="1400" kern="0" dirty="0">
              <a:solidFill>
                <a:sysClr val="windowText" lastClr="000000"/>
              </a:solidFill>
              <a:latin typeface="Verdana" panose="020B0604030504040204" pitchFamily="34" charset="0"/>
              <a:ea typeface="Verdana" panose="020B0604030504040204" pitchFamily="34" charset="0"/>
              <a:cs typeface="Trebuchet MS"/>
            </a:endParaRPr>
          </a:p>
          <a:p>
            <a:pPr marL="517452" lvl="1" indent="-285750" defTabSz="1217706">
              <a:spcBef>
                <a:spcPts val="380"/>
              </a:spcBef>
              <a:buClr>
                <a:srgbClr val="FF0000"/>
              </a:buClr>
              <a:buFont typeface="Courier New" panose="02070309020205020404" pitchFamily="49" charset="0"/>
              <a:buChar char="o"/>
              <a:tabLst>
                <a:tab pos="350091" algn="l"/>
              </a:tabLst>
            </a:pPr>
            <a:r>
              <a:rPr sz="1400" kern="0" dirty="0">
                <a:solidFill>
                  <a:srgbClr val="231F20"/>
                </a:solidFill>
                <a:latin typeface="Verdana" panose="020B0604030504040204" pitchFamily="34" charset="0"/>
                <a:ea typeface="Verdana" panose="020B0604030504040204" pitchFamily="34" charset="0"/>
                <a:cs typeface="Trebuchet MS"/>
              </a:rPr>
              <a:t>Bonkeihin</a:t>
            </a:r>
            <a:r>
              <a:rPr sz="1400" kern="0" spc="272" dirty="0">
                <a:solidFill>
                  <a:srgbClr val="231F20"/>
                </a:solidFill>
                <a:latin typeface="Verdana" panose="020B0604030504040204" pitchFamily="34" charset="0"/>
                <a:ea typeface="Verdana" panose="020B0604030504040204" pitchFamily="34" charset="0"/>
                <a:cs typeface="Trebuchet MS"/>
              </a:rPr>
              <a:t> </a:t>
            </a:r>
            <a:r>
              <a:rPr sz="1400" kern="0" dirty="0">
                <a:solidFill>
                  <a:srgbClr val="231F20"/>
                </a:solidFill>
                <a:latin typeface="Verdana" panose="020B0604030504040204" pitchFamily="34" charset="0"/>
                <a:ea typeface="Verdana" panose="020B0604030504040204" pitchFamily="34" charset="0"/>
                <a:cs typeface="Trebuchet MS"/>
              </a:rPr>
              <a:t>voi</a:t>
            </a:r>
            <a:r>
              <a:rPr sz="1400" kern="0" spc="280" dirty="0">
                <a:solidFill>
                  <a:srgbClr val="231F20"/>
                </a:solidFill>
                <a:latin typeface="Verdana" panose="020B0604030504040204" pitchFamily="34" charset="0"/>
                <a:ea typeface="Verdana" panose="020B0604030504040204" pitchFamily="34" charset="0"/>
                <a:cs typeface="Trebuchet MS"/>
              </a:rPr>
              <a:t> </a:t>
            </a:r>
            <a:r>
              <a:rPr sz="1400" kern="0" spc="67" dirty="0">
                <a:solidFill>
                  <a:srgbClr val="231F20"/>
                </a:solidFill>
                <a:latin typeface="Verdana" panose="020B0604030504040204" pitchFamily="34" charset="0"/>
                <a:ea typeface="Verdana" panose="020B0604030504040204" pitchFamily="34" charset="0"/>
                <a:cs typeface="Trebuchet MS"/>
              </a:rPr>
              <a:t>käyttää</a:t>
            </a:r>
            <a:r>
              <a:rPr sz="1400" kern="0" spc="272" dirty="0">
                <a:solidFill>
                  <a:srgbClr val="231F20"/>
                </a:solidFill>
                <a:latin typeface="Verdana" panose="020B0604030504040204" pitchFamily="34" charset="0"/>
                <a:ea typeface="Verdana" panose="020B0604030504040204" pitchFamily="34" charset="0"/>
                <a:cs typeface="Trebuchet MS"/>
              </a:rPr>
              <a:t> </a:t>
            </a:r>
            <a:r>
              <a:rPr sz="1400" kern="0" spc="93" dirty="0">
                <a:solidFill>
                  <a:srgbClr val="231F20"/>
                </a:solidFill>
                <a:latin typeface="Verdana" panose="020B0604030504040204" pitchFamily="34" charset="0"/>
                <a:ea typeface="Verdana" panose="020B0604030504040204" pitchFamily="34" charset="0"/>
                <a:cs typeface="Trebuchet MS"/>
              </a:rPr>
              <a:t>myös</a:t>
            </a:r>
            <a:r>
              <a:rPr sz="1400" kern="0" spc="280" dirty="0">
                <a:solidFill>
                  <a:srgbClr val="231F20"/>
                </a:solidFill>
                <a:latin typeface="Verdana" panose="020B0604030504040204" pitchFamily="34" charset="0"/>
                <a:ea typeface="Verdana" panose="020B0604030504040204" pitchFamily="34" charset="0"/>
                <a:cs typeface="Trebuchet MS"/>
              </a:rPr>
              <a:t> </a:t>
            </a:r>
            <a:r>
              <a:rPr sz="1400" kern="0" dirty="0">
                <a:solidFill>
                  <a:srgbClr val="231F20"/>
                </a:solidFill>
                <a:latin typeface="Verdana" panose="020B0604030504040204" pitchFamily="34" charset="0"/>
                <a:ea typeface="Verdana" panose="020B0604030504040204" pitchFamily="34" charset="0"/>
                <a:cs typeface="Trebuchet MS"/>
              </a:rPr>
              <a:t>kaikenlaista</a:t>
            </a:r>
            <a:r>
              <a:rPr sz="1400" kern="0" spc="272" dirty="0">
                <a:solidFill>
                  <a:srgbClr val="231F20"/>
                </a:solidFill>
                <a:latin typeface="Verdana" panose="020B0604030504040204" pitchFamily="34" charset="0"/>
                <a:ea typeface="Verdana" panose="020B0604030504040204" pitchFamily="34" charset="0"/>
                <a:cs typeface="Trebuchet MS"/>
              </a:rPr>
              <a:t> </a:t>
            </a:r>
            <a:r>
              <a:rPr sz="1400" kern="0" spc="-13" dirty="0">
                <a:solidFill>
                  <a:srgbClr val="231F20"/>
                </a:solidFill>
                <a:latin typeface="Verdana" panose="020B0604030504040204" pitchFamily="34" charset="0"/>
                <a:ea typeface="Verdana" panose="020B0604030504040204" pitchFamily="34" charset="0"/>
                <a:cs typeface="Trebuchet MS"/>
              </a:rPr>
              <a:t>hylkymateriaalia.</a:t>
            </a:r>
            <a:endParaRPr sz="1400" kern="0" dirty="0">
              <a:solidFill>
                <a:sysClr val="windowText" lastClr="000000"/>
              </a:solidFill>
              <a:latin typeface="Verdana" panose="020B0604030504040204" pitchFamily="34" charset="0"/>
              <a:ea typeface="Verdana" panose="020B0604030504040204" pitchFamily="34" charset="0"/>
              <a:cs typeface="Trebuchet MS"/>
            </a:endParaRPr>
          </a:p>
          <a:p>
            <a:pPr marL="517452" marR="2911502" lvl="1" indent="-285750" defTabSz="1217706">
              <a:spcBef>
                <a:spcPts val="373"/>
              </a:spcBef>
              <a:buClr>
                <a:srgbClr val="FF0000"/>
              </a:buClr>
              <a:buFont typeface="Courier New" panose="02070309020205020404" pitchFamily="49" charset="0"/>
              <a:buChar char="o"/>
              <a:tabLst>
                <a:tab pos="350091" algn="l"/>
              </a:tabLst>
            </a:pPr>
            <a:r>
              <a:rPr sz="1400" kern="0" spc="60" dirty="0">
                <a:solidFill>
                  <a:srgbClr val="231F20"/>
                </a:solidFill>
                <a:latin typeface="Verdana" panose="020B0604030504040204" pitchFamily="34" charset="0"/>
                <a:ea typeface="Verdana" panose="020B0604030504040204" pitchFamily="34" charset="0"/>
                <a:cs typeface="Trebuchet MS"/>
              </a:rPr>
              <a:t>Kepeistä</a:t>
            </a:r>
            <a:r>
              <a:rPr sz="1400" kern="0" spc="305" dirty="0">
                <a:solidFill>
                  <a:srgbClr val="231F20"/>
                </a:solidFill>
                <a:latin typeface="Verdana" panose="020B0604030504040204" pitchFamily="34" charset="0"/>
                <a:ea typeface="Verdana" panose="020B0604030504040204" pitchFamily="34" charset="0"/>
                <a:cs typeface="Trebuchet MS"/>
              </a:rPr>
              <a:t> </a:t>
            </a:r>
            <a:r>
              <a:rPr sz="1400" kern="0" dirty="0">
                <a:solidFill>
                  <a:srgbClr val="231F20"/>
                </a:solidFill>
                <a:latin typeface="Verdana" panose="020B0604030504040204" pitchFamily="34" charset="0"/>
                <a:ea typeface="Verdana" panose="020B0604030504040204" pitchFamily="34" charset="0"/>
                <a:cs typeface="Trebuchet MS"/>
              </a:rPr>
              <a:t>voi</a:t>
            </a:r>
            <a:r>
              <a:rPr sz="1400" kern="0" spc="313" dirty="0">
                <a:solidFill>
                  <a:srgbClr val="231F20"/>
                </a:solidFill>
                <a:latin typeface="Verdana" panose="020B0604030504040204" pitchFamily="34" charset="0"/>
                <a:ea typeface="Verdana" panose="020B0604030504040204" pitchFamily="34" charset="0"/>
                <a:cs typeface="Trebuchet MS"/>
              </a:rPr>
              <a:t> </a:t>
            </a:r>
            <a:r>
              <a:rPr sz="1400" kern="0" dirty="0">
                <a:solidFill>
                  <a:srgbClr val="231F20"/>
                </a:solidFill>
                <a:latin typeface="Verdana" panose="020B0604030504040204" pitchFamily="34" charset="0"/>
                <a:ea typeface="Verdana" panose="020B0604030504040204" pitchFamily="34" charset="0"/>
                <a:cs typeface="Trebuchet MS"/>
              </a:rPr>
              <a:t>rakentaa</a:t>
            </a:r>
            <a:r>
              <a:rPr sz="1400" kern="0" spc="313" dirty="0">
                <a:solidFill>
                  <a:srgbClr val="231F20"/>
                </a:solidFill>
                <a:latin typeface="Verdana" panose="020B0604030504040204" pitchFamily="34" charset="0"/>
                <a:ea typeface="Verdana" panose="020B0604030504040204" pitchFamily="34" charset="0"/>
                <a:cs typeface="Trebuchet MS"/>
              </a:rPr>
              <a:t> </a:t>
            </a:r>
            <a:r>
              <a:rPr sz="1400" kern="0" dirty="0">
                <a:solidFill>
                  <a:srgbClr val="231F20"/>
                </a:solidFill>
                <a:latin typeface="Verdana" panose="020B0604030504040204" pitchFamily="34" charset="0"/>
                <a:ea typeface="Verdana" panose="020B0604030504040204" pitchFamily="34" charset="0"/>
                <a:cs typeface="Trebuchet MS"/>
              </a:rPr>
              <a:t>pitkospuita</a:t>
            </a:r>
            <a:r>
              <a:rPr sz="1400" kern="0" spc="313" dirty="0">
                <a:solidFill>
                  <a:srgbClr val="231F20"/>
                </a:solidFill>
                <a:latin typeface="Verdana" panose="020B0604030504040204" pitchFamily="34" charset="0"/>
                <a:ea typeface="Verdana" panose="020B0604030504040204" pitchFamily="34" charset="0"/>
                <a:cs typeface="Trebuchet MS"/>
              </a:rPr>
              <a:t> </a:t>
            </a:r>
            <a:r>
              <a:rPr sz="1400" kern="0" spc="-33" dirty="0">
                <a:solidFill>
                  <a:srgbClr val="231F20"/>
                </a:solidFill>
                <a:latin typeface="Verdana" panose="020B0604030504040204" pitchFamily="34" charset="0"/>
                <a:ea typeface="Verdana" panose="020B0604030504040204" pitchFamily="34" charset="0"/>
                <a:cs typeface="Trebuchet MS"/>
              </a:rPr>
              <a:t>tai </a:t>
            </a:r>
            <a:r>
              <a:rPr sz="1400" kern="0" dirty="0">
                <a:solidFill>
                  <a:srgbClr val="231F20"/>
                </a:solidFill>
                <a:latin typeface="Verdana" panose="020B0604030504040204" pitchFamily="34" charset="0"/>
                <a:ea typeface="Verdana" panose="020B0604030504040204" pitchFamily="34" charset="0"/>
                <a:cs typeface="Trebuchet MS"/>
              </a:rPr>
              <a:t>riukuaitaa</a:t>
            </a:r>
            <a:r>
              <a:rPr sz="1400" kern="0" spc="459" dirty="0">
                <a:solidFill>
                  <a:srgbClr val="231F20"/>
                </a:solidFill>
                <a:latin typeface="Verdana" panose="020B0604030504040204" pitchFamily="34" charset="0"/>
                <a:ea typeface="Verdana" panose="020B0604030504040204" pitchFamily="34" charset="0"/>
                <a:cs typeface="Trebuchet MS"/>
              </a:rPr>
              <a:t> </a:t>
            </a:r>
            <a:r>
              <a:rPr sz="1400" kern="0" spc="47" dirty="0">
                <a:solidFill>
                  <a:srgbClr val="231F20"/>
                </a:solidFill>
                <a:latin typeface="Verdana" panose="020B0604030504040204" pitchFamily="34" charset="0"/>
                <a:ea typeface="Verdana" panose="020B0604030504040204" pitchFamily="34" charset="0"/>
                <a:cs typeface="Trebuchet MS"/>
              </a:rPr>
              <a:t>minikokoiseen </a:t>
            </a:r>
            <a:r>
              <a:rPr sz="1400" kern="0" spc="-13" dirty="0">
                <a:solidFill>
                  <a:srgbClr val="231F20"/>
                </a:solidFill>
                <a:latin typeface="Verdana" panose="020B0604030504040204" pitchFamily="34" charset="0"/>
                <a:ea typeface="Verdana" panose="020B0604030504040204" pitchFamily="34" charset="0"/>
                <a:cs typeface="Trebuchet MS"/>
              </a:rPr>
              <a:t>perinnemaisemaan.</a:t>
            </a:r>
            <a:endParaRPr sz="1400" kern="0" dirty="0">
              <a:solidFill>
                <a:sysClr val="windowText" lastClr="000000"/>
              </a:solidFill>
              <a:latin typeface="Verdana" panose="020B0604030504040204" pitchFamily="34" charset="0"/>
              <a:ea typeface="Verdana" panose="020B0604030504040204" pitchFamily="34" charset="0"/>
              <a:cs typeface="Trebuchet MS"/>
            </a:endParaRPr>
          </a:p>
        </p:txBody>
      </p:sp>
      <p:sp>
        <p:nvSpPr>
          <p:cNvPr id="4" name="object 4"/>
          <p:cNvSpPr txBox="1"/>
          <p:nvPr/>
        </p:nvSpPr>
        <p:spPr>
          <a:xfrm>
            <a:off x="278948" y="5173816"/>
            <a:ext cx="122982" cy="846468"/>
          </a:xfrm>
          <a:prstGeom prst="rect">
            <a:avLst/>
          </a:prstGeom>
        </p:spPr>
        <p:txBody>
          <a:bodyPr vert="vert270" wrap="square" lIns="0" tIns="10147" rIns="0" bIns="0" rtlCol="0">
            <a:spAutoFit/>
          </a:bodyPr>
          <a:lstStyle/>
          <a:p>
            <a:pPr marL="16913" defTabSz="1217706">
              <a:spcBef>
                <a:spcPts val="80"/>
              </a:spcBef>
            </a:pPr>
            <a:r>
              <a:rPr sz="799" kern="0" dirty="0">
                <a:solidFill>
                  <a:srgbClr val="231F20"/>
                </a:solidFill>
                <a:latin typeface="Gill Sans MT"/>
                <a:cs typeface="Gill Sans MT"/>
              </a:rPr>
              <a:t>KUVAT:</a:t>
            </a:r>
            <a:r>
              <a:rPr sz="799" kern="0" spc="7" dirty="0">
                <a:solidFill>
                  <a:srgbClr val="231F20"/>
                </a:solidFill>
                <a:latin typeface="Gill Sans MT"/>
                <a:cs typeface="Gill Sans MT"/>
              </a:rPr>
              <a:t> </a:t>
            </a:r>
            <a:r>
              <a:rPr sz="799" kern="0" spc="-13" dirty="0">
                <a:solidFill>
                  <a:srgbClr val="231F20"/>
                </a:solidFill>
                <a:latin typeface="Gill Sans MT"/>
                <a:cs typeface="Gill Sans MT"/>
              </a:rPr>
              <a:t>PIXABAY</a:t>
            </a:r>
            <a:endParaRPr sz="799" kern="0" dirty="0">
              <a:solidFill>
                <a:sysClr val="windowText" lastClr="000000"/>
              </a:solidFill>
              <a:latin typeface="Gill Sans MT"/>
              <a:cs typeface="Gill Sans MT"/>
            </a:endParaRPr>
          </a:p>
        </p:txBody>
      </p:sp>
      <p:pic>
        <p:nvPicPr>
          <p:cNvPr id="5" name="object 5"/>
          <p:cNvPicPr/>
          <p:nvPr/>
        </p:nvPicPr>
        <p:blipFill>
          <a:blip r:embed="rId2" cstate="print"/>
          <a:stretch>
            <a:fillRect/>
          </a:stretch>
        </p:blipFill>
        <p:spPr>
          <a:xfrm>
            <a:off x="4370135" y="2480922"/>
            <a:ext cx="3643498" cy="3499694"/>
          </a:xfrm>
          <a:prstGeom prst="rect">
            <a:avLst/>
          </a:prstGeom>
        </p:spPr>
      </p:pic>
      <p:sp>
        <p:nvSpPr>
          <p:cNvPr id="6" name="object 6"/>
          <p:cNvSpPr txBox="1"/>
          <p:nvPr/>
        </p:nvSpPr>
        <p:spPr>
          <a:xfrm>
            <a:off x="4204569" y="4854521"/>
            <a:ext cx="122982" cy="1143281"/>
          </a:xfrm>
          <a:prstGeom prst="rect">
            <a:avLst/>
          </a:prstGeom>
        </p:spPr>
        <p:txBody>
          <a:bodyPr vert="vert270" wrap="square" lIns="0" tIns="10147" rIns="0" bIns="0" rtlCol="0">
            <a:spAutoFit/>
          </a:bodyPr>
          <a:lstStyle/>
          <a:p>
            <a:pPr marL="16913" defTabSz="1217706">
              <a:spcBef>
                <a:spcPts val="80"/>
              </a:spcBef>
            </a:pPr>
            <a:r>
              <a:rPr sz="799" kern="0" dirty="0">
                <a:solidFill>
                  <a:srgbClr val="231F20"/>
                </a:solidFill>
                <a:latin typeface="Gill Sans MT"/>
                <a:cs typeface="Gill Sans MT"/>
              </a:rPr>
              <a:t>KUVA:</a:t>
            </a:r>
            <a:r>
              <a:rPr sz="799" kern="0" spc="200" dirty="0">
                <a:solidFill>
                  <a:srgbClr val="231F20"/>
                </a:solidFill>
                <a:latin typeface="Gill Sans MT"/>
                <a:cs typeface="Gill Sans MT"/>
              </a:rPr>
              <a:t> </a:t>
            </a:r>
            <a:r>
              <a:rPr sz="799" kern="0" dirty="0">
                <a:solidFill>
                  <a:srgbClr val="231F20"/>
                </a:solidFill>
                <a:latin typeface="Gill Sans MT"/>
                <a:cs typeface="Gill Sans MT"/>
              </a:rPr>
              <a:t>VIHREÄ</a:t>
            </a:r>
            <a:r>
              <a:rPr sz="799" kern="0" spc="206" dirty="0">
                <a:solidFill>
                  <a:srgbClr val="231F20"/>
                </a:solidFill>
                <a:latin typeface="Gill Sans MT"/>
                <a:cs typeface="Gill Sans MT"/>
              </a:rPr>
              <a:t> </a:t>
            </a:r>
            <a:r>
              <a:rPr sz="799" kern="0" spc="-13" dirty="0">
                <a:solidFill>
                  <a:srgbClr val="231F20"/>
                </a:solidFill>
                <a:latin typeface="Gill Sans MT"/>
                <a:cs typeface="Gill Sans MT"/>
              </a:rPr>
              <a:t>VERÄJÄ</a:t>
            </a:r>
            <a:endParaRPr sz="799" kern="0" dirty="0">
              <a:solidFill>
                <a:sysClr val="windowText" lastClr="000000"/>
              </a:solidFill>
              <a:latin typeface="Gill Sans MT"/>
              <a:cs typeface="Gill Sans MT"/>
            </a:endParaRPr>
          </a:p>
        </p:txBody>
      </p:sp>
      <p:pic>
        <p:nvPicPr>
          <p:cNvPr id="7" name="object 7"/>
          <p:cNvPicPr/>
          <p:nvPr/>
        </p:nvPicPr>
        <p:blipFill>
          <a:blip r:embed="rId3" cstate="print"/>
          <a:stretch>
            <a:fillRect/>
          </a:stretch>
        </p:blipFill>
        <p:spPr>
          <a:xfrm>
            <a:off x="8301282" y="1629988"/>
            <a:ext cx="3643501" cy="4350626"/>
          </a:xfrm>
          <a:prstGeom prst="rect">
            <a:avLst/>
          </a:prstGeom>
        </p:spPr>
      </p:pic>
      <p:sp>
        <p:nvSpPr>
          <p:cNvPr id="8" name="object 8"/>
          <p:cNvSpPr txBox="1"/>
          <p:nvPr/>
        </p:nvSpPr>
        <p:spPr>
          <a:xfrm>
            <a:off x="8141240" y="4854521"/>
            <a:ext cx="122982" cy="1143281"/>
          </a:xfrm>
          <a:prstGeom prst="rect">
            <a:avLst/>
          </a:prstGeom>
        </p:spPr>
        <p:txBody>
          <a:bodyPr vert="vert270" wrap="square" lIns="0" tIns="10147" rIns="0" bIns="0" rtlCol="0">
            <a:spAutoFit/>
          </a:bodyPr>
          <a:lstStyle/>
          <a:p>
            <a:pPr marL="16913" defTabSz="1217706">
              <a:spcBef>
                <a:spcPts val="80"/>
              </a:spcBef>
            </a:pPr>
            <a:r>
              <a:rPr sz="799" kern="0" dirty="0">
                <a:solidFill>
                  <a:srgbClr val="231F20"/>
                </a:solidFill>
                <a:latin typeface="Gill Sans MT"/>
                <a:cs typeface="Gill Sans MT"/>
              </a:rPr>
              <a:t>KUVA:</a:t>
            </a:r>
            <a:r>
              <a:rPr sz="799" kern="0" spc="200" dirty="0">
                <a:solidFill>
                  <a:srgbClr val="231F20"/>
                </a:solidFill>
                <a:latin typeface="Gill Sans MT"/>
                <a:cs typeface="Gill Sans MT"/>
              </a:rPr>
              <a:t> </a:t>
            </a:r>
            <a:r>
              <a:rPr sz="799" kern="0" dirty="0">
                <a:solidFill>
                  <a:srgbClr val="231F20"/>
                </a:solidFill>
                <a:latin typeface="Gill Sans MT"/>
                <a:cs typeface="Gill Sans MT"/>
              </a:rPr>
              <a:t>VIHREÄ</a:t>
            </a:r>
            <a:r>
              <a:rPr sz="799" kern="0" spc="206" dirty="0">
                <a:solidFill>
                  <a:srgbClr val="231F20"/>
                </a:solidFill>
                <a:latin typeface="Gill Sans MT"/>
                <a:cs typeface="Gill Sans MT"/>
              </a:rPr>
              <a:t> </a:t>
            </a:r>
            <a:r>
              <a:rPr sz="799" kern="0" spc="-13" dirty="0">
                <a:solidFill>
                  <a:srgbClr val="231F20"/>
                </a:solidFill>
                <a:latin typeface="Gill Sans MT"/>
                <a:cs typeface="Gill Sans MT"/>
              </a:rPr>
              <a:t>VERÄJÄ</a:t>
            </a:r>
            <a:endParaRPr sz="799" kern="0" dirty="0">
              <a:solidFill>
                <a:sysClr val="windowText" lastClr="000000"/>
              </a:solidFill>
              <a:latin typeface="Gill Sans MT"/>
              <a:cs typeface="Gill Sans MT"/>
            </a:endParaRPr>
          </a:p>
        </p:txBody>
      </p:sp>
      <p:pic>
        <p:nvPicPr>
          <p:cNvPr id="9" name="object 9"/>
          <p:cNvPicPr/>
          <p:nvPr/>
        </p:nvPicPr>
        <p:blipFill>
          <a:blip r:embed="rId4" cstate="print"/>
          <a:stretch>
            <a:fillRect/>
          </a:stretch>
        </p:blipFill>
        <p:spPr>
          <a:xfrm>
            <a:off x="438970" y="3377739"/>
            <a:ext cx="3643501" cy="2574105"/>
          </a:xfrm>
          <a:prstGeom prst="rect">
            <a:avLst/>
          </a:prstGeom>
        </p:spPr>
      </p:pic>
      <p:sp>
        <p:nvSpPr>
          <p:cNvPr id="10" name="object 10"/>
          <p:cNvSpPr txBox="1"/>
          <p:nvPr/>
        </p:nvSpPr>
        <p:spPr>
          <a:xfrm>
            <a:off x="422070" y="5961780"/>
            <a:ext cx="1023203" cy="163930"/>
          </a:xfrm>
          <a:prstGeom prst="rect">
            <a:avLst/>
          </a:prstGeom>
        </p:spPr>
        <p:txBody>
          <a:bodyPr vert="horz" wrap="square" lIns="0" tIns="20295" rIns="0" bIns="0" rtlCol="0">
            <a:spAutoFit/>
          </a:bodyPr>
          <a:lstStyle/>
          <a:p>
            <a:pPr marL="16913" defTabSz="1217706">
              <a:spcBef>
                <a:spcPts val="160"/>
              </a:spcBef>
            </a:pPr>
            <a:r>
              <a:rPr sz="932" i="1" kern="0" spc="-13" dirty="0">
                <a:solidFill>
                  <a:srgbClr val="231F20"/>
                </a:solidFill>
                <a:latin typeface="Lucida Sans"/>
                <a:cs typeface="Lucida Sans"/>
              </a:rPr>
              <a:t>Pienoispuutarha</a:t>
            </a:r>
            <a:endParaRPr sz="932" kern="0" dirty="0">
              <a:solidFill>
                <a:sysClr val="windowText" lastClr="000000"/>
              </a:solidFill>
              <a:latin typeface="Lucida Sans"/>
              <a:cs typeface="Lucida Sans"/>
            </a:endParaRPr>
          </a:p>
        </p:txBody>
      </p:sp>
      <p:sp>
        <p:nvSpPr>
          <p:cNvPr id="11" name="object 11"/>
          <p:cNvSpPr txBox="1"/>
          <p:nvPr/>
        </p:nvSpPr>
        <p:spPr>
          <a:xfrm>
            <a:off x="4353161" y="5961780"/>
            <a:ext cx="1023203" cy="163930"/>
          </a:xfrm>
          <a:prstGeom prst="rect">
            <a:avLst/>
          </a:prstGeom>
        </p:spPr>
        <p:txBody>
          <a:bodyPr vert="horz" wrap="square" lIns="0" tIns="20295" rIns="0" bIns="0" rtlCol="0">
            <a:spAutoFit/>
          </a:bodyPr>
          <a:lstStyle/>
          <a:p>
            <a:pPr marL="16913" defTabSz="1217706">
              <a:spcBef>
                <a:spcPts val="160"/>
              </a:spcBef>
            </a:pPr>
            <a:r>
              <a:rPr sz="932" i="1" kern="0" spc="-13" dirty="0">
                <a:solidFill>
                  <a:srgbClr val="231F20"/>
                </a:solidFill>
                <a:latin typeface="Lucida Sans"/>
                <a:cs typeface="Lucida Sans"/>
              </a:rPr>
              <a:t>Pienoispuutarha</a:t>
            </a:r>
            <a:endParaRPr sz="932" kern="0" dirty="0">
              <a:solidFill>
                <a:sysClr val="windowText" lastClr="000000"/>
              </a:solidFill>
              <a:latin typeface="Lucida Sans"/>
              <a:cs typeface="Lucida Sans"/>
            </a:endParaRPr>
          </a:p>
        </p:txBody>
      </p:sp>
      <p:sp>
        <p:nvSpPr>
          <p:cNvPr id="12" name="object 12"/>
          <p:cNvSpPr txBox="1"/>
          <p:nvPr/>
        </p:nvSpPr>
        <p:spPr>
          <a:xfrm>
            <a:off x="8284251" y="5961780"/>
            <a:ext cx="1023203" cy="163930"/>
          </a:xfrm>
          <a:prstGeom prst="rect">
            <a:avLst/>
          </a:prstGeom>
        </p:spPr>
        <p:txBody>
          <a:bodyPr vert="horz" wrap="square" lIns="0" tIns="20295" rIns="0" bIns="0" rtlCol="0">
            <a:spAutoFit/>
          </a:bodyPr>
          <a:lstStyle/>
          <a:p>
            <a:pPr marL="16913" defTabSz="1217706">
              <a:spcBef>
                <a:spcPts val="160"/>
              </a:spcBef>
            </a:pPr>
            <a:r>
              <a:rPr sz="932" i="1" kern="0" spc="-13" dirty="0">
                <a:solidFill>
                  <a:srgbClr val="231F20"/>
                </a:solidFill>
                <a:latin typeface="Lucida Sans"/>
                <a:cs typeface="Lucida Sans"/>
              </a:rPr>
              <a:t>Pienoispuutarha</a:t>
            </a:r>
            <a:endParaRPr sz="932" kern="0" dirty="0">
              <a:solidFill>
                <a:sysClr val="windowText" lastClr="000000"/>
              </a:solidFill>
              <a:latin typeface="Lucida Sans"/>
              <a:cs typeface="Lucida Sans"/>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124028" y="3973935"/>
            <a:ext cx="122982" cy="1893349"/>
          </a:xfrm>
          <a:prstGeom prst="rect">
            <a:avLst/>
          </a:prstGeom>
        </p:spPr>
        <p:txBody>
          <a:bodyPr vert="vert270" wrap="square" lIns="0" tIns="10147" rIns="0" bIns="0" rtlCol="0">
            <a:spAutoFit/>
          </a:bodyPr>
          <a:lstStyle/>
          <a:p>
            <a:pPr marL="16913" defTabSz="1217706">
              <a:spcBef>
                <a:spcPts val="80"/>
              </a:spcBef>
            </a:pPr>
            <a:r>
              <a:rPr sz="799" kern="0" dirty="0">
                <a:solidFill>
                  <a:srgbClr val="231F20"/>
                </a:solidFill>
                <a:latin typeface="Gill Sans MT"/>
                <a:cs typeface="Gill Sans MT"/>
              </a:rPr>
              <a:t>KUVA:</a:t>
            </a:r>
            <a:r>
              <a:rPr sz="799" kern="0" spc="272" dirty="0">
                <a:solidFill>
                  <a:srgbClr val="231F20"/>
                </a:solidFill>
                <a:latin typeface="Gill Sans MT"/>
                <a:cs typeface="Gill Sans MT"/>
              </a:rPr>
              <a:t> </a:t>
            </a:r>
            <a:r>
              <a:rPr sz="799" kern="0" dirty="0">
                <a:solidFill>
                  <a:srgbClr val="231F20"/>
                </a:solidFill>
                <a:latin typeface="Gill Sans MT"/>
                <a:cs typeface="Gill Sans MT"/>
              </a:rPr>
              <a:t>MINNA</a:t>
            </a:r>
            <a:r>
              <a:rPr sz="799" kern="0" spc="280" dirty="0">
                <a:solidFill>
                  <a:srgbClr val="231F20"/>
                </a:solidFill>
                <a:latin typeface="Gill Sans MT"/>
                <a:cs typeface="Gill Sans MT"/>
              </a:rPr>
              <a:t> </a:t>
            </a:r>
            <a:r>
              <a:rPr sz="799" kern="0" dirty="0">
                <a:solidFill>
                  <a:srgbClr val="231F20"/>
                </a:solidFill>
                <a:latin typeface="Gill Sans MT"/>
                <a:cs typeface="Gill Sans MT"/>
              </a:rPr>
              <a:t>MALIN/VIHREÄ</a:t>
            </a:r>
            <a:r>
              <a:rPr sz="799" kern="0" spc="280" dirty="0">
                <a:solidFill>
                  <a:srgbClr val="231F20"/>
                </a:solidFill>
                <a:latin typeface="Gill Sans MT"/>
                <a:cs typeface="Gill Sans MT"/>
              </a:rPr>
              <a:t> </a:t>
            </a:r>
            <a:r>
              <a:rPr sz="799" kern="0" spc="-13" dirty="0">
                <a:solidFill>
                  <a:srgbClr val="231F20"/>
                </a:solidFill>
                <a:latin typeface="Gill Sans MT"/>
                <a:cs typeface="Gill Sans MT"/>
              </a:rPr>
              <a:t>VERÄJÄ</a:t>
            </a:r>
            <a:endParaRPr sz="799" kern="0" dirty="0">
              <a:solidFill>
                <a:sysClr val="windowText" lastClr="000000"/>
              </a:solidFill>
              <a:latin typeface="Gill Sans MT"/>
              <a:cs typeface="Gill Sans MT"/>
            </a:endParaRPr>
          </a:p>
        </p:txBody>
      </p:sp>
      <p:sp>
        <p:nvSpPr>
          <p:cNvPr id="3" name="object 3"/>
          <p:cNvSpPr txBox="1"/>
          <p:nvPr/>
        </p:nvSpPr>
        <p:spPr>
          <a:xfrm>
            <a:off x="6175680" y="951707"/>
            <a:ext cx="122982" cy="1893349"/>
          </a:xfrm>
          <a:prstGeom prst="rect">
            <a:avLst/>
          </a:prstGeom>
        </p:spPr>
        <p:txBody>
          <a:bodyPr vert="vert270" wrap="square" lIns="0" tIns="10147" rIns="0" bIns="0" rtlCol="0">
            <a:spAutoFit/>
          </a:bodyPr>
          <a:lstStyle/>
          <a:p>
            <a:pPr marL="16913" defTabSz="1217706">
              <a:spcBef>
                <a:spcPts val="80"/>
              </a:spcBef>
            </a:pPr>
            <a:r>
              <a:rPr sz="799" kern="0" dirty="0">
                <a:solidFill>
                  <a:srgbClr val="231F20"/>
                </a:solidFill>
                <a:latin typeface="Gill Sans MT"/>
                <a:cs typeface="Gill Sans MT"/>
              </a:rPr>
              <a:t>KUVA:</a:t>
            </a:r>
            <a:r>
              <a:rPr sz="799" kern="0" spc="272" dirty="0">
                <a:solidFill>
                  <a:srgbClr val="231F20"/>
                </a:solidFill>
                <a:latin typeface="Gill Sans MT"/>
                <a:cs typeface="Gill Sans MT"/>
              </a:rPr>
              <a:t> </a:t>
            </a:r>
            <a:r>
              <a:rPr sz="799" kern="0" dirty="0">
                <a:solidFill>
                  <a:srgbClr val="231F20"/>
                </a:solidFill>
                <a:latin typeface="Gill Sans MT"/>
                <a:cs typeface="Gill Sans MT"/>
              </a:rPr>
              <a:t>MINNA</a:t>
            </a:r>
            <a:r>
              <a:rPr sz="799" kern="0" spc="280" dirty="0">
                <a:solidFill>
                  <a:srgbClr val="231F20"/>
                </a:solidFill>
                <a:latin typeface="Gill Sans MT"/>
                <a:cs typeface="Gill Sans MT"/>
              </a:rPr>
              <a:t> </a:t>
            </a:r>
            <a:r>
              <a:rPr sz="799" kern="0" dirty="0">
                <a:solidFill>
                  <a:srgbClr val="231F20"/>
                </a:solidFill>
                <a:latin typeface="Gill Sans MT"/>
                <a:cs typeface="Gill Sans MT"/>
              </a:rPr>
              <a:t>MALIN/VIHREÄ</a:t>
            </a:r>
            <a:r>
              <a:rPr sz="799" kern="0" spc="280" dirty="0">
                <a:solidFill>
                  <a:srgbClr val="231F20"/>
                </a:solidFill>
                <a:latin typeface="Gill Sans MT"/>
                <a:cs typeface="Gill Sans MT"/>
              </a:rPr>
              <a:t> </a:t>
            </a:r>
            <a:r>
              <a:rPr sz="799" kern="0" spc="-13" dirty="0">
                <a:solidFill>
                  <a:srgbClr val="231F20"/>
                </a:solidFill>
                <a:latin typeface="Gill Sans MT"/>
                <a:cs typeface="Gill Sans MT"/>
              </a:rPr>
              <a:t>VERÄJÄ</a:t>
            </a:r>
            <a:endParaRPr sz="799" kern="0" dirty="0">
              <a:solidFill>
                <a:sysClr val="windowText" lastClr="000000"/>
              </a:solidFill>
              <a:latin typeface="Gill Sans MT"/>
              <a:cs typeface="Gill Sans MT"/>
            </a:endParaRPr>
          </a:p>
        </p:txBody>
      </p:sp>
      <p:sp>
        <p:nvSpPr>
          <p:cNvPr id="4" name="object 4"/>
          <p:cNvSpPr txBox="1"/>
          <p:nvPr/>
        </p:nvSpPr>
        <p:spPr>
          <a:xfrm>
            <a:off x="278983" y="2043778"/>
            <a:ext cx="122982" cy="801650"/>
          </a:xfrm>
          <a:prstGeom prst="rect">
            <a:avLst/>
          </a:prstGeom>
        </p:spPr>
        <p:txBody>
          <a:bodyPr vert="vert270" wrap="square" lIns="0" tIns="10147" rIns="0" bIns="0" rtlCol="0">
            <a:spAutoFit/>
          </a:bodyPr>
          <a:lstStyle/>
          <a:p>
            <a:pPr marL="16913" defTabSz="1217706">
              <a:spcBef>
                <a:spcPts val="80"/>
              </a:spcBef>
            </a:pPr>
            <a:r>
              <a:rPr sz="799" kern="0" dirty="0">
                <a:solidFill>
                  <a:srgbClr val="231F20"/>
                </a:solidFill>
                <a:latin typeface="Gill Sans MT"/>
                <a:cs typeface="Gill Sans MT"/>
              </a:rPr>
              <a:t>KUVA:</a:t>
            </a:r>
            <a:r>
              <a:rPr sz="799" kern="0" spc="146" dirty="0">
                <a:solidFill>
                  <a:srgbClr val="231F20"/>
                </a:solidFill>
                <a:latin typeface="Gill Sans MT"/>
                <a:cs typeface="Gill Sans MT"/>
              </a:rPr>
              <a:t> </a:t>
            </a:r>
            <a:r>
              <a:rPr sz="799" kern="0" spc="-13" dirty="0">
                <a:solidFill>
                  <a:srgbClr val="231F20"/>
                </a:solidFill>
                <a:latin typeface="Gill Sans MT"/>
                <a:cs typeface="Gill Sans MT"/>
              </a:rPr>
              <a:t>PIXABAY</a:t>
            </a:r>
            <a:endParaRPr sz="799" kern="0" dirty="0">
              <a:solidFill>
                <a:sysClr val="windowText" lastClr="000000"/>
              </a:solidFill>
              <a:latin typeface="Gill Sans MT"/>
              <a:cs typeface="Gill Sans MT"/>
            </a:endParaRPr>
          </a:p>
        </p:txBody>
      </p:sp>
      <p:sp>
        <p:nvSpPr>
          <p:cNvPr id="5" name="object 5"/>
          <p:cNvSpPr txBox="1"/>
          <p:nvPr/>
        </p:nvSpPr>
        <p:spPr>
          <a:xfrm>
            <a:off x="278983" y="4853897"/>
            <a:ext cx="122982" cy="1143281"/>
          </a:xfrm>
          <a:prstGeom prst="rect">
            <a:avLst/>
          </a:prstGeom>
        </p:spPr>
        <p:txBody>
          <a:bodyPr vert="vert270" wrap="square" lIns="0" tIns="10147" rIns="0" bIns="0" rtlCol="0">
            <a:spAutoFit/>
          </a:bodyPr>
          <a:lstStyle/>
          <a:p>
            <a:pPr marL="16913" defTabSz="1217706">
              <a:spcBef>
                <a:spcPts val="80"/>
              </a:spcBef>
            </a:pPr>
            <a:r>
              <a:rPr sz="799" kern="0" dirty="0">
                <a:solidFill>
                  <a:srgbClr val="231F20"/>
                </a:solidFill>
                <a:latin typeface="Gill Sans MT"/>
                <a:cs typeface="Gill Sans MT"/>
              </a:rPr>
              <a:t>KUVA:</a:t>
            </a:r>
            <a:r>
              <a:rPr sz="799" kern="0" spc="200" dirty="0">
                <a:solidFill>
                  <a:srgbClr val="231F20"/>
                </a:solidFill>
                <a:latin typeface="Gill Sans MT"/>
                <a:cs typeface="Gill Sans MT"/>
              </a:rPr>
              <a:t> </a:t>
            </a:r>
            <a:r>
              <a:rPr sz="799" kern="0" dirty="0">
                <a:solidFill>
                  <a:srgbClr val="231F20"/>
                </a:solidFill>
                <a:latin typeface="Gill Sans MT"/>
                <a:cs typeface="Gill Sans MT"/>
              </a:rPr>
              <a:t>VIHREÄ</a:t>
            </a:r>
            <a:r>
              <a:rPr sz="799" kern="0" spc="206" dirty="0">
                <a:solidFill>
                  <a:srgbClr val="231F20"/>
                </a:solidFill>
                <a:latin typeface="Gill Sans MT"/>
                <a:cs typeface="Gill Sans MT"/>
              </a:rPr>
              <a:t> </a:t>
            </a:r>
            <a:r>
              <a:rPr sz="799" kern="0" spc="-13" dirty="0">
                <a:solidFill>
                  <a:srgbClr val="231F20"/>
                </a:solidFill>
                <a:latin typeface="Gill Sans MT"/>
                <a:cs typeface="Gill Sans MT"/>
              </a:rPr>
              <a:t>VERÄJÄ</a:t>
            </a:r>
            <a:endParaRPr sz="799" kern="0" dirty="0">
              <a:solidFill>
                <a:sysClr val="windowText" lastClr="000000"/>
              </a:solidFill>
              <a:latin typeface="Gill Sans MT"/>
              <a:cs typeface="Gill Sans MT"/>
            </a:endParaRPr>
          </a:p>
        </p:txBody>
      </p:sp>
      <p:sp>
        <p:nvSpPr>
          <p:cNvPr id="6" name="object 6"/>
          <p:cNvSpPr txBox="1"/>
          <p:nvPr/>
        </p:nvSpPr>
        <p:spPr>
          <a:xfrm>
            <a:off x="3216271" y="1702397"/>
            <a:ext cx="122982" cy="1143281"/>
          </a:xfrm>
          <a:prstGeom prst="rect">
            <a:avLst/>
          </a:prstGeom>
        </p:spPr>
        <p:txBody>
          <a:bodyPr vert="vert270" wrap="square" lIns="0" tIns="10147" rIns="0" bIns="0" rtlCol="0">
            <a:spAutoFit/>
          </a:bodyPr>
          <a:lstStyle/>
          <a:p>
            <a:pPr marL="16913" defTabSz="1217706">
              <a:spcBef>
                <a:spcPts val="80"/>
              </a:spcBef>
            </a:pPr>
            <a:r>
              <a:rPr sz="799" kern="0" dirty="0">
                <a:solidFill>
                  <a:srgbClr val="231F20"/>
                </a:solidFill>
                <a:latin typeface="Gill Sans MT"/>
                <a:cs typeface="Gill Sans MT"/>
              </a:rPr>
              <a:t>KUVA:</a:t>
            </a:r>
            <a:r>
              <a:rPr sz="799" kern="0" spc="200" dirty="0">
                <a:solidFill>
                  <a:srgbClr val="231F20"/>
                </a:solidFill>
                <a:latin typeface="Gill Sans MT"/>
                <a:cs typeface="Gill Sans MT"/>
              </a:rPr>
              <a:t> </a:t>
            </a:r>
            <a:r>
              <a:rPr sz="799" kern="0" dirty="0">
                <a:solidFill>
                  <a:srgbClr val="231F20"/>
                </a:solidFill>
                <a:latin typeface="Gill Sans MT"/>
                <a:cs typeface="Gill Sans MT"/>
              </a:rPr>
              <a:t>VIHREÄ</a:t>
            </a:r>
            <a:r>
              <a:rPr sz="799" kern="0" spc="206" dirty="0">
                <a:solidFill>
                  <a:srgbClr val="231F20"/>
                </a:solidFill>
                <a:latin typeface="Gill Sans MT"/>
                <a:cs typeface="Gill Sans MT"/>
              </a:rPr>
              <a:t> </a:t>
            </a:r>
            <a:r>
              <a:rPr sz="799" kern="0" spc="-13" dirty="0">
                <a:solidFill>
                  <a:srgbClr val="231F20"/>
                </a:solidFill>
                <a:latin typeface="Gill Sans MT"/>
                <a:cs typeface="Gill Sans MT"/>
              </a:rPr>
              <a:t>VERÄJÄ</a:t>
            </a:r>
            <a:endParaRPr sz="799" kern="0" dirty="0">
              <a:solidFill>
                <a:sysClr val="windowText" lastClr="000000"/>
              </a:solidFill>
              <a:latin typeface="Gill Sans MT"/>
              <a:cs typeface="Gill Sans MT"/>
            </a:endParaRPr>
          </a:p>
        </p:txBody>
      </p:sp>
      <p:pic>
        <p:nvPicPr>
          <p:cNvPr id="8" name="object 8"/>
          <p:cNvPicPr/>
          <p:nvPr/>
        </p:nvPicPr>
        <p:blipFill>
          <a:blip r:embed="rId2" cstate="print"/>
          <a:stretch>
            <a:fillRect/>
          </a:stretch>
        </p:blipFill>
        <p:spPr>
          <a:xfrm>
            <a:off x="438969" y="239701"/>
            <a:ext cx="2660734" cy="2588805"/>
          </a:xfrm>
          <a:prstGeom prst="rect">
            <a:avLst/>
          </a:prstGeom>
        </p:spPr>
      </p:pic>
      <p:pic>
        <p:nvPicPr>
          <p:cNvPr id="9" name="object 9"/>
          <p:cNvPicPr/>
          <p:nvPr/>
        </p:nvPicPr>
        <p:blipFill>
          <a:blip r:embed="rId3" cstate="print"/>
          <a:stretch>
            <a:fillRect/>
          </a:stretch>
        </p:blipFill>
        <p:spPr>
          <a:xfrm>
            <a:off x="3387335" y="239701"/>
            <a:ext cx="2660718" cy="2588805"/>
          </a:xfrm>
          <a:prstGeom prst="rect">
            <a:avLst/>
          </a:prstGeom>
        </p:spPr>
      </p:pic>
      <p:pic>
        <p:nvPicPr>
          <p:cNvPr id="10" name="object 10"/>
          <p:cNvPicPr/>
          <p:nvPr/>
        </p:nvPicPr>
        <p:blipFill rotWithShape="1">
          <a:blip r:embed="rId4" cstate="print"/>
          <a:srcRect r="50348"/>
          <a:stretch/>
        </p:blipFill>
        <p:spPr>
          <a:xfrm>
            <a:off x="6342211" y="239701"/>
            <a:ext cx="2781817" cy="2588805"/>
          </a:xfrm>
          <a:prstGeom prst="rect">
            <a:avLst/>
          </a:prstGeom>
        </p:spPr>
      </p:pic>
      <p:pic>
        <p:nvPicPr>
          <p:cNvPr id="11" name="object 11"/>
          <p:cNvPicPr/>
          <p:nvPr/>
        </p:nvPicPr>
        <p:blipFill>
          <a:blip r:embed="rId5" cstate="print"/>
          <a:stretch>
            <a:fillRect/>
          </a:stretch>
        </p:blipFill>
        <p:spPr>
          <a:xfrm>
            <a:off x="438969" y="3105499"/>
            <a:ext cx="2660734" cy="2867421"/>
          </a:xfrm>
          <a:prstGeom prst="rect">
            <a:avLst/>
          </a:prstGeom>
        </p:spPr>
      </p:pic>
      <p:pic>
        <p:nvPicPr>
          <p:cNvPr id="12" name="object 12"/>
          <p:cNvPicPr/>
          <p:nvPr/>
        </p:nvPicPr>
        <p:blipFill>
          <a:blip r:embed="rId6" cstate="print"/>
          <a:stretch>
            <a:fillRect/>
          </a:stretch>
        </p:blipFill>
        <p:spPr>
          <a:xfrm>
            <a:off x="9252299" y="2989484"/>
            <a:ext cx="2660718" cy="2876453"/>
          </a:xfrm>
          <a:prstGeom prst="rect">
            <a:avLst/>
          </a:prstGeom>
        </p:spPr>
      </p:pic>
      <p:sp>
        <p:nvSpPr>
          <p:cNvPr id="21" name="object 21"/>
          <p:cNvSpPr txBox="1">
            <a:spLocks noGrp="1"/>
          </p:cNvSpPr>
          <p:nvPr>
            <p:ph type="ftr" sz="quarter" idx="4294967295"/>
          </p:nvPr>
        </p:nvSpPr>
        <p:spPr>
          <a:xfrm>
            <a:off x="560256" y="8381390"/>
            <a:ext cx="6525950" cy="230570"/>
          </a:xfrm>
          <a:prstGeom prst="rect">
            <a:avLst/>
          </a:prstGeom>
        </p:spPr>
        <p:txBody>
          <a:bodyPr vert="horz" wrap="square" lIns="0" tIns="5074" rIns="0" bIns="0" rtlCol="0">
            <a:spAutoFit/>
          </a:bodyPr>
          <a:lstStyle/>
          <a:p>
            <a:pPr marL="16913" defTabSz="1217706">
              <a:spcBef>
                <a:spcPts val="40"/>
              </a:spcBef>
            </a:pPr>
            <a:r>
              <a:rPr kern="0" dirty="0">
                <a:solidFill>
                  <a:prstClr val="white"/>
                </a:solidFill>
              </a:rPr>
              <a:t>LUONTOTOIMINTAA</a:t>
            </a:r>
            <a:r>
              <a:rPr kern="0" spc="346" dirty="0">
                <a:solidFill>
                  <a:prstClr val="white"/>
                </a:solidFill>
              </a:rPr>
              <a:t> </a:t>
            </a:r>
            <a:r>
              <a:rPr kern="0" dirty="0">
                <a:solidFill>
                  <a:prstClr val="white"/>
                </a:solidFill>
              </a:rPr>
              <a:t>JOKAISEEN</a:t>
            </a:r>
            <a:r>
              <a:rPr kern="0" spc="107" dirty="0">
                <a:solidFill>
                  <a:prstClr val="white"/>
                </a:solidFill>
              </a:rPr>
              <a:t> </a:t>
            </a:r>
            <a:r>
              <a:rPr kern="0" spc="53" dirty="0">
                <a:solidFill>
                  <a:prstClr val="white"/>
                </a:solidFill>
              </a:rPr>
              <a:t>VUODENAIKAAN</a:t>
            </a:r>
          </a:p>
        </p:txBody>
      </p:sp>
      <p:sp>
        <p:nvSpPr>
          <p:cNvPr id="15" name="object 15"/>
          <p:cNvSpPr txBox="1"/>
          <p:nvPr/>
        </p:nvSpPr>
        <p:spPr>
          <a:xfrm>
            <a:off x="3359378" y="2825554"/>
            <a:ext cx="950480" cy="163930"/>
          </a:xfrm>
          <a:prstGeom prst="rect">
            <a:avLst/>
          </a:prstGeom>
        </p:spPr>
        <p:txBody>
          <a:bodyPr vert="horz" wrap="square" lIns="0" tIns="20295" rIns="0" bIns="0" rtlCol="0">
            <a:spAutoFit/>
          </a:bodyPr>
          <a:lstStyle/>
          <a:p>
            <a:pPr marL="16913" defTabSz="1217706">
              <a:spcBef>
                <a:spcPts val="160"/>
              </a:spcBef>
            </a:pPr>
            <a:r>
              <a:rPr sz="932" i="1" kern="0" spc="-13" dirty="0">
                <a:solidFill>
                  <a:srgbClr val="231F20"/>
                </a:solidFill>
                <a:latin typeface="Lucida Sans"/>
                <a:cs typeface="Lucida Sans"/>
              </a:rPr>
              <a:t>Pääsiäiskranssi</a:t>
            </a:r>
            <a:endParaRPr sz="932" kern="0" dirty="0">
              <a:solidFill>
                <a:sysClr val="windowText" lastClr="000000"/>
              </a:solidFill>
              <a:latin typeface="Lucida Sans"/>
              <a:cs typeface="Lucida Sans"/>
            </a:endParaRPr>
          </a:p>
        </p:txBody>
      </p:sp>
      <p:sp>
        <p:nvSpPr>
          <p:cNvPr id="16" name="object 16"/>
          <p:cNvSpPr txBox="1"/>
          <p:nvPr/>
        </p:nvSpPr>
        <p:spPr>
          <a:xfrm>
            <a:off x="422051" y="2825554"/>
            <a:ext cx="716242" cy="163930"/>
          </a:xfrm>
          <a:prstGeom prst="rect">
            <a:avLst/>
          </a:prstGeom>
        </p:spPr>
        <p:txBody>
          <a:bodyPr vert="horz" wrap="square" lIns="0" tIns="20295" rIns="0" bIns="0" rtlCol="0">
            <a:spAutoFit/>
          </a:bodyPr>
          <a:lstStyle/>
          <a:p>
            <a:pPr marL="16913" defTabSz="1217706">
              <a:spcBef>
                <a:spcPts val="160"/>
              </a:spcBef>
            </a:pPr>
            <a:r>
              <a:rPr sz="932" i="1" kern="0" spc="-13" dirty="0">
                <a:solidFill>
                  <a:srgbClr val="231F20"/>
                </a:solidFill>
                <a:latin typeface="Lucida Sans"/>
                <a:cs typeface="Lucida Sans"/>
              </a:rPr>
              <a:t>Risukranssi</a:t>
            </a:r>
            <a:endParaRPr sz="932" kern="0" dirty="0">
              <a:solidFill>
                <a:sysClr val="windowText" lastClr="000000"/>
              </a:solidFill>
              <a:latin typeface="Lucida Sans"/>
              <a:cs typeface="Lucida Sans"/>
            </a:endParaRPr>
          </a:p>
        </p:txBody>
      </p:sp>
      <p:sp>
        <p:nvSpPr>
          <p:cNvPr id="17" name="object 17"/>
          <p:cNvSpPr txBox="1"/>
          <p:nvPr/>
        </p:nvSpPr>
        <p:spPr>
          <a:xfrm>
            <a:off x="422050" y="5968430"/>
            <a:ext cx="1858679" cy="163930"/>
          </a:xfrm>
          <a:prstGeom prst="rect">
            <a:avLst/>
          </a:prstGeom>
        </p:spPr>
        <p:txBody>
          <a:bodyPr vert="horz" wrap="square" lIns="0" tIns="20295" rIns="0" bIns="0" rtlCol="0">
            <a:spAutoFit/>
          </a:bodyPr>
          <a:lstStyle/>
          <a:p>
            <a:pPr marL="16913" defTabSz="1217706">
              <a:spcBef>
                <a:spcPts val="160"/>
              </a:spcBef>
            </a:pPr>
            <a:r>
              <a:rPr sz="932" i="1" kern="0" dirty="0">
                <a:solidFill>
                  <a:srgbClr val="231F20"/>
                </a:solidFill>
                <a:latin typeface="Lucida Sans"/>
                <a:cs typeface="Lucida Sans"/>
              </a:rPr>
              <a:t>Kranssipohja</a:t>
            </a:r>
            <a:r>
              <a:rPr sz="932" i="1" kern="0" spc="253" dirty="0">
                <a:solidFill>
                  <a:srgbClr val="231F20"/>
                </a:solidFill>
                <a:latin typeface="Lucida Sans"/>
                <a:cs typeface="Lucida Sans"/>
              </a:rPr>
              <a:t> </a:t>
            </a:r>
            <a:r>
              <a:rPr sz="932" i="1" kern="0" spc="-13" dirty="0">
                <a:solidFill>
                  <a:srgbClr val="231F20"/>
                </a:solidFill>
                <a:latin typeface="Lucida Sans"/>
                <a:cs typeface="Lucida Sans"/>
              </a:rPr>
              <a:t>sanomalehdestä</a:t>
            </a:r>
            <a:endParaRPr sz="932" kern="0" dirty="0">
              <a:solidFill>
                <a:sysClr val="windowText" lastClr="000000"/>
              </a:solidFill>
              <a:latin typeface="Lucida Sans"/>
              <a:cs typeface="Lucida Sans"/>
            </a:endParaRPr>
          </a:p>
        </p:txBody>
      </p:sp>
      <p:sp>
        <p:nvSpPr>
          <p:cNvPr id="19" name="object 19"/>
          <p:cNvSpPr txBox="1"/>
          <p:nvPr/>
        </p:nvSpPr>
        <p:spPr>
          <a:xfrm>
            <a:off x="9259519" y="5915213"/>
            <a:ext cx="772054" cy="163930"/>
          </a:xfrm>
          <a:prstGeom prst="rect">
            <a:avLst/>
          </a:prstGeom>
        </p:spPr>
        <p:txBody>
          <a:bodyPr vert="horz" wrap="square" lIns="0" tIns="20295" rIns="0" bIns="0" rtlCol="0">
            <a:spAutoFit/>
          </a:bodyPr>
          <a:lstStyle/>
          <a:p>
            <a:pPr marL="16913" defTabSz="1217706">
              <a:spcBef>
                <a:spcPts val="160"/>
              </a:spcBef>
            </a:pPr>
            <a:r>
              <a:rPr sz="932" i="1" kern="0" spc="-13" dirty="0">
                <a:solidFill>
                  <a:srgbClr val="231F20"/>
                </a:solidFill>
                <a:latin typeface="Lucida Sans"/>
                <a:cs typeface="Lucida Sans"/>
              </a:rPr>
              <a:t>Havukranssi</a:t>
            </a:r>
            <a:endParaRPr sz="932" kern="0" dirty="0">
              <a:solidFill>
                <a:sysClr val="windowText" lastClr="000000"/>
              </a:solidFill>
              <a:latin typeface="Lucida Sans"/>
              <a:cs typeface="Lucida Sans"/>
            </a:endParaRPr>
          </a:p>
        </p:txBody>
      </p:sp>
      <p:sp>
        <p:nvSpPr>
          <p:cNvPr id="20" name="object 20"/>
          <p:cNvSpPr txBox="1"/>
          <p:nvPr/>
        </p:nvSpPr>
        <p:spPr>
          <a:xfrm>
            <a:off x="6318746" y="2825554"/>
            <a:ext cx="1413881" cy="163930"/>
          </a:xfrm>
          <a:prstGeom prst="rect">
            <a:avLst/>
          </a:prstGeom>
        </p:spPr>
        <p:txBody>
          <a:bodyPr vert="horz" wrap="square" lIns="0" tIns="20295" rIns="0" bIns="0" rtlCol="0">
            <a:spAutoFit/>
          </a:bodyPr>
          <a:lstStyle/>
          <a:p>
            <a:pPr marL="16913" defTabSz="1217706">
              <a:spcBef>
                <a:spcPts val="160"/>
              </a:spcBef>
            </a:pPr>
            <a:r>
              <a:rPr sz="932" i="1" kern="0" spc="-13" dirty="0">
                <a:solidFill>
                  <a:srgbClr val="231F20"/>
                </a:solidFill>
                <a:latin typeface="Lucida Sans"/>
                <a:cs typeface="Lucida Sans"/>
              </a:rPr>
              <a:t>Vaahteranlehtikranssit</a:t>
            </a:r>
            <a:endParaRPr sz="932" kern="0" dirty="0">
              <a:solidFill>
                <a:sysClr val="windowText" lastClr="000000"/>
              </a:solidFill>
              <a:latin typeface="Lucida Sans"/>
              <a:cs typeface="Lucida Sans"/>
            </a:endParaRPr>
          </a:p>
        </p:txBody>
      </p:sp>
      <p:pic>
        <p:nvPicPr>
          <p:cNvPr id="22" name="object 7">
            <a:extLst>
              <a:ext uri="{FF2B5EF4-FFF2-40B4-BE49-F238E27FC236}">
                <a16:creationId xmlns:a16="http://schemas.microsoft.com/office/drawing/2014/main" id="{98445D33-CEF0-4A0F-8F53-15E167EBBE76}"/>
              </a:ext>
            </a:extLst>
          </p:cNvPr>
          <p:cNvPicPr/>
          <p:nvPr/>
        </p:nvPicPr>
        <p:blipFill rotWithShape="1">
          <a:blip r:embed="rId7" cstate="print"/>
          <a:srcRect l="1543" t="-999" r="16110" b="999"/>
          <a:stretch/>
        </p:blipFill>
        <p:spPr>
          <a:xfrm>
            <a:off x="9252299" y="239701"/>
            <a:ext cx="2660718" cy="2561647"/>
          </a:xfrm>
          <a:prstGeom prst="rect">
            <a:avLst/>
          </a:prstGeom>
        </p:spPr>
      </p:pic>
      <p:sp>
        <p:nvSpPr>
          <p:cNvPr id="31" name="Tekstiruutu 30">
            <a:extLst>
              <a:ext uri="{FF2B5EF4-FFF2-40B4-BE49-F238E27FC236}">
                <a16:creationId xmlns:a16="http://schemas.microsoft.com/office/drawing/2014/main" id="{0CF4D4D2-8B19-476D-BFBF-0F44DBEEB571}"/>
              </a:ext>
            </a:extLst>
          </p:cNvPr>
          <p:cNvSpPr txBox="1"/>
          <p:nvPr/>
        </p:nvSpPr>
        <p:spPr>
          <a:xfrm>
            <a:off x="3326188" y="3232685"/>
            <a:ext cx="5578124" cy="2369880"/>
          </a:xfrm>
          <a:prstGeom prst="rect">
            <a:avLst/>
          </a:prstGeom>
          <a:noFill/>
          <a:ln>
            <a:noFill/>
          </a:ln>
        </p:spPr>
        <p:txBody>
          <a:bodyPr wrap="square">
            <a:spAutoFit/>
          </a:bodyPr>
          <a:lstStyle/>
          <a:p>
            <a:r>
              <a:rPr lang="fi-FI" sz="2600" dirty="0">
                <a:solidFill>
                  <a:srgbClr val="FF0000"/>
                </a:solidFill>
                <a:latin typeface="Lucida Sans" panose="020B0602030504020204" pitchFamily="34" charset="0"/>
              </a:rPr>
              <a:t>VINKKI: Kranssin tekoon tarvitset</a:t>
            </a:r>
          </a:p>
          <a:p>
            <a:endParaRPr lang="fi-FI" sz="1000" dirty="0"/>
          </a:p>
          <a:p>
            <a:r>
              <a:rPr lang="fi-FI" sz="2800" dirty="0"/>
              <a:t>🌲Havuja 🧤Hanskat</a:t>
            </a:r>
          </a:p>
          <a:p>
            <a:r>
              <a:rPr lang="fi-FI" sz="2800" dirty="0"/>
              <a:t>🔘Kehikko 🌺Koristeita🧵Rautalankaa</a:t>
            </a:r>
          </a:p>
          <a:p>
            <a:r>
              <a:rPr lang="fi-FI" sz="2800" dirty="0"/>
              <a:t>✂️Sakset tai pienet leikkurit</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141241" y="4114509"/>
            <a:ext cx="122982" cy="1893349"/>
          </a:xfrm>
          <a:prstGeom prst="rect">
            <a:avLst/>
          </a:prstGeom>
        </p:spPr>
        <p:txBody>
          <a:bodyPr vert="vert270" wrap="square" lIns="0" tIns="10147" rIns="0" bIns="0" rtlCol="0">
            <a:spAutoFit/>
          </a:bodyPr>
          <a:lstStyle/>
          <a:p>
            <a:pPr marL="16913" defTabSz="1217706">
              <a:spcBef>
                <a:spcPts val="80"/>
              </a:spcBef>
            </a:pPr>
            <a:r>
              <a:rPr sz="799" kern="0" dirty="0">
                <a:solidFill>
                  <a:srgbClr val="231F20"/>
                </a:solidFill>
                <a:latin typeface="Gill Sans MT"/>
                <a:cs typeface="Gill Sans MT"/>
              </a:rPr>
              <a:t>KUVA:</a:t>
            </a:r>
            <a:r>
              <a:rPr sz="799" kern="0" spc="272" dirty="0">
                <a:solidFill>
                  <a:srgbClr val="231F20"/>
                </a:solidFill>
                <a:latin typeface="Gill Sans MT"/>
                <a:cs typeface="Gill Sans MT"/>
              </a:rPr>
              <a:t> </a:t>
            </a:r>
            <a:r>
              <a:rPr sz="799" kern="0" dirty="0">
                <a:solidFill>
                  <a:srgbClr val="231F20"/>
                </a:solidFill>
                <a:latin typeface="Gill Sans MT"/>
                <a:cs typeface="Gill Sans MT"/>
              </a:rPr>
              <a:t>MINNA</a:t>
            </a:r>
            <a:r>
              <a:rPr sz="799" kern="0" spc="280" dirty="0">
                <a:solidFill>
                  <a:srgbClr val="231F20"/>
                </a:solidFill>
                <a:latin typeface="Gill Sans MT"/>
                <a:cs typeface="Gill Sans MT"/>
              </a:rPr>
              <a:t> </a:t>
            </a:r>
            <a:r>
              <a:rPr sz="799" kern="0" dirty="0">
                <a:solidFill>
                  <a:srgbClr val="231F20"/>
                </a:solidFill>
                <a:latin typeface="Gill Sans MT"/>
                <a:cs typeface="Gill Sans MT"/>
              </a:rPr>
              <a:t>MALIN/VIHREÄ</a:t>
            </a:r>
            <a:r>
              <a:rPr sz="799" kern="0" spc="280" dirty="0">
                <a:solidFill>
                  <a:srgbClr val="231F20"/>
                </a:solidFill>
                <a:latin typeface="Gill Sans MT"/>
                <a:cs typeface="Gill Sans MT"/>
              </a:rPr>
              <a:t> </a:t>
            </a:r>
            <a:r>
              <a:rPr sz="799" kern="0" spc="-13" dirty="0">
                <a:solidFill>
                  <a:srgbClr val="231F20"/>
                </a:solidFill>
                <a:latin typeface="Gill Sans MT"/>
                <a:cs typeface="Gill Sans MT"/>
              </a:rPr>
              <a:t>VERÄJÄ</a:t>
            </a:r>
            <a:endParaRPr sz="799" kern="0" dirty="0">
              <a:solidFill>
                <a:sysClr val="windowText" lastClr="000000"/>
              </a:solidFill>
              <a:latin typeface="Gill Sans MT"/>
              <a:cs typeface="Gill Sans MT"/>
            </a:endParaRPr>
          </a:p>
        </p:txBody>
      </p:sp>
      <p:sp>
        <p:nvSpPr>
          <p:cNvPr id="3" name="object 3"/>
          <p:cNvSpPr txBox="1"/>
          <p:nvPr/>
        </p:nvSpPr>
        <p:spPr>
          <a:xfrm>
            <a:off x="278979" y="951744"/>
            <a:ext cx="122982" cy="1893349"/>
          </a:xfrm>
          <a:prstGeom prst="rect">
            <a:avLst/>
          </a:prstGeom>
        </p:spPr>
        <p:txBody>
          <a:bodyPr vert="vert270" wrap="square" lIns="0" tIns="10147" rIns="0" bIns="0" rtlCol="0">
            <a:spAutoFit/>
          </a:bodyPr>
          <a:lstStyle/>
          <a:p>
            <a:pPr marL="16913" defTabSz="1217706">
              <a:spcBef>
                <a:spcPts val="80"/>
              </a:spcBef>
            </a:pPr>
            <a:r>
              <a:rPr sz="799" kern="0" dirty="0">
                <a:solidFill>
                  <a:srgbClr val="231F20"/>
                </a:solidFill>
                <a:latin typeface="Gill Sans MT"/>
                <a:cs typeface="Gill Sans MT"/>
              </a:rPr>
              <a:t>KUVA:</a:t>
            </a:r>
            <a:r>
              <a:rPr sz="799" kern="0" spc="272" dirty="0">
                <a:solidFill>
                  <a:srgbClr val="231F20"/>
                </a:solidFill>
                <a:latin typeface="Gill Sans MT"/>
                <a:cs typeface="Gill Sans MT"/>
              </a:rPr>
              <a:t> </a:t>
            </a:r>
            <a:r>
              <a:rPr sz="799" kern="0" dirty="0">
                <a:solidFill>
                  <a:srgbClr val="231F20"/>
                </a:solidFill>
                <a:latin typeface="Gill Sans MT"/>
                <a:cs typeface="Gill Sans MT"/>
              </a:rPr>
              <a:t>MINNA</a:t>
            </a:r>
            <a:r>
              <a:rPr sz="799" kern="0" spc="280" dirty="0">
                <a:solidFill>
                  <a:srgbClr val="231F20"/>
                </a:solidFill>
                <a:latin typeface="Gill Sans MT"/>
                <a:cs typeface="Gill Sans MT"/>
              </a:rPr>
              <a:t> </a:t>
            </a:r>
            <a:r>
              <a:rPr sz="799" kern="0" dirty="0">
                <a:solidFill>
                  <a:srgbClr val="231F20"/>
                </a:solidFill>
                <a:latin typeface="Gill Sans MT"/>
                <a:cs typeface="Gill Sans MT"/>
              </a:rPr>
              <a:t>MALIN/VIHREÄ</a:t>
            </a:r>
            <a:r>
              <a:rPr sz="799" kern="0" spc="280" dirty="0">
                <a:solidFill>
                  <a:srgbClr val="231F20"/>
                </a:solidFill>
                <a:latin typeface="Gill Sans MT"/>
                <a:cs typeface="Gill Sans MT"/>
              </a:rPr>
              <a:t> </a:t>
            </a:r>
            <a:r>
              <a:rPr sz="799" kern="0" spc="-13" dirty="0">
                <a:solidFill>
                  <a:srgbClr val="231F20"/>
                </a:solidFill>
                <a:latin typeface="Gill Sans MT"/>
                <a:cs typeface="Gill Sans MT"/>
              </a:rPr>
              <a:t>VERÄJÄ</a:t>
            </a:r>
            <a:endParaRPr sz="799" kern="0" dirty="0">
              <a:solidFill>
                <a:sysClr val="windowText" lastClr="000000"/>
              </a:solidFill>
              <a:latin typeface="Gill Sans MT"/>
              <a:cs typeface="Gill Sans MT"/>
            </a:endParaRPr>
          </a:p>
        </p:txBody>
      </p:sp>
      <p:sp>
        <p:nvSpPr>
          <p:cNvPr id="4" name="object 4"/>
          <p:cNvSpPr txBox="1"/>
          <p:nvPr/>
        </p:nvSpPr>
        <p:spPr>
          <a:xfrm>
            <a:off x="278979" y="4865198"/>
            <a:ext cx="122982" cy="1143281"/>
          </a:xfrm>
          <a:prstGeom prst="rect">
            <a:avLst/>
          </a:prstGeom>
        </p:spPr>
        <p:txBody>
          <a:bodyPr vert="vert270" wrap="square" lIns="0" tIns="10147" rIns="0" bIns="0" rtlCol="0">
            <a:spAutoFit/>
          </a:bodyPr>
          <a:lstStyle/>
          <a:p>
            <a:pPr marL="16913" defTabSz="1217706">
              <a:spcBef>
                <a:spcPts val="80"/>
              </a:spcBef>
            </a:pPr>
            <a:r>
              <a:rPr sz="799" kern="0" dirty="0">
                <a:solidFill>
                  <a:srgbClr val="231F20"/>
                </a:solidFill>
                <a:latin typeface="Gill Sans MT"/>
                <a:cs typeface="Gill Sans MT"/>
              </a:rPr>
              <a:t>KUVA:</a:t>
            </a:r>
            <a:r>
              <a:rPr sz="799" kern="0" spc="200" dirty="0">
                <a:solidFill>
                  <a:srgbClr val="231F20"/>
                </a:solidFill>
                <a:latin typeface="Gill Sans MT"/>
                <a:cs typeface="Gill Sans MT"/>
              </a:rPr>
              <a:t> </a:t>
            </a:r>
            <a:r>
              <a:rPr sz="799" kern="0" dirty="0">
                <a:solidFill>
                  <a:srgbClr val="231F20"/>
                </a:solidFill>
                <a:latin typeface="Gill Sans MT"/>
                <a:cs typeface="Gill Sans MT"/>
              </a:rPr>
              <a:t>VIHREÄ</a:t>
            </a:r>
            <a:r>
              <a:rPr sz="799" kern="0" spc="206" dirty="0">
                <a:solidFill>
                  <a:srgbClr val="231F20"/>
                </a:solidFill>
                <a:latin typeface="Gill Sans MT"/>
                <a:cs typeface="Gill Sans MT"/>
              </a:rPr>
              <a:t> </a:t>
            </a:r>
            <a:r>
              <a:rPr sz="799" kern="0" spc="-13" dirty="0">
                <a:solidFill>
                  <a:srgbClr val="231F20"/>
                </a:solidFill>
                <a:latin typeface="Gill Sans MT"/>
                <a:cs typeface="Gill Sans MT"/>
              </a:rPr>
              <a:t>VERÄJÄ</a:t>
            </a:r>
            <a:endParaRPr sz="799" kern="0" dirty="0">
              <a:solidFill>
                <a:sysClr val="windowText" lastClr="000000"/>
              </a:solidFill>
              <a:latin typeface="Gill Sans MT"/>
              <a:cs typeface="Gill Sans MT"/>
            </a:endParaRPr>
          </a:p>
        </p:txBody>
      </p:sp>
      <p:pic>
        <p:nvPicPr>
          <p:cNvPr id="5" name="object 5"/>
          <p:cNvPicPr/>
          <p:nvPr/>
        </p:nvPicPr>
        <p:blipFill>
          <a:blip r:embed="rId3" cstate="print"/>
          <a:stretch>
            <a:fillRect/>
          </a:stretch>
        </p:blipFill>
        <p:spPr>
          <a:xfrm>
            <a:off x="8301282" y="143822"/>
            <a:ext cx="3643501" cy="5847464"/>
          </a:xfrm>
          <a:prstGeom prst="rect">
            <a:avLst/>
          </a:prstGeom>
        </p:spPr>
      </p:pic>
      <p:pic>
        <p:nvPicPr>
          <p:cNvPr id="6" name="object 6"/>
          <p:cNvPicPr/>
          <p:nvPr/>
        </p:nvPicPr>
        <p:blipFill>
          <a:blip r:embed="rId4" cstate="print"/>
          <a:stretch>
            <a:fillRect/>
          </a:stretch>
        </p:blipFill>
        <p:spPr>
          <a:xfrm>
            <a:off x="438970" y="239701"/>
            <a:ext cx="3643516" cy="2588805"/>
          </a:xfrm>
          <a:prstGeom prst="rect">
            <a:avLst/>
          </a:prstGeom>
        </p:spPr>
      </p:pic>
      <p:pic>
        <p:nvPicPr>
          <p:cNvPr id="7" name="object 7"/>
          <p:cNvPicPr/>
          <p:nvPr/>
        </p:nvPicPr>
        <p:blipFill>
          <a:blip r:embed="rId5" cstate="print"/>
          <a:stretch>
            <a:fillRect/>
          </a:stretch>
        </p:blipFill>
        <p:spPr>
          <a:xfrm>
            <a:off x="438970" y="3126826"/>
            <a:ext cx="3643516" cy="2864462"/>
          </a:xfrm>
          <a:prstGeom prst="rect">
            <a:avLst/>
          </a:prstGeom>
        </p:spPr>
      </p:pic>
      <p:pic>
        <p:nvPicPr>
          <p:cNvPr id="8" name="object 8"/>
          <p:cNvPicPr/>
          <p:nvPr/>
        </p:nvPicPr>
        <p:blipFill>
          <a:blip r:embed="rId6" cstate="print"/>
          <a:stretch>
            <a:fillRect/>
          </a:stretch>
        </p:blipFill>
        <p:spPr>
          <a:xfrm>
            <a:off x="4370135" y="143822"/>
            <a:ext cx="3643501" cy="5847464"/>
          </a:xfrm>
          <a:prstGeom prst="rect">
            <a:avLst/>
          </a:prstGeom>
        </p:spPr>
      </p:pic>
      <p:sp>
        <p:nvSpPr>
          <p:cNvPr id="9" name="object 9"/>
          <p:cNvSpPr txBox="1"/>
          <p:nvPr/>
        </p:nvSpPr>
        <p:spPr>
          <a:xfrm>
            <a:off x="4204566" y="5206579"/>
            <a:ext cx="122982" cy="801650"/>
          </a:xfrm>
          <a:prstGeom prst="rect">
            <a:avLst/>
          </a:prstGeom>
        </p:spPr>
        <p:txBody>
          <a:bodyPr vert="vert270" wrap="square" lIns="0" tIns="10147" rIns="0" bIns="0" rtlCol="0">
            <a:spAutoFit/>
          </a:bodyPr>
          <a:lstStyle/>
          <a:p>
            <a:pPr marL="16913" defTabSz="1217706">
              <a:spcBef>
                <a:spcPts val="80"/>
              </a:spcBef>
            </a:pPr>
            <a:r>
              <a:rPr sz="799" kern="0" dirty="0">
                <a:solidFill>
                  <a:srgbClr val="231F20"/>
                </a:solidFill>
                <a:latin typeface="Gill Sans MT"/>
                <a:cs typeface="Gill Sans MT"/>
              </a:rPr>
              <a:t>KUVA:</a:t>
            </a:r>
            <a:r>
              <a:rPr sz="799" kern="0" spc="146" dirty="0">
                <a:solidFill>
                  <a:srgbClr val="231F20"/>
                </a:solidFill>
                <a:latin typeface="Gill Sans MT"/>
                <a:cs typeface="Gill Sans MT"/>
              </a:rPr>
              <a:t> </a:t>
            </a:r>
            <a:r>
              <a:rPr sz="799" kern="0" spc="-13" dirty="0">
                <a:solidFill>
                  <a:srgbClr val="231F20"/>
                </a:solidFill>
                <a:latin typeface="Gill Sans MT"/>
                <a:cs typeface="Gill Sans MT"/>
              </a:rPr>
              <a:t>PIXABAY</a:t>
            </a:r>
            <a:endParaRPr sz="799" kern="0" dirty="0">
              <a:solidFill>
                <a:sysClr val="windowText" lastClr="000000"/>
              </a:solidFill>
              <a:latin typeface="Gill Sans MT"/>
              <a:cs typeface="Gill Sans MT"/>
            </a:endParaRPr>
          </a:p>
        </p:txBody>
      </p:sp>
      <p:sp>
        <p:nvSpPr>
          <p:cNvPr id="14" name="object 14"/>
          <p:cNvSpPr txBox="1">
            <a:spLocks noGrp="1"/>
          </p:cNvSpPr>
          <p:nvPr>
            <p:ph type="ftr" sz="quarter" idx="4294967295"/>
          </p:nvPr>
        </p:nvSpPr>
        <p:spPr>
          <a:xfrm>
            <a:off x="560256" y="8381390"/>
            <a:ext cx="6525950" cy="230570"/>
          </a:xfrm>
          <a:prstGeom prst="rect">
            <a:avLst/>
          </a:prstGeom>
        </p:spPr>
        <p:txBody>
          <a:bodyPr vert="horz" wrap="square" lIns="0" tIns="5074" rIns="0" bIns="0" rtlCol="0">
            <a:spAutoFit/>
          </a:bodyPr>
          <a:lstStyle/>
          <a:p>
            <a:pPr marL="16913" defTabSz="1217706">
              <a:spcBef>
                <a:spcPts val="40"/>
              </a:spcBef>
            </a:pPr>
            <a:r>
              <a:rPr kern="0" spc="-60" dirty="0">
                <a:solidFill>
                  <a:prstClr val="white"/>
                </a:solidFill>
                <a:latin typeface="Gill Sans MT"/>
                <a:cs typeface="Gill Sans MT"/>
              </a:rPr>
              <a:t>LUONTOTOIMINTAA</a:t>
            </a:r>
            <a:r>
              <a:rPr kern="0" spc="272" dirty="0">
                <a:solidFill>
                  <a:prstClr val="white"/>
                </a:solidFill>
                <a:latin typeface="Gill Sans MT"/>
                <a:cs typeface="Gill Sans MT"/>
              </a:rPr>
              <a:t> </a:t>
            </a:r>
            <a:r>
              <a:rPr kern="0" dirty="0">
                <a:solidFill>
                  <a:prstClr val="white"/>
                </a:solidFill>
                <a:latin typeface="Gill Sans MT"/>
                <a:cs typeface="Gill Sans MT"/>
              </a:rPr>
              <a:t>JOKAISEEN</a:t>
            </a:r>
            <a:r>
              <a:rPr kern="0" spc="73" dirty="0">
                <a:solidFill>
                  <a:prstClr val="white"/>
                </a:solidFill>
                <a:latin typeface="Gill Sans MT"/>
                <a:cs typeface="Gill Sans MT"/>
              </a:rPr>
              <a:t> </a:t>
            </a:r>
            <a:r>
              <a:rPr kern="0" spc="-13" dirty="0">
                <a:solidFill>
                  <a:prstClr val="white"/>
                </a:solidFill>
                <a:latin typeface="Gill Sans MT"/>
                <a:cs typeface="Gill Sans MT"/>
              </a:rPr>
              <a:t>VUODENAIKAAN</a:t>
            </a:r>
          </a:p>
        </p:txBody>
      </p:sp>
      <p:sp>
        <p:nvSpPr>
          <p:cNvPr id="10" name="object 10"/>
          <p:cNvSpPr txBox="1"/>
          <p:nvPr/>
        </p:nvSpPr>
        <p:spPr>
          <a:xfrm>
            <a:off x="8284366" y="5988344"/>
            <a:ext cx="1555100" cy="163930"/>
          </a:xfrm>
          <a:prstGeom prst="rect">
            <a:avLst/>
          </a:prstGeom>
        </p:spPr>
        <p:txBody>
          <a:bodyPr vert="horz" wrap="square" lIns="0" tIns="20295" rIns="0" bIns="0" rtlCol="0">
            <a:spAutoFit/>
          </a:bodyPr>
          <a:lstStyle/>
          <a:p>
            <a:pPr marL="16913" defTabSz="1217706">
              <a:spcBef>
                <a:spcPts val="160"/>
              </a:spcBef>
            </a:pPr>
            <a:r>
              <a:rPr sz="932" i="1" kern="0" dirty="0">
                <a:solidFill>
                  <a:srgbClr val="231F20"/>
                </a:solidFill>
                <a:latin typeface="Lucida Sans"/>
                <a:cs typeface="Lucida Sans"/>
              </a:rPr>
              <a:t>Kukkaruukkujen</a:t>
            </a:r>
            <a:r>
              <a:rPr sz="932" i="1" kern="0" spc="220" dirty="0">
                <a:solidFill>
                  <a:srgbClr val="231F20"/>
                </a:solidFill>
                <a:latin typeface="Lucida Sans"/>
                <a:cs typeface="Lucida Sans"/>
              </a:rPr>
              <a:t> </a:t>
            </a:r>
            <a:r>
              <a:rPr sz="932" i="1" kern="0" spc="-13" dirty="0">
                <a:solidFill>
                  <a:srgbClr val="231F20"/>
                </a:solidFill>
                <a:latin typeface="Lucida Sans"/>
                <a:cs typeface="Lucida Sans"/>
              </a:rPr>
              <a:t>maalaus</a:t>
            </a:r>
            <a:endParaRPr sz="932" kern="0" dirty="0">
              <a:solidFill>
                <a:sysClr val="windowText" lastClr="000000"/>
              </a:solidFill>
              <a:latin typeface="Lucida Sans"/>
              <a:cs typeface="Lucida Sans"/>
            </a:endParaRPr>
          </a:p>
        </p:txBody>
      </p:sp>
      <p:sp>
        <p:nvSpPr>
          <p:cNvPr id="11" name="object 11"/>
          <p:cNvSpPr txBox="1"/>
          <p:nvPr/>
        </p:nvSpPr>
        <p:spPr>
          <a:xfrm>
            <a:off x="4353275" y="5988344"/>
            <a:ext cx="2125050" cy="163930"/>
          </a:xfrm>
          <a:prstGeom prst="rect">
            <a:avLst/>
          </a:prstGeom>
        </p:spPr>
        <p:txBody>
          <a:bodyPr vert="horz" wrap="square" lIns="0" tIns="20295" rIns="0" bIns="0" rtlCol="0">
            <a:spAutoFit/>
          </a:bodyPr>
          <a:lstStyle/>
          <a:p>
            <a:pPr marL="16913" defTabSz="1217706">
              <a:spcBef>
                <a:spcPts val="160"/>
              </a:spcBef>
            </a:pPr>
            <a:r>
              <a:rPr sz="932" i="1" kern="0" dirty="0">
                <a:solidFill>
                  <a:srgbClr val="231F20"/>
                </a:solidFill>
                <a:latin typeface="Lucida Sans"/>
                <a:cs typeface="Lucida Sans"/>
              </a:rPr>
              <a:t>Unisieppari</a:t>
            </a:r>
            <a:r>
              <a:rPr sz="932" i="1" kern="0" spc="160" dirty="0">
                <a:solidFill>
                  <a:srgbClr val="231F20"/>
                </a:solidFill>
                <a:latin typeface="Lucida Sans"/>
                <a:cs typeface="Lucida Sans"/>
              </a:rPr>
              <a:t> </a:t>
            </a:r>
            <a:r>
              <a:rPr sz="932" i="1" kern="0" spc="-13" dirty="0">
                <a:solidFill>
                  <a:srgbClr val="231F20"/>
                </a:solidFill>
                <a:latin typeface="Lucida Sans"/>
                <a:cs typeface="Lucida Sans"/>
              </a:rPr>
              <a:t>luonnonmateriaaleista</a:t>
            </a:r>
            <a:endParaRPr sz="932" kern="0" dirty="0">
              <a:solidFill>
                <a:sysClr val="windowText" lastClr="000000"/>
              </a:solidFill>
              <a:latin typeface="Lucida Sans"/>
              <a:cs typeface="Lucida Sans"/>
            </a:endParaRPr>
          </a:p>
        </p:txBody>
      </p:sp>
      <p:sp>
        <p:nvSpPr>
          <p:cNvPr id="12" name="object 12"/>
          <p:cNvSpPr txBox="1"/>
          <p:nvPr/>
        </p:nvSpPr>
        <p:spPr>
          <a:xfrm>
            <a:off x="422184" y="5988344"/>
            <a:ext cx="1269280" cy="163930"/>
          </a:xfrm>
          <a:prstGeom prst="rect">
            <a:avLst/>
          </a:prstGeom>
        </p:spPr>
        <p:txBody>
          <a:bodyPr vert="horz" wrap="square" lIns="0" tIns="20295" rIns="0" bIns="0" rtlCol="0">
            <a:spAutoFit/>
          </a:bodyPr>
          <a:lstStyle/>
          <a:p>
            <a:pPr marL="16913" defTabSz="1217706">
              <a:spcBef>
                <a:spcPts val="160"/>
              </a:spcBef>
            </a:pPr>
            <a:r>
              <a:rPr sz="932" i="1" kern="0" spc="-13" dirty="0">
                <a:solidFill>
                  <a:srgbClr val="231F20"/>
                </a:solidFill>
                <a:latin typeface="Lucida Sans"/>
                <a:cs typeface="Lucida Sans"/>
              </a:rPr>
              <a:t>Vaahteranlehtiruusu</a:t>
            </a:r>
            <a:endParaRPr sz="932" kern="0" dirty="0">
              <a:solidFill>
                <a:sysClr val="windowText" lastClr="000000"/>
              </a:solidFill>
              <a:latin typeface="Lucida Sans"/>
              <a:cs typeface="Lucida Sans"/>
            </a:endParaRPr>
          </a:p>
        </p:txBody>
      </p:sp>
      <p:sp>
        <p:nvSpPr>
          <p:cNvPr id="13" name="object 13"/>
          <p:cNvSpPr txBox="1"/>
          <p:nvPr/>
        </p:nvSpPr>
        <p:spPr>
          <a:xfrm>
            <a:off x="422183" y="2833049"/>
            <a:ext cx="943715" cy="163930"/>
          </a:xfrm>
          <a:prstGeom prst="rect">
            <a:avLst/>
          </a:prstGeom>
        </p:spPr>
        <p:txBody>
          <a:bodyPr vert="horz" wrap="square" lIns="0" tIns="20295" rIns="0" bIns="0" rtlCol="0">
            <a:spAutoFit/>
          </a:bodyPr>
          <a:lstStyle/>
          <a:p>
            <a:pPr marL="16913" defTabSz="1217706">
              <a:spcBef>
                <a:spcPts val="160"/>
              </a:spcBef>
            </a:pPr>
            <a:r>
              <a:rPr sz="932" i="1" kern="0" dirty="0">
                <a:solidFill>
                  <a:srgbClr val="231F20"/>
                </a:solidFill>
                <a:latin typeface="Lucida Sans"/>
                <a:cs typeface="Lucida Sans"/>
              </a:rPr>
              <a:t>Kivien</a:t>
            </a:r>
            <a:r>
              <a:rPr sz="932" i="1" kern="0" spc="200" dirty="0">
                <a:solidFill>
                  <a:srgbClr val="231F20"/>
                </a:solidFill>
                <a:latin typeface="Lucida Sans"/>
                <a:cs typeface="Lucida Sans"/>
              </a:rPr>
              <a:t> </a:t>
            </a:r>
            <a:r>
              <a:rPr sz="932" i="1" kern="0" spc="-13" dirty="0">
                <a:solidFill>
                  <a:srgbClr val="231F20"/>
                </a:solidFill>
                <a:latin typeface="Lucida Sans"/>
                <a:cs typeface="Lucida Sans"/>
              </a:rPr>
              <a:t>maalaus</a:t>
            </a:r>
            <a:endParaRPr sz="932" kern="0" dirty="0">
              <a:solidFill>
                <a:sysClr val="windowText" lastClr="000000"/>
              </a:solidFill>
              <a:latin typeface="Lucida Sans"/>
              <a:cs typeface="Lucida Sans"/>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204566" y="4138481"/>
            <a:ext cx="122982" cy="1893349"/>
          </a:xfrm>
          <a:prstGeom prst="rect">
            <a:avLst/>
          </a:prstGeom>
        </p:spPr>
        <p:txBody>
          <a:bodyPr vert="vert270" wrap="square" lIns="0" tIns="10147" rIns="0" bIns="0" rtlCol="0">
            <a:spAutoFit/>
          </a:bodyPr>
          <a:lstStyle/>
          <a:p>
            <a:pPr marL="16913" defTabSz="1217706">
              <a:spcBef>
                <a:spcPts val="80"/>
              </a:spcBef>
            </a:pPr>
            <a:r>
              <a:rPr sz="799" kern="0" dirty="0">
                <a:solidFill>
                  <a:srgbClr val="231F20"/>
                </a:solidFill>
                <a:latin typeface="Gill Sans MT"/>
                <a:cs typeface="Gill Sans MT"/>
              </a:rPr>
              <a:t>KUVA:</a:t>
            </a:r>
            <a:r>
              <a:rPr sz="799" kern="0" spc="272" dirty="0">
                <a:solidFill>
                  <a:srgbClr val="231F20"/>
                </a:solidFill>
                <a:latin typeface="Gill Sans MT"/>
                <a:cs typeface="Gill Sans MT"/>
              </a:rPr>
              <a:t> </a:t>
            </a:r>
            <a:r>
              <a:rPr sz="799" kern="0" dirty="0">
                <a:solidFill>
                  <a:srgbClr val="231F20"/>
                </a:solidFill>
                <a:latin typeface="Gill Sans MT"/>
                <a:cs typeface="Gill Sans MT"/>
              </a:rPr>
              <a:t>MINNA</a:t>
            </a:r>
            <a:r>
              <a:rPr sz="799" kern="0" spc="280" dirty="0">
                <a:solidFill>
                  <a:srgbClr val="231F20"/>
                </a:solidFill>
                <a:latin typeface="Gill Sans MT"/>
                <a:cs typeface="Gill Sans MT"/>
              </a:rPr>
              <a:t> </a:t>
            </a:r>
            <a:r>
              <a:rPr sz="799" kern="0" dirty="0">
                <a:solidFill>
                  <a:srgbClr val="231F20"/>
                </a:solidFill>
                <a:latin typeface="Gill Sans MT"/>
                <a:cs typeface="Gill Sans MT"/>
              </a:rPr>
              <a:t>MALIN/VIHREÄ</a:t>
            </a:r>
            <a:r>
              <a:rPr sz="799" kern="0" spc="280" dirty="0">
                <a:solidFill>
                  <a:srgbClr val="231F20"/>
                </a:solidFill>
                <a:latin typeface="Gill Sans MT"/>
                <a:cs typeface="Gill Sans MT"/>
              </a:rPr>
              <a:t> </a:t>
            </a:r>
            <a:r>
              <a:rPr sz="799" kern="0" spc="-13" dirty="0">
                <a:solidFill>
                  <a:srgbClr val="231F20"/>
                </a:solidFill>
                <a:latin typeface="Gill Sans MT"/>
                <a:cs typeface="Gill Sans MT"/>
              </a:rPr>
              <a:t>VERÄJÄ</a:t>
            </a:r>
            <a:endParaRPr sz="799" kern="0" dirty="0">
              <a:solidFill>
                <a:sysClr val="windowText" lastClr="000000"/>
              </a:solidFill>
              <a:latin typeface="Gill Sans MT"/>
              <a:cs typeface="Gill Sans MT"/>
            </a:endParaRPr>
          </a:p>
        </p:txBody>
      </p:sp>
      <p:sp>
        <p:nvSpPr>
          <p:cNvPr id="3" name="object 3"/>
          <p:cNvSpPr txBox="1"/>
          <p:nvPr/>
        </p:nvSpPr>
        <p:spPr>
          <a:xfrm>
            <a:off x="8130219" y="4889170"/>
            <a:ext cx="122982" cy="1143281"/>
          </a:xfrm>
          <a:prstGeom prst="rect">
            <a:avLst/>
          </a:prstGeom>
        </p:spPr>
        <p:txBody>
          <a:bodyPr vert="vert270" wrap="square" lIns="0" tIns="10147" rIns="0" bIns="0" rtlCol="0">
            <a:spAutoFit/>
          </a:bodyPr>
          <a:lstStyle/>
          <a:p>
            <a:pPr marL="16913" defTabSz="1217706">
              <a:spcBef>
                <a:spcPts val="80"/>
              </a:spcBef>
            </a:pPr>
            <a:r>
              <a:rPr sz="799" kern="0" dirty="0">
                <a:solidFill>
                  <a:srgbClr val="231F20"/>
                </a:solidFill>
                <a:latin typeface="Gill Sans MT"/>
                <a:cs typeface="Gill Sans MT"/>
              </a:rPr>
              <a:t>KUVA:</a:t>
            </a:r>
            <a:r>
              <a:rPr sz="799" kern="0" spc="200" dirty="0">
                <a:solidFill>
                  <a:srgbClr val="231F20"/>
                </a:solidFill>
                <a:latin typeface="Gill Sans MT"/>
                <a:cs typeface="Gill Sans MT"/>
              </a:rPr>
              <a:t> </a:t>
            </a:r>
            <a:r>
              <a:rPr sz="799" kern="0" dirty="0">
                <a:solidFill>
                  <a:srgbClr val="231F20"/>
                </a:solidFill>
                <a:latin typeface="Gill Sans MT"/>
                <a:cs typeface="Gill Sans MT"/>
              </a:rPr>
              <a:t>VIHREÄ</a:t>
            </a:r>
            <a:r>
              <a:rPr sz="799" kern="0" spc="206" dirty="0">
                <a:solidFill>
                  <a:srgbClr val="231F20"/>
                </a:solidFill>
                <a:latin typeface="Gill Sans MT"/>
                <a:cs typeface="Gill Sans MT"/>
              </a:rPr>
              <a:t> </a:t>
            </a:r>
            <a:r>
              <a:rPr sz="799" kern="0" spc="-13" dirty="0">
                <a:solidFill>
                  <a:srgbClr val="231F20"/>
                </a:solidFill>
                <a:latin typeface="Gill Sans MT"/>
                <a:cs typeface="Gill Sans MT"/>
              </a:rPr>
              <a:t>VERÄJÄ</a:t>
            </a:r>
            <a:endParaRPr sz="799" kern="0" dirty="0">
              <a:solidFill>
                <a:sysClr val="windowText" lastClr="000000"/>
              </a:solidFill>
              <a:latin typeface="Gill Sans MT"/>
              <a:cs typeface="Gill Sans MT"/>
            </a:endParaRPr>
          </a:p>
        </p:txBody>
      </p:sp>
      <p:sp>
        <p:nvSpPr>
          <p:cNvPr id="4" name="object 4"/>
          <p:cNvSpPr txBox="1"/>
          <p:nvPr/>
        </p:nvSpPr>
        <p:spPr>
          <a:xfrm>
            <a:off x="279017" y="1191046"/>
            <a:ext cx="122982" cy="1893349"/>
          </a:xfrm>
          <a:prstGeom prst="rect">
            <a:avLst/>
          </a:prstGeom>
        </p:spPr>
        <p:txBody>
          <a:bodyPr vert="vert270" wrap="square" lIns="0" tIns="10147" rIns="0" bIns="0" rtlCol="0">
            <a:spAutoFit/>
          </a:bodyPr>
          <a:lstStyle/>
          <a:p>
            <a:pPr marL="16913" defTabSz="1217706">
              <a:spcBef>
                <a:spcPts val="80"/>
              </a:spcBef>
            </a:pPr>
            <a:r>
              <a:rPr sz="799" kern="0" dirty="0">
                <a:solidFill>
                  <a:srgbClr val="231F20"/>
                </a:solidFill>
                <a:latin typeface="Gill Sans MT"/>
                <a:cs typeface="Gill Sans MT"/>
              </a:rPr>
              <a:t>KUVA:</a:t>
            </a:r>
            <a:r>
              <a:rPr sz="799" kern="0" spc="272" dirty="0">
                <a:solidFill>
                  <a:srgbClr val="231F20"/>
                </a:solidFill>
                <a:latin typeface="Gill Sans MT"/>
                <a:cs typeface="Gill Sans MT"/>
              </a:rPr>
              <a:t> </a:t>
            </a:r>
            <a:r>
              <a:rPr sz="799" kern="0" dirty="0">
                <a:solidFill>
                  <a:srgbClr val="231F20"/>
                </a:solidFill>
                <a:latin typeface="Gill Sans MT"/>
                <a:cs typeface="Gill Sans MT"/>
              </a:rPr>
              <a:t>MINNA</a:t>
            </a:r>
            <a:r>
              <a:rPr sz="799" kern="0" spc="280" dirty="0">
                <a:solidFill>
                  <a:srgbClr val="231F20"/>
                </a:solidFill>
                <a:latin typeface="Gill Sans MT"/>
                <a:cs typeface="Gill Sans MT"/>
              </a:rPr>
              <a:t> </a:t>
            </a:r>
            <a:r>
              <a:rPr sz="799" kern="0" dirty="0">
                <a:solidFill>
                  <a:srgbClr val="231F20"/>
                </a:solidFill>
                <a:latin typeface="Gill Sans MT"/>
                <a:cs typeface="Gill Sans MT"/>
              </a:rPr>
              <a:t>MALIN/VIHREÄ</a:t>
            </a:r>
            <a:r>
              <a:rPr sz="799" kern="0" spc="280" dirty="0">
                <a:solidFill>
                  <a:srgbClr val="231F20"/>
                </a:solidFill>
                <a:latin typeface="Gill Sans MT"/>
                <a:cs typeface="Gill Sans MT"/>
              </a:rPr>
              <a:t> </a:t>
            </a:r>
            <a:r>
              <a:rPr sz="799" kern="0" spc="-13" dirty="0">
                <a:solidFill>
                  <a:srgbClr val="231F20"/>
                </a:solidFill>
                <a:latin typeface="Gill Sans MT"/>
                <a:cs typeface="Gill Sans MT"/>
              </a:rPr>
              <a:t>VERÄJÄ</a:t>
            </a:r>
            <a:endParaRPr sz="799" kern="0" dirty="0">
              <a:solidFill>
                <a:sysClr val="windowText" lastClr="000000"/>
              </a:solidFill>
              <a:latin typeface="Gill Sans MT"/>
              <a:cs typeface="Gill Sans MT"/>
            </a:endParaRPr>
          </a:p>
        </p:txBody>
      </p:sp>
      <p:sp>
        <p:nvSpPr>
          <p:cNvPr id="5" name="object 5"/>
          <p:cNvSpPr txBox="1"/>
          <p:nvPr/>
        </p:nvSpPr>
        <p:spPr>
          <a:xfrm>
            <a:off x="279017" y="4079118"/>
            <a:ext cx="122982" cy="1893349"/>
          </a:xfrm>
          <a:prstGeom prst="rect">
            <a:avLst/>
          </a:prstGeom>
        </p:spPr>
        <p:txBody>
          <a:bodyPr vert="vert270" wrap="square" lIns="0" tIns="10147" rIns="0" bIns="0" rtlCol="0">
            <a:spAutoFit/>
          </a:bodyPr>
          <a:lstStyle/>
          <a:p>
            <a:pPr marL="16913" defTabSz="1217706">
              <a:spcBef>
                <a:spcPts val="80"/>
              </a:spcBef>
            </a:pPr>
            <a:r>
              <a:rPr sz="799" kern="0" dirty="0">
                <a:solidFill>
                  <a:srgbClr val="231F20"/>
                </a:solidFill>
                <a:latin typeface="Gill Sans MT"/>
                <a:cs typeface="Gill Sans MT"/>
              </a:rPr>
              <a:t>KUVA:</a:t>
            </a:r>
            <a:r>
              <a:rPr sz="799" kern="0" spc="272" dirty="0">
                <a:solidFill>
                  <a:srgbClr val="231F20"/>
                </a:solidFill>
                <a:latin typeface="Gill Sans MT"/>
                <a:cs typeface="Gill Sans MT"/>
              </a:rPr>
              <a:t> </a:t>
            </a:r>
            <a:r>
              <a:rPr sz="799" kern="0" dirty="0">
                <a:solidFill>
                  <a:srgbClr val="231F20"/>
                </a:solidFill>
                <a:latin typeface="Gill Sans MT"/>
                <a:cs typeface="Gill Sans MT"/>
              </a:rPr>
              <a:t>MINNA</a:t>
            </a:r>
            <a:r>
              <a:rPr sz="799" kern="0" spc="280" dirty="0">
                <a:solidFill>
                  <a:srgbClr val="231F20"/>
                </a:solidFill>
                <a:latin typeface="Gill Sans MT"/>
                <a:cs typeface="Gill Sans MT"/>
              </a:rPr>
              <a:t> </a:t>
            </a:r>
            <a:r>
              <a:rPr sz="799" kern="0" dirty="0">
                <a:solidFill>
                  <a:srgbClr val="231F20"/>
                </a:solidFill>
                <a:latin typeface="Gill Sans MT"/>
                <a:cs typeface="Gill Sans MT"/>
              </a:rPr>
              <a:t>MALIN/VIHREÄ</a:t>
            </a:r>
            <a:r>
              <a:rPr sz="799" kern="0" spc="280" dirty="0">
                <a:solidFill>
                  <a:srgbClr val="231F20"/>
                </a:solidFill>
                <a:latin typeface="Gill Sans MT"/>
                <a:cs typeface="Gill Sans MT"/>
              </a:rPr>
              <a:t> </a:t>
            </a:r>
            <a:r>
              <a:rPr sz="799" kern="0" spc="-13" dirty="0">
                <a:solidFill>
                  <a:srgbClr val="231F20"/>
                </a:solidFill>
                <a:latin typeface="Gill Sans MT"/>
                <a:cs typeface="Gill Sans MT"/>
              </a:rPr>
              <a:t>VERÄJÄ</a:t>
            </a:r>
            <a:endParaRPr sz="799" kern="0" dirty="0">
              <a:solidFill>
                <a:sysClr val="windowText" lastClr="000000"/>
              </a:solidFill>
              <a:latin typeface="Gill Sans MT"/>
              <a:cs typeface="Gill Sans MT"/>
            </a:endParaRPr>
          </a:p>
        </p:txBody>
      </p:sp>
      <p:sp>
        <p:nvSpPr>
          <p:cNvPr id="6" name="object 6"/>
          <p:cNvSpPr txBox="1"/>
          <p:nvPr/>
        </p:nvSpPr>
        <p:spPr>
          <a:xfrm rot="16980000">
            <a:off x="5370398" y="907815"/>
            <a:ext cx="1115772" cy="102592"/>
          </a:xfrm>
          <a:prstGeom prst="rect">
            <a:avLst/>
          </a:prstGeom>
        </p:spPr>
        <p:txBody>
          <a:bodyPr vert="horz" wrap="square" lIns="0" tIns="0" rIns="0" bIns="0" rtlCol="0">
            <a:spAutoFit/>
          </a:bodyPr>
          <a:lstStyle/>
          <a:p>
            <a:pPr defTabSz="1217706">
              <a:lnSpc>
                <a:spcPts val="799"/>
              </a:lnSpc>
            </a:pPr>
            <a:r>
              <a:rPr sz="799" kern="0" dirty="0">
                <a:solidFill>
                  <a:srgbClr val="231F20"/>
                </a:solidFill>
                <a:latin typeface="Gill Sans MT"/>
                <a:cs typeface="Gill Sans MT"/>
              </a:rPr>
              <a:t>KUVA</a:t>
            </a:r>
            <a:r>
              <a:rPr sz="1199" kern="0" baseline="4629" dirty="0">
                <a:solidFill>
                  <a:srgbClr val="231F20"/>
                </a:solidFill>
                <a:latin typeface="Gill Sans MT"/>
                <a:cs typeface="Gill Sans MT"/>
              </a:rPr>
              <a:t>:</a:t>
            </a:r>
            <a:r>
              <a:rPr sz="1199" kern="0" spc="160" baseline="4629" dirty="0">
                <a:solidFill>
                  <a:srgbClr val="231F20"/>
                </a:solidFill>
                <a:latin typeface="Gill Sans MT"/>
                <a:cs typeface="Gill Sans MT"/>
              </a:rPr>
              <a:t> </a:t>
            </a:r>
            <a:r>
              <a:rPr sz="1199" kern="0" baseline="4629" dirty="0">
                <a:solidFill>
                  <a:srgbClr val="231F20"/>
                </a:solidFill>
                <a:latin typeface="Gill Sans MT"/>
                <a:cs typeface="Gill Sans MT"/>
              </a:rPr>
              <a:t>VIHREÄ</a:t>
            </a:r>
            <a:r>
              <a:rPr sz="1199" kern="0" spc="180" baseline="4629" dirty="0">
                <a:solidFill>
                  <a:srgbClr val="231F20"/>
                </a:solidFill>
                <a:latin typeface="Gill Sans MT"/>
                <a:cs typeface="Gill Sans MT"/>
              </a:rPr>
              <a:t> </a:t>
            </a:r>
            <a:r>
              <a:rPr sz="1199" kern="0" spc="-20" baseline="9259" dirty="0">
                <a:solidFill>
                  <a:srgbClr val="231F20"/>
                </a:solidFill>
                <a:latin typeface="Gill Sans MT"/>
                <a:cs typeface="Gill Sans MT"/>
              </a:rPr>
              <a:t>VERÄJÄ</a:t>
            </a:r>
            <a:endParaRPr sz="1199" kern="0" baseline="9259" dirty="0">
              <a:solidFill>
                <a:sysClr val="windowText" lastClr="000000"/>
              </a:solidFill>
              <a:latin typeface="Gill Sans MT"/>
              <a:cs typeface="Gill Sans MT"/>
            </a:endParaRPr>
          </a:p>
        </p:txBody>
      </p:sp>
      <p:pic>
        <p:nvPicPr>
          <p:cNvPr id="7" name="object 7"/>
          <p:cNvPicPr/>
          <p:nvPr/>
        </p:nvPicPr>
        <p:blipFill>
          <a:blip r:embed="rId2" cstate="print"/>
          <a:stretch>
            <a:fillRect/>
          </a:stretch>
        </p:blipFill>
        <p:spPr>
          <a:xfrm>
            <a:off x="438983" y="239697"/>
            <a:ext cx="4578340" cy="2828170"/>
          </a:xfrm>
          <a:prstGeom prst="rect">
            <a:avLst/>
          </a:prstGeom>
        </p:spPr>
      </p:pic>
      <p:pic>
        <p:nvPicPr>
          <p:cNvPr id="8" name="object 8"/>
          <p:cNvPicPr/>
          <p:nvPr/>
        </p:nvPicPr>
        <p:blipFill>
          <a:blip r:embed="rId3" cstate="print"/>
          <a:stretch>
            <a:fillRect/>
          </a:stretch>
        </p:blipFill>
        <p:spPr>
          <a:xfrm>
            <a:off x="5610590" y="169640"/>
            <a:ext cx="4754902" cy="2989605"/>
          </a:xfrm>
          <a:prstGeom prst="rect">
            <a:avLst/>
          </a:prstGeom>
        </p:spPr>
      </p:pic>
      <p:pic>
        <p:nvPicPr>
          <p:cNvPr id="9" name="object 9"/>
          <p:cNvPicPr/>
          <p:nvPr/>
        </p:nvPicPr>
        <p:blipFill>
          <a:blip r:embed="rId4" cstate="print"/>
          <a:stretch>
            <a:fillRect/>
          </a:stretch>
        </p:blipFill>
        <p:spPr>
          <a:xfrm>
            <a:off x="8300930" y="3355854"/>
            <a:ext cx="2995750" cy="2659398"/>
          </a:xfrm>
          <a:prstGeom prst="rect">
            <a:avLst/>
          </a:prstGeom>
        </p:spPr>
      </p:pic>
      <p:pic>
        <p:nvPicPr>
          <p:cNvPr id="10" name="object 10"/>
          <p:cNvPicPr/>
          <p:nvPr/>
        </p:nvPicPr>
        <p:blipFill>
          <a:blip r:embed="rId5" cstate="print"/>
          <a:stretch>
            <a:fillRect/>
          </a:stretch>
        </p:blipFill>
        <p:spPr>
          <a:xfrm>
            <a:off x="438969" y="3355854"/>
            <a:ext cx="3649047" cy="2659398"/>
          </a:xfrm>
          <a:prstGeom prst="rect">
            <a:avLst/>
          </a:prstGeom>
        </p:spPr>
      </p:pic>
      <p:pic>
        <p:nvPicPr>
          <p:cNvPr id="11" name="object 11"/>
          <p:cNvPicPr/>
          <p:nvPr/>
        </p:nvPicPr>
        <p:blipFill>
          <a:blip r:embed="rId6" cstate="print"/>
          <a:stretch>
            <a:fillRect/>
          </a:stretch>
        </p:blipFill>
        <p:spPr>
          <a:xfrm>
            <a:off x="4364605" y="3355854"/>
            <a:ext cx="3649027" cy="2659398"/>
          </a:xfrm>
          <a:prstGeom prst="rect">
            <a:avLst/>
          </a:prstGeom>
        </p:spPr>
      </p:pic>
      <p:sp>
        <p:nvSpPr>
          <p:cNvPr id="12" name="object 12"/>
          <p:cNvSpPr txBox="1"/>
          <p:nvPr/>
        </p:nvSpPr>
        <p:spPr>
          <a:xfrm>
            <a:off x="422071" y="3064927"/>
            <a:ext cx="1435022" cy="163930"/>
          </a:xfrm>
          <a:prstGeom prst="rect">
            <a:avLst/>
          </a:prstGeom>
        </p:spPr>
        <p:txBody>
          <a:bodyPr vert="horz" wrap="square" lIns="0" tIns="20295" rIns="0" bIns="0" rtlCol="0">
            <a:spAutoFit/>
          </a:bodyPr>
          <a:lstStyle/>
          <a:p>
            <a:pPr marL="16913" defTabSz="1217706">
              <a:spcBef>
                <a:spcPts val="160"/>
              </a:spcBef>
            </a:pPr>
            <a:r>
              <a:rPr sz="932" i="1" kern="0" dirty="0">
                <a:solidFill>
                  <a:srgbClr val="231F20"/>
                </a:solidFill>
                <a:latin typeface="Lucida Sans"/>
                <a:cs typeface="Lucida Sans"/>
              </a:rPr>
              <a:t>Luonnonkasvi</a:t>
            </a:r>
            <a:r>
              <a:rPr sz="932" i="1" kern="0" spc="326" dirty="0">
                <a:solidFill>
                  <a:srgbClr val="231F20"/>
                </a:solidFill>
                <a:latin typeface="Lucida Sans"/>
                <a:cs typeface="Lucida Sans"/>
              </a:rPr>
              <a:t> </a:t>
            </a:r>
            <a:r>
              <a:rPr sz="932" i="1" kern="0" spc="-13" dirty="0">
                <a:solidFill>
                  <a:srgbClr val="231F20"/>
                </a:solidFill>
                <a:latin typeface="Lucida Sans"/>
                <a:cs typeface="Lucida Sans"/>
              </a:rPr>
              <a:t>tietovisa</a:t>
            </a:r>
            <a:endParaRPr sz="932" kern="0" dirty="0">
              <a:solidFill>
                <a:sysClr val="windowText" lastClr="000000"/>
              </a:solidFill>
              <a:latin typeface="Lucida Sans"/>
              <a:cs typeface="Lucida Sans"/>
            </a:endParaRPr>
          </a:p>
        </p:txBody>
      </p:sp>
      <p:sp>
        <p:nvSpPr>
          <p:cNvPr id="17" name="object 17"/>
          <p:cNvSpPr txBox="1">
            <a:spLocks noGrp="1"/>
          </p:cNvSpPr>
          <p:nvPr>
            <p:ph type="ftr" sz="quarter" idx="4294967295"/>
          </p:nvPr>
        </p:nvSpPr>
        <p:spPr>
          <a:xfrm>
            <a:off x="560256" y="8381390"/>
            <a:ext cx="6525950" cy="230570"/>
          </a:xfrm>
          <a:prstGeom prst="rect">
            <a:avLst/>
          </a:prstGeom>
        </p:spPr>
        <p:txBody>
          <a:bodyPr vert="horz" wrap="square" lIns="0" tIns="5074" rIns="0" bIns="0" rtlCol="0">
            <a:spAutoFit/>
          </a:bodyPr>
          <a:lstStyle/>
          <a:p>
            <a:pPr marL="16913" defTabSz="1217706">
              <a:spcBef>
                <a:spcPts val="40"/>
              </a:spcBef>
            </a:pPr>
            <a:r>
              <a:rPr kern="0" dirty="0">
                <a:solidFill>
                  <a:prstClr val="white"/>
                </a:solidFill>
              </a:rPr>
              <a:t>LUONTOTOIMINTAA</a:t>
            </a:r>
            <a:r>
              <a:rPr kern="0" spc="346" dirty="0">
                <a:solidFill>
                  <a:prstClr val="white"/>
                </a:solidFill>
              </a:rPr>
              <a:t> </a:t>
            </a:r>
            <a:r>
              <a:rPr kern="0" dirty="0">
                <a:solidFill>
                  <a:prstClr val="white"/>
                </a:solidFill>
              </a:rPr>
              <a:t>JOKAISEEN</a:t>
            </a:r>
            <a:r>
              <a:rPr kern="0" spc="107" dirty="0">
                <a:solidFill>
                  <a:prstClr val="white"/>
                </a:solidFill>
              </a:rPr>
              <a:t> </a:t>
            </a:r>
            <a:r>
              <a:rPr kern="0" spc="53" dirty="0">
                <a:solidFill>
                  <a:prstClr val="white"/>
                </a:solidFill>
              </a:rPr>
              <a:t>VUODENAIKAAN</a:t>
            </a:r>
          </a:p>
        </p:txBody>
      </p:sp>
      <p:sp>
        <p:nvSpPr>
          <p:cNvPr id="13" name="object 13"/>
          <p:cNvSpPr txBox="1"/>
          <p:nvPr/>
        </p:nvSpPr>
        <p:spPr>
          <a:xfrm>
            <a:off x="4353161" y="6012361"/>
            <a:ext cx="1007137" cy="163930"/>
          </a:xfrm>
          <a:prstGeom prst="rect">
            <a:avLst/>
          </a:prstGeom>
        </p:spPr>
        <p:txBody>
          <a:bodyPr vert="horz" wrap="square" lIns="0" tIns="20295" rIns="0" bIns="0" rtlCol="0">
            <a:spAutoFit/>
          </a:bodyPr>
          <a:lstStyle/>
          <a:p>
            <a:pPr marL="16913" defTabSz="1217706">
              <a:spcBef>
                <a:spcPts val="160"/>
              </a:spcBef>
            </a:pPr>
            <a:r>
              <a:rPr sz="932" i="1" kern="0" spc="-13" dirty="0">
                <a:solidFill>
                  <a:srgbClr val="231F20"/>
                </a:solidFill>
                <a:latin typeface="Lucida Sans"/>
                <a:cs typeface="Lucida Sans"/>
              </a:rPr>
              <a:t>Hyönteishotellit</a:t>
            </a:r>
            <a:endParaRPr sz="932" kern="0" dirty="0">
              <a:solidFill>
                <a:sysClr val="windowText" lastClr="000000"/>
              </a:solidFill>
              <a:latin typeface="Lucida Sans"/>
              <a:cs typeface="Lucida Sans"/>
            </a:endParaRPr>
          </a:p>
        </p:txBody>
      </p:sp>
      <p:sp>
        <p:nvSpPr>
          <p:cNvPr id="14" name="object 14"/>
          <p:cNvSpPr txBox="1"/>
          <p:nvPr/>
        </p:nvSpPr>
        <p:spPr>
          <a:xfrm>
            <a:off x="422070" y="6012361"/>
            <a:ext cx="1527195" cy="163930"/>
          </a:xfrm>
          <a:prstGeom prst="rect">
            <a:avLst/>
          </a:prstGeom>
        </p:spPr>
        <p:txBody>
          <a:bodyPr vert="horz" wrap="square" lIns="0" tIns="20295" rIns="0" bIns="0" rtlCol="0">
            <a:spAutoFit/>
          </a:bodyPr>
          <a:lstStyle/>
          <a:p>
            <a:pPr marL="16913" defTabSz="1217706">
              <a:spcBef>
                <a:spcPts val="160"/>
              </a:spcBef>
            </a:pPr>
            <a:r>
              <a:rPr sz="932" i="1" kern="0" dirty="0">
                <a:solidFill>
                  <a:srgbClr val="231F20"/>
                </a:solidFill>
                <a:latin typeface="Lucida Sans"/>
                <a:cs typeface="Lucida Sans"/>
              </a:rPr>
              <a:t>Luonnonkukka-</a:t>
            </a:r>
            <a:r>
              <a:rPr sz="932" i="1" kern="0" spc="-13" dirty="0">
                <a:solidFill>
                  <a:srgbClr val="231F20"/>
                </a:solidFill>
                <a:latin typeface="Lucida Sans"/>
                <a:cs typeface="Lucida Sans"/>
              </a:rPr>
              <a:t>asetelma</a:t>
            </a:r>
            <a:endParaRPr sz="932" kern="0" dirty="0">
              <a:solidFill>
                <a:sysClr val="windowText" lastClr="000000"/>
              </a:solidFill>
              <a:latin typeface="Lucida Sans"/>
              <a:cs typeface="Lucida Sans"/>
            </a:endParaRPr>
          </a:p>
        </p:txBody>
      </p:sp>
      <p:sp>
        <p:nvSpPr>
          <p:cNvPr id="15" name="object 15"/>
          <p:cNvSpPr txBox="1"/>
          <p:nvPr/>
        </p:nvSpPr>
        <p:spPr>
          <a:xfrm>
            <a:off x="8284373" y="6012361"/>
            <a:ext cx="1161886" cy="163930"/>
          </a:xfrm>
          <a:prstGeom prst="rect">
            <a:avLst/>
          </a:prstGeom>
        </p:spPr>
        <p:txBody>
          <a:bodyPr vert="horz" wrap="square" lIns="0" tIns="20295" rIns="0" bIns="0" rtlCol="0">
            <a:spAutoFit/>
          </a:bodyPr>
          <a:lstStyle/>
          <a:p>
            <a:pPr marL="16913" defTabSz="1217706">
              <a:spcBef>
                <a:spcPts val="160"/>
              </a:spcBef>
            </a:pPr>
            <a:r>
              <a:rPr sz="932" i="1" kern="0" spc="-13" dirty="0">
                <a:solidFill>
                  <a:srgbClr val="231F20"/>
                </a:solidFill>
                <a:latin typeface="Lucida Sans"/>
                <a:cs typeface="Lucida Sans"/>
              </a:rPr>
              <a:t>Kuivakukkakranssi</a:t>
            </a:r>
            <a:endParaRPr sz="932" kern="0" dirty="0">
              <a:solidFill>
                <a:sysClr val="windowText" lastClr="000000"/>
              </a:solidFill>
              <a:latin typeface="Lucida Sans"/>
              <a:cs typeface="Lucida Sans"/>
            </a:endParaRPr>
          </a:p>
        </p:txBody>
      </p:sp>
      <p:sp>
        <p:nvSpPr>
          <p:cNvPr id="16" name="object 16"/>
          <p:cNvSpPr txBox="1"/>
          <p:nvPr/>
        </p:nvSpPr>
        <p:spPr>
          <a:xfrm>
            <a:off x="10166079" y="512148"/>
            <a:ext cx="1351305" cy="163930"/>
          </a:xfrm>
          <a:prstGeom prst="rect">
            <a:avLst/>
          </a:prstGeom>
        </p:spPr>
        <p:txBody>
          <a:bodyPr vert="horz" wrap="square" lIns="0" tIns="20295" rIns="0" bIns="0" rtlCol="0">
            <a:spAutoFit/>
          </a:bodyPr>
          <a:lstStyle/>
          <a:p>
            <a:pPr marL="16913" defTabSz="1217706">
              <a:spcBef>
                <a:spcPts val="160"/>
              </a:spcBef>
            </a:pPr>
            <a:r>
              <a:rPr sz="932" i="1" kern="0" dirty="0">
                <a:solidFill>
                  <a:srgbClr val="231F20"/>
                </a:solidFill>
                <a:latin typeface="Lucida Sans"/>
                <a:cs typeface="Lucida Sans"/>
              </a:rPr>
              <a:t>Aarrekartta-</a:t>
            </a:r>
            <a:r>
              <a:rPr sz="932" i="1" kern="0" spc="-13" dirty="0">
                <a:solidFill>
                  <a:srgbClr val="231F20"/>
                </a:solidFill>
                <a:latin typeface="Lucida Sans"/>
                <a:cs typeface="Lucida Sans"/>
              </a:rPr>
              <a:t>tekniikka</a:t>
            </a:r>
            <a:endParaRPr sz="932" kern="0" dirty="0">
              <a:solidFill>
                <a:sysClr val="windowText" lastClr="000000"/>
              </a:solidFill>
              <a:latin typeface="Lucida Sans"/>
              <a:cs typeface="Lucida San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0056C-01FC-4729-A34B-155BA672AA27}"/>
              </a:ext>
            </a:extLst>
          </p:cNvPr>
          <p:cNvSpPr txBox="1">
            <a:spLocks/>
          </p:cNvSpPr>
          <p:nvPr/>
        </p:nvSpPr>
        <p:spPr>
          <a:xfrm>
            <a:off x="645091" y="1026035"/>
            <a:ext cx="4890463" cy="685753"/>
          </a:xfrm>
          <a:prstGeom prst="rect">
            <a:avLst/>
          </a:prstGeom>
        </p:spPr>
        <p:txBody>
          <a:bodyPr anchor="b">
            <a:normAutofit/>
          </a:bodyPr>
          <a:lstStyle>
            <a:lvl1pPr marL="892175" indent="-892175" algn="l" defTabSz="914400" rtl="0" eaLnBrk="1" fontAlgn="b" latinLnBrk="0" hangingPunct="1">
              <a:lnSpc>
                <a:spcPct val="90000"/>
              </a:lnSpc>
              <a:spcBef>
                <a:spcPct val="0"/>
              </a:spcBef>
              <a:buNone/>
              <a:tabLst/>
              <a:defRPr sz="4000" b="1" i="0" kern="1200" baseline="0">
                <a:solidFill>
                  <a:srgbClr val="D71436"/>
                </a:solidFill>
                <a:latin typeface="Verdana" panose="020B0604030504040204" pitchFamily="34" charset="0"/>
                <a:ea typeface="+mj-ea"/>
                <a:cs typeface="+mj-cs"/>
              </a:defRPr>
            </a:lvl1pPr>
          </a:lstStyle>
          <a:p>
            <a:r>
              <a:rPr lang="fi-FI" sz="3600" dirty="0">
                <a:solidFill>
                  <a:srgbClr val="FF0000"/>
                </a:solidFill>
                <a:latin typeface="Lucida Sans" panose="020B0602030504020204" pitchFamily="34" charset="0"/>
              </a:rPr>
              <a:t>Keitä me olemme?</a:t>
            </a:r>
          </a:p>
        </p:txBody>
      </p:sp>
      <p:sp>
        <p:nvSpPr>
          <p:cNvPr id="3" name="Content Placeholder 4">
            <a:extLst>
              <a:ext uri="{FF2B5EF4-FFF2-40B4-BE49-F238E27FC236}">
                <a16:creationId xmlns:a16="http://schemas.microsoft.com/office/drawing/2014/main" id="{D77C99C5-CC4F-40B3-BFAE-336784B683E0}"/>
              </a:ext>
            </a:extLst>
          </p:cNvPr>
          <p:cNvSpPr txBox="1">
            <a:spLocks/>
          </p:cNvSpPr>
          <p:nvPr/>
        </p:nvSpPr>
        <p:spPr>
          <a:xfrm>
            <a:off x="647384" y="2276872"/>
            <a:ext cx="6805155" cy="334445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F0000"/>
              </a:buClr>
              <a:buFont typeface="Courier New" panose="02070309020205020404" pitchFamily="49" charset="0"/>
              <a:buChar char="o"/>
            </a:pPr>
            <a:r>
              <a:rPr kumimoji="0" lang="en-US" sz="3600" b="0" i="0" u="none" strike="noStrike" kern="1200" cap="none" spc="0" normalizeH="0" baseline="0" noProof="0" dirty="0">
                <a:ln>
                  <a:noFill/>
                </a:ln>
                <a:solidFill>
                  <a:sysClr val="windowText" lastClr="000000">
                    <a:alpha val="80000"/>
                  </a:sysClr>
                </a:solidFill>
                <a:effectLst/>
                <a:uLnTx/>
                <a:uFillTx/>
                <a:latin typeface="Arial" panose="020B0604020202020204" pitchFamily="34" charset="0"/>
                <a:ea typeface="Verdana" panose="020B0604030504040204" pitchFamily="34" charset="0"/>
                <a:cs typeface="Arial" panose="020B0604020202020204" pitchFamily="34" charset="0"/>
              </a:rPr>
              <a:t> Kuka olet ja mistä tulet?</a:t>
            </a:r>
            <a:br>
              <a:rPr kumimoji="0" lang="en-US" sz="3600" b="0" i="0" u="none" strike="noStrike" kern="1200" cap="none" spc="0" normalizeH="0" baseline="0" noProof="0" dirty="0">
                <a:ln>
                  <a:noFill/>
                </a:ln>
                <a:solidFill>
                  <a:sysClr val="windowText" lastClr="000000">
                    <a:alpha val="80000"/>
                  </a:sysClr>
                </a:solidFill>
                <a:effectLst/>
                <a:uLnTx/>
                <a:uFillTx/>
                <a:latin typeface="Arial" panose="020B0604020202020204" pitchFamily="34" charset="0"/>
                <a:ea typeface="Verdana" panose="020B0604030504040204" pitchFamily="34" charset="0"/>
                <a:cs typeface="Arial" panose="020B0604020202020204" pitchFamily="34" charset="0"/>
              </a:rPr>
            </a:br>
            <a:endParaRPr kumimoji="0" lang="en-US" sz="3600" b="0" i="0" u="none" strike="noStrike" kern="1200" cap="none" spc="0" normalizeH="0" baseline="0" noProof="0" dirty="0">
              <a:ln>
                <a:noFill/>
              </a:ln>
              <a:solidFill>
                <a:sysClr val="windowText" lastClr="000000">
                  <a:alpha val="80000"/>
                </a:sysClr>
              </a:solidFill>
              <a:effectLst/>
              <a:uLnTx/>
              <a:uFillTx/>
              <a:latin typeface="Arial" panose="020B0604020202020204" pitchFamily="34" charset="0"/>
              <a:ea typeface="Verdana" panose="020B0604030504040204" pitchFamily="34" charset="0"/>
              <a:cs typeface="Arial" panose="020B0604020202020204" pitchFamily="34" charset="0"/>
            </a:endParaRPr>
          </a:p>
          <a:p>
            <a:pPr>
              <a:buClr>
                <a:srgbClr val="FF0000"/>
              </a:buClr>
              <a:buFont typeface="Courier New" panose="02070309020205020404" pitchFamily="49" charset="0"/>
              <a:buChar char="o"/>
            </a:pPr>
            <a:r>
              <a:rPr kumimoji="0" lang="en-US" sz="3600" b="0" i="0" u="none" strike="noStrike" kern="1200" cap="none" spc="0" normalizeH="0" baseline="0" noProof="0" dirty="0">
                <a:ln>
                  <a:noFill/>
                </a:ln>
                <a:solidFill>
                  <a:sysClr val="windowText" lastClr="000000">
                    <a:alpha val="80000"/>
                  </a:sysClr>
                </a:solidFill>
                <a:effectLst/>
                <a:uLnTx/>
                <a:uFillTx/>
                <a:latin typeface="Arial" panose="020B0604020202020204" pitchFamily="34" charset="0"/>
                <a:ea typeface="Verdana" panose="020B0604030504040204" pitchFamily="34" charset="0"/>
                <a:cs typeface="Arial" panose="020B0604020202020204" pitchFamily="34" charset="0"/>
              </a:rPr>
              <a:t> Mitä luonto sinulle merkitsee?</a:t>
            </a:r>
          </a:p>
        </p:txBody>
      </p:sp>
      <p:pic>
        <p:nvPicPr>
          <p:cNvPr id="4" name="Kuva 3">
            <a:extLst>
              <a:ext uri="{FF2B5EF4-FFF2-40B4-BE49-F238E27FC236}">
                <a16:creationId xmlns:a16="http://schemas.microsoft.com/office/drawing/2014/main" id="{57119753-E7A6-4B2E-A674-7D4E1560936C}"/>
              </a:ext>
            </a:extLst>
          </p:cNvPr>
          <p:cNvPicPr>
            <a:picLocks noChangeAspect="1"/>
          </p:cNvPicPr>
          <p:nvPr/>
        </p:nvPicPr>
        <p:blipFill rotWithShape="1">
          <a:blip r:embed="rId2"/>
          <a:srcRect l="8136" r="25115" b="2"/>
          <a:stretch/>
        </p:blipFill>
        <p:spPr>
          <a:xfrm>
            <a:off x="7608168" y="980728"/>
            <a:ext cx="3900619" cy="3900619"/>
          </a:xfrm>
          <a:custGeom>
            <a:avLst/>
            <a:gdLst/>
            <a:ahLst/>
            <a:cxnLst/>
            <a:rect l="l" t="t" r="r" b="b"/>
            <a:pathLst>
              <a:path w="2457864" h="2457864">
                <a:moveTo>
                  <a:pt x="1228932" y="0"/>
                </a:moveTo>
                <a:cubicBezTo>
                  <a:pt x="1907652" y="0"/>
                  <a:pt x="2457864" y="550212"/>
                  <a:pt x="2457864" y="1228932"/>
                </a:cubicBezTo>
                <a:cubicBezTo>
                  <a:pt x="2457864" y="1907652"/>
                  <a:pt x="1907652" y="2457864"/>
                  <a:pt x="1228932" y="2457864"/>
                </a:cubicBezTo>
                <a:cubicBezTo>
                  <a:pt x="550212" y="2457864"/>
                  <a:pt x="0" y="1907652"/>
                  <a:pt x="0" y="1228932"/>
                </a:cubicBezTo>
                <a:cubicBezTo>
                  <a:pt x="0" y="550212"/>
                  <a:pt x="550212" y="0"/>
                  <a:pt x="1228932" y="0"/>
                </a:cubicBezTo>
                <a:close/>
              </a:path>
            </a:pathLst>
          </a:custGeom>
        </p:spPr>
      </p:pic>
    </p:spTree>
    <p:extLst>
      <p:ext uri="{BB962C8B-B14F-4D97-AF65-F5344CB8AC3E}">
        <p14:creationId xmlns:p14="http://schemas.microsoft.com/office/powerpoint/2010/main" val="33728413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301282" y="239700"/>
            <a:ext cx="3643501" cy="2684345"/>
          </a:xfrm>
          <a:prstGeom prst="rect">
            <a:avLst/>
          </a:prstGeom>
        </p:spPr>
      </p:pic>
      <p:sp>
        <p:nvSpPr>
          <p:cNvPr id="3" name="object 3"/>
          <p:cNvSpPr txBox="1"/>
          <p:nvPr/>
        </p:nvSpPr>
        <p:spPr>
          <a:xfrm>
            <a:off x="8141241" y="4055236"/>
            <a:ext cx="122982" cy="1893349"/>
          </a:xfrm>
          <a:prstGeom prst="rect">
            <a:avLst/>
          </a:prstGeom>
        </p:spPr>
        <p:txBody>
          <a:bodyPr vert="vert270" wrap="square" lIns="0" tIns="10147" rIns="0" bIns="0" rtlCol="0">
            <a:spAutoFit/>
          </a:bodyPr>
          <a:lstStyle/>
          <a:p>
            <a:pPr marL="16913" defTabSz="1217706">
              <a:spcBef>
                <a:spcPts val="80"/>
              </a:spcBef>
            </a:pPr>
            <a:r>
              <a:rPr sz="799" kern="0" dirty="0">
                <a:solidFill>
                  <a:srgbClr val="231F20"/>
                </a:solidFill>
                <a:latin typeface="Gill Sans MT"/>
                <a:cs typeface="Gill Sans MT"/>
              </a:rPr>
              <a:t>KUVA:</a:t>
            </a:r>
            <a:r>
              <a:rPr sz="799" kern="0" spc="272" dirty="0">
                <a:solidFill>
                  <a:srgbClr val="231F20"/>
                </a:solidFill>
                <a:latin typeface="Gill Sans MT"/>
                <a:cs typeface="Gill Sans MT"/>
              </a:rPr>
              <a:t> </a:t>
            </a:r>
            <a:r>
              <a:rPr sz="799" kern="0" dirty="0">
                <a:solidFill>
                  <a:srgbClr val="231F20"/>
                </a:solidFill>
                <a:latin typeface="Gill Sans MT"/>
                <a:cs typeface="Gill Sans MT"/>
              </a:rPr>
              <a:t>MINNA</a:t>
            </a:r>
            <a:r>
              <a:rPr sz="799" kern="0" spc="280" dirty="0">
                <a:solidFill>
                  <a:srgbClr val="231F20"/>
                </a:solidFill>
                <a:latin typeface="Gill Sans MT"/>
                <a:cs typeface="Gill Sans MT"/>
              </a:rPr>
              <a:t> </a:t>
            </a:r>
            <a:r>
              <a:rPr sz="799" kern="0" dirty="0">
                <a:solidFill>
                  <a:srgbClr val="231F20"/>
                </a:solidFill>
                <a:latin typeface="Gill Sans MT"/>
                <a:cs typeface="Gill Sans MT"/>
              </a:rPr>
              <a:t>MALIN/VIHREÄ</a:t>
            </a:r>
            <a:r>
              <a:rPr sz="799" kern="0" spc="280" dirty="0">
                <a:solidFill>
                  <a:srgbClr val="231F20"/>
                </a:solidFill>
                <a:latin typeface="Gill Sans MT"/>
                <a:cs typeface="Gill Sans MT"/>
              </a:rPr>
              <a:t> </a:t>
            </a:r>
            <a:r>
              <a:rPr sz="799" kern="0" spc="-13" dirty="0">
                <a:solidFill>
                  <a:srgbClr val="231F20"/>
                </a:solidFill>
                <a:latin typeface="Gill Sans MT"/>
                <a:cs typeface="Gill Sans MT"/>
              </a:rPr>
              <a:t>VERÄJÄ</a:t>
            </a:r>
            <a:endParaRPr sz="799" kern="0" dirty="0">
              <a:solidFill>
                <a:sysClr val="windowText" lastClr="000000"/>
              </a:solidFill>
              <a:latin typeface="Gill Sans MT"/>
              <a:cs typeface="Gill Sans MT"/>
            </a:endParaRPr>
          </a:p>
        </p:txBody>
      </p:sp>
      <p:sp>
        <p:nvSpPr>
          <p:cNvPr id="4" name="object 4"/>
          <p:cNvSpPr txBox="1"/>
          <p:nvPr/>
        </p:nvSpPr>
        <p:spPr>
          <a:xfrm>
            <a:off x="8135761" y="1797910"/>
            <a:ext cx="122982" cy="1143281"/>
          </a:xfrm>
          <a:prstGeom prst="rect">
            <a:avLst/>
          </a:prstGeom>
        </p:spPr>
        <p:txBody>
          <a:bodyPr vert="vert270" wrap="square" lIns="0" tIns="10147" rIns="0" bIns="0" rtlCol="0">
            <a:spAutoFit/>
          </a:bodyPr>
          <a:lstStyle/>
          <a:p>
            <a:pPr marL="16913" defTabSz="1217706">
              <a:spcBef>
                <a:spcPts val="80"/>
              </a:spcBef>
            </a:pPr>
            <a:r>
              <a:rPr sz="799" kern="0" dirty="0">
                <a:solidFill>
                  <a:srgbClr val="231F20"/>
                </a:solidFill>
                <a:latin typeface="Gill Sans MT"/>
                <a:cs typeface="Gill Sans MT"/>
              </a:rPr>
              <a:t>KUVA:</a:t>
            </a:r>
            <a:r>
              <a:rPr sz="799" kern="0" spc="200" dirty="0">
                <a:solidFill>
                  <a:srgbClr val="231F20"/>
                </a:solidFill>
                <a:latin typeface="Gill Sans MT"/>
                <a:cs typeface="Gill Sans MT"/>
              </a:rPr>
              <a:t> </a:t>
            </a:r>
            <a:r>
              <a:rPr sz="799" kern="0" dirty="0">
                <a:solidFill>
                  <a:srgbClr val="231F20"/>
                </a:solidFill>
                <a:latin typeface="Gill Sans MT"/>
                <a:cs typeface="Gill Sans MT"/>
              </a:rPr>
              <a:t>VIHREÄ</a:t>
            </a:r>
            <a:r>
              <a:rPr sz="799" kern="0" spc="206" dirty="0">
                <a:solidFill>
                  <a:srgbClr val="231F20"/>
                </a:solidFill>
                <a:latin typeface="Gill Sans MT"/>
                <a:cs typeface="Gill Sans MT"/>
              </a:rPr>
              <a:t> </a:t>
            </a:r>
            <a:r>
              <a:rPr sz="799" kern="0" spc="-13" dirty="0">
                <a:solidFill>
                  <a:srgbClr val="231F20"/>
                </a:solidFill>
                <a:latin typeface="Gill Sans MT"/>
                <a:cs typeface="Gill Sans MT"/>
              </a:rPr>
              <a:t>VERÄJÄ</a:t>
            </a:r>
            <a:endParaRPr sz="799" kern="0" dirty="0">
              <a:solidFill>
                <a:sysClr val="windowText" lastClr="000000"/>
              </a:solidFill>
              <a:latin typeface="Gill Sans MT"/>
              <a:cs typeface="Gill Sans MT"/>
            </a:endParaRPr>
          </a:p>
        </p:txBody>
      </p:sp>
      <p:sp>
        <p:nvSpPr>
          <p:cNvPr id="5" name="object 5"/>
          <p:cNvSpPr txBox="1"/>
          <p:nvPr/>
        </p:nvSpPr>
        <p:spPr>
          <a:xfrm>
            <a:off x="4210112" y="1047221"/>
            <a:ext cx="122982" cy="1893349"/>
          </a:xfrm>
          <a:prstGeom prst="rect">
            <a:avLst/>
          </a:prstGeom>
        </p:spPr>
        <p:txBody>
          <a:bodyPr vert="vert270" wrap="square" lIns="0" tIns="10147" rIns="0" bIns="0" rtlCol="0">
            <a:spAutoFit/>
          </a:bodyPr>
          <a:lstStyle/>
          <a:p>
            <a:pPr marL="16913" defTabSz="1217706">
              <a:spcBef>
                <a:spcPts val="80"/>
              </a:spcBef>
            </a:pPr>
            <a:r>
              <a:rPr sz="799" kern="0" dirty="0">
                <a:solidFill>
                  <a:srgbClr val="231F20"/>
                </a:solidFill>
                <a:latin typeface="Gill Sans MT"/>
                <a:cs typeface="Gill Sans MT"/>
              </a:rPr>
              <a:t>KUVA:</a:t>
            </a:r>
            <a:r>
              <a:rPr sz="799" kern="0" spc="272" dirty="0">
                <a:solidFill>
                  <a:srgbClr val="231F20"/>
                </a:solidFill>
                <a:latin typeface="Gill Sans MT"/>
                <a:cs typeface="Gill Sans MT"/>
              </a:rPr>
              <a:t> </a:t>
            </a:r>
            <a:r>
              <a:rPr sz="799" kern="0" dirty="0">
                <a:solidFill>
                  <a:srgbClr val="231F20"/>
                </a:solidFill>
                <a:latin typeface="Gill Sans MT"/>
                <a:cs typeface="Gill Sans MT"/>
              </a:rPr>
              <a:t>MINNA</a:t>
            </a:r>
            <a:r>
              <a:rPr sz="799" kern="0" spc="280" dirty="0">
                <a:solidFill>
                  <a:srgbClr val="231F20"/>
                </a:solidFill>
                <a:latin typeface="Gill Sans MT"/>
                <a:cs typeface="Gill Sans MT"/>
              </a:rPr>
              <a:t> </a:t>
            </a:r>
            <a:r>
              <a:rPr sz="799" kern="0" dirty="0">
                <a:solidFill>
                  <a:srgbClr val="231F20"/>
                </a:solidFill>
                <a:latin typeface="Gill Sans MT"/>
                <a:cs typeface="Gill Sans MT"/>
              </a:rPr>
              <a:t>MALIN/VIHREÄ</a:t>
            </a:r>
            <a:r>
              <a:rPr sz="799" kern="0" spc="280" dirty="0">
                <a:solidFill>
                  <a:srgbClr val="231F20"/>
                </a:solidFill>
                <a:latin typeface="Gill Sans MT"/>
                <a:cs typeface="Gill Sans MT"/>
              </a:rPr>
              <a:t> </a:t>
            </a:r>
            <a:r>
              <a:rPr sz="799" kern="0" spc="-13" dirty="0">
                <a:solidFill>
                  <a:srgbClr val="231F20"/>
                </a:solidFill>
                <a:latin typeface="Gill Sans MT"/>
                <a:cs typeface="Gill Sans MT"/>
              </a:rPr>
              <a:t>VERÄJÄ</a:t>
            </a:r>
            <a:endParaRPr sz="799" kern="0" dirty="0">
              <a:solidFill>
                <a:sysClr val="windowText" lastClr="000000"/>
              </a:solidFill>
              <a:latin typeface="Gill Sans MT"/>
              <a:cs typeface="Gill Sans MT"/>
            </a:endParaRPr>
          </a:p>
        </p:txBody>
      </p:sp>
      <p:sp>
        <p:nvSpPr>
          <p:cNvPr id="6" name="object 6"/>
          <p:cNvSpPr txBox="1"/>
          <p:nvPr/>
        </p:nvSpPr>
        <p:spPr>
          <a:xfrm>
            <a:off x="4210112" y="4055236"/>
            <a:ext cx="122982" cy="1893349"/>
          </a:xfrm>
          <a:prstGeom prst="rect">
            <a:avLst/>
          </a:prstGeom>
        </p:spPr>
        <p:txBody>
          <a:bodyPr vert="vert270" wrap="square" lIns="0" tIns="10147" rIns="0" bIns="0" rtlCol="0">
            <a:spAutoFit/>
          </a:bodyPr>
          <a:lstStyle/>
          <a:p>
            <a:pPr marL="16913" defTabSz="1217706">
              <a:spcBef>
                <a:spcPts val="80"/>
              </a:spcBef>
            </a:pPr>
            <a:r>
              <a:rPr sz="799" kern="0" dirty="0">
                <a:solidFill>
                  <a:srgbClr val="231F20"/>
                </a:solidFill>
                <a:latin typeface="Gill Sans MT"/>
                <a:cs typeface="Gill Sans MT"/>
              </a:rPr>
              <a:t>KUVA:</a:t>
            </a:r>
            <a:r>
              <a:rPr sz="799" kern="0" spc="272" dirty="0">
                <a:solidFill>
                  <a:srgbClr val="231F20"/>
                </a:solidFill>
                <a:latin typeface="Gill Sans MT"/>
                <a:cs typeface="Gill Sans MT"/>
              </a:rPr>
              <a:t> </a:t>
            </a:r>
            <a:r>
              <a:rPr sz="799" kern="0" dirty="0">
                <a:solidFill>
                  <a:srgbClr val="231F20"/>
                </a:solidFill>
                <a:latin typeface="Gill Sans MT"/>
                <a:cs typeface="Gill Sans MT"/>
              </a:rPr>
              <a:t>MINNA</a:t>
            </a:r>
            <a:r>
              <a:rPr sz="799" kern="0" spc="280" dirty="0">
                <a:solidFill>
                  <a:srgbClr val="231F20"/>
                </a:solidFill>
                <a:latin typeface="Gill Sans MT"/>
                <a:cs typeface="Gill Sans MT"/>
              </a:rPr>
              <a:t> </a:t>
            </a:r>
            <a:r>
              <a:rPr sz="799" kern="0" dirty="0">
                <a:solidFill>
                  <a:srgbClr val="231F20"/>
                </a:solidFill>
                <a:latin typeface="Gill Sans MT"/>
                <a:cs typeface="Gill Sans MT"/>
              </a:rPr>
              <a:t>MALIN/VIHREÄ</a:t>
            </a:r>
            <a:r>
              <a:rPr sz="799" kern="0" spc="280" dirty="0">
                <a:solidFill>
                  <a:srgbClr val="231F20"/>
                </a:solidFill>
                <a:latin typeface="Gill Sans MT"/>
                <a:cs typeface="Gill Sans MT"/>
              </a:rPr>
              <a:t> </a:t>
            </a:r>
            <a:r>
              <a:rPr sz="799" kern="0" spc="-13" dirty="0">
                <a:solidFill>
                  <a:srgbClr val="231F20"/>
                </a:solidFill>
                <a:latin typeface="Gill Sans MT"/>
                <a:cs typeface="Gill Sans MT"/>
              </a:rPr>
              <a:t>VERÄJÄ</a:t>
            </a:r>
            <a:endParaRPr sz="799" kern="0" dirty="0">
              <a:solidFill>
                <a:sysClr val="windowText" lastClr="000000"/>
              </a:solidFill>
              <a:latin typeface="Gill Sans MT"/>
              <a:cs typeface="Gill Sans MT"/>
            </a:endParaRPr>
          </a:p>
        </p:txBody>
      </p:sp>
      <p:sp>
        <p:nvSpPr>
          <p:cNvPr id="7" name="object 7"/>
          <p:cNvSpPr txBox="1"/>
          <p:nvPr/>
        </p:nvSpPr>
        <p:spPr>
          <a:xfrm>
            <a:off x="278979" y="4055236"/>
            <a:ext cx="122982" cy="1893349"/>
          </a:xfrm>
          <a:prstGeom prst="rect">
            <a:avLst/>
          </a:prstGeom>
        </p:spPr>
        <p:txBody>
          <a:bodyPr vert="vert270" wrap="square" lIns="0" tIns="10147" rIns="0" bIns="0" rtlCol="0">
            <a:spAutoFit/>
          </a:bodyPr>
          <a:lstStyle/>
          <a:p>
            <a:pPr marL="16913" defTabSz="1217706">
              <a:spcBef>
                <a:spcPts val="80"/>
              </a:spcBef>
            </a:pPr>
            <a:r>
              <a:rPr sz="799" kern="0" dirty="0">
                <a:solidFill>
                  <a:srgbClr val="231F20"/>
                </a:solidFill>
                <a:latin typeface="Gill Sans MT"/>
                <a:cs typeface="Gill Sans MT"/>
              </a:rPr>
              <a:t>KUVA:</a:t>
            </a:r>
            <a:r>
              <a:rPr sz="799" kern="0" spc="272" dirty="0">
                <a:solidFill>
                  <a:srgbClr val="231F20"/>
                </a:solidFill>
                <a:latin typeface="Gill Sans MT"/>
                <a:cs typeface="Gill Sans MT"/>
              </a:rPr>
              <a:t> </a:t>
            </a:r>
            <a:r>
              <a:rPr sz="799" kern="0" dirty="0">
                <a:solidFill>
                  <a:srgbClr val="231F20"/>
                </a:solidFill>
                <a:latin typeface="Gill Sans MT"/>
                <a:cs typeface="Gill Sans MT"/>
              </a:rPr>
              <a:t>MINNA</a:t>
            </a:r>
            <a:r>
              <a:rPr sz="799" kern="0" spc="280" dirty="0">
                <a:solidFill>
                  <a:srgbClr val="231F20"/>
                </a:solidFill>
                <a:latin typeface="Gill Sans MT"/>
                <a:cs typeface="Gill Sans MT"/>
              </a:rPr>
              <a:t> </a:t>
            </a:r>
            <a:r>
              <a:rPr sz="799" kern="0" dirty="0">
                <a:solidFill>
                  <a:srgbClr val="231F20"/>
                </a:solidFill>
                <a:latin typeface="Gill Sans MT"/>
                <a:cs typeface="Gill Sans MT"/>
              </a:rPr>
              <a:t>MALIN/VIHREÄ</a:t>
            </a:r>
            <a:r>
              <a:rPr sz="799" kern="0" spc="280" dirty="0">
                <a:solidFill>
                  <a:srgbClr val="231F20"/>
                </a:solidFill>
                <a:latin typeface="Gill Sans MT"/>
                <a:cs typeface="Gill Sans MT"/>
              </a:rPr>
              <a:t> </a:t>
            </a:r>
            <a:r>
              <a:rPr sz="799" kern="0" spc="-13" dirty="0">
                <a:solidFill>
                  <a:srgbClr val="231F20"/>
                </a:solidFill>
                <a:latin typeface="Gill Sans MT"/>
                <a:cs typeface="Gill Sans MT"/>
              </a:rPr>
              <a:t>VERÄJÄ</a:t>
            </a:r>
            <a:endParaRPr sz="799" kern="0" dirty="0">
              <a:solidFill>
                <a:sysClr val="windowText" lastClr="000000"/>
              </a:solidFill>
              <a:latin typeface="Gill Sans MT"/>
              <a:cs typeface="Gill Sans MT"/>
            </a:endParaRPr>
          </a:p>
        </p:txBody>
      </p:sp>
      <p:pic>
        <p:nvPicPr>
          <p:cNvPr id="8" name="object 8"/>
          <p:cNvPicPr/>
          <p:nvPr/>
        </p:nvPicPr>
        <p:blipFill>
          <a:blip r:embed="rId3" cstate="print"/>
          <a:stretch>
            <a:fillRect/>
          </a:stretch>
        </p:blipFill>
        <p:spPr>
          <a:xfrm>
            <a:off x="448867" y="239683"/>
            <a:ext cx="3633553" cy="5692326"/>
          </a:xfrm>
          <a:prstGeom prst="rect">
            <a:avLst/>
          </a:prstGeom>
        </p:spPr>
      </p:pic>
      <p:pic>
        <p:nvPicPr>
          <p:cNvPr id="9" name="object 9"/>
          <p:cNvPicPr/>
          <p:nvPr/>
        </p:nvPicPr>
        <p:blipFill>
          <a:blip r:embed="rId4" cstate="print"/>
          <a:stretch>
            <a:fillRect/>
          </a:stretch>
        </p:blipFill>
        <p:spPr>
          <a:xfrm>
            <a:off x="4356841" y="239684"/>
            <a:ext cx="3053999" cy="2699074"/>
          </a:xfrm>
          <a:prstGeom prst="rect">
            <a:avLst/>
          </a:prstGeom>
        </p:spPr>
      </p:pic>
      <p:pic>
        <p:nvPicPr>
          <p:cNvPr id="10" name="object 10"/>
          <p:cNvPicPr/>
          <p:nvPr/>
        </p:nvPicPr>
        <p:blipFill>
          <a:blip r:embed="rId5" cstate="print"/>
          <a:stretch>
            <a:fillRect/>
          </a:stretch>
        </p:blipFill>
        <p:spPr>
          <a:xfrm>
            <a:off x="4356283" y="3191482"/>
            <a:ext cx="3054558" cy="2740527"/>
          </a:xfrm>
          <a:prstGeom prst="rect">
            <a:avLst/>
          </a:prstGeom>
        </p:spPr>
      </p:pic>
      <p:pic>
        <p:nvPicPr>
          <p:cNvPr id="11" name="object 11"/>
          <p:cNvPicPr/>
          <p:nvPr/>
        </p:nvPicPr>
        <p:blipFill>
          <a:blip r:embed="rId6" cstate="print"/>
          <a:stretch>
            <a:fillRect/>
          </a:stretch>
        </p:blipFill>
        <p:spPr>
          <a:xfrm>
            <a:off x="8301281" y="3162815"/>
            <a:ext cx="2792550" cy="2769193"/>
          </a:xfrm>
          <a:prstGeom prst="rect">
            <a:avLst/>
          </a:prstGeom>
        </p:spPr>
      </p:pic>
      <p:sp>
        <p:nvSpPr>
          <p:cNvPr id="12" name="object 12"/>
          <p:cNvSpPr txBox="1"/>
          <p:nvPr/>
        </p:nvSpPr>
        <p:spPr>
          <a:xfrm>
            <a:off x="8284366" y="2921104"/>
            <a:ext cx="941178" cy="163930"/>
          </a:xfrm>
          <a:prstGeom prst="rect">
            <a:avLst/>
          </a:prstGeom>
        </p:spPr>
        <p:txBody>
          <a:bodyPr vert="horz" wrap="square" lIns="0" tIns="20295" rIns="0" bIns="0" rtlCol="0">
            <a:spAutoFit/>
          </a:bodyPr>
          <a:lstStyle/>
          <a:p>
            <a:pPr marL="16913" defTabSz="1217706">
              <a:spcBef>
                <a:spcPts val="160"/>
              </a:spcBef>
            </a:pPr>
            <a:r>
              <a:rPr sz="932" i="1" kern="0" spc="-13" dirty="0">
                <a:solidFill>
                  <a:srgbClr val="231F20"/>
                </a:solidFill>
                <a:latin typeface="Lucida Sans"/>
                <a:cs typeface="Lucida Sans"/>
              </a:rPr>
              <a:t>Ämpäriperunat</a:t>
            </a:r>
            <a:endParaRPr sz="932" kern="0" dirty="0">
              <a:solidFill>
                <a:sysClr val="windowText" lastClr="000000"/>
              </a:solidFill>
              <a:latin typeface="Lucida Sans"/>
              <a:cs typeface="Lucida Sans"/>
            </a:endParaRPr>
          </a:p>
        </p:txBody>
      </p:sp>
      <p:sp>
        <p:nvSpPr>
          <p:cNvPr id="17" name="object 17"/>
          <p:cNvSpPr txBox="1">
            <a:spLocks noGrp="1"/>
          </p:cNvSpPr>
          <p:nvPr>
            <p:ph type="ftr" sz="quarter" idx="4294967295"/>
          </p:nvPr>
        </p:nvSpPr>
        <p:spPr>
          <a:xfrm>
            <a:off x="560256" y="8381390"/>
            <a:ext cx="6525950" cy="230570"/>
          </a:xfrm>
          <a:prstGeom prst="rect">
            <a:avLst/>
          </a:prstGeom>
        </p:spPr>
        <p:txBody>
          <a:bodyPr vert="horz" wrap="square" lIns="0" tIns="5074" rIns="0" bIns="0" rtlCol="0">
            <a:spAutoFit/>
          </a:bodyPr>
          <a:lstStyle/>
          <a:p>
            <a:pPr marL="16913" defTabSz="1217706">
              <a:spcBef>
                <a:spcPts val="40"/>
              </a:spcBef>
            </a:pPr>
            <a:r>
              <a:rPr kern="0" dirty="0">
                <a:solidFill>
                  <a:prstClr val="white"/>
                </a:solidFill>
              </a:rPr>
              <a:t>LUONTOTOIMINTAA</a:t>
            </a:r>
            <a:r>
              <a:rPr kern="0" spc="346" dirty="0">
                <a:solidFill>
                  <a:prstClr val="white"/>
                </a:solidFill>
              </a:rPr>
              <a:t> </a:t>
            </a:r>
            <a:r>
              <a:rPr kern="0" dirty="0">
                <a:solidFill>
                  <a:prstClr val="white"/>
                </a:solidFill>
              </a:rPr>
              <a:t>JOKAISEEN</a:t>
            </a:r>
            <a:r>
              <a:rPr kern="0" spc="107" dirty="0">
                <a:solidFill>
                  <a:prstClr val="white"/>
                </a:solidFill>
              </a:rPr>
              <a:t> </a:t>
            </a:r>
            <a:r>
              <a:rPr kern="0" spc="53" dirty="0">
                <a:solidFill>
                  <a:prstClr val="white"/>
                </a:solidFill>
              </a:rPr>
              <a:t>VUODENAIKAAN</a:t>
            </a:r>
          </a:p>
        </p:txBody>
      </p:sp>
      <p:sp>
        <p:nvSpPr>
          <p:cNvPr id="13" name="object 13"/>
          <p:cNvSpPr txBox="1"/>
          <p:nvPr/>
        </p:nvSpPr>
        <p:spPr>
          <a:xfrm>
            <a:off x="4339878" y="2921104"/>
            <a:ext cx="906508" cy="163930"/>
          </a:xfrm>
          <a:prstGeom prst="rect">
            <a:avLst/>
          </a:prstGeom>
        </p:spPr>
        <p:txBody>
          <a:bodyPr vert="horz" wrap="square" lIns="0" tIns="20295" rIns="0" bIns="0" rtlCol="0">
            <a:spAutoFit/>
          </a:bodyPr>
          <a:lstStyle/>
          <a:p>
            <a:pPr marL="16913" defTabSz="1217706">
              <a:spcBef>
                <a:spcPts val="160"/>
              </a:spcBef>
            </a:pPr>
            <a:r>
              <a:rPr sz="932" i="1" kern="0" spc="-13" dirty="0">
                <a:solidFill>
                  <a:srgbClr val="231F20"/>
                </a:solidFill>
                <a:latin typeface="Lucida Sans"/>
                <a:cs typeface="Lucida Sans"/>
              </a:rPr>
              <a:t>Orvokintaimet</a:t>
            </a:r>
            <a:endParaRPr sz="932" kern="0" dirty="0">
              <a:solidFill>
                <a:sysClr val="windowText" lastClr="000000"/>
              </a:solidFill>
              <a:latin typeface="Lucida Sans"/>
              <a:cs typeface="Lucida Sans"/>
            </a:endParaRPr>
          </a:p>
        </p:txBody>
      </p:sp>
      <p:sp>
        <p:nvSpPr>
          <p:cNvPr id="14" name="object 14"/>
          <p:cNvSpPr txBox="1"/>
          <p:nvPr/>
        </p:nvSpPr>
        <p:spPr>
          <a:xfrm>
            <a:off x="422063" y="5929059"/>
            <a:ext cx="1161040" cy="163930"/>
          </a:xfrm>
          <a:prstGeom prst="rect">
            <a:avLst/>
          </a:prstGeom>
        </p:spPr>
        <p:txBody>
          <a:bodyPr vert="horz" wrap="square" lIns="0" tIns="20295" rIns="0" bIns="0" rtlCol="0">
            <a:spAutoFit/>
          </a:bodyPr>
          <a:lstStyle/>
          <a:p>
            <a:pPr marL="16913" defTabSz="1217706">
              <a:spcBef>
                <a:spcPts val="160"/>
              </a:spcBef>
            </a:pPr>
            <a:r>
              <a:rPr sz="932" i="1" kern="0" spc="-13" dirty="0">
                <a:solidFill>
                  <a:srgbClr val="231F20"/>
                </a:solidFill>
                <a:latin typeface="Lucida Sans"/>
                <a:cs typeface="Lucida Sans"/>
              </a:rPr>
              <a:t>Tulppaaniasetelma</a:t>
            </a:r>
            <a:endParaRPr sz="932" kern="0" dirty="0">
              <a:solidFill>
                <a:sysClr val="windowText" lastClr="000000"/>
              </a:solidFill>
              <a:latin typeface="Lucida Sans"/>
              <a:cs typeface="Lucida Sans"/>
            </a:endParaRPr>
          </a:p>
        </p:txBody>
      </p:sp>
      <p:sp>
        <p:nvSpPr>
          <p:cNvPr id="15" name="object 15"/>
          <p:cNvSpPr txBox="1"/>
          <p:nvPr/>
        </p:nvSpPr>
        <p:spPr>
          <a:xfrm>
            <a:off x="8284366" y="5929059"/>
            <a:ext cx="2018501" cy="163930"/>
          </a:xfrm>
          <a:prstGeom prst="rect">
            <a:avLst/>
          </a:prstGeom>
        </p:spPr>
        <p:txBody>
          <a:bodyPr vert="horz" wrap="square" lIns="0" tIns="20295" rIns="0" bIns="0" rtlCol="0">
            <a:spAutoFit/>
          </a:bodyPr>
          <a:lstStyle/>
          <a:p>
            <a:pPr marL="16913" defTabSz="1217706">
              <a:spcBef>
                <a:spcPts val="160"/>
              </a:spcBef>
            </a:pPr>
            <a:r>
              <a:rPr sz="932" i="1" kern="0" dirty="0">
                <a:solidFill>
                  <a:srgbClr val="231F20"/>
                </a:solidFill>
                <a:latin typeface="Lucida Sans"/>
                <a:cs typeface="Lucida Sans"/>
              </a:rPr>
              <a:t>Sipulikasvien</a:t>
            </a:r>
            <a:r>
              <a:rPr sz="932" i="1" kern="0" spc="200" dirty="0">
                <a:solidFill>
                  <a:srgbClr val="231F20"/>
                </a:solidFill>
                <a:latin typeface="Lucida Sans"/>
                <a:cs typeface="Lucida Sans"/>
              </a:rPr>
              <a:t> </a:t>
            </a:r>
            <a:r>
              <a:rPr sz="932" i="1" kern="0" dirty="0">
                <a:solidFill>
                  <a:srgbClr val="231F20"/>
                </a:solidFill>
                <a:latin typeface="Lucida Sans"/>
                <a:cs typeface="Lucida Sans"/>
              </a:rPr>
              <a:t>kasvatus</a:t>
            </a:r>
            <a:r>
              <a:rPr sz="932" i="1" kern="0" spc="200" dirty="0">
                <a:solidFill>
                  <a:srgbClr val="231F20"/>
                </a:solidFill>
                <a:latin typeface="Lucida Sans"/>
                <a:cs typeface="Lucida Sans"/>
              </a:rPr>
              <a:t> </a:t>
            </a:r>
            <a:r>
              <a:rPr sz="932" i="1" kern="0" spc="-13" dirty="0">
                <a:solidFill>
                  <a:srgbClr val="231F20"/>
                </a:solidFill>
                <a:latin typeface="Lucida Sans"/>
                <a:cs typeface="Lucida Sans"/>
              </a:rPr>
              <a:t>ruukuissa</a:t>
            </a:r>
            <a:endParaRPr sz="932" kern="0" dirty="0">
              <a:solidFill>
                <a:sysClr val="windowText" lastClr="000000"/>
              </a:solidFill>
              <a:latin typeface="Lucida Sans"/>
              <a:cs typeface="Lucida Sans"/>
            </a:endParaRPr>
          </a:p>
        </p:txBody>
      </p:sp>
      <p:sp>
        <p:nvSpPr>
          <p:cNvPr id="16" name="object 16"/>
          <p:cNvSpPr txBox="1"/>
          <p:nvPr/>
        </p:nvSpPr>
        <p:spPr>
          <a:xfrm>
            <a:off x="4341218" y="5929059"/>
            <a:ext cx="1068867" cy="163930"/>
          </a:xfrm>
          <a:prstGeom prst="rect">
            <a:avLst/>
          </a:prstGeom>
        </p:spPr>
        <p:txBody>
          <a:bodyPr vert="horz" wrap="square" lIns="0" tIns="20295" rIns="0" bIns="0" rtlCol="0">
            <a:spAutoFit/>
          </a:bodyPr>
          <a:lstStyle/>
          <a:p>
            <a:pPr marL="16913" defTabSz="1217706">
              <a:spcBef>
                <a:spcPts val="160"/>
              </a:spcBef>
            </a:pPr>
            <a:r>
              <a:rPr sz="932" i="1" kern="0" spc="-13" dirty="0">
                <a:solidFill>
                  <a:srgbClr val="231F20"/>
                </a:solidFill>
                <a:latin typeface="Lucida Sans"/>
                <a:cs typeface="Lucida Sans"/>
              </a:rPr>
              <a:t>Pääsiäisasetelma</a:t>
            </a:r>
            <a:endParaRPr sz="932" kern="0" dirty="0">
              <a:solidFill>
                <a:sysClr val="windowText" lastClr="000000"/>
              </a:solidFill>
              <a:latin typeface="Lucida Sans"/>
              <a:cs typeface="Lucida Sans"/>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141241" y="819883"/>
            <a:ext cx="122982" cy="1893349"/>
          </a:xfrm>
          <a:prstGeom prst="rect">
            <a:avLst/>
          </a:prstGeom>
        </p:spPr>
        <p:txBody>
          <a:bodyPr vert="vert270" wrap="square" lIns="0" tIns="10147" rIns="0" bIns="0" rtlCol="0">
            <a:spAutoFit/>
          </a:bodyPr>
          <a:lstStyle/>
          <a:p>
            <a:pPr marL="16913" defTabSz="1217706">
              <a:spcBef>
                <a:spcPts val="80"/>
              </a:spcBef>
            </a:pPr>
            <a:r>
              <a:rPr sz="799" kern="0" dirty="0">
                <a:solidFill>
                  <a:srgbClr val="231F20"/>
                </a:solidFill>
                <a:latin typeface="Gill Sans MT"/>
                <a:cs typeface="Gill Sans MT"/>
              </a:rPr>
              <a:t>KUVA:</a:t>
            </a:r>
            <a:r>
              <a:rPr sz="799" kern="0" spc="272" dirty="0">
                <a:solidFill>
                  <a:srgbClr val="231F20"/>
                </a:solidFill>
                <a:latin typeface="Gill Sans MT"/>
                <a:cs typeface="Gill Sans MT"/>
              </a:rPr>
              <a:t> </a:t>
            </a:r>
            <a:r>
              <a:rPr sz="799" kern="0" dirty="0">
                <a:solidFill>
                  <a:srgbClr val="231F20"/>
                </a:solidFill>
                <a:latin typeface="Gill Sans MT"/>
                <a:cs typeface="Gill Sans MT"/>
              </a:rPr>
              <a:t>MINNA</a:t>
            </a:r>
            <a:r>
              <a:rPr sz="799" kern="0" spc="280" dirty="0">
                <a:solidFill>
                  <a:srgbClr val="231F20"/>
                </a:solidFill>
                <a:latin typeface="Gill Sans MT"/>
                <a:cs typeface="Gill Sans MT"/>
              </a:rPr>
              <a:t> </a:t>
            </a:r>
            <a:r>
              <a:rPr sz="799" kern="0" dirty="0">
                <a:solidFill>
                  <a:srgbClr val="231F20"/>
                </a:solidFill>
                <a:latin typeface="Gill Sans MT"/>
                <a:cs typeface="Gill Sans MT"/>
              </a:rPr>
              <a:t>MALIN/VIHREÄ</a:t>
            </a:r>
            <a:r>
              <a:rPr sz="799" kern="0" spc="280" dirty="0">
                <a:solidFill>
                  <a:srgbClr val="231F20"/>
                </a:solidFill>
                <a:latin typeface="Gill Sans MT"/>
                <a:cs typeface="Gill Sans MT"/>
              </a:rPr>
              <a:t> </a:t>
            </a:r>
            <a:r>
              <a:rPr sz="799" kern="0" spc="-13" dirty="0">
                <a:solidFill>
                  <a:srgbClr val="231F20"/>
                </a:solidFill>
                <a:latin typeface="Gill Sans MT"/>
                <a:cs typeface="Gill Sans MT"/>
              </a:rPr>
              <a:t>VERÄJÄ</a:t>
            </a:r>
            <a:endParaRPr sz="799" kern="0" dirty="0">
              <a:solidFill>
                <a:sysClr val="windowText" lastClr="000000"/>
              </a:solidFill>
              <a:latin typeface="Gill Sans MT"/>
              <a:cs typeface="Gill Sans MT"/>
            </a:endParaRPr>
          </a:p>
        </p:txBody>
      </p:sp>
      <p:sp>
        <p:nvSpPr>
          <p:cNvPr id="3" name="object 3"/>
          <p:cNvSpPr txBox="1"/>
          <p:nvPr/>
        </p:nvSpPr>
        <p:spPr>
          <a:xfrm>
            <a:off x="4199051" y="4853889"/>
            <a:ext cx="122982" cy="1143281"/>
          </a:xfrm>
          <a:prstGeom prst="rect">
            <a:avLst/>
          </a:prstGeom>
        </p:spPr>
        <p:txBody>
          <a:bodyPr vert="vert270" wrap="square" lIns="0" tIns="10147" rIns="0" bIns="0" rtlCol="0">
            <a:spAutoFit/>
          </a:bodyPr>
          <a:lstStyle/>
          <a:p>
            <a:pPr marL="16913" defTabSz="1217706">
              <a:spcBef>
                <a:spcPts val="80"/>
              </a:spcBef>
            </a:pPr>
            <a:r>
              <a:rPr sz="799" kern="0" dirty="0">
                <a:solidFill>
                  <a:srgbClr val="231F20"/>
                </a:solidFill>
                <a:latin typeface="Gill Sans MT"/>
                <a:cs typeface="Gill Sans MT"/>
              </a:rPr>
              <a:t>KUVA:</a:t>
            </a:r>
            <a:r>
              <a:rPr sz="799" kern="0" spc="200" dirty="0">
                <a:solidFill>
                  <a:srgbClr val="231F20"/>
                </a:solidFill>
                <a:latin typeface="Gill Sans MT"/>
                <a:cs typeface="Gill Sans MT"/>
              </a:rPr>
              <a:t> </a:t>
            </a:r>
            <a:r>
              <a:rPr sz="799" kern="0" dirty="0">
                <a:solidFill>
                  <a:srgbClr val="231F20"/>
                </a:solidFill>
                <a:latin typeface="Gill Sans MT"/>
                <a:cs typeface="Gill Sans MT"/>
              </a:rPr>
              <a:t>VIHREÄ</a:t>
            </a:r>
            <a:r>
              <a:rPr sz="799" kern="0" spc="206" dirty="0">
                <a:solidFill>
                  <a:srgbClr val="231F20"/>
                </a:solidFill>
                <a:latin typeface="Gill Sans MT"/>
                <a:cs typeface="Gill Sans MT"/>
              </a:rPr>
              <a:t> </a:t>
            </a:r>
            <a:r>
              <a:rPr sz="799" kern="0" spc="-13" dirty="0">
                <a:solidFill>
                  <a:srgbClr val="231F20"/>
                </a:solidFill>
                <a:latin typeface="Gill Sans MT"/>
                <a:cs typeface="Gill Sans MT"/>
              </a:rPr>
              <a:t>VERÄJÄ</a:t>
            </a:r>
            <a:endParaRPr sz="799" kern="0" dirty="0">
              <a:solidFill>
                <a:sysClr val="windowText" lastClr="000000"/>
              </a:solidFill>
              <a:latin typeface="Gill Sans MT"/>
              <a:cs typeface="Gill Sans MT"/>
            </a:endParaRPr>
          </a:p>
        </p:txBody>
      </p:sp>
      <p:sp>
        <p:nvSpPr>
          <p:cNvPr id="4" name="object 4"/>
          <p:cNvSpPr txBox="1"/>
          <p:nvPr/>
        </p:nvSpPr>
        <p:spPr>
          <a:xfrm>
            <a:off x="8130181" y="4853889"/>
            <a:ext cx="122982" cy="1143281"/>
          </a:xfrm>
          <a:prstGeom prst="rect">
            <a:avLst/>
          </a:prstGeom>
        </p:spPr>
        <p:txBody>
          <a:bodyPr vert="vert270" wrap="square" lIns="0" tIns="10147" rIns="0" bIns="0" rtlCol="0">
            <a:spAutoFit/>
          </a:bodyPr>
          <a:lstStyle/>
          <a:p>
            <a:pPr marL="16913" defTabSz="1217706">
              <a:spcBef>
                <a:spcPts val="80"/>
              </a:spcBef>
            </a:pPr>
            <a:r>
              <a:rPr sz="799" kern="0" dirty="0">
                <a:solidFill>
                  <a:srgbClr val="231F20"/>
                </a:solidFill>
                <a:latin typeface="Gill Sans MT"/>
                <a:cs typeface="Gill Sans MT"/>
              </a:rPr>
              <a:t>KUVA:</a:t>
            </a:r>
            <a:r>
              <a:rPr sz="799" kern="0" spc="200" dirty="0">
                <a:solidFill>
                  <a:srgbClr val="231F20"/>
                </a:solidFill>
                <a:latin typeface="Gill Sans MT"/>
                <a:cs typeface="Gill Sans MT"/>
              </a:rPr>
              <a:t> </a:t>
            </a:r>
            <a:r>
              <a:rPr sz="799" kern="0" dirty="0">
                <a:solidFill>
                  <a:srgbClr val="231F20"/>
                </a:solidFill>
                <a:latin typeface="Gill Sans MT"/>
                <a:cs typeface="Gill Sans MT"/>
              </a:rPr>
              <a:t>VIHREÄ</a:t>
            </a:r>
            <a:r>
              <a:rPr sz="799" kern="0" spc="206" dirty="0">
                <a:solidFill>
                  <a:srgbClr val="231F20"/>
                </a:solidFill>
                <a:latin typeface="Gill Sans MT"/>
                <a:cs typeface="Gill Sans MT"/>
              </a:rPr>
              <a:t> </a:t>
            </a:r>
            <a:r>
              <a:rPr sz="799" kern="0" spc="-13" dirty="0">
                <a:solidFill>
                  <a:srgbClr val="231F20"/>
                </a:solidFill>
                <a:latin typeface="Gill Sans MT"/>
                <a:cs typeface="Gill Sans MT"/>
              </a:rPr>
              <a:t>VERÄJÄ</a:t>
            </a:r>
            <a:endParaRPr sz="799" kern="0" dirty="0">
              <a:solidFill>
                <a:sysClr val="windowText" lastClr="000000"/>
              </a:solidFill>
              <a:latin typeface="Gill Sans MT"/>
              <a:cs typeface="Gill Sans MT"/>
            </a:endParaRPr>
          </a:p>
        </p:txBody>
      </p:sp>
      <p:sp>
        <p:nvSpPr>
          <p:cNvPr id="5" name="object 5"/>
          <p:cNvSpPr txBox="1"/>
          <p:nvPr/>
        </p:nvSpPr>
        <p:spPr>
          <a:xfrm>
            <a:off x="278979" y="5195270"/>
            <a:ext cx="122982" cy="801650"/>
          </a:xfrm>
          <a:prstGeom prst="rect">
            <a:avLst/>
          </a:prstGeom>
        </p:spPr>
        <p:txBody>
          <a:bodyPr vert="vert270" wrap="square" lIns="0" tIns="10147" rIns="0" bIns="0" rtlCol="0">
            <a:spAutoFit/>
          </a:bodyPr>
          <a:lstStyle/>
          <a:p>
            <a:pPr marL="16913" defTabSz="1217706">
              <a:spcBef>
                <a:spcPts val="80"/>
              </a:spcBef>
            </a:pPr>
            <a:r>
              <a:rPr sz="799" kern="0" dirty="0">
                <a:solidFill>
                  <a:srgbClr val="231F20"/>
                </a:solidFill>
                <a:latin typeface="Gill Sans MT"/>
                <a:cs typeface="Gill Sans MT"/>
              </a:rPr>
              <a:t>KUVA:</a:t>
            </a:r>
            <a:r>
              <a:rPr sz="799" kern="0" spc="146" dirty="0">
                <a:solidFill>
                  <a:srgbClr val="231F20"/>
                </a:solidFill>
                <a:latin typeface="Gill Sans MT"/>
                <a:cs typeface="Gill Sans MT"/>
              </a:rPr>
              <a:t> </a:t>
            </a:r>
            <a:r>
              <a:rPr sz="799" kern="0" spc="-13" dirty="0">
                <a:solidFill>
                  <a:srgbClr val="231F20"/>
                </a:solidFill>
                <a:latin typeface="Gill Sans MT"/>
                <a:cs typeface="Gill Sans MT"/>
              </a:rPr>
              <a:t>PIXABAY</a:t>
            </a:r>
            <a:endParaRPr sz="799" kern="0" dirty="0">
              <a:solidFill>
                <a:sysClr val="windowText" lastClr="000000"/>
              </a:solidFill>
              <a:latin typeface="Gill Sans MT"/>
              <a:cs typeface="Gill Sans MT"/>
            </a:endParaRPr>
          </a:p>
        </p:txBody>
      </p:sp>
      <p:pic>
        <p:nvPicPr>
          <p:cNvPr id="6" name="object 6"/>
          <p:cNvPicPr/>
          <p:nvPr/>
        </p:nvPicPr>
        <p:blipFill>
          <a:blip r:embed="rId2" cstate="print"/>
          <a:stretch>
            <a:fillRect/>
          </a:stretch>
        </p:blipFill>
        <p:spPr>
          <a:xfrm>
            <a:off x="438970" y="239700"/>
            <a:ext cx="3643501" cy="5736230"/>
          </a:xfrm>
          <a:prstGeom prst="rect">
            <a:avLst/>
          </a:prstGeom>
        </p:spPr>
      </p:pic>
      <p:pic>
        <p:nvPicPr>
          <p:cNvPr id="7" name="object 7"/>
          <p:cNvPicPr/>
          <p:nvPr/>
        </p:nvPicPr>
        <p:blipFill>
          <a:blip r:embed="rId3" cstate="print"/>
          <a:stretch>
            <a:fillRect/>
          </a:stretch>
        </p:blipFill>
        <p:spPr>
          <a:xfrm>
            <a:off x="8290221" y="2995636"/>
            <a:ext cx="2649386" cy="2984320"/>
          </a:xfrm>
          <a:prstGeom prst="rect">
            <a:avLst/>
          </a:prstGeom>
        </p:spPr>
      </p:pic>
      <p:pic>
        <p:nvPicPr>
          <p:cNvPr id="8" name="object 8"/>
          <p:cNvPicPr/>
          <p:nvPr/>
        </p:nvPicPr>
        <p:blipFill>
          <a:blip r:embed="rId4" cstate="print"/>
          <a:stretch>
            <a:fillRect/>
          </a:stretch>
        </p:blipFill>
        <p:spPr>
          <a:xfrm>
            <a:off x="4364605" y="239683"/>
            <a:ext cx="3660075" cy="5740272"/>
          </a:xfrm>
          <a:prstGeom prst="rect">
            <a:avLst/>
          </a:prstGeom>
        </p:spPr>
      </p:pic>
      <p:pic>
        <p:nvPicPr>
          <p:cNvPr id="9" name="object 9"/>
          <p:cNvPicPr/>
          <p:nvPr/>
        </p:nvPicPr>
        <p:blipFill>
          <a:blip r:embed="rId5" cstate="print"/>
          <a:stretch>
            <a:fillRect/>
          </a:stretch>
        </p:blipFill>
        <p:spPr>
          <a:xfrm>
            <a:off x="8301281" y="239701"/>
            <a:ext cx="2638343" cy="2456973"/>
          </a:xfrm>
          <a:prstGeom prst="rect">
            <a:avLst/>
          </a:prstGeom>
        </p:spPr>
      </p:pic>
      <p:sp>
        <p:nvSpPr>
          <p:cNvPr id="10" name="object 10"/>
          <p:cNvSpPr txBox="1"/>
          <p:nvPr/>
        </p:nvSpPr>
        <p:spPr>
          <a:xfrm>
            <a:off x="8273310" y="2693718"/>
            <a:ext cx="2366897" cy="163930"/>
          </a:xfrm>
          <a:prstGeom prst="rect">
            <a:avLst/>
          </a:prstGeom>
        </p:spPr>
        <p:txBody>
          <a:bodyPr vert="horz" wrap="square" lIns="0" tIns="20295" rIns="0" bIns="0" rtlCol="0">
            <a:spAutoFit/>
          </a:bodyPr>
          <a:lstStyle/>
          <a:p>
            <a:pPr marL="16913" defTabSz="1217706">
              <a:spcBef>
                <a:spcPts val="160"/>
              </a:spcBef>
            </a:pPr>
            <a:r>
              <a:rPr sz="932" i="1" kern="0" dirty="0">
                <a:solidFill>
                  <a:srgbClr val="231F20"/>
                </a:solidFill>
                <a:latin typeface="Lucida Sans"/>
                <a:cs typeface="Lucida Sans"/>
              </a:rPr>
              <a:t>Kankaan</a:t>
            </a:r>
            <a:r>
              <a:rPr sz="932" i="1" kern="0" spc="186" dirty="0">
                <a:solidFill>
                  <a:srgbClr val="231F20"/>
                </a:solidFill>
                <a:latin typeface="Lucida Sans"/>
                <a:cs typeface="Lucida Sans"/>
              </a:rPr>
              <a:t> </a:t>
            </a:r>
            <a:r>
              <a:rPr sz="932" i="1" kern="0" dirty="0">
                <a:solidFill>
                  <a:srgbClr val="231F20"/>
                </a:solidFill>
                <a:latin typeface="Lucida Sans"/>
                <a:cs typeface="Lucida Sans"/>
              </a:rPr>
              <a:t>painantaa</a:t>
            </a:r>
            <a:r>
              <a:rPr sz="932" i="1" kern="0" spc="193" dirty="0">
                <a:solidFill>
                  <a:srgbClr val="231F20"/>
                </a:solidFill>
                <a:latin typeface="Lucida Sans"/>
                <a:cs typeface="Lucida Sans"/>
              </a:rPr>
              <a:t> </a:t>
            </a:r>
            <a:r>
              <a:rPr sz="932" i="1" kern="0" dirty="0">
                <a:solidFill>
                  <a:srgbClr val="231F20"/>
                </a:solidFill>
                <a:latin typeface="Lucida Sans"/>
                <a:cs typeface="Lucida Sans"/>
              </a:rPr>
              <a:t>puunlehtien</a:t>
            </a:r>
            <a:r>
              <a:rPr sz="932" i="1" kern="0" spc="186" dirty="0">
                <a:solidFill>
                  <a:srgbClr val="231F20"/>
                </a:solidFill>
                <a:latin typeface="Lucida Sans"/>
                <a:cs typeface="Lucida Sans"/>
              </a:rPr>
              <a:t> </a:t>
            </a:r>
            <a:r>
              <a:rPr sz="932" i="1" kern="0" spc="-13" dirty="0">
                <a:solidFill>
                  <a:srgbClr val="231F20"/>
                </a:solidFill>
                <a:latin typeface="Lucida Sans"/>
                <a:cs typeface="Lucida Sans"/>
              </a:rPr>
              <a:t>avulla</a:t>
            </a:r>
            <a:endParaRPr sz="932" kern="0" dirty="0">
              <a:solidFill>
                <a:sysClr val="windowText" lastClr="000000"/>
              </a:solidFill>
              <a:latin typeface="Lucida Sans"/>
              <a:cs typeface="Lucida Sans"/>
            </a:endParaRPr>
          </a:p>
        </p:txBody>
      </p:sp>
      <p:sp>
        <p:nvSpPr>
          <p:cNvPr id="11" name="object 11"/>
          <p:cNvSpPr txBox="1"/>
          <p:nvPr/>
        </p:nvSpPr>
        <p:spPr>
          <a:xfrm>
            <a:off x="421967" y="5984544"/>
            <a:ext cx="783047" cy="156245"/>
          </a:xfrm>
          <a:prstGeom prst="rect">
            <a:avLst/>
          </a:prstGeom>
        </p:spPr>
        <p:txBody>
          <a:bodyPr vert="horz" wrap="square" lIns="0" tIns="12684" rIns="0" bIns="0" rtlCol="0">
            <a:spAutoFit/>
          </a:bodyPr>
          <a:lstStyle/>
          <a:p>
            <a:pPr marL="16913" defTabSz="1217706">
              <a:spcBef>
                <a:spcPts val="100"/>
              </a:spcBef>
            </a:pPr>
            <a:r>
              <a:rPr sz="932" i="1" kern="0" spc="-13" dirty="0">
                <a:solidFill>
                  <a:srgbClr val="231F20"/>
                </a:solidFill>
                <a:latin typeface="Lucida Sans"/>
                <a:cs typeface="Lucida Sans"/>
              </a:rPr>
              <a:t>Saunavihdat</a:t>
            </a:r>
            <a:endParaRPr sz="932" kern="0" dirty="0">
              <a:solidFill>
                <a:sysClr val="windowText" lastClr="000000"/>
              </a:solidFill>
              <a:latin typeface="Lucida Sans"/>
              <a:cs typeface="Lucida Sans"/>
            </a:endParaRPr>
          </a:p>
        </p:txBody>
      </p:sp>
      <p:sp>
        <p:nvSpPr>
          <p:cNvPr id="12" name="object 12"/>
          <p:cNvSpPr txBox="1"/>
          <p:nvPr/>
        </p:nvSpPr>
        <p:spPr>
          <a:xfrm>
            <a:off x="4353180" y="5984544"/>
            <a:ext cx="2175787" cy="156245"/>
          </a:xfrm>
          <a:prstGeom prst="rect">
            <a:avLst/>
          </a:prstGeom>
        </p:spPr>
        <p:txBody>
          <a:bodyPr vert="horz" wrap="square" lIns="0" tIns="12684" rIns="0" bIns="0" rtlCol="0">
            <a:spAutoFit/>
          </a:bodyPr>
          <a:lstStyle/>
          <a:p>
            <a:pPr marL="16913" defTabSz="1217706">
              <a:spcBef>
                <a:spcPts val="100"/>
              </a:spcBef>
            </a:pPr>
            <a:r>
              <a:rPr sz="932" i="1" kern="0" dirty="0">
                <a:solidFill>
                  <a:srgbClr val="231F20"/>
                </a:solidFill>
                <a:latin typeface="Lucida Sans"/>
                <a:cs typeface="Lucida Sans"/>
              </a:rPr>
              <a:t>Kankaanpainantaa</a:t>
            </a:r>
            <a:r>
              <a:rPr sz="932" i="1" kern="0" spc="233" dirty="0">
                <a:solidFill>
                  <a:srgbClr val="231F20"/>
                </a:solidFill>
                <a:latin typeface="Lucida Sans"/>
                <a:cs typeface="Lucida Sans"/>
              </a:rPr>
              <a:t> </a:t>
            </a:r>
            <a:r>
              <a:rPr sz="932" i="1" kern="0" dirty="0">
                <a:solidFill>
                  <a:srgbClr val="231F20"/>
                </a:solidFill>
                <a:latin typeface="Lucida Sans"/>
                <a:cs typeface="Lucida Sans"/>
              </a:rPr>
              <a:t>kasvisten</a:t>
            </a:r>
            <a:r>
              <a:rPr sz="932" i="1" kern="0" spc="240" dirty="0">
                <a:solidFill>
                  <a:srgbClr val="231F20"/>
                </a:solidFill>
                <a:latin typeface="Lucida Sans"/>
                <a:cs typeface="Lucida Sans"/>
              </a:rPr>
              <a:t> </a:t>
            </a:r>
            <a:r>
              <a:rPr sz="932" i="1" kern="0" spc="-13" dirty="0">
                <a:solidFill>
                  <a:srgbClr val="231F20"/>
                </a:solidFill>
                <a:latin typeface="Lucida Sans"/>
                <a:cs typeface="Lucida Sans"/>
              </a:rPr>
              <a:t>avulla</a:t>
            </a:r>
            <a:endParaRPr sz="932" kern="0" dirty="0">
              <a:solidFill>
                <a:sysClr val="windowText" lastClr="000000"/>
              </a:solidFill>
              <a:latin typeface="Lucida Sans"/>
              <a:cs typeface="Lucida Sans"/>
            </a:endParaRPr>
          </a:p>
        </p:txBody>
      </p:sp>
      <p:sp>
        <p:nvSpPr>
          <p:cNvPr id="13" name="object 13"/>
          <p:cNvSpPr txBox="1"/>
          <p:nvPr/>
        </p:nvSpPr>
        <p:spPr>
          <a:xfrm>
            <a:off x="8284269" y="5984544"/>
            <a:ext cx="771208" cy="156245"/>
          </a:xfrm>
          <a:prstGeom prst="rect">
            <a:avLst/>
          </a:prstGeom>
        </p:spPr>
        <p:txBody>
          <a:bodyPr vert="horz" wrap="square" lIns="0" tIns="12684" rIns="0" bIns="0" rtlCol="0">
            <a:spAutoFit/>
          </a:bodyPr>
          <a:lstStyle/>
          <a:p>
            <a:pPr marL="16913" defTabSz="1217706">
              <a:spcBef>
                <a:spcPts val="100"/>
              </a:spcBef>
            </a:pPr>
            <a:r>
              <a:rPr sz="932" i="1" kern="0" spc="-13" dirty="0">
                <a:solidFill>
                  <a:srgbClr val="231F20"/>
                </a:solidFill>
                <a:latin typeface="Lucida Sans"/>
                <a:cs typeface="Lucida Sans"/>
              </a:rPr>
              <a:t>Tuoksupussi</a:t>
            </a:r>
            <a:endParaRPr sz="932" kern="0" dirty="0">
              <a:solidFill>
                <a:sysClr val="windowText" lastClr="000000"/>
              </a:solidFill>
              <a:latin typeface="Lucida Sans"/>
              <a:cs typeface="Lucida Sans"/>
            </a:endParaRPr>
          </a:p>
        </p:txBody>
      </p:sp>
      <p:sp>
        <p:nvSpPr>
          <p:cNvPr id="14" name="object 14"/>
          <p:cNvSpPr txBox="1">
            <a:spLocks noGrp="1"/>
          </p:cNvSpPr>
          <p:nvPr>
            <p:ph type="ftr" sz="quarter" idx="4294967295"/>
          </p:nvPr>
        </p:nvSpPr>
        <p:spPr>
          <a:xfrm>
            <a:off x="560256" y="8381390"/>
            <a:ext cx="6525950" cy="230570"/>
          </a:xfrm>
          <a:prstGeom prst="rect">
            <a:avLst/>
          </a:prstGeom>
        </p:spPr>
        <p:txBody>
          <a:bodyPr vert="horz" wrap="square" lIns="0" tIns="5074" rIns="0" bIns="0" rtlCol="0">
            <a:spAutoFit/>
          </a:bodyPr>
          <a:lstStyle/>
          <a:p>
            <a:pPr marL="16913" defTabSz="1217706">
              <a:spcBef>
                <a:spcPts val="40"/>
              </a:spcBef>
            </a:pPr>
            <a:r>
              <a:rPr kern="0" dirty="0">
                <a:solidFill>
                  <a:prstClr val="white"/>
                </a:solidFill>
              </a:rPr>
              <a:t>LUONTOTOIMINTAA</a:t>
            </a:r>
            <a:r>
              <a:rPr kern="0" spc="346" dirty="0">
                <a:solidFill>
                  <a:prstClr val="white"/>
                </a:solidFill>
              </a:rPr>
              <a:t> </a:t>
            </a:r>
            <a:r>
              <a:rPr kern="0" dirty="0">
                <a:solidFill>
                  <a:prstClr val="white"/>
                </a:solidFill>
              </a:rPr>
              <a:t>JOKAISEEN</a:t>
            </a:r>
            <a:r>
              <a:rPr kern="0" spc="107" dirty="0">
                <a:solidFill>
                  <a:prstClr val="white"/>
                </a:solidFill>
              </a:rPr>
              <a:t> </a:t>
            </a:r>
            <a:r>
              <a:rPr kern="0" spc="53" dirty="0">
                <a:solidFill>
                  <a:prstClr val="white"/>
                </a:solidFill>
              </a:rPr>
              <a:t>VUODENAIKAAN</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501848" y="4213093"/>
            <a:ext cx="112660" cy="1831619"/>
          </a:xfrm>
          <a:prstGeom prst="rect">
            <a:avLst/>
          </a:prstGeom>
        </p:spPr>
        <p:txBody>
          <a:bodyPr vert="vert270" wrap="square" lIns="0" tIns="16067" rIns="0" bIns="0" rtlCol="0">
            <a:spAutoFit/>
          </a:bodyPr>
          <a:lstStyle/>
          <a:p>
            <a:pPr marL="16913" defTabSz="1217706">
              <a:spcBef>
                <a:spcPts val="127"/>
              </a:spcBef>
            </a:pPr>
            <a:r>
              <a:rPr sz="732" kern="0" dirty="0">
                <a:solidFill>
                  <a:srgbClr val="231F20"/>
                </a:solidFill>
                <a:latin typeface="Gill Sans MT"/>
                <a:cs typeface="Gill Sans MT"/>
              </a:rPr>
              <a:t>KUVA:</a:t>
            </a:r>
            <a:r>
              <a:rPr sz="732" kern="0" spc="193" dirty="0">
                <a:solidFill>
                  <a:srgbClr val="231F20"/>
                </a:solidFill>
                <a:latin typeface="Gill Sans MT"/>
                <a:cs typeface="Gill Sans MT"/>
              </a:rPr>
              <a:t> </a:t>
            </a:r>
            <a:r>
              <a:rPr sz="732" kern="0" dirty="0">
                <a:solidFill>
                  <a:srgbClr val="231F20"/>
                </a:solidFill>
                <a:latin typeface="Gill Sans MT"/>
                <a:cs typeface="Gill Sans MT"/>
              </a:rPr>
              <a:t>MINNA</a:t>
            </a:r>
            <a:r>
              <a:rPr sz="732" kern="0" spc="206" dirty="0">
                <a:solidFill>
                  <a:srgbClr val="231F20"/>
                </a:solidFill>
                <a:latin typeface="Gill Sans MT"/>
                <a:cs typeface="Gill Sans MT"/>
              </a:rPr>
              <a:t> </a:t>
            </a:r>
            <a:r>
              <a:rPr sz="732" kern="0" spc="60" dirty="0">
                <a:solidFill>
                  <a:srgbClr val="231F20"/>
                </a:solidFill>
                <a:latin typeface="Gill Sans MT"/>
                <a:cs typeface="Gill Sans MT"/>
              </a:rPr>
              <a:t>MALIN/VIHREÄ</a:t>
            </a:r>
            <a:r>
              <a:rPr sz="732" kern="0" spc="206" dirty="0">
                <a:solidFill>
                  <a:srgbClr val="231F20"/>
                </a:solidFill>
                <a:latin typeface="Gill Sans MT"/>
                <a:cs typeface="Gill Sans MT"/>
              </a:rPr>
              <a:t> </a:t>
            </a:r>
            <a:r>
              <a:rPr sz="732" kern="0" spc="-13" dirty="0">
                <a:solidFill>
                  <a:srgbClr val="231F20"/>
                </a:solidFill>
                <a:latin typeface="Gill Sans MT"/>
                <a:cs typeface="Gill Sans MT"/>
              </a:rPr>
              <a:t>VERÄJÄ</a:t>
            </a:r>
            <a:endParaRPr sz="732" kern="0" dirty="0">
              <a:solidFill>
                <a:sysClr val="windowText" lastClr="000000"/>
              </a:solidFill>
              <a:latin typeface="Gill Sans MT"/>
              <a:cs typeface="Gill Sans MT"/>
            </a:endParaRPr>
          </a:p>
        </p:txBody>
      </p:sp>
      <p:sp>
        <p:nvSpPr>
          <p:cNvPr id="3" name="object 3"/>
          <p:cNvSpPr txBox="1"/>
          <p:nvPr/>
        </p:nvSpPr>
        <p:spPr>
          <a:xfrm>
            <a:off x="8135714" y="2283164"/>
            <a:ext cx="122982" cy="801650"/>
          </a:xfrm>
          <a:prstGeom prst="rect">
            <a:avLst/>
          </a:prstGeom>
        </p:spPr>
        <p:txBody>
          <a:bodyPr vert="vert270" wrap="square" lIns="0" tIns="10147" rIns="0" bIns="0" rtlCol="0">
            <a:spAutoFit/>
          </a:bodyPr>
          <a:lstStyle/>
          <a:p>
            <a:pPr marL="16913" defTabSz="1217706">
              <a:spcBef>
                <a:spcPts val="80"/>
              </a:spcBef>
            </a:pPr>
            <a:r>
              <a:rPr sz="799" kern="0" dirty="0">
                <a:solidFill>
                  <a:srgbClr val="231F20"/>
                </a:solidFill>
                <a:latin typeface="Gill Sans MT"/>
                <a:cs typeface="Gill Sans MT"/>
              </a:rPr>
              <a:t>KUVA:</a:t>
            </a:r>
            <a:r>
              <a:rPr sz="799" kern="0" spc="146" dirty="0">
                <a:solidFill>
                  <a:srgbClr val="231F20"/>
                </a:solidFill>
                <a:latin typeface="Gill Sans MT"/>
                <a:cs typeface="Gill Sans MT"/>
              </a:rPr>
              <a:t> </a:t>
            </a:r>
            <a:r>
              <a:rPr sz="799" kern="0" spc="-13" dirty="0">
                <a:solidFill>
                  <a:srgbClr val="231F20"/>
                </a:solidFill>
                <a:latin typeface="Gill Sans MT"/>
                <a:cs typeface="Gill Sans MT"/>
              </a:rPr>
              <a:t>PIXABAY</a:t>
            </a:r>
            <a:endParaRPr sz="799" kern="0" dirty="0">
              <a:solidFill>
                <a:sysClr val="windowText" lastClr="000000"/>
              </a:solidFill>
              <a:latin typeface="Gill Sans MT"/>
              <a:cs typeface="Gill Sans MT"/>
            </a:endParaRPr>
          </a:p>
        </p:txBody>
      </p:sp>
      <p:sp>
        <p:nvSpPr>
          <p:cNvPr id="4" name="object 4"/>
          <p:cNvSpPr txBox="1"/>
          <p:nvPr/>
        </p:nvSpPr>
        <p:spPr>
          <a:xfrm>
            <a:off x="4859807" y="1191093"/>
            <a:ext cx="122982" cy="1893349"/>
          </a:xfrm>
          <a:prstGeom prst="rect">
            <a:avLst/>
          </a:prstGeom>
        </p:spPr>
        <p:txBody>
          <a:bodyPr vert="vert270" wrap="square" lIns="0" tIns="10147" rIns="0" bIns="0" rtlCol="0">
            <a:spAutoFit/>
          </a:bodyPr>
          <a:lstStyle/>
          <a:p>
            <a:pPr marL="16913" defTabSz="1217706">
              <a:spcBef>
                <a:spcPts val="80"/>
              </a:spcBef>
            </a:pPr>
            <a:r>
              <a:rPr sz="799" kern="0" dirty="0">
                <a:solidFill>
                  <a:srgbClr val="231F20"/>
                </a:solidFill>
                <a:latin typeface="Gill Sans MT"/>
                <a:cs typeface="Gill Sans MT"/>
              </a:rPr>
              <a:t>KUVA:</a:t>
            </a:r>
            <a:r>
              <a:rPr sz="799" kern="0" spc="272" dirty="0">
                <a:solidFill>
                  <a:srgbClr val="231F20"/>
                </a:solidFill>
                <a:latin typeface="Gill Sans MT"/>
                <a:cs typeface="Gill Sans MT"/>
              </a:rPr>
              <a:t> </a:t>
            </a:r>
            <a:r>
              <a:rPr sz="799" kern="0" dirty="0">
                <a:solidFill>
                  <a:srgbClr val="231F20"/>
                </a:solidFill>
                <a:latin typeface="Gill Sans MT"/>
                <a:cs typeface="Gill Sans MT"/>
              </a:rPr>
              <a:t>MINNA</a:t>
            </a:r>
            <a:r>
              <a:rPr sz="799" kern="0" spc="280" dirty="0">
                <a:solidFill>
                  <a:srgbClr val="231F20"/>
                </a:solidFill>
                <a:latin typeface="Gill Sans MT"/>
                <a:cs typeface="Gill Sans MT"/>
              </a:rPr>
              <a:t> </a:t>
            </a:r>
            <a:r>
              <a:rPr sz="799" kern="0" dirty="0">
                <a:solidFill>
                  <a:srgbClr val="231F20"/>
                </a:solidFill>
                <a:latin typeface="Gill Sans MT"/>
                <a:cs typeface="Gill Sans MT"/>
              </a:rPr>
              <a:t>MALIN/VIHREÄ</a:t>
            </a:r>
            <a:r>
              <a:rPr sz="799" kern="0" spc="280" dirty="0">
                <a:solidFill>
                  <a:srgbClr val="231F20"/>
                </a:solidFill>
                <a:latin typeface="Gill Sans MT"/>
                <a:cs typeface="Gill Sans MT"/>
              </a:rPr>
              <a:t> </a:t>
            </a:r>
            <a:r>
              <a:rPr sz="799" kern="0" spc="-13" dirty="0">
                <a:solidFill>
                  <a:srgbClr val="231F20"/>
                </a:solidFill>
                <a:latin typeface="Gill Sans MT"/>
                <a:cs typeface="Gill Sans MT"/>
              </a:rPr>
              <a:t>VERÄJÄ</a:t>
            </a:r>
            <a:endParaRPr sz="799" kern="0" dirty="0">
              <a:solidFill>
                <a:sysClr val="windowText" lastClr="000000"/>
              </a:solidFill>
              <a:latin typeface="Gill Sans MT"/>
              <a:cs typeface="Gill Sans MT"/>
            </a:endParaRPr>
          </a:p>
        </p:txBody>
      </p:sp>
      <p:sp>
        <p:nvSpPr>
          <p:cNvPr id="5" name="object 5"/>
          <p:cNvSpPr txBox="1"/>
          <p:nvPr/>
        </p:nvSpPr>
        <p:spPr>
          <a:xfrm>
            <a:off x="278933" y="1191093"/>
            <a:ext cx="122982" cy="1893349"/>
          </a:xfrm>
          <a:prstGeom prst="rect">
            <a:avLst/>
          </a:prstGeom>
        </p:spPr>
        <p:txBody>
          <a:bodyPr vert="vert270" wrap="square" lIns="0" tIns="10147" rIns="0" bIns="0" rtlCol="0">
            <a:spAutoFit/>
          </a:bodyPr>
          <a:lstStyle/>
          <a:p>
            <a:pPr marL="16913" defTabSz="1217706">
              <a:spcBef>
                <a:spcPts val="80"/>
              </a:spcBef>
            </a:pPr>
            <a:r>
              <a:rPr sz="799" kern="0" dirty="0">
                <a:solidFill>
                  <a:srgbClr val="231F20"/>
                </a:solidFill>
                <a:latin typeface="Gill Sans MT"/>
                <a:cs typeface="Gill Sans MT"/>
              </a:rPr>
              <a:t>KUVA:</a:t>
            </a:r>
            <a:r>
              <a:rPr sz="799" kern="0" spc="272" dirty="0">
                <a:solidFill>
                  <a:srgbClr val="231F20"/>
                </a:solidFill>
                <a:latin typeface="Gill Sans MT"/>
                <a:cs typeface="Gill Sans MT"/>
              </a:rPr>
              <a:t> </a:t>
            </a:r>
            <a:r>
              <a:rPr sz="799" kern="0" dirty="0">
                <a:solidFill>
                  <a:srgbClr val="231F20"/>
                </a:solidFill>
                <a:latin typeface="Gill Sans MT"/>
                <a:cs typeface="Gill Sans MT"/>
              </a:rPr>
              <a:t>MINNA</a:t>
            </a:r>
            <a:r>
              <a:rPr sz="799" kern="0" spc="280" dirty="0">
                <a:solidFill>
                  <a:srgbClr val="231F20"/>
                </a:solidFill>
                <a:latin typeface="Gill Sans MT"/>
                <a:cs typeface="Gill Sans MT"/>
              </a:rPr>
              <a:t> </a:t>
            </a:r>
            <a:r>
              <a:rPr sz="799" kern="0" dirty="0">
                <a:solidFill>
                  <a:srgbClr val="231F20"/>
                </a:solidFill>
                <a:latin typeface="Gill Sans MT"/>
                <a:cs typeface="Gill Sans MT"/>
              </a:rPr>
              <a:t>MALIN/VIHREÄ</a:t>
            </a:r>
            <a:r>
              <a:rPr sz="799" kern="0" spc="280" dirty="0">
                <a:solidFill>
                  <a:srgbClr val="231F20"/>
                </a:solidFill>
                <a:latin typeface="Gill Sans MT"/>
                <a:cs typeface="Gill Sans MT"/>
              </a:rPr>
              <a:t> </a:t>
            </a:r>
            <a:r>
              <a:rPr sz="799" kern="0" spc="-13" dirty="0">
                <a:solidFill>
                  <a:srgbClr val="231F20"/>
                </a:solidFill>
                <a:latin typeface="Gill Sans MT"/>
                <a:cs typeface="Gill Sans MT"/>
              </a:rPr>
              <a:t>VERÄJÄ</a:t>
            </a:r>
            <a:endParaRPr sz="799" kern="0" dirty="0">
              <a:solidFill>
                <a:sysClr val="windowText" lastClr="000000"/>
              </a:solidFill>
              <a:latin typeface="Gill Sans MT"/>
              <a:cs typeface="Gill Sans MT"/>
            </a:endParaRPr>
          </a:p>
        </p:txBody>
      </p:sp>
      <p:sp>
        <p:nvSpPr>
          <p:cNvPr id="6" name="object 6"/>
          <p:cNvSpPr txBox="1"/>
          <p:nvPr/>
        </p:nvSpPr>
        <p:spPr>
          <a:xfrm>
            <a:off x="4226976" y="4168023"/>
            <a:ext cx="115416" cy="1859524"/>
          </a:xfrm>
          <a:prstGeom prst="rect">
            <a:avLst/>
          </a:prstGeom>
        </p:spPr>
        <p:txBody>
          <a:bodyPr vert="vert270" wrap="square" lIns="0" tIns="0" rIns="0" bIns="0" rtlCol="0">
            <a:spAutoFit/>
          </a:bodyPr>
          <a:lstStyle/>
          <a:p>
            <a:pPr defTabSz="1217706">
              <a:lnSpc>
                <a:spcPts val="912"/>
              </a:lnSpc>
            </a:pPr>
            <a:r>
              <a:rPr sz="799" kern="0" dirty="0">
                <a:solidFill>
                  <a:srgbClr val="231F20"/>
                </a:solidFill>
                <a:latin typeface="Gill Sans MT"/>
                <a:cs typeface="Gill Sans MT"/>
              </a:rPr>
              <a:t>KUVA:</a:t>
            </a:r>
            <a:r>
              <a:rPr sz="799" kern="0" spc="272" dirty="0">
                <a:solidFill>
                  <a:srgbClr val="231F20"/>
                </a:solidFill>
                <a:latin typeface="Gill Sans MT"/>
                <a:cs typeface="Gill Sans MT"/>
              </a:rPr>
              <a:t> </a:t>
            </a:r>
            <a:r>
              <a:rPr sz="799" kern="0" dirty="0">
                <a:solidFill>
                  <a:srgbClr val="231F20"/>
                </a:solidFill>
                <a:latin typeface="Gill Sans MT"/>
                <a:cs typeface="Gill Sans MT"/>
              </a:rPr>
              <a:t>MINNA</a:t>
            </a:r>
            <a:r>
              <a:rPr sz="799" kern="0" spc="280" dirty="0">
                <a:solidFill>
                  <a:srgbClr val="231F20"/>
                </a:solidFill>
                <a:latin typeface="Gill Sans MT"/>
                <a:cs typeface="Gill Sans MT"/>
              </a:rPr>
              <a:t> </a:t>
            </a:r>
            <a:r>
              <a:rPr sz="799" kern="0" dirty="0">
                <a:solidFill>
                  <a:srgbClr val="231F20"/>
                </a:solidFill>
                <a:latin typeface="Gill Sans MT"/>
                <a:cs typeface="Gill Sans MT"/>
              </a:rPr>
              <a:t>MALIN/VIHREÄ</a:t>
            </a:r>
            <a:r>
              <a:rPr sz="799" kern="0" spc="280" dirty="0">
                <a:solidFill>
                  <a:srgbClr val="231F20"/>
                </a:solidFill>
                <a:latin typeface="Gill Sans MT"/>
                <a:cs typeface="Gill Sans MT"/>
              </a:rPr>
              <a:t> </a:t>
            </a:r>
            <a:r>
              <a:rPr sz="799" kern="0" spc="-13" dirty="0">
                <a:solidFill>
                  <a:srgbClr val="231F20"/>
                </a:solidFill>
                <a:latin typeface="Gill Sans MT"/>
                <a:cs typeface="Gill Sans MT"/>
              </a:rPr>
              <a:t>VERÄJÄ</a:t>
            </a:r>
            <a:endParaRPr sz="799" kern="0" dirty="0">
              <a:solidFill>
                <a:sysClr val="windowText" lastClr="000000"/>
              </a:solidFill>
              <a:latin typeface="Gill Sans MT"/>
              <a:cs typeface="Gill Sans MT"/>
            </a:endParaRPr>
          </a:p>
        </p:txBody>
      </p:sp>
      <p:sp>
        <p:nvSpPr>
          <p:cNvPr id="7" name="object 7"/>
          <p:cNvSpPr txBox="1"/>
          <p:nvPr/>
        </p:nvSpPr>
        <p:spPr>
          <a:xfrm>
            <a:off x="278933" y="4151111"/>
            <a:ext cx="122982" cy="1893349"/>
          </a:xfrm>
          <a:prstGeom prst="rect">
            <a:avLst/>
          </a:prstGeom>
        </p:spPr>
        <p:txBody>
          <a:bodyPr vert="vert270" wrap="square" lIns="0" tIns="10147" rIns="0" bIns="0" rtlCol="0">
            <a:spAutoFit/>
          </a:bodyPr>
          <a:lstStyle/>
          <a:p>
            <a:pPr marL="16913" defTabSz="1217706">
              <a:spcBef>
                <a:spcPts val="80"/>
              </a:spcBef>
            </a:pPr>
            <a:r>
              <a:rPr sz="799" kern="0" dirty="0">
                <a:solidFill>
                  <a:srgbClr val="231F20"/>
                </a:solidFill>
                <a:latin typeface="Gill Sans MT"/>
                <a:cs typeface="Gill Sans MT"/>
              </a:rPr>
              <a:t>KUVA:</a:t>
            </a:r>
            <a:r>
              <a:rPr sz="799" kern="0" spc="272" dirty="0">
                <a:solidFill>
                  <a:srgbClr val="231F20"/>
                </a:solidFill>
                <a:latin typeface="Gill Sans MT"/>
                <a:cs typeface="Gill Sans MT"/>
              </a:rPr>
              <a:t> </a:t>
            </a:r>
            <a:r>
              <a:rPr sz="799" kern="0" dirty="0">
                <a:solidFill>
                  <a:srgbClr val="231F20"/>
                </a:solidFill>
                <a:latin typeface="Gill Sans MT"/>
                <a:cs typeface="Gill Sans MT"/>
              </a:rPr>
              <a:t>MINNA</a:t>
            </a:r>
            <a:r>
              <a:rPr sz="799" kern="0" spc="280" dirty="0">
                <a:solidFill>
                  <a:srgbClr val="231F20"/>
                </a:solidFill>
                <a:latin typeface="Gill Sans MT"/>
                <a:cs typeface="Gill Sans MT"/>
              </a:rPr>
              <a:t> </a:t>
            </a:r>
            <a:r>
              <a:rPr sz="799" kern="0" dirty="0">
                <a:solidFill>
                  <a:srgbClr val="231F20"/>
                </a:solidFill>
                <a:latin typeface="Gill Sans MT"/>
                <a:cs typeface="Gill Sans MT"/>
              </a:rPr>
              <a:t>MALIN/VIHREÄ</a:t>
            </a:r>
            <a:r>
              <a:rPr sz="799" kern="0" spc="280" dirty="0">
                <a:solidFill>
                  <a:srgbClr val="231F20"/>
                </a:solidFill>
                <a:latin typeface="Gill Sans MT"/>
                <a:cs typeface="Gill Sans MT"/>
              </a:rPr>
              <a:t> </a:t>
            </a:r>
            <a:r>
              <a:rPr sz="799" kern="0" spc="-13" dirty="0">
                <a:solidFill>
                  <a:srgbClr val="231F20"/>
                </a:solidFill>
                <a:latin typeface="Gill Sans MT"/>
                <a:cs typeface="Gill Sans MT"/>
              </a:rPr>
              <a:t>VERÄJÄ</a:t>
            </a:r>
            <a:endParaRPr sz="799" kern="0" dirty="0">
              <a:solidFill>
                <a:sysClr val="windowText" lastClr="000000"/>
              </a:solidFill>
              <a:latin typeface="Gill Sans MT"/>
              <a:cs typeface="Gill Sans MT"/>
            </a:endParaRPr>
          </a:p>
        </p:txBody>
      </p:sp>
      <p:pic>
        <p:nvPicPr>
          <p:cNvPr id="8" name="object 8"/>
          <p:cNvPicPr/>
          <p:nvPr/>
        </p:nvPicPr>
        <p:blipFill>
          <a:blip r:embed="rId2" cstate="print"/>
          <a:stretch>
            <a:fillRect/>
          </a:stretch>
        </p:blipFill>
        <p:spPr>
          <a:xfrm>
            <a:off x="438986" y="239683"/>
            <a:ext cx="3622648" cy="2819761"/>
          </a:xfrm>
          <a:prstGeom prst="rect">
            <a:avLst/>
          </a:prstGeom>
        </p:spPr>
      </p:pic>
      <p:pic>
        <p:nvPicPr>
          <p:cNvPr id="9" name="object 9"/>
          <p:cNvPicPr/>
          <p:nvPr/>
        </p:nvPicPr>
        <p:blipFill>
          <a:blip r:embed="rId3" cstate="print"/>
          <a:stretch>
            <a:fillRect/>
          </a:stretch>
        </p:blipFill>
        <p:spPr>
          <a:xfrm>
            <a:off x="5031192" y="239684"/>
            <a:ext cx="2327305" cy="2828184"/>
          </a:xfrm>
          <a:prstGeom prst="rect">
            <a:avLst/>
          </a:prstGeom>
        </p:spPr>
      </p:pic>
      <p:grpSp>
        <p:nvGrpSpPr>
          <p:cNvPr id="10" name="object 10"/>
          <p:cNvGrpSpPr/>
          <p:nvPr/>
        </p:nvGrpSpPr>
        <p:grpSpPr>
          <a:xfrm>
            <a:off x="8247805" y="455638"/>
            <a:ext cx="3822215" cy="2726286"/>
            <a:chOff x="6187846" y="342150"/>
            <a:chExt cx="2870200" cy="2047239"/>
          </a:xfrm>
        </p:grpSpPr>
        <p:sp>
          <p:nvSpPr>
            <p:cNvPr id="11" name="object 11"/>
            <p:cNvSpPr/>
            <p:nvPr/>
          </p:nvSpPr>
          <p:spPr>
            <a:xfrm>
              <a:off x="6187846" y="1726831"/>
              <a:ext cx="2870200" cy="570865"/>
            </a:xfrm>
            <a:custGeom>
              <a:avLst/>
              <a:gdLst/>
              <a:ahLst/>
              <a:cxnLst/>
              <a:rect l="l" t="t" r="r" b="b"/>
              <a:pathLst>
                <a:path w="2870200" h="570864">
                  <a:moveTo>
                    <a:pt x="2870200" y="495"/>
                  </a:moveTo>
                  <a:lnTo>
                    <a:pt x="838" y="495"/>
                  </a:lnTo>
                  <a:lnTo>
                    <a:pt x="838" y="0"/>
                  </a:lnTo>
                  <a:lnTo>
                    <a:pt x="0" y="0"/>
                  </a:lnTo>
                  <a:lnTo>
                    <a:pt x="0" y="570128"/>
                  </a:lnTo>
                  <a:lnTo>
                    <a:pt x="838" y="570128"/>
                  </a:lnTo>
                  <a:lnTo>
                    <a:pt x="838" y="570725"/>
                  </a:lnTo>
                  <a:lnTo>
                    <a:pt x="2870200" y="570725"/>
                  </a:lnTo>
                  <a:lnTo>
                    <a:pt x="2870200" y="495"/>
                  </a:lnTo>
                  <a:close/>
                </a:path>
              </a:pathLst>
            </a:custGeom>
            <a:solidFill>
              <a:srgbClr val="FFFFFF"/>
            </a:solidFill>
          </p:spPr>
          <p:txBody>
            <a:bodyPr wrap="square" lIns="0" tIns="0" rIns="0" bIns="0" rtlCol="0"/>
            <a:lstStyle/>
            <a:p>
              <a:pPr defTabSz="1217706"/>
              <a:endParaRPr sz="2397" kern="0" dirty="0">
                <a:solidFill>
                  <a:sysClr val="windowText" lastClr="000000"/>
                </a:solidFill>
              </a:endParaRPr>
            </a:p>
          </p:txBody>
        </p:sp>
        <p:pic>
          <p:nvPicPr>
            <p:cNvPr id="12" name="object 12"/>
            <p:cNvPicPr/>
            <p:nvPr/>
          </p:nvPicPr>
          <p:blipFill>
            <a:blip r:embed="rId4" cstate="print"/>
            <a:stretch>
              <a:fillRect/>
            </a:stretch>
          </p:blipFill>
          <p:spPr>
            <a:xfrm>
              <a:off x="6198273" y="342150"/>
              <a:ext cx="2859620" cy="2046806"/>
            </a:xfrm>
            <a:prstGeom prst="rect">
              <a:avLst/>
            </a:prstGeom>
          </p:spPr>
        </p:pic>
      </p:grpSp>
      <p:pic>
        <p:nvPicPr>
          <p:cNvPr id="13" name="object 13"/>
          <p:cNvPicPr/>
          <p:nvPr/>
        </p:nvPicPr>
        <p:blipFill>
          <a:blip r:embed="rId5" cstate="print"/>
          <a:stretch>
            <a:fillRect/>
          </a:stretch>
        </p:blipFill>
        <p:spPr>
          <a:xfrm>
            <a:off x="438987" y="3386770"/>
            <a:ext cx="4865983" cy="2634418"/>
          </a:xfrm>
          <a:prstGeom prst="rect">
            <a:avLst/>
          </a:prstGeom>
        </p:spPr>
      </p:pic>
      <p:pic>
        <p:nvPicPr>
          <p:cNvPr id="14" name="object 14"/>
          <p:cNvPicPr/>
          <p:nvPr/>
        </p:nvPicPr>
        <p:blipFill>
          <a:blip r:embed="rId6" cstate="print"/>
          <a:stretch>
            <a:fillRect/>
          </a:stretch>
        </p:blipFill>
        <p:spPr>
          <a:xfrm>
            <a:off x="5657105" y="3350949"/>
            <a:ext cx="6287660" cy="2676936"/>
          </a:xfrm>
          <a:prstGeom prst="rect">
            <a:avLst/>
          </a:prstGeom>
        </p:spPr>
      </p:pic>
      <p:sp>
        <p:nvSpPr>
          <p:cNvPr id="15" name="object 15"/>
          <p:cNvSpPr txBox="1"/>
          <p:nvPr/>
        </p:nvSpPr>
        <p:spPr>
          <a:xfrm>
            <a:off x="422071" y="3064927"/>
            <a:ext cx="1790183" cy="163930"/>
          </a:xfrm>
          <a:prstGeom prst="rect">
            <a:avLst/>
          </a:prstGeom>
        </p:spPr>
        <p:txBody>
          <a:bodyPr vert="horz" wrap="square" lIns="0" tIns="20295" rIns="0" bIns="0" rtlCol="0">
            <a:spAutoFit/>
          </a:bodyPr>
          <a:lstStyle/>
          <a:p>
            <a:pPr marL="16913" defTabSz="1217706">
              <a:spcBef>
                <a:spcPts val="160"/>
              </a:spcBef>
            </a:pPr>
            <a:r>
              <a:rPr sz="932" i="1" kern="0" dirty="0">
                <a:solidFill>
                  <a:srgbClr val="231F20"/>
                </a:solidFill>
                <a:latin typeface="Lucida Sans"/>
                <a:cs typeface="Lucida Sans"/>
              </a:rPr>
              <a:t>Maalatuista</a:t>
            </a:r>
            <a:r>
              <a:rPr sz="932" i="1" kern="0" spc="166" dirty="0">
                <a:solidFill>
                  <a:srgbClr val="231F20"/>
                </a:solidFill>
                <a:latin typeface="Lucida Sans"/>
                <a:cs typeface="Lucida Sans"/>
              </a:rPr>
              <a:t> </a:t>
            </a:r>
            <a:r>
              <a:rPr sz="932" i="1" kern="0" dirty="0">
                <a:solidFill>
                  <a:srgbClr val="231F20"/>
                </a:solidFill>
                <a:latin typeface="Lucida Sans"/>
                <a:cs typeface="Lucida Sans"/>
              </a:rPr>
              <a:t>kivistä</a:t>
            </a:r>
            <a:r>
              <a:rPr sz="932" i="1" kern="0" spc="173" dirty="0">
                <a:solidFill>
                  <a:srgbClr val="231F20"/>
                </a:solidFill>
                <a:latin typeface="Lucida Sans"/>
                <a:cs typeface="Lucida Sans"/>
              </a:rPr>
              <a:t> </a:t>
            </a:r>
            <a:r>
              <a:rPr sz="932" i="1" kern="0" spc="-13" dirty="0">
                <a:solidFill>
                  <a:srgbClr val="231F20"/>
                </a:solidFill>
                <a:latin typeface="Lucida Sans"/>
                <a:cs typeface="Lucida Sans"/>
              </a:rPr>
              <a:t>taideteos</a:t>
            </a:r>
            <a:endParaRPr sz="932" kern="0" dirty="0">
              <a:solidFill>
                <a:sysClr val="windowText" lastClr="000000"/>
              </a:solidFill>
              <a:latin typeface="Lucida Sans"/>
              <a:cs typeface="Lucida Sans"/>
            </a:endParaRPr>
          </a:p>
        </p:txBody>
      </p:sp>
      <p:sp>
        <p:nvSpPr>
          <p:cNvPr id="20" name="object 20"/>
          <p:cNvSpPr txBox="1">
            <a:spLocks noGrp="1"/>
          </p:cNvSpPr>
          <p:nvPr>
            <p:ph type="ftr" sz="quarter" idx="4294967295"/>
          </p:nvPr>
        </p:nvSpPr>
        <p:spPr>
          <a:xfrm>
            <a:off x="560256" y="8381390"/>
            <a:ext cx="6525950" cy="230570"/>
          </a:xfrm>
          <a:prstGeom prst="rect">
            <a:avLst/>
          </a:prstGeom>
        </p:spPr>
        <p:txBody>
          <a:bodyPr vert="horz" wrap="square" lIns="0" tIns="5074" rIns="0" bIns="0" rtlCol="0">
            <a:spAutoFit/>
          </a:bodyPr>
          <a:lstStyle/>
          <a:p>
            <a:pPr marL="16913" defTabSz="1217706">
              <a:spcBef>
                <a:spcPts val="40"/>
              </a:spcBef>
            </a:pPr>
            <a:r>
              <a:rPr kern="0" dirty="0">
                <a:solidFill>
                  <a:prstClr val="white"/>
                </a:solidFill>
              </a:rPr>
              <a:t>LUONTOTOIMINTAA</a:t>
            </a:r>
            <a:r>
              <a:rPr kern="0" spc="346" dirty="0">
                <a:solidFill>
                  <a:prstClr val="white"/>
                </a:solidFill>
              </a:rPr>
              <a:t> </a:t>
            </a:r>
            <a:r>
              <a:rPr kern="0" dirty="0">
                <a:solidFill>
                  <a:prstClr val="white"/>
                </a:solidFill>
              </a:rPr>
              <a:t>JOKAISEEN</a:t>
            </a:r>
            <a:r>
              <a:rPr kern="0" spc="107" dirty="0">
                <a:solidFill>
                  <a:prstClr val="white"/>
                </a:solidFill>
              </a:rPr>
              <a:t> </a:t>
            </a:r>
            <a:r>
              <a:rPr kern="0" spc="53" dirty="0">
                <a:solidFill>
                  <a:prstClr val="white"/>
                </a:solidFill>
              </a:rPr>
              <a:t>VUODENAIKAAN</a:t>
            </a:r>
          </a:p>
        </p:txBody>
      </p:sp>
      <p:sp>
        <p:nvSpPr>
          <p:cNvPr id="16" name="object 16"/>
          <p:cNvSpPr txBox="1"/>
          <p:nvPr/>
        </p:nvSpPr>
        <p:spPr>
          <a:xfrm>
            <a:off x="5002924" y="3064927"/>
            <a:ext cx="706941" cy="163930"/>
          </a:xfrm>
          <a:prstGeom prst="rect">
            <a:avLst/>
          </a:prstGeom>
        </p:spPr>
        <p:txBody>
          <a:bodyPr vert="horz" wrap="square" lIns="0" tIns="20295" rIns="0" bIns="0" rtlCol="0">
            <a:spAutoFit/>
          </a:bodyPr>
          <a:lstStyle/>
          <a:p>
            <a:pPr marL="16913" defTabSz="1217706">
              <a:spcBef>
                <a:spcPts val="160"/>
              </a:spcBef>
            </a:pPr>
            <a:r>
              <a:rPr sz="932" i="1" kern="0" spc="-13" dirty="0">
                <a:solidFill>
                  <a:srgbClr val="231F20"/>
                </a:solidFill>
                <a:latin typeface="Lucida Sans"/>
                <a:cs typeface="Lucida Sans"/>
              </a:rPr>
              <a:t>Saunavihta</a:t>
            </a:r>
            <a:endParaRPr sz="932" kern="0" dirty="0">
              <a:solidFill>
                <a:sysClr val="windowText" lastClr="000000"/>
              </a:solidFill>
              <a:latin typeface="Lucida Sans"/>
              <a:cs typeface="Lucida Sans"/>
            </a:endParaRPr>
          </a:p>
        </p:txBody>
      </p:sp>
      <p:sp>
        <p:nvSpPr>
          <p:cNvPr id="17" name="object 17"/>
          <p:cNvSpPr txBox="1"/>
          <p:nvPr/>
        </p:nvSpPr>
        <p:spPr>
          <a:xfrm>
            <a:off x="8631905" y="3064927"/>
            <a:ext cx="1423183" cy="163930"/>
          </a:xfrm>
          <a:prstGeom prst="rect">
            <a:avLst/>
          </a:prstGeom>
        </p:spPr>
        <p:txBody>
          <a:bodyPr vert="horz" wrap="square" lIns="0" tIns="20295" rIns="0" bIns="0" rtlCol="0">
            <a:spAutoFit/>
          </a:bodyPr>
          <a:lstStyle/>
          <a:p>
            <a:pPr marL="16913" defTabSz="1217706">
              <a:spcBef>
                <a:spcPts val="160"/>
              </a:spcBef>
            </a:pPr>
            <a:r>
              <a:rPr sz="932" i="1" kern="0" dirty="0">
                <a:solidFill>
                  <a:srgbClr val="231F20"/>
                </a:solidFill>
                <a:latin typeface="Lucida Sans"/>
                <a:cs typeface="Lucida Sans"/>
              </a:rPr>
              <a:t>Maalatut</a:t>
            </a:r>
            <a:r>
              <a:rPr sz="932" i="1" kern="0" spc="160" dirty="0">
                <a:solidFill>
                  <a:srgbClr val="231F20"/>
                </a:solidFill>
                <a:latin typeface="Lucida Sans"/>
                <a:cs typeface="Lucida Sans"/>
              </a:rPr>
              <a:t> </a:t>
            </a:r>
            <a:r>
              <a:rPr sz="932" i="1" kern="0" spc="-13" dirty="0">
                <a:solidFill>
                  <a:srgbClr val="231F20"/>
                </a:solidFill>
                <a:latin typeface="Lucida Sans"/>
                <a:cs typeface="Lucida Sans"/>
              </a:rPr>
              <a:t>pääiäismunat</a:t>
            </a:r>
            <a:endParaRPr sz="932" kern="0" dirty="0">
              <a:solidFill>
                <a:sysClr val="windowText" lastClr="000000"/>
              </a:solidFill>
              <a:latin typeface="Lucida Sans"/>
              <a:cs typeface="Lucida Sans"/>
            </a:endParaRPr>
          </a:p>
        </p:txBody>
      </p:sp>
      <p:sp>
        <p:nvSpPr>
          <p:cNvPr id="18" name="object 18"/>
          <p:cNvSpPr txBox="1"/>
          <p:nvPr/>
        </p:nvSpPr>
        <p:spPr>
          <a:xfrm>
            <a:off x="5640144" y="6018206"/>
            <a:ext cx="2239209" cy="163930"/>
          </a:xfrm>
          <a:prstGeom prst="rect">
            <a:avLst/>
          </a:prstGeom>
        </p:spPr>
        <p:txBody>
          <a:bodyPr vert="horz" wrap="square" lIns="0" tIns="20295" rIns="0" bIns="0" rtlCol="0">
            <a:spAutoFit/>
          </a:bodyPr>
          <a:lstStyle/>
          <a:p>
            <a:pPr marL="16913" defTabSz="1217706">
              <a:spcBef>
                <a:spcPts val="160"/>
              </a:spcBef>
            </a:pPr>
            <a:r>
              <a:rPr sz="932" i="1" kern="0" dirty="0">
                <a:solidFill>
                  <a:srgbClr val="231F20"/>
                </a:solidFill>
                <a:latin typeface="Lucida Sans"/>
                <a:cs typeface="Lucida Sans"/>
              </a:rPr>
              <a:t>Valokuvanäyttely</a:t>
            </a:r>
            <a:r>
              <a:rPr sz="932" i="1" kern="0" spc="313" dirty="0">
                <a:solidFill>
                  <a:srgbClr val="231F20"/>
                </a:solidFill>
                <a:latin typeface="Lucida Sans"/>
                <a:cs typeface="Lucida Sans"/>
              </a:rPr>
              <a:t> </a:t>
            </a:r>
            <a:r>
              <a:rPr sz="932" i="1" kern="0" spc="-13" dirty="0">
                <a:solidFill>
                  <a:srgbClr val="231F20"/>
                </a:solidFill>
                <a:latin typeface="Lucida Sans"/>
                <a:cs typeface="Lucida Sans"/>
              </a:rPr>
              <a:t>luontotoiminnasta</a:t>
            </a:r>
            <a:endParaRPr sz="932" kern="0" dirty="0">
              <a:solidFill>
                <a:sysClr val="windowText" lastClr="000000"/>
              </a:solidFill>
              <a:latin typeface="Lucida Sans"/>
              <a:cs typeface="Lucida Sans"/>
            </a:endParaRPr>
          </a:p>
        </p:txBody>
      </p:sp>
      <p:sp>
        <p:nvSpPr>
          <p:cNvPr id="19" name="object 19"/>
          <p:cNvSpPr txBox="1"/>
          <p:nvPr/>
        </p:nvSpPr>
        <p:spPr>
          <a:xfrm>
            <a:off x="422071" y="6018206"/>
            <a:ext cx="1964382" cy="163930"/>
          </a:xfrm>
          <a:prstGeom prst="rect">
            <a:avLst/>
          </a:prstGeom>
        </p:spPr>
        <p:txBody>
          <a:bodyPr vert="horz" wrap="square" lIns="0" tIns="20295" rIns="0" bIns="0" rtlCol="0">
            <a:spAutoFit/>
          </a:bodyPr>
          <a:lstStyle/>
          <a:p>
            <a:pPr marL="16913" defTabSz="1217706">
              <a:spcBef>
                <a:spcPts val="160"/>
              </a:spcBef>
            </a:pPr>
            <a:r>
              <a:rPr sz="932" i="1" kern="0" dirty="0">
                <a:solidFill>
                  <a:srgbClr val="231F20"/>
                </a:solidFill>
                <a:latin typeface="Lucida Sans"/>
                <a:cs typeface="Lucida Sans"/>
              </a:rPr>
              <a:t>Tonttuaskartelua</a:t>
            </a:r>
            <a:r>
              <a:rPr sz="932" i="1" kern="0" spc="152" dirty="0">
                <a:solidFill>
                  <a:srgbClr val="231F20"/>
                </a:solidFill>
                <a:latin typeface="Lucida Sans"/>
                <a:cs typeface="Lucida Sans"/>
              </a:rPr>
              <a:t> </a:t>
            </a:r>
            <a:r>
              <a:rPr sz="932" i="1" kern="0" dirty="0">
                <a:solidFill>
                  <a:srgbClr val="231F20"/>
                </a:solidFill>
                <a:latin typeface="Lucida Sans"/>
                <a:cs typeface="Lucida Sans"/>
              </a:rPr>
              <a:t>puun</a:t>
            </a:r>
            <a:r>
              <a:rPr sz="932" i="1" kern="0" spc="160" dirty="0">
                <a:solidFill>
                  <a:srgbClr val="231F20"/>
                </a:solidFill>
                <a:latin typeface="Lucida Sans"/>
                <a:cs typeface="Lucida Sans"/>
              </a:rPr>
              <a:t> </a:t>
            </a:r>
            <a:r>
              <a:rPr sz="932" i="1" kern="0" spc="-13" dirty="0">
                <a:solidFill>
                  <a:srgbClr val="231F20"/>
                </a:solidFill>
                <a:latin typeface="Lucida Sans"/>
                <a:cs typeface="Lucida Sans"/>
              </a:rPr>
              <a:t>paloista.</a:t>
            </a:r>
            <a:endParaRPr sz="932" kern="0" dirty="0">
              <a:solidFill>
                <a:sysClr val="windowText" lastClr="000000"/>
              </a:solidFill>
              <a:latin typeface="Lucida Sans"/>
              <a:cs typeface="Lucida Sans"/>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141469" y="4103178"/>
            <a:ext cx="122982" cy="1893349"/>
          </a:xfrm>
          <a:prstGeom prst="rect">
            <a:avLst/>
          </a:prstGeom>
        </p:spPr>
        <p:txBody>
          <a:bodyPr vert="vert270" wrap="square" lIns="0" tIns="10147" rIns="0" bIns="0" rtlCol="0">
            <a:spAutoFit/>
          </a:bodyPr>
          <a:lstStyle/>
          <a:p>
            <a:pPr marL="16913" defTabSz="1217706">
              <a:spcBef>
                <a:spcPts val="80"/>
              </a:spcBef>
            </a:pPr>
            <a:r>
              <a:rPr sz="799" kern="0" dirty="0">
                <a:solidFill>
                  <a:srgbClr val="231F20"/>
                </a:solidFill>
                <a:latin typeface="Gill Sans MT"/>
                <a:cs typeface="Gill Sans MT"/>
              </a:rPr>
              <a:t>KUVA:</a:t>
            </a:r>
            <a:r>
              <a:rPr sz="799" kern="0" spc="272" dirty="0">
                <a:solidFill>
                  <a:srgbClr val="231F20"/>
                </a:solidFill>
                <a:latin typeface="Gill Sans MT"/>
                <a:cs typeface="Gill Sans MT"/>
              </a:rPr>
              <a:t> </a:t>
            </a:r>
            <a:r>
              <a:rPr sz="799" kern="0" dirty="0">
                <a:solidFill>
                  <a:srgbClr val="231F20"/>
                </a:solidFill>
                <a:latin typeface="Gill Sans MT"/>
                <a:cs typeface="Gill Sans MT"/>
              </a:rPr>
              <a:t>MINNA</a:t>
            </a:r>
            <a:r>
              <a:rPr sz="799" kern="0" spc="280" dirty="0">
                <a:solidFill>
                  <a:srgbClr val="231F20"/>
                </a:solidFill>
                <a:latin typeface="Gill Sans MT"/>
                <a:cs typeface="Gill Sans MT"/>
              </a:rPr>
              <a:t> </a:t>
            </a:r>
            <a:r>
              <a:rPr sz="799" kern="0" dirty="0">
                <a:solidFill>
                  <a:srgbClr val="231F20"/>
                </a:solidFill>
                <a:latin typeface="Gill Sans MT"/>
                <a:cs typeface="Gill Sans MT"/>
              </a:rPr>
              <a:t>MALIN/VIHREÄ</a:t>
            </a:r>
            <a:r>
              <a:rPr sz="799" kern="0" spc="280" dirty="0">
                <a:solidFill>
                  <a:srgbClr val="231F20"/>
                </a:solidFill>
                <a:latin typeface="Gill Sans MT"/>
                <a:cs typeface="Gill Sans MT"/>
              </a:rPr>
              <a:t> </a:t>
            </a:r>
            <a:r>
              <a:rPr sz="799" kern="0" spc="-13" dirty="0">
                <a:solidFill>
                  <a:srgbClr val="231F20"/>
                </a:solidFill>
                <a:latin typeface="Gill Sans MT"/>
                <a:cs typeface="Gill Sans MT"/>
              </a:rPr>
              <a:t>VERÄJÄ</a:t>
            </a:r>
            <a:endParaRPr sz="799" kern="0" dirty="0">
              <a:solidFill>
                <a:sysClr val="windowText" lastClr="000000"/>
              </a:solidFill>
              <a:latin typeface="Gill Sans MT"/>
              <a:cs typeface="Gill Sans MT"/>
            </a:endParaRPr>
          </a:p>
        </p:txBody>
      </p:sp>
      <p:sp>
        <p:nvSpPr>
          <p:cNvPr id="3" name="object 3"/>
          <p:cNvSpPr txBox="1"/>
          <p:nvPr/>
        </p:nvSpPr>
        <p:spPr>
          <a:xfrm>
            <a:off x="8141469" y="1081869"/>
            <a:ext cx="122982" cy="1893349"/>
          </a:xfrm>
          <a:prstGeom prst="rect">
            <a:avLst/>
          </a:prstGeom>
        </p:spPr>
        <p:txBody>
          <a:bodyPr vert="vert270" wrap="square" lIns="0" tIns="10147" rIns="0" bIns="0" rtlCol="0">
            <a:spAutoFit/>
          </a:bodyPr>
          <a:lstStyle/>
          <a:p>
            <a:pPr marL="16913" defTabSz="1217706">
              <a:spcBef>
                <a:spcPts val="80"/>
              </a:spcBef>
            </a:pPr>
            <a:r>
              <a:rPr sz="799" kern="0" dirty="0">
                <a:solidFill>
                  <a:srgbClr val="231F20"/>
                </a:solidFill>
                <a:latin typeface="Gill Sans MT"/>
                <a:cs typeface="Gill Sans MT"/>
              </a:rPr>
              <a:t>KUVA:</a:t>
            </a:r>
            <a:r>
              <a:rPr sz="799" kern="0" spc="272" dirty="0">
                <a:solidFill>
                  <a:srgbClr val="231F20"/>
                </a:solidFill>
                <a:latin typeface="Gill Sans MT"/>
                <a:cs typeface="Gill Sans MT"/>
              </a:rPr>
              <a:t> </a:t>
            </a:r>
            <a:r>
              <a:rPr sz="799" kern="0" dirty="0">
                <a:solidFill>
                  <a:srgbClr val="231F20"/>
                </a:solidFill>
                <a:latin typeface="Gill Sans MT"/>
                <a:cs typeface="Gill Sans MT"/>
              </a:rPr>
              <a:t>MINNA</a:t>
            </a:r>
            <a:r>
              <a:rPr sz="799" kern="0" spc="280" dirty="0">
                <a:solidFill>
                  <a:srgbClr val="231F20"/>
                </a:solidFill>
                <a:latin typeface="Gill Sans MT"/>
                <a:cs typeface="Gill Sans MT"/>
              </a:rPr>
              <a:t> </a:t>
            </a:r>
            <a:r>
              <a:rPr sz="799" kern="0" dirty="0">
                <a:solidFill>
                  <a:srgbClr val="231F20"/>
                </a:solidFill>
                <a:latin typeface="Gill Sans MT"/>
                <a:cs typeface="Gill Sans MT"/>
              </a:rPr>
              <a:t>MALIN/VIHREÄ</a:t>
            </a:r>
            <a:r>
              <a:rPr sz="799" kern="0" spc="280" dirty="0">
                <a:solidFill>
                  <a:srgbClr val="231F20"/>
                </a:solidFill>
                <a:latin typeface="Gill Sans MT"/>
                <a:cs typeface="Gill Sans MT"/>
              </a:rPr>
              <a:t> </a:t>
            </a:r>
            <a:r>
              <a:rPr sz="799" kern="0" spc="-13" dirty="0">
                <a:solidFill>
                  <a:srgbClr val="231F20"/>
                </a:solidFill>
                <a:latin typeface="Gill Sans MT"/>
                <a:cs typeface="Gill Sans MT"/>
              </a:rPr>
              <a:t>VERÄJÄ</a:t>
            </a:r>
            <a:endParaRPr sz="799" kern="0" dirty="0">
              <a:solidFill>
                <a:sysClr val="windowText" lastClr="000000"/>
              </a:solidFill>
              <a:latin typeface="Gill Sans MT"/>
              <a:cs typeface="Gill Sans MT"/>
            </a:endParaRPr>
          </a:p>
        </p:txBody>
      </p:sp>
      <p:sp>
        <p:nvSpPr>
          <p:cNvPr id="4" name="object 4"/>
          <p:cNvSpPr txBox="1"/>
          <p:nvPr/>
        </p:nvSpPr>
        <p:spPr>
          <a:xfrm>
            <a:off x="5089109" y="1081869"/>
            <a:ext cx="122982" cy="1893349"/>
          </a:xfrm>
          <a:prstGeom prst="rect">
            <a:avLst/>
          </a:prstGeom>
        </p:spPr>
        <p:txBody>
          <a:bodyPr vert="vert270" wrap="square" lIns="0" tIns="10147" rIns="0" bIns="0" rtlCol="0">
            <a:spAutoFit/>
          </a:bodyPr>
          <a:lstStyle/>
          <a:p>
            <a:pPr marL="16913" defTabSz="1217706">
              <a:spcBef>
                <a:spcPts val="80"/>
              </a:spcBef>
            </a:pPr>
            <a:r>
              <a:rPr sz="799" kern="0" dirty="0">
                <a:solidFill>
                  <a:srgbClr val="231F20"/>
                </a:solidFill>
                <a:latin typeface="Gill Sans MT"/>
                <a:cs typeface="Gill Sans MT"/>
              </a:rPr>
              <a:t>KUVA:</a:t>
            </a:r>
            <a:r>
              <a:rPr sz="799" kern="0" spc="272" dirty="0">
                <a:solidFill>
                  <a:srgbClr val="231F20"/>
                </a:solidFill>
                <a:latin typeface="Gill Sans MT"/>
                <a:cs typeface="Gill Sans MT"/>
              </a:rPr>
              <a:t> </a:t>
            </a:r>
            <a:r>
              <a:rPr sz="799" kern="0" dirty="0">
                <a:solidFill>
                  <a:srgbClr val="231F20"/>
                </a:solidFill>
                <a:latin typeface="Gill Sans MT"/>
                <a:cs typeface="Gill Sans MT"/>
              </a:rPr>
              <a:t>MINNA</a:t>
            </a:r>
            <a:r>
              <a:rPr sz="799" kern="0" spc="280" dirty="0">
                <a:solidFill>
                  <a:srgbClr val="231F20"/>
                </a:solidFill>
                <a:latin typeface="Gill Sans MT"/>
                <a:cs typeface="Gill Sans MT"/>
              </a:rPr>
              <a:t> </a:t>
            </a:r>
            <a:r>
              <a:rPr sz="799" kern="0" dirty="0">
                <a:solidFill>
                  <a:srgbClr val="231F20"/>
                </a:solidFill>
                <a:latin typeface="Gill Sans MT"/>
                <a:cs typeface="Gill Sans MT"/>
              </a:rPr>
              <a:t>MALIN/VIHREÄ</a:t>
            </a:r>
            <a:r>
              <a:rPr sz="799" kern="0" spc="280" dirty="0">
                <a:solidFill>
                  <a:srgbClr val="231F20"/>
                </a:solidFill>
                <a:latin typeface="Gill Sans MT"/>
                <a:cs typeface="Gill Sans MT"/>
              </a:rPr>
              <a:t> </a:t>
            </a:r>
            <a:r>
              <a:rPr sz="799" kern="0" spc="-13" dirty="0">
                <a:solidFill>
                  <a:srgbClr val="231F20"/>
                </a:solidFill>
                <a:latin typeface="Gill Sans MT"/>
                <a:cs typeface="Gill Sans MT"/>
              </a:rPr>
              <a:t>VERÄJÄ</a:t>
            </a:r>
            <a:endParaRPr sz="799" kern="0" dirty="0">
              <a:solidFill>
                <a:sysClr val="windowText" lastClr="000000"/>
              </a:solidFill>
              <a:latin typeface="Gill Sans MT"/>
              <a:cs typeface="Gill Sans MT"/>
            </a:endParaRPr>
          </a:p>
        </p:txBody>
      </p:sp>
      <p:sp>
        <p:nvSpPr>
          <p:cNvPr id="5" name="object 5"/>
          <p:cNvSpPr txBox="1"/>
          <p:nvPr/>
        </p:nvSpPr>
        <p:spPr>
          <a:xfrm>
            <a:off x="5093675" y="4103178"/>
            <a:ext cx="122982" cy="1893349"/>
          </a:xfrm>
          <a:prstGeom prst="rect">
            <a:avLst/>
          </a:prstGeom>
        </p:spPr>
        <p:txBody>
          <a:bodyPr vert="vert270" wrap="square" lIns="0" tIns="10147" rIns="0" bIns="0" rtlCol="0">
            <a:spAutoFit/>
          </a:bodyPr>
          <a:lstStyle/>
          <a:p>
            <a:pPr marL="16913" defTabSz="1217706">
              <a:spcBef>
                <a:spcPts val="80"/>
              </a:spcBef>
            </a:pPr>
            <a:r>
              <a:rPr sz="799" kern="0" dirty="0">
                <a:solidFill>
                  <a:srgbClr val="231F20"/>
                </a:solidFill>
                <a:latin typeface="Gill Sans MT"/>
                <a:cs typeface="Gill Sans MT"/>
              </a:rPr>
              <a:t>KUVA:</a:t>
            </a:r>
            <a:r>
              <a:rPr sz="799" kern="0" spc="272" dirty="0">
                <a:solidFill>
                  <a:srgbClr val="231F20"/>
                </a:solidFill>
                <a:latin typeface="Gill Sans MT"/>
                <a:cs typeface="Gill Sans MT"/>
              </a:rPr>
              <a:t> </a:t>
            </a:r>
            <a:r>
              <a:rPr sz="799" kern="0" dirty="0">
                <a:solidFill>
                  <a:srgbClr val="231F20"/>
                </a:solidFill>
                <a:latin typeface="Gill Sans MT"/>
                <a:cs typeface="Gill Sans MT"/>
              </a:rPr>
              <a:t>MINNA</a:t>
            </a:r>
            <a:r>
              <a:rPr sz="799" kern="0" spc="280" dirty="0">
                <a:solidFill>
                  <a:srgbClr val="231F20"/>
                </a:solidFill>
                <a:latin typeface="Gill Sans MT"/>
                <a:cs typeface="Gill Sans MT"/>
              </a:rPr>
              <a:t> </a:t>
            </a:r>
            <a:r>
              <a:rPr sz="799" kern="0" dirty="0">
                <a:solidFill>
                  <a:srgbClr val="231F20"/>
                </a:solidFill>
                <a:latin typeface="Gill Sans MT"/>
                <a:cs typeface="Gill Sans MT"/>
              </a:rPr>
              <a:t>MALIN/VIHREÄ</a:t>
            </a:r>
            <a:r>
              <a:rPr sz="799" kern="0" spc="280" dirty="0">
                <a:solidFill>
                  <a:srgbClr val="231F20"/>
                </a:solidFill>
                <a:latin typeface="Gill Sans MT"/>
                <a:cs typeface="Gill Sans MT"/>
              </a:rPr>
              <a:t> </a:t>
            </a:r>
            <a:r>
              <a:rPr sz="799" kern="0" spc="-13" dirty="0">
                <a:solidFill>
                  <a:srgbClr val="231F20"/>
                </a:solidFill>
                <a:latin typeface="Gill Sans MT"/>
                <a:cs typeface="Gill Sans MT"/>
              </a:rPr>
              <a:t>VERÄJÄ</a:t>
            </a:r>
            <a:endParaRPr sz="799" kern="0" dirty="0">
              <a:solidFill>
                <a:sysClr val="windowText" lastClr="000000"/>
              </a:solidFill>
              <a:latin typeface="Gill Sans MT"/>
              <a:cs typeface="Gill Sans MT"/>
            </a:endParaRPr>
          </a:p>
        </p:txBody>
      </p:sp>
      <p:sp>
        <p:nvSpPr>
          <p:cNvPr id="6" name="object 6"/>
          <p:cNvSpPr txBox="1"/>
          <p:nvPr/>
        </p:nvSpPr>
        <p:spPr>
          <a:xfrm>
            <a:off x="279003" y="1143160"/>
            <a:ext cx="122982" cy="1893349"/>
          </a:xfrm>
          <a:prstGeom prst="rect">
            <a:avLst/>
          </a:prstGeom>
        </p:spPr>
        <p:txBody>
          <a:bodyPr vert="vert270" wrap="square" lIns="0" tIns="10147" rIns="0" bIns="0" rtlCol="0">
            <a:spAutoFit/>
          </a:bodyPr>
          <a:lstStyle/>
          <a:p>
            <a:pPr marL="16913" defTabSz="1217706">
              <a:spcBef>
                <a:spcPts val="80"/>
              </a:spcBef>
            </a:pPr>
            <a:r>
              <a:rPr sz="799" kern="0" dirty="0">
                <a:solidFill>
                  <a:srgbClr val="231F20"/>
                </a:solidFill>
                <a:latin typeface="Gill Sans MT"/>
                <a:cs typeface="Gill Sans MT"/>
              </a:rPr>
              <a:t>KUVA:</a:t>
            </a:r>
            <a:r>
              <a:rPr sz="799" kern="0" spc="272" dirty="0">
                <a:solidFill>
                  <a:srgbClr val="231F20"/>
                </a:solidFill>
                <a:latin typeface="Gill Sans MT"/>
                <a:cs typeface="Gill Sans MT"/>
              </a:rPr>
              <a:t> </a:t>
            </a:r>
            <a:r>
              <a:rPr sz="799" kern="0" dirty="0">
                <a:solidFill>
                  <a:srgbClr val="231F20"/>
                </a:solidFill>
                <a:latin typeface="Gill Sans MT"/>
                <a:cs typeface="Gill Sans MT"/>
              </a:rPr>
              <a:t>MINNA</a:t>
            </a:r>
            <a:r>
              <a:rPr sz="799" kern="0" spc="280" dirty="0">
                <a:solidFill>
                  <a:srgbClr val="231F20"/>
                </a:solidFill>
                <a:latin typeface="Gill Sans MT"/>
                <a:cs typeface="Gill Sans MT"/>
              </a:rPr>
              <a:t> </a:t>
            </a:r>
            <a:r>
              <a:rPr sz="799" kern="0" dirty="0">
                <a:solidFill>
                  <a:srgbClr val="231F20"/>
                </a:solidFill>
                <a:latin typeface="Gill Sans MT"/>
                <a:cs typeface="Gill Sans MT"/>
              </a:rPr>
              <a:t>MALIN/VIHREÄ</a:t>
            </a:r>
            <a:r>
              <a:rPr sz="799" kern="0" spc="280" dirty="0">
                <a:solidFill>
                  <a:srgbClr val="231F20"/>
                </a:solidFill>
                <a:latin typeface="Gill Sans MT"/>
                <a:cs typeface="Gill Sans MT"/>
              </a:rPr>
              <a:t> </a:t>
            </a:r>
            <a:r>
              <a:rPr sz="799" kern="0" spc="-13" dirty="0">
                <a:solidFill>
                  <a:srgbClr val="231F20"/>
                </a:solidFill>
                <a:latin typeface="Gill Sans MT"/>
                <a:cs typeface="Gill Sans MT"/>
              </a:rPr>
              <a:t>VERÄJÄ</a:t>
            </a:r>
            <a:endParaRPr sz="799" kern="0" dirty="0">
              <a:solidFill>
                <a:sysClr val="windowText" lastClr="000000"/>
              </a:solidFill>
              <a:latin typeface="Gill Sans MT"/>
              <a:cs typeface="Gill Sans MT"/>
            </a:endParaRPr>
          </a:p>
        </p:txBody>
      </p:sp>
      <p:sp>
        <p:nvSpPr>
          <p:cNvPr id="7" name="object 7"/>
          <p:cNvSpPr txBox="1"/>
          <p:nvPr/>
        </p:nvSpPr>
        <p:spPr>
          <a:xfrm>
            <a:off x="279003" y="4103178"/>
            <a:ext cx="122982" cy="1893349"/>
          </a:xfrm>
          <a:prstGeom prst="rect">
            <a:avLst/>
          </a:prstGeom>
        </p:spPr>
        <p:txBody>
          <a:bodyPr vert="vert270" wrap="square" lIns="0" tIns="10147" rIns="0" bIns="0" rtlCol="0">
            <a:spAutoFit/>
          </a:bodyPr>
          <a:lstStyle/>
          <a:p>
            <a:pPr marL="16913" defTabSz="1217706">
              <a:spcBef>
                <a:spcPts val="80"/>
              </a:spcBef>
            </a:pPr>
            <a:r>
              <a:rPr sz="799" kern="0" dirty="0">
                <a:solidFill>
                  <a:srgbClr val="231F20"/>
                </a:solidFill>
                <a:latin typeface="Gill Sans MT"/>
                <a:cs typeface="Gill Sans MT"/>
              </a:rPr>
              <a:t>KUVA:</a:t>
            </a:r>
            <a:r>
              <a:rPr sz="799" kern="0" spc="272" dirty="0">
                <a:solidFill>
                  <a:srgbClr val="231F20"/>
                </a:solidFill>
                <a:latin typeface="Gill Sans MT"/>
                <a:cs typeface="Gill Sans MT"/>
              </a:rPr>
              <a:t> </a:t>
            </a:r>
            <a:r>
              <a:rPr sz="799" kern="0" dirty="0">
                <a:solidFill>
                  <a:srgbClr val="231F20"/>
                </a:solidFill>
                <a:latin typeface="Gill Sans MT"/>
                <a:cs typeface="Gill Sans MT"/>
              </a:rPr>
              <a:t>MINNA</a:t>
            </a:r>
            <a:r>
              <a:rPr sz="799" kern="0" spc="280" dirty="0">
                <a:solidFill>
                  <a:srgbClr val="231F20"/>
                </a:solidFill>
                <a:latin typeface="Gill Sans MT"/>
                <a:cs typeface="Gill Sans MT"/>
              </a:rPr>
              <a:t> </a:t>
            </a:r>
            <a:r>
              <a:rPr sz="799" kern="0" dirty="0">
                <a:solidFill>
                  <a:srgbClr val="231F20"/>
                </a:solidFill>
                <a:latin typeface="Gill Sans MT"/>
                <a:cs typeface="Gill Sans MT"/>
              </a:rPr>
              <a:t>MALIN/VIHREÄ</a:t>
            </a:r>
            <a:r>
              <a:rPr sz="799" kern="0" spc="280" dirty="0">
                <a:solidFill>
                  <a:srgbClr val="231F20"/>
                </a:solidFill>
                <a:latin typeface="Gill Sans MT"/>
                <a:cs typeface="Gill Sans MT"/>
              </a:rPr>
              <a:t> </a:t>
            </a:r>
            <a:r>
              <a:rPr sz="799" kern="0" spc="-13" dirty="0">
                <a:solidFill>
                  <a:srgbClr val="231F20"/>
                </a:solidFill>
                <a:latin typeface="Gill Sans MT"/>
                <a:cs typeface="Gill Sans MT"/>
              </a:rPr>
              <a:t>VERÄJÄ</a:t>
            </a:r>
            <a:endParaRPr sz="799" kern="0" dirty="0">
              <a:solidFill>
                <a:sysClr val="windowText" lastClr="000000"/>
              </a:solidFill>
              <a:latin typeface="Gill Sans MT"/>
              <a:cs typeface="Gill Sans MT"/>
            </a:endParaRPr>
          </a:p>
        </p:txBody>
      </p:sp>
      <p:pic>
        <p:nvPicPr>
          <p:cNvPr id="8" name="object 8"/>
          <p:cNvPicPr/>
          <p:nvPr/>
        </p:nvPicPr>
        <p:blipFill>
          <a:blip r:embed="rId2" cstate="print"/>
          <a:stretch>
            <a:fillRect/>
          </a:stretch>
        </p:blipFill>
        <p:spPr>
          <a:xfrm>
            <a:off x="438984" y="239700"/>
            <a:ext cx="3640442" cy="2718963"/>
          </a:xfrm>
          <a:prstGeom prst="rect">
            <a:avLst/>
          </a:prstGeom>
        </p:spPr>
      </p:pic>
      <p:pic>
        <p:nvPicPr>
          <p:cNvPr id="9" name="object 9"/>
          <p:cNvPicPr/>
          <p:nvPr/>
        </p:nvPicPr>
        <p:blipFill>
          <a:blip r:embed="rId3" cstate="print"/>
          <a:stretch>
            <a:fillRect/>
          </a:stretch>
        </p:blipFill>
        <p:spPr>
          <a:xfrm>
            <a:off x="5249109" y="239700"/>
            <a:ext cx="1922439" cy="2718963"/>
          </a:xfrm>
          <a:prstGeom prst="rect">
            <a:avLst/>
          </a:prstGeom>
        </p:spPr>
      </p:pic>
      <p:sp>
        <p:nvSpPr>
          <p:cNvPr id="10" name="object 10"/>
          <p:cNvSpPr/>
          <p:nvPr/>
        </p:nvSpPr>
        <p:spPr>
          <a:xfrm>
            <a:off x="7077564" y="4120026"/>
            <a:ext cx="94710" cy="1851068"/>
          </a:xfrm>
          <a:custGeom>
            <a:avLst/>
            <a:gdLst/>
            <a:ahLst/>
            <a:cxnLst/>
            <a:rect l="l" t="t" r="r" b="b"/>
            <a:pathLst>
              <a:path w="71120" h="1390014">
                <a:moveTo>
                  <a:pt x="70573" y="0"/>
                </a:moveTo>
                <a:lnTo>
                  <a:pt x="0" y="0"/>
                </a:lnTo>
                <a:lnTo>
                  <a:pt x="0" y="1389900"/>
                </a:lnTo>
                <a:lnTo>
                  <a:pt x="70573" y="1389900"/>
                </a:lnTo>
                <a:lnTo>
                  <a:pt x="70573" y="0"/>
                </a:lnTo>
                <a:close/>
              </a:path>
            </a:pathLst>
          </a:custGeom>
          <a:solidFill>
            <a:srgbClr val="FFFFFF"/>
          </a:solidFill>
        </p:spPr>
        <p:txBody>
          <a:bodyPr wrap="square" lIns="0" tIns="0" rIns="0" bIns="0" rtlCol="0"/>
          <a:lstStyle/>
          <a:p>
            <a:pPr defTabSz="1217706"/>
            <a:endParaRPr sz="2397" kern="0" dirty="0">
              <a:solidFill>
                <a:sysClr val="windowText" lastClr="000000"/>
              </a:solidFill>
            </a:endParaRPr>
          </a:p>
        </p:txBody>
      </p:sp>
      <p:sp>
        <p:nvSpPr>
          <p:cNvPr id="11" name="object 11"/>
          <p:cNvSpPr txBox="1"/>
          <p:nvPr/>
        </p:nvSpPr>
        <p:spPr>
          <a:xfrm>
            <a:off x="7059443" y="4103178"/>
            <a:ext cx="122982" cy="1893349"/>
          </a:xfrm>
          <a:prstGeom prst="rect">
            <a:avLst/>
          </a:prstGeom>
        </p:spPr>
        <p:txBody>
          <a:bodyPr vert="vert270" wrap="square" lIns="0" tIns="10147" rIns="0" bIns="0" rtlCol="0">
            <a:spAutoFit/>
          </a:bodyPr>
          <a:lstStyle/>
          <a:p>
            <a:pPr marL="16913" defTabSz="1217706">
              <a:spcBef>
                <a:spcPts val="80"/>
              </a:spcBef>
            </a:pPr>
            <a:r>
              <a:rPr sz="799" kern="0" dirty="0">
                <a:solidFill>
                  <a:srgbClr val="231F20"/>
                </a:solidFill>
                <a:latin typeface="Gill Sans MT"/>
                <a:cs typeface="Gill Sans MT"/>
              </a:rPr>
              <a:t>KUVA:</a:t>
            </a:r>
            <a:r>
              <a:rPr sz="799" kern="0" spc="272" dirty="0">
                <a:solidFill>
                  <a:srgbClr val="231F20"/>
                </a:solidFill>
                <a:latin typeface="Gill Sans MT"/>
                <a:cs typeface="Gill Sans MT"/>
              </a:rPr>
              <a:t> </a:t>
            </a:r>
            <a:r>
              <a:rPr sz="799" kern="0" dirty="0">
                <a:solidFill>
                  <a:srgbClr val="231F20"/>
                </a:solidFill>
                <a:latin typeface="Gill Sans MT"/>
                <a:cs typeface="Gill Sans MT"/>
              </a:rPr>
              <a:t>MINNA</a:t>
            </a:r>
            <a:r>
              <a:rPr sz="799" kern="0" spc="272" dirty="0">
                <a:solidFill>
                  <a:srgbClr val="231F20"/>
                </a:solidFill>
                <a:latin typeface="Gill Sans MT"/>
                <a:cs typeface="Gill Sans MT"/>
              </a:rPr>
              <a:t> </a:t>
            </a:r>
            <a:r>
              <a:rPr sz="799" kern="0" dirty="0">
                <a:solidFill>
                  <a:srgbClr val="231F20"/>
                </a:solidFill>
                <a:latin typeface="Gill Sans MT"/>
                <a:cs typeface="Gill Sans MT"/>
              </a:rPr>
              <a:t>MALIN/VIHREÄ</a:t>
            </a:r>
            <a:r>
              <a:rPr sz="799" kern="0" spc="280" dirty="0">
                <a:solidFill>
                  <a:srgbClr val="231F20"/>
                </a:solidFill>
                <a:latin typeface="Gill Sans MT"/>
                <a:cs typeface="Gill Sans MT"/>
              </a:rPr>
              <a:t> </a:t>
            </a:r>
            <a:r>
              <a:rPr sz="799" kern="0" spc="-13" dirty="0">
                <a:solidFill>
                  <a:srgbClr val="231F20"/>
                </a:solidFill>
                <a:latin typeface="Gill Sans MT"/>
                <a:cs typeface="Gill Sans MT"/>
              </a:rPr>
              <a:t>VERÄJÄ</a:t>
            </a:r>
            <a:endParaRPr sz="799" kern="0" dirty="0">
              <a:solidFill>
                <a:sysClr val="windowText" lastClr="000000"/>
              </a:solidFill>
              <a:latin typeface="Gill Sans MT"/>
              <a:cs typeface="Gill Sans MT"/>
            </a:endParaRPr>
          </a:p>
        </p:txBody>
      </p:sp>
      <p:pic>
        <p:nvPicPr>
          <p:cNvPr id="12" name="object 12"/>
          <p:cNvPicPr/>
          <p:nvPr/>
        </p:nvPicPr>
        <p:blipFill>
          <a:blip r:embed="rId4" cstate="print"/>
          <a:stretch>
            <a:fillRect/>
          </a:stretch>
        </p:blipFill>
        <p:spPr>
          <a:xfrm>
            <a:off x="5257363" y="3261702"/>
            <a:ext cx="1914185" cy="2718253"/>
          </a:xfrm>
          <a:prstGeom prst="rect">
            <a:avLst/>
          </a:prstGeom>
        </p:spPr>
      </p:pic>
      <p:pic>
        <p:nvPicPr>
          <p:cNvPr id="13" name="object 13"/>
          <p:cNvPicPr/>
          <p:nvPr/>
        </p:nvPicPr>
        <p:blipFill>
          <a:blip r:embed="rId5" cstate="print"/>
          <a:stretch>
            <a:fillRect/>
          </a:stretch>
        </p:blipFill>
        <p:spPr>
          <a:xfrm>
            <a:off x="444568" y="3261702"/>
            <a:ext cx="2365207" cy="2718253"/>
          </a:xfrm>
          <a:prstGeom prst="rect">
            <a:avLst/>
          </a:prstGeom>
        </p:spPr>
      </p:pic>
      <p:pic>
        <p:nvPicPr>
          <p:cNvPr id="14" name="object 14"/>
          <p:cNvPicPr/>
          <p:nvPr/>
        </p:nvPicPr>
        <p:blipFill>
          <a:blip r:embed="rId6" cstate="print"/>
          <a:stretch>
            <a:fillRect/>
          </a:stretch>
        </p:blipFill>
        <p:spPr>
          <a:xfrm>
            <a:off x="8301281" y="239700"/>
            <a:ext cx="2656185" cy="2706634"/>
          </a:xfrm>
          <a:prstGeom prst="rect">
            <a:avLst/>
          </a:prstGeom>
        </p:spPr>
      </p:pic>
      <p:pic>
        <p:nvPicPr>
          <p:cNvPr id="15" name="object 15"/>
          <p:cNvPicPr/>
          <p:nvPr/>
        </p:nvPicPr>
        <p:blipFill>
          <a:blip r:embed="rId7" cstate="print"/>
          <a:stretch>
            <a:fillRect/>
          </a:stretch>
        </p:blipFill>
        <p:spPr>
          <a:xfrm>
            <a:off x="8307050" y="3261713"/>
            <a:ext cx="2654950" cy="2718241"/>
          </a:xfrm>
          <a:prstGeom prst="rect">
            <a:avLst/>
          </a:prstGeom>
        </p:spPr>
      </p:pic>
      <p:sp>
        <p:nvSpPr>
          <p:cNvPr id="16" name="object 16"/>
          <p:cNvSpPr txBox="1"/>
          <p:nvPr/>
        </p:nvSpPr>
        <p:spPr>
          <a:xfrm>
            <a:off x="8284365" y="2943732"/>
            <a:ext cx="815180" cy="163930"/>
          </a:xfrm>
          <a:prstGeom prst="rect">
            <a:avLst/>
          </a:prstGeom>
        </p:spPr>
        <p:txBody>
          <a:bodyPr vert="horz" wrap="square" lIns="0" tIns="20295" rIns="0" bIns="0" rtlCol="0">
            <a:spAutoFit/>
          </a:bodyPr>
          <a:lstStyle/>
          <a:p>
            <a:pPr marL="16913" defTabSz="1217706">
              <a:spcBef>
                <a:spcPts val="160"/>
              </a:spcBef>
            </a:pPr>
            <a:r>
              <a:rPr sz="932" i="1" kern="0" dirty="0">
                <a:solidFill>
                  <a:srgbClr val="231F20"/>
                </a:solidFill>
                <a:latin typeface="Lucida Sans"/>
                <a:cs typeface="Lucida Sans"/>
              </a:rPr>
              <a:t>Tähti</a:t>
            </a:r>
            <a:r>
              <a:rPr sz="932" i="1" kern="0" spc="-33" dirty="0">
                <a:solidFill>
                  <a:srgbClr val="231F20"/>
                </a:solidFill>
                <a:latin typeface="Lucida Sans"/>
                <a:cs typeface="Lucida Sans"/>
              </a:rPr>
              <a:t> </a:t>
            </a:r>
            <a:r>
              <a:rPr sz="932" i="1" kern="0" spc="-13" dirty="0">
                <a:solidFill>
                  <a:srgbClr val="231F20"/>
                </a:solidFill>
                <a:latin typeface="Lucida Sans"/>
                <a:cs typeface="Lucida Sans"/>
              </a:rPr>
              <a:t>pajusta</a:t>
            </a:r>
            <a:endParaRPr sz="932" kern="0" dirty="0">
              <a:solidFill>
                <a:sysClr val="windowText" lastClr="000000"/>
              </a:solidFill>
              <a:latin typeface="Lucida Sans"/>
              <a:cs typeface="Lucida Sans"/>
            </a:endParaRPr>
          </a:p>
        </p:txBody>
      </p:sp>
      <p:sp>
        <p:nvSpPr>
          <p:cNvPr id="22" name="object 22"/>
          <p:cNvSpPr txBox="1">
            <a:spLocks noGrp="1"/>
          </p:cNvSpPr>
          <p:nvPr>
            <p:ph type="ftr" sz="quarter" idx="4294967295"/>
          </p:nvPr>
        </p:nvSpPr>
        <p:spPr>
          <a:xfrm>
            <a:off x="560256" y="8381390"/>
            <a:ext cx="6525950" cy="230570"/>
          </a:xfrm>
          <a:prstGeom prst="rect">
            <a:avLst/>
          </a:prstGeom>
        </p:spPr>
        <p:txBody>
          <a:bodyPr vert="horz" wrap="square" lIns="0" tIns="5074" rIns="0" bIns="0" rtlCol="0">
            <a:spAutoFit/>
          </a:bodyPr>
          <a:lstStyle/>
          <a:p>
            <a:pPr marL="16913" defTabSz="1217706">
              <a:spcBef>
                <a:spcPts val="40"/>
              </a:spcBef>
            </a:pPr>
            <a:r>
              <a:rPr kern="0" dirty="0">
                <a:solidFill>
                  <a:prstClr val="white"/>
                </a:solidFill>
              </a:rPr>
              <a:t>LUONTOTOIMINTAA</a:t>
            </a:r>
            <a:r>
              <a:rPr kern="0" spc="346" dirty="0">
                <a:solidFill>
                  <a:prstClr val="white"/>
                </a:solidFill>
              </a:rPr>
              <a:t> </a:t>
            </a:r>
            <a:r>
              <a:rPr kern="0" dirty="0">
                <a:solidFill>
                  <a:prstClr val="white"/>
                </a:solidFill>
              </a:rPr>
              <a:t>JOKAISEEN</a:t>
            </a:r>
            <a:r>
              <a:rPr kern="0" spc="107" dirty="0">
                <a:solidFill>
                  <a:prstClr val="white"/>
                </a:solidFill>
              </a:rPr>
              <a:t> </a:t>
            </a:r>
            <a:r>
              <a:rPr kern="0" spc="53" dirty="0">
                <a:solidFill>
                  <a:prstClr val="white"/>
                </a:solidFill>
              </a:rPr>
              <a:t>VUODENAIKAAN</a:t>
            </a:r>
          </a:p>
        </p:txBody>
      </p:sp>
      <p:sp>
        <p:nvSpPr>
          <p:cNvPr id="17" name="object 17"/>
          <p:cNvSpPr txBox="1"/>
          <p:nvPr/>
        </p:nvSpPr>
        <p:spPr>
          <a:xfrm>
            <a:off x="422063" y="2943732"/>
            <a:ext cx="1345386" cy="163930"/>
          </a:xfrm>
          <a:prstGeom prst="rect">
            <a:avLst/>
          </a:prstGeom>
        </p:spPr>
        <p:txBody>
          <a:bodyPr vert="horz" wrap="square" lIns="0" tIns="20295" rIns="0" bIns="0" rtlCol="0">
            <a:spAutoFit/>
          </a:bodyPr>
          <a:lstStyle/>
          <a:p>
            <a:pPr marL="16913" defTabSz="1217706">
              <a:spcBef>
                <a:spcPts val="160"/>
              </a:spcBef>
            </a:pPr>
            <a:r>
              <a:rPr sz="932" i="1" kern="0" spc="-13" dirty="0">
                <a:solidFill>
                  <a:srgbClr val="231F20"/>
                </a:solidFill>
                <a:latin typeface="Lucida Sans"/>
                <a:cs typeface="Lucida Sans"/>
              </a:rPr>
              <a:t>Mehiläisvahakynttilät</a:t>
            </a:r>
            <a:endParaRPr sz="932" kern="0" dirty="0">
              <a:solidFill>
                <a:sysClr val="windowText" lastClr="000000"/>
              </a:solidFill>
              <a:latin typeface="Lucida Sans"/>
              <a:cs typeface="Lucida Sans"/>
            </a:endParaRPr>
          </a:p>
        </p:txBody>
      </p:sp>
      <p:sp>
        <p:nvSpPr>
          <p:cNvPr id="18" name="object 18"/>
          <p:cNvSpPr txBox="1"/>
          <p:nvPr/>
        </p:nvSpPr>
        <p:spPr>
          <a:xfrm>
            <a:off x="2843087" y="5732990"/>
            <a:ext cx="1062102" cy="305455"/>
          </a:xfrm>
          <a:prstGeom prst="rect">
            <a:avLst/>
          </a:prstGeom>
        </p:spPr>
        <p:txBody>
          <a:bodyPr vert="horz" wrap="square" lIns="0" tIns="10147" rIns="0" bIns="0" rtlCol="0">
            <a:spAutoFit/>
          </a:bodyPr>
          <a:lstStyle/>
          <a:p>
            <a:pPr marL="16913" marR="6765" defTabSz="1217706">
              <a:lnSpc>
                <a:spcPct val="107100"/>
              </a:lnSpc>
              <a:spcBef>
                <a:spcPts val="80"/>
              </a:spcBef>
            </a:pPr>
            <a:r>
              <a:rPr sz="932" i="1" kern="0" spc="-13" dirty="0">
                <a:solidFill>
                  <a:srgbClr val="231F20"/>
                </a:solidFill>
                <a:latin typeface="Lucida Sans"/>
                <a:cs typeface="Lucida Sans"/>
              </a:rPr>
              <a:t>Kuusenkoristeita taikataikinasta</a:t>
            </a:r>
            <a:endParaRPr sz="932" kern="0" dirty="0">
              <a:solidFill>
                <a:sysClr val="windowText" lastClr="000000"/>
              </a:solidFill>
              <a:latin typeface="Lucida Sans"/>
              <a:cs typeface="Lucida Sans"/>
            </a:endParaRPr>
          </a:p>
        </p:txBody>
      </p:sp>
      <p:sp>
        <p:nvSpPr>
          <p:cNvPr id="19" name="object 19"/>
          <p:cNvSpPr txBox="1"/>
          <p:nvPr/>
        </p:nvSpPr>
        <p:spPr>
          <a:xfrm>
            <a:off x="5236713" y="2943732"/>
            <a:ext cx="972466" cy="163930"/>
          </a:xfrm>
          <a:prstGeom prst="rect">
            <a:avLst/>
          </a:prstGeom>
        </p:spPr>
        <p:txBody>
          <a:bodyPr vert="horz" wrap="square" lIns="0" tIns="20295" rIns="0" bIns="0" rtlCol="0">
            <a:spAutoFit/>
          </a:bodyPr>
          <a:lstStyle/>
          <a:p>
            <a:pPr marL="16913" defTabSz="1217706">
              <a:spcBef>
                <a:spcPts val="160"/>
              </a:spcBef>
            </a:pPr>
            <a:r>
              <a:rPr sz="932" i="1" kern="0" spc="-13" dirty="0">
                <a:solidFill>
                  <a:srgbClr val="231F20"/>
                </a:solidFill>
                <a:latin typeface="Lucida Sans"/>
                <a:cs typeface="Lucida Sans"/>
              </a:rPr>
              <a:t>Käpyaskartelua</a:t>
            </a:r>
            <a:endParaRPr sz="932" kern="0" dirty="0">
              <a:solidFill>
                <a:sysClr val="windowText" lastClr="000000"/>
              </a:solidFill>
              <a:latin typeface="Lucida Sans"/>
              <a:cs typeface="Lucida Sans"/>
            </a:endParaRPr>
          </a:p>
        </p:txBody>
      </p:sp>
      <p:sp>
        <p:nvSpPr>
          <p:cNvPr id="20" name="object 20"/>
          <p:cNvSpPr txBox="1"/>
          <p:nvPr/>
        </p:nvSpPr>
        <p:spPr>
          <a:xfrm>
            <a:off x="5236713" y="5977014"/>
            <a:ext cx="972466" cy="163930"/>
          </a:xfrm>
          <a:prstGeom prst="rect">
            <a:avLst/>
          </a:prstGeom>
        </p:spPr>
        <p:txBody>
          <a:bodyPr vert="horz" wrap="square" lIns="0" tIns="20295" rIns="0" bIns="0" rtlCol="0">
            <a:spAutoFit/>
          </a:bodyPr>
          <a:lstStyle/>
          <a:p>
            <a:pPr marL="16913" defTabSz="1217706">
              <a:spcBef>
                <a:spcPts val="160"/>
              </a:spcBef>
            </a:pPr>
            <a:r>
              <a:rPr sz="932" i="1" kern="0" spc="-13" dirty="0">
                <a:solidFill>
                  <a:srgbClr val="231F20"/>
                </a:solidFill>
                <a:latin typeface="Lucida Sans"/>
                <a:cs typeface="Lucida Sans"/>
              </a:rPr>
              <a:t>Käpyaskartelua</a:t>
            </a:r>
            <a:endParaRPr sz="932" kern="0" dirty="0">
              <a:solidFill>
                <a:sysClr val="windowText" lastClr="000000"/>
              </a:solidFill>
              <a:latin typeface="Lucida Sans"/>
              <a:cs typeface="Lucida Sans"/>
            </a:endParaRPr>
          </a:p>
        </p:txBody>
      </p:sp>
      <p:sp>
        <p:nvSpPr>
          <p:cNvPr id="21" name="object 21"/>
          <p:cNvSpPr txBox="1"/>
          <p:nvPr/>
        </p:nvSpPr>
        <p:spPr>
          <a:xfrm>
            <a:off x="8284366" y="5977014"/>
            <a:ext cx="741611" cy="163930"/>
          </a:xfrm>
          <a:prstGeom prst="rect">
            <a:avLst/>
          </a:prstGeom>
        </p:spPr>
        <p:txBody>
          <a:bodyPr vert="horz" wrap="square" lIns="0" tIns="20295" rIns="0" bIns="0" rtlCol="0">
            <a:spAutoFit/>
          </a:bodyPr>
          <a:lstStyle/>
          <a:p>
            <a:pPr marL="16913" defTabSz="1217706">
              <a:spcBef>
                <a:spcPts val="160"/>
              </a:spcBef>
            </a:pPr>
            <a:r>
              <a:rPr sz="932" i="1" kern="0" dirty="0">
                <a:solidFill>
                  <a:srgbClr val="231F20"/>
                </a:solidFill>
                <a:latin typeface="Lucida Sans"/>
                <a:cs typeface="Lucida Sans"/>
              </a:rPr>
              <a:t>Tähti</a:t>
            </a:r>
            <a:r>
              <a:rPr sz="932" i="1" kern="0" spc="-33" dirty="0">
                <a:solidFill>
                  <a:srgbClr val="231F20"/>
                </a:solidFill>
                <a:latin typeface="Lucida Sans"/>
                <a:cs typeface="Lucida Sans"/>
              </a:rPr>
              <a:t> </a:t>
            </a:r>
            <a:r>
              <a:rPr sz="932" i="1" kern="0" spc="-13" dirty="0">
                <a:solidFill>
                  <a:srgbClr val="231F20"/>
                </a:solidFill>
                <a:latin typeface="Lucida Sans"/>
                <a:cs typeface="Lucida Sans"/>
              </a:rPr>
              <a:t>oljista</a:t>
            </a:r>
            <a:endParaRPr sz="932" kern="0" dirty="0">
              <a:solidFill>
                <a:sysClr val="windowText" lastClr="000000"/>
              </a:solidFill>
              <a:latin typeface="Lucida Sans"/>
              <a:cs typeface="Lucida Sans"/>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iruutu 5">
            <a:extLst>
              <a:ext uri="{FF2B5EF4-FFF2-40B4-BE49-F238E27FC236}">
                <a16:creationId xmlns:a16="http://schemas.microsoft.com/office/drawing/2014/main" id="{AF4367E9-8480-4152-B08F-4A18194C732D}"/>
              </a:ext>
            </a:extLst>
          </p:cNvPr>
          <p:cNvSpPr txBox="1"/>
          <p:nvPr/>
        </p:nvSpPr>
        <p:spPr>
          <a:xfrm>
            <a:off x="2783632" y="349819"/>
            <a:ext cx="7485856" cy="685753"/>
          </a:xfrm>
          <a:prstGeom prst="rect">
            <a:avLst/>
          </a:prstGeom>
        </p:spPr>
        <p:txBody>
          <a:bodyPr vert="horz" lIns="0" tIns="0" rIns="0" bIns="0" rtlCol="0" anchor="b" anchorCtr="0">
            <a:normAutofit/>
          </a:bodyPr>
          <a:lstStyle/>
          <a:p>
            <a:pPr marL="892175" marR="0" lvl="0" indent="-892175" algn="l" defTabSz="914400" rtl="0" eaLnBrk="1" fontAlgn="b" latinLnBrk="0" hangingPunct="1">
              <a:lnSpc>
                <a:spcPct val="90000"/>
              </a:lnSpc>
              <a:spcBef>
                <a:spcPct val="0"/>
              </a:spcBef>
              <a:spcAft>
                <a:spcPts val="600"/>
              </a:spcAft>
              <a:buClrTx/>
              <a:buSzTx/>
              <a:buFontTx/>
              <a:buNone/>
              <a:tabLst/>
              <a:defRPr/>
            </a:pPr>
            <a:endParaRPr kumimoji="0" lang="fi-FI" sz="3000" b="1" i="0" u="none" strike="noStrike" kern="1200" cap="none" spc="0" normalizeH="0" baseline="0" noProof="0" dirty="0">
              <a:ln>
                <a:noFill/>
              </a:ln>
              <a:solidFill>
                <a:srgbClr val="D71436"/>
              </a:solidFill>
              <a:effectLst/>
              <a:uLnTx/>
              <a:uFillTx/>
              <a:latin typeface="Verdana" panose="020B0604030504040204" pitchFamily="34" charset="0"/>
              <a:ea typeface="+mn-ea"/>
              <a:cs typeface="+mn-cs"/>
            </a:endParaRPr>
          </a:p>
        </p:txBody>
      </p:sp>
      <p:sp>
        <p:nvSpPr>
          <p:cNvPr id="4" name="Sisällön paikkamerkki 3">
            <a:extLst>
              <a:ext uri="{FF2B5EF4-FFF2-40B4-BE49-F238E27FC236}">
                <a16:creationId xmlns:a16="http://schemas.microsoft.com/office/drawing/2014/main" id="{9B4B13D0-A09C-45E2-B1D7-82AC068924D4}"/>
              </a:ext>
            </a:extLst>
          </p:cNvPr>
          <p:cNvSpPr>
            <a:spLocks noGrp="1"/>
          </p:cNvSpPr>
          <p:nvPr>
            <p:ph sz="half" idx="1"/>
          </p:nvPr>
        </p:nvSpPr>
        <p:spPr>
          <a:xfrm>
            <a:off x="679433" y="1519052"/>
            <a:ext cx="4101480" cy="2232247"/>
          </a:xfrm>
        </p:spPr>
        <p:txBody>
          <a:bodyPr vert="horz" lIns="91440" tIns="45720" rIns="91440" bIns="45720" rtlCol="0">
            <a:normAutofit/>
          </a:bodyPr>
          <a:lstStyle/>
          <a:p>
            <a:r>
              <a:rPr lang="fi-FI" dirty="0"/>
              <a:t>Tähtitaivas</a:t>
            </a:r>
          </a:p>
          <a:p>
            <a:r>
              <a:rPr lang="fi-FI" dirty="0"/>
              <a:t>Ursan tähtikartta</a:t>
            </a:r>
          </a:p>
          <a:p>
            <a:r>
              <a:rPr lang="fi-FI" dirty="0"/>
              <a:t>Kiikarit</a:t>
            </a:r>
          </a:p>
          <a:p>
            <a:r>
              <a:rPr lang="fi-FI" dirty="0"/>
              <a:t>Kompassi</a:t>
            </a:r>
          </a:p>
        </p:txBody>
      </p:sp>
      <p:pic>
        <p:nvPicPr>
          <p:cNvPr id="8" name="Kuva 7" descr="Kuva, joka sisältää kohteen teksti, ulko, merkki&#10;&#10;Kuvaus luotu automaattisesti">
            <a:extLst>
              <a:ext uri="{FF2B5EF4-FFF2-40B4-BE49-F238E27FC236}">
                <a16:creationId xmlns:a16="http://schemas.microsoft.com/office/drawing/2014/main" id="{F258CEEF-2662-4F2E-BF88-5A0A81CF20E0}"/>
              </a:ext>
            </a:extLst>
          </p:cNvPr>
          <p:cNvPicPr>
            <a:picLocks noChangeAspect="1"/>
          </p:cNvPicPr>
          <p:nvPr/>
        </p:nvPicPr>
        <p:blipFill rotWithShape="1">
          <a:blip r:embed="rId2"/>
          <a:srcRect l="3966" t="11931" r="6899" b="7892"/>
          <a:stretch/>
        </p:blipFill>
        <p:spPr>
          <a:xfrm>
            <a:off x="6222946" y="1484784"/>
            <a:ext cx="4749552" cy="4248472"/>
          </a:xfrm>
          <a:prstGeom prst="rect">
            <a:avLst/>
          </a:prstGeom>
          <a:noFill/>
        </p:spPr>
      </p:pic>
      <p:sp>
        <p:nvSpPr>
          <p:cNvPr id="9" name="Title 1">
            <a:extLst>
              <a:ext uri="{FF2B5EF4-FFF2-40B4-BE49-F238E27FC236}">
                <a16:creationId xmlns:a16="http://schemas.microsoft.com/office/drawing/2014/main" id="{5C732448-C009-4ADA-88E5-557043FA27F2}"/>
              </a:ext>
            </a:extLst>
          </p:cNvPr>
          <p:cNvSpPr>
            <a:spLocks noGrp="1"/>
          </p:cNvSpPr>
          <p:nvPr>
            <p:ph type="title"/>
          </p:nvPr>
        </p:nvSpPr>
        <p:spPr>
          <a:xfrm>
            <a:off x="679433" y="408134"/>
            <a:ext cx="5520212" cy="569121"/>
          </a:xfrm>
        </p:spPr>
        <p:txBody>
          <a:bodyPr anchor="b">
            <a:normAutofit/>
          </a:bodyPr>
          <a:lstStyle/>
          <a:p>
            <a:r>
              <a:rPr lang="fi-FI" sz="2800" b="0" dirty="0">
                <a:solidFill>
                  <a:srgbClr val="FF0000"/>
                </a:solidFill>
                <a:latin typeface="Lucida Sans" panose="020B0602030504020204" pitchFamily="34" charset="0"/>
              </a:rPr>
              <a:t>VINKKI: Tähtitaivaan tarkkailu</a:t>
            </a:r>
            <a:endParaRPr lang="fi-FI" sz="2800" dirty="0">
              <a:solidFill>
                <a:srgbClr val="FF0000"/>
              </a:solidFill>
              <a:latin typeface="Lucida Sans" panose="020B0602030504020204" pitchFamily="34" charset="0"/>
            </a:endParaRPr>
          </a:p>
        </p:txBody>
      </p:sp>
      <p:sp>
        <p:nvSpPr>
          <p:cNvPr id="10" name="Tekstiruutu 9">
            <a:extLst>
              <a:ext uri="{FF2B5EF4-FFF2-40B4-BE49-F238E27FC236}">
                <a16:creationId xmlns:a16="http://schemas.microsoft.com/office/drawing/2014/main" id="{D00E3591-20C8-4130-86FC-6ADE7E56D080}"/>
              </a:ext>
            </a:extLst>
          </p:cNvPr>
          <p:cNvSpPr txBox="1"/>
          <p:nvPr/>
        </p:nvSpPr>
        <p:spPr>
          <a:xfrm>
            <a:off x="701629" y="3757725"/>
            <a:ext cx="511256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800" b="0" i="0" u="none" strike="noStrike" kern="1200" cap="none" spc="0" normalizeH="0" baseline="0" noProof="0" dirty="0">
                <a:ln>
                  <a:noFill/>
                </a:ln>
                <a:solidFill>
                  <a:srgbClr val="D71436"/>
                </a:solidFill>
                <a:effectLst/>
                <a:uLnTx/>
                <a:uFillTx/>
                <a:latin typeface="Verdana" panose="020B0604030504040204" pitchFamily="34" charset="0"/>
                <a:ea typeface="+mn-ea"/>
                <a:cs typeface="+mn-cs"/>
                <a:hlinkClick r:id="rId3"/>
              </a:rPr>
              <a:t>Planisfääri – Ursan verkkokauppa</a:t>
            </a:r>
            <a:endParaRPr kumimoji="0" lang="fi-FI" sz="2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8030992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9368D72-27EA-4BAF-A007-DC6711D7846A}"/>
              </a:ext>
            </a:extLst>
          </p:cNvPr>
          <p:cNvSpPr>
            <a:spLocks noGrp="1"/>
          </p:cNvSpPr>
          <p:nvPr>
            <p:ph type="title"/>
          </p:nvPr>
        </p:nvSpPr>
        <p:spPr>
          <a:xfrm>
            <a:off x="540615" y="150959"/>
            <a:ext cx="10801200" cy="685753"/>
          </a:xfrm>
        </p:spPr>
        <p:txBody>
          <a:bodyPr>
            <a:normAutofit/>
          </a:bodyPr>
          <a:lstStyle/>
          <a:p>
            <a:r>
              <a:rPr lang="fi-FI" sz="2800" b="0" dirty="0">
                <a:solidFill>
                  <a:srgbClr val="FF0000"/>
                </a:solidFill>
              </a:rPr>
              <a:t>VINKKI: Paratiisin tunnusmerkit– löytyykö lähiluonnostasi?</a:t>
            </a:r>
          </a:p>
        </p:txBody>
      </p:sp>
      <p:sp>
        <p:nvSpPr>
          <p:cNvPr id="5" name="Tekstiruutu 4">
            <a:extLst>
              <a:ext uri="{FF2B5EF4-FFF2-40B4-BE49-F238E27FC236}">
                <a16:creationId xmlns:a16="http://schemas.microsoft.com/office/drawing/2014/main" id="{917804F7-C931-49BD-BA24-EBD389016B23}"/>
              </a:ext>
            </a:extLst>
          </p:cNvPr>
          <p:cNvSpPr txBox="1"/>
          <p:nvPr/>
        </p:nvSpPr>
        <p:spPr>
          <a:xfrm>
            <a:off x="540615" y="1124744"/>
            <a:ext cx="10945216" cy="4570482"/>
          </a:xfrm>
          <a:prstGeom prst="rect">
            <a:avLst/>
          </a:prstGeom>
          <a:noFill/>
        </p:spPr>
        <p:txBody>
          <a:bodyPr wrap="square" rtlCol="0">
            <a:spAutoFit/>
          </a:bodyPr>
          <a:lstStyle/>
          <a:p>
            <a:pPr marL="457200" indent="-457200" algn="l">
              <a:buAutoNum type="arabicPeriod"/>
            </a:pPr>
            <a:r>
              <a:rPr lang="fi-FI" sz="2400" b="0" i="0" u="none" strike="noStrike" dirty="0">
                <a:effectLst/>
                <a:latin typeface="Verdana" panose="020B0604030504040204" pitchFamily="34" charset="0"/>
                <a:ea typeface="Verdana" panose="020B0604030504040204" pitchFamily="34" charset="0"/>
              </a:rPr>
              <a:t>Vaatii ponnistuksen tullakseen saavutetuksi.</a:t>
            </a:r>
          </a:p>
          <a:p>
            <a:pPr marL="457200" indent="-457200" algn="l">
              <a:buAutoNum type="arabicPeriod"/>
            </a:pPr>
            <a:r>
              <a:rPr lang="fi-FI" sz="2400" dirty="0">
                <a:latin typeface="Verdana" panose="020B0604030504040204" pitchFamily="34" charset="0"/>
                <a:ea typeface="Verdana" panose="020B0604030504040204" pitchFamily="34" charset="0"/>
              </a:rPr>
              <a:t>On resursseja, kuten runsaasti kasvillisuutta, vettä ja eläimiä.</a:t>
            </a:r>
          </a:p>
          <a:p>
            <a:pPr marL="457200" indent="-457200" algn="l">
              <a:buAutoNum type="arabicPeriod"/>
            </a:pPr>
            <a:r>
              <a:rPr lang="fi-FI" sz="2400" dirty="0">
                <a:latin typeface="Verdana" panose="020B0604030504040204" pitchFamily="34" charset="0"/>
                <a:ea typeface="Verdana" panose="020B0604030504040204" pitchFamily="34" charset="0"/>
              </a:rPr>
              <a:t>On turvallinen, vaarat eivät uhkaa, kukaan ei ole käymässä kimppuun, ei näy rikottuja asioita.</a:t>
            </a:r>
          </a:p>
          <a:p>
            <a:pPr marL="457200" indent="-457200" algn="l">
              <a:buAutoNum type="arabicPeriod"/>
            </a:pPr>
            <a:r>
              <a:rPr lang="fi-FI" sz="2400" dirty="0">
                <a:latin typeface="Verdana" panose="020B0604030504040204" pitchFamily="34" charset="0"/>
                <a:ea typeface="Verdana" panose="020B0604030504040204" pitchFamily="34" charset="0"/>
              </a:rPr>
              <a:t>Kasvillisuus on kirkasväristä, heleää ja kaunista.</a:t>
            </a:r>
          </a:p>
          <a:p>
            <a:pPr marL="457200" indent="-457200" algn="l">
              <a:buAutoNum type="arabicPeriod"/>
            </a:pPr>
            <a:r>
              <a:rPr lang="fi-FI" sz="2400" dirty="0">
                <a:latin typeface="Verdana" panose="020B0604030504040204" pitchFamily="34" charset="0"/>
                <a:ea typeface="Verdana" panose="020B0604030504040204" pitchFamily="34" charset="0"/>
              </a:rPr>
              <a:t>On pinnanmuotoja, eli mäkiä ja laaksoja.</a:t>
            </a:r>
          </a:p>
          <a:p>
            <a:pPr marL="457200" indent="-457200" algn="l">
              <a:buAutoNum type="arabicPeriod"/>
            </a:pPr>
            <a:r>
              <a:rPr lang="fi-FI" sz="2400" dirty="0">
                <a:latin typeface="Verdana" panose="020B0604030504040204" pitchFamily="34" charset="0"/>
                <a:ea typeface="Verdana" panose="020B0604030504040204" pitchFamily="34" charset="0"/>
              </a:rPr>
              <a:t>On paikkoja, joista näkee kauas.</a:t>
            </a:r>
          </a:p>
          <a:p>
            <a:pPr marL="457200" indent="-457200" algn="l">
              <a:buAutoNum type="arabicPeriod"/>
            </a:pPr>
            <a:r>
              <a:rPr lang="fi-FI" sz="2400" dirty="0">
                <a:latin typeface="Verdana" panose="020B0604030504040204" pitchFamily="34" charset="0"/>
                <a:ea typeface="Verdana" panose="020B0604030504040204" pitchFamily="34" charset="0"/>
              </a:rPr>
              <a:t>Ja joissa voi olla näkösuojassa.</a:t>
            </a:r>
          </a:p>
          <a:p>
            <a:pPr marL="457200" indent="-457200" algn="l">
              <a:buAutoNum type="arabicPeriod"/>
            </a:pPr>
            <a:r>
              <a:rPr lang="fi-FI" sz="2400" dirty="0">
                <a:latin typeface="Verdana" panose="020B0604030504040204" pitchFamily="34" charset="0"/>
                <a:ea typeface="Verdana" panose="020B0604030504040204" pitchFamily="34" charset="0"/>
              </a:rPr>
              <a:t>Rakennettua ympäristöä on vähän tai ei ollenkaan.</a:t>
            </a:r>
          </a:p>
          <a:p>
            <a:pPr marL="457200" indent="-457200" algn="l">
              <a:buAutoNum type="arabicPeriod"/>
            </a:pPr>
            <a:r>
              <a:rPr lang="fi-FI" sz="2400" dirty="0">
                <a:latin typeface="Verdana" panose="020B0604030504040204" pitchFamily="34" charset="0"/>
                <a:ea typeface="Verdana" panose="020B0604030504040204" pitchFamily="34" charset="0"/>
              </a:rPr>
              <a:t>On sopivasti lajikumppaneiden seuraa eli yhdessäoloa ilman tungosta ja mahdollisuus olla yksinkin.</a:t>
            </a:r>
          </a:p>
          <a:p>
            <a:pPr marL="457200" indent="-457200" algn="l">
              <a:buAutoNum type="arabicPeriod"/>
            </a:pPr>
            <a:endParaRPr lang="fi-FI" sz="1400" dirty="0">
              <a:latin typeface="Verdana" panose="020B0604030504040204" pitchFamily="34" charset="0"/>
              <a:ea typeface="Verdana" panose="020B0604030504040204" pitchFamily="34" charset="0"/>
            </a:endParaRPr>
          </a:p>
          <a:p>
            <a:r>
              <a:rPr kumimoji="0" lang="fi-FI" sz="13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Lähde: Närhi, J. (2009) Paratiisin synty: Ihmismieli, evoluutio ja taivaalliset puutarhat. Helsinki: Art House.</a:t>
            </a:r>
            <a:endParaRPr kumimoji="0" lang="fi-FI" sz="1300" i="0" u="none" strike="noStrike" kern="1200" cap="none" spc="0" normalizeH="0" baseline="0" noProof="0" dirty="0">
              <a:ln>
                <a:noFill/>
              </a:ln>
              <a:solidFill>
                <a:prstClr val="black"/>
              </a:solidFill>
              <a:effectLst/>
              <a:uLnTx/>
              <a:uFillTx/>
              <a:latin typeface="Verdana" panose="020B0604030504040204" pitchFamily="34" charset="0"/>
              <a:ea typeface="+mn-ea"/>
              <a:cs typeface="+mn-cs"/>
            </a:endParaRPr>
          </a:p>
        </p:txBody>
      </p:sp>
    </p:spTree>
    <p:extLst>
      <p:ext uri="{BB962C8B-B14F-4D97-AF65-F5344CB8AC3E}">
        <p14:creationId xmlns:p14="http://schemas.microsoft.com/office/powerpoint/2010/main" val="26130495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9368D72-27EA-4BAF-A007-DC6711D7846A}"/>
              </a:ext>
            </a:extLst>
          </p:cNvPr>
          <p:cNvSpPr>
            <a:spLocks noGrp="1"/>
          </p:cNvSpPr>
          <p:nvPr>
            <p:ph type="title"/>
          </p:nvPr>
        </p:nvSpPr>
        <p:spPr>
          <a:xfrm>
            <a:off x="335360" y="846044"/>
            <a:ext cx="2531049" cy="685753"/>
          </a:xfrm>
        </p:spPr>
        <p:txBody>
          <a:bodyPr>
            <a:normAutofit fontScale="90000"/>
          </a:bodyPr>
          <a:lstStyle/>
          <a:p>
            <a:r>
              <a:rPr lang="fi-FI" sz="2800" b="0" dirty="0">
                <a:solidFill>
                  <a:srgbClr val="FF0000"/>
                </a:solidFill>
              </a:rPr>
              <a:t>VINKKI: </a:t>
            </a:r>
            <a:br>
              <a:rPr lang="fi-FI" sz="2800" b="0" dirty="0">
                <a:solidFill>
                  <a:srgbClr val="FF0000"/>
                </a:solidFill>
              </a:rPr>
            </a:br>
            <a:r>
              <a:rPr lang="fi-FI" sz="2800" b="0" dirty="0">
                <a:solidFill>
                  <a:srgbClr val="FF0000"/>
                </a:solidFill>
              </a:rPr>
              <a:t>järjestä aistikävelyitä</a:t>
            </a:r>
          </a:p>
        </p:txBody>
      </p:sp>
      <p:pic>
        <p:nvPicPr>
          <p:cNvPr id="4" name="Kuva 3" descr="Kuva, joka sisältää kohteen teksti&#10;&#10;Kuvaus luotu automaattisesti">
            <a:extLst>
              <a:ext uri="{FF2B5EF4-FFF2-40B4-BE49-F238E27FC236}">
                <a16:creationId xmlns:a16="http://schemas.microsoft.com/office/drawing/2014/main" id="{BE0DDB96-9446-48D6-8985-A3B5ECB00A92}"/>
              </a:ext>
            </a:extLst>
          </p:cNvPr>
          <p:cNvPicPr>
            <a:picLocks noChangeAspect="1"/>
          </p:cNvPicPr>
          <p:nvPr/>
        </p:nvPicPr>
        <p:blipFill>
          <a:blip r:embed="rId3"/>
          <a:stretch>
            <a:fillRect/>
          </a:stretch>
        </p:blipFill>
        <p:spPr>
          <a:xfrm>
            <a:off x="2463472" y="0"/>
            <a:ext cx="9393168" cy="6118339"/>
          </a:xfrm>
          <a:prstGeom prst="rect">
            <a:avLst/>
          </a:prstGeom>
        </p:spPr>
      </p:pic>
    </p:spTree>
    <p:extLst>
      <p:ext uri="{BB962C8B-B14F-4D97-AF65-F5344CB8AC3E}">
        <p14:creationId xmlns:p14="http://schemas.microsoft.com/office/powerpoint/2010/main" val="28183486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22070" y="521081"/>
            <a:ext cx="8064896" cy="355631"/>
          </a:xfrm>
          <a:prstGeom prst="rect">
            <a:avLst/>
          </a:prstGeom>
        </p:spPr>
        <p:txBody>
          <a:bodyPr vert="horz" wrap="square" lIns="0" tIns="16912" rIns="0" bIns="0" rtlCol="0">
            <a:spAutoFit/>
          </a:bodyPr>
          <a:lstStyle/>
          <a:p>
            <a:pPr marL="16913">
              <a:spcBef>
                <a:spcPts val="133"/>
              </a:spcBef>
            </a:pPr>
            <a:r>
              <a:rPr sz="2200" b="0" dirty="0">
                <a:solidFill>
                  <a:srgbClr val="FF0000"/>
                </a:solidFill>
              </a:rPr>
              <a:t>TOIMINTA</a:t>
            </a:r>
            <a:r>
              <a:rPr sz="2200" b="0" spc="100" dirty="0">
                <a:solidFill>
                  <a:srgbClr val="FF0000"/>
                </a:solidFill>
              </a:rPr>
              <a:t> </a:t>
            </a:r>
            <a:r>
              <a:rPr sz="2200" b="0" spc="93" dirty="0">
                <a:solidFill>
                  <a:srgbClr val="FF0000"/>
                </a:solidFill>
              </a:rPr>
              <a:t>MAHDOLLISTA</a:t>
            </a:r>
            <a:r>
              <a:rPr sz="2200" b="0" spc="107" dirty="0">
                <a:solidFill>
                  <a:srgbClr val="FF0000"/>
                </a:solidFill>
              </a:rPr>
              <a:t> </a:t>
            </a:r>
            <a:r>
              <a:rPr sz="2200" b="0" spc="67" dirty="0">
                <a:solidFill>
                  <a:srgbClr val="FF0000"/>
                </a:solidFill>
              </a:rPr>
              <a:t>RAJOITTEISTA</a:t>
            </a:r>
            <a:r>
              <a:rPr sz="2200" b="0" spc="107" dirty="0">
                <a:solidFill>
                  <a:srgbClr val="FF0000"/>
                </a:solidFill>
              </a:rPr>
              <a:t> </a:t>
            </a:r>
            <a:r>
              <a:rPr sz="2200" b="0" spc="47" dirty="0">
                <a:solidFill>
                  <a:srgbClr val="FF0000"/>
                </a:solidFill>
              </a:rPr>
              <a:t>HUOLIMATTA</a:t>
            </a:r>
          </a:p>
        </p:txBody>
      </p:sp>
      <p:sp>
        <p:nvSpPr>
          <p:cNvPr id="3" name="object 3"/>
          <p:cNvSpPr txBox="1"/>
          <p:nvPr/>
        </p:nvSpPr>
        <p:spPr>
          <a:xfrm>
            <a:off x="422070" y="1071407"/>
            <a:ext cx="7690154" cy="5087696"/>
          </a:xfrm>
          <a:prstGeom prst="rect">
            <a:avLst/>
          </a:prstGeom>
        </p:spPr>
        <p:txBody>
          <a:bodyPr vert="horz" wrap="square" lIns="0" tIns="16912" rIns="0" bIns="0" rtlCol="0">
            <a:spAutoFit/>
          </a:bodyPr>
          <a:lstStyle/>
          <a:p>
            <a:pPr marL="301818" indent="-285750">
              <a:spcBef>
                <a:spcPts val="133"/>
              </a:spcBef>
              <a:buClr>
                <a:srgbClr val="FF0000"/>
              </a:buClr>
              <a:buFont typeface="Courier New" panose="02070309020205020404" pitchFamily="49" charset="0"/>
              <a:buChar char="o"/>
              <a:tabLst>
                <a:tab pos="164051" algn="l"/>
              </a:tabLst>
            </a:pPr>
            <a:r>
              <a:rPr sz="1600" dirty="0">
                <a:solidFill>
                  <a:srgbClr val="231F20"/>
                </a:solidFill>
                <a:latin typeface="Verdana" panose="020B0604030504040204" pitchFamily="34" charset="0"/>
                <a:ea typeface="Verdana" panose="020B0604030504040204" pitchFamily="34" charset="0"/>
                <a:cs typeface="Trebuchet MS"/>
              </a:rPr>
              <a:t>Suunnittelu</a:t>
            </a:r>
            <a:r>
              <a:rPr sz="1600" spc="419" dirty="0">
                <a:solidFill>
                  <a:srgbClr val="231F20"/>
                </a:solidFill>
                <a:latin typeface="Verdana" panose="020B0604030504040204" pitchFamily="34" charset="0"/>
                <a:ea typeface="Verdana" panose="020B0604030504040204" pitchFamily="34" charset="0"/>
                <a:cs typeface="Trebuchet MS"/>
              </a:rPr>
              <a:t> </a:t>
            </a:r>
            <a:r>
              <a:rPr sz="1600" dirty="0">
                <a:solidFill>
                  <a:srgbClr val="231F20"/>
                </a:solidFill>
                <a:latin typeface="Verdana" panose="020B0604030504040204" pitchFamily="34" charset="0"/>
                <a:ea typeface="Verdana" panose="020B0604030504040204" pitchFamily="34" charset="0"/>
                <a:cs typeface="Trebuchet MS"/>
              </a:rPr>
              <a:t>rajoittuneimman</a:t>
            </a:r>
            <a:r>
              <a:rPr sz="1600" spc="426" dirty="0">
                <a:solidFill>
                  <a:srgbClr val="231F20"/>
                </a:solidFill>
                <a:latin typeface="Verdana" panose="020B0604030504040204" pitchFamily="34" charset="0"/>
                <a:ea typeface="Verdana" panose="020B0604030504040204" pitchFamily="34" charset="0"/>
                <a:cs typeface="Trebuchet MS"/>
              </a:rPr>
              <a:t> </a:t>
            </a:r>
            <a:r>
              <a:rPr sz="1600" spc="67" dirty="0" err="1">
                <a:solidFill>
                  <a:srgbClr val="231F20"/>
                </a:solidFill>
                <a:latin typeface="Verdana" panose="020B0604030504040204" pitchFamily="34" charset="0"/>
                <a:ea typeface="Verdana" panose="020B0604030504040204" pitchFamily="34" charset="0"/>
                <a:cs typeface="Trebuchet MS"/>
              </a:rPr>
              <a:t>toimintakyvyn</a:t>
            </a:r>
            <a:r>
              <a:rPr sz="1600" spc="426" dirty="0">
                <a:solidFill>
                  <a:srgbClr val="231F20"/>
                </a:solidFill>
                <a:latin typeface="Verdana" panose="020B0604030504040204" pitchFamily="34" charset="0"/>
                <a:ea typeface="Verdana" panose="020B0604030504040204" pitchFamily="34" charset="0"/>
                <a:cs typeface="Trebuchet MS"/>
              </a:rPr>
              <a:t> </a:t>
            </a:r>
            <a:r>
              <a:rPr sz="1600" spc="73" dirty="0" err="1">
                <a:solidFill>
                  <a:srgbClr val="231F20"/>
                </a:solidFill>
                <a:latin typeface="Verdana" panose="020B0604030504040204" pitchFamily="34" charset="0"/>
                <a:ea typeface="Verdana" panose="020B0604030504040204" pitchFamily="34" charset="0"/>
                <a:cs typeface="Trebuchet MS"/>
              </a:rPr>
              <a:t>mukaan</a:t>
            </a:r>
            <a:r>
              <a:rPr lang="fi-FI" sz="1600" spc="73" dirty="0">
                <a:solidFill>
                  <a:srgbClr val="231F20"/>
                </a:solidFill>
                <a:latin typeface="Verdana" panose="020B0604030504040204" pitchFamily="34" charset="0"/>
                <a:ea typeface="Verdana" panose="020B0604030504040204" pitchFamily="34" charset="0"/>
                <a:cs typeface="Trebuchet MS"/>
              </a:rPr>
              <a:t>.</a:t>
            </a:r>
            <a:endParaRPr sz="1600" dirty="0">
              <a:latin typeface="Verdana" panose="020B0604030504040204" pitchFamily="34" charset="0"/>
              <a:ea typeface="Verdana" panose="020B0604030504040204" pitchFamily="34" charset="0"/>
              <a:cs typeface="Trebuchet MS"/>
            </a:endParaRPr>
          </a:p>
          <a:p>
            <a:pPr marL="301818" indent="-285750">
              <a:spcBef>
                <a:spcPts val="1412"/>
              </a:spcBef>
              <a:buClr>
                <a:srgbClr val="FF0000"/>
              </a:buClr>
              <a:buFont typeface="Courier New" panose="02070309020205020404" pitchFamily="49" charset="0"/>
              <a:buChar char="o"/>
              <a:tabLst>
                <a:tab pos="164051" algn="l"/>
              </a:tabLst>
            </a:pPr>
            <a:r>
              <a:rPr sz="1600" spc="93" dirty="0">
                <a:solidFill>
                  <a:srgbClr val="231F20"/>
                </a:solidFill>
                <a:latin typeface="Verdana" panose="020B0604030504040204" pitchFamily="34" charset="0"/>
                <a:ea typeface="Verdana" panose="020B0604030504040204" pitchFamily="34" charset="0"/>
                <a:cs typeface="Trebuchet MS"/>
              </a:rPr>
              <a:t>Samasta</a:t>
            </a:r>
            <a:r>
              <a:rPr sz="1600" spc="226" dirty="0">
                <a:solidFill>
                  <a:srgbClr val="231F20"/>
                </a:solidFill>
                <a:latin typeface="Verdana" panose="020B0604030504040204" pitchFamily="34" charset="0"/>
                <a:ea typeface="Verdana" panose="020B0604030504040204" pitchFamily="34" charset="0"/>
                <a:cs typeface="Trebuchet MS"/>
              </a:rPr>
              <a:t> </a:t>
            </a:r>
            <a:r>
              <a:rPr sz="1600" dirty="0">
                <a:solidFill>
                  <a:srgbClr val="231F20"/>
                </a:solidFill>
                <a:latin typeface="Verdana" panose="020B0604030504040204" pitchFamily="34" charset="0"/>
                <a:ea typeface="Verdana" panose="020B0604030504040204" pitchFamily="34" charset="0"/>
                <a:cs typeface="Trebuchet MS"/>
              </a:rPr>
              <a:t>materiaalista</a:t>
            </a:r>
            <a:r>
              <a:rPr sz="1600" spc="226" dirty="0">
                <a:solidFill>
                  <a:srgbClr val="231F20"/>
                </a:solidFill>
                <a:latin typeface="Verdana" panose="020B0604030504040204" pitchFamily="34" charset="0"/>
                <a:ea typeface="Verdana" panose="020B0604030504040204" pitchFamily="34" charset="0"/>
                <a:cs typeface="Trebuchet MS"/>
              </a:rPr>
              <a:t> </a:t>
            </a:r>
            <a:r>
              <a:rPr sz="1600" dirty="0">
                <a:solidFill>
                  <a:srgbClr val="231F20"/>
                </a:solidFill>
                <a:latin typeface="Verdana" panose="020B0604030504040204" pitchFamily="34" charset="0"/>
                <a:ea typeface="Verdana" panose="020B0604030504040204" pitchFamily="34" charset="0"/>
                <a:cs typeface="Trebuchet MS"/>
              </a:rPr>
              <a:t>useita</a:t>
            </a:r>
            <a:r>
              <a:rPr sz="1600" spc="226" dirty="0">
                <a:solidFill>
                  <a:srgbClr val="231F20"/>
                </a:solidFill>
                <a:latin typeface="Verdana" panose="020B0604030504040204" pitchFamily="34" charset="0"/>
                <a:ea typeface="Verdana" panose="020B0604030504040204" pitchFamily="34" charset="0"/>
                <a:cs typeface="Trebuchet MS"/>
              </a:rPr>
              <a:t> </a:t>
            </a:r>
            <a:r>
              <a:rPr sz="1600" dirty="0" err="1">
                <a:solidFill>
                  <a:srgbClr val="231F20"/>
                </a:solidFill>
                <a:latin typeface="Verdana" panose="020B0604030504040204" pitchFamily="34" charset="0"/>
                <a:ea typeface="Verdana" panose="020B0604030504040204" pitchFamily="34" charset="0"/>
                <a:cs typeface="Trebuchet MS"/>
              </a:rPr>
              <a:t>eri</a:t>
            </a:r>
            <a:r>
              <a:rPr sz="1600" spc="226" dirty="0">
                <a:solidFill>
                  <a:srgbClr val="231F20"/>
                </a:solidFill>
                <a:latin typeface="Verdana" panose="020B0604030504040204" pitchFamily="34" charset="0"/>
                <a:ea typeface="Verdana" panose="020B0604030504040204" pitchFamily="34" charset="0"/>
                <a:cs typeface="Trebuchet MS"/>
              </a:rPr>
              <a:t> </a:t>
            </a:r>
            <a:r>
              <a:rPr sz="1600" spc="-13" dirty="0" err="1">
                <a:solidFill>
                  <a:srgbClr val="231F20"/>
                </a:solidFill>
                <a:latin typeface="Verdana" panose="020B0604030504040204" pitchFamily="34" charset="0"/>
                <a:ea typeface="Verdana" panose="020B0604030504040204" pitchFamily="34" charset="0"/>
                <a:cs typeface="Trebuchet MS"/>
              </a:rPr>
              <a:t>versioita</a:t>
            </a:r>
            <a:r>
              <a:rPr lang="fi-FI" sz="1600" spc="-13" dirty="0">
                <a:solidFill>
                  <a:srgbClr val="231F20"/>
                </a:solidFill>
                <a:latin typeface="Verdana" panose="020B0604030504040204" pitchFamily="34" charset="0"/>
                <a:ea typeface="Verdana" panose="020B0604030504040204" pitchFamily="34" charset="0"/>
                <a:cs typeface="Trebuchet MS"/>
              </a:rPr>
              <a:t>.</a:t>
            </a:r>
            <a:endParaRPr sz="1600" dirty="0">
              <a:latin typeface="Verdana" panose="020B0604030504040204" pitchFamily="34" charset="0"/>
              <a:ea typeface="Verdana" panose="020B0604030504040204" pitchFamily="34" charset="0"/>
              <a:cs typeface="Trebuchet MS"/>
            </a:endParaRPr>
          </a:p>
          <a:p>
            <a:pPr marL="301818" indent="-285750">
              <a:spcBef>
                <a:spcPts val="1418"/>
              </a:spcBef>
              <a:buClr>
                <a:srgbClr val="FF0000"/>
              </a:buClr>
              <a:buFont typeface="Courier New" panose="02070309020205020404" pitchFamily="49" charset="0"/>
              <a:buChar char="o"/>
              <a:tabLst>
                <a:tab pos="164051" algn="l"/>
              </a:tabLst>
            </a:pPr>
            <a:r>
              <a:rPr sz="1600" dirty="0">
                <a:solidFill>
                  <a:srgbClr val="231F20"/>
                </a:solidFill>
                <a:latin typeface="Verdana" panose="020B0604030504040204" pitchFamily="34" charset="0"/>
                <a:ea typeface="Verdana" panose="020B0604030504040204" pitchFamily="34" charset="0"/>
                <a:cs typeface="Trebuchet MS"/>
              </a:rPr>
              <a:t>Työvaiheiden</a:t>
            </a:r>
            <a:r>
              <a:rPr sz="1600" spc="346" dirty="0">
                <a:solidFill>
                  <a:srgbClr val="231F20"/>
                </a:solidFill>
                <a:latin typeface="Verdana" panose="020B0604030504040204" pitchFamily="34" charset="0"/>
                <a:ea typeface="Verdana" panose="020B0604030504040204" pitchFamily="34" charset="0"/>
                <a:cs typeface="Trebuchet MS"/>
              </a:rPr>
              <a:t> </a:t>
            </a:r>
            <a:r>
              <a:rPr sz="1600" dirty="0">
                <a:solidFill>
                  <a:srgbClr val="231F20"/>
                </a:solidFill>
                <a:latin typeface="Verdana" panose="020B0604030504040204" pitchFamily="34" charset="0"/>
                <a:ea typeface="Verdana" panose="020B0604030504040204" pitchFamily="34" charset="0"/>
                <a:cs typeface="Trebuchet MS"/>
              </a:rPr>
              <a:t>pilkkominen</a:t>
            </a:r>
            <a:r>
              <a:rPr sz="1600" spc="346" dirty="0">
                <a:solidFill>
                  <a:srgbClr val="231F20"/>
                </a:solidFill>
                <a:latin typeface="Verdana" panose="020B0604030504040204" pitchFamily="34" charset="0"/>
                <a:ea typeface="Verdana" panose="020B0604030504040204" pitchFamily="34" charset="0"/>
                <a:cs typeface="Trebuchet MS"/>
              </a:rPr>
              <a:t> </a:t>
            </a:r>
            <a:r>
              <a:rPr sz="1600" dirty="0">
                <a:solidFill>
                  <a:srgbClr val="231F20"/>
                </a:solidFill>
                <a:latin typeface="Verdana" panose="020B0604030504040204" pitchFamily="34" charset="0"/>
                <a:ea typeface="Verdana" panose="020B0604030504040204" pitchFamily="34" charset="0"/>
                <a:cs typeface="Trebuchet MS"/>
              </a:rPr>
              <a:t>osiin</a:t>
            </a:r>
            <a:r>
              <a:rPr sz="1600" spc="346" dirty="0">
                <a:solidFill>
                  <a:srgbClr val="231F20"/>
                </a:solidFill>
                <a:latin typeface="Verdana" panose="020B0604030504040204" pitchFamily="34" charset="0"/>
                <a:ea typeface="Verdana" panose="020B0604030504040204" pitchFamily="34" charset="0"/>
                <a:cs typeface="Trebuchet MS"/>
              </a:rPr>
              <a:t> </a:t>
            </a:r>
            <a:r>
              <a:rPr sz="1600" dirty="0">
                <a:solidFill>
                  <a:srgbClr val="231F20"/>
                </a:solidFill>
                <a:latin typeface="Verdana" panose="020B0604030504040204" pitchFamily="34" charset="0"/>
                <a:ea typeface="Verdana" panose="020B0604030504040204" pitchFamily="34" charset="0"/>
                <a:cs typeface="Trebuchet MS"/>
              </a:rPr>
              <a:t>ja</a:t>
            </a:r>
            <a:r>
              <a:rPr sz="1600" spc="346" dirty="0">
                <a:solidFill>
                  <a:srgbClr val="231F20"/>
                </a:solidFill>
                <a:latin typeface="Verdana" panose="020B0604030504040204" pitchFamily="34" charset="0"/>
                <a:ea typeface="Verdana" panose="020B0604030504040204" pitchFamily="34" charset="0"/>
                <a:cs typeface="Trebuchet MS"/>
              </a:rPr>
              <a:t> </a:t>
            </a:r>
            <a:r>
              <a:rPr sz="1600" dirty="0" err="1">
                <a:solidFill>
                  <a:srgbClr val="231F20"/>
                </a:solidFill>
                <a:latin typeface="Verdana" panose="020B0604030504040204" pitchFamily="34" charset="0"/>
                <a:ea typeface="Verdana" panose="020B0604030504040204" pitchFamily="34" charset="0"/>
                <a:cs typeface="Trebuchet MS"/>
              </a:rPr>
              <a:t>selkeä</a:t>
            </a:r>
            <a:r>
              <a:rPr sz="1600" spc="346" dirty="0">
                <a:solidFill>
                  <a:srgbClr val="231F20"/>
                </a:solidFill>
                <a:latin typeface="Verdana" panose="020B0604030504040204" pitchFamily="34" charset="0"/>
                <a:ea typeface="Verdana" panose="020B0604030504040204" pitchFamily="34" charset="0"/>
                <a:cs typeface="Trebuchet MS"/>
              </a:rPr>
              <a:t> </a:t>
            </a:r>
            <a:r>
              <a:rPr sz="1600" spc="87" dirty="0" err="1">
                <a:solidFill>
                  <a:srgbClr val="231F20"/>
                </a:solidFill>
                <a:latin typeface="Verdana" panose="020B0604030504040204" pitchFamily="34" charset="0"/>
                <a:ea typeface="Verdana" panose="020B0604030504040204" pitchFamily="34" charset="0"/>
                <a:cs typeface="Trebuchet MS"/>
              </a:rPr>
              <a:t>opastus</a:t>
            </a:r>
            <a:r>
              <a:rPr lang="fi-FI" sz="1600" spc="87" dirty="0">
                <a:solidFill>
                  <a:srgbClr val="231F20"/>
                </a:solidFill>
                <a:latin typeface="Verdana" panose="020B0604030504040204" pitchFamily="34" charset="0"/>
                <a:ea typeface="Verdana" panose="020B0604030504040204" pitchFamily="34" charset="0"/>
                <a:cs typeface="Trebuchet MS"/>
              </a:rPr>
              <a:t>.</a:t>
            </a:r>
            <a:endParaRPr sz="1600" dirty="0">
              <a:latin typeface="Verdana" panose="020B0604030504040204" pitchFamily="34" charset="0"/>
              <a:ea typeface="Verdana" panose="020B0604030504040204" pitchFamily="34" charset="0"/>
              <a:cs typeface="Trebuchet MS"/>
            </a:endParaRPr>
          </a:p>
          <a:p>
            <a:pPr marL="301818" indent="-285750">
              <a:spcBef>
                <a:spcPts val="1418"/>
              </a:spcBef>
              <a:buClr>
                <a:srgbClr val="FF0000"/>
              </a:buClr>
              <a:buFont typeface="Courier New" panose="02070309020205020404" pitchFamily="49" charset="0"/>
              <a:buChar char="o"/>
              <a:tabLst>
                <a:tab pos="164051" algn="l"/>
              </a:tabLst>
            </a:pPr>
            <a:r>
              <a:rPr sz="1600" dirty="0">
                <a:solidFill>
                  <a:srgbClr val="231F20"/>
                </a:solidFill>
                <a:latin typeface="Verdana" panose="020B0604030504040204" pitchFamily="34" charset="0"/>
                <a:ea typeface="Verdana" panose="020B0604030504040204" pitchFamily="34" charset="0"/>
                <a:cs typeface="Trebuchet MS"/>
              </a:rPr>
              <a:t>Toiminta</a:t>
            </a:r>
            <a:r>
              <a:rPr sz="1600" spc="253" dirty="0">
                <a:solidFill>
                  <a:srgbClr val="231F20"/>
                </a:solidFill>
                <a:latin typeface="Verdana" panose="020B0604030504040204" pitchFamily="34" charset="0"/>
                <a:ea typeface="Verdana" panose="020B0604030504040204" pitchFamily="34" charset="0"/>
                <a:cs typeface="Trebuchet MS"/>
              </a:rPr>
              <a:t> </a:t>
            </a:r>
            <a:r>
              <a:rPr sz="1600" spc="127" dirty="0">
                <a:solidFill>
                  <a:srgbClr val="231F20"/>
                </a:solidFill>
                <a:latin typeface="Verdana" panose="020B0604030504040204" pitchFamily="34" charset="0"/>
                <a:ea typeface="Verdana" panose="020B0604030504040204" pitchFamily="34" charset="0"/>
                <a:cs typeface="Trebuchet MS"/>
              </a:rPr>
              <a:t>on</a:t>
            </a:r>
            <a:r>
              <a:rPr sz="1600" spc="260" dirty="0">
                <a:solidFill>
                  <a:srgbClr val="231F20"/>
                </a:solidFill>
                <a:latin typeface="Verdana" panose="020B0604030504040204" pitchFamily="34" charset="0"/>
                <a:ea typeface="Verdana" panose="020B0604030504040204" pitchFamily="34" charset="0"/>
                <a:cs typeface="Trebuchet MS"/>
              </a:rPr>
              <a:t> </a:t>
            </a:r>
            <a:r>
              <a:rPr sz="1600" dirty="0">
                <a:solidFill>
                  <a:srgbClr val="231F20"/>
                </a:solidFill>
                <a:latin typeface="Verdana" panose="020B0604030504040204" pitchFamily="34" charset="0"/>
                <a:ea typeface="Verdana" panose="020B0604030504040204" pitchFamily="34" charset="0"/>
                <a:cs typeface="Trebuchet MS"/>
              </a:rPr>
              <a:t>mahdollista</a:t>
            </a:r>
            <a:r>
              <a:rPr sz="1600" spc="253" dirty="0">
                <a:solidFill>
                  <a:srgbClr val="231F20"/>
                </a:solidFill>
                <a:latin typeface="Verdana" panose="020B0604030504040204" pitchFamily="34" charset="0"/>
                <a:ea typeface="Verdana" panose="020B0604030504040204" pitchFamily="34" charset="0"/>
                <a:cs typeface="Trebuchet MS"/>
              </a:rPr>
              <a:t> </a:t>
            </a:r>
            <a:r>
              <a:rPr sz="1600" dirty="0">
                <a:solidFill>
                  <a:srgbClr val="231F20"/>
                </a:solidFill>
                <a:latin typeface="Verdana" panose="020B0604030504040204" pitchFamily="34" charset="0"/>
                <a:ea typeface="Verdana" panose="020B0604030504040204" pitchFamily="34" charset="0"/>
                <a:cs typeface="Trebuchet MS"/>
              </a:rPr>
              <a:t>rajoitteista</a:t>
            </a:r>
            <a:r>
              <a:rPr sz="1600" spc="260" dirty="0">
                <a:solidFill>
                  <a:srgbClr val="231F20"/>
                </a:solidFill>
                <a:latin typeface="Verdana" panose="020B0604030504040204" pitchFamily="34" charset="0"/>
                <a:ea typeface="Verdana" panose="020B0604030504040204" pitchFamily="34" charset="0"/>
                <a:cs typeface="Trebuchet MS"/>
              </a:rPr>
              <a:t> </a:t>
            </a:r>
            <a:r>
              <a:rPr sz="1600" spc="-13" dirty="0">
                <a:solidFill>
                  <a:srgbClr val="231F20"/>
                </a:solidFill>
                <a:latin typeface="Verdana" panose="020B0604030504040204" pitchFamily="34" charset="0"/>
                <a:ea typeface="Verdana" panose="020B0604030504040204" pitchFamily="34" charset="0"/>
                <a:cs typeface="Trebuchet MS"/>
              </a:rPr>
              <a:t>huolimatta:</a:t>
            </a:r>
            <a:endParaRPr sz="1600" dirty="0">
              <a:latin typeface="Verdana" panose="020B0604030504040204" pitchFamily="34" charset="0"/>
              <a:ea typeface="Verdana" panose="020B0604030504040204" pitchFamily="34" charset="0"/>
              <a:cs typeface="Trebuchet MS"/>
            </a:endParaRPr>
          </a:p>
          <a:p>
            <a:pPr marL="493774" marR="627457" lvl="1" indent="-285750">
              <a:spcBef>
                <a:spcPts val="313"/>
              </a:spcBef>
              <a:buClr>
                <a:srgbClr val="FF0000"/>
              </a:buClr>
              <a:buFont typeface="Courier New" panose="02070309020205020404" pitchFamily="49" charset="0"/>
              <a:buChar char="o"/>
              <a:tabLst>
                <a:tab pos="326413" algn="l"/>
              </a:tabLst>
            </a:pPr>
            <a:r>
              <a:rPr sz="1600" dirty="0">
                <a:solidFill>
                  <a:srgbClr val="231F20"/>
                </a:solidFill>
                <a:latin typeface="Verdana" panose="020B0604030504040204" pitchFamily="34" charset="0"/>
                <a:ea typeface="Verdana" panose="020B0604030504040204" pitchFamily="34" charset="0"/>
                <a:cs typeface="Trebuchet MS"/>
              </a:rPr>
              <a:t>Pöytien</a:t>
            </a:r>
            <a:r>
              <a:rPr sz="1600" spc="320" dirty="0">
                <a:solidFill>
                  <a:srgbClr val="231F20"/>
                </a:solidFill>
                <a:latin typeface="Verdana" panose="020B0604030504040204" pitchFamily="34" charset="0"/>
                <a:ea typeface="Verdana" panose="020B0604030504040204" pitchFamily="34" charset="0"/>
                <a:cs typeface="Trebuchet MS"/>
              </a:rPr>
              <a:t> </a:t>
            </a:r>
            <a:r>
              <a:rPr sz="1600" dirty="0">
                <a:solidFill>
                  <a:srgbClr val="231F20"/>
                </a:solidFill>
                <a:latin typeface="Verdana" panose="020B0604030504040204" pitchFamily="34" charset="0"/>
                <a:ea typeface="Verdana" panose="020B0604030504040204" pitchFamily="34" charset="0"/>
                <a:cs typeface="Trebuchet MS"/>
              </a:rPr>
              <a:t>korkeudet,</a:t>
            </a:r>
            <a:r>
              <a:rPr sz="1600" spc="320" dirty="0">
                <a:solidFill>
                  <a:srgbClr val="231F20"/>
                </a:solidFill>
                <a:latin typeface="Verdana" panose="020B0604030504040204" pitchFamily="34" charset="0"/>
                <a:ea typeface="Verdana" panose="020B0604030504040204" pitchFamily="34" charset="0"/>
                <a:cs typeface="Trebuchet MS"/>
              </a:rPr>
              <a:t> </a:t>
            </a:r>
            <a:r>
              <a:rPr sz="1600" spc="60" dirty="0">
                <a:solidFill>
                  <a:srgbClr val="231F20"/>
                </a:solidFill>
                <a:latin typeface="Verdana" panose="020B0604030504040204" pitchFamily="34" charset="0"/>
                <a:ea typeface="Verdana" panose="020B0604030504040204" pitchFamily="34" charset="0"/>
                <a:cs typeface="Trebuchet MS"/>
              </a:rPr>
              <a:t>mahdollisuus</a:t>
            </a:r>
            <a:r>
              <a:rPr sz="1600" spc="320" dirty="0">
                <a:solidFill>
                  <a:srgbClr val="231F20"/>
                </a:solidFill>
                <a:latin typeface="Verdana" panose="020B0604030504040204" pitchFamily="34" charset="0"/>
                <a:ea typeface="Verdana" panose="020B0604030504040204" pitchFamily="34" charset="0"/>
                <a:cs typeface="Trebuchet MS"/>
              </a:rPr>
              <a:t> </a:t>
            </a:r>
            <a:r>
              <a:rPr sz="1600" dirty="0">
                <a:solidFill>
                  <a:srgbClr val="231F20"/>
                </a:solidFill>
                <a:latin typeface="Verdana" panose="020B0604030504040204" pitchFamily="34" charset="0"/>
                <a:ea typeface="Verdana" panose="020B0604030504040204" pitchFamily="34" charset="0"/>
                <a:cs typeface="Trebuchet MS"/>
              </a:rPr>
              <a:t>toteuttaa</a:t>
            </a:r>
            <a:r>
              <a:rPr sz="1600" spc="320" dirty="0">
                <a:solidFill>
                  <a:srgbClr val="231F20"/>
                </a:solidFill>
                <a:latin typeface="Verdana" panose="020B0604030504040204" pitchFamily="34" charset="0"/>
                <a:ea typeface="Verdana" panose="020B0604030504040204" pitchFamily="34" charset="0"/>
                <a:cs typeface="Trebuchet MS"/>
              </a:rPr>
              <a:t> </a:t>
            </a:r>
            <a:r>
              <a:rPr sz="1600" dirty="0">
                <a:solidFill>
                  <a:srgbClr val="231F20"/>
                </a:solidFill>
                <a:latin typeface="Verdana" panose="020B0604030504040204" pitchFamily="34" charset="0"/>
                <a:ea typeface="Verdana" panose="020B0604030504040204" pitchFamily="34" charset="0"/>
                <a:cs typeface="Trebuchet MS"/>
              </a:rPr>
              <a:t>toimintaa</a:t>
            </a:r>
            <a:r>
              <a:rPr sz="1600" spc="320" dirty="0">
                <a:solidFill>
                  <a:srgbClr val="231F20"/>
                </a:solidFill>
                <a:latin typeface="Verdana" panose="020B0604030504040204" pitchFamily="34" charset="0"/>
                <a:ea typeface="Verdana" panose="020B0604030504040204" pitchFamily="34" charset="0"/>
                <a:cs typeface="Trebuchet MS"/>
              </a:rPr>
              <a:t> </a:t>
            </a:r>
            <a:r>
              <a:rPr sz="1600" spc="60" dirty="0">
                <a:solidFill>
                  <a:srgbClr val="231F20"/>
                </a:solidFill>
                <a:latin typeface="Verdana" panose="020B0604030504040204" pitchFamily="34" charset="0"/>
                <a:ea typeface="Verdana" panose="020B0604030504040204" pitchFamily="34" charset="0"/>
                <a:cs typeface="Trebuchet MS"/>
              </a:rPr>
              <a:t>pöytien</a:t>
            </a:r>
            <a:r>
              <a:rPr sz="1600" spc="320" dirty="0">
                <a:solidFill>
                  <a:srgbClr val="231F20"/>
                </a:solidFill>
                <a:latin typeface="Verdana" panose="020B0604030504040204" pitchFamily="34" charset="0"/>
                <a:ea typeface="Verdana" panose="020B0604030504040204" pitchFamily="34" charset="0"/>
                <a:cs typeface="Trebuchet MS"/>
              </a:rPr>
              <a:t> </a:t>
            </a:r>
            <a:r>
              <a:rPr sz="1600" spc="47" dirty="0">
                <a:solidFill>
                  <a:srgbClr val="231F20"/>
                </a:solidFill>
                <a:latin typeface="Verdana" panose="020B0604030504040204" pitchFamily="34" charset="0"/>
                <a:ea typeface="Verdana" panose="020B0604030504040204" pitchFamily="34" charset="0"/>
                <a:cs typeface="Trebuchet MS"/>
              </a:rPr>
              <a:t>ääressä, </a:t>
            </a:r>
            <a:r>
              <a:rPr sz="1600" spc="60" dirty="0">
                <a:solidFill>
                  <a:srgbClr val="231F20"/>
                </a:solidFill>
                <a:latin typeface="Verdana" panose="020B0604030504040204" pitchFamily="34" charset="0"/>
                <a:ea typeface="Verdana" panose="020B0604030504040204" pitchFamily="34" charset="0"/>
                <a:cs typeface="Trebuchet MS"/>
              </a:rPr>
              <a:t>pyörätuolissa</a:t>
            </a:r>
            <a:r>
              <a:rPr sz="1600" spc="27" dirty="0">
                <a:solidFill>
                  <a:srgbClr val="231F20"/>
                </a:solidFill>
                <a:latin typeface="Verdana" panose="020B0604030504040204" pitchFamily="34" charset="0"/>
                <a:ea typeface="Verdana" panose="020B0604030504040204" pitchFamily="34" charset="0"/>
                <a:cs typeface="Trebuchet MS"/>
              </a:rPr>
              <a:t> </a:t>
            </a:r>
            <a:r>
              <a:rPr sz="1600" spc="-13" dirty="0">
                <a:solidFill>
                  <a:srgbClr val="231F20"/>
                </a:solidFill>
                <a:latin typeface="Verdana" panose="020B0604030504040204" pitchFamily="34" charset="0"/>
                <a:ea typeface="Verdana" panose="020B0604030504040204" pitchFamily="34" charset="0"/>
                <a:cs typeface="Trebuchet MS"/>
              </a:rPr>
              <a:t>istuen</a:t>
            </a:r>
            <a:endParaRPr sz="1600" dirty="0">
              <a:latin typeface="Verdana" panose="020B0604030504040204" pitchFamily="34" charset="0"/>
              <a:ea typeface="Verdana" panose="020B0604030504040204" pitchFamily="34" charset="0"/>
              <a:cs typeface="Trebuchet MS"/>
            </a:endParaRPr>
          </a:p>
          <a:p>
            <a:pPr marL="492929" lvl="1" indent="-285750">
              <a:spcBef>
                <a:spcPts val="373"/>
              </a:spcBef>
              <a:buClr>
                <a:srgbClr val="FF0000"/>
              </a:buClr>
              <a:buFont typeface="Courier New" panose="02070309020205020404" pitchFamily="49" charset="0"/>
              <a:buChar char="o"/>
              <a:tabLst>
                <a:tab pos="326413" algn="l"/>
              </a:tabLst>
            </a:pPr>
            <a:r>
              <a:rPr sz="1600" spc="73" dirty="0">
                <a:solidFill>
                  <a:srgbClr val="231F20"/>
                </a:solidFill>
                <a:latin typeface="Verdana" panose="020B0604030504040204" pitchFamily="34" charset="0"/>
                <a:ea typeface="Verdana" panose="020B0604030504040204" pitchFamily="34" charset="0"/>
                <a:cs typeface="Trebuchet MS"/>
              </a:rPr>
              <a:t>Kukkien</a:t>
            </a:r>
            <a:r>
              <a:rPr sz="1600" spc="180" dirty="0">
                <a:solidFill>
                  <a:srgbClr val="231F20"/>
                </a:solidFill>
                <a:latin typeface="Verdana" panose="020B0604030504040204" pitchFamily="34" charset="0"/>
                <a:ea typeface="Verdana" panose="020B0604030504040204" pitchFamily="34" charset="0"/>
                <a:cs typeface="Trebuchet MS"/>
              </a:rPr>
              <a:t> </a:t>
            </a:r>
            <a:r>
              <a:rPr sz="1600" spc="80" dirty="0">
                <a:solidFill>
                  <a:srgbClr val="231F20"/>
                </a:solidFill>
                <a:latin typeface="Verdana" panose="020B0604030504040204" pitchFamily="34" charset="0"/>
                <a:ea typeface="Verdana" panose="020B0604030504040204" pitchFamily="34" charset="0"/>
                <a:cs typeface="Trebuchet MS"/>
              </a:rPr>
              <a:t>paksut</a:t>
            </a:r>
            <a:r>
              <a:rPr sz="1600" spc="180" dirty="0">
                <a:solidFill>
                  <a:srgbClr val="231F20"/>
                </a:solidFill>
                <a:latin typeface="Verdana" panose="020B0604030504040204" pitchFamily="34" charset="0"/>
                <a:ea typeface="Verdana" panose="020B0604030504040204" pitchFamily="34" charset="0"/>
                <a:cs typeface="Trebuchet MS"/>
              </a:rPr>
              <a:t> </a:t>
            </a:r>
            <a:r>
              <a:rPr sz="1600" dirty="0">
                <a:solidFill>
                  <a:srgbClr val="231F20"/>
                </a:solidFill>
                <a:latin typeface="Verdana" panose="020B0604030504040204" pitchFamily="34" charset="0"/>
                <a:ea typeface="Verdana" panose="020B0604030504040204" pitchFamily="34" charset="0"/>
                <a:cs typeface="Trebuchet MS"/>
              </a:rPr>
              <a:t>varret,</a:t>
            </a:r>
            <a:r>
              <a:rPr sz="1600" spc="180" dirty="0">
                <a:solidFill>
                  <a:srgbClr val="231F20"/>
                </a:solidFill>
                <a:latin typeface="Verdana" panose="020B0604030504040204" pitchFamily="34" charset="0"/>
                <a:ea typeface="Verdana" panose="020B0604030504040204" pitchFamily="34" charset="0"/>
                <a:cs typeface="Trebuchet MS"/>
              </a:rPr>
              <a:t> </a:t>
            </a:r>
            <a:r>
              <a:rPr sz="1600" dirty="0">
                <a:solidFill>
                  <a:srgbClr val="231F20"/>
                </a:solidFill>
                <a:latin typeface="Verdana" panose="020B0604030504040204" pitchFamily="34" charset="0"/>
                <a:ea typeface="Verdana" panose="020B0604030504040204" pitchFamily="34" charset="0"/>
                <a:cs typeface="Trebuchet MS"/>
              </a:rPr>
              <a:t>pilleröidyt</a:t>
            </a:r>
            <a:r>
              <a:rPr sz="1600" spc="180" dirty="0">
                <a:solidFill>
                  <a:srgbClr val="231F20"/>
                </a:solidFill>
                <a:latin typeface="Verdana" panose="020B0604030504040204" pitchFamily="34" charset="0"/>
                <a:ea typeface="Verdana" panose="020B0604030504040204" pitchFamily="34" charset="0"/>
                <a:cs typeface="Trebuchet MS"/>
              </a:rPr>
              <a:t> </a:t>
            </a:r>
            <a:r>
              <a:rPr sz="1600" dirty="0">
                <a:solidFill>
                  <a:srgbClr val="231F20"/>
                </a:solidFill>
                <a:latin typeface="Verdana" panose="020B0604030504040204" pitchFamily="34" charset="0"/>
                <a:ea typeface="Verdana" panose="020B0604030504040204" pitchFamily="34" charset="0"/>
                <a:cs typeface="Trebuchet MS"/>
              </a:rPr>
              <a:t>siemenet,</a:t>
            </a:r>
            <a:r>
              <a:rPr sz="1600" spc="180" dirty="0">
                <a:solidFill>
                  <a:srgbClr val="231F20"/>
                </a:solidFill>
                <a:latin typeface="Verdana" panose="020B0604030504040204" pitchFamily="34" charset="0"/>
                <a:ea typeface="Verdana" panose="020B0604030504040204" pitchFamily="34" charset="0"/>
                <a:cs typeface="Trebuchet MS"/>
              </a:rPr>
              <a:t> </a:t>
            </a:r>
            <a:r>
              <a:rPr sz="1600" spc="60" dirty="0">
                <a:solidFill>
                  <a:srgbClr val="231F20"/>
                </a:solidFill>
                <a:latin typeface="Verdana" panose="020B0604030504040204" pitchFamily="34" charset="0"/>
                <a:ea typeface="Verdana" panose="020B0604030504040204" pitchFamily="34" charset="0"/>
                <a:cs typeface="Trebuchet MS"/>
              </a:rPr>
              <a:t>isommat</a:t>
            </a:r>
            <a:r>
              <a:rPr sz="1600" spc="180" dirty="0">
                <a:solidFill>
                  <a:srgbClr val="231F20"/>
                </a:solidFill>
                <a:latin typeface="Verdana" panose="020B0604030504040204" pitchFamily="34" charset="0"/>
                <a:ea typeface="Verdana" panose="020B0604030504040204" pitchFamily="34" charset="0"/>
                <a:cs typeface="Trebuchet MS"/>
              </a:rPr>
              <a:t> </a:t>
            </a:r>
            <a:r>
              <a:rPr sz="1600" spc="60" dirty="0">
                <a:solidFill>
                  <a:srgbClr val="231F20"/>
                </a:solidFill>
                <a:latin typeface="Verdana" panose="020B0604030504040204" pitchFamily="34" charset="0"/>
                <a:ea typeface="Verdana" panose="020B0604030504040204" pitchFamily="34" charset="0"/>
                <a:cs typeface="Trebuchet MS"/>
              </a:rPr>
              <a:t>pistokkaat…</a:t>
            </a:r>
            <a:endParaRPr sz="1600" dirty="0">
              <a:latin typeface="Verdana" panose="020B0604030504040204" pitchFamily="34" charset="0"/>
              <a:ea typeface="Verdana" panose="020B0604030504040204" pitchFamily="34" charset="0"/>
              <a:cs typeface="Trebuchet MS"/>
            </a:endParaRPr>
          </a:p>
          <a:p>
            <a:pPr marL="492929" lvl="1" indent="-285750">
              <a:spcBef>
                <a:spcPts val="380"/>
              </a:spcBef>
              <a:buClr>
                <a:srgbClr val="FF0000"/>
              </a:buClr>
              <a:buFont typeface="Courier New" panose="02070309020205020404" pitchFamily="49" charset="0"/>
              <a:buChar char="o"/>
              <a:tabLst>
                <a:tab pos="326413" algn="l"/>
              </a:tabLst>
            </a:pPr>
            <a:r>
              <a:rPr sz="1600" dirty="0">
                <a:solidFill>
                  <a:srgbClr val="231F20"/>
                </a:solidFill>
                <a:latin typeface="Verdana" panose="020B0604030504040204" pitchFamily="34" charset="0"/>
                <a:ea typeface="Verdana" panose="020B0604030504040204" pitchFamily="34" charset="0"/>
                <a:cs typeface="Trebuchet MS"/>
              </a:rPr>
              <a:t>Työvälineiden</a:t>
            </a:r>
            <a:r>
              <a:rPr sz="1600" spc="253" dirty="0">
                <a:solidFill>
                  <a:srgbClr val="231F20"/>
                </a:solidFill>
                <a:latin typeface="Verdana" panose="020B0604030504040204" pitchFamily="34" charset="0"/>
                <a:ea typeface="Verdana" panose="020B0604030504040204" pitchFamily="34" charset="0"/>
                <a:cs typeface="Trebuchet MS"/>
              </a:rPr>
              <a:t> </a:t>
            </a:r>
            <a:r>
              <a:rPr sz="1600" dirty="0">
                <a:solidFill>
                  <a:srgbClr val="231F20"/>
                </a:solidFill>
                <a:latin typeface="Verdana" panose="020B0604030504040204" pitchFamily="34" charset="0"/>
                <a:ea typeface="Verdana" panose="020B0604030504040204" pitchFamily="34" charset="0"/>
                <a:cs typeface="Trebuchet MS"/>
              </a:rPr>
              <a:t>valinta:</a:t>
            </a:r>
            <a:r>
              <a:rPr sz="1600" spc="253" dirty="0">
                <a:solidFill>
                  <a:srgbClr val="231F20"/>
                </a:solidFill>
                <a:latin typeface="Verdana" panose="020B0604030504040204" pitchFamily="34" charset="0"/>
                <a:ea typeface="Verdana" panose="020B0604030504040204" pitchFamily="34" charset="0"/>
                <a:cs typeface="Trebuchet MS"/>
              </a:rPr>
              <a:t> </a:t>
            </a:r>
            <a:r>
              <a:rPr sz="1600" dirty="0">
                <a:solidFill>
                  <a:srgbClr val="231F20"/>
                </a:solidFill>
                <a:latin typeface="Verdana" panose="020B0604030504040204" pitchFamily="34" charset="0"/>
                <a:ea typeface="Verdana" panose="020B0604030504040204" pitchFamily="34" charset="0"/>
                <a:cs typeface="Trebuchet MS"/>
              </a:rPr>
              <a:t>kevyet</a:t>
            </a:r>
            <a:r>
              <a:rPr sz="1600" spc="253" dirty="0">
                <a:solidFill>
                  <a:srgbClr val="231F20"/>
                </a:solidFill>
                <a:latin typeface="Verdana" panose="020B0604030504040204" pitchFamily="34" charset="0"/>
                <a:ea typeface="Verdana" panose="020B0604030504040204" pitchFamily="34" charset="0"/>
                <a:cs typeface="Trebuchet MS"/>
              </a:rPr>
              <a:t> </a:t>
            </a:r>
            <a:r>
              <a:rPr sz="1600" dirty="0">
                <a:solidFill>
                  <a:srgbClr val="231F20"/>
                </a:solidFill>
                <a:latin typeface="Verdana" panose="020B0604030504040204" pitchFamily="34" charset="0"/>
                <a:ea typeface="Verdana" panose="020B0604030504040204" pitchFamily="34" charset="0"/>
                <a:cs typeface="Trebuchet MS"/>
              </a:rPr>
              <a:t>välineet,</a:t>
            </a:r>
            <a:r>
              <a:rPr sz="1600" spc="260" dirty="0">
                <a:solidFill>
                  <a:srgbClr val="231F20"/>
                </a:solidFill>
                <a:latin typeface="Verdana" panose="020B0604030504040204" pitchFamily="34" charset="0"/>
                <a:ea typeface="Verdana" panose="020B0604030504040204" pitchFamily="34" charset="0"/>
                <a:cs typeface="Trebuchet MS"/>
              </a:rPr>
              <a:t> </a:t>
            </a:r>
            <a:r>
              <a:rPr sz="1600" spc="80" dirty="0">
                <a:solidFill>
                  <a:srgbClr val="231F20"/>
                </a:solidFill>
                <a:latin typeface="Verdana" panose="020B0604030504040204" pitchFamily="34" charset="0"/>
                <a:ea typeface="Verdana" panose="020B0604030504040204" pitchFamily="34" charset="0"/>
                <a:cs typeface="Trebuchet MS"/>
              </a:rPr>
              <a:t>paksut</a:t>
            </a:r>
            <a:r>
              <a:rPr sz="1600" spc="253" dirty="0">
                <a:solidFill>
                  <a:srgbClr val="231F20"/>
                </a:solidFill>
                <a:latin typeface="Verdana" panose="020B0604030504040204" pitchFamily="34" charset="0"/>
                <a:ea typeface="Verdana" panose="020B0604030504040204" pitchFamily="34" charset="0"/>
                <a:cs typeface="Trebuchet MS"/>
              </a:rPr>
              <a:t> </a:t>
            </a:r>
            <a:r>
              <a:rPr sz="1600" dirty="0">
                <a:solidFill>
                  <a:srgbClr val="231F20"/>
                </a:solidFill>
                <a:latin typeface="Verdana" panose="020B0604030504040204" pitchFamily="34" charset="0"/>
                <a:ea typeface="Verdana" panose="020B0604030504040204" pitchFamily="34" charset="0"/>
                <a:cs typeface="Trebuchet MS"/>
              </a:rPr>
              <a:t>ottimet,</a:t>
            </a:r>
            <a:r>
              <a:rPr sz="1600" spc="253" dirty="0">
                <a:solidFill>
                  <a:srgbClr val="231F20"/>
                </a:solidFill>
                <a:latin typeface="Verdana" panose="020B0604030504040204" pitchFamily="34" charset="0"/>
                <a:ea typeface="Verdana" panose="020B0604030504040204" pitchFamily="34" charset="0"/>
                <a:cs typeface="Trebuchet MS"/>
              </a:rPr>
              <a:t> </a:t>
            </a:r>
            <a:r>
              <a:rPr sz="1600" spc="60" dirty="0">
                <a:solidFill>
                  <a:srgbClr val="231F20"/>
                </a:solidFill>
                <a:latin typeface="Verdana" panose="020B0604030504040204" pitchFamily="34" charset="0"/>
                <a:ea typeface="Verdana" panose="020B0604030504040204" pitchFamily="34" charset="0"/>
                <a:cs typeface="Trebuchet MS"/>
              </a:rPr>
              <a:t>suurennuslasi…</a:t>
            </a:r>
            <a:endParaRPr sz="1600" dirty="0">
              <a:latin typeface="Verdana" panose="020B0604030504040204" pitchFamily="34" charset="0"/>
              <a:ea typeface="Verdana" panose="020B0604030504040204" pitchFamily="34" charset="0"/>
              <a:cs typeface="Trebuchet MS"/>
            </a:endParaRPr>
          </a:p>
          <a:p>
            <a:pPr marL="492929" lvl="1" indent="-285750">
              <a:spcBef>
                <a:spcPts val="378"/>
              </a:spcBef>
              <a:buClr>
                <a:srgbClr val="FF0000"/>
              </a:buClr>
              <a:buFont typeface="Courier New" panose="02070309020205020404" pitchFamily="49" charset="0"/>
              <a:buChar char="o"/>
              <a:tabLst>
                <a:tab pos="326413" algn="l"/>
              </a:tabLst>
            </a:pPr>
            <a:r>
              <a:rPr sz="1600" dirty="0">
                <a:solidFill>
                  <a:srgbClr val="231F20"/>
                </a:solidFill>
                <a:latin typeface="Verdana" panose="020B0604030504040204" pitchFamily="34" charset="0"/>
                <a:ea typeface="Verdana" panose="020B0604030504040204" pitchFamily="34" charset="0"/>
                <a:cs typeface="Trebuchet MS"/>
              </a:rPr>
              <a:t>Työohjeiden</a:t>
            </a:r>
            <a:r>
              <a:rPr sz="1600" spc="320" dirty="0">
                <a:solidFill>
                  <a:srgbClr val="231F20"/>
                </a:solidFill>
                <a:latin typeface="Verdana" panose="020B0604030504040204" pitchFamily="34" charset="0"/>
                <a:ea typeface="Verdana" panose="020B0604030504040204" pitchFamily="34" charset="0"/>
                <a:cs typeface="Trebuchet MS"/>
              </a:rPr>
              <a:t> </a:t>
            </a:r>
            <a:r>
              <a:rPr sz="1600" dirty="0">
                <a:solidFill>
                  <a:srgbClr val="231F20"/>
                </a:solidFill>
                <a:latin typeface="Verdana" panose="020B0604030504040204" pitchFamily="34" charset="0"/>
                <a:ea typeface="Verdana" panose="020B0604030504040204" pitchFamily="34" charset="0"/>
                <a:cs typeface="Trebuchet MS"/>
              </a:rPr>
              <a:t>selkeys.</a:t>
            </a:r>
            <a:r>
              <a:rPr sz="1600" spc="326" dirty="0">
                <a:solidFill>
                  <a:srgbClr val="231F20"/>
                </a:solidFill>
                <a:latin typeface="Verdana" panose="020B0604030504040204" pitchFamily="34" charset="0"/>
                <a:ea typeface="Verdana" panose="020B0604030504040204" pitchFamily="34" charset="0"/>
                <a:cs typeface="Trebuchet MS"/>
              </a:rPr>
              <a:t> </a:t>
            </a:r>
            <a:r>
              <a:rPr sz="1600" dirty="0">
                <a:solidFill>
                  <a:srgbClr val="231F20"/>
                </a:solidFill>
                <a:latin typeface="Verdana" panose="020B0604030504040204" pitchFamily="34" charset="0"/>
                <a:ea typeface="Verdana" panose="020B0604030504040204" pitchFamily="34" charset="0"/>
                <a:cs typeface="Trebuchet MS"/>
              </a:rPr>
              <a:t>Värien</a:t>
            </a:r>
            <a:r>
              <a:rPr sz="1600" spc="326" dirty="0">
                <a:solidFill>
                  <a:srgbClr val="231F20"/>
                </a:solidFill>
                <a:latin typeface="Verdana" panose="020B0604030504040204" pitchFamily="34" charset="0"/>
                <a:ea typeface="Verdana" panose="020B0604030504040204" pitchFamily="34" charset="0"/>
                <a:cs typeface="Trebuchet MS"/>
              </a:rPr>
              <a:t> </a:t>
            </a:r>
            <a:r>
              <a:rPr sz="1600" dirty="0">
                <a:solidFill>
                  <a:srgbClr val="231F20"/>
                </a:solidFill>
                <a:latin typeface="Verdana" panose="020B0604030504040204" pitchFamily="34" charset="0"/>
                <a:ea typeface="Verdana" panose="020B0604030504040204" pitchFamily="34" charset="0"/>
                <a:cs typeface="Trebuchet MS"/>
              </a:rPr>
              <a:t>valinta.</a:t>
            </a:r>
            <a:r>
              <a:rPr sz="1600" spc="326" dirty="0">
                <a:solidFill>
                  <a:srgbClr val="231F20"/>
                </a:solidFill>
                <a:latin typeface="Verdana" panose="020B0604030504040204" pitchFamily="34" charset="0"/>
                <a:ea typeface="Verdana" panose="020B0604030504040204" pitchFamily="34" charset="0"/>
                <a:cs typeface="Trebuchet MS"/>
              </a:rPr>
              <a:t> </a:t>
            </a:r>
            <a:r>
              <a:rPr sz="1600" dirty="0">
                <a:solidFill>
                  <a:srgbClr val="231F20"/>
                </a:solidFill>
                <a:latin typeface="Verdana" panose="020B0604030504040204" pitchFamily="34" charset="0"/>
                <a:ea typeface="Verdana" panose="020B0604030504040204" pitchFamily="34" charset="0"/>
                <a:cs typeface="Trebuchet MS"/>
              </a:rPr>
              <a:t>Valaistus.</a:t>
            </a:r>
            <a:r>
              <a:rPr sz="1600" spc="326" dirty="0">
                <a:solidFill>
                  <a:srgbClr val="231F20"/>
                </a:solidFill>
                <a:latin typeface="Verdana" panose="020B0604030504040204" pitchFamily="34" charset="0"/>
                <a:ea typeface="Verdana" panose="020B0604030504040204" pitchFamily="34" charset="0"/>
                <a:cs typeface="Trebuchet MS"/>
              </a:rPr>
              <a:t> </a:t>
            </a:r>
            <a:r>
              <a:rPr sz="1600" spc="-13" dirty="0">
                <a:solidFill>
                  <a:srgbClr val="231F20"/>
                </a:solidFill>
                <a:latin typeface="Verdana" panose="020B0604030504040204" pitchFamily="34" charset="0"/>
                <a:ea typeface="Verdana" panose="020B0604030504040204" pitchFamily="34" charset="0"/>
                <a:cs typeface="Trebuchet MS"/>
              </a:rPr>
              <a:t>Kontrastit.</a:t>
            </a:r>
            <a:endParaRPr sz="1600" dirty="0">
              <a:latin typeface="Verdana" panose="020B0604030504040204" pitchFamily="34" charset="0"/>
              <a:ea typeface="Verdana" panose="020B0604030504040204" pitchFamily="34" charset="0"/>
              <a:cs typeface="Trebuchet MS"/>
            </a:endParaRPr>
          </a:p>
          <a:p>
            <a:pPr marL="742950" lvl="1" indent="-285750">
              <a:spcBef>
                <a:spcPts val="13"/>
              </a:spcBef>
              <a:buClr>
                <a:srgbClr val="FF0000"/>
              </a:buClr>
              <a:buFont typeface="Courier New" panose="02070309020205020404" pitchFamily="49" charset="0"/>
              <a:buChar char="o"/>
            </a:pPr>
            <a:endParaRPr sz="1600" dirty="0">
              <a:latin typeface="Verdana" panose="020B0604030504040204" pitchFamily="34" charset="0"/>
              <a:ea typeface="Verdana" panose="020B0604030504040204" pitchFamily="34" charset="0"/>
              <a:cs typeface="Trebuchet MS"/>
            </a:endParaRPr>
          </a:p>
          <a:p>
            <a:pPr marL="301818" indent="-285750">
              <a:buClr>
                <a:srgbClr val="FF0000"/>
              </a:buClr>
              <a:buFont typeface="Courier New" panose="02070309020205020404" pitchFamily="49" charset="0"/>
              <a:buChar char="o"/>
              <a:tabLst>
                <a:tab pos="164051" algn="l"/>
              </a:tabLst>
            </a:pPr>
            <a:r>
              <a:rPr sz="1600" dirty="0" err="1">
                <a:solidFill>
                  <a:srgbClr val="231F20"/>
                </a:solidFill>
                <a:latin typeface="Verdana" panose="020B0604030504040204" pitchFamily="34" charset="0"/>
                <a:ea typeface="Verdana" panose="020B0604030504040204" pitchFamily="34" charset="0"/>
                <a:cs typeface="Trebuchet MS"/>
              </a:rPr>
              <a:t>Allergioiden</a:t>
            </a:r>
            <a:r>
              <a:rPr sz="1600" spc="493" dirty="0">
                <a:solidFill>
                  <a:srgbClr val="231F20"/>
                </a:solidFill>
                <a:latin typeface="Verdana" panose="020B0604030504040204" pitchFamily="34" charset="0"/>
                <a:ea typeface="Verdana" panose="020B0604030504040204" pitchFamily="34" charset="0"/>
                <a:cs typeface="Trebuchet MS"/>
              </a:rPr>
              <a:t> </a:t>
            </a:r>
            <a:r>
              <a:rPr sz="1600" spc="47" dirty="0" err="1">
                <a:solidFill>
                  <a:srgbClr val="231F20"/>
                </a:solidFill>
                <a:latin typeface="Verdana" panose="020B0604030504040204" pitchFamily="34" charset="0"/>
                <a:ea typeface="Verdana" panose="020B0604030504040204" pitchFamily="34" charset="0"/>
                <a:cs typeface="Trebuchet MS"/>
              </a:rPr>
              <a:t>huomioiminen</a:t>
            </a:r>
            <a:r>
              <a:rPr lang="fi-FI" sz="1600" spc="47" dirty="0">
                <a:solidFill>
                  <a:srgbClr val="231F20"/>
                </a:solidFill>
                <a:latin typeface="Verdana" panose="020B0604030504040204" pitchFamily="34" charset="0"/>
                <a:ea typeface="Verdana" panose="020B0604030504040204" pitchFamily="34" charset="0"/>
                <a:cs typeface="Trebuchet MS"/>
              </a:rPr>
              <a:t>.</a:t>
            </a:r>
            <a:endParaRPr sz="1600" dirty="0">
              <a:latin typeface="Verdana" panose="020B0604030504040204" pitchFamily="34" charset="0"/>
              <a:ea typeface="Verdana" panose="020B0604030504040204" pitchFamily="34" charset="0"/>
              <a:cs typeface="Trebuchet MS"/>
            </a:endParaRPr>
          </a:p>
          <a:p>
            <a:pPr marL="301818" marR="6765" indent="-285750">
              <a:lnSpc>
                <a:spcPts val="1904"/>
              </a:lnSpc>
              <a:spcBef>
                <a:spcPts val="1558"/>
              </a:spcBef>
              <a:buClr>
                <a:srgbClr val="FF0000"/>
              </a:buClr>
              <a:buFont typeface="Courier New" panose="02070309020205020404" pitchFamily="49" charset="0"/>
              <a:buChar char="o"/>
              <a:tabLst>
                <a:tab pos="164051" algn="l"/>
              </a:tabLst>
            </a:pPr>
            <a:r>
              <a:rPr sz="1600" spc="80" dirty="0">
                <a:solidFill>
                  <a:srgbClr val="231F20"/>
                </a:solidFill>
                <a:latin typeface="Verdana" panose="020B0604030504040204" pitchFamily="34" charset="0"/>
                <a:ea typeface="Verdana" panose="020B0604030504040204" pitchFamily="34" charset="0"/>
                <a:cs typeface="Trebuchet MS"/>
              </a:rPr>
              <a:t>Luontoa</a:t>
            </a:r>
            <a:r>
              <a:rPr sz="1600" spc="213" dirty="0">
                <a:solidFill>
                  <a:srgbClr val="231F20"/>
                </a:solidFill>
                <a:latin typeface="Verdana" panose="020B0604030504040204" pitchFamily="34" charset="0"/>
                <a:ea typeface="Verdana" panose="020B0604030504040204" pitchFamily="34" charset="0"/>
                <a:cs typeface="Trebuchet MS"/>
              </a:rPr>
              <a:t> </a:t>
            </a:r>
            <a:r>
              <a:rPr sz="1600" dirty="0">
                <a:solidFill>
                  <a:srgbClr val="231F20"/>
                </a:solidFill>
                <a:latin typeface="Verdana" panose="020B0604030504040204" pitchFamily="34" charset="0"/>
                <a:ea typeface="Verdana" panose="020B0604030504040204" pitchFamily="34" charset="0"/>
                <a:cs typeface="Trebuchet MS"/>
              </a:rPr>
              <a:t>sisälle:</a:t>
            </a:r>
            <a:r>
              <a:rPr sz="1600" spc="220" dirty="0">
                <a:solidFill>
                  <a:srgbClr val="231F20"/>
                </a:solidFill>
                <a:latin typeface="Verdana" panose="020B0604030504040204" pitchFamily="34" charset="0"/>
                <a:ea typeface="Verdana" panose="020B0604030504040204" pitchFamily="34" charset="0"/>
                <a:cs typeface="Trebuchet MS"/>
              </a:rPr>
              <a:t> </a:t>
            </a:r>
            <a:r>
              <a:rPr sz="1600" dirty="0">
                <a:solidFill>
                  <a:srgbClr val="231F20"/>
                </a:solidFill>
                <a:latin typeface="Verdana" panose="020B0604030504040204" pitchFamily="34" charset="0"/>
                <a:ea typeface="Verdana" panose="020B0604030504040204" pitchFamily="34" charset="0"/>
                <a:cs typeface="Trebuchet MS"/>
              </a:rPr>
              <a:t>viherkasvit,</a:t>
            </a:r>
            <a:r>
              <a:rPr sz="1600" spc="220" dirty="0">
                <a:solidFill>
                  <a:srgbClr val="231F20"/>
                </a:solidFill>
                <a:latin typeface="Verdana" panose="020B0604030504040204" pitchFamily="34" charset="0"/>
                <a:ea typeface="Verdana" panose="020B0604030504040204" pitchFamily="34" charset="0"/>
                <a:cs typeface="Trebuchet MS"/>
              </a:rPr>
              <a:t> </a:t>
            </a:r>
            <a:r>
              <a:rPr sz="1600" spc="60" dirty="0">
                <a:solidFill>
                  <a:srgbClr val="231F20"/>
                </a:solidFill>
                <a:latin typeface="Verdana" panose="020B0604030504040204" pitchFamily="34" charset="0"/>
                <a:ea typeface="Verdana" panose="020B0604030504040204" pitchFamily="34" charset="0"/>
                <a:cs typeface="Trebuchet MS"/>
              </a:rPr>
              <a:t>ikkunanäkymät,</a:t>
            </a:r>
            <a:r>
              <a:rPr sz="1600" spc="220" dirty="0">
                <a:solidFill>
                  <a:srgbClr val="231F20"/>
                </a:solidFill>
                <a:latin typeface="Verdana" panose="020B0604030504040204" pitchFamily="34" charset="0"/>
                <a:ea typeface="Verdana" panose="020B0604030504040204" pitchFamily="34" charset="0"/>
                <a:cs typeface="Trebuchet MS"/>
              </a:rPr>
              <a:t> </a:t>
            </a:r>
            <a:r>
              <a:rPr sz="1600" dirty="0">
                <a:solidFill>
                  <a:srgbClr val="231F20"/>
                </a:solidFill>
                <a:latin typeface="Verdana" panose="020B0604030504040204" pitchFamily="34" charset="0"/>
                <a:ea typeface="Verdana" panose="020B0604030504040204" pitchFamily="34" charset="0"/>
                <a:cs typeface="Trebuchet MS"/>
              </a:rPr>
              <a:t>musiikki,</a:t>
            </a:r>
            <a:r>
              <a:rPr sz="1600" spc="220" dirty="0">
                <a:solidFill>
                  <a:srgbClr val="231F20"/>
                </a:solidFill>
                <a:latin typeface="Verdana" panose="020B0604030504040204" pitchFamily="34" charset="0"/>
                <a:ea typeface="Verdana" panose="020B0604030504040204" pitchFamily="34" charset="0"/>
                <a:cs typeface="Trebuchet MS"/>
              </a:rPr>
              <a:t> </a:t>
            </a:r>
            <a:r>
              <a:rPr sz="1600" spc="-13" dirty="0">
                <a:solidFill>
                  <a:srgbClr val="231F20"/>
                </a:solidFill>
                <a:latin typeface="Verdana" panose="020B0604030504040204" pitchFamily="34" charset="0"/>
                <a:ea typeface="Verdana" panose="020B0604030504040204" pitchFamily="34" charset="0"/>
                <a:cs typeface="Trebuchet MS"/>
              </a:rPr>
              <a:t>valokuvat, </a:t>
            </a:r>
            <a:r>
              <a:rPr sz="1600" dirty="0">
                <a:solidFill>
                  <a:srgbClr val="231F20"/>
                </a:solidFill>
                <a:latin typeface="Verdana" panose="020B0604030504040204" pitchFamily="34" charset="0"/>
                <a:ea typeface="Verdana" panose="020B0604030504040204" pitchFamily="34" charset="0"/>
                <a:cs typeface="Trebuchet MS"/>
              </a:rPr>
              <a:t>avoin</a:t>
            </a:r>
            <a:r>
              <a:rPr sz="1600" spc="260" dirty="0">
                <a:solidFill>
                  <a:srgbClr val="231F20"/>
                </a:solidFill>
                <a:latin typeface="Verdana" panose="020B0604030504040204" pitchFamily="34" charset="0"/>
                <a:ea typeface="Verdana" panose="020B0604030504040204" pitchFamily="34" charset="0"/>
                <a:cs typeface="Trebuchet MS"/>
              </a:rPr>
              <a:t> </a:t>
            </a:r>
            <a:r>
              <a:rPr sz="1600" dirty="0">
                <a:solidFill>
                  <a:srgbClr val="231F20"/>
                </a:solidFill>
                <a:latin typeface="Verdana" panose="020B0604030504040204" pitchFamily="34" charset="0"/>
                <a:ea typeface="Verdana" panose="020B0604030504040204" pitchFamily="34" charset="0"/>
                <a:cs typeface="Trebuchet MS"/>
              </a:rPr>
              <a:t>ikkuna,</a:t>
            </a:r>
            <a:r>
              <a:rPr sz="1600" spc="266" dirty="0">
                <a:solidFill>
                  <a:srgbClr val="231F20"/>
                </a:solidFill>
                <a:latin typeface="Verdana" panose="020B0604030504040204" pitchFamily="34" charset="0"/>
                <a:ea typeface="Verdana" panose="020B0604030504040204" pitchFamily="34" charset="0"/>
                <a:cs typeface="Trebuchet MS"/>
              </a:rPr>
              <a:t> </a:t>
            </a:r>
            <a:r>
              <a:rPr sz="1600" dirty="0">
                <a:solidFill>
                  <a:srgbClr val="231F20"/>
                </a:solidFill>
                <a:latin typeface="Verdana" panose="020B0604030504040204" pitchFamily="34" charset="0"/>
                <a:ea typeface="Verdana" panose="020B0604030504040204" pitchFamily="34" charset="0"/>
                <a:cs typeface="Trebuchet MS"/>
              </a:rPr>
              <a:t>josta</a:t>
            </a:r>
            <a:r>
              <a:rPr sz="1600" spc="260" dirty="0">
                <a:solidFill>
                  <a:srgbClr val="231F20"/>
                </a:solidFill>
                <a:latin typeface="Verdana" panose="020B0604030504040204" pitchFamily="34" charset="0"/>
                <a:ea typeface="Verdana" panose="020B0604030504040204" pitchFamily="34" charset="0"/>
                <a:cs typeface="Trebuchet MS"/>
              </a:rPr>
              <a:t> </a:t>
            </a:r>
            <a:r>
              <a:rPr sz="1600" dirty="0">
                <a:solidFill>
                  <a:srgbClr val="231F20"/>
                </a:solidFill>
                <a:latin typeface="Verdana" panose="020B0604030504040204" pitchFamily="34" charset="0"/>
                <a:ea typeface="Verdana" panose="020B0604030504040204" pitchFamily="34" charset="0"/>
                <a:cs typeface="Trebuchet MS"/>
              </a:rPr>
              <a:t>ääniä</a:t>
            </a:r>
            <a:r>
              <a:rPr sz="1600" spc="266" dirty="0">
                <a:solidFill>
                  <a:srgbClr val="231F20"/>
                </a:solidFill>
                <a:latin typeface="Verdana" panose="020B0604030504040204" pitchFamily="34" charset="0"/>
                <a:ea typeface="Verdana" panose="020B0604030504040204" pitchFamily="34" charset="0"/>
                <a:cs typeface="Trebuchet MS"/>
              </a:rPr>
              <a:t> </a:t>
            </a:r>
            <a:r>
              <a:rPr sz="1600" dirty="0">
                <a:solidFill>
                  <a:srgbClr val="231F20"/>
                </a:solidFill>
                <a:latin typeface="Verdana" panose="020B0604030504040204" pitchFamily="34" charset="0"/>
                <a:ea typeface="Verdana" panose="020B0604030504040204" pitchFamily="34" charset="0"/>
                <a:cs typeface="Trebuchet MS"/>
              </a:rPr>
              <a:t>ja</a:t>
            </a:r>
            <a:r>
              <a:rPr sz="1600" spc="266" dirty="0">
                <a:solidFill>
                  <a:srgbClr val="231F20"/>
                </a:solidFill>
                <a:latin typeface="Verdana" panose="020B0604030504040204" pitchFamily="34" charset="0"/>
                <a:ea typeface="Verdana" panose="020B0604030504040204" pitchFamily="34" charset="0"/>
                <a:cs typeface="Trebuchet MS"/>
              </a:rPr>
              <a:t> </a:t>
            </a:r>
            <a:r>
              <a:rPr sz="1600" dirty="0">
                <a:solidFill>
                  <a:srgbClr val="231F20"/>
                </a:solidFill>
                <a:latin typeface="Verdana" panose="020B0604030504040204" pitchFamily="34" charset="0"/>
                <a:ea typeface="Verdana" panose="020B0604030504040204" pitchFamily="34" charset="0"/>
                <a:cs typeface="Trebuchet MS"/>
              </a:rPr>
              <a:t>tuoksuja,</a:t>
            </a:r>
            <a:r>
              <a:rPr sz="1600" spc="260" dirty="0">
                <a:solidFill>
                  <a:srgbClr val="231F20"/>
                </a:solidFill>
                <a:latin typeface="Verdana" panose="020B0604030504040204" pitchFamily="34" charset="0"/>
                <a:ea typeface="Verdana" panose="020B0604030504040204" pitchFamily="34" charset="0"/>
                <a:cs typeface="Trebuchet MS"/>
              </a:rPr>
              <a:t> </a:t>
            </a:r>
            <a:r>
              <a:rPr sz="1600" dirty="0">
                <a:solidFill>
                  <a:srgbClr val="231F20"/>
                </a:solidFill>
                <a:latin typeface="Verdana" panose="020B0604030504040204" pitchFamily="34" charset="0"/>
                <a:ea typeface="Verdana" panose="020B0604030504040204" pitchFamily="34" charset="0"/>
                <a:cs typeface="Trebuchet MS"/>
              </a:rPr>
              <a:t>vuodenajat</a:t>
            </a:r>
            <a:r>
              <a:rPr sz="1600" spc="266" dirty="0">
                <a:solidFill>
                  <a:srgbClr val="231F20"/>
                </a:solidFill>
                <a:latin typeface="Verdana" panose="020B0604030504040204" pitchFamily="34" charset="0"/>
                <a:ea typeface="Verdana" panose="020B0604030504040204" pitchFamily="34" charset="0"/>
                <a:cs typeface="Trebuchet MS"/>
              </a:rPr>
              <a:t> </a:t>
            </a:r>
            <a:r>
              <a:rPr sz="1600" dirty="0">
                <a:solidFill>
                  <a:srgbClr val="231F20"/>
                </a:solidFill>
                <a:latin typeface="Verdana" panose="020B0604030504040204" pitchFamily="34" charset="0"/>
                <a:ea typeface="Verdana" panose="020B0604030504040204" pitchFamily="34" charset="0"/>
                <a:cs typeface="Trebuchet MS"/>
              </a:rPr>
              <a:t>sisälle,</a:t>
            </a:r>
            <a:r>
              <a:rPr sz="1600" spc="260" dirty="0">
                <a:solidFill>
                  <a:srgbClr val="231F20"/>
                </a:solidFill>
                <a:latin typeface="Verdana" panose="020B0604030504040204" pitchFamily="34" charset="0"/>
                <a:ea typeface="Verdana" panose="020B0604030504040204" pitchFamily="34" charset="0"/>
                <a:cs typeface="Trebuchet MS"/>
              </a:rPr>
              <a:t> </a:t>
            </a:r>
            <a:r>
              <a:rPr sz="1600" spc="-13" dirty="0">
                <a:solidFill>
                  <a:srgbClr val="231F20"/>
                </a:solidFill>
                <a:latin typeface="Verdana" panose="020B0604030504040204" pitchFamily="34" charset="0"/>
                <a:ea typeface="Verdana" panose="020B0604030504040204" pitchFamily="34" charset="0"/>
                <a:cs typeface="Trebuchet MS"/>
              </a:rPr>
              <a:t>ruuat, </a:t>
            </a:r>
            <a:r>
              <a:rPr sz="1600" spc="47" dirty="0" err="1">
                <a:solidFill>
                  <a:srgbClr val="231F20"/>
                </a:solidFill>
                <a:latin typeface="Verdana" panose="020B0604030504040204" pitchFamily="34" charset="0"/>
                <a:ea typeface="Verdana" panose="020B0604030504040204" pitchFamily="34" charset="0"/>
                <a:cs typeface="Trebuchet MS"/>
              </a:rPr>
              <a:t>sisustuselementit</a:t>
            </a:r>
            <a:r>
              <a:rPr sz="1600" spc="47" dirty="0">
                <a:solidFill>
                  <a:srgbClr val="231F20"/>
                </a:solidFill>
                <a:latin typeface="Verdana" panose="020B0604030504040204" pitchFamily="34" charset="0"/>
                <a:ea typeface="Verdana" panose="020B0604030504040204" pitchFamily="34" charset="0"/>
                <a:cs typeface="Trebuchet MS"/>
              </a:rPr>
              <a:t>…</a:t>
            </a:r>
            <a:endParaRPr lang="fi-FI" sz="1600" spc="47" dirty="0">
              <a:solidFill>
                <a:srgbClr val="231F20"/>
              </a:solidFill>
              <a:latin typeface="Verdana" panose="020B0604030504040204" pitchFamily="34" charset="0"/>
              <a:ea typeface="Verdana" panose="020B0604030504040204" pitchFamily="34" charset="0"/>
              <a:cs typeface="Trebuchet MS"/>
            </a:endParaRPr>
          </a:p>
          <a:p>
            <a:pPr marL="301818" marR="6765" indent="-285750">
              <a:lnSpc>
                <a:spcPts val="1904"/>
              </a:lnSpc>
              <a:spcBef>
                <a:spcPts val="1558"/>
              </a:spcBef>
              <a:buClr>
                <a:srgbClr val="FF0000"/>
              </a:buClr>
              <a:buFont typeface="Courier New" panose="02070309020205020404" pitchFamily="49" charset="0"/>
              <a:buChar char="o"/>
              <a:tabLst>
                <a:tab pos="164051" algn="l"/>
              </a:tabLst>
            </a:pPr>
            <a:r>
              <a:rPr lang="fi-FI" sz="1600" spc="47" dirty="0">
                <a:solidFill>
                  <a:srgbClr val="231F20"/>
                </a:solidFill>
                <a:latin typeface="Verdana" panose="020B0604030504040204" pitchFamily="34" charset="0"/>
                <a:ea typeface="Verdana" panose="020B0604030504040204" pitchFamily="34" charset="0"/>
                <a:cs typeface="Trebuchet MS"/>
              </a:rPr>
              <a:t>Erilaisia apuvälineitä on saatavilla: </a:t>
            </a:r>
            <a:r>
              <a:rPr lang="fi-FI" sz="1600" dirty="0">
                <a:latin typeface="Verdana" panose="020B0604030504040204" pitchFamily="34" charset="0"/>
                <a:ea typeface="Verdana" panose="020B0604030504040204" pitchFamily="34" charset="0"/>
                <a:hlinkClick r:id="rId2"/>
              </a:rPr>
              <a:t>Välineet (valineet.fi)</a:t>
            </a:r>
            <a:endParaRPr sz="1600" dirty="0">
              <a:latin typeface="Verdana" panose="020B0604030504040204" pitchFamily="34" charset="0"/>
              <a:ea typeface="Verdana" panose="020B0604030504040204" pitchFamily="34" charset="0"/>
              <a:cs typeface="Trebuchet MS"/>
            </a:endParaRPr>
          </a:p>
        </p:txBody>
      </p:sp>
      <p:sp>
        <p:nvSpPr>
          <p:cNvPr id="4" name="object 4"/>
          <p:cNvSpPr txBox="1"/>
          <p:nvPr/>
        </p:nvSpPr>
        <p:spPr>
          <a:xfrm>
            <a:off x="8513714" y="4199712"/>
            <a:ext cx="122982" cy="1893349"/>
          </a:xfrm>
          <a:prstGeom prst="rect">
            <a:avLst/>
          </a:prstGeom>
        </p:spPr>
        <p:txBody>
          <a:bodyPr vert="vert270" wrap="square" lIns="0" tIns="10147" rIns="0" bIns="0" rtlCol="0">
            <a:spAutoFit/>
          </a:bodyPr>
          <a:lstStyle/>
          <a:p>
            <a:pPr marL="16913">
              <a:spcBef>
                <a:spcPts val="80"/>
              </a:spcBef>
            </a:pPr>
            <a:r>
              <a:rPr sz="799" dirty="0">
                <a:solidFill>
                  <a:srgbClr val="231F20"/>
                </a:solidFill>
                <a:latin typeface="Gill Sans MT"/>
                <a:cs typeface="Gill Sans MT"/>
              </a:rPr>
              <a:t>KUVA:</a:t>
            </a:r>
            <a:r>
              <a:rPr sz="799" spc="272" dirty="0">
                <a:solidFill>
                  <a:srgbClr val="231F20"/>
                </a:solidFill>
                <a:latin typeface="Gill Sans MT"/>
                <a:cs typeface="Gill Sans MT"/>
              </a:rPr>
              <a:t> </a:t>
            </a:r>
            <a:r>
              <a:rPr sz="799" dirty="0">
                <a:solidFill>
                  <a:srgbClr val="231F20"/>
                </a:solidFill>
                <a:latin typeface="Gill Sans MT"/>
                <a:cs typeface="Gill Sans MT"/>
              </a:rPr>
              <a:t>MINNA</a:t>
            </a:r>
            <a:r>
              <a:rPr sz="799" spc="280" dirty="0">
                <a:solidFill>
                  <a:srgbClr val="231F20"/>
                </a:solidFill>
                <a:latin typeface="Gill Sans MT"/>
                <a:cs typeface="Gill Sans MT"/>
              </a:rPr>
              <a:t> </a:t>
            </a:r>
            <a:r>
              <a:rPr sz="799" dirty="0">
                <a:solidFill>
                  <a:srgbClr val="231F20"/>
                </a:solidFill>
                <a:latin typeface="Gill Sans MT"/>
                <a:cs typeface="Gill Sans MT"/>
              </a:rPr>
              <a:t>MALIN/VIHREÄ</a:t>
            </a:r>
            <a:r>
              <a:rPr sz="799" spc="280" dirty="0">
                <a:solidFill>
                  <a:srgbClr val="231F20"/>
                </a:solidFill>
                <a:latin typeface="Gill Sans MT"/>
                <a:cs typeface="Gill Sans MT"/>
              </a:rPr>
              <a:t> </a:t>
            </a:r>
            <a:r>
              <a:rPr sz="799" spc="-13" dirty="0">
                <a:solidFill>
                  <a:srgbClr val="231F20"/>
                </a:solidFill>
                <a:latin typeface="Gill Sans MT"/>
                <a:cs typeface="Gill Sans MT"/>
              </a:rPr>
              <a:t>VERÄJÄ</a:t>
            </a:r>
            <a:endParaRPr sz="799" dirty="0">
              <a:latin typeface="Gill Sans MT"/>
              <a:cs typeface="Gill Sans MT"/>
            </a:endParaRPr>
          </a:p>
        </p:txBody>
      </p:sp>
      <p:pic>
        <p:nvPicPr>
          <p:cNvPr id="5" name="object 5"/>
          <p:cNvPicPr/>
          <p:nvPr/>
        </p:nvPicPr>
        <p:blipFill>
          <a:blip r:embed="rId3" cstate="print"/>
          <a:stretch>
            <a:fillRect/>
          </a:stretch>
        </p:blipFill>
        <p:spPr>
          <a:xfrm>
            <a:off x="8673762" y="239700"/>
            <a:ext cx="3271020" cy="5836791"/>
          </a:xfrm>
          <a:prstGeom prst="rect">
            <a:avLst/>
          </a:prstGeom>
        </p:spPr>
      </p:pic>
      <p:sp>
        <p:nvSpPr>
          <p:cNvPr id="6" name="object 6"/>
          <p:cNvSpPr txBox="1">
            <a:spLocks noGrp="1"/>
          </p:cNvSpPr>
          <p:nvPr>
            <p:ph type="ftr" sz="quarter" idx="4294967295"/>
          </p:nvPr>
        </p:nvSpPr>
        <p:spPr>
          <a:xfrm>
            <a:off x="560256" y="8381390"/>
            <a:ext cx="6525950" cy="230570"/>
          </a:xfrm>
          <a:prstGeom prst="rect">
            <a:avLst/>
          </a:prstGeom>
        </p:spPr>
        <p:txBody>
          <a:bodyPr vert="horz" wrap="square" lIns="0" tIns="5074" rIns="0" bIns="0" rtlCol="0">
            <a:spAutoFit/>
          </a:bodyPr>
          <a:lstStyle/>
          <a:p>
            <a:pPr marL="16913">
              <a:spcBef>
                <a:spcPts val="40"/>
              </a:spcBef>
            </a:pPr>
            <a:r>
              <a:rPr dirty="0"/>
              <a:t>LUONTOTOIMINTAA</a:t>
            </a:r>
            <a:r>
              <a:rPr spc="346" dirty="0"/>
              <a:t> </a:t>
            </a:r>
            <a:r>
              <a:rPr dirty="0"/>
              <a:t>JOKAISEEN</a:t>
            </a:r>
            <a:r>
              <a:rPr spc="107" dirty="0"/>
              <a:t> </a:t>
            </a:r>
            <a:r>
              <a:rPr spc="53" dirty="0"/>
              <a:t>VUODENAIKAAN</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isällön paikkamerkki 5">
            <a:extLst>
              <a:ext uri="{FF2B5EF4-FFF2-40B4-BE49-F238E27FC236}">
                <a16:creationId xmlns:a16="http://schemas.microsoft.com/office/drawing/2014/main" id="{00AC48FE-FB5B-4F27-937C-6102C3460DDE}"/>
              </a:ext>
            </a:extLst>
          </p:cNvPr>
          <p:cNvPicPr>
            <a:picLocks noGrp="1" noChangeAspect="1"/>
          </p:cNvPicPr>
          <p:nvPr>
            <p:ph sz="half" idx="1"/>
          </p:nvPr>
        </p:nvPicPr>
        <p:blipFill>
          <a:blip r:embed="rId3"/>
          <a:stretch>
            <a:fillRect/>
          </a:stretch>
        </p:blipFill>
        <p:spPr>
          <a:xfrm>
            <a:off x="7567505" y="166968"/>
            <a:ext cx="4131237" cy="5834841"/>
          </a:xfrm>
        </p:spPr>
      </p:pic>
      <p:sp>
        <p:nvSpPr>
          <p:cNvPr id="9" name="Content Placeholder 5">
            <a:extLst>
              <a:ext uri="{FF2B5EF4-FFF2-40B4-BE49-F238E27FC236}">
                <a16:creationId xmlns:a16="http://schemas.microsoft.com/office/drawing/2014/main" id="{66B2D330-3F86-4568-8578-B6003F70ECF2}"/>
              </a:ext>
            </a:extLst>
          </p:cNvPr>
          <p:cNvSpPr txBox="1">
            <a:spLocks/>
          </p:cNvSpPr>
          <p:nvPr/>
        </p:nvSpPr>
        <p:spPr>
          <a:xfrm>
            <a:off x="876786" y="908720"/>
            <a:ext cx="5181600" cy="4351338"/>
          </a:xfrm>
          <a:prstGeom prst="rect">
            <a:avLst/>
          </a:prstGeom>
        </p:spPr>
        <p:txBody>
          <a:bodyPr vert="horz" lIns="91440" tIns="45720" rIns="91440" bIns="45720" rtlCol="0">
            <a:normAutofit/>
          </a:bodyPr>
          <a:lstStyle>
            <a:lvl1pPr marL="363538" indent="-363538" algn="l" defTabSz="914400" rtl="0" eaLnBrk="1" latinLnBrk="0" hangingPunct="1">
              <a:lnSpc>
                <a:spcPct val="90000"/>
              </a:lnSpc>
              <a:spcBef>
                <a:spcPts val="1000"/>
              </a:spcBef>
              <a:buClr>
                <a:srgbClr val="D71436"/>
              </a:buClr>
              <a:buSzPct val="100000"/>
              <a:buFont typeface="Courier New" panose="02070309020205020404" pitchFamily="49" charset="0"/>
              <a:buChar char="o"/>
              <a:tabLst/>
              <a:defRPr sz="2800" kern="1200" baseline="0">
                <a:solidFill>
                  <a:schemeClr val="tx1"/>
                </a:solidFill>
                <a:latin typeface="Verdana" panose="020B0604030504040204" pitchFamily="34" charset="0"/>
                <a:ea typeface="+mn-ea"/>
                <a:cs typeface="+mn-cs"/>
              </a:defRPr>
            </a:lvl1pPr>
            <a:lvl2pPr marL="715963" indent="-352425" algn="l" defTabSz="914400" rtl="0" eaLnBrk="1" latinLnBrk="0" hangingPunct="1">
              <a:lnSpc>
                <a:spcPct val="90000"/>
              </a:lnSpc>
              <a:spcBef>
                <a:spcPts val="500"/>
              </a:spcBef>
              <a:buClr>
                <a:srgbClr val="D71436"/>
              </a:buClr>
              <a:buSzPct val="100000"/>
              <a:buFont typeface="Courier New" panose="02070309020205020404" pitchFamily="49" charset="0"/>
              <a:buChar char="o"/>
              <a:tabLst/>
              <a:defRPr sz="2400" kern="1200" baseline="0">
                <a:solidFill>
                  <a:schemeClr val="tx1"/>
                </a:solidFill>
                <a:latin typeface="Verdana" panose="020B0604030504040204" pitchFamily="34" charset="0"/>
                <a:ea typeface="+mn-ea"/>
                <a:cs typeface="+mn-cs"/>
              </a:defRPr>
            </a:lvl2pPr>
            <a:lvl3pPr marL="1069975" indent="-354013" algn="l" defTabSz="914400" rtl="0" eaLnBrk="1" latinLnBrk="0" hangingPunct="1">
              <a:lnSpc>
                <a:spcPct val="90000"/>
              </a:lnSpc>
              <a:spcBef>
                <a:spcPts val="500"/>
              </a:spcBef>
              <a:buClr>
                <a:srgbClr val="D71436"/>
              </a:buClr>
              <a:buSzPct val="100000"/>
              <a:buFont typeface="Courier New" panose="02070309020205020404" pitchFamily="49" charset="0"/>
              <a:buChar char="o"/>
              <a:tabLst/>
              <a:defRPr sz="2000" kern="1200" baseline="0">
                <a:solidFill>
                  <a:schemeClr val="tx1"/>
                </a:solidFill>
                <a:latin typeface="Verdana" panose="020B0604030504040204" pitchFamily="34" charset="0"/>
                <a:ea typeface="+mn-ea"/>
                <a:cs typeface="+mn-cs"/>
              </a:defRPr>
            </a:lvl3pPr>
            <a:lvl4pPr marL="1422400" indent="-352425" algn="l" defTabSz="914400" rtl="0" eaLnBrk="1" latinLnBrk="0" hangingPunct="1">
              <a:lnSpc>
                <a:spcPct val="90000"/>
              </a:lnSpc>
              <a:spcBef>
                <a:spcPts val="500"/>
              </a:spcBef>
              <a:buClr>
                <a:srgbClr val="D71436"/>
              </a:buClr>
              <a:buSzPct val="100000"/>
              <a:buFont typeface="Courier New" panose="02070309020205020404" pitchFamily="49" charset="0"/>
              <a:buChar char="o"/>
              <a:tabLst/>
              <a:defRPr sz="1800" kern="1200" baseline="0">
                <a:solidFill>
                  <a:schemeClr val="tx1"/>
                </a:solidFill>
                <a:latin typeface="Verdana" panose="020B0604030504040204" pitchFamily="34" charset="0"/>
                <a:ea typeface="+mn-ea"/>
                <a:cs typeface="+mn-cs"/>
              </a:defRPr>
            </a:lvl4pPr>
            <a:lvl5pPr marL="1822450" indent="-400050" algn="l" defTabSz="914400" rtl="0" eaLnBrk="1" latinLnBrk="0" hangingPunct="1">
              <a:lnSpc>
                <a:spcPct val="90000"/>
              </a:lnSpc>
              <a:spcBef>
                <a:spcPts val="500"/>
              </a:spcBef>
              <a:buClr>
                <a:srgbClr val="D71436"/>
              </a:buClr>
              <a:buSzPct val="100000"/>
              <a:buFont typeface="Courier New" panose="02070309020205020404" pitchFamily="49" charset="0"/>
              <a:buChar char="o"/>
              <a:tabLst/>
              <a:defRPr sz="1800" kern="1200" baseline="0">
                <a:solidFill>
                  <a:schemeClr val="tx1"/>
                </a:solidFill>
                <a:latin typeface="Verdan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Courier New" panose="02070309020205020404" pitchFamily="49" charset="0"/>
              <a:buNone/>
            </a:pPr>
            <a:endParaRPr lang="fi-FI" sz="3400" dirty="0"/>
          </a:p>
          <a:p>
            <a:pPr marL="0" indent="0">
              <a:buFont typeface="Courier New" panose="02070309020205020404" pitchFamily="49" charset="0"/>
              <a:buNone/>
            </a:pPr>
            <a:endParaRPr lang="fi-FI" sz="3400" dirty="0"/>
          </a:p>
          <a:p>
            <a:pPr marL="0" indent="0">
              <a:buFont typeface="Courier New" panose="02070309020205020404" pitchFamily="49" charset="0"/>
              <a:buNone/>
            </a:pPr>
            <a:endParaRPr lang="fi-FI" sz="3400" dirty="0"/>
          </a:p>
          <a:p>
            <a:pPr marL="0" indent="0">
              <a:buFont typeface="Courier New" panose="02070309020205020404" pitchFamily="49" charset="0"/>
              <a:buNone/>
            </a:pPr>
            <a:endParaRPr lang="fi-FI" dirty="0"/>
          </a:p>
        </p:txBody>
      </p:sp>
      <p:sp>
        <p:nvSpPr>
          <p:cNvPr id="15" name="Tekstiruutu 14">
            <a:extLst>
              <a:ext uri="{FF2B5EF4-FFF2-40B4-BE49-F238E27FC236}">
                <a16:creationId xmlns:a16="http://schemas.microsoft.com/office/drawing/2014/main" id="{3158983E-DA46-4F20-812A-4FFFCD4D6BF3}"/>
              </a:ext>
            </a:extLst>
          </p:cNvPr>
          <p:cNvSpPr txBox="1"/>
          <p:nvPr/>
        </p:nvSpPr>
        <p:spPr>
          <a:xfrm>
            <a:off x="489734" y="476672"/>
            <a:ext cx="6509229" cy="5632311"/>
          </a:xfrm>
          <a:prstGeom prst="rect">
            <a:avLst/>
          </a:prstGeom>
          <a:noFill/>
        </p:spPr>
        <p:txBody>
          <a:bodyPr wrap="square">
            <a:spAutoFit/>
          </a:bodyPr>
          <a:lstStyle/>
          <a:p>
            <a:pPr algn="l" fontAlgn="base"/>
            <a:r>
              <a:rPr lang="fi-FI" b="1" i="0" dirty="0">
                <a:solidFill>
                  <a:srgbClr val="241F20"/>
                </a:solidFill>
                <a:effectLst/>
                <a:latin typeface="Verdana" panose="020B0604030504040204" pitchFamily="34" charset="0"/>
                <a:ea typeface="Verdana" panose="020B0604030504040204" pitchFamily="34" charset="0"/>
              </a:rPr>
              <a:t>Hyödyllisiä luontoaiheisia sivustoja:</a:t>
            </a:r>
            <a:endParaRPr lang="fi-FI" b="0" i="0" dirty="0">
              <a:solidFill>
                <a:srgbClr val="241F20"/>
              </a:solidFill>
              <a:effectLst/>
              <a:latin typeface="Verdana" panose="020B0604030504040204" pitchFamily="34" charset="0"/>
              <a:ea typeface="Verdana" panose="020B0604030504040204" pitchFamily="34" charset="0"/>
            </a:endParaRPr>
          </a:p>
          <a:p>
            <a:pPr marL="285750" indent="-285750" algn="l" fontAlgn="base">
              <a:buFont typeface="Arial" panose="020B0604020202020204" pitchFamily="34" charset="0"/>
              <a:buChar char="•"/>
            </a:pPr>
            <a:r>
              <a:rPr lang="fi-FI" b="0" i="0" u="none" strike="noStrike" dirty="0">
                <a:solidFill>
                  <a:srgbClr val="0066CC"/>
                </a:solidFill>
                <a:effectLst/>
                <a:latin typeface="Verdana" panose="020B0604030504040204" pitchFamily="34" charset="0"/>
                <a:ea typeface="Verdana" panose="020B0604030504040204" pitchFamily="34" charset="0"/>
                <a:hlinkClick r:id="rId4"/>
              </a:rPr>
              <a:t>Luontosivusto </a:t>
            </a:r>
            <a:r>
              <a:rPr lang="fi-FI" b="0" i="0" dirty="0">
                <a:solidFill>
                  <a:srgbClr val="241F20"/>
                </a:solidFill>
                <a:effectLst/>
                <a:latin typeface="Verdana" panose="020B0604030504040204" pitchFamily="34" charset="0"/>
                <a:ea typeface="Verdana" panose="020B0604030504040204" pitchFamily="34" charset="0"/>
              </a:rPr>
              <a:t>tarjoaa elämyksiä, tietoa ja tekemistä luonnon parissa.  </a:t>
            </a:r>
          </a:p>
          <a:p>
            <a:pPr marL="285750" indent="-285750" algn="l" fontAlgn="base">
              <a:buFont typeface="Arial" panose="020B0604020202020204" pitchFamily="34" charset="0"/>
              <a:buChar char="•"/>
            </a:pPr>
            <a:r>
              <a:rPr lang="fi-FI" b="0" i="0" u="none" strike="noStrike" dirty="0">
                <a:solidFill>
                  <a:srgbClr val="0066CC"/>
                </a:solidFill>
                <a:effectLst/>
                <a:latin typeface="Verdana" panose="020B0604030504040204" pitchFamily="34" charset="0"/>
                <a:ea typeface="Verdana" panose="020B0604030504040204" pitchFamily="34" charset="0"/>
                <a:hlinkClick r:id="rId5"/>
              </a:rPr>
              <a:t>Vihreältä Veräjältä</a:t>
            </a:r>
            <a:r>
              <a:rPr lang="fi-FI" b="0" i="0" dirty="0">
                <a:solidFill>
                  <a:srgbClr val="241F20"/>
                </a:solidFill>
                <a:effectLst/>
                <a:latin typeface="Verdana" panose="020B0604030504040204" pitchFamily="34" charset="0"/>
                <a:ea typeface="Verdana" panose="020B0604030504040204" pitchFamily="34" charset="0"/>
                <a:hlinkClick r:id="rId5"/>
              </a:rPr>
              <a:t> </a:t>
            </a:r>
            <a:r>
              <a:rPr lang="fi-FI" b="0" i="0" dirty="0">
                <a:solidFill>
                  <a:srgbClr val="241F20"/>
                </a:solidFill>
                <a:effectLst/>
                <a:latin typeface="Verdana" panose="020B0604030504040204" pitchFamily="34" charset="0"/>
                <a:ea typeface="Verdana" panose="020B0604030504040204" pitchFamily="34" charset="0"/>
              </a:rPr>
              <a:t>ja </a:t>
            </a:r>
            <a:r>
              <a:rPr lang="fi-FI" b="0" i="0" u="none" strike="noStrike" dirty="0">
                <a:solidFill>
                  <a:srgbClr val="0066CC"/>
                </a:solidFill>
                <a:effectLst/>
                <a:latin typeface="Verdana" panose="020B0604030504040204" pitchFamily="34" charset="0"/>
                <a:ea typeface="Verdana" panose="020B0604030504040204" pitchFamily="34" charset="0"/>
                <a:hlinkClick r:id="rId6"/>
              </a:rPr>
              <a:t>vihreän veräjän vuosikello</a:t>
            </a:r>
            <a:r>
              <a:rPr lang="fi-FI" b="0" i="0" dirty="0">
                <a:solidFill>
                  <a:srgbClr val="241F20"/>
                </a:solidFill>
                <a:effectLst/>
                <a:latin typeface="Verdana" panose="020B0604030504040204" pitchFamily="34" charset="0"/>
                <a:ea typeface="Verdana" panose="020B0604030504040204" pitchFamily="34" charset="0"/>
                <a:hlinkClick r:id="rId6"/>
              </a:rPr>
              <a:t> </a:t>
            </a:r>
            <a:endParaRPr lang="fi-FI" dirty="0">
              <a:solidFill>
                <a:srgbClr val="241F20"/>
              </a:solidFill>
              <a:latin typeface="Verdana" panose="020B0604030504040204" pitchFamily="34" charset="0"/>
              <a:ea typeface="Verdana" panose="020B0604030504040204" pitchFamily="34" charset="0"/>
            </a:endParaRPr>
          </a:p>
          <a:p>
            <a:pPr marL="285750" indent="-285750" algn="l" fontAlgn="base">
              <a:buFont typeface="Arial" panose="020B0604020202020204" pitchFamily="34" charset="0"/>
              <a:buChar char="•"/>
            </a:pPr>
            <a:r>
              <a:rPr lang="fi-FI" b="0" i="0" u="none" strike="noStrike" dirty="0">
                <a:solidFill>
                  <a:srgbClr val="0066CC"/>
                </a:solidFill>
                <a:effectLst/>
                <a:latin typeface="Verdana" panose="020B0604030504040204" pitchFamily="34" charset="0"/>
                <a:ea typeface="Verdana" panose="020B0604030504040204" pitchFamily="34" charset="0"/>
                <a:hlinkClick r:id="rId7"/>
              </a:rPr>
              <a:t>Vahvikkeen sivuilta</a:t>
            </a:r>
            <a:r>
              <a:rPr lang="fi-FI" b="0" i="0" dirty="0">
                <a:solidFill>
                  <a:srgbClr val="241F20"/>
                </a:solidFill>
                <a:effectLst/>
                <a:latin typeface="Verdana" panose="020B0604030504040204" pitchFamily="34" charset="0"/>
                <a:ea typeface="Verdana" panose="020B0604030504040204" pitchFamily="34" charset="0"/>
              </a:rPr>
              <a:t> löytyy tulostettava </a:t>
            </a:r>
            <a:r>
              <a:rPr lang="fi-FI" b="0" i="0" u="none" strike="noStrike" dirty="0">
                <a:solidFill>
                  <a:srgbClr val="0066CC"/>
                </a:solidFill>
                <a:effectLst/>
                <a:latin typeface="Verdana" panose="020B0604030504040204" pitchFamily="34" charset="0"/>
                <a:ea typeface="Verdana" panose="020B0604030504040204" pitchFamily="34" charset="0"/>
                <a:hlinkClick r:id="rId8"/>
              </a:rPr>
              <a:t>8-rastinen luontopolkumateriaali</a:t>
            </a:r>
            <a:r>
              <a:rPr lang="fi-FI" b="0" i="0" dirty="0">
                <a:solidFill>
                  <a:srgbClr val="241F20"/>
                </a:solidFill>
                <a:effectLst/>
                <a:latin typeface="Verdana" panose="020B0604030504040204" pitchFamily="34" charset="0"/>
                <a:ea typeface="Verdana" panose="020B0604030504040204" pitchFamily="34" charset="0"/>
              </a:rPr>
              <a:t> ja </a:t>
            </a:r>
            <a:r>
              <a:rPr lang="fi-FI" b="0" i="0" u="none" strike="noStrike" dirty="0">
                <a:solidFill>
                  <a:srgbClr val="0066CC"/>
                </a:solidFill>
                <a:effectLst/>
                <a:latin typeface="Verdana" panose="020B0604030504040204" pitchFamily="34" charset="0"/>
                <a:ea typeface="Verdana" panose="020B0604030504040204" pitchFamily="34" charset="0"/>
                <a:hlinkClick r:id="rId9"/>
              </a:rPr>
              <a:t>11-rastinen Tunnista kasveja –luontopolkumateriaali</a:t>
            </a:r>
            <a:endParaRPr lang="fi-FI" b="0" i="0" u="none" strike="noStrike" dirty="0">
              <a:solidFill>
                <a:srgbClr val="0066CC"/>
              </a:solidFill>
              <a:effectLst/>
              <a:latin typeface="Verdana" panose="020B0604030504040204" pitchFamily="34" charset="0"/>
              <a:ea typeface="Verdana" panose="020B0604030504040204" pitchFamily="34" charset="0"/>
            </a:endParaRPr>
          </a:p>
          <a:p>
            <a:pPr marL="285750" indent="-285750" algn="l" fontAlgn="base">
              <a:buFont typeface="Arial" panose="020B0604020202020204" pitchFamily="34" charset="0"/>
              <a:buChar char="•"/>
            </a:pPr>
            <a:endParaRPr lang="fi-FI" b="0" i="0" u="none" strike="noStrike" dirty="0">
              <a:solidFill>
                <a:srgbClr val="0066CC"/>
              </a:solidFill>
              <a:effectLst/>
              <a:latin typeface="Verdana" panose="020B0604030504040204" pitchFamily="34" charset="0"/>
              <a:ea typeface="Verdana" panose="020B0604030504040204" pitchFamily="34" charset="0"/>
            </a:endParaRPr>
          </a:p>
          <a:p>
            <a:pPr marL="285750" indent="-285750" algn="l" fontAlgn="base">
              <a:buFont typeface="Arial" panose="020B0604020202020204" pitchFamily="34" charset="0"/>
              <a:buChar char="•"/>
            </a:pPr>
            <a:endParaRPr lang="fi-FI" b="0" i="0" u="none" strike="noStrike" dirty="0">
              <a:solidFill>
                <a:srgbClr val="0066CC"/>
              </a:solidFill>
              <a:effectLst/>
              <a:latin typeface="Verdana" panose="020B0604030504040204" pitchFamily="34" charset="0"/>
              <a:ea typeface="Verdana" panose="020B0604030504040204" pitchFamily="34" charset="0"/>
            </a:endParaRPr>
          </a:p>
          <a:p>
            <a:pPr algn="l" fontAlgn="base"/>
            <a:endParaRPr lang="fi-FI" dirty="0">
              <a:solidFill>
                <a:srgbClr val="0066CC"/>
              </a:solidFill>
              <a:latin typeface="Verdana" panose="020B0604030504040204" pitchFamily="34" charset="0"/>
              <a:ea typeface="Verdana" panose="020B0604030504040204" pitchFamily="34" charset="0"/>
            </a:endParaRPr>
          </a:p>
          <a:p>
            <a:pPr algn="l" fontAlgn="base"/>
            <a:endParaRPr lang="fi-FI" b="1" i="0" dirty="0">
              <a:solidFill>
                <a:srgbClr val="241F20"/>
              </a:solidFill>
              <a:effectLst/>
              <a:latin typeface="Verdana" panose="020B0604030504040204" pitchFamily="34" charset="0"/>
              <a:ea typeface="Verdana" panose="020B0604030504040204" pitchFamily="34" charset="0"/>
            </a:endParaRPr>
          </a:p>
          <a:p>
            <a:pPr algn="l" fontAlgn="base"/>
            <a:r>
              <a:rPr lang="fi-FI" b="1" i="0" dirty="0">
                <a:solidFill>
                  <a:srgbClr val="241F20"/>
                </a:solidFill>
                <a:effectLst/>
                <a:latin typeface="Verdana" panose="020B0604030504040204" pitchFamily="34" charset="0"/>
                <a:ea typeface="Verdana" panose="020B0604030504040204" pitchFamily="34" charset="0"/>
              </a:rPr>
              <a:t>Lapsille räätälöityjä materiaaleja:</a:t>
            </a:r>
            <a:endParaRPr lang="fi-FI" b="0" i="0" dirty="0">
              <a:solidFill>
                <a:srgbClr val="241F20"/>
              </a:solidFill>
              <a:effectLst/>
              <a:latin typeface="Verdana" panose="020B0604030504040204" pitchFamily="34" charset="0"/>
              <a:ea typeface="Verdana" panose="020B0604030504040204" pitchFamily="34" charset="0"/>
            </a:endParaRPr>
          </a:p>
          <a:p>
            <a:pPr marL="285750" indent="-285750" algn="l" fontAlgn="base">
              <a:buFont typeface="Arial" panose="020B0604020202020204" pitchFamily="34" charset="0"/>
              <a:buChar char="•"/>
            </a:pPr>
            <a:r>
              <a:rPr lang="fi-FI" b="0" i="0" u="none" strike="noStrike" dirty="0">
                <a:solidFill>
                  <a:srgbClr val="0066CC"/>
                </a:solidFill>
                <a:effectLst/>
                <a:latin typeface="Verdana" panose="020B0604030504040204" pitchFamily="34" charset="0"/>
                <a:ea typeface="Verdana" panose="020B0604030504040204" pitchFamily="34" charset="0"/>
                <a:hlinkClick r:id="rId10"/>
              </a:rPr>
              <a:t>Aarteenetsintää luonnossa</a:t>
            </a:r>
            <a:endParaRPr lang="fi-FI" dirty="0">
              <a:solidFill>
                <a:srgbClr val="241F20"/>
              </a:solidFill>
              <a:latin typeface="Verdana" panose="020B0604030504040204" pitchFamily="34" charset="0"/>
              <a:ea typeface="Verdana" panose="020B0604030504040204" pitchFamily="34" charset="0"/>
            </a:endParaRPr>
          </a:p>
          <a:p>
            <a:pPr marL="285750" indent="-285750" algn="l" fontAlgn="base">
              <a:buFont typeface="Arial" panose="020B0604020202020204" pitchFamily="34" charset="0"/>
              <a:buChar char="•"/>
            </a:pPr>
            <a:r>
              <a:rPr lang="fi-FI" b="0" i="0" u="none" strike="noStrike" dirty="0">
                <a:solidFill>
                  <a:srgbClr val="0066CC"/>
                </a:solidFill>
                <a:effectLst/>
                <a:latin typeface="Verdana" panose="020B0604030504040204" pitchFamily="34" charset="0"/>
                <a:ea typeface="Verdana" panose="020B0604030504040204" pitchFamily="34" charset="0"/>
                <a:hlinkClick r:id="rId11"/>
              </a:rPr>
              <a:t>http://www.luontoliitto.fi/kouluille/luontopolku-lapsille</a:t>
            </a:r>
            <a:endParaRPr lang="fi-FI" dirty="0">
              <a:solidFill>
                <a:srgbClr val="241F20"/>
              </a:solidFill>
              <a:latin typeface="Verdana" panose="020B0604030504040204" pitchFamily="34" charset="0"/>
              <a:ea typeface="Verdana" panose="020B0604030504040204" pitchFamily="34" charset="0"/>
            </a:endParaRPr>
          </a:p>
          <a:p>
            <a:pPr marL="285750" indent="-285750" algn="l" fontAlgn="base">
              <a:buFont typeface="Arial" panose="020B0604020202020204" pitchFamily="34" charset="0"/>
              <a:buChar char="•"/>
            </a:pPr>
            <a:r>
              <a:rPr lang="fi-FI" b="0" i="0" u="none" strike="noStrike" dirty="0">
                <a:solidFill>
                  <a:srgbClr val="0066CC"/>
                </a:solidFill>
                <a:effectLst/>
                <a:latin typeface="Verdana" panose="020B0604030504040204" pitchFamily="34" charset="0"/>
                <a:ea typeface="Verdana" panose="020B0604030504040204" pitchFamily="34" charset="0"/>
                <a:hlinkClick r:id="rId12"/>
              </a:rPr>
              <a:t>http://www.orvokkioravanluontokoulu.fi/kapyvarasto/luontoleikkeja/</a:t>
            </a:r>
            <a:endParaRPr lang="fi-FI" dirty="0">
              <a:solidFill>
                <a:srgbClr val="241F20"/>
              </a:solidFill>
              <a:latin typeface="Verdana" panose="020B0604030504040204" pitchFamily="34" charset="0"/>
              <a:ea typeface="Verdana" panose="020B0604030504040204" pitchFamily="34" charset="0"/>
            </a:endParaRPr>
          </a:p>
          <a:p>
            <a:pPr marL="285750" indent="-285750" algn="l" fontAlgn="base">
              <a:buFont typeface="Arial" panose="020B0604020202020204" pitchFamily="34" charset="0"/>
              <a:buChar char="•"/>
            </a:pPr>
            <a:r>
              <a:rPr lang="fi-FI" b="0" i="0" u="none" strike="noStrike" dirty="0">
                <a:solidFill>
                  <a:srgbClr val="0066CC"/>
                </a:solidFill>
                <a:effectLst/>
                <a:latin typeface="Verdana" panose="020B0604030504040204" pitchFamily="34" charset="0"/>
                <a:ea typeface="Verdana" panose="020B0604030504040204" pitchFamily="34" charset="0"/>
                <a:hlinkClick r:id="rId13"/>
              </a:rPr>
              <a:t>https://www.vihreaveraja.fi/materiaalit-palvelut/materiaalia-luontoavust...</a:t>
            </a:r>
            <a:endParaRPr lang="fi-FI" dirty="0">
              <a:solidFill>
                <a:srgbClr val="0066CC"/>
              </a:solidFill>
              <a:latin typeface="Verdana" panose="020B0604030504040204" pitchFamily="34" charset="0"/>
              <a:ea typeface="Verdana" panose="020B0604030504040204" pitchFamily="34" charset="0"/>
            </a:endParaRPr>
          </a:p>
          <a:p>
            <a:pPr marL="285750" indent="-285750" algn="l" fontAlgn="base">
              <a:buFont typeface="Arial" panose="020B0604020202020204" pitchFamily="34" charset="0"/>
              <a:buChar char="•"/>
            </a:pPr>
            <a:r>
              <a:rPr lang="fi-FI" dirty="0">
                <a:solidFill>
                  <a:srgbClr val="4310FC"/>
                </a:solidFill>
                <a:latin typeface="Verdana" panose="020B0604030504040204" pitchFamily="34" charset="0"/>
                <a:ea typeface="Verdana" panose="020B0604030504040204" pitchFamily="34" charset="0"/>
                <a:hlinkClick r:id="rId14">
                  <a:extLst>
                    <a:ext uri="{A12FA001-AC4F-418D-AE19-62706E023703}">
                      <ahyp:hlinkClr xmlns:ahyp="http://schemas.microsoft.com/office/drawing/2018/hyperlinkcolor" val="tx"/>
                    </a:ext>
                  </a:extLst>
                </a:hlinkClick>
              </a:rPr>
              <a:t>Luontobingo - Suomen Latu</a:t>
            </a:r>
            <a:endParaRPr lang="fi-FI" b="0" i="0" dirty="0">
              <a:solidFill>
                <a:srgbClr val="4310FC"/>
              </a:solidFill>
              <a:effectLst/>
              <a:latin typeface="Verdana" panose="020B0604030504040204" pitchFamily="34" charset="0"/>
              <a:ea typeface="Verdana" panose="020B0604030504040204" pitchFamily="34" charset="0"/>
            </a:endParaRPr>
          </a:p>
        </p:txBody>
      </p:sp>
      <p:sp>
        <p:nvSpPr>
          <p:cNvPr id="5" name="Tekstiruutu 4">
            <a:extLst>
              <a:ext uri="{FF2B5EF4-FFF2-40B4-BE49-F238E27FC236}">
                <a16:creationId xmlns:a16="http://schemas.microsoft.com/office/drawing/2014/main" id="{C0DB6743-BAE2-49EA-AB7E-DB4BE5886600}"/>
              </a:ext>
            </a:extLst>
          </p:cNvPr>
          <p:cNvSpPr txBox="1"/>
          <p:nvPr/>
        </p:nvSpPr>
        <p:spPr>
          <a:xfrm>
            <a:off x="767408" y="2646496"/>
            <a:ext cx="6604926"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hlinkClick r:id="rId15"/>
              </a:rPr>
              <a:t>Tervetuloa hyvinvointia luonnosta ohjelmaan! | Mielenterveystalo.fi</a:t>
            </a:r>
            <a:endParaRPr kumimoji="0" lang="fi-FI"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42597321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105612-8097-4DD7-A52A-AFAFA20C37D4}"/>
              </a:ext>
            </a:extLst>
          </p:cNvPr>
          <p:cNvPicPr>
            <a:picLocks noChangeAspect="1"/>
          </p:cNvPicPr>
          <p:nvPr/>
        </p:nvPicPr>
        <p:blipFill>
          <a:blip r:embed="rId3"/>
          <a:stretch>
            <a:fillRect/>
          </a:stretch>
        </p:blipFill>
        <p:spPr>
          <a:xfrm>
            <a:off x="120650" y="145346"/>
            <a:ext cx="11950700" cy="5927545"/>
          </a:xfrm>
          <a:prstGeom prst="rect">
            <a:avLst/>
          </a:prstGeom>
          <a:noFill/>
        </p:spPr>
      </p:pic>
      <p:sp>
        <p:nvSpPr>
          <p:cNvPr id="3" name="TextBox 2">
            <a:extLst>
              <a:ext uri="{FF2B5EF4-FFF2-40B4-BE49-F238E27FC236}">
                <a16:creationId xmlns:a16="http://schemas.microsoft.com/office/drawing/2014/main" id="{92A98376-E67C-4259-8D26-4746542E025A}"/>
              </a:ext>
            </a:extLst>
          </p:cNvPr>
          <p:cNvSpPr txBox="1"/>
          <p:nvPr/>
        </p:nvSpPr>
        <p:spPr>
          <a:xfrm>
            <a:off x="5087888" y="5081490"/>
            <a:ext cx="2592288" cy="646331"/>
          </a:xfrm>
          <a:prstGeom prst="rect">
            <a:avLst/>
          </a:prstGeom>
          <a:noFill/>
        </p:spPr>
        <p:txBody>
          <a:bodyPr wrap="square" rtlCol="0">
            <a:spAutoFit/>
          </a:bodyPr>
          <a:lstStyle/>
          <a:p>
            <a:r>
              <a:rPr lang="fi-FI" sz="3600" b="1" dirty="0">
                <a:latin typeface="Verdana" panose="020B0604030504040204" pitchFamily="34" charset="0"/>
                <a:ea typeface="Verdana" panose="020B0604030504040204" pitchFamily="34" charset="0"/>
              </a:rPr>
              <a:t>KIITOS!</a:t>
            </a:r>
          </a:p>
        </p:txBody>
      </p:sp>
      <p:sp>
        <p:nvSpPr>
          <p:cNvPr id="4" name="Tekstiruutu 3">
            <a:extLst>
              <a:ext uri="{FF2B5EF4-FFF2-40B4-BE49-F238E27FC236}">
                <a16:creationId xmlns:a16="http://schemas.microsoft.com/office/drawing/2014/main" id="{157E819E-1103-4955-8115-0D7EF8BCF93A}"/>
              </a:ext>
            </a:extLst>
          </p:cNvPr>
          <p:cNvSpPr txBox="1"/>
          <p:nvPr/>
        </p:nvSpPr>
        <p:spPr>
          <a:xfrm>
            <a:off x="2351584" y="1238843"/>
            <a:ext cx="7488832" cy="3539430"/>
          </a:xfrm>
          <a:prstGeom prst="rect">
            <a:avLst/>
          </a:prstGeom>
          <a:solidFill>
            <a:schemeClr val="bg1"/>
          </a:solidFill>
        </p:spPr>
        <p:txBody>
          <a:bodyPr wrap="square" rtlCol="0">
            <a:spAutoFit/>
          </a:bodyPr>
          <a:lstStyle/>
          <a:p>
            <a:pPr algn="ctr"/>
            <a:r>
              <a:rPr lang="fi-FI" sz="3200" b="1" dirty="0">
                <a:latin typeface="Verdana" panose="020B0604030504040204" pitchFamily="34" charset="0"/>
                <a:ea typeface="Verdana" panose="020B0604030504040204" pitchFamily="34" charset="0"/>
              </a:rPr>
              <a:t>”Onnellinen on se, joka on niin terve, että voi lähteä retkelle, ja vielä onnellisempi on se terve, joka ymmärtää lähteä retkelle”</a:t>
            </a:r>
          </a:p>
          <a:p>
            <a:pPr algn="ctr"/>
            <a:endParaRPr lang="fi-FI" sz="3200" b="1" dirty="0">
              <a:latin typeface="Verdana" panose="020B0604030504040204" pitchFamily="34" charset="0"/>
              <a:ea typeface="Verdana" panose="020B0604030504040204" pitchFamily="34" charset="0"/>
            </a:endParaRPr>
          </a:p>
          <a:p>
            <a:pPr algn="ctr"/>
            <a:r>
              <a:rPr lang="fi-FI" sz="3200" b="1" dirty="0">
                <a:latin typeface="Verdana" panose="020B0604030504040204" pitchFamily="34" charset="0"/>
                <a:ea typeface="Verdana" panose="020B0604030504040204" pitchFamily="34" charset="0"/>
              </a:rPr>
              <a:t>- Kaarina Karin-</a:t>
            </a:r>
          </a:p>
        </p:txBody>
      </p:sp>
    </p:spTree>
    <p:extLst>
      <p:ext uri="{BB962C8B-B14F-4D97-AF65-F5344CB8AC3E}">
        <p14:creationId xmlns:p14="http://schemas.microsoft.com/office/powerpoint/2010/main" val="29977767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2F9F3A0-8E29-4F70-BC6D-88B9900BF7C2}"/>
              </a:ext>
            </a:extLst>
          </p:cNvPr>
          <p:cNvPicPr>
            <a:picLocks noChangeAspect="1"/>
          </p:cNvPicPr>
          <p:nvPr/>
        </p:nvPicPr>
        <p:blipFill>
          <a:blip r:embed="rId3"/>
          <a:stretch>
            <a:fillRect/>
          </a:stretch>
        </p:blipFill>
        <p:spPr>
          <a:xfrm>
            <a:off x="1060387" y="743744"/>
            <a:ext cx="10510303" cy="4536504"/>
          </a:xfrm>
          <a:prstGeom prst="rect">
            <a:avLst/>
          </a:prstGeom>
        </p:spPr>
      </p:pic>
      <p:sp>
        <p:nvSpPr>
          <p:cNvPr id="6" name="TextBox 5">
            <a:extLst>
              <a:ext uri="{FF2B5EF4-FFF2-40B4-BE49-F238E27FC236}">
                <a16:creationId xmlns:a16="http://schemas.microsoft.com/office/drawing/2014/main" id="{CF09A06B-CEA4-484C-8303-CB1A434C5719}"/>
              </a:ext>
            </a:extLst>
          </p:cNvPr>
          <p:cNvSpPr txBox="1"/>
          <p:nvPr/>
        </p:nvSpPr>
        <p:spPr>
          <a:xfrm>
            <a:off x="6315538" y="5384956"/>
            <a:ext cx="5255151" cy="261610"/>
          </a:xfrm>
          <a:prstGeom prst="rect">
            <a:avLst/>
          </a:prstGeom>
          <a:noFill/>
        </p:spPr>
        <p:txBody>
          <a:bodyPr wrap="square" rtlCol="0">
            <a:spAutoFit/>
          </a:bodyPr>
          <a:lstStyle/>
          <a:p>
            <a:r>
              <a:rPr lang="fi-FI" sz="1100" dirty="0">
                <a:latin typeface="Verdana" panose="020B0604030504040204" pitchFamily="34" charset="0"/>
                <a:ea typeface="Verdana" panose="020B0604030504040204" pitchFamily="34" charset="0"/>
              </a:rPr>
              <a:t>Lähde: http://www.seppo.net/piirrokset/displayimage.php?pid=1788</a:t>
            </a:r>
          </a:p>
        </p:txBody>
      </p:sp>
    </p:spTree>
    <p:extLst>
      <p:ext uri="{BB962C8B-B14F-4D97-AF65-F5344CB8AC3E}">
        <p14:creationId xmlns:p14="http://schemas.microsoft.com/office/powerpoint/2010/main" val="21098956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ruutu 1">
            <a:extLst>
              <a:ext uri="{FF2B5EF4-FFF2-40B4-BE49-F238E27FC236}">
                <a16:creationId xmlns:a16="http://schemas.microsoft.com/office/drawing/2014/main" id="{3D1CA1AB-BBB6-449C-857B-12FF158BBA3B}"/>
              </a:ext>
            </a:extLst>
          </p:cNvPr>
          <p:cNvSpPr txBox="1"/>
          <p:nvPr/>
        </p:nvSpPr>
        <p:spPr>
          <a:xfrm>
            <a:off x="5382891" y="798383"/>
            <a:ext cx="59995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YMPÄRISTÖLLÄ ON TÄRKEÄ MERKITYS</a:t>
            </a:r>
          </a:p>
        </p:txBody>
      </p:sp>
      <p:graphicFrame>
        <p:nvGraphicFramePr>
          <p:cNvPr id="3" name="Tekstiruutu 11">
            <a:extLst>
              <a:ext uri="{FF2B5EF4-FFF2-40B4-BE49-F238E27FC236}">
                <a16:creationId xmlns:a16="http://schemas.microsoft.com/office/drawing/2014/main" id="{3301D673-E6DA-494A-8890-0920215D3128}"/>
              </a:ext>
            </a:extLst>
          </p:cNvPr>
          <p:cNvGraphicFramePr/>
          <p:nvPr>
            <p:extLst>
              <p:ext uri="{D42A27DB-BD31-4B8C-83A1-F6EECF244321}">
                <p14:modId xmlns:p14="http://schemas.microsoft.com/office/powerpoint/2010/main" val="822407780"/>
              </p:ext>
            </p:extLst>
          </p:nvPr>
        </p:nvGraphicFramePr>
        <p:xfrm>
          <a:off x="5505056" y="1342425"/>
          <a:ext cx="5509069" cy="43275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Kuva 3" descr="Kuva, joka sisältää kohteen puu, ulko, ruoho, kasvi&#10;&#10;Kuvaus luotu automaattisesti">
            <a:extLst>
              <a:ext uri="{FF2B5EF4-FFF2-40B4-BE49-F238E27FC236}">
                <a16:creationId xmlns:a16="http://schemas.microsoft.com/office/drawing/2014/main" id="{681F0DCD-5846-4785-86BF-0D79EE7C58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5760" y="785809"/>
            <a:ext cx="3378917" cy="5068377"/>
          </a:xfrm>
          <a:prstGeom prst="rect">
            <a:avLst/>
          </a:prstGeom>
        </p:spPr>
      </p:pic>
    </p:spTree>
    <p:extLst>
      <p:ext uri="{BB962C8B-B14F-4D97-AF65-F5344CB8AC3E}">
        <p14:creationId xmlns:p14="http://schemas.microsoft.com/office/powerpoint/2010/main" val="3822393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isällön paikkamerkki 5" descr="Kuva, joka sisältää kohteen ulko, kasvi, ruoho&#10;&#10;Kuvaus luotu automaattisesti">
            <a:extLst>
              <a:ext uri="{FF2B5EF4-FFF2-40B4-BE49-F238E27FC236}">
                <a16:creationId xmlns:a16="http://schemas.microsoft.com/office/drawing/2014/main" id="{22889DB9-7D2D-4F0D-9A07-9EC3F3D0572B}"/>
              </a:ext>
              <a:ext uri="{C183D7F6-B498-43B3-948B-1728B52AA6E4}">
                <adec:decorative xmlns:adec="http://schemas.microsoft.com/office/drawing/2017/decorative" val="0"/>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669" r="27674" b="-1"/>
          <a:stretch/>
        </p:blipFill>
        <p:spPr>
          <a:xfrm>
            <a:off x="623392" y="764704"/>
            <a:ext cx="4838021" cy="5063738"/>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92" name="Content Placeholder 91">
            <a:extLst>
              <a:ext uri="{FF2B5EF4-FFF2-40B4-BE49-F238E27FC236}">
                <a16:creationId xmlns:a16="http://schemas.microsoft.com/office/drawing/2014/main" id="{E7FDCC5D-944F-4D3F-B713-3D95B6E98CF5}"/>
              </a:ext>
            </a:extLst>
          </p:cNvPr>
          <p:cNvSpPr>
            <a:spLocks noGrp="1"/>
          </p:cNvSpPr>
          <p:nvPr>
            <p:ph sz="half" idx="1"/>
          </p:nvPr>
        </p:nvSpPr>
        <p:spPr>
          <a:xfrm>
            <a:off x="5951984" y="914270"/>
            <a:ext cx="5616624" cy="4764606"/>
          </a:xfrm>
        </p:spPr>
        <p:txBody>
          <a:bodyPr vert="horz" lIns="91440" tIns="45720" rIns="91440" bIns="45720" rtlCol="0" anchor="ctr">
            <a:normAutofit/>
          </a:bodyPr>
          <a:lstStyle/>
          <a:p>
            <a:pPr marL="0" indent="0">
              <a:buNone/>
            </a:pPr>
            <a:r>
              <a:rPr lang="fi-FI" sz="2400" b="1" dirty="0">
                <a:solidFill>
                  <a:srgbClr val="000000"/>
                </a:solidFill>
                <a:latin typeface="Verdana" panose="020B0604030504040204" pitchFamily="34" charset="0"/>
                <a:ea typeface="Verdana" panose="020B0604030504040204" pitchFamily="34" charset="0"/>
                <a:cs typeface="Verdana" panose="020B0604030504040204" pitchFamily="34" charset="0"/>
              </a:rPr>
              <a:t>Luonnon vaikutus fyysiseen</a:t>
            </a:r>
          </a:p>
          <a:p>
            <a:pPr marL="0" indent="0">
              <a:buNone/>
            </a:pPr>
            <a:r>
              <a:rPr lang="fi-FI" sz="2400" b="1" dirty="0">
                <a:solidFill>
                  <a:srgbClr val="000000"/>
                </a:solidFill>
                <a:latin typeface="Verdana" panose="020B0604030504040204" pitchFamily="34" charset="0"/>
                <a:ea typeface="Verdana" panose="020B0604030504040204" pitchFamily="34" charset="0"/>
                <a:cs typeface="Verdana" panose="020B0604030504040204" pitchFamily="34" charset="0"/>
              </a:rPr>
              <a:t>terveyteen</a:t>
            </a:r>
          </a:p>
          <a:p>
            <a:pPr marL="0" indent="0">
              <a:buNone/>
            </a:pPr>
            <a:r>
              <a:rPr lang="fi-FI" sz="2000" dirty="0">
                <a:solidFill>
                  <a:srgbClr val="000000"/>
                </a:solidFill>
                <a:latin typeface="Verdana" panose="020B0604030504040204" pitchFamily="34" charset="0"/>
                <a:ea typeface="Verdana" panose="020B0604030504040204" pitchFamily="34" charset="0"/>
                <a:cs typeface="Verdana" panose="020B0604030504040204" pitchFamily="34" charset="0"/>
              </a:rPr>
              <a:t>• alentaa verenpainetta</a:t>
            </a:r>
          </a:p>
          <a:p>
            <a:pPr marL="0" indent="0">
              <a:buNone/>
            </a:pPr>
            <a:r>
              <a:rPr lang="fi-FI" sz="2000" dirty="0">
                <a:solidFill>
                  <a:srgbClr val="000000"/>
                </a:solidFill>
                <a:latin typeface="Verdana" panose="020B0604030504040204" pitchFamily="34" charset="0"/>
                <a:ea typeface="Verdana" panose="020B0604030504040204" pitchFamily="34" charset="0"/>
                <a:cs typeface="Verdana" panose="020B0604030504040204" pitchFamily="34" charset="0"/>
              </a:rPr>
              <a:t>• vähentää stressihormoneja veressä</a:t>
            </a:r>
          </a:p>
          <a:p>
            <a:pPr marL="0" indent="0">
              <a:buNone/>
            </a:pPr>
            <a:r>
              <a:rPr lang="fi-FI" sz="2000" dirty="0">
                <a:solidFill>
                  <a:srgbClr val="000000"/>
                </a:solidFill>
                <a:latin typeface="Verdana" panose="020B0604030504040204" pitchFamily="34" charset="0"/>
                <a:ea typeface="Verdana" panose="020B0604030504040204" pitchFamily="34" charset="0"/>
                <a:cs typeface="Verdana" panose="020B0604030504040204" pitchFamily="34" charset="0"/>
              </a:rPr>
              <a:t>• vahvistaa fyysistä kuntoa</a:t>
            </a:r>
          </a:p>
          <a:p>
            <a:pPr marL="0" indent="0">
              <a:buNone/>
            </a:pPr>
            <a:r>
              <a:rPr lang="fi-FI" sz="2000" dirty="0">
                <a:solidFill>
                  <a:srgbClr val="000000"/>
                </a:solidFill>
                <a:latin typeface="Verdana" panose="020B0604030504040204" pitchFamily="34" charset="0"/>
                <a:ea typeface="Verdana" panose="020B0604030504040204" pitchFamily="34" charset="0"/>
                <a:cs typeface="Verdana" panose="020B0604030504040204" pitchFamily="34" charset="0"/>
              </a:rPr>
              <a:t>• lihastasapaino ja motoriset taidot vahvistuvat</a:t>
            </a:r>
          </a:p>
          <a:p>
            <a:pPr marL="0" indent="0">
              <a:buNone/>
            </a:pPr>
            <a:r>
              <a:rPr lang="fi-FI" sz="2000" dirty="0">
                <a:solidFill>
                  <a:srgbClr val="000000"/>
                </a:solidFill>
                <a:latin typeface="Verdana" panose="020B0604030504040204" pitchFamily="34" charset="0"/>
                <a:ea typeface="Verdana" panose="020B0604030504040204" pitchFamily="34" charset="0"/>
                <a:cs typeface="Verdana" panose="020B0604030504040204" pitchFamily="34" charset="0"/>
              </a:rPr>
              <a:t>• aistit herkistyvät</a:t>
            </a:r>
          </a:p>
          <a:p>
            <a:pPr marL="0" indent="0">
              <a:buNone/>
            </a:pPr>
            <a:r>
              <a:rPr lang="fi-FI" sz="2000" dirty="0">
                <a:solidFill>
                  <a:srgbClr val="000000"/>
                </a:solidFill>
                <a:latin typeface="Verdana" panose="020B0604030504040204" pitchFamily="34" charset="0"/>
                <a:ea typeface="Verdana" panose="020B0604030504040204" pitchFamily="34" charset="0"/>
                <a:cs typeface="Verdana" panose="020B0604030504040204" pitchFamily="34" charset="0"/>
              </a:rPr>
              <a:t>• vahvistaa puolustus/immuuni/järjestelmää</a:t>
            </a:r>
            <a:endParaRPr lang="en-US" sz="200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5520222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isällön paikkamerkki 5" descr="Kuva, joka sisältää kohteen ulko, kasvi, ruoho&#10;&#10;Kuvaus luotu automaattisesti">
            <a:extLst>
              <a:ext uri="{FF2B5EF4-FFF2-40B4-BE49-F238E27FC236}">
                <a16:creationId xmlns:a16="http://schemas.microsoft.com/office/drawing/2014/main" id="{22889DB9-7D2D-4F0D-9A07-9EC3F3D0572B}"/>
              </a:ext>
              <a:ext uri="{C183D7F6-B498-43B3-948B-1728B52AA6E4}">
                <adec:decorative xmlns:adec="http://schemas.microsoft.com/office/drawing/2017/decorative" val="0"/>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669" r="27674" b="-1"/>
          <a:stretch/>
        </p:blipFill>
        <p:spPr>
          <a:xfrm>
            <a:off x="623392" y="764704"/>
            <a:ext cx="4838021" cy="5063738"/>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92" name="Content Placeholder 91">
            <a:extLst>
              <a:ext uri="{FF2B5EF4-FFF2-40B4-BE49-F238E27FC236}">
                <a16:creationId xmlns:a16="http://schemas.microsoft.com/office/drawing/2014/main" id="{E7FDCC5D-944F-4D3F-B713-3D95B6E98CF5}"/>
              </a:ext>
            </a:extLst>
          </p:cNvPr>
          <p:cNvSpPr>
            <a:spLocks noGrp="1"/>
          </p:cNvSpPr>
          <p:nvPr>
            <p:ph sz="half" idx="1"/>
          </p:nvPr>
        </p:nvSpPr>
        <p:spPr>
          <a:xfrm>
            <a:off x="5807968" y="1106589"/>
            <a:ext cx="6120680" cy="4764606"/>
          </a:xfrm>
        </p:spPr>
        <p:txBody>
          <a:bodyPr vert="horz" lIns="91440" tIns="45720" rIns="91440" bIns="45720" rtlCol="0" anchor="ctr">
            <a:normAutofit/>
          </a:bodyPr>
          <a:lstStyle/>
          <a:p>
            <a:pPr marL="0" indent="0">
              <a:buNone/>
            </a:pPr>
            <a:r>
              <a:rPr lang="fi-FI" sz="2400" b="1" dirty="0">
                <a:solidFill>
                  <a:srgbClr val="000000"/>
                </a:solidFill>
                <a:latin typeface="Verdana" panose="020B0604030504040204" pitchFamily="34" charset="0"/>
                <a:ea typeface="Verdana" panose="020B0604030504040204" pitchFamily="34" charset="0"/>
                <a:cs typeface="Verdana" panose="020B0604030504040204" pitchFamily="34" charset="0"/>
              </a:rPr>
              <a:t>Luonnon vaikutus psyykkiseen terveyteen</a:t>
            </a:r>
          </a:p>
          <a:p>
            <a:pPr marL="0" indent="0">
              <a:buNone/>
            </a:pPr>
            <a:r>
              <a:rPr lang="fi-FI" sz="2000" dirty="0">
                <a:solidFill>
                  <a:srgbClr val="000000"/>
                </a:solidFill>
                <a:latin typeface="Verdana" panose="020B0604030504040204" pitchFamily="34" charset="0"/>
                <a:ea typeface="Verdana" panose="020B0604030504040204" pitchFamily="34" charset="0"/>
                <a:cs typeface="Verdana" panose="020B0604030504040204" pitchFamily="34" charset="0"/>
              </a:rPr>
              <a:t>• parantaa mielialaa</a:t>
            </a:r>
          </a:p>
          <a:p>
            <a:pPr marL="0" indent="0">
              <a:buNone/>
            </a:pPr>
            <a:r>
              <a:rPr lang="fi-FI" sz="2000" dirty="0">
                <a:solidFill>
                  <a:srgbClr val="000000"/>
                </a:solidFill>
                <a:latin typeface="Verdana" panose="020B0604030504040204" pitchFamily="34" charset="0"/>
                <a:ea typeface="Verdana" panose="020B0604030504040204" pitchFamily="34" charset="0"/>
                <a:cs typeface="Verdana" panose="020B0604030504040204" pitchFamily="34" charset="0"/>
              </a:rPr>
              <a:t>• vähentää henkistä uupumusta ja koettua stressiä</a:t>
            </a:r>
          </a:p>
          <a:p>
            <a:pPr marL="0" indent="0">
              <a:buNone/>
            </a:pPr>
            <a:r>
              <a:rPr lang="fi-FI" sz="2000" dirty="0">
                <a:solidFill>
                  <a:srgbClr val="000000"/>
                </a:solidFill>
                <a:latin typeface="Verdana" panose="020B0604030504040204" pitchFamily="34" charset="0"/>
                <a:ea typeface="Verdana" panose="020B0604030504040204" pitchFamily="34" charset="0"/>
                <a:cs typeface="Verdana" panose="020B0604030504040204" pitchFamily="34" charset="0"/>
              </a:rPr>
              <a:t>• voi lievittää psyykkistä jännittyneisyyttä, masennusta, suuttumusta, väsymystä ja sekavuutta</a:t>
            </a:r>
          </a:p>
          <a:p>
            <a:pPr marL="0" indent="0">
              <a:buNone/>
            </a:pPr>
            <a:r>
              <a:rPr lang="fi-FI" sz="2000" dirty="0">
                <a:solidFill>
                  <a:srgbClr val="000000"/>
                </a:solidFill>
                <a:latin typeface="Verdana" panose="020B0604030504040204" pitchFamily="34" charset="0"/>
                <a:ea typeface="Verdana" panose="020B0604030504040204" pitchFamily="34" charset="0"/>
                <a:cs typeface="Verdana" panose="020B0604030504040204" pitchFamily="34" charset="0"/>
              </a:rPr>
              <a:t>• lisää psyykkistä elinvoimaisuutta</a:t>
            </a:r>
          </a:p>
          <a:p>
            <a:pPr marL="0" indent="0">
              <a:buNone/>
            </a:pPr>
            <a:r>
              <a:rPr lang="fi-FI" sz="2000" dirty="0">
                <a:solidFill>
                  <a:srgbClr val="000000"/>
                </a:solidFill>
                <a:latin typeface="Verdana" panose="020B0604030504040204" pitchFamily="34" charset="0"/>
                <a:ea typeface="Verdana" panose="020B0604030504040204" pitchFamily="34" charset="0"/>
                <a:cs typeface="Verdana" panose="020B0604030504040204" pitchFamily="34" charset="0"/>
              </a:rPr>
              <a:t>• lievittää lasten ADHD-oireita</a:t>
            </a:r>
          </a:p>
          <a:p>
            <a:pPr marL="0" indent="0">
              <a:buNone/>
            </a:pPr>
            <a:endParaRPr lang="fi-FI" sz="20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0" indent="0">
              <a:buNone/>
            </a:pPr>
            <a:r>
              <a:rPr lang="fi-FI" sz="2000" i="1" dirty="0">
                <a:solidFill>
                  <a:srgbClr val="0000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Vaikutusta onnellisuuteen, elämäntyytyväisyyteen ja unen laatuun</a:t>
            </a:r>
          </a:p>
        </p:txBody>
      </p:sp>
    </p:spTree>
    <p:extLst>
      <p:ext uri="{BB962C8B-B14F-4D97-AF65-F5344CB8AC3E}">
        <p14:creationId xmlns:p14="http://schemas.microsoft.com/office/powerpoint/2010/main" val="17266762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isällön paikkamerkki 5" descr="Kuva, joka sisältää kohteen ulko, kasvi, ruoho&#10;&#10;Kuvaus luotu automaattisesti">
            <a:extLst>
              <a:ext uri="{FF2B5EF4-FFF2-40B4-BE49-F238E27FC236}">
                <a16:creationId xmlns:a16="http://schemas.microsoft.com/office/drawing/2014/main" id="{22889DB9-7D2D-4F0D-9A07-9EC3F3D0572B}"/>
              </a:ext>
              <a:ext uri="{C183D7F6-B498-43B3-948B-1728B52AA6E4}">
                <adec:decorative xmlns:adec="http://schemas.microsoft.com/office/drawing/2017/decorative" val="0"/>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669" r="27674" b="-1"/>
          <a:stretch/>
        </p:blipFill>
        <p:spPr>
          <a:xfrm>
            <a:off x="623392" y="764704"/>
            <a:ext cx="4838021" cy="5063738"/>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92" name="Content Placeholder 91">
            <a:extLst>
              <a:ext uri="{FF2B5EF4-FFF2-40B4-BE49-F238E27FC236}">
                <a16:creationId xmlns:a16="http://schemas.microsoft.com/office/drawing/2014/main" id="{E7FDCC5D-944F-4D3F-B713-3D95B6E98CF5}"/>
              </a:ext>
            </a:extLst>
          </p:cNvPr>
          <p:cNvSpPr>
            <a:spLocks noGrp="1"/>
          </p:cNvSpPr>
          <p:nvPr>
            <p:ph sz="half" idx="1"/>
          </p:nvPr>
        </p:nvSpPr>
        <p:spPr>
          <a:xfrm>
            <a:off x="5810491" y="914270"/>
            <a:ext cx="5994013" cy="4764606"/>
          </a:xfrm>
        </p:spPr>
        <p:txBody>
          <a:bodyPr vert="horz" lIns="91440" tIns="45720" rIns="91440" bIns="45720" rtlCol="0" anchor="ctr">
            <a:normAutofit/>
          </a:bodyPr>
          <a:lstStyle/>
          <a:p>
            <a:pPr marL="0" indent="0">
              <a:buNone/>
            </a:pPr>
            <a:r>
              <a:rPr lang="fi-FI" sz="2400" b="1" dirty="0">
                <a:solidFill>
                  <a:srgbClr val="000000"/>
                </a:solidFill>
                <a:latin typeface="Verdana" panose="020B0604030504040204" pitchFamily="34" charset="0"/>
                <a:ea typeface="Verdana" panose="020B0604030504040204" pitchFamily="34" charset="0"/>
                <a:cs typeface="Verdana" panose="020B0604030504040204" pitchFamily="34" charset="0"/>
              </a:rPr>
              <a:t>Luonnon vaikutus sosiaaliseen</a:t>
            </a:r>
          </a:p>
          <a:p>
            <a:pPr marL="0" indent="0">
              <a:buNone/>
            </a:pPr>
            <a:r>
              <a:rPr lang="fi-FI" sz="2400" b="1" dirty="0">
                <a:solidFill>
                  <a:srgbClr val="000000"/>
                </a:solidFill>
                <a:latin typeface="Verdana" panose="020B0604030504040204" pitchFamily="34" charset="0"/>
                <a:ea typeface="Verdana" panose="020B0604030504040204" pitchFamily="34" charset="0"/>
                <a:cs typeface="Verdana" panose="020B0604030504040204" pitchFamily="34" charset="0"/>
              </a:rPr>
              <a:t>terveyteen</a:t>
            </a:r>
          </a:p>
          <a:p>
            <a:pPr marL="0" indent="0">
              <a:buNone/>
            </a:pPr>
            <a:r>
              <a:rPr lang="fi-FI" sz="2000" dirty="0">
                <a:solidFill>
                  <a:srgbClr val="000000"/>
                </a:solidFill>
                <a:latin typeface="Verdana" panose="020B0604030504040204" pitchFamily="34" charset="0"/>
                <a:ea typeface="Verdana" panose="020B0604030504040204" pitchFamily="34" charset="0"/>
                <a:cs typeface="Verdana" panose="020B0604030504040204" pitchFamily="34" charset="0"/>
              </a:rPr>
              <a:t>• saa omaa aikaa ja rauhaa</a:t>
            </a:r>
          </a:p>
          <a:p>
            <a:pPr marL="0" indent="0">
              <a:buNone/>
            </a:pPr>
            <a:r>
              <a:rPr lang="fi-FI" sz="2000" dirty="0">
                <a:solidFill>
                  <a:srgbClr val="000000"/>
                </a:solidFill>
                <a:latin typeface="Verdana" panose="020B0604030504040204" pitchFamily="34" charset="0"/>
                <a:ea typeface="Verdana" panose="020B0604030504040204" pitchFamily="34" charset="0"/>
                <a:cs typeface="Verdana" panose="020B0604030504040204" pitchFamily="34" charset="0"/>
              </a:rPr>
              <a:t>• yhdessäoloa läheisten kanssa</a:t>
            </a:r>
          </a:p>
          <a:p>
            <a:pPr marL="0" indent="0">
              <a:buNone/>
            </a:pPr>
            <a:r>
              <a:rPr lang="fi-FI" sz="2000" dirty="0">
                <a:solidFill>
                  <a:srgbClr val="000000"/>
                </a:solidFill>
                <a:latin typeface="Verdana" panose="020B0604030504040204" pitchFamily="34" charset="0"/>
                <a:ea typeface="Verdana" panose="020B0604030504040204" pitchFamily="34" charset="0"/>
                <a:cs typeface="Verdana" panose="020B0604030504040204" pitchFamily="34" charset="0"/>
              </a:rPr>
              <a:t>• yhdistää vieraita ihmisiä, suhtaudumme  myönteisemmin muihin ihmisiin</a:t>
            </a:r>
          </a:p>
          <a:p>
            <a:pPr marL="0" indent="0">
              <a:buNone/>
            </a:pPr>
            <a:r>
              <a:rPr lang="fi-FI" sz="2000" dirty="0">
                <a:solidFill>
                  <a:srgbClr val="000000"/>
                </a:solidFill>
                <a:latin typeface="Verdana" panose="020B0604030504040204" pitchFamily="34" charset="0"/>
                <a:ea typeface="Verdana" panose="020B0604030504040204" pitchFamily="34" charset="0"/>
                <a:cs typeface="Verdana" panose="020B0604030504040204" pitchFamily="34" charset="0"/>
              </a:rPr>
              <a:t>• lähiluonto lisää yhteisöllisyyttä</a:t>
            </a:r>
          </a:p>
          <a:p>
            <a:pPr marL="0" indent="0">
              <a:buNone/>
            </a:pPr>
            <a:r>
              <a:rPr lang="fi-FI" sz="2000" dirty="0">
                <a:solidFill>
                  <a:srgbClr val="000000"/>
                </a:solidFill>
                <a:latin typeface="Verdana" panose="020B0604030504040204" pitchFamily="34" charset="0"/>
                <a:ea typeface="Verdana" panose="020B0604030504040204" pitchFamily="34" charset="0"/>
                <a:cs typeface="Verdana" panose="020B0604030504040204" pitchFamily="34" charset="0"/>
              </a:rPr>
              <a:t>• vähentää yksinäisyyden tunnetta</a:t>
            </a:r>
          </a:p>
          <a:p>
            <a:pPr marL="0" indent="0">
              <a:buNone/>
            </a:pPr>
            <a:r>
              <a:rPr lang="fi-FI" sz="2000" dirty="0">
                <a:solidFill>
                  <a:srgbClr val="000000"/>
                </a:solidFill>
                <a:latin typeface="Verdana" panose="020B0604030504040204" pitchFamily="34" charset="0"/>
                <a:ea typeface="Verdana" panose="020B0604030504040204" pitchFamily="34" charset="0"/>
                <a:cs typeface="Verdana" panose="020B0604030504040204" pitchFamily="34" charset="0"/>
              </a:rPr>
              <a:t>• voi toteuttaa itseään harrastusten parissa</a:t>
            </a:r>
          </a:p>
        </p:txBody>
      </p:sp>
    </p:spTree>
    <p:extLst>
      <p:ext uri="{BB962C8B-B14F-4D97-AF65-F5344CB8AC3E}">
        <p14:creationId xmlns:p14="http://schemas.microsoft.com/office/powerpoint/2010/main" val="3930219497"/>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yleiskokous_pohja_FIN" id="{B2A1037B-8BD0-224F-A2BD-F4845ED297CA}" vid="{41E1D21A-4F5A-FD44-BC15-8450403A1D21}"/>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yleiskokous_pohja_FIN" id="{B2A1037B-8BD0-224F-A2BD-F4845ED297CA}" vid="{41E1D21A-4F5A-FD44-BC15-8450403A1D2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A95D30587709EF4BAACF001BFCF78270" ma:contentTypeVersion="10" ma:contentTypeDescription="Skapa ett nytt dokument." ma:contentTypeScope="" ma:versionID="0439f4881c0256a2df3aa76d9e171f94">
  <xsd:schema xmlns:xsd="http://www.w3.org/2001/XMLSchema" xmlns:xs="http://www.w3.org/2001/XMLSchema" xmlns:p="http://schemas.microsoft.com/office/2006/metadata/properties" xmlns:ns3="2af48568-3391-48e6-8fa9-7a184b2e40b0" xmlns:ns4="2bc45bbb-b9c7-4c61-b4cd-20104ae02a70" targetNamespace="http://schemas.microsoft.com/office/2006/metadata/properties" ma:root="true" ma:fieldsID="08b8db50b45909ed8a8ae3ee1461c2cb" ns3:_="" ns4:_="">
    <xsd:import namespace="2af48568-3391-48e6-8fa9-7a184b2e40b0"/>
    <xsd:import namespace="2bc45bbb-b9c7-4c61-b4cd-20104ae02a70"/>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GenerationTime" minOccurs="0"/>
                <xsd:element ref="ns4:MediaServiceEventHashCode" minOccurs="0"/>
                <xsd:element ref="ns4:MediaServiceOCR" minOccurs="0"/>
                <xsd:element ref="ns4: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af48568-3391-48e6-8fa9-7a184b2e40b0" elementFormDefault="qualified">
    <xsd:import namespace="http://schemas.microsoft.com/office/2006/documentManagement/types"/>
    <xsd:import namespace="http://schemas.microsoft.com/office/infopath/2007/PartnerControls"/>
    <xsd:element name="SharedWithUsers" ma:index="8"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lat med information" ma:internalName="SharedWithDetails" ma:readOnly="true">
      <xsd:simpleType>
        <xsd:restriction base="dms:Note">
          <xsd:maxLength value="255"/>
        </xsd:restriction>
      </xsd:simpleType>
    </xsd:element>
    <xsd:element name="SharingHintHash" ma:index="10" nillable="true" ma:displayName="Delar tips,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bc45bbb-b9c7-4c61-b4cd-20104ae02a70"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6449C05-033E-495C-9CB9-98352D23C044}">
  <ds:schemaRefs>
    <ds:schemaRef ds:uri="2af48568-3391-48e6-8fa9-7a184b2e40b0"/>
    <ds:schemaRef ds:uri="http://purl.org/dc/elements/1.1/"/>
    <ds:schemaRef ds:uri="http://schemas.microsoft.com/office/2006/metadata/properties"/>
    <ds:schemaRef ds:uri="http://purl.org/dc/terms/"/>
    <ds:schemaRef ds:uri="http://schemas.openxmlformats.org/package/2006/metadata/core-properties"/>
    <ds:schemaRef ds:uri="2bc45bbb-b9c7-4c61-b4cd-20104ae02a70"/>
    <ds:schemaRef ds:uri="http://purl.org/dc/dcmitype/"/>
    <ds:schemaRef ds:uri="http://schemas.microsoft.com/office/2006/documentManagement/types"/>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A644F815-7D3D-4365-8DC3-937F44C6BC40}">
  <ds:schemaRefs>
    <ds:schemaRef ds:uri="http://schemas.microsoft.com/sharepoint/v3/contenttype/forms"/>
  </ds:schemaRefs>
</ds:datastoreItem>
</file>

<file path=customXml/itemProps3.xml><?xml version="1.0" encoding="utf-8"?>
<ds:datastoreItem xmlns:ds="http://schemas.openxmlformats.org/officeDocument/2006/customXml" ds:itemID="{84A8F09F-6E0D-410E-AFAE-0A4BADD1777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af48568-3391-48e6-8fa9-7a184b2e40b0"/>
    <ds:schemaRef ds:uri="2bc45bbb-b9c7-4c61-b4cd-20104ae02a7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4746</TotalTime>
  <Words>5558</Words>
  <Application>Microsoft Office PowerPoint</Application>
  <PresentationFormat>Laajakuva</PresentationFormat>
  <Paragraphs>804</Paragraphs>
  <Slides>49</Slides>
  <Notes>27</Notes>
  <HiddenSlides>0</HiddenSlides>
  <MMClips>0</MMClips>
  <ScaleCrop>false</ScaleCrop>
  <HeadingPairs>
    <vt:vector size="6" baseType="variant">
      <vt:variant>
        <vt:lpstr>Käytetyt fontit</vt:lpstr>
      </vt:variant>
      <vt:variant>
        <vt:i4>9</vt:i4>
      </vt:variant>
      <vt:variant>
        <vt:lpstr>Teema</vt:lpstr>
      </vt:variant>
      <vt:variant>
        <vt:i4>3</vt:i4>
      </vt:variant>
      <vt:variant>
        <vt:lpstr>Dian otsikot</vt:lpstr>
      </vt:variant>
      <vt:variant>
        <vt:i4>49</vt:i4>
      </vt:variant>
    </vt:vector>
  </HeadingPairs>
  <TitlesOfParts>
    <vt:vector size="61" baseType="lpstr">
      <vt:lpstr>Courier New</vt:lpstr>
      <vt:lpstr>Lucida Sans</vt:lpstr>
      <vt:lpstr>Trebuchet MS</vt:lpstr>
      <vt:lpstr>Arial</vt:lpstr>
      <vt:lpstr>Times New Roman</vt:lpstr>
      <vt:lpstr>Verdana</vt:lpstr>
      <vt:lpstr>Open Sans</vt:lpstr>
      <vt:lpstr>Gill Sans MT</vt:lpstr>
      <vt:lpstr>Calibri</vt:lpstr>
      <vt:lpstr>1_Office Theme</vt:lpstr>
      <vt:lpstr>2_Office Theme</vt:lpstr>
      <vt:lpstr>Office Theme</vt:lpstr>
      <vt:lpstr>    LUONTO OSAKSI HYVINVOINTIA  Valtakunnalliset kouluttajapäivät  Jyväskylä 21.1.2023    </vt:lpstr>
      <vt:lpstr>Tavoitteet</vt:lpstr>
      <vt:lpstr>PowerPoint-esitys</vt:lpstr>
      <vt:lpstr>PowerPoint-esitys</vt:lpstr>
      <vt:lpstr>PowerPoint-esitys</vt:lpstr>
      <vt:lpstr>PowerPoint-esitys</vt:lpstr>
      <vt:lpstr>PowerPoint-esitys</vt:lpstr>
      <vt:lpstr>PowerPoint-esitys</vt:lpstr>
      <vt:lpstr>PowerPoint-esitys</vt:lpstr>
      <vt:lpstr>LUONNOSSA VIETETTY AIKA JA VAIKUTUKSET</vt:lpstr>
      <vt:lpstr>LUONTOTOIMINTA ON KOKONAISVALTAINEN KOKEMUS</vt:lpstr>
      <vt:lpstr>METLAN TUTKIMUKSEN MUKAAN</vt:lpstr>
      <vt:lpstr>MIELIPAIKKA</vt:lpstr>
      <vt:lpstr>LUONNOSTA NAUTTIMINEN</vt:lpstr>
      <vt:lpstr>GREEN CARE?</vt:lpstr>
      <vt:lpstr>LUONTOTOIMINNAN ETUJA</vt:lpstr>
      <vt:lpstr>PowerPoint-esitys</vt:lpstr>
      <vt:lpstr>MIKSI LUONTOA VAPAAEHTOISTOIMINTAAN?</vt:lpstr>
      <vt:lpstr>LUONTOTOIMINTAA JOKAISEEN VUODENAIKAAN</vt:lpstr>
      <vt:lpstr>VUOSIKELLO TYÖSKENTELY</vt:lpstr>
      <vt:lpstr>ESIMERKKI LUONTOTOIMINNAN VUOSIKELLOSTA</vt:lpstr>
      <vt:lpstr>Kokeiltuja ja hyväksi havaittuja</vt:lpstr>
      <vt:lpstr>Kokeiltuja ja hyväksi havaittuja</vt:lpstr>
      <vt:lpstr>Kokeiltuja ja hyväksi havaittuja</vt:lpstr>
      <vt:lpstr>Kokeiltuja ja hyväksi havaittuja</vt:lpstr>
      <vt:lpstr>Kokeiltuja ja hyväksi havaittuja</vt:lpstr>
      <vt:lpstr>VINKKI: luontotaidetta</vt:lpstr>
      <vt:lpstr>VINKKI: mielipaikkaharjoitus ulkona</vt:lpstr>
      <vt:lpstr>VINKKI: Luonnon seuraaminen livekameroista</vt:lpstr>
      <vt:lpstr>VINKKI: tarkkailua ja ihmeteltävää</vt:lpstr>
      <vt:lpstr>MUKAILTU LUONTO-LIITON kevätseurannasta: http://kevatseuranta.fi/</vt:lpstr>
      <vt:lpstr>SÄÄPÄIVÄKIRJA/LUONTOPÄIVÄKIRJA</vt:lpstr>
      <vt:lpstr>YMPÄRIVUOTISTA KASVATUSTOIMINTAA</vt:lpstr>
      <vt:lpstr>YRTIT, VILLIVIHANNEKSET, MARJAT, SIENET</vt:lpstr>
      <vt:lpstr>VINKKI: virkistävä ja rentouttava käsi-/jalkakylpy</vt:lpstr>
      <vt:lpstr>VINKKI: Bonkei</vt:lpstr>
      <vt:lpstr>PowerPoint-esitys</vt:lpstr>
      <vt:lpstr>PowerPoint-esitys</vt:lpstr>
      <vt:lpstr>PowerPoint-esitys</vt:lpstr>
      <vt:lpstr>PowerPoint-esitys</vt:lpstr>
      <vt:lpstr>PowerPoint-esitys</vt:lpstr>
      <vt:lpstr>PowerPoint-esitys</vt:lpstr>
      <vt:lpstr>PowerPoint-esitys</vt:lpstr>
      <vt:lpstr>VINKKI: Tähtitaivaan tarkkailu</vt:lpstr>
      <vt:lpstr>VINKKI: Paratiisin tunnusmerkit– löytyykö lähiluonnostasi?</vt:lpstr>
      <vt:lpstr>VINKKI:  järjestä aistikävelyitä</vt:lpstr>
      <vt:lpstr>TOIMINTA MAHDOLLISTA RAJOITTEISTA HUOLIMATTA</vt:lpstr>
      <vt:lpstr>PowerPoint-esitys</vt:lpstr>
      <vt:lpstr>PowerPoint-esitys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Luonto osaksi hyvinvointia  Ohjaajaksi valmennus</dc:title>
  <dc:creator>Pursiainen Tiina</dc:creator>
  <cp:lastModifiedBy>Vesterinen Elisa</cp:lastModifiedBy>
  <cp:revision>57</cp:revision>
  <dcterms:created xsi:type="dcterms:W3CDTF">2021-06-23T11:37:36Z</dcterms:created>
  <dcterms:modified xsi:type="dcterms:W3CDTF">2023-01-24T13:07:42Z</dcterms:modified>
</cp:coreProperties>
</file>