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5" r:id="rId5"/>
    <p:sldId id="261" r:id="rId6"/>
    <p:sldId id="263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menrinne Varpu" userId="41b7ea98-56f3-4ba6-b52e-05c14071b4d1" providerId="ADAL" clId="{ED942669-53DA-431C-88EF-7D4A818635AE}"/>
    <pc:docChg chg="custSel delSld modSld">
      <pc:chgData name="Salmenrinne Varpu" userId="41b7ea98-56f3-4ba6-b52e-05c14071b4d1" providerId="ADAL" clId="{ED942669-53DA-431C-88EF-7D4A818635AE}" dt="2021-01-25T06:51:55.161" v="117" actId="2696"/>
      <pc:docMkLst>
        <pc:docMk/>
      </pc:docMkLst>
      <pc:sldChg chg="del">
        <pc:chgData name="Salmenrinne Varpu" userId="41b7ea98-56f3-4ba6-b52e-05c14071b4d1" providerId="ADAL" clId="{ED942669-53DA-431C-88EF-7D4A818635AE}" dt="2021-01-25T06:51:52.290" v="116" actId="2696"/>
        <pc:sldMkLst>
          <pc:docMk/>
          <pc:sldMk cId="4260438494" sldId="257"/>
        </pc:sldMkLst>
      </pc:sldChg>
      <pc:sldChg chg="del">
        <pc:chgData name="Salmenrinne Varpu" userId="41b7ea98-56f3-4ba6-b52e-05c14071b4d1" providerId="ADAL" clId="{ED942669-53DA-431C-88EF-7D4A818635AE}" dt="2021-01-25T06:51:55.161" v="117" actId="2696"/>
        <pc:sldMkLst>
          <pc:docMk/>
          <pc:sldMk cId="1609443835" sldId="260"/>
        </pc:sldMkLst>
      </pc:sldChg>
      <pc:sldChg chg="del">
        <pc:chgData name="Salmenrinne Varpu" userId="41b7ea98-56f3-4ba6-b52e-05c14071b4d1" providerId="ADAL" clId="{ED942669-53DA-431C-88EF-7D4A818635AE}" dt="2021-01-25T06:51:32.400" v="114" actId="2696"/>
        <pc:sldMkLst>
          <pc:docMk/>
          <pc:sldMk cId="3230056294" sldId="262"/>
        </pc:sldMkLst>
      </pc:sldChg>
      <pc:sldChg chg="del">
        <pc:chgData name="Salmenrinne Varpu" userId="41b7ea98-56f3-4ba6-b52e-05c14071b4d1" providerId="ADAL" clId="{ED942669-53DA-431C-88EF-7D4A818635AE}" dt="2021-01-25T06:51:49.430" v="115" actId="2696"/>
        <pc:sldMkLst>
          <pc:docMk/>
          <pc:sldMk cId="1691288390" sldId="264"/>
        </pc:sldMkLst>
      </pc:sldChg>
      <pc:sldChg chg="modSp">
        <pc:chgData name="Salmenrinne Varpu" userId="41b7ea98-56f3-4ba6-b52e-05c14071b4d1" providerId="ADAL" clId="{ED942669-53DA-431C-88EF-7D4A818635AE}" dt="2021-01-24T08:03:07.386" v="113" actId="27636"/>
        <pc:sldMkLst>
          <pc:docMk/>
          <pc:sldMk cId="1670516162" sldId="265"/>
        </pc:sldMkLst>
        <pc:spChg chg="mod">
          <ac:chgData name="Salmenrinne Varpu" userId="41b7ea98-56f3-4ba6-b52e-05c14071b4d1" providerId="ADAL" clId="{ED942669-53DA-431C-88EF-7D4A818635AE}" dt="2021-01-24T08:03:07.386" v="113" actId="27636"/>
          <ac:spMkLst>
            <pc:docMk/>
            <pc:sldMk cId="1670516162" sldId="265"/>
            <ac:spMk id="3" creationId="{4562EE2B-EA0A-405C-8C3C-DA3D654252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EE944-23AD-4C43-8A67-7E1F70B3A211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887A8-C269-4CFB-B32E-ECE77DEED0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673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D1C1-778B-430B-88CB-C200088CF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89963-B9BE-43FB-A29A-51BC3E3FB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21F58-8521-4545-8F92-14C5C525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44A1-C95C-4141-A02B-A90CC2C8BE67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6563B-EFFE-4B9C-830F-CD461AD1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B2ACE-8864-4C81-92FF-F2524030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147-B764-444D-8F5C-9C491D258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58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15C6F-772A-4EC7-8D00-2FE6BE81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C6E72-F063-488E-B4C3-1118983E3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516B8-BF20-4329-BFBB-9D8EDB91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44A1-C95C-4141-A02B-A90CC2C8BE67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2FDFD-4DAF-4F0E-81C5-7C05F8E3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79A88-42A5-4DC5-B89B-A9F3DD3D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147-B764-444D-8F5C-9C491D258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87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556D4-A766-4216-BFEA-BC336C008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70EBD-BC4A-4260-A98C-983B691B2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60C1F-30CA-4022-8C07-BE527630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44A1-C95C-4141-A02B-A90CC2C8BE67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F426E-CC1D-4B55-9E07-5AF34431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5BC8C-A927-4C27-9109-B9E66CD0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147-B764-444D-8F5C-9C491D258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89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32D30-AF3F-4B07-9221-DD9DF0F9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65775-F9E8-4E8D-B0BF-7E350380C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5531-E97C-4A78-947B-9861C4016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44A1-C95C-4141-A02B-A90CC2C8BE67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0F272-3B2E-492C-9601-27E1A3A1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F883F-E701-47F9-A26A-0781D462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147-B764-444D-8F5C-9C491D258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51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D12C-EA85-4558-9333-7F09F9EE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A1B29-E9FD-46C1-945F-C68399D3E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9F461-899E-458E-8C24-F954870F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44A1-C95C-4141-A02B-A90CC2C8BE67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28087-9D28-40DD-9B93-B8D2164B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5DD8F-20C3-4B10-8719-F8C5A2E7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147-B764-444D-8F5C-9C491D258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267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5373-95C3-44E4-9253-72EFADE0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719FE-95C9-4A25-8229-1737551CE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8CCE2-EF33-403F-A2F9-F997BC79C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2A6FB-0CC6-4E80-8D4B-14ED1494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44A1-C95C-4141-A02B-A90CC2C8BE67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5C78F-CA58-42A7-A5E1-EDBA7E2C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8A2B3-1BB0-4137-BEBB-4D559883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147-B764-444D-8F5C-9C491D258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04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55E8-0C0A-4A76-8763-F04F2DAF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AA5F6-D35E-4F96-991E-957CA7DA8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1E61E-02B4-48D3-BE73-E8D26C166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5EDB-BA3B-487F-A0BB-0ABF99A90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CA8D3A-B4F6-4530-A119-5B01D589B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682F15-E487-4AAA-B04F-58B69A32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44A1-C95C-4141-A02B-A90CC2C8BE67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592DD-A71F-4735-AB1D-4A9CED24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EBF7B-A018-48CD-9AE7-DC208C81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147-B764-444D-8F5C-9C491D258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46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C0A0-46D6-4890-8FD8-BAEC7396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1ED44-7C7A-4686-AD96-28E467B4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44A1-C95C-4141-A02B-A90CC2C8BE67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BEEC5-FE0C-4DCD-BCA3-2F28B697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7B395-5617-48B4-91EF-9704F662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147-B764-444D-8F5C-9C491D258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166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5191A3-A493-4CB5-80CA-5F8D620B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44A1-C95C-4141-A02B-A90CC2C8BE67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7A5041-D203-4742-B1BF-7AA9350F9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35FF2-F98E-4E37-BBA2-4B059C64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147-B764-444D-8F5C-9C491D258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144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E6F6-58FF-441C-9509-B7EAB5D1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F43A8-693C-44B1-9AED-986E3F292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ECF74-E270-47EB-A681-49A46FF7E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34C4E-A22E-4949-819A-3E1DB742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44A1-C95C-4141-A02B-A90CC2C8BE67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70279-C1B3-43B9-97B7-56F7197C6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FCFFC-C0D7-4208-9687-ABE7B3DF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147-B764-444D-8F5C-9C491D258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199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37511-A18F-4272-89C7-0BB6E815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36F1F4-5D6A-42B6-8F6D-3A33A18DF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91796-A3C2-4F2E-A4F4-A5DF1CA4A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1EB18-5731-4AE1-83D0-653B7321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44A1-C95C-4141-A02B-A90CC2C8BE67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81E9E-C7D5-4071-82D9-94FC9D4CE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FFD41-201A-4E19-8953-0D6C0E3A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147-B764-444D-8F5C-9C491D258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577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AB57A-9731-44F0-879A-53E40DC9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375C6-E958-437B-A658-C17DB5554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3FC6E-E352-4BDB-AF2B-81FAC6908C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A44A1-C95C-4141-A02B-A90CC2C8BE67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B9004-8335-4B7E-9D78-5ACCBF803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51FB2-346C-4F2B-8FE0-57292AED4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8147-B764-444D-8F5C-9C491D258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685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5C55F0BA-7D8B-4753-AB68-D54E59A24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F1EFB6F-F78F-4426-A8A4-155B2B6F5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524" y="4081486"/>
            <a:ext cx="10464734" cy="1314159"/>
          </a:xfrm>
          <a:noFill/>
        </p:spPr>
        <p:txBody>
          <a:bodyPr>
            <a:normAutofit/>
          </a:bodyPr>
          <a:lstStyle/>
          <a:p>
            <a:r>
              <a:rPr lang="fi-FI" sz="4400" dirty="0"/>
              <a:t>Uusia materiaaleja nuorten ystävätoiminnan tueksi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562EE2B-EA0A-405C-8C3C-DA3D65425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81" y="5567363"/>
            <a:ext cx="10512421" cy="1018602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fi-FI" dirty="0"/>
              <a:t>Kaveritaitoja nuorille –hanke </a:t>
            </a:r>
          </a:p>
          <a:p>
            <a:r>
              <a:rPr lang="fi-FI" dirty="0"/>
              <a:t>Kouluttajapäivät 24.1.2021</a:t>
            </a:r>
          </a:p>
          <a:p>
            <a:r>
              <a:rPr lang="fi-FI" dirty="0"/>
              <a:t>Varpu Salmenrinne, Hyvinvoinnin ja terveyden yksikkö, keskustoimisto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698386B-05FE-44A7-96EB-1203DAA6A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" r="-2" b="939"/>
          <a:stretch/>
        </p:blipFill>
        <p:spPr>
          <a:xfrm>
            <a:off x="2733778" y="166651"/>
            <a:ext cx="6777732" cy="3733675"/>
          </a:xfrm>
          <a:prstGeom prst="rect">
            <a:avLst/>
          </a:prstGeom>
          <a:effectLst/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F768FD9-2B74-4C45-B9B2-9E00A33E4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272035"/>
            <a:ext cx="1299590" cy="12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1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345F56-0953-4662-9C99-89ADC953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EFFFF"/>
                </a:solidFill>
              </a:rPr>
              <a:t>Kaveritaitoja –valmennusohjelma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9ED625-12C5-4983-A020-80C42F61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121" y="2257426"/>
            <a:ext cx="6675104" cy="4505324"/>
          </a:xfrm>
        </p:spPr>
        <p:txBody>
          <a:bodyPr>
            <a:normAutofit fontScale="92500" lnSpcReduction="10000"/>
          </a:bodyPr>
          <a:lstStyle/>
          <a:p>
            <a:r>
              <a:rPr lang="fi-FI" sz="1600" b="1" dirty="0"/>
              <a:t>Tavoite:</a:t>
            </a:r>
          </a:p>
          <a:p>
            <a:pPr marL="800100" lvl="1" indent="-342900"/>
            <a:r>
              <a:rPr lang="fi-FI" sz="1600" dirty="0"/>
              <a:t>Lievittää yksinäisyyttä</a:t>
            </a:r>
          </a:p>
          <a:p>
            <a:pPr marL="800100" lvl="1" indent="-342900"/>
            <a:r>
              <a:rPr lang="fi-FI" sz="1600" dirty="0"/>
              <a:t>Harjoittaa vuorovaikutustaitoja</a:t>
            </a:r>
          </a:p>
          <a:p>
            <a:pPr marL="800100" lvl="1" indent="-342900"/>
            <a:r>
              <a:rPr lang="fi-FI" sz="1600" dirty="0"/>
              <a:t>Auttaa osallistujaa tutustumaan itseensä ja toiveisiinsa</a:t>
            </a:r>
          </a:p>
          <a:p>
            <a:pPr marL="800100" lvl="1" indent="-342900"/>
            <a:r>
              <a:rPr lang="fi-FI" sz="1600" dirty="0"/>
              <a:t>Tarjoaa osallistujalle rohkaisua uusien ihmisten tapaamiseen, ihmissuhteiden luomiseen ja syventämiseen</a:t>
            </a:r>
          </a:p>
          <a:p>
            <a:r>
              <a:rPr lang="fi-FI" sz="1600" b="1" dirty="0"/>
              <a:t>Tarkoitettu:</a:t>
            </a:r>
          </a:p>
          <a:p>
            <a:pPr lvl="1"/>
            <a:r>
              <a:rPr lang="fi-FI" sz="1600" dirty="0"/>
              <a:t>Suunnattu yksinäiseksi itsensä kokeville nuorille, MUTTA käsiteltävät asiat ovat sellaisia, joita jokaisen on syytä tarkastella säännöllisesti ja joissa jokainen voi kehittyä.</a:t>
            </a:r>
          </a:p>
          <a:p>
            <a:r>
              <a:rPr lang="fi-FI" sz="1600" b="1" dirty="0"/>
              <a:t>Suoritustapa:</a:t>
            </a:r>
          </a:p>
          <a:p>
            <a:pPr marL="800100" lvl="1" indent="-342900"/>
            <a:r>
              <a:rPr lang="fi-FI" sz="1600" dirty="0"/>
              <a:t>Itseopiskeluna verkossa Cloubi-alustalla</a:t>
            </a:r>
          </a:p>
          <a:p>
            <a:pPr marL="800100" lvl="1" indent="-342900"/>
            <a:r>
              <a:rPr lang="fi-FI" sz="1600" dirty="0"/>
              <a:t>Yhdessä Punaisen Ristin ystäväparin kanssa (kesto noin 3 kk)</a:t>
            </a:r>
          </a:p>
          <a:p>
            <a:pPr marL="800100" lvl="1" indent="-342900"/>
            <a:r>
              <a:rPr lang="fi-FI" sz="1600" dirty="0"/>
              <a:t>Ystävätoiminnan ja muissa ryhmissä</a:t>
            </a:r>
          </a:p>
          <a:p>
            <a:pPr marL="800100" lvl="1" indent="-342900"/>
            <a:r>
              <a:rPr lang="fi-FI" sz="1600" dirty="0"/>
              <a:t>Oppilaitoksissa</a:t>
            </a:r>
          </a:p>
          <a:p>
            <a:pPr marL="342900" indent="-342900"/>
            <a:r>
              <a:rPr lang="fi-FI" sz="1600" dirty="0"/>
              <a:t>Materiaali on tuotettu SPR:n ja Mieli ry:n yhteistyönä, osana Kaveritaitoja nuorille –hanketta, jota rahoittaa STEA.</a:t>
            </a:r>
          </a:p>
          <a:p>
            <a:pPr marL="342900" indent="-342900"/>
            <a:r>
              <a:rPr lang="fi-FI" sz="1600" b="1" dirty="0"/>
              <a:t>Lanseeraus: Ystävänpäiväviikko 2021</a:t>
            </a:r>
          </a:p>
          <a:p>
            <a:pPr marL="0" indent="0">
              <a:buNone/>
            </a:pPr>
            <a:endParaRPr lang="fi-FI" sz="1100" dirty="0"/>
          </a:p>
        </p:txBody>
      </p:sp>
      <p:pic>
        <p:nvPicPr>
          <p:cNvPr id="5" name="Kuva 4" descr="Kuva, joka sisältää kohteen nukke&#10;&#10;Kuvaus luotu automaattisesti">
            <a:extLst>
              <a:ext uri="{FF2B5EF4-FFF2-40B4-BE49-F238E27FC236}">
                <a16:creationId xmlns:a16="http://schemas.microsoft.com/office/drawing/2014/main" id="{12EF5847-335F-46D3-8117-5CC447643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06" y="942353"/>
            <a:ext cx="3343407" cy="208962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68ECD1E-4174-410C-BEED-3AD27F30F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72" y="3511296"/>
            <a:ext cx="2695426" cy="27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8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7BED2F5-6FB2-4E9B-9FF3-918F5A6C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  <a:latin typeface="Calibri" panose="020F0502020204030204"/>
              </a:rPr>
              <a:t>Vapaaehtoinen nuoren mielenterveyden tukena -kurssimateriaali </a:t>
            </a:r>
            <a:endParaRPr lang="fi-FI" sz="4000">
              <a:solidFill>
                <a:srgbClr val="FFFFFF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BA409FF-1FCC-49A3-80B9-639E29729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8" b="-5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823F8F-02C0-4CE3-BA0A-3F394604D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81" y="2209457"/>
            <a:ext cx="7443019" cy="458186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  <a:defRPr/>
            </a:pPr>
            <a:r>
              <a:rPr lang="fi-FI" sz="1600" b="1" dirty="0"/>
              <a:t>Tarkoitettu:</a:t>
            </a:r>
          </a:p>
          <a:p>
            <a:pPr lvl="1">
              <a:defRPr/>
            </a:pPr>
            <a:r>
              <a:rPr lang="fi-FI" sz="1600" dirty="0"/>
              <a:t>Suunnattu ystävätoiminnan vapaaehtoisille, jotka toimivat </a:t>
            </a:r>
            <a:r>
              <a:rPr lang="fi-FI" sz="1600"/>
              <a:t>nuorten parissa.</a:t>
            </a:r>
            <a:endParaRPr lang="fi-FI" sz="1600" dirty="0"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fi-FI" sz="1600" b="1" dirty="0"/>
              <a:t>Tavoite:</a:t>
            </a:r>
          </a:p>
          <a:p>
            <a:pPr marL="800100" lvl="1" indent="-342900">
              <a:spcBef>
                <a:spcPts val="0"/>
              </a:spcBef>
              <a:defRPr/>
            </a:pPr>
            <a:r>
              <a:rPr lang="fi-FI" sz="1600" dirty="0"/>
              <a:t>Vahvistaa nuorten parissa toimivien vapaaehtoisten osaamista nuorten ystävätoimintaan oleellisesi liittyvistä mielen hyvinvoinnin ja henkisen tuen teemoista</a:t>
            </a:r>
          </a:p>
          <a:p>
            <a:pPr marL="800100" lvl="1" indent="-342900">
              <a:spcBef>
                <a:spcPts val="0"/>
              </a:spcBef>
              <a:defRPr/>
            </a:pPr>
            <a:r>
              <a:rPr lang="fi-FI" sz="1600" dirty="0"/>
              <a:t>Ystävätoiminnan peruskurssin jälkeinen jatkokoulutus /-perehdytys</a:t>
            </a:r>
          </a:p>
          <a:p>
            <a:pPr marL="0" lvl="0" indent="0">
              <a:buNone/>
              <a:defRPr/>
            </a:pPr>
            <a:r>
              <a:rPr lang="fi-FI" sz="1600" b="1" dirty="0"/>
              <a:t>Suoritustapa:</a:t>
            </a:r>
          </a:p>
          <a:p>
            <a:pPr marL="800100" lvl="1" indent="-342900">
              <a:defRPr/>
            </a:pPr>
            <a:r>
              <a:rPr lang="fi-FI" sz="1600" dirty="0"/>
              <a:t>Itseopiskeluna verkossa SPR Oppimateriaalit -sivustolla</a:t>
            </a:r>
          </a:p>
          <a:p>
            <a:pPr marL="800100" lvl="1" indent="-342900">
              <a:defRPr/>
            </a:pPr>
            <a:r>
              <a:rPr lang="fi-FI" sz="1600" dirty="0"/>
              <a:t>Osioita voi hyödyntää myös lähikursseilla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fi-FI" sz="1600" b="1" dirty="0"/>
              <a:t>Sisältö:</a:t>
            </a:r>
          </a:p>
          <a:p>
            <a:pPr marL="914400" lvl="1" indent="-457200">
              <a:spcBef>
                <a:spcPts val="0"/>
              </a:spcBef>
              <a:buFontTx/>
              <a:buAutoNum type="arabicParenR"/>
              <a:defRPr/>
            </a:pPr>
            <a:r>
              <a:rPr lang="fi-FI" sz="1600" dirty="0"/>
              <a:t>Nuoren haavoittunut mieli – tietoa ja tukea vapaaehtoiselle</a:t>
            </a:r>
          </a:p>
          <a:p>
            <a:pPr marL="914400" lvl="1" indent="-457200">
              <a:spcBef>
                <a:spcPts val="0"/>
              </a:spcBef>
              <a:buFontTx/>
              <a:buAutoNum type="arabicParenR"/>
              <a:defRPr/>
            </a:pPr>
            <a:r>
              <a:rPr lang="fi-FI" sz="1600" dirty="0"/>
              <a:t>Vapaaehtoinen nuoren mielenterveyden tukena</a:t>
            </a:r>
          </a:p>
          <a:p>
            <a:pPr marL="914400" lvl="1" indent="-457200">
              <a:spcBef>
                <a:spcPts val="0"/>
              </a:spcBef>
              <a:buFontTx/>
              <a:buAutoNum type="arabicParenR"/>
              <a:defRPr/>
            </a:pPr>
            <a:r>
              <a:rPr lang="fi-FI" sz="1600" dirty="0"/>
              <a:t>Vapaaehtoinen nuoren vuorovaikutustaitojen vahvistajana</a:t>
            </a:r>
          </a:p>
          <a:p>
            <a:pPr marL="914400" lvl="1" indent="-457200">
              <a:spcBef>
                <a:spcPts val="0"/>
              </a:spcBef>
              <a:buFontTx/>
              <a:buAutoNum type="arabicParenR"/>
              <a:defRPr/>
            </a:pPr>
            <a:r>
              <a:rPr lang="fi-FI" sz="1600" dirty="0"/>
              <a:t>Vapaaehtoisen hyvinvointi – rooli, rajaaminen ja tunteet</a:t>
            </a:r>
          </a:p>
          <a:p>
            <a:pPr lvl="1">
              <a:spcBef>
                <a:spcPts val="0"/>
              </a:spcBef>
              <a:defRPr/>
            </a:pPr>
            <a:endParaRPr lang="fi-FI" sz="1600" dirty="0"/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r>
              <a:rPr lang="fi-FI" sz="1600" dirty="0">
                <a:sym typeface="Wingdings" panose="05000000000000000000" pitchFamily="2" charset="2"/>
              </a:rPr>
              <a:t>Sisältö videoina tai teksteinä</a:t>
            </a:r>
            <a:r>
              <a:rPr lang="fi-FI" sz="1600" dirty="0"/>
              <a:t>, sisältää myös tehtäviä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fi-FI" sz="16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i-FI" sz="1600" dirty="0"/>
              <a:t>Materiaali on tuotettu SPR:n ja Mieli ry:n yhteistyönä, osana Kaveritaitoja nuorille –hanketta, jota rahoittaa STEA.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endParaRPr lang="fi-FI" sz="1600" dirty="0"/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r>
              <a:rPr lang="fi-FI" sz="1600" dirty="0"/>
              <a:t>Lanseeraus: maaliskuu 2021</a:t>
            </a:r>
          </a:p>
        </p:txBody>
      </p:sp>
    </p:spTree>
    <p:extLst>
      <p:ext uri="{BB962C8B-B14F-4D97-AF65-F5344CB8AC3E}">
        <p14:creationId xmlns:p14="http://schemas.microsoft.com/office/powerpoint/2010/main" val="2768706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372364697D1745B3BB705BDBAB252B" ma:contentTypeVersion="12" ma:contentTypeDescription="Skapa ett nytt dokument." ma:contentTypeScope="" ma:versionID="27c6c48191e525b063ecd20dc3750c06">
  <xsd:schema xmlns:xsd="http://www.w3.org/2001/XMLSchema" xmlns:xs="http://www.w3.org/2001/XMLSchema" xmlns:p="http://schemas.microsoft.com/office/2006/metadata/properties" xmlns:ns3="c52d19e2-5be0-483d-acdb-d8f6c6c68a09" xmlns:ns4="5330a814-6158-4b00-9d59-7c73f552eaee" targetNamespace="http://schemas.microsoft.com/office/2006/metadata/properties" ma:root="true" ma:fieldsID="690a34b7dbc15530954fcba0c5f537de" ns3:_="" ns4:_="">
    <xsd:import namespace="c52d19e2-5be0-483d-acdb-d8f6c6c68a09"/>
    <xsd:import namespace="5330a814-6158-4b00-9d59-7c73f552ea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d19e2-5be0-483d-acdb-d8f6c6c68a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0a814-6158-4b00-9d59-7c73f552ea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8CB050-1B04-4860-A55C-558A3D05C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2d19e2-5be0-483d-acdb-d8f6c6c68a09"/>
    <ds:schemaRef ds:uri="5330a814-6158-4b00-9d59-7c73f552ea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0EF9FB-E32E-4C87-8E0A-A37597A8525B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c52d19e2-5be0-483d-acdb-d8f6c6c68a09"/>
    <ds:schemaRef ds:uri="http://purl.org/dc/terms/"/>
    <ds:schemaRef ds:uri="http://schemas.openxmlformats.org/package/2006/metadata/core-properties"/>
    <ds:schemaRef ds:uri="5330a814-6158-4b00-9d59-7c73f552eae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C08386-318E-4CC8-A035-864EC2FEED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235</Words>
  <Application>Microsoft Office PowerPoint</Application>
  <PresentationFormat>Laajakuva</PresentationFormat>
  <Paragraphs>39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Uusia materiaaleja nuorten ystävätoiminnan tueksi</vt:lpstr>
      <vt:lpstr>Kaveritaitoja –valmennusohjelma </vt:lpstr>
      <vt:lpstr>Vapaaehtoinen nuoren mielenterveyden tukena -kurssimateriaali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Uusia materiaaleja nuorten ystävätoiminnan tueksi</dc:title>
  <dc:creator>Salmenrinne Varpu</dc:creator>
  <cp:lastModifiedBy>Salmenrinne Varpu</cp:lastModifiedBy>
  <cp:revision>3</cp:revision>
  <dcterms:created xsi:type="dcterms:W3CDTF">2021-01-22T10:55:01Z</dcterms:created>
  <dcterms:modified xsi:type="dcterms:W3CDTF">2021-01-25T06:53:25Z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0x010100B6372364697D1745B3BB705BDBAB252B</vt:lpwstr>
  </property>
</Properties>
</file>