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3" r:id="rId5"/>
    <p:sldMasterId id="2147483725" r:id="rId6"/>
  </p:sldMasterIdLst>
  <p:notesMasterIdLst>
    <p:notesMasterId r:id="rId23"/>
  </p:notesMasterIdLst>
  <p:sldIdLst>
    <p:sldId id="256" r:id="rId7"/>
    <p:sldId id="4173" r:id="rId8"/>
    <p:sldId id="4141" r:id="rId9"/>
    <p:sldId id="4182" r:id="rId10"/>
    <p:sldId id="4142" r:id="rId11"/>
    <p:sldId id="4153" r:id="rId12"/>
    <p:sldId id="4184" r:id="rId13"/>
    <p:sldId id="4187" r:id="rId14"/>
    <p:sldId id="4186" r:id="rId15"/>
    <p:sldId id="4189" r:id="rId16"/>
    <p:sldId id="4192" r:id="rId17"/>
    <p:sldId id="4183" r:id="rId18"/>
    <p:sldId id="4190" r:id="rId19"/>
    <p:sldId id="4193" r:id="rId20"/>
    <p:sldId id="4179" r:id="rId21"/>
    <p:sldId id="390" r:id="rId22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707F00-74AC-36E0-93C5-6FCF710943BA}" name="Heinämäki Raisa" initials="HR" userId="S::raisa.heinamaki@redcross.fi::6acd94b8-7ede-4fdf-abf6-bedbc0a1667b" providerId="AD"/>
  <p188:author id="{99E1D31A-E225-78A5-7B33-F992F0A8A822}" name="Bergroth Ada" initials="BA" userId="S::ada.bergroth@redcross.fi::7333217b-3dbb-457e-8742-251707e123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EA996"/>
    <a:srgbClr val="7F1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D1455-7E93-42EA-997F-552D0FCD1497}" v="2" dt="2024-09-13T08:34:31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nämäki Raisa" userId="S::raisa.heinamaki@redcross.fi::6acd94b8-7ede-4fdf-abf6-bedbc0a1667b" providerId="AD" clId="Web-{56A89216-06C0-4720-ADBF-A72746B4CC7B}"/>
    <pc:docChg chg="modSld">
      <pc:chgData name="Heinämäki Raisa" userId="S::raisa.heinamaki@redcross.fi::6acd94b8-7ede-4fdf-abf6-bedbc0a1667b" providerId="AD" clId="Web-{56A89216-06C0-4720-ADBF-A72746B4CC7B}" dt="2024-08-14T10:06:23.821" v="5" actId="20577"/>
      <pc:docMkLst>
        <pc:docMk/>
      </pc:docMkLst>
      <pc:sldChg chg="modSp">
        <pc:chgData name="Heinämäki Raisa" userId="S::raisa.heinamaki@redcross.fi::6acd94b8-7ede-4fdf-abf6-bedbc0a1667b" providerId="AD" clId="Web-{56A89216-06C0-4720-ADBF-A72746B4CC7B}" dt="2024-08-14T10:06:23.821" v="5" actId="20577"/>
        <pc:sldMkLst>
          <pc:docMk/>
          <pc:sldMk cId="3832687941" sldId="4186"/>
        </pc:sldMkLst>
        <pc:spChg chg="mod">
          <ac:chgData name="Heinämäki Raisa" userId="S::raisa.heinamaki@redcross.fi::6acd94b8-7ede-4fdf-abf6-bedbc0a1667b" providerId="AD" clId="Web-{56A89216-06C0-4720-ADBF-A72746B4CC7B}" dt="2024-08-14T10:06:23.821" v="5" actId="20577"/>
          <ac:spMkLst>
            <pc:docMk/>
            <pc:sldMk cId="3832687941" sldId="4186"/>
            <ac:spMk id="3" creationId="{8D67E4CF-B1DB-2F7C-8873-5C47FB0F1758}"/>
          </ac:spMkLst>
        </pc:spChg>
      </pc:sldChg>
    </pc:docChg>
  </pc:docChgLst>
  <pc:docChgLst>
    <pc:chgData name="Heinämäki Raisa" userId="S::raisa.heinamaki@redcross.fi::6acd94b8-7ede-4fdf-abf6-bedbc0a1667b" providerId="AD" clId="Web-{7E632588-2DA7-4314-B66F-74562EFFFE2A}"/>
    <pc:docChg chg="modSld">
      <pc:chgData name="Heinämäki Raisa" userId="S::raisa.heinamaki@redcross.fi::6acd94b8-7ede-4fdf-abf6-bedbc0a1667b" providerId="AD" clId="Web-{7E632588-2DA7-4314-B66F-74562EFFFE2A}" dt="2024-08-14T13:05:16.302" v="1" actId="20577"/>
      <pc:docMkLst>
        <pc:docMk/>
      </pc:docMkLst>
      <pc:sldChg chg="modSp">
        <pc:chgData name="Heinämäki Raisa" userId="S::raisa.heinamaki@redcross.fi::6acd94b8-7ede-4fdf-abf6-bedbc0a1667b" providerId="AD" clId="Web-{7E632588-2DA7-4314-B66F-74562EFFFE2A}" dt="2024-08-14T13:05:16.302" v="1" actId="20577"/>
        <pc:sldMkLst>
          <pc:docMk/>
          <pc:sldMk cId="3832687941" sldId="4186"/>
        </pc:sldMkLst>
        <pc:spChg chg="mod">
          <ac:chgData name="Heinämäki Raisa" userId="S::raisa.heinamaki@redcross.fi::6acd94b8-7ede-4fdf-abf6-bedbc0a1667b" providerId="AD" clId="Web-{7E632588-2DA7-4314-B66F-74562EFFFE2A}" dt="2024-08-14T13:05:16.302" v="1" actId="20577"/>
          <ac:spMkLst>
            <pc:docMk/>
            <pc:sldMk cId="3832687941" sldId="4186"/>
            <ac:spMk id="3" creationId="{8D67E4CF-B1DB-2F7C-8873-5C47FB0F1758}"/>
          </ac:spMkLst>
        </pc:spChg>
      </pc:sldChg>
    </pc:docChg>
  </pc:docChgLst>
  <pc:docChgLst>
    <pc:chgData name="Bergroth Ada" userId="S::ada.bergroth@redcross.fi::7333217b-3dbb-457e-8742-251707e12305" providerId="AD" clId="Web-{74374FCE-2BE2-41F9-AE6D-7BFEC73B4641}"/>
    <pc:docChg chg="mod modSld">
      <pc:chgData name="Bergroth Ada" userId="S::ada.bergroth@redcross.fi::7333217b-3dbb-457e-8742-251707e12305" providerId="AD" clId="Web-{74374FCE-2BE2-41F9-AE6D-7BFEC73B4641}" dt="2024-08-14T09:55:28.737" v="13" actId="20577"/>
      <pc:docMkLst>
        <pc:docMk/>
      </pc:docMkLst>
      <pc:sldChg chg="addSp delSp modSp">
        <pc:chgData name="Bergroth Ada" userId="S::ada.bergroth@redcross.fi::7333217b-3dbb-457e-8742-251707e12305" providerId="AD" clId="Web-{74374FCE-2BE2-41F9-AE6D-7BFEC73B4641}" dt="2024-08-14T09:55:28.737" v="13" actId="20577"/>
        <pc:sldMkLst>
          <pc:docMk/>
          <pc:sldMk cId="3832687941" sldId="4186"/>
        </pc:sldMkLst>
        <pc:spChg chg="mod">
          <ac:chgData name="Bergroth Ada" userId="S::ada.bergroth@redcross.fi::7333217b-3dbb-457e-8742-251707e12305" providerId="AD" clId="Web-{74374FCE-2BE2-41F9-AE6D-7BFEC73B4641}" dt="2024-08-14T09:55:28.737" v="13" actId="20577"/>
          <ac:spMkLst>
            <pc:docMk/>
            <pc:sldMk cId="3832687941" sldId="4186"/>
            <ac:spMk id="3" creationId="{8D67E4CF-B1DB-2F7C-8873-5C47FB0F1758}"/>
          </ac:spMkLst>
        </pc:spChg>
        <pc:spChg chg="del">
          <ac:chgData name="Bergroth Ada" userId="S::ada.bergroth@redcross.fi::7333217b-3dbb-457e-8742-251707e12305" providerId="AD" clId="Web-{74374FCE-2BE2-41F9-AE6D-7BFEC73B4641}" dt="2024-08-14T09:55:09.627" v="9"/>
          <ac:spMkLst>
            <pc:docMk/>
            <pc:sldMk cId="3832687941" sldId="4186"/>
            <ac:spMk id="5" creationId="{75BFA4DC-1758-D420-68F8-FC8050E3B9E6}"/>
          </ac:spMkLst>
        </pc:spChg>
        <pc:picChg chg="add mod ord">
          <ac:chgData name="Bergroth Ada" userId="S::ada.bergroth@redcross.fi::7333217b-3dbb-457e-8742-251707e12305" providerId="AD" clId="Web-{74374FCE-2BE2-41F9-AE6D-7BFEC73B4641}" dt="2024-08-14T09:55:09.627" v="9"/>
          <ac:picMkLst>
            <pc:docMk/>
            <pc:sldMk cId="3832687941" sldId="4186"/>
            <ac:picMk id="4" creationId="{79BC32FC-77AA-847B-21BA-3F9964F9BC00}"/>
          </ac:picMkLst>
        </pc:picChg>
      </pc:sldChg>
    </pc:docChg>
  </pc:docChgLst>
  <pc:docChgLst>
    <pc:chgData name="Heinämäki Raisa" userId="6acd94b8-7ede-4fdf-abf6-bedbc0a1667b" providerId="ADAL" clId="{9FA73310-CF8F-4D3F-8125-F8224CB94B9A}"/>
    <pc:docChg chg="undo custSel addSld delSld modSld sldOrd">
      <pc:chgData name="Heinämäki Raisa" userId="6acd94b8-7ede-4fdf-abf6-bedbc0a1667b" providerId="ADAL" clId="{9FA73310-CF8F-4D3F-8125-F8224CB94B9A}" dt="2024-08-09T11:10:33.676" v="1584" actId="14100"/>
      <pc:docMkLst>
        <pc:docMk/>
      </pc:docMkLst>
      <pc:sldChg chg="addSp delSp modSp mod">
        <pc:chgData name="Heinämäki Raisa" userId="6acd94b8-7ede-4fdf-abf6-bedbc0a1667b" providerId="ADAL" clId="{9FA73310-CF8F-4D3F-8125-F8224CB94B9A}" dt="2024-08-09T08:53:41.246" v="3" actId="962"/>
        <pc:sldMkLst>
          <pc:docMk/>
          <pc:sldMk cId="738834292" sldId="4141"/>
        </pc:sldMkLst>
        <pc:spChg chg="add del mod">
          <ac:chgData name="Heinämäki Raisa" userId="6acd94b8-7ede-4fdf-abf6-bedbc0a1667b" providerId="ADAL" clId="{9FA73310-CF8F-4D3F-8125-F8224CB94B9A}" dt="2024-08-09T08:53:38.659" v="1" actId="931"/>
          <ac:spMkLst>
            <pc:docMk/>
            <pc:sldMk cId="738834292" sldId="4141"/>
            <ac:spMk id="3" creationId="{EA9F9F5B-EE46-99F3-0516-B84507B08D9C}"/>
          </ac:spMkLst>
        </pc:spChg>
        <pc:picChg chg="del">
          <ac:chgData name="Heinämäki Raisa" userId="6acd94b8-7ede-4fdf-abf6-bedbc0a1667b" providerId="ADAL" clId="{9FA73310-CF8F-4D3F-8125-F8224CB94B9A}" dt="2024-08-09T08:52:38.584" v="0" actId="478"/>
          <ac:picMkLst>
            <pc:docMk/>
            <pc:sldMk cId="738834292" sldId="4141"/>
            <ac:picMk id="6" creationId="{A93227AF-7677-4DBF-B4B8-E34F98A73E28}"/>
          </ac:picMkLst>
        </pc:picChg>
        <pc:picChg chg="add mod">
          <ac:chgData name="Heinämäki Raisa" userId="6acd94b8-7ede-4fdf-abf6-bedbc0a1667b" providerId="ADAL" clId="{9FA73310-CF8F-4D3F-8125-F8224CB94B9A}" dt="2024-08-09T08:53:41.246" v="3" actId="962"/>
          <ac:picMkLst>
            <pc:docMk/>
            <pc:sldMk cId="738834292" sldId="4141"/>
            <ac:picMk id="7" creationId="{4758DA93-EEE0-1022-E94B-800335B98A9C}"/>
          </ac:picMkLst>
        </pc:picChg>
      </pc:sldChg>
      <pc:sldChg chg="modSp del mod">
        <pc:chgData name="Heinämäki Raisa" userId="6acd94b8-7ede-4fdf-abf6-bedbc0a1667b" providerId="ADAL" clId="{9FA73310-CF8F-4D3F-8125-F8224CB94B9A}" dt="2024-08-09T10:21:15.069" v="716" actId="47"/>
        <pc:sldMkLst>
          <pc:docMk/>
          <pc:sldMk cId="3909023610" sldId="4147"/>
        </pc:sldMkLst>
        <pc:spChg chg="mod">
          <ac:chgData name="Heinämäki Raisa" userId="6acd94b8-7ede-4fdf-abf6-bedbc0a1667b" providerId="ADAL" clId="{9FA73310-CF8F-4D3F-8125-F8224CB94B9A}" dt="2024-08-09T09:11:39.415" v="165" actId="14100"/>
          <ac:spMkLst>
            <pc:docMk/>
            <pc:sldMk cId="3909023610" sldId="4147"/>
            <ac:spMk id="2" creationId="{336F1404-2630-BC3B-685C-B72E8A00D45D}"/>
          </ac:spMkLst>
        </pc:spChg>
      </pc:sldChg>
      <pc:sldChg chg="del">
        <pc:chgData name="Heinämäki Raisa" userId="6acd94b8-7ede-4fdf-abf6-bedbc0a1667b" providerId="ADAL" clId="{9FA73310-CF8F-4D3F-8125-F8224CB94B9A}" dt="2024-08-09T10:27:42.866" v="911" actId="47"/>
        <pc:sldMkLst>
          <pc:docMk/>
          <pc:sldMk cId="2969950909" sldId="4172"/>
        </pc:sldMkLst>
      </pc:sldChg>
      <pc:sldChg chg="modSp mod">
        <pc:chgData name="Heinämäki Raisa" userId="6acd94b8-7ede-4fdf-abf6-bedbc0a1667b" providerId="ADAL" clId="{9FA73310-CF8F-4D3F-8125-F8224CB94B9A}" dt="2024-08-09T08:58:23.253" v="38" actId="20577"/>
        <pc:sldMkLst>
          <pc:docMk/>
          <pc:sldMk cId="189719760" sldId="4179"/>
        </pc:sldMkLst>
        <pc:spChg chg="mod">
          <ac:chgData name="Heinämäki Raisa" userId="6acd94b8-7ede-4fdf-abf6-bedbc0a1667b" providerId="ADAL" clId="{9FA73310-CF8F-4D3F-8125-F8224CB94B9A}" dt="2024-08-09T08:58:23.253" v="38" actId="20577"/>
          <ac:spMkLst>
            <pc:docMk/>
            <pc:sldMk cId="189719760" sldId="4179"/>
            <ac:spMk id="14" creationId="{A7B7A61A-7B1F-5E4B-C321-D8FA5AD31A84}"/>
          </ac:spMkLst>
        </pc:spChg>
      </pc:sldChg>
      <pc:sldChg chg="addSp delSp modSp mod modNotesTx">
        <pc:chgData name="Heinämäki Raisa" userId="6acd94b8-7ede-4fdf-abf6-bedbc0a1667b" providerId="ADAL" clId="{9FA73310-CF8F-4D3F-8125-F8224CB94B9A}" dt="2024-08-09T11:10:33.676" v="1584" actId="14100"/>
        <pc:sldMkLst>
          <pc:docMk/>
          <pc:sldMk cId="2997733987" sldId="4183"/>
        </pc:sldMkLst>
        <pc:spChg chg="mod">
          <ac:chgData name="Heinämäki Raisa" userId="6acd94b8-7ede-4fdf-abf6-bedbc0a1667b" providerId="ADAL" clId="{9FA73310-CF8F-4D3F-8125-F8224CB94B9A}" dt="2024-08-09T11:10:33.676" v="1584" actId="14100"/>
          <ac:spMkLst>
            <pc:docMk/>
            <pc:sldMk cId="2997733987" sldId="4183"/>
            <ac:spMk id="3" creationId="{B48F323F-60F9-FA44-A8B3-C542F61575F8}"/>
          </ac:spMkLst>
        </pc:spChg>
        <pc:spChg chg="add del mod">
          <ac:chgData name="Heinämäki Raisa" userId="6acd94b8-7ede-4fdf-abf6-bedbc0a1667b" providerId="ADAL" clId="{9FA73310-CF8F-4D3F-8125-F8224CB94B9A}" dt="2024-08-09T10:26:48.559" v="857" actId="931"/>
          <ac:spMkLst>
            <pc:docMk/>
            <pc:sldMk cId="2997733987" sldId="4183"/>
            <ac:spMk id="4" creationId="{E1620CC4-C743-2D11-A4B9-826FC1E3B7EC}"/>
          </ac:spMkLst>
        </pc:spChg>
        <pc:spChg chg="add del mod">
          <ac:chgData name="Heinämäki Raisa" userId="6acd94b8-7ede-4fdf-abf6-bedbc0a1667b" providerId="ADAL" clId="{9FA73310-CF8F-4D3F-8125-F8224CB94B9A}" dt="2024-08-09T10:33:01.887" v="1067" actId="931"/>
          <ac:spMkLst>
            <pc:docMk/>
            <pc:sldMk cId="2997733987" sldId="4183"/>
            <ac:spMk id="9" creationId="{83C93BB5-AE64-475E-1840-9B732A5F9C4B}"/>
          </ac:spMkLst>
        </pc:spChg>
        <pc:spChg chg="add del mod">
          <ac:chgData name="Heinämäki Raisa" userId="6acd94b8-7ede-4fdf-abf6-bedbc0a1667b" providerId="ADAL" clId="{9FA73310-CF8F-4D3F-8125-F8224CB94B9A}" dt="2024-08-09T10:34:20.053" v="1071" actId="931"/>
          <ac:spMkLst>
            <pc:docMk/>
            <pc:sldMk cId="2997733987" sldId="4183"/>
            <ac:spMk id="13" creationId="{4AA87DBE-B384-157E-70A2-CE8ADEEB84E5}"/>
          </ac:spMkLst>
        </pc:spChg>
        <pc:picChg chg="del">
          <ac:chgData name="Heinämäki Raisa" userId="6acd94b8-7ede-4fdf-abf6-bedbc0a1667b" providerId="ADAL" clId="{9FA73310-CF8F-4D3F-8125-F8224CB94B9A}" dt="2024-08-09T10:24:37.992" v="856" actId="478"/>
          <ac:picMkLst>
            <pc:docMk/>
            <pc:sldMk cId="2997733987" sldId="4183"/>
            <ac:picMk id="6" creationId="{4EC4A988-BF94-794E-9570-88E5FCB1F918}"/>
          </ac:picMkLst>
        </pc:picChg>
        <pc:picChg chg="add del mod">
          <ac:chgData name="Heinämäki Raisa" userId="6acd94b8-7ede-4fdf-abf6-bedbc0a1667b" providerId="ADAL" clId="{9FA73310-CF8F-4D3F-8125-F8224CB94B9A}" dt="2024-08-09T10:32:23.888" v="1066" actId="478"/>
          <ac:picMkLst>
            <pc:docMk/>
            <pc:sldMk cId="2997733987" sldId="4183"/>
            <ac:picMk id="7" creationId="{C746F8C5-57C3-D286-E397-CD96411DEFC8}"/>
          </ac:picMkLst>
        </pc:picChg>
        <pc:picChg chg="add del mod">
          <ac:chgData name="Heinämäki Raisa" userId="6acd94b8-7ede-4fdf-abf6-bedbc0a1667b" providerId="ADAL" clId="{9FA73310-CF8F-4D3F-8125-F8224CB94B9A}" dt="2024-08-09T10:33:46.151" v="1070" actId="478"/>
          <ac:picMkLst>
            <pc:docMk/>
            <pc:sldMk cId="2997733987" sldId="4183"/>
            <ac:picMk id="11" creationId="{2FAF4032-3FC1-6703-2D31-32BBAB27481B}"/>
          </ac:picMkLst>
        </pc:picChg>
        <pc:picChg chg="add mod">
          <ac:chgData name="Heinämäki Raisa" userId="6acd94b8-7ede-4fdf-abf6-bedbc0a1667b" providerId="ADAL" clId="{9FA73310-CF8F-4D3F-8125-F8224CB94B9A}" dt="2024-08-09T10:34:21.246" v="1073" actId="962"/>
          <ac:picMkLst>
            <pc:docMk/>
            <pc:sldMk cId="2997733987" sldId="4183"/>
            <ac:picMk id="15" creationId="{62EB3EEE-B125-4A0F-0DC1-57966C8961EC}"/>
          </ac:picMkLst>
        </pc:picChg>
      </pc:sldChg>
      <pc:sldChg chg="addSp delSp modSp new mod modClrScheme chgLayout">
        <pc:chgData name="Heinämäki Raisa" userId="6acd94b8-7ede-4fdf-abf6-bedbc0a1667b" providerId="ADAL" clId="{9FA73310-CF8F-4D3F-8125-F8224CB94B9A}" dt="2024-08-09T08:57:24.402" v="13"/>
        <pc:sldMkLst>
          <pc:docMk/>
          <pc:sldMk cId="3880381008" sldId="4184"/>
        </pc:sldMkLst>
        <pc:spChg chg="del">
          <ac:chgData name="Heinämäki Raisa" userId="6acd94b8-7ede-4fdf-abf6-bedbc0a1667b" providerId="ADAL" clId="{9FA73310-CF8F-4D3F-8125-F8224CB94B9A}" dt="2024-08-09T08:55:13.463" v="5" actId="700"/>
          <ac:spMkLst>
            <pc:docMk/>
            <pc:sldMk cId="3880381008" sldId="4184"/>
            <ac:spMk id="2" creationId="{CEBD5C38-E7E2-7BA4-D33A-2CC1CE7967FF}"/>
          </ac:spMkLst>
        </pc:spChg>
        <pc:spChg chg="del mod ord">
          <ac:chgData name="Heinämäki Raisa" userId="6acd94b8-7ede-4fdf-abf6-bedbc0a1667b" providerId="ADAL" clId="{9FA73310-CF8F-4D3F-8125-F8224CB94B9A}" dt="2024-08-09T08:55:13.463" v="5" actId="700"/>
          <ac:spMkLst>
            <pc:docMk/>
            <pc:sldMk cId="3880381008" sldId="4184"/>
            <ac:spMk id="3" creationId="{024AE746-284F-412C-2A4F-F7986E8C8764}"/>
          </ac:spMkLst>
        </pc:spChg>
        <pc:spChg chg="del mod ord">
          <ac:chgData name="Heinämäki Raisa" userId="6acd94b8-7ede-4fdf-abf6-bedbc0a1667b" providerId="ADAL" clId="{9FA73310-CF8F-4D3F-8125-F8224CB94B9A}" dt="2024-08-09T08:55:13.463" v="5" actId="700"/>
          <ac:spMkLst>
            <pc:docMk/>
            <pc:sldMk cId="3880381008" sldId="4184"/>
            <ac:spMk id="4" creationId="{181E3E1D-5A4E-7AC9-289B-8EB33CEB0E75}"/>
          </ac:spMkLst>
        </pc:spChg>
        <pc:spChg chg="add del mod ord">
          <ac:chgData name="Heinämäki Raisa" userId="6acd94b8-7ede-4fdf-abf6-bedbc0a1667b" providerId="ADAL" clId="{9FA73310-CF8F-4D3F-8125-F8224CB94B9A}" dt="2024-08-09T08:55:50.315" v="6" actId="700"/>
          <ac:spMkLst>
            <pc:docMk/>
            <pc:sldMk cId="3880381008" sldId="4184"/>
            <ac:spMk id="5" creationId="{005F52D6-6C43-D727-543B-E6514B5FD203}"/>
          </ac:spMkLst>
        </pc:spChg>
        <pc:spChg chg="add del mod ord">
          <ac:chgData name="Heinämäki Raisa" userId="6acd94b8-7ede-4fdf-abf6-bedbc0a1667b" providerId="ADAL" clId="{9FA73310-CF8F-4D3F-8125-F8224CB94B9A}" dt="2024-08-09T08:55:50.315" v="6" actId="700"/>
          <ac:spMkLst>
            <pc:docMk/>
            <pc:sldMk cId="3880381008" sldId="4184"/>
            <ac:spMk id="6" creationId="{54E30952-10F3-DA09-6C74-E9FD8FD9D308}"/>
          </ac:spMkLst>
        </pc:spChg>
        <pc:spChg chg="add mod ord">
          <ac:chgData name="Heinämäki Raisa" userId="6acd94b8-7ede-4fdf-abf6-bedbc0a1667b" providerId="ADAL" clId="{9FA73310-CF8F-4D3F-8125-F8224CB94B9A}" dt="2024-08-09T08:57:05.202" v="12" actId="313"/>
          <ac:spMkLst>
            <pc:docMk/>
            <pc:sldMk cId="3880381008" sldId="4184"/>
            <ac:spMk id="7" creationId="{85527858-B60C-5B4C-52AC-AFF46F25CE40}"/>
          </ac:spMkLst>
        </pc:spChg>
        <pc:spChg chg="add del mod ord">
          <ac:chgData name="Heinämäki Raisa" userId="6acd94b8-7ede-4fdf-abf6-bedbc0a1667b" providerId="ADAL" clId="{9FA73310-CF8F-4D3F-8125-F8224CB94B9A}" dt="2024-08-09T08:56:58.154" v="8" actId="700"/>
          <ac:spMkLst>
            <pc:docMk/>
            <pc:sldMk cId="3880381008" sldId="4184"/>
            <ac:spMk id="8" creationId="{94761DB3-7CA9-6D5B-DBB7-E11F51A3E9E3}"/>
          </ac:spMkLst>
        </pc:spChg>
        <pc:spChg chg="add del mod ord">
          <ac:chgData name="Heinämäki Raisa" userId="6acd94b8-7ede-4fdf-abf6-bedbc0a1667b" providerId="ADAL" clId="{9FA73310-CF8F-4D3F-8125-F8224CB94B9A}" dt="2024-08-09T08:56:58.154" v="8" actId="700"/>
          <ac:spMkLst>
            <pc:docMk/>
            <pc:sldMk cId="3880381008" sldId="4184"/>
            <ac:spMk id="9" creationId="{E0959EA1-1111-DAB7-5802-6A805C6C441A}"/>
          </ac:spMkLst>
        </pc:spChg>
        <pc:spChg chg="add mod ord">
          <ac:chgData name="Heinämäki Raisa" userId="6acd94b8-7ede-4fdf-abf6-bedbc0a1667b" providerId="ADAL" clId="{9FA73310-CF8F-4D3F-8125-F8224CB94B9A}" dt="2024-08-09T08:57:24.402" v="13"/>
          <ac:spMkLst>
            <pc:docMk/>
            <pc:sldMk cId="3880381008" sldId="4184"/>
            <ac:spMk id="10" creationId="{A6F52BB1-2B0C-D4B8-EE65-95ADEAD90BEF}"/>
          </ac:spMkLst>
        </pc:spChg>
      </pc:sldChg>
      <pc:sldChg chg="modSp add del mod">
        <pc:chgData name="Heinämäki Raisa" userId="6acd94b8-7ede-4fdf-abf6-bedbc0a1667b" providerId="ADAL" clId="{9FA73310-CF8F-4D3F-8125-F8224CB94B9A}" dt="2024-08-09T10:59:24.218" v="1482" actId="47"/>
        <pc:sldMkLst>
          <pc:docMk/>
          <pc:sldMk cId="1150183425" sldId="4185"/>
        </pc:sldMkLst>
        <pc:spChg chg="mod">
          <ac:chgData name="Heinämäki Raisa" userId="6acd94b8-7ede-4fdf-abf6-bedbc0a1667b" providerId="ADAL" clId="{9FA73310-CF8F-4D3F-8125-F8224CB94B9A}" dt="2024-08-09T08:59:52.389" v="76" actId="20577"/>
          <ac:spMkLst>
            <pc:docMk/>
            <pc:sldMk cId="1150183425" sldId="4185"/>
            <ac:spMk id="2" creationId="{336F1404-2630-BC3B-685C-B72E8A00D45D}"/>
          </ac:spMkLst>
        </pc:spChg>
      </pc:sldChg>
      <pc:sldChg chg="new del">
        <pc:chgData name="Heinämäki Raisa" userId="6acd94b8-7ede-4fdf-abf6-bedbc0a1667b" providerId="ADAL" clId="{9FA73310-CF8F-4D3F-8125-F8224CB94B9A}" dt="2024-08-09T09:20:04.564" v="167" actId="47"/>
        <pc:sldMkLst>
          <pc:docMk/>
          <pc:sldMk cId="1840592629" sldId="4186"/>
        </pc:sldMkLst>
      </pc:sldChg>
      <pc:sldChg chg="addSp delSp modSp add mod ord">
        <pc:chgData name="Heinämäki Raisa" userId="6acd94b8-7ede-4fdf-abf6-bedbc0a1667b" providerId="ADAL" clId="{9FA73310-CF8F-4D3F-8125-F8224CB94B9A}" dt="2024-08-09T09:37:56.257" v="468" actId="20577"/>
        <pc:sldMkLst>
          <pc:docMk/>
          <pc:sldMk cId="3832687941" sldId="4186"/>
        </pc:sldMkLst>
        <pc:spChg chg="mod">
          <ac:chgData name="Heinämäki Raisa" userId="6acd94b8-7ede-4fdf-abf6-bedbc0a1667b" providerId="ADAL" clId="{9FA73310-CF8F-4D3F-8125-F8224CB94B9A}" dt="2024-08-09T09:27:31.563" v="361" actId="20577"/>
          <ac:spMkLst>
            <pc:docMk/>
            <pc:sldMk cId="3832687941" sldId="4186"/>
            <ac:spMk id="2" creationId="{77BA37DB-1FB2-A069-34D6-C86D540E87B7}"/>
          </ac:spMkLst>
        </pc:spChg>
        <pc:spChg chg="mod">
          <ac:chgData name="Heinämäki Raisa" userId="6acd94b8-7ede-4fdf-abf6-bedbc0a1667b" providerId="ADAL" clId="{9FA73310-CF8F-4D3F-8125-F8224CB94B9A}" dt="2024-08-09T09:37:56.257" v="468" actId="20577"/>
          <ac:spMkLst>
            <pc:docMk/>
            <pc:sldMk cId="3832687941" sldId="4186"/>
            <ac:spMk id="3" creationId="{8D67E4CF-B1DB-2F7C-8873-5C47FB0F1758}"/>
          </ac:spMkLst>
        </pc:spChg>
        <pc:spChg chg="add mod">
          <ac:chgData name="Heinämäki Raisa" userId="6acd94b8-7ede-4fdf-abf6-bedbc0a1667b" providerId="ADAL" clId="{9FA73310-CF8F-4D3F-8125-F8224CB94B9A}" dt="2024-08-09T09:28:52.317" v="370" actId="478"/>
          <ac:spMkLst>
            <pc:docMk/>
            <pc:sldMk cId="3832687941" sldId="4186"/>
            <ac:spMk id="5" creationId="{75BFA4DC-1758-D420-68F8-FC8050E3B9E6}"/>
          </ac:spMkLst>
        </pc:spChg>
        <pc:picChg chg="del">
          <ac:chgData name="Heinämäki Raisa" userId="6acd94b8-7ede-4fdf-abf6-bedbc0a1667b" providerId="ADAL" clId="{9FA73310-CF8F-4D3F-8125-F8224CB94B9A}" dt="2024-08-09T09:28:52.317" v="370" actId="478"/>
          <ac:picMkLst>
            <pc:docMk/>
            <pc:sldMk cId="3832687941" sldId="4186"/>
            <ac:picMk id="9" creationId="{B1300860-D351-CF3E-EFBA-B0D827ADE901}"/>
          </ac:picMkLst>
        </pc:picChg>
      </pc:sldChg>
      <pc:sldChg chg="modSp add mod ord">
        <pc:chgData name="Heinämäki Raisa" userId="6acd94b8-7ede-4fdf-abf6-bedbc0a1667b" providerId="ADAL" clId="{9FA73310-CF8F-4D3F-8125-F8224CB94B9A}" dt="2024-08-09T09:39:29.665" v="564" actId="20577"/>
        <pc:sldMkLst>
          <pc:docMk/>
          <pc:sldMk cId="3492048063" sldId="4187"/>
        </pc:sldMkLst>
        <pc:spChg chg="mod">
          <ac:chgData name="Heinämäki Raisa" userId="6acd94b8-7ede-4fdf-abf6-bedbc0a1667b" providerId="ADAL" clId="{9FA73310-CF8F-4D3F-8125-F8224CB94B9A}" dt="2024-08-09T09:39:29.665" v="564" actId="20577"/>
          <ac:spMkLst>
            <pc:docMk/>
            <pc:sldMk cId="3492048063" sldId="4187"/>
            <ac:spMk id="2" creationId="{27541146-6BC9-BB78-3AE8-C0ACA7E5CB8A}"/>
          </ac:spMkLst>
        </pc:spChg>
      </pc:sldChg>
      <pc:sldChg chg="new del">
        <pc:chgData name="Heinämäki Raisa" userId="6acd94b8-7ede-4fdf-abf6-bedbc0a1667b" providerId="ADAL" clId="{9FA73310-CF8F-4D3F-8125-F8224CB94B9A}" dt="2024-08-09T09:29:11.213" v="373" actId="47"/>
        <pc:sldMkLst>
          <pc:docMk/>
          <pc:sldMk cId="4063355219" sldId="4188"/>
        </pc:sldMkLst>
      </pc:sldChg>
      <pc:sldChg chg="addSp delSp modSp add mod">
        <pc:chgData name="Heinämäki Raisa" userId="6acd94b8-7ede-4fdf-abf6-bedbc0a1667b" providerId="ADAL" clId="{9FA73310-CF8F-4D3F-8125-F8224CB94B9A}" dt="2024-08-09T10:48:01.875" v="1199" actId="114"/>
        <pc:sldMkLst>
          <pc:docMk/>
          <pc:sldMk cId="4044625443" sldId="4189"/>
        </pc:sldMkLst>
        <pc:spChg chg="mod">
          <ac:chgData name="Heinämäki Raisa" userId="6acd94b8-7ede-4fdf-abf6-bedbc0a1667b" providerId="ADAL" clId="{9FA73310-CF8F-4D3F-8125-F8224CB94B9A}" dt="2024-08-09T09:54:21.184" v="605" actId="20577"/>
          <ac:spMkLst>
            <pc:docMk/>
            <pc:sldMk cId="4044625443" sldId="4189"/>
            <ac:spMk id="2" creationId="{77BA37DB-1FB2-A069-34D6-C86D540E87B7}"/>
          </ac:spMkLst>
        </pc:spChg>
        <pc:spChg chg="mod">
          <ac:chgData name="Heinämäki Raisa" userId="6acd94b8-7ede-4fdf-abf6-bedbc0a1667b" providerId="ADAL" clId="{9FA73310-CF8F-4D3F-8125-F8224CB94B9A}" dt="2024-08-09T10:48:01.875" v="1199" actId="114"/>
          <ac:spMkLst>
            <pc:docMk/>
            <pc:sldMk cId="4044625443" sldId="4189"/>
            <ac:spMk id="3" creationId="{8D67E4CF-B1DB-2F7C-8873-5C47FB0F1758}"/>
          </ac:spMkLst>
        </pc:spChg>
        <pc:spChg chg="del">
          <ac:chgData name="Heinämäki Raisa" userId="6acd94b8-7ede-4fdf-abf6-bedbc0a1667b" providerId="ADAL" clId="{9FA73310-CF8F-4D3F-8125-F8224CB94B9A}" dt="2024-08-09T10:46:23.084" v="1130" actId="931"/>
          <ac:spMkLst>
            <pc:docMk/>
            <pc:sldMk cId="4044625443" sldId="4189"/>
            <ac:spMk id="5" creationId="{75BFA4DC-1758-D420-68F8-FC8050E3B9E6}"/>
          </ac:spMkLst>
        </pc:spChg>
        <pc:picChg chg="add mod">
          <ac:chgData name="Heinämäki Raisa" userId="6acd94b8-7ede-4fdf-abf6-bedbc0a1667b" providerId="ADAL" clId="{9FA73310-CF8F-4D3F-8125-F8224CB94B9A}" dt="2024-08-09T10:46:24.933" v="1132" actId="962"/>
          <ac:picMkLst>
            <pc:docMk/>
            <pc:sldMk cId="4044625443" sldId="4189"/>
            <ac:picMk id="6" creationId="{CF1C8AA9-6CF4-6F26-8CE6-44F9592E5483}"/>
          </ac:picMkLst>
        </pc:picChg>
      </pc:sldChg>
      <pc:sldChg chg="modSp add mod modNotesTx">
        <pc:chgData name="Heinämäki Raisa" userId="6acd94b8-7ede-4fdf-abf6-bedbc0a1667b" providerId="ADAL" clId="{9FA73310-CF8F-4D3F-8125-F8224CB94B9A}" dt="2024-08-09T10:43:05.128" v="1124" actId="20577"/>
        <pc:sldMkLst>
          <pc:docMk/>
          <pc:sldMk cId="442977841" sldId="4190"/>
        </pc:sldMkLst>
        <pc:spChg chg="mod">
          <ac:chgData name="Heinämäki Raisa" userId="6acd94b8-7ede-4fdf-abf6-bedbc0a1667b" providerId="ADAL" clId="{9FA73310-CF8F-4D3F-8125-F8224CB94B9A}" dt="2024-08-09T10:43:05.128" v="1124" actId="20577"/>
          <ac:spMkLst>
            <pc:docMk/>
            <pc:sldMk cId="442977841" sldId="4190"/>
            <ac:spMk id="3" creationId="{B48F323F-60F9-FA44-A8B3-C542F61575F8}"/>
          </ac:spMkLst>
        </pc:spChg>
      </pc:sldChg>
      <pc:sldChg chg="new del">
        <pc:chgData name="Heinämäki Raisa" userId="6acd94b8-7ede-4fdf-abf6-bedbc0a1667b" providerId="ADAL" clId="{9FA73310-CF8F-4D3F-8125-F8224CB94B9A}" dt="2024-08-09T10:44:54.999" v="1128" actId="47"/>
        <pc:sldMkLst>
          <pc:docMk/>
          <pc:sldMk cId="789669800" sldId="4191"/>
        </pc:sldMkLst>
      </pc:sldChg>
      <pc:sldChg chg="addSp delSp modSp add mod">
        <pc:chgData name="Heinämäki Raisa" userId="6acd94b8-7ede-4fdf-abf6-bedbc0a1667b" providerId="ADAL" clId="{9FA73310-CF8F-4D3F-8125-F8224CB94B9A}" dt="2024-08-09T11:09:04.652" v="1577" actId="255"/>
        <pc:sldMkLst>
          <pc:docMk/>
          <pc:sldMk cId="2007154305" sldId="4192"/>
        </pc:sldMkLst>
        <pc:spChg chg="mod">
          <ac:chgData name="Heinämäki Raisa" userId="6acd94b8-7ede-4fdf-abf6-bedbc0a1667b" providerId="ADAL" clId="{9FA73310-CF8F-4D3F-8125-F8224CB94B9A}" dt="2024-08-09T10:58:28.885" v="1454" actId="20577"/>
          <ac:spMkLst>
            <pc:docMk/>
            <pc:sldMk cId="2007154305" sldId="4192"/>
            <ac:spMk id="2" creationId="{77BA37DB-1FB2-A069-34D6-C86D540E87B7}"/>
          </ac:spMkLst>
        </pc:spChg>
        <pc:spChg chg="mod">
          <ac:chgData name="Heinämäki Raisa" userId="6acd94b8-7ede-4fdf-abf6-bedbc0a1667b" providerId="ADAL" clId="{9FA73310-CF8F-4D3F-8125-F8224CB94B9A}" dt="2024-08-09T11:09:04.652" v="1577" actId="255"/>
          <ac:spMkLst>
            <pc:docMk/>
            <pc:sldMk cId="2007154305" sldId="4192"/>
            <ac:spMk id="3" creationId="{8D67E4CF-B1DB-2F7C-8873-5C47FB0F1758}"/>
          </ac:spMkLst>
        </pc:spChg>
        <pc:spChg chg="del">
          <ac:chgData name="Heinämäki Raisa" userId="6acd94b8-7ede-4fdf-abf6-bedbc0a1667b" providerId="ADAL" clId="{9FA73310-CF8F-4D3F-8125-F8224CB94B9A}" dt="2024-08-09T11:07:40.639" v="1574" actId="931"/>
          <ac:spMkLst>
            <pc:docMk/>
            <pc:sldMk cId="2007154305" sldId="4192"/>
            <ac:spMk id="5" creationId="{75BFA4DC-1758-D420-68F8-FC8050E3B9E6}"/>
          </ac:spMkLst>
        </pc:spChg>
        <pc:picChg chg="add mod">
          <ac:chgData name="Heinämäki Raisa" userId="6acd94b8-7ede-4fdf-abf6-bedbc0a1667b" providerId="ADAL" clId="{9FA73310-CF8F-4D3F-8125-F8224CB94B9A}" dt="2024-08-09T11:07:44.063" v="1576" actId="962"/>
          <ac:picMkLst>
            <pc:docMk/>
            <pc:sldMk cId="2007154305" sldId="4192"/>
            <ac:picMk id="6" creationId="{941209DB-2057-C64E-0F6C-C123FC6E93D7}"/>
          </ac:picMkLst>
        </pc:picChg>
      </pc:sldChg>
    </pc:docChg>
  </pc:docChgLst>
  <pc:docChgLst>
    <pc:chgData name="Heinämäki Raisa" userId="S::raisa.heinamaki@redcross.fi::6acd94b8-7ede-4fdf-abf6-bedbc0a1667b" providerId="AD" clId="Web-{4021E609-A45F-4EF8-ADF4-4B7B914852A5}"/>
    <pc:docChg chg="modSld">
      <pc:chgData name="Heinämäki Raisa" userId="S::raisa.heinamaki@redcross.fi::6acd94b8-7ede-4fdf-abf6-bedbc0a1667b" providerId="AD" clId="Web-{4021E609-A45F-4EF8-ADF4-4B7B914852A5}" dt="2024-08-12T09:57:30.040" v="56"/>
      <pc:docMkLst>
        <pc:docMk/>
      </pc:docMkLst>
      <pc:sldChg chg="modSp">
        <pc:chgData name="Heinämäki Raisa" userId="S::raisa.heinamaki@redcross.fi::6acd94b8-7ede-4fdf-abf6-bedbc0a1667b" providerId="AD" clId="Web-{4021E609-A45F-4EF8-ADF4-4B7B914852A5}" dt="2024-08-12T09:56:42.039" v="45" actId="20577"/>
        <pc:sldMkLst>
          <pc:docMk/>
          <pc:sldMk cId="2997733987" sldId="4183"/>
        </pc:sldMkLst>
        <pc:spChg chg="mod">
          <ac:chgData name="Heinämäki Raisa" userId="S::raisa.heinamaki@redcross.fi::6acd94b8-7ede-4fdf-abf6-bedbc0a1667b" providerId="AD" clId="Web-{4021E609-A45F-4EF8-ADF4-4B7B914852A5}" dt="2024-08-12T09:56:42.039" v="45" actId="20577"/>
          <ac:spMkLst>
            <pc:docMk/>
            <pc:sldMk cId="2997733987" sldId="4183"/>
            <ac:spMk id="3" creationId="{B48F323F-60F9-FA44-A8B3-C542F61575F8}"/>
          </ac:spMkLst>
        </pc:spChg>
      </pc:sldChg>
      <pc:sldChg chg="addSp delSp modSp mod modClrScheme chgLayout">
        <pc:chgData name="Heinämäki Raisa" userId="S::raisa.heinamaki@redcross.fi::6acd94b8-7ede-4fdf-abf6-bedbc0a1667b" providerId="AD" clId="Web-{4021E609-A45F-4EF8-ADF4-4B7B914852A5}" dt="2024-08-12T09:57:30.040" v="56"/>
        <pc:sldMkLst>
          <pc:docMk/>
          <pc:sldMk cId="104003147" sldId="4193"/>
        </pc:sldMkLst>
        <pc:spChg chg="del mod ord">
          <ac:chgData name="Heinämäki Raisa" userId="S::raisa.heinamaki@redcross.fi::6acd94b8-7ede-4fdf-abf6-bedbc0a1667b" providerId="AD" clId="Web-{4021E609-A45F-4EF8-ADF4-4B7B914852A5}" dt="2024-08-12T09:54:40.334" v="1"/>
          <ac:spMkLst>
            <pc:docMk/>
            <pc:sldMk cId="104003147" sldId="4193"/>
            <ac:spMk id="2" creationId="{F1847B3E-E972-5534-1C71-ED059265AB5E}"/>
          </ac:spMkLst>
        </pc:spChg>
        <pc:spChg chg="del">
          <ac:chgData name="Heinämäki Raisa" userId="S::raisa.heinamaki@redcross.fi::6acd94b8-7ede-4fdf-abf6-bedbc0a1667b" providerId="AD" clId="Web-{4021E609-A45F-4EF8-ADF4-4B7B914852A5}" dt="2024-08-12T09:54:29.037" v="0"/>
          <ac:spMkLst>
            <pc:docMk/>
            <pc:sldMk cId="104003147" sldId="4193"/>
            <ac:spMk id="3" creationId="{70E8982C-2486-F76A-CF13-C94843D597B9}"/>
          </ac:spMkLst>
        </pc:spChg>
        <pc:spChg chg="del">
          <ac:chgData name="Heinämäki Raisa" userId="S::raisa.heinamaki@redcross.fi::6acd94b8-7ede-4fdf-abf6-bedbc0a1667b" providerId="AD" clId="Web-{4021E609-A45F-4EF8-ADF4-4B7B914852A5}" dt="2024-08-12T09:54:29.037" v="0"/>
          <ac:spMkLst>
            <pc:docMk/>
            <pc:sldMk cId="104003147" sldId="4193"/>
            <ac:spMk id="4" creationId="{AE9F860B-E7D7-3EEF-3D00-38352B8B32F8}"/>
          </ac:spMkLst>
        </pc:spChg>
        <pc:spChg chg="add mod ord">
          <ac:chgData name="Heinämäki Raisa" userId="S::raisa.heinamaki@redcross.fi::6acd94b8-7ede-4fdf-abf6-bedbc0a1667b" providerId="AD" clId="Web-{4021E609-A45F-4EF8-ADF4-4B7B914852A5}" dt="2024-08-12T09:56:26.508" v="43" actId="20577"/>
          <ac:spMkLst>
            <pc:docMk/>
            <pc:sldMk cId="104003147" sldId="4193"/>
            <ac:spMk id="5" creationId="{296F8F9C-7B84-208A-CF1D-8C6CA76FD7D2}"/>
          </ac:spMkLst>
        </pc:spChg>
        <pc:spChg chg="add del mod">
          <ac:chgData name="Heinämäki Raisa" userId="S::raisa.heinamaki@redcross.fi::6acd94b8-7ede-4fdf-abf6-bedbc0a1667b" providerId="AD" clId="Web-{4021E609-A45F-4EF8-ADF4-4B7B914852A5}" dt="2024-08-12T09:57:30.040" v="56"/>
          <ac:spMkLst>
            <pc:docMk/>
            <pc:sldMk cId="104003147" sldId="4193"/>
            <ac:spMk id="8" creationId="{8A83BD2E-7F61-5604-B091-09E0F3CC6BEC}"/>
          </ac:spMkLst>
        </pc:spChg>
        <pc:picChg chg="add mod">
          <ac:chgData name="Heinämäki Raisa" userId="S::raisa.heinamaki@redcross.fi::6acd94b8-7ede-4fdf-abf6-bedbc0a1667b" providerId="AD" clId="Web-{4021E609-A45F-4EF8-ADF4-4B7B914852A5}" dt="2024-08-12T09:57:05.289" v="47" actId="1076"/>
          <ac:picMkLst>
            <pc:docMk/>
            <pc:sldMk cId="104003147" sldId="4193"/>
            <ac:picMk id="6" creationId="{5F6223EF-0CED-E6FF-53B4-1B10DADFAB89}"/>
          </ac:picMkLst>
        </pc:picChg>
        <pc:picChg chg="add mod">
          <ac:chgData name="Heinämäki Raisa" userId="S::raisa.heinamaki@redcross.fi::6acd94b8-7ede-4fdf-abf6-bedbc0a1667b" providerId="AD" clId="Web-{4021E609-A45F-4EF8-ADF4-4B7B914852A5}" dt="2024-08-12T09:57:08.571" v="48" actId="1076"/>
          <ac:picMkLst>
            <pc:docMk/>
            <pc:sldMk cId="104003147" sldId="4193"/>
            <ac:picMk id="7" creationId="{5D5D032E-8F82-F9FA-6599-EF63CF5F06C5}"/>
          </ac:picMkLst>
        </pc:picChg>
      </pc:sldChg>
    </pc:docChg>
  </pc:docChgLst>
  <pc:docChgLst>
    <pc:chgData name="Heinämäki Raisa" userId="S::raisa.heinamaki@redcross.fi::6acd94b8-7ede-4fdf-abf6-bedbc0a1667b" providerId="AD" clId="Web-{C70EA56B-8D26-4A76-A51D-BF7F1AF4FA17}"/>
    <pc:docChg chg="mod modSld">
      <pc:chgData name="Heinämäki Raisa" userId="S::raisa.heinamaki@redcross.fi::6acd94b8-7ede-4fdf-abf6-bedbc0a1667b" providerId="AD" clId="Web-{C70EA56B-8D26-4A76-A51D-BF7F1AF4FA17}" dt="2024-08-14T10:05:09.268" v="3" actId="20577"/>
      <pc:docMkLst>
        <pc:docMk/>
      </pc:docMkLst>
      <pc:sldChg chg="modSp modCm">
        <pc:chgData name="Heinämäki Raisa" userId="S::raisa.heinamaki@redcross.fi::6acd94b8-7ede-4fdf-abf6-bedbc0a1667b" providerId="AD" clId="Web-{C70EA56B-8D26-4A76-A51D-BF7F1AF4FA17}" dt="2024-08-14T10:05:09.268" v="3" actId="20577"/>
        <pc:sldMkLst>
          <pc:docMk/>
          <pc:sldMk cId="3832687941" sldId="4186"/>
        </pc:sldMkLst>
        <pc:spChg chg="mod">
          <ac:chgData name="Heinämäki Raisa" userId="S::raisa.heinamaki@redcross.fi::6acd94b8-7ede-4fdf-abf6-bedbc0a1667b" providerId="AD" clId="Web-{C70EA56B-8D26-4A76-A51D-BF7F1AF4FA17}" dt="2024-08-14T10:05:09.268" v="3" actId="20577"/>
          <ac:spMkLst>
            <pc:docMk/>
            <pc:sldMk cId="3832687941" sldId="4186"/>
            <ac:spMk id="3" creationId="{8D67E4CF-B1DB-2F7C-8873-5C47FB0F175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einämäki Raisa" userId="S::raisa.heinamaki@redcross.fi::6acd94b8-7ede-4fdf-abf6-bedbc0a1667b" providerId="AD" clId="Web-{C70EA56B-8D26-4A76-A51D-BF7F1AF4FA17}" dt="2024-08-14T10:04:58.298" v="2" actId="20577"/>
              <pc2:cmMkLst xmlns:pc2="http://schemas.microsoft.com/office/powerpoint/2019/9/main/command">
                <pc:docMk/>
                <pc:sldMk cId="3832687941" sldId="4186"/>
                <pc2:cmMk id="{FB5FA888-CCAC-4332-AF91-79CE7567F709}"/>
              </pc2:cmMkLst>
            </pc226:cmChg>
          </p:ext>
        </pc:extLst>
      </pc:sldChg>
    </pc:docChg>
  </pc:docChgLst>
  <pc:docChgLst>
    <pc:chgData name="Heinämäki Raisa" userId="6acd94b8-7ede-4fdf-abf6-bedbc0a1667b" providerId="ADAL" clId="{F1B1942F-763A-48AA-9D5D-C1FA9C27D312}"/>
    <pc:docChg chg="addSld modSld modMainMaster">
      <pc:chgData name="Heinämäki Raisa" userId="6acd94b8-7ede-4fdf-abf6-bedbc0a1667b" providerId="ADAL" clId="{F1B1942F-763A-48AA-9D5D-C1FA9C27D312}" dt="2024-08-14T10:07:29.264" v="6"/>
      <pc:docMkLst>
        <pc:docMk/>
      </pc:docMkLst>
      <pc:sldChg chg="modSp mod delCm modCm">
        <pc:chgData name="Heinämäki Raisa" userId="6acd94b8-7ede-4fdf-abf6-bedbc0a1667b" providerId="ADAL" clId="{F1B1942F-763A-48AA-9D5D-C1FA9C27D312}" dt="2024-08-14T10:07:29.264" v="6"/>
        <pc:sldMkLst>
          <pc:docMk/>
          <pc:sldMk cId="738834292" sldId="4141"/>
        </pc:sldMkLst>
        <pc:spChg chg="mod">
          <ac:chgData name="Heinämäki Raisa" userId="6acd94b8-7ede-4fdf-abf6-bedbc0a1667b" providerId="ADAL" clId="{F1B1942F-763A-48AA-9D5D-C1FA9C27D312}" dt="2024-08-14T10:07:15.992" v="4" actId="20577"/>
          <ac:spMkLst>
            <pc:docMk/>
            <pc:sldMk cId="738834292" sldId="4141"/>
            <ac:spMk id="4" creationId="{36C2FD41-DBE1-4A1A-A84D-5639BD925B9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Heinämäki Raisa" userId="6acd94b8-7ede-4fdf-abf6-bedbc0a1667b" providerId="ADAL" clId="{F1B1942F-763A-48AA-9D5D-C1FA9C27D312}" dt="2024-08-14T10:07:29.264" v="6"/>
              <pc2:cmMkLst xmlns:pc2="http://schemas.microsoft.com/office/powerpoint/2019/9/main/command">
                <pc:docMk/>
                <pc:sldMk cId="738834292" sldId="4141"/>
                <pc2:cmMk id="{6E85F363-84CC-4BA6-8C2E-2EB7ECFCB27A}"/>
              </pc2:cmMkLst>
            </pc226:cmChg>
          </p:ext>
        </pc:extLst>
      </pc:sldChg>
      <pc:sldChg chg="new">
        <pc:chgData name="Heinämäki Raisa" userId="6acd94b8-7ede-4fdf-abf6-bedbc0a1667b" providerId="ADAL" clId="{F1B1942F-763A-48AA-9D5D-C1FA9C27D312}" dt="2024-08-12T09:53:37.766" v="0" actId="680"/>
        <pc:sldMkLst>
          <pc:docMk/>
          <pc:sldMk cId="104003147" sldId="4193"/>
        </pc:sldMkLst>
      </pc:sldChg>
      <pc:sldMasterChg chg="modSp mod">
        <pc:chgData name="Heinämäki Raisa" userId="6acd94b8-7ede-4fdf-abf6-bedbc0a1667b" providerId="ADAL" clId="{F1B1942F-763A-48AA-9D5D-C1FA9C27D312}" dt="2024-08-12T09:58:42.862" v="2" actId="20577"/>
        <pc:sldMasterMkLst>
          <pc:docMk/>
          <pc:sldMasterMk cId="1923731498" sldId="2147483648"/>
        </pc:sldMasterMkLst>
        <pc:spChg chg="mod">
          <ac:chgData name="Heinämäki Raisa" userId="6acd94b8-7ede-4fdf-abf6-bedbc0a1667b" providerId="ADAL" clId="{F1B1942F-763A-48AA-9D5D-C1FA9C27D312}" dt="2024-08-12T09:58:42.862" v="2" actId="20577"/>
          <ac:spMkLst>
            <pc:docMk/>
            <pc:sldMasterMk cId="1923731498" sldId="2147483648"/>
            <ac:spMk id="14" creationId="{D4E3EEA6-F284-034E-8910-605416FAEBAF}"/>
          </ac:spMkLst>
        </pc:spChg>
      </pc:sldMasterChg>
    </pc:docChg>
  </pc:docChgLst>
  <pc:docChgLst>
    <pc:chgData name="Bergroth Ada" userId="S::ada.bergroth@redcross.fi::7333217b-3dbb-457e-8742-251707e12305" providerId="AD" clId="Web-{FD221EF5-E3B9-4BE2-8DCD-B81D864A323A}"/>
    <pc:docChg chg="modSld">
      <pc:chgData name="Bergroth Ada" userId="S::ada.bergroth@redcross.fi::7333217b-3dbb-457e-8742-251707e12305" providerId="AD" clId="Web-{FD221EF5-E3B9-4BE2-8DCD-B81D864A323A}" dt="2024-08-19T13:02:26.272" v="33" actId="20577"/>
      <pc:docMkLst>
        <pc:docMk/>
      </pc:docMkLst>
      <pc:sldChg chg="modSp">
        <pc:chgData name="Bergroth Ada" userId="S::ada.bergroth@redcross.fi::7333217b-3dbb-457e-8742-251707e12305" providerId="AD" clId="Web-{FD221EF5-E3B9-4BE2-8DCD-B81D864A323A}" dt="2024-08-19T13:02:26.272" v="33" actId="20577"/>
        <pc:sldMkLst>
          <pc:docMk/>
          <pc:sldMk cId="3832687941" sldId="4186"/>
        </pc:sldMkLst>
        <pc:spChg chg="mod">
          <ac:chgData name="Bergroth Ada" userId="S::ada.bergroth@redcross.fi::7333217b-3dbb-457e-8742-251707e12305" providerId="AD" clId="Web-{FD221EF5-E3B9-4BE2-8DCD-B81D864A323A}" dt="2024-08-19T13:02:26.272" v="33" actId="20577"/>
          <ac:spMkLst>
            <pc:docMk/>
            <pc:sldMk cId="3832687941" sldId="4186"/>
            <ac:spMk id="3" creationId="{8D67E4CF-B1DB-2F7C-8873-5C47FB0F17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6ED7-E594-284A-BCB0-7DD2E0F5F816}" type="datetimeFigureOut">
              <a:rPr lang="fi-FI" smtClean="0"/>
              <a:t>13.9.2024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1C9AF-C8A2-E248-9C2D-AAFE8E0C60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093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9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767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393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238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0811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Kuvassa</a:t>
            </a:r>
            <a:r>
              <a:rPr lang="en-US"/>
              <a:t> 10-vuotias Ali </a:t>
            </a:r>
            <a:r>
              <a:rPr lang="en-US" err="1"/>
              <a:t>sylissään</a:t>
            </a:r>
            <a:r>
              <a:rPr lang="en-US"/>
              <a:t> 4 </a:t>
            </a:r>
            <a:r>
              <a:rPr lang="en-US" err="1"/>
              <a:t>kuukauden</a:t>
            </a:r>
            <a:r>
              <a:rPr lang="en-US"/>
              <a:t> </a:t>
            </a:r>
            <a:r>
              <a:rPr lang="en-US" err="1"/>
              <a:t>ikäinen</a:t>
            </a:r>
            <a:r>
              <a:rPr lang="en-US"/>
              <a:t> </a:t>
            </a:r>
            <a:r>
              <a:rPr lang="en-US" err="1"/>
              <a:t>Baklo-vuohi</a:t>
            </a:r>
            <a:r>
              <a:rPr lang="en-US"/>
              <a:t>, </a:t>
            </a:r>
            <a:r>
              <a:rPr lang="en-US" err="1"/>
              <a:t>jonka</a:t>
            </a:r>
            <a:r>
              <a:rPr lang="en-US"/>
              <a:t> </a:t>
            </a:r>
            <a:r>
              <a:rPr lang="en-US" err="1"/>
              <a:t>perhe</a:t>
            </a:r>
            <a:r>
              <a:rPr lang="en-US"/>
              <a:t> </a:t>
            </a:r>
            <a:r>
              <a:rPr lang="en-US" err="1"/>
              <a:t>sai</a:t>
            </a:r>
            <a:r>
              <a:rPr lang="en-US"/>
              <a:t> </a:t>
            </a:r>
            <a:r>
              <a:rPr lang="en-US" err="1"/>
              <a:t>Punaiselta</a:t>
            </a:r>
            <a:r>
              <a:rPr lang="en-US"/>
              <a:t> </a:t>
            </a:r>
            <a:r>
              <a:rPr lang="en-US" err="1"/>
              <a:t>Ristiltä</a:t>
            </a:r>
            <a:r>
              <a:rPr lang="en-US"/>
              <a:t>. </a:t>
            </a:r>
            <a:br>
              <a:rPr lang="en-US"/>
            </a:br>
            <a:r>
              <a:rPr lang="en-US"/>
              <a:t>Kuva: Aki </a:t>
            </a:r>
            <a:r>
              <a:rPr lang="en-US" err="1"/>
              <a:t>Kolehmainen</a:t>
            </a:r>
            <a:r>
              <a:rPr lang="en-US"/>
              <a:t> / </a:t>
            </a:r>
            <a:r>
              <a:rPr lang="en-US" err="1"/>
              <a:t>Suomen</a:t>
            </a:r>
            <a:r>
              <a:rPr lang="en-US"/>
              <a:t> Punainen Risti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131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Kuvassa</a:t>
            </a:r>
            <a:r>
              <a:rPr lang="en-US"/>
              <a:t> </a:t>
            </a:r>
            <a:r>
              <a:rPr lang="en-US" err="1"/>
              <a:t>Kedo</a:t>
            </a:r>
            <a:r>
              <a:rPr lang="en-US"/>
              <a:t> Mei, </a:t>
            </a:r>
            <a:r>
              <a:rPr lang="en-US" err="1"/>
              <a:t>Etiopian</a:t>
            </a:r>
            <a:r>
              <a:rPr lang="en-US"/>
              <a:t> </a:t>
            </a:r>
            <a:r>
              <a:rPr lang="en-US" err="1"/>
              <a:t>Punaisen</a:t>
            </a:r>
            <a:r>
              <a:rPr lang="en-US"/>
              <a:t> </a:t>
            </a:r>
            <a:r>
              <a:rPr lang="en-US" err="1"/>
              <a:t>Ristin</a:t>
            </a:r>
            <a:r>
              <a:rPr lang="en-US"/>
              <a:t> </a:t>
            </a:r>
            <a:r>
              <a:rPr lang="en-US" err="1"/>
              <a:t>vapaaehtoinen</a:t>
            </a:r>
            <a:r>
              <a:rPr lang="en-US"/>
              <a:t>. Hän </a:t>
            </a:r>
            <a:r>
              <a:rPr lang="en-US" err="1"/>
              <a:t>kertoo</a:t>
            </a:r>
            <a:r>
              <a:rPr lang="en-US"/>
              <a:t>: </a:t>
            </a:r>
            <a:r>
              <a:rPr lang="fi-FI"/>
              <a:t>"Tämä vesivarasto hyödyttää kaikkia kylässä. Se on erityisen hyödyllinen vanhuksille, koska he saavat nyt helpommin vettä. Mutta nykyisen kuivuuden vuoksi tarvitaan edelleen lisää vettä.”</a:t>
            </a:r>
            <a:endParaRPr lang="en-US"/>
          </a:p>
          <a:p>
            <a:r>
              <a:rPr lang="en-US"/>
              <a:t>Kuva: Aki </a:t>
            </a:r>
            <a:r>
              <a:rPr lang="en-US" err="1"/>
              <a:t>Kolehmainen</a:t>
            </a:r>
            <a:r>
              <a:rPr lang="en-US"/>
              <a:t> / </a:t>
            </a:r>
            <a:r>
              <a:rPr lang="en-US" err="1"/>
              <a:t>Suomen</a:t>
            </a:r>
            <a:r>
              <a:rPr lang="en-US"/>
              <a:t> Punainen Risti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36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4DE3F7-DC73-574E-BBEF-067A7B976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noProof="0"/>
              <a:t>to</a:t>
            </a:r>
            <a:r>
              <a:rPr lang="fi-FI"/>
              <a:t>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subtitle</a:t>
            </a:r>
            <a:r>
              <a:rPr lang="fi-FI"/>
              <a:t> </a:t>
            </a:r>
            <a:r>
              <a:rPr lang="fi-FI" err="1"/>
              <a:t>style</a:t>
            </a: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9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14705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8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72938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02189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88243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I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8851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5562596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2701" y="1483775"/>
            <a:ext cx="5562598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92305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-41334" y="0"/>
            <a:ext cx="61373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8104" y="1483775"/>
            <a:ext cx="5562764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69997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104" y="1483776"/>
            <a:ext cx="5562764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104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301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4A7CF-52A9-2744-A095-A908B8D40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47C94-D7F6-5149-B2B6-878580DA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522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CC56C-5124-B44F-BB14-8E822851C0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1978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159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walking on a dirt path&#10;&#10;Description automatically generated with medium confidence">
            <a:extLst>
              <a:ext uri="{FF2B5EF4-FFF2-40B4-BE49-F238E27FC236}">
                <a16:creationId xmlns:a16="http://schemas.microsoft.com/office/drawing/2014/main" id="{BD2846D1-CA6C-3547-B194-4AB11C7E6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1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2896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034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subtitle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90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15B939-FDDC-D043-B727-03F8A4AE3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095" cy="5919788"/>
          </a:xfrm>
        </p:spPr>
        <p:txBody>
          <a:bodyPr/>
          <a:lstStyle/>
          <a:p>
            <a:endParaRPr lang="fi-FI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8C02F-996C-014B-A63A-A5E9141B6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006" y="0"/>
            <a:ext cx="6096000" cy="591978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3073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ACA1C-0C0D-034E-8DD7-F83206FDF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stylesa</a:t>
            </a:r>
            <a:endParaRPr lang="fi-FI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509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BRÄNDI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869AD-BD96-C14A-AEB2-942F637BC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61983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1">
    <p:bg>
      <p:bgPr>
        <a:solidFill>
          <a:srgbClr val="BEA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7B409-AC43-514B-A8E4-5299EA481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02252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892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71F2C8-4C72-9543-8994-0E84699E66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68596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9FDE1E-3511-2C4E-BFC7-4C76B43B31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74FD2-0BD4-BF49-9017-115079CE1EA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5745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99813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CB8AE-9890-DE43-B3F1-9FA29E70D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09482" y="1483776"/>
            <a:ext cx="3467386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9481" y="5063883"/>
            <a:ext cx="3467386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2314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34169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874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0458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76D147-9687-9344-8C8D-BD2F36364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B85F9E-919D-2A4C-BFCD-A5FBB3C69D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26065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D3AE2-5E57-E440-BDFF-C77D11465E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9127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77CB89-4E83-6D49-8E76-46F59C95AD7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32189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74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AC1F-E6E6-C340-9D7F-D43AF53099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00356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HTIAJAKO BULLET 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7334" y="-1"/>
            <a:ext cx="6054666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280" y="621087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073" y="1940298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5152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4DE3F7-DC73-574E-BBEF-067A7B976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noProof="0"/>
              <a:t>to</a:t>
            </a:r>
            <a:r>
              <a:rPr lang="fi-FI"/>
              <a:t>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subtitle</a:t>
            </a:r>
            <a:r>
              <a:rPr lang="fi-FI"/>
              <a:t> </a:t>
            </a:r>
            <a:r>
              <a:rPr lang="fi-FI" err="1"/>
              <a:t>style</a:t>
            </a: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85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child holding a red box&#10;&#10;Description automatically generated">
            <a:extLst>
              <a:ext uri="{FF2B5EF4-FFF2-40B4-BE49-F238E27FC236}">
                <a16:creationId xmlns:a16="http://schemas.microsoft.com/office/drawing/2014/main" id="{040CFB46-6F58-5F70-0E4E-4D5E26650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2896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034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subtitle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AC1F-E6E6-C340-9D7F-D43AF53099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82096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09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22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867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9F695-8668-224C-8AFC-D44698FF56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809484"/>
            <a:ext cx="10515600" cy="280048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8B2654-D836-4347-9069-004B90A0A55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2359779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7193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867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BBE2-965C-4042-BAD8-4FC80562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355850"/>
            <a:ext cx="10515600" cy="2944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5093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5864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586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078FF3-7CF2-B747-84A2-136E76FC7C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505075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D56223-2B0B-BF47-A473-46887AC2D8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89688" y="2505075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27244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5864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586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505075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15A47-6782-C54A-93D2-C9A076009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993" y="250507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674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10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612458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83236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94759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88765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I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47962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5562596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2701" y="1483775"/>
            <a:ext cx="5562598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03182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-41334" y="0"/>
            <a:ext cx="61373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8104" y="1483775"/>
            <a:ext cx="5562764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861888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104" y="1483776"/>
            <a:ext cx="5562764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104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4688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4A7CF-52A9-2744-A095-A908B8D40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47C94-D7F6-5149-B2B6-878580DA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64454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CC56C-5124-B44F-BB14-8E822851C0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1978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57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70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15B939-FDDC-D043-B727-03F8A4AE3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095" cy="5919788"/>
          </a:xfrm>
        </p:spPr>
        <p:txBody>
          <a:bodyPr/>
          <a:lstStyle/>
          <a:p>
            <a:endParaRPr lang="fi-FI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8C02F-996C-014B-A63A-A5E9141B6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006" y="0"/>
            <a:ext cx="6096000" cy="591978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1287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ACA1C-0C0D-034E-8DD7-F83206FDF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stylesa</a:t>
            </a:r>
            <a:endParaRPr lang="fi-FI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6950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BRÄNDI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869AD-BD96-C14A-AEB2-942F637BC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2297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1">
    <p:bg>
      <p:bgPr>
        <a:solidFill>
          <a:srgbClr val="BEA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7B409-AC43-514B-A8E4-5299EA481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506165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17060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71F2C8-4C72-9543-8994-0E84699E66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529522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9FDE1E-3511-2C4E-BFC7-4C76B43B31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74FD2-0BD4-BF49-9017-115079CE1EA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5745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072295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CB8AE-9890-DE43-B3F1-9FA29E70D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09482" y="1483776"/>
            <a:ext cx="3467386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9481" y="5063883"/>
            <a:ext cx="3467386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2314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810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874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179645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76D147-9687-9344-8C8D-BD2F36364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B85F9E-919D-2A4C-BFCD-A5FBB3C69D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26065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D3AE2-5E57-E440-BDFF-C77D11465E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9127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77CB89-4E83-6D49-8E76-46F59C95AD7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32189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09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867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9F695-8668-224C-8AFC-D44698FF56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809484"/>
            <a:ext cx="10515600" cy="280048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8B2654-D836-4347-9069-004B90A0A55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2359779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147335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56BFAD7-9DED-4422-A475-4CE2BFE4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8895-46AC-4C01-A787-34FF7B72471F}" type="datetimeFigureOut">
              <a:rPr lang="fi-FI" smtClean="0"/>
              <a:t>13.9.2024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74E1879-49AA-4D42-BB6A-E5F387457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677F966-8DB2-4C8E-89BB-E604CAD0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8F1D-A5FB-4D84-A196-E2236A1AAA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39432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4511173"/>
      </p:ext>
    </p:extLst>
  </p:cSld>
  <p:clrMapOvr>
    <a:masterClrMapping/>
  </p:clrMapOvr>
  <p:transition>
    <p:cover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4DE3F7-DC73-574E-BBEF-067A7B976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subtitle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915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walking on a dirt path&#10;&#10;Description automatically generated with medium confidence">
            <a:extLst>
              <a:ext uri="{FF2B5EF4-FFF2-40B4-BE49-F238E27FC236}">
                <a16:creationId xmlns:a16="http://schemas.microsoft.com/office/drawing/2014/main" id="{A926111C-0DA8-4AC2-9D64-685C0A60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19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C6D6EFD-CA23-ED3F-2613-7D17BDA5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1D5C1B7-F23F-FCAF-9CB6-47CA1E3B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noProof="0"/>
              <a:t>to</a:t>
            </a:r>
            <a:r>
              <a:rPr lang="fi-FI"/>
              <a:t>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subtitle</a:t>
            </a:r>
            <a:r>
              <a:rPr lang="fi-FI"/>
              <a:t> </a:t>
            </a:r>
            <a:r>
              <a:rPr lang="fi-FI" err="1"/>
              <a:t>style</a:t>
            </a:r>
            <a:endParaRPr lang="fi-FI"/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57903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926111C-0DA8-4AC2-9D64-685C0A60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96" y="0"/>
            <a:ext cx="1219819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C6D6EFD-CA23-ED3F-2613-7D17BDA5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1D5C1B7-F23F-FCAF-9CB6-47CA1E3B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noProof="0"/>
              <a:t>to</a:t>
            </a:r>
            <a:r>
              <a:rPr lang="fi-FI"/>
              <a:t>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subtitle</a:t>
            </a:r>
            <a:r>
              <a:rPr lang="fi-FI"/>
              <a:t> </a:t>
            </a:r>
            <a:r>
              <a:rPr lang="fi-FI" err="1"/>
              <a:t>style</a:t>
            </a:r>
            <a:endParaRPr lang="fi-FI"/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776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926111C-0DA8-4AC2-9D64-685C0A60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"/>
          <a:stretch/>
        </p:blipFill>
        <p:spPr>
          <a:xfrm>
            <a:off x="-6191" y="0"/>
            <a:ext cx="1219819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C6D6EFD-CA23-ED3F-2613-7D17BDA5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1D5C1B7-F23F-FCAF-9CB6-47CA1E3B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noProof="0"/>
              <a:t>to</a:t>
            </a:r>
            <a:r>
              <a:rPr lang="fi-FI"/>
              <a:t>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subtitle</a:t>
            </a:r>
            <a:r>
              <a:rPr lang="fi-FI"/>
              <a:t> </a:t>
            </a:r>
            <a:r>
              <a:rPr lang="fi-FI" err="1"/>
              <a:t>style</a:t>
            </a:r>
            <a:endParaRPr lang="fi-FI"/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60076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AC1F-E6E6-C340-9D7F-D43AF53099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003562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10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70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498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9F695-8668-224C-8AFC-D44698FF56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317115"/>
            <a:ext cx="10515600" cy="280048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b="0" noProof="0"/>
          </a:p>
          <a:p>
            <a:pPr lvl="2"/>
            <a:endParaRPr lang="fi-FI" b="0" noProof="0"/>
          </a:p>
          <a:p>
            <a:pPr lvl="3"/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8B2654-D836-4347-9069-004B90A0A55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1867410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1473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867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BBE2-965C-4042-BAD8-4FC80562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355850"/>
            <a:ext cx="10515600" cy="2944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54555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836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BBE2-965C-4042-BAD8-4FC80562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33819"/>
            <a:ext cx="10515600" cy="2944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754555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10725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10725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078FF3-7CF2-B747-84A2-136E76FC7C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b="0" noProof="0"/>
          </a:p>
          <a:p>
            <a:pPr lvl="2"/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D56223-2B0B-BF47-A473-46887AC2D8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89688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674671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57618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7618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76829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15A47-6782-C54A-93D2-C9A076009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993" y="2176829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1514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63489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82700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D0F4A-62D2-D935-BC88-590E264F57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5863" y="763121"/>
            <a:ext cx="5083175" cy="485298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212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 noProof="0"/>
          </a:p>
          <a:p>
            <a:pPr lvl="1"/>
            <a:endParaRPr lang="fi-FI" noProof="0"/>
          </a:p>
          <a:p>
            <a:pPr lvl="2"/>
            <a:r>
              <a:rPr lang="fi-FI" noProof="0"/>
              <a:t>	</a:t>
            </a:r>
          </a:p>
          <a:p>
            <a:pPr lvl="1"/>
            <a:r>
              <a:rPr lang="fi-FI" noProof="0"/>
              <a:t>		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 noProof="0"/>
          </a:p>
          <a:p>
            <a:pPr lvl="1"/>
            <a:endParaRPr lang="fi-FI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147052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 noProof="0"/>
          </a:p>
          <a:p>
            <a:pPr lvl="1"/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1"/>
            <a:endParaRPr lang="fi-FI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49333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729382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1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1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021893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882437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885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5864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586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078FF3-7CF2-B747-84A2-136E76FC7C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505075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D56223-2B0B-BF47-A473-46887AC2D8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89688" y="2505075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67467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5562596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2701" y="1483775"/>
            <a:ext cx="5562598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3050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-41334" y="0"/>
            <a:ext cx="61373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8104" y="1483775"/>
            <a:ext cx="5562764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699974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104" y="1483776"/>
            <a:ext cx="5562764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104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433013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8596" y="59419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9389" y="191340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6704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7334" y="-1"/>
            <a:ext cx="6054666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280" y="621087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073" y="1940298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2012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1596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3953435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6007" y="795899"/>
            <a:ext cx="7114112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7594" y="2115110"/>
            <a:ext cx="7114112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54584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4A7CF-52A9-2744-A095-A908B8D40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47C94-D7F6-5149-B2B6-878580DA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5225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CC56C-5124-B44F-BB14-8E822851C0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1978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15948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15B939-FDDC-D043-B727-03F8A4AE3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095" cy="5919788"/>
          </a:xfrm>
        </p:spPr>
        <p:txBody>
          <a:bodyPr/>
          <a:lstStyle/>
          <a:p>
            <a:endParaRPr lang="fi-FI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8C02F-996C-014B-A63A-A5E9141B6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006" y="0"/>
            <a:ext cx="6096000" cy="591978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30737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ACA1C-0C0D-034E-8DD7-F83206FDF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50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5864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586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505075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15A47-6782-C54A-93D2-C9A076009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993" y="250507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1514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BRÄNDI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869AD-BD96-C14A-AEB2-942F637BC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619831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1">
    <p:bg>
      <p:bgPr>
        <a:solidFill>
          <a:srgbClr val="BEA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7B409-AC43-514B-A8E4-5299EA481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022526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892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71F2C8-4C72-9543-8994-0E84699E66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685966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9FDE1E-3511-2C4E-BFC7-4C76B43B31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 noProof="0"/>
          </a:p>
          <a:p>
            <a:pPr lvl="1"/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74FD2-0BD4-BF49-9017-115079CE1EA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5745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99813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A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08329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CB8AE-9890-DE43-B3F1-9FA29E70D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09482" y="1483776"/>
            <a:ext cx="3467386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9481" y="5063883"/>
            <a:ext cx="3467386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2314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341690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874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04587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76D147-9687-9344-8C8D-BD2F36364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B85F9E-919D-2A4C-BFCD-A5FBB3C69D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26065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D3AE2-5E57-E440-BDFF-C77D11465E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9127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77CB89-4E83-6D49-8E76-46F59C95AD7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32189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7435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38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9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theme" Target="../theme/theme3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92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7963-B688-6345-9742-540145AD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ADB4FF-36A8-5847-9E28-618A7E39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3EEA6-F284-034E-8910-605416FAEBAF}"/>
              </a:ext>
            </a:extLst>
          </p:cNvPr>
          <p:cNvSpPr txBox="1"/>
          <p:nvPr userDrawn="1"/>
        </p:nvSpPr>
        <p:spPr>
          <a:xfrm>
            <a:off x="272592" y="6392083"/>
            <a:ext cx="4252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0" i="0" noProof="1">
                <a:latin typeface="Arial" panose="020B0604020202020204" pitchFamily="34" charset="0"/>
                <a:cs typeface="Arial" panose="020B0604020202020204" pitchFamily="34" charset="0"/>
              </a:rPr>
              <a:t>Nälkäpäivä 2024</a:t>
            </a:r>
          </a:p>
        </p:txBody>
      </p:sp>
    </p:spTree>
    <p:extLst>
      <p:ext uri="{BB962C8B-B14F-4D97-AF65-F5344CB8AC3E}">
        <p14:creationId xmlns:p14="http://schemas.microsoft.com/office/powerpoint/2010/main" val="19237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2" r:id="rId5"/>
    <p:sldLayoutId id="2147483664" r:id="rId6"/>
    <p:sldLayoutId id="2147483665" r:id="rId7"/>
    <p:sldLayoutId id="2147483653" r:id="rId8"/>
    <p:sldLayoutId id="2147483692" r:id="rId9"/>
    <p:sldLayoutId id="2147483667" r:id="rId10"/>
    <p:sldLayoutId id="2147483668" r:id="rId11"/>
    <p:sldLayoutId id="2147483669" r:id="rId12"/>
    <p:sldLayoutId id="2147483670" r:id="rId13"/>
    <p:sldLayoutId id="2147483691" r:id="rId14"/>
    <p:sldLayoutId id="2147483672" r:id="rId15"/>
    <p:sldLayoutId id="2147483671" r:id="rId16"/>
    <p:sldLayoutId id="2147483673" r:id="rId17"/>
    <p:sldLayoutId id="2147483674" r:id="rId18"/>
    <p:sldLayoutId id="2147483675" r:id="rId19"/>
    <p:sldLayoutId id="2147483676" r:id="rId20"/>
    <p:sldLayoutId id="2147483678" r:id="rId21"/>
    <p:sldLayoutId id="2147483679" r:id="rId22"/>
    <p:sldLayoutId id="2147483681" r:id="rId23"/>
    <p:sldLayoutId id="2147483680" r:id="rId24"/>
    <p:sldLayoutId id="2147483684" r:id="rId25"/>
    <p:sldLayoutId id="2147483686" r:id="rId26"/>
    <p:sldLayoutId id="2147483687" r:id="rId27"/>
    <p:sldLayoutId id="2147483688" r:id="rId28"/>
    <p:sldLayoutId id="2147483689" r:id="rId29"/>
    <p:sldLayoutId id="2147483765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7963-B688-6345-9742-540145AD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ADB4FF-36A8-5847-9E28-618A7E39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3EEA6-F284-034E-8910-605416FAEBAF}"/>
              </a:ext>
            </a:extLst>
          </p:cNvPr>
          <p:cNvSpPr txBox="1"/>
          <p:nvPr userDrawn="1"/>
        </p:nvSpPr>
        <p:spPr>
          <a:xfrm>
            <a:off x="272592" y="6392083"/>
            <a:ext cx="4252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0" i="0" noProof="1">
                <a:latin typeface="Arial" panose="020B0604020202020204" pitchFamily="34" charset="0"/>
                <a:cs typeface="Arial" panose="020B0604020202020204" pitchFamily="34" charset="0"/>
              </a:rPr>
              <a:t>Nälkäpäivä 2023</a:t>
            </a:r>
          </a:p>
        </p:txBody>
      </p:sp>
    </p:spTree>
    <p:extLst>
      <p:ext uri="{BB962C8B-B14F-4D97-AF65-F5344CB8AC3E}">
        <p14:creationId xmlns:p14="http://schemas.microsoft.com/office/powerpoint/2010/main" val="388555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95" r:id="rId2"/>
    <p:sldLayoutId id="2147483696" r:id="rId3"/>
    <p:sldLayoutId id="2147483697" r:id="rId4"/>
    <p:sldLayoutId id="2147483728" r:id="rId5"/>
    <p:sldLayoutId id="2147483739" r:id="rId6"/>
    <p:sldLayoutId id="2147483700" r:id="rId7"/>
    <p:sldLayoutId id="2147483747" r:id="rId8"/>
    <p:sldLayoutId id="2147483748" r:id="rId9"/>
    <p:sldLayoutId id="2147483737" r:id="rId10"/>
    <p:sldLayoutId id="2147483749" r:id="rId11"/>
    <p:sldLayoutId id="2147483759" r:id="rId12"/>
    <p:sldLayoutId id="2147483763" r:id="rId13"/>
    <p:sldLayoutId id="2147483764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7963-B688-6345-9742-540145AD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ADB4FF-36A8-5847-9E28-618A7E39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3EEA6-F284-034E-8910-605416FAEBAF}"/>
              </a:ext>
            </a:extLst>
          </p:cNvPr>
          <p:cNvSpPr txBox="1"/>
          <p:nvPr userDrawn="1"/>
        </p:nvSpPr>
        <p:spPr>
          <a:xfrm>
            <a:off x="272592" y="6392083"/>
            <a:ext cx="4252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0" i="0" noProof="1">
                <a:latin typeface="Arial" panose="020B0604020202020204" pitchFamily="34" charset="0"/>
                <a:cs typeface="Arial" panose="020B0604020202020204" pitchFamily="34" charset="0"/>
              </a:rPr>
              <a:t>Otsikko｜päivämäärä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19237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698" r:id="rId3"/>
    <p:sldLayoutId id="2147483694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03" r:id="rId12"/>
    <p:sldLayoutId id="2147483738" r:id="rId13"/>
    <p:sldLayoutId id="214748369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01" r:id="rId22"/>
    <p:sldLayoutId id="2147483702" r:id="rId23"/>
    <p:sldLayoutId id="2147483704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  <p:sldLayoutId id="2147483758" r:id="rId33"/>
    <p:sldLayoutId id="2147483705" r:id="rId34"/>
    <p:sldLayoutId id="2147483760" r:id="rId35"/>
    <p:sldLayoutId id="2147483761" r:id="rId36"/>
    <p:sldLayoutId id="2147483762" r:id="rId37"/>
    <p:sldLayoutId id="2147483706" r:id="rId38"/>
    <p:sldLayoutId id="2147483707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../punainenristi.fi/nalkapaiva" TargetMode="Externa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D555210-925B-AB41-B528-EF0F97C0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022896"/>
            <a:ext cx="5050971" cy="3559990"/>
          </a:xfrm>
        </p:spPr>
        <p:txBody>
          <a:bodyPr>
            <a:normAutofit/>
          </a:bodyPr>
          <a:lstStyle/>
          <a:p>
            <a:r>
              <a:rPr lang="fi-FI"/>
              <a:t>Nälkäpäivä 2024</a:t>
            </a:r>
          </a:p>
        </p:txBody>
      </p:sp>
    </p:spTree>
    <p:extLst>
      <p:ext uri="{BB962C8B-B14F-4D97-AF65-F5344CB8AC3E}">
        <p14:creationId xmlns:p14="http://schemas.microsoft.com/office/powerpoint/2010/main" val="101438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BA37DB-1FB2-A069-34D6-C86D540E8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/>
              <a:t>Kenttäsairaalassa pelastetaan ihmishenkiä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7E4CF-B1DB-2F7C-8873-5C47FB0F17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800" b="0" i="1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”Äitien kokemat kärsimykset ja pelot ovat sydäntä särkeviä. </a:t>
            </a:r>
          </a:p>
          <a:p>
            <a:pPr marL="0" indent="0">
              <a:buNone/>
            </a:pPr>
            <a:r>
              <a:rPr lang="fi-FI" sz="1800" b="0" i="1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Monet äidit eivät pysty imettämään mm. ravinnon puutteen ja jatkuvan varuillaanolon vuoksi. Korvikemaito on kallista ja vaikeasti saatavilla. </a:t>
            </a:r>
          </a:p>
          <a:p>
            <a:pPr marL="0" indent="0">
              <a:buNone/>
            </a:pPr>
            <a:r>
              <a:rPr lang="fi-FI" sz="1800" b="0" i="1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Räjähdykset ja ampumiset ovat osa arkipäivää, mutta halu auttaa pitää fokuksen työssä.</a:t>
            </a:r>
          </a:p>
          <a:p>
            <a:pPr marL="0" indent="0">
              <a:buNone/>
            </a:pPr>
            <a:r>
              <a:rPr lang="fi-FI" sz="1800" b="0" i="1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Kenttäsairaala on viimeinen toivo monille perheille.”</a:t>
            </a:r>
          </a:p>
          <a:p>
            <a:pPr marL="0" indent="0" algn="r">
              <a:buNone/>
            </a:pPr>
            <a:r>
              <a:rPr lang="fi-FI" sz="1800">
                <a:solidFill>
                  <a:srgbClr val="241F20"/>
                </a:solidFill>
              </a:rPr>
              <a:t>Kenttäsairaalassa työskentelevä </a:t>
            </a:r>
            <a:br>
              <a:rPr lang="fi-FI" sz="1800">
                <a:solidFill>
                  <a:srgbClr val="241F20"/>
                </a:solidFill>
              </a:rPr>
            </a:br>
            <a:r>
              <a:rPr lang="fi-FI" sz="1800">
                <a:solidFill>
                  <a:srgbClr val="241F20"/>
                </a:solidFill>
              </a:rPr>
              <a:t>kätilö Minna Vanhamäki</a:t>
            </a:r>
          </a:p>
        </p:txBody>
      </p:sp>
      <p:pic>
        <p:nvPicPr>
          <p:cNvPr id="6" name="Picture Placeholder 5" descr="A person in a medical uniform holding a baby&#10;&#10;Description automatically generated">
            <a:extLst>
              <a:ext uri="{FF2B5EF4-FFF2-40B4-BE49-F238E27FC236}">
                <a16:creationId xmlns:a16="http://schemas.microsoft.com/office/drawing/2014/main" id="{CF1C8AA9-6CF4-6F26-8CE6-44F9592E548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4625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BA37DB-1FB2-A069-34D6-C86D540E8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/>
              <a:t>Sään ääri-ilmiöt aiheuttavat hätää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7E4CF-B1DB-2F7C-8873-5C47FB0F17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073" y="1940298"/>
            <a:ext cx="5181601" cy="4565005"/>
          </a:xfrm>
        </p:spPr>
        <p:txBody>
          <a:bodyPr/>
          <a:lstStyle/>
          <a:p>
            <a:r>
              <a:rPr lang="fi-FI" sz="1800">
                <a:solidFill>
                  <a:schemeClr val="accent1"/>
                </a:solidFill>
              </a:rPr>
              <a:t>Itä-Afrikassa </a:t>
            </a:r>
            <a:r>
              <a:rPr lang="fi-FI" sz="1800">
                <a:solidFill>
                  <a:srgbClr val="241F20"/>
                </a:solidFill>
              </a:rPr>
              <a:t>rankkasateiden aiheuttamat </a:t>
            </a:r>
            <a:r>
              <a:rPr lang="fi-FI" sz="1800">
                <a:solidFill>
                  <a:schemeClr val="accent1"/>
                </a:solidFill>
              </a:rPr>
              <a:t>tulvat</a:t>
            </a:r>
            <a:r>
              <a:rPr lang="fi-FI" sz="1800">
                <a:solidFill>
                  <a:srgbClr val="241F20"/>
                </a:solidFill>
              </a:rPr>
              <a:t> ovat tuhonneet koteja ja viljelyksiä.</a:t>
            </a:r>
          </a:p>
          <a:p>
            <a:r>
              <a:rPr lang="fi-FI" sz="1800">
                <a:solidFill>
                  <a:srgbClr val="241F20"/>
                </a:solidFill>
              </a:rPr>
              <a:t>Eteläisessä Afrikassa </a:t>
            </a:r>
            <a:r>
              <a:rPr lang="fi-FI" sz="1800">
                <a:solidFill>
                  <a:schemeClr val="accent1"/>
                </a:solidFill>
              </a:rPr>
              <a:t>Zimbabwessa</a:t>
            </a:r>
            <a:r>
              <a:rPr lang="fi-FI" sz="1800">
                <a:solidFill>
                  <a:srgbClr val="241F20"/>
                </a:solidFill>
              </a:rPr>
              <a:t> pitkittynyt </a:t>
            </a:r>
            <a:r>
              <a:rPr lang="fi-FI" sz="1800">
                <a:solidFill>
                  <a:schemeClr val="accent1"/>
                </a:solidFill>
              </a:rPr>
              <a:t>kuivuus</a:t>
            </a:r>
            <a:r>
              <a:rPr lang="fi-FI" sz="1800">
                <a:solidFill>
                  <a:srgbClr val="241F20"/>
                </a:solidFill>
              </a:rPr>
              <a:t> aiheuttaa pulaa vedestä ja ruoasta, ja viljelysatoja on tuhoutunut. </a:t>
            </a:r>
          </a:p>
          <a:p>
            <a:r>
              <a:rPr lang="fi-FI" sz="1800">
                <a:solidFill>
                  <a:srgbClr val="241F20"/>
                </a:solidFill>
              </a:rPr>
              <a:t>Puhtaasta vedestä on suuri pula. Likaisen veden välityksellä leviää vaarallisia </a:t>
            </a:r>
            <a:r>
              <a:rPr lang="fi-FI" sz="1800">
                <a:solidFill>
                  <a:schemeClr val="accent1"/>
                </a:solidFill>
              </a:rPr>
              <a:t>tartuntatauteja</a:t>
            </a:r>
            <a:r>
              <a:rPr lang="fi-FI" sz="1800">
                <a:solidFill>
                  <a:srgbClr val="241F20"/>
                </a:solidFill>
              </a:rPr>
              <a:t>, kuten koleraa. </a:t>
            </a:r>
          </a:p>
          <a:p>
            <a:r>
              <a:rPr lang="fi-FI" sz="1800">
                <a:solidFill>
                  <a:srgbClr val="241F20"/>
                </a:solidFill>
              </a:rPr>
              <a:t>Tartuntataudit uhkaavat jo ennestään </a:t>
            </a:r>
            <a:r>
              <a:rPr lang="fi-FI" sz="1800"/>
              <a:t>aliravittujen </a:t>
            </a:r>
            <a:r>
              <a:rPr lang="fi-FI" sz="1800">
                <a:solidFill>
                  <a:srgbClr val="241F20"/>
                </a:solidFill>
              </a:rPr>
              <a:t>ihmisten terveyttä, etenkin lasten.</a:t>
            </a:r>
          </a:p>
          <a:p>
            <a:r>
              <a:rPr lang="fi-FI" sz="1800">
                <a:solidFill>
                  <a:srgbClr val="241F20"/>
                </a:solidFill>
              </a:rPr>
              <a:t>Toistuvat ilmastonmuutokseen liittyvät luonnonkatastrofit lisäävät hätäavun tarvetta.</a:t>
            </a:r>
          </a:p>
        </p:txBody>
      </p:sp>
      <p:pic>
        <p:nvPicPr>
          <p:cNvPr id="6" name="Picture Placeholder 5" descr="A group of people walking around a truck&#10;&#10;Description automatically generated">
            <a:extLst>
              <a:ext uri="{FF2B5EF4-FFF2-40B4-BE49-F238E27FC236}">
                <a16:creationId xmlns:a16="http://schemas.microsoft.com/office/drawing/2014/main" id="{941209DB-2057-C64E-0F6C-C123FC6E93D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7154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F323F-60F9-FA44-A8B3-C542F61575F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72710" y="314960"/>
            <a:ext cx="5562764" cy="6247531"/>
          </a:xfrm>
        </p:spPr>
        <p:txBody>
          <a:bodyPr/>
          <a:lstStyle/>
          <a:p>
            <a:r>
              <a:rPr lang="fi-FI">
                <a:latin typeface="Georgia"/>
                <a:cs typeface="Calibri"/>
              </a:rPr>
              <a:t>Etiopialaisen 10-vuotiaan Alin paimentolaisperhe menetti elintärkeitä eläimiään kuivuudelle. Perhe sai apua katastrofirahastosta.</a:t>
            </a:r>
          </a:p>
          <a:p>
            <a:endParaRPr lang="fi-FI">
              <a:latin typeface="Georgia"/>
              <a:cs typeface="Calibri"/>
            </a:endParaRPr>
          </a:p>
          <a:p>
            <a:r>
              <a:rPr lang="fi-FI">
                <a:latin typeface="Georgia"/>
                <a:cs typeface="Calibri"/>
              </a:rPr>
              <a:t>”</a:t>
            </a:r>
            <a:r>
              <a:rPr lang="fi-FI" i="1">
                <a:latin typeface="Georgia"/>
                <a:cs typeface="Calibri"/>
              </a:rPr>
              <a:t>Kuivuus vaikuttaa </a:t>
            </a:r>
            <a:r>
              <a:rPr lang="fi-FI" i="1" err="1">
                <a:latin typeface="Georgia"/>
                <a:cs typeface="Calibri"/>
              </a:rPr>
              <a:t>Bakloon</a:t>
            </a:r>
            <a:r>
              <a:rPr lang="fi-FI" i="1">
                <a:latin typeface="Georgia"/>
                <a:cs typeface="Calibri"/>
              </a:rPr>
              <a:t> ja muihin vuohiin. Juuri nyt syötävä on vähissä ja vettä on hyvin vaikea löytää. On minun tehtäväni suojella vuohia</a:t>
            </a:r>
            <a:r>
              <a:rPr lang="fi-FI">
                <a:latin typeface="Georgia"/>
                <a:cs typeface="Calibri"/>
              </a:rPr>
              <a:t>”, Ali kertoo.</a:t>
            </a:r>
          </a:p>
          <a:p>
            <a:br>
              <a:rPr lang="fi-FI">
                <a:latin typeface="Georgia"/>
                <a:cs typeface="Calibri"/>
              </a:rPr>
            </a:br>
            <a:br>
              <a:rPr lang="fi-FI">
                <a:cs typeface="Calibri"/>
              </a:rPr>
            </a:br>
            <a:br>
              <a:rPr lang="fi-FI"/>
            </a:br>
            <a:endParaRPr lang="fi-FI"/>
          </a:p>
        </p:txBody>
      </p:sp>
      <p:pic>
        <p:nvPicPr>
          <p:cNvPr id="15" name="Picture Placeholder 14" descr="A child sitting on the ground holding a goat&#10;&#10;Description automatically generated">
            <a:extLst>
              <a:ext uri="{FF2B5EF4-FFF2-40B4-BE49-F238E27FC236}">
                <a16:creationId xmlns:a16="http://schemas.microsoft.com/office/drawing/2014/main" id="{62EB3EEE-B125-4A0F-0DC1-57966C8961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7733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F323F-60F9-FA44-A8B3-C542F61575F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293" y="2661786"/>
            <a:ext cx="5562764" cy="3395608"/>
          </a:xfrm>
        </p:spPr>
        <p:txBody>
          <a:bodyPr/>
          <a:lstStyle/>
          <a:p>
            <a:r>
              <a:rPr lang="fi-FI">
                <a:solidFill>
                  <a:srgbClr val="FF0000"/>
                </a:solidFill>
                <a:latin typeface="Georgia"/>
                <a:cs typeface="Calibri"/>
              </a:rPr>
              <a:t>Nälkäpäivänä kerätyillä varoilla autetaan  </a:t>
            </a:r>
            <a:r>
              <a:rPr lang="fi-FI">
                <a:latin typeface="Georgia"/>
                <a:cs typeface="Calibri"/>
              </a:rPr>
              <a:t>mm. Etiopiassa, Keniassa ja Zimbabwessa. </a:t>
            </a:r>
          </a:p>
          <a:p>
            <a:endParaRPr lang="fi-FI">
              <a:latin typeface="Georgia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latin typeface="Georgia"/>
                <a:cs typeface="Calibri"/>
              </a:rPr>
              <a:t>Parannamme puhtaan veden saatavuutta.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latin typeface="Georgia"/>
                <a:cs typeface="Calibri"/>
              </a:rPr>
              <a:t>Jaamme käteisapua, jotta ihmiset voivat hankkia itselleen elintärkeitä tarvikkeita.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latin typeface="Georgia"/>
                <a:cs typeface="Calibri"/>
              </a:rPr>
              <a:t>Annamme hoitoa koleraan sairastuneille.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>
                <a:latin typeface="Georgia"/>
                <a:cs typeface="Calibri"/>
              </a:rPr>
              <a:t>Vahvistamme ihmisten valmiutta varautua katastrofeihin.</a:t>
            </a:r>
            <a:br>
              <a:rPr lang="fi-FI">
                <a:latin typeface="Georgia"/>
                <a:cs typeface="Calibri"/>
              </a:rPr>
            </a:br>
            <a:br>
              <a:rPr lang="fi-FI">
                <a:latin typeface="Georgia"/>
                <a:cs typeface="Calibri"/>
              </a:rPr>
            </a:br>
            <a:br>
              <a:rPr lang="fi-FI">
                <a:cs typeface="Calibri"/>
              </a:rPr>
            </a:br>
            <a:br>
              <a:rPr lang="fi-FI"/>
            </a:br>
            <a:endParaRPr lang="fi-FI"/>
          </a:p>
        </p:txBody>
      </p:sp>
      <p:pic>
        <p:nvPicPr>
          <p:cNvPr id="7" name="Picture Placeholder 6" descr="A person looking at a box&#10;&#10;Description automatically generated">
            <a:extLst>
              <a:ext uri="{FF2B5EF4-FFF2-40B4-BE49-F238E27FC236}">
                <a16:creationId xmlns:a16="http://schemas.microsoft.com/office/drawing/2014/main" id="{C746F8C5-57C3-D286-E397-CD96411DEFC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2977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6F8F9C-7B84-208A-CF1D-8C6CA76F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Jokainen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lahjoitus</a:t>
            </a:r>
            <a:r>
              <a:rPr lang="en-US">
                <a:latin typeface="Arial"/>
                <a:cs typeface="Arial"/>
              </a:rPr>
              <a:t> on </a:t>
            </a:r>
            <a:r>
              <a:rPr lang="en-US" err="1">
                <a:latin typeface="Arial"/>
                <a:cs typeface="Arial"/>
              </a:rPr>
              <a:t>tärkeä</a:t>
            </a:r>
            <a:endParaRPr lang="en-US" err="1"/>
          </a:p>
        </p:txBody>
      </p:sp>
      <p:pic>
        <p:nvPicPr>
          <p:cNvPr id="6" name="Picture 5" descr="A collage of a person and a stack of clothes&#10;&#10;Description automatically generated">
            <a:extLst>
              <a:ext uri="{FF2B5EF4-FFF2-40B4-BE49-F238E27FC236}">
                <a16:creationId xmlns:a16="http://schemas.microsoft.com/office/drawing/2014/main" id="{5F6223EF-0CED-E6FF-53B4-1B10DADFAB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090" y="2115000"/>
            <a:ext cx="5477571" cy="2211759"/>
          </a:xfrm>
          <a:prstGeom prst="rect">
            <a:avLst/>
          </a:prstGeom>
        </p:spPr>
      </p:pic>
      <p:pic>
        <p:nvPicPr>
          <p:cNvPr id="7" name="Picture 6" descr="A collage of images of women and children&#10;&#10;Description automatically generated">
            <a:extLst>
              <a:ext uri="{FF2B5EF4-FFF2-40B4-BE49-F238E27FC236}">
                <a16:creationId xmlns:a16="http://schemas.microsoft.com/office/drawing/2014/main" id="{5D5D032E-8F82-F9FA-6599-EF63CF5F06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32" y="2113472"/>
            <a:ext cx="5459562" cy="41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3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B29FF97-0126-4CAB-3D9A-8F253E858E3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B5D014-2D13-75C6-9B07-A942B7171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sz="2800"/>
              <a:t>Nälkäpäivä tehdään yhdessä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7B7A61A-7B1F-5E4B-C321-D8FA5AD31A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>
                <a:latin typeface="Arial"/>
                <a:cs typeface="Arial"/>
              </a:rPr>
              <a:t>Nälkäpäivä on loistava tilaisuus kokeilla vapaaehtoisena toimimista. </a:t>
            </a:r>
            <a:endParaRPr lang="fi-FI"/>
          </a:p>
          <a:p>
            <a:r>
              <a:rPr lang="fi-FI"/>
              <a:t>Lipaskerääjäksi voi ryhtyä kuka tahansa. </a:t>
            </a:r>
          </a:p>
          <a:p>
            <a:r>
              <a:rPr lang="fi-FI"/>
              <a:t>Auttamisesta tulee hyvä mieli. Jopa 94 % kerääjistä sanoo haluavansa tulla mukaan uudelleen.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719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D4F48CE-96A1-4D46-810F-DAE0A4466E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i-FI" sz="3600" b="1"/>
              <a:t>Kiitos! 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8E6B3065-72F1-4A59-9887-344DD8661C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9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18ACA36A-119E-C30A-11AF-9AAB4BEA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b="0" i="0">
                <a:solidFill>
                  <a:srgbClr val="241F20"/>
                </a:solidFill>
                <a:effectLst/>
                <a:latin typeface="Arial"/>
                <a:cs typeface="Arial"/>
              </a:rPr>
              <a:t>Nälkäpäivänä kerätään lahjoituksia Suomen Punaisen Ristin </a:t>
            </a:r>
            <a:r>
              <a:rPr lang="fi-FI" sz="3600" b="0" i="0">
                <a:solidFill>
                  <a:srgbClr val="FF0000"/>
                </a:solidFill>
                <a:effectLst/>
                <a:latin typeface="Arial"/>
                <a:cs typeface="Arial"/>
              </a:rPr>
              <a:t>katastrofirahastoon</a:t>
            </a:r>
            <a:r>
              <a:rPr lang="fi-FI" sz="3600" b="0" i="0">
                <a:solidFill>
                  <a:srgbClr val="241F20"/>
                </a:solidFill>
                <a:effectLst/>
                <a:latin typeface="Arial"/>
                <a:cs typeface="Arial"/>
              </a:rPr>
              <a:t>. Varoja ei ole ennalta sidottu mihinkään kohteeseen. Siksi voimme </a:t>
            </a:r>
            <a:r>
              <a:rPr lang="fi-FI" sz="3600" b="0" i="0">
                <a:solidFill>
                  <a:srgbClr val="FF0000"/>
                </a:solidFill>
                <a:effectLst/>
                <a:latin typeface="Arial"/>
                <a:cs typeface="Arial"/>
              </a:rPr>
              <a:t>auttaa nopeasti </a:t>
            </a:r>
            <a:r>
              <a:rPr lang="fi-FI" sz="3600" b="0" i="0">
                <a:solidFill>
                  <a:srgbClr val="241F20"/>
                </a:solidFill>
                <a:effectLst/>
                <a:latin typeface="Arial"/>
                <a:cs typeface="Arial"/>
              </a:rPr>
              <a:t>siellä, missä apua eniten tarvitaan.</a:t>
            </a:r>
            <a:br>
              <a:rPr lang="fi-FI" sz="2800" b="0" i="0">
                <a:effectLst/>
                <a:latin typeface="Arial" panose="020B0604020202020204" pitchFamily="34" charset="0"/>
              </a:rPr>
            </a:b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19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2FD41-DBE1-4A1A-A84D-5639BD925B9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95981" y="1706326"/>
            <a:ext cx="5562764" cy="3890449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fi-FI" sz="2000"/>
          </a:p>
          <a:p>
            <a:r>
              <a:rPr lang="fi-FI" sz="2400"/>
              <a:t>Nälkäpäivän valtakunnallinen lipaskeräys järjestetään torstaista lauantaihin, 26.-28.9.2024.</a:t>
            </a:r>
          </a:p>
          <a:p>
            <a:endParaRPr lang="fi-FI" sz="2400"/>
          </a:p>
          <a:p>
            <a:r>
              <a:rPr lang="fi-FI" sz="2400"/>
              <a:t>Netissä voi kerätä ja lahjoittaa </a:t>
            </a:r>
            <a:br>
              <a:rPr lang="fi-FI" sz="2400"/>
            </a:br>
            <a:r>
              <a:rPr lang="fi-FI" sz="2400"/>
              <a:t>12.9-12.10. välisenä aikana.</a:t>
            </a:r>
          </a:p>
          <a:p>
            <a:endParaRPr lang="fi-FI" sz="2400"/>
          </a:p>
          <a:p>
            <a:r>
              <a:rPr lang="fi-FI" sz="2400" b="1">
                <a:solidFill>
                  <a:srgbClr val="FF0000"/>
                </a:solidFill>
                <a:hlinkClick r:id="rId2" action="ppaction://hlinkfile"/>
              </a:rPr>
              <a:t>punainenristi.fi/</a:t>
            </a:r>
            <a:r>
              <a:rPr lang="fi-FI" sz="2400" b="1" err="1">
                <a:solidFill>
                  <a:srgbClr val="FF0000"/>
                </a:solidFill>
                <a:hlinkClick r:id="rId2" action="ppaction://hlinkfile"/>
              </a:rPr>
              <a:t>nalkapaiva</a:t>
            </a:r>
            <a:endParaRPr lang="fi-FI" sz="2400"/>
          </a:p>
          <a:p>
            <a:endParaRPr lang="fi-FI"/>
          </a:p>
        </p:txBody>
      </p:sp>
      <p:pic>
        <p:nvPicPr>
          <p:cNvPr id="7" name="Picture Placeholder 6" descr="A person holding a red cross&#10;&#10;Description automatically generated">
            <a:extLst>
              <a:ext uri="{FF2B5EF4-FFF2-40B4-BE49-F238E27FC236}">
                <a16:creationId xmlns:a16="http://schemas.microsoft.com/office/drawing/2014/main" id="{4758DA93-EEE0-1022-E94B-800335B98A9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883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8F5D22-E945-0904-7EEF-3E1E172336A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Punainen Risti </a:t>
            </a:r>
            <a:r>
              <a:rPr lang="fi-FI">
                <a:solidFill>
                  <a:schemeClr val="accent1"/>
                </a:solidFill>
              </a:rPr>
              <a:t>varautuu</a:t>
            </a:r>
            <a:r>
              <a:rPr lang="fi-FI"/>
              <a:t> katastrofeihin ja häiriötilanteisiin </a:t>
            </a:r>
            <a:r>
              <a:rPr lang="fi-FI">
                <a:solidFill>
                  <a:schemeClr val="accent1"/>
                </a:solidFill>
              </a:rPr>
              <a:t>Suomessa</a:t>
            </a:r>
            <a:r>
              <a:rPr lang="fi-FI"/>
              <a:t> ja </a:t>
            </a:r>
            <a:r>
              <a:rPr lang="fi-FI">
                <a:solidFill>
                  <a:schemeClr val="accent1"/>
                </a:solidFill>
              </a:rPr>
              <a:t>maailmalla</a:t>
            </a:r>
            <a:r>
              <a:rPr lang="fi-FI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Kehittämällä yhteisöjen </a:t>
            </a:r>
            <a:r>
              <a:rPr lang="fi-FI">
                <a:solidFill>
                  <a:schemeClr val="accent1"/>
                </a:solidFill>
              </a:rPr>
              <a:t>valmiutta</a:t>
            </a:r>
            <a:r>
              <a:rPr lang="fi-FI"/>
              <a:t> varautua kriisitilanteisiin lievitämme niistä aiheutuvaa inhimillistä kärsimystä.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Punaisen Ristin vapaaehtoiset ovat </a:t>
            </a:r>
            <a:r>
              <a:rPr lang="fi-FI">
                <a:solidFill>
                  <a:schemeClr val="accent1"/>
                </a:solidFill>
              </a:rPr>
              <a:t>pysyvästi läsnä </a:t>
            </a:r>
            <a:r>
              <a:rPr lang="fi-FI"/>
              <a:t>lähes kaikissa maailman maissa.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Osallistumalla Nälkäpäivään varmistat, että apua on saatavilla jatkossakin.</a:t>
            </a:r>
          </a:p>
        </p:txBody>
      </p:sp>
      <p:pic>
        <p:nvPicPr>
          <p:cNvPr id="10" name="Picture Placeholder 9" descr="A group of people on a boat&#10;&#10;Description automatically generated">
            <a:extLst>
              <a:ext uri="{FF2B5EF4-FFF2-40B4-BE49-F238E27FC236}">
                <a16:creationId xmlns:a16="http://schemas.microsoft.com/office/drawing/2014/main" id="{101A19AD-E924-6D59-BAFC-40016EE965E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056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541146-6BC9-BB78-3AE8-C0ACA7E5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Avun tarpeen voi aiheuttaa esimerkiksi konflikti, epidemia tai äkillinen luonnonkatastrofi. Ihmisten </a:t>
            </a:r>
            <a:r>
              <a:rPr lang="fi-FI" sz="2800" b="0" i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perustarpeet</a:t>
            </a:r>
            <a:r>
              <a:rPr lang="fi-FI" sz="2800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 hädän keskellä ovat </a:t>
            </a:r>
            <a:r>
              <a:rPr lang="fi-FI" sz="2800" b="0" i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aina samat</a:t>
            </a:r>
            <a:r>
              <a:rPr lang="fi-FI" sz="2800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: ensin tarvitaan vettä, ruokaa, vaatteet, katto pään päälle ja henkistä tukea.</a:t>
            </a:r>
            <a:br>
              <a:rPr lang="fi-FI" sz="2800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br>
              <a:rPr lang="fi-FI" sz="2800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0502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holding a pile of clothes&#10;&#10;Description automatically generated">
            <a:extLst>
              <a:ext uri="{FF2B5EF4-FFF2-40B4-BE49-F238E27FC236}">
                <a16:creationId xmlns:a16="http://schemas.microsoft.com/office/drawing/2014/main" id="{B1300860-D351-CF3E-EFBA-B0D827ADE90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BA37DB-1FB2-A069-34D6-C86D540E8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/>
              <a:t>Hätätilanteet Suomessa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7E4CF-B1DB-2F7C-8873-5C47FB0F17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i-FI" sz="1800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Suomessa vapaaehtoisemme auttavat hätätilanteissa usein toimimalla viranomaisten tukena. Katastrofirahaston varoilla mahdollistetaan </a:t>
            </a:r>
            <a:r>
              <a:rPr lang="fi-FI" sz="1800" b="0" i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vapaaehtoisten kouluttaminen </a:t>
            </a:r>
            <a:r>
              <a:rPr lang="fi-FI" sz="1800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ja ylläpidetään </a:t>
            </a:r>
            <a:r>
              <a:rPr lang="fi-FI" sz="1800" b="0" i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kotimaan valmiutta</a:t>
            </a:r>
            <a:r>
              <a:rPr lang="fi-FI" sz="1800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, jotta erilaisiin kriiseihin voidaan vastata tehokkaasti.</a:t>
            </a:r>
            <a:endParaRPr lang="fi-FI" sz="1800" b="0" i="0">
              <a:solidFill>
                <a:srgbClr val="000000"/>
              </a:solidFill>
              <a:effectLst/>
            </a:endParaRPr>
          </a:p>
          <a:p>
            <a:r>
              <a:rPr lang="fi-FI" sz="1800">
                <a:solidFill>
                  <a:srgbClr val="000000"/>
                </a:solidFill>
              </a:rPr>
              <a:t>Tyypillisesti apua tarvitsevat tulipalossa kotinsa menettäneet, kadonneiden omaiset ja suuronnettomuuksien uhrit.</a:t>
            </a:r>
          </a:p>
          <a:p>
            <a:r>
              <a:rPr lang="fi-FI" sz="1800" b="0" i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Esimerkiksi </a:t>
            </a:r>
            <a:r>
              <a:rPr lang="fi-FI" sz="1800" b="0" i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tulipalossa</a:t>
            </a:r>
            <a:r>
              <a:rPr lang="fi-FI" sz="1800" b="0" i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kotinsa menettäneet tarvitsevat apua välttämättömiin hankintoihin hammasharjasta lähtien.</a:t>
            </a:r>
            <a:r>
              <a:rPr lang="fi-FI" sz="1800">
                <a:solidFill>
                  <a:srgbClr val="000000"/>
                </a:solidFill>
              </a:rPr>
              <a:t> Näitä voidaan hankkia Nälkäpäivänä kerättyjen varojen avulla. </a:t>
            </a:r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24786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527858-B60C-5B4C-52AC-AFF46F25CE4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fi-FI"/>
              <a:t>”Ilman Punaisen Ristin apua olisimme olleet tyhjän päällä. Apu tuli heti, kun sitä eniten tarvitsi, ei viikkojen päästä.”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F52BB1-2B0C-D4B8-EE65-95ADEAD90BEF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fi-FI"/>
              <a:t>Tulipalossa apua saanut, nainen, 50-vuotias.</a:t>
            </a:r>
          </a:p>
        </p:txBody>
      </p:sp>
    </p:spTree>
    <p:extLst>
      <p:ext uri="{BB962C8B-B14F-4D97-AF65-F5344CB8AC3E}">
        <p14:creationId xmlns:p14="http://schemas.microsoft.com/office/powerpoint/2010/main" val="388038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541146-6BC9-BB78-3AE8-C0ACA7E5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Juuri nyt maailmalla apua tarvitaan kipeästi </a:t>
            </a:r>
            <a:r>
              <a:rPr lang="fi-FI" sz="3600" b="0" i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Gazassa</a:t>
            </a:r>
            <a:r>
              <a:rPr lang="fi-FI" sz="3600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 ja </a:t>
            </a:r>
            <a:r>
              <a:rPr lang="fi-FI" sz="3600" b="0" i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sään ääri-ilmiöistä kärsivillä alueilla</a:t>
            </a:r>
            <a:r>
              <a:rPr lang="fi-FI" sz="3600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. </a:t>
            </a:r>
            <a:br>
              <a:rPr lang="fi-FI" sz="2800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br>
              <a:rPr lang="fi-FI" sz="2800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br>
              <a:rPr lang="fi-FI" sz="2800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2048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BA37DB-1FB2-A069-34D6-C86D540E8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/>
              <a:t>Humanitaarinen tilanne Gazassa hyvin vakava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7E4CF-B1DB-2F7C-8873-5C47FB0F17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sz="1800" b="0" i="0">
                <a:solidFill>
                  <a:srgbClr val="241F20"/>
                </a:solidFill>
                <a:effectLst/>
                <a:latin typeface="Arial"/>
                <a:cs typeface="Arial"/>
              </a:rPr>
              <a:t>Gazassa suurin osa asukkaista on joutunut </a:t>
            </a:r>
            <a:r>
              <a:rPr lang="fi-FI" sz="1800" b="0" i="0">
                <a:solidFill>
                  <a:srgbClr val="FF0000"/>
                </a:solidFill>
                <a:effectLst/>
                <a:latin typeface="Arial"/>
                <a:cs typeface="Arial"/>
              </a:rPr>
              <a:t>jättämään kotinsa </a:t>
            </a:r>
            <a:r>
              <a:rPr lang="fi-FI" sz="1800">
                <a:solidFill>
                  <a:srgbClr val="FF0000"/>
                </a:solidFill>
                <a:latin typeface="Arial"/>
                <a:cs typeface="Arial"/>
              </a:rPr>
              <a:t>useaan kertaan etsiessään </a:t>
            </a:r>
            <a:r>
              <a:rPr lang="fi-FI" sz="1800">
                <a:solidFill>
                  <a:srgbClr val="241F20"/>
                </a:solidFill>
                <a:latin typeface="Arial"/>
                <a:cs typeface="Arial"/>
              </a:rPr>
              <a:t>turvallisempaa paikkaa</a:t>
            </a:r>
            <a:r>
              <a:rPr lang="fi-FI" sz="1800" b="0" i="0">
                <a:solidFill>
                  <a:srgbClr val="241F20"/>
                </a:solidFill>
                <a:effectLst/>
                <a:latin typeface="Arial"/>
                <a:cs typeface="Arial"/>
              </a:rPr>
              <a:t>. Puhtaasta </a:t>
            </a:r>
            <a:r>
              <a:rPr lang="fi-FI" sz="1800" b="0" i="0">
                <a:solidFill>
                  <a:srgbClr val="FF0000"/>
                </a:solidFill>
                <a:effectLst/>
                <a:latin typeface="Arial"/>
                <a:cs typeface="Arial"/>
              </a:rPr>
              <a:t>vedestä, ruuasta ja lääkkeistä </a:t>
            </a:r>
            <a:r>
              <a:rPr lang="fi-FI" sz="1800" b="0" i="0">
                <a:solidFill>
                  <a:srgbClr val="241F20"/>
                </a:solidFill>
                <a:effectLst/>
                <a:latin typeface="Arial"/>
                <a:cs typeface="Arial"/>
              </a:rPr>
              <a:t>on valtava puute.</a:t>
            </a:r>
          </a:p>
          <a:p>
            <a:r>
              <a:rPr lang="fi-FI" sz="1800">
                <a:solidFill>
                  <a:srgbClr val="241F20"/>
                </a:solidFill>
                <a:latin typeface="Arial"/>
                <a:cs typeface="Arial"/>
              </a:rPr>
              <a:t>Terveydenhuoltojärjestelmä</a:t>
            </a:r>
            <a:r>
              <a:rPr lang="fi-FI" sz="1800" b="0" i="0">
                <a:solidFill>
                  <a:srgbClr val="241F20"/>
                </a:solidFill>
                <a:effectLst/>
                <a:latin typeface="Arial"/>
                <a:cs typeface="Arial"/>
              </a:rPr>
              <a:t> on romahtanut, joten</a:t>
            </a:r>
            <a:r>
              <a:rPr lang="fi-FI" sz="1800">
                <a:solidFill>
                  <a:srgbClr val="241F20"/>
                </a:solidFill>
                <a:latin typeface="Arial"/>
                <a:cs typeface="Arial"/>
              </a:rPr>
              <a:t> Gazaan</a:t>
            </a:r>
            <a:r>
              <a:rPr lang="fi-FI" sz="1800" b="0" i="0">
                <a:solidFill>
                  <a:srgbClr val="241F20"/>
                </a:solidFill>
                <a:effectLst/>
                <a:latin typeface="Arial"/>
                <a:cs typeface="Arial"/>
              </a:rPr>
              <a:t> on avattu Punaisen Ristin kansainvälisen komitean johtama </a:t>
            </a:r>
            <a:r>
              <a:rPr lang="fi-FI" sz="1800" b="0" i="0">
                <a:solidFill>
                  <a:srgbClr val="FF0000"/>
                </a:solidFill>
                <a:effectLst/>
                <a:latin typeface="Arial"/>
                <a:cs typeface="Arial"/>
              </a:rPr>
              <a:t>kenttäsairaala</a:t>
            </a:r>
            <a:r>
              <a:rPr lang="fi-FI" sz="1800" b="0" i="0">
                <a:solidFill>
                  <a:srgbClr val="241F20"/>
                </a:solidFill>
                <a:effectLst/>
                <a:latin typeface="Arial"/>
                <a:cs typeface="Arial"/>
              </a:rPr>
              <a:t>. Sen henkilökunta työskentelee yötä päivää, hoitaen leikkauksia, synnytyksiä ja päivystyspotilaita.</a:t>
            </a:r>
          </a:p>
          <a:p>
            <a:r>
              <a:rPr lang="fi-FI" sz="1800">
                <a:solidFill>
                  <a:srgbClr val="241F20"/>
                </a:solidFill>
                <a:latin typeface="Arial"/>
                <a:cs typeface="Arial"/>
              </a:rPr>
              <a:t>Suomen Punainen Risti on toimittanut kenttäsairaalaan </a:t>
            </a:r>
            <a:r>
              <a:rPr lang="fi-FI" sz="1800">
                <a:solidFill>
                  <a:srgbClr val="FF0000"/>
                </a:solidFill>
                <a:latin typeface="Arial"/>
                <a:cs typeface="Arial"/>
              </a:rPr>
              <a:t>sairaalavälineistöä</a:t>
            </a:r>
            <a:r>
              <a:rPr lang="fi-FI" sz="1800">
                <a:solidFill>
                  <a:srgbClr val="241F20"/>
                </a:solidFill>
                <a:latin typeface="Arial"/>
                <a:cs typeface="Arial"/>
              </a:rPr>
              <a:t> ja </a:t>
            </a:r>
            <a:r>
              <a:rPr lang="fi-FI" sz="1800">
                <a:solidFill>
                  <a:srgbClr val="FF0000"/>
                </a:solidFill>
                <a:latin typeface="Arial"/>
                <a:cs typeface="Arial"/>
              </a:rPr>
              <a:t>henkilökuntaa.</a:t>
            </a:r>
          </a:p>
          <a:p>
            <a:r>
              <a:rPr lang="fi-FI" sz="1800">
                <a:solidFill>
                  <a:srgbClr val="241F20"/>
                </a:solidFill>
                <a:latin typeface="Arial"/>
                <a:cs typeface="Arial"/>
              </a:rPr>
              <a:t>Kuva:  ICRC/ </a:t>
            </a:r>
            <a:r>
              <a:rPr lang="fi-FI" sz="1800" err="1">
                <a:solidFill>
                  <a:srgbClr val="241F20"/>
                </a:solidFill>
                <a:latin typeface="Arial"/>
                <a:cs typeface="Arial"/>
              </a:rPr>
              <a:t>Yousef</a:t>
            </a:r>
            <a:r>
              <a:rPr lang="fi-FI" sz="1800">
                <a:solidFill>
                  <a:srgbClr val="241F20"/>
                </a:solidFill>
                <a:latin typeface="Arial"/>
                <a:cs typeface="Arial"/>
              </a:rPr>
              <a:t> </a:t>
            </a:r>
            <a:r>
              <a:rPr lang="fi-FI" sz="1800" err="1">
                <a:solidFill>
                  <a:srgbClr val="241F20"/>
                </a:solidFill>
                <a:latin typeface="Arial"/>
                <a:cs typeface="Arial"/>
              </a:rPr>
              <a:t>Alyazji</a:t>
            </a:r>
            <a:r>
              <a:rPr lang="fi-FI" sz="1800">
                <a:solidFill>
                  <a:srgbClr val="241F20"/>
                </a:solidFill>
                <a:latin typeface="Arial"/>
                <a:cs typeface="Arial"/>
              </a:rPr>
              <a:t> </a:t>
            </a:r>
            <a:endParaRPr lang="fi-FI" sz="1800" b="0" i="0">
              <a:solidFill>
                <a:srgbClr val="241F20"/>
              </a:solidFill>
              <a:effectLst/>
              <a:highlight>
                <a:srgbClr val="FFFF00"/>
              </a:highlight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9BC32FC-77AA-847B-21BA-3F9964F9BC0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832687941"/>
      </p:ext>
    </p:extLst>
  </p:cSld>
  <p:clrMapOvr>
    <a:masterClrMapping/>
  </p:clrMapOvr>
</p:sld>
</file>

<file path=ppt/theme/theme1.xml><?xml version="1.0" encoding="utf-8"?>
<a:theme xmlns:a="http://schemas.openxmlformats.org/drawingml/2006/main" name="SPR">
  <a:themeElements>
    <a:clrScheme name="Custom 3">
      <a:dk1>
        <a:srgbClr val="000000"/>
      </a:dk1>
      <a:lt1>
        <a:srgbClr val="FFFFFF"/>
      </a:lt1>
      <a:dk2>
        <a:srgbClr val="C3DFF6"/>
      </a:dk2>
      <a:lt2>
        <a:srgbClr val="56A0D3"/>
      </a:lt2>
      <a:accent1>
        <a:srgbClr val="F00000"/>
      </a:accent1>
      <a:accent2>
        <a:srgbClr val="D7D7D7"/>
      </a:accent2>
      <a:accent3>
        <a:srgbClr val="9F9FA3"/>
      </a:accent3>
      <a:accent4>
        <a:srgbClr val="6D6E70"/>
      </a:accent4>
      <a:accent5>
        <a:srgbClr val="E2D7AC"/>
      </a:accent5>
      <a:accent6>
        <a:srgbClr val="566979"/>
      </a:accent6>
      <a:hlink>
        <a:srgbClr val="004B79"/>
      </a:hlink>
      <a:folHlink>
        <a:srgbClr val="7F18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PR">
  <a:themeElements>
    <a:clrScheme name="Custom 3">
      <a:dk1>
        <a:srgbClr val="000000"/>
      </a:dk1>
      <a:lt1>
        <a:srgbClr val="FFFFFF"/>
      </a:lt1>
      <a:dk2>
        <a:srgbClr val="C3DFF6"/>
      </a:dk2>
      <a:lt2>
        <a:srgbClr val="56A0D3"/>
      </a:lt2>
      <a:accent1>
        <a:srgbClr val="F00000"/>
      </a:accent1>
      <a:accent2>
        <a:srgbClr val="D7D7D7"/>
      </a:accent2>
      <a:accent3>
        <a:srgbClr val="9F9FA3"/>
      </a:accent3>
      <a:accent4>
        <a:srgbClr val="6D6E70"/>
      </a:accent4>
      <a:accent5>
        <a:srgbClr val="E2D7AC"/>
      </a:accent5>
      <a:accent6>
        <a:srgbClr val="566979"/>
      </a:accent6>
      <a:hlink>
        <a:srgbClr val="004B79"/>
      </a:hlink>
      <a:folHlink>
        <a:srgbClr val="7F18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PR">
  <a:themeElements>
    <a:clrScheme name="Custom 4">
      <a:dk1>
        <a:srgbClr val="000000"/>
      </a:dk1>
      <a:lt1>
        <a:srgbClr val="FFFFFF"/>
      </a:lt1>
      <a:dk2>
        <a:srgbClr val="C3DFF6"/>
      </a:dk2>
      <a:lt2>
        <a:srgbClr val="56A0D3"/>
      </a:lt2>
      <a:accent1>
        <a:srgbClr val="CC0000"/>
      </a:accent1>
      <a:accent2>
        <a:srgbClr val="D7D7D7"/>
      </a:accent2>
      <a:accent3>
        <a:srgbClr val="9F9FA3"/>
      </a:accent3>
      <a:accent4>
        <a:srgbClr val="6D6E70"/>
      </a:accent4>
      <a:accent5>
        <a:srgbClr val="E2D7AC"/>
      </a:accent5>
      <a:accent6>
        <a:srgbClr val="566979"/>
      </a:accent6>
      <a:hlink>
        <a:srgbClr val="004B79"/>
      </a:hlink>
      <a:folHlink>
        <a:srgbClr val="7F18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CD28C3708299418EAFF75E48171C6B" ma:contentTypeVersion="18" ma:contentTypeDescription="Skapa ett nytt dokument." ma:contentTypeScope="" ma:versionID="29f5cb7d6b8c41785504d1be5a1fc56f">
  <xsd:schema xmlns:xsd="http://www.w3.org/2001/XMLSchema" xmlns:xs="http://www.w3.org/2001/XMLSchema" xmlns:p="http://schemas.microsoft.com/office/2006/metadata/properties" xmlns:ns2="9306fafd-935a-4708-926a-32d086bf73bd" xmlns:ns3="a4be6529-b6e7-4fbf-8fa7-4122fe4c806c" targetNamespace="http://schemas.microsoft.com/office/2006/metadata/properties" ma:root="true" ma:fieldsID="c64c6fc442c1c1fa2783a47c78b1bbdb" ns2:_="" ns3:_="">
    <xsd:import namespace="9306fafd-935a-4708-926a-32d086bf73bd"/>
    <xsd:import namespace="a4be6529-b6e7-4fbf-8fa7-4122fe4c80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6fafd-935a-4708-926a-32d086bf7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96f175c9-e67d-4b16-ad58-edcda4416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e6529-b6e7-4fbf-8fa7-4122fe4c806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15a5d01-fcdf-4ee4-9697-645de1f6337d}" ma:internalName="TaxCatchAll" ma:showField="CatchAllData" ma:web="a4be6529-b6e7-4fbf-8fa7-4122fe4c80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4be6529-b6e7-4fbf-8fa7-4122fe4c806c">
      <UserInfo>
        <DisplayName>Rautiainen Tave</DisplayName>
        <AccountId>114</AccountId>
        <AccountType/>
      </UserInfo>
    </SharedWithUsers>
    <TaxCatchAll xmlns="a4be6529-b6e7-4fbf-8fa7-4122fe4c806c" xsi:nil="true"/>
    <lcf76f155ced4ddcb4097134ff3c332f xmlns="9306fafd-935a-4708-926a-32d086bf73b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EAF3D7-3F53-4515-AEC6-D41CB19A5BEB}">
  <ds:schemaRefs>
    <ds:schemaRef ds:uri="9306fafd-935a-4708-926a-32d086bf73bd"/>
    <ds:schemaRef ds:uri="a4be6529-b6e7-4fbf-8fa7-4122fe4c80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72E6F8F-1B29-40B5-B013-7EB593C2B882}">
  <ds:schemaRefs>
    <ds:schemaRef ds:uri="9306fafd-935a-4708-926a-32d086bf73bd"/>
    <ds:schemaRef ds:uri="a4be6529-b6e7-4fbf-8fa7-4122fe4c806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9FC834E-6564-400F-BD26-D01302A480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7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SPR</vt:lpstr>
      <vt:lpstr>1_SPR</vt:lpstr>
      <vt:lpstr>SPR</vt:lpstr>
      <vt:lpstr>Nälkäpäivä 2024</vt:lpstr>
      <vt:lpstr>Nälkäpäivänä kerätään lahjoituksia Suomen Punaisen Ristin katastrofirahastoon. Varoja ei ole ennalta sidottu mihinkään kohteeseen. Siksi voimme auttaa nopeasti siellä, missä apua eniten tarvitaan. </vt:lpstr>
      <vt:lpstr>PowerPoint Presentation</vt:lpstr>
      <vt:lpstr>PowerPoint Presentation</vt:lpstr>
      <vt:lpstr>Avun tarpeen voi aiheuttaa esimerkiksi konflikti, epidemia tai äkillinen luonnonkatastrofi. Ihmisten perustarpeet hädän keskellä ovat aina samat: ensin tarvitaan vettä, ruokaa, vaatteet, katto pään päälle ja henkistä tukea.  </vt:lpstr>
      <vt:lpstr>PowerPoint Presentation</vt:lpstr>
      <vt:lpstr>PowerPoint Presentation</vt:lpstr>
      <vt:lpstr>Juuri nyt maailmalla apua tarvitaan kipeästi Gazassa ja sään ääri-ilmiöistä kärsivillä alueilla.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Jokainen lahjoitus on tärkeä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Salminen Tuuli</dc:creator>
  <cp:revision>1</cp:revision>
  <dcterms:created xsi:type="dcterms:W3CDTF">2022-01-20T10:13:04Z</dcterms:created>
  <dcterms:modified xsi:type="dcterms:W3CDTF">2024-09-13T08:34:33Z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0x010100CBCD28C3708299418EAFF75E48171C6B</vt:lpwstr>
  </property>
  <property fmtid="{D5CDD505-2E9C-101B-9397-08002B2CF9AE}" pid="3" name="MediaServiceImageTags">
    <vt:lpwstr/>
  </property>
  <property fmtid="{D5CDD505-2E9C-101B-9397-08002B2CF9AE}" pid="4" name="Order">
    <vt:lpwstr>194400.000000000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