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308" r:id="rId3"/>
    <p:sldId id="307" r:id="rId4"/>
    <p:sldId id="386" r:id="rId5"/>
    <p:sldId id="4246" r:id="rId6"/>
    <p:sldId id="4247" r:id="rId7"/>
    <p:sldId id="303" r:id="rId8"/>
    <p:sldId id="4248" r:id="rId9"/>
    <p:sldId id="306" r:id="rId10"/>
    <p:sldId id="363" r:id="rId11"/>
  </p:sldIdLst>
  <p:sldSz cx="12192000" cy="6858000"/>
  <p:notesSz cx="6858000" cy="9144000"/>
  <p:defaultTextStyle>
    <a:defPPr>
      <a:defRPr lang="en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A996"/>
    <a:srgbClr val="7F181B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39FDDA-228F-4767-BB2C-DCA8A9840804}" v="5" dt="2026-08-11T10:15:18.2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23"/>
    <p:restoredTop sz="94797"/>
  </p:normalViewPr>
  <p:slideViewPr>
    <p:cSldViewPr snapToGrid="0" snapToObjects="1">
      <p:cViewPr varScale="1">
        <p:scale>
          <a:sx n="70" d="100"/>
          <a:sy n="70" d="100"/>
        </p:scale>
        <p:origin x="65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586ED7-E594-284A-BCB0-7DD2E0F5F816}" type="datetimeFigureOut">
              <a:rPr lang="fi-FI" smtClean="0"/>
              <a:t>12.8.2026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1C9AF-C8A2-E248-9C2D-AAFE8E0C60B5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30937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D1C9AF-C8A2-E248-9C2D-AAFE8E0C60B5}" type="slidenum">
              <a:rPr lang="fi-FI" smtClean="0"/>
              <a:t>7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61550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D1C9AF-C8A2-E248-9C2D-AAFE8E0C60B5}" type="slidenum">
              <a:rPr kumimoji="0" lang="fi-FI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fi-FI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4002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KANSI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34DE3F7-DC73-574E-BBEF-067A7B976E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8940-CA53-B241-B3C6-97DCD388C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23244"/>
            <a:ext cx="9144000" cy="2681191"/>
          </a:xfrm>
          <a:prstGeom prst="rect">
            <a:avLst/>
          </a:prstGeom>
        </p:spPr>
        <p:txBody>
          <a:bodyPr anchor="b"/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title</a:t>
            </a:r>
            <a:r>
              <a:rPr lang="fi-FI" noProof="0" dirty="0"/>
              <a:t> </a:t>
            </a:r>
            <a:r>
              <a:rPr lang="fi-FI" noProof="0" dirty="0" err="1"/>
              <a:t>style</a:t>
            </a:r>
            <a:endParaRPr lang="fi-FI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2D6800-9BC3-F541-B95C-B3A42CD5E5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05382"/>
            <a:ext cx="9144000" cy="72842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dirty="0" err="1"/>
              <a:t>Click</a:t>
            </a:r>
            <a:r>
              <a:rPr lang="fi-FI" dirty="0"/>
              <a:t> </a:t>
            </a:r>
            <a:r>
              <a:rPr lang="fi-FI" noProof="0" dirty="0"/>
              <a:t>to</a:t>
            </a:r>
            <a:r>
              <a:rPr lang="fi-FI" dirty="0"/>
              <a:t>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fi-FI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5E0F3C-DB79-0649-9FDA-521305556C69}"/>
              </a:ext>
            </a:extLst>
          </p:cNvPr>
          <p:cNvSpPr/>
          <p:nvPr userDrawn="1"/>
        </p:nvSpPr>
        <p:spPr>
          <a:xfrm>
            <a:off x="10182386" y="0"/>
            <a:ext cx="2009614" cy="102324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pic>
        <p:nvPicPr>
          <p:cNvPr id="9" name="Picture 8" descr="Logo&#10;&#10;Description automatically generated with medium confidence">
            <a:extLst>
              <a:ext uri="{FF2B5EF4-FFF2-40B4-BE49-F238E27FC236}">
                <a16:creationId xmlns:a16="http://schemas.microsoft.com/office/drawing/2014/main" id="{7EB11A1A-3BEF-D744-B65C-229074E7AF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8079" y="194472"/>
            <a:ext cx="1638228" cy="63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291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NSI OMA KUVAVALIN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group of people walking on a dirt path&#10;&#10;Description automatically generated with medium confidence">
            <a:extLst>
              <a:ext uri="{FF2B5EF4-FFF2-40B4-BE49-F238E27FC236}">
                <a16:creationId xmlns:a16="http://schemas.microsoft.com/office/drawing/2014/main" id="{BD2846D1-CA6C-3547-B194-4AB11C7E684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8191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4C8940-CA53-B241-B3C6-97DCD388C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22896"/>
            <a:ext cx="9144000" cy="2681191"/>
          </a:xfrm>
          <a:prstGeom prst="rect">
            <a:avLst/>
          </a:prstGeom>
        </p:spPr>
        <p:txBody>
          <a:bodyPr anchor="b"/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2D6800-9BC3-F541-B95C-B3A42CD5E5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05034"/>
            <a:ext cx="9144000" cy="72842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 noProof="0"/>
              <a:t>Click to edit Master subtitle style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5E0F3C-DB79-0649-9FDA-521305556C69}"/>
              </a:ext>
            </a:extLst>
          </p:cNvPr>
          <p:cNvSpPr/>
          <p:nvPr userDrawn="1"/>
        </p:nvSpPr>
        <p:spPr>
          <a:xfrm>
            <a:off x="10182386" y="0"/>
            <a:ext cx="2009614" cy="102324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pic>
        <p:nvPicPr>
          <p:cNvPr id="9" name="Picture 8" descr="Logo&#10;&#10;Description automatically generated with medium confidence">
            <a:extLst>
              <a:ext uri="{FF2B5EF4-FFF2-40B4-BE49-F238E27FC236}">
                <a16:creationId xmlns:a16="http://schemas.microsoft.com/office/drawing/2014/main" id="{7EB11A1A-3BEF-D744-B65C-229074E7AF1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8079" y="194472"/>
            <a:ext cx="1638228" cy="63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790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SÄLTÖ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6CAAC1F-E6E6-C340-9D7F-D43AF530997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5CB073-26A7-F544-9A4D-31072FFBA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2631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8DF1F-C7B8-5B46-B3C4-EC48EEFA1E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07581"/>
            <a:ext cx="10515600" cy="2875824"/>
          </a:xfrm>
        </p:spPr>
        <p:txBody>
          <a:bodyPr/>
          <a:lstStyle>
            <a:lvl1pP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>
              <a:buFont typeface="+mj-lt"/>
              <a:buAutoNum type="arabicPeriod"/>
              <a:defRPr>
                <a:solidFill>
                  <a:schemeClr val="bg1"/>
                </a:solidFill>
              </a:defRPr>
            </a:lvl2pPr>
            <a:lvl3pPr>
              <a:buFont typeface="+mj-lt"/>
              <a:buAutoNum type="arabicPeriod"/>
              <a:defRPr>
                <a:solidFill>
                  <a:schemeClr val="bg1"/>
                </a:solidFill>
              </a:defRPr>
            </a:lvl3pPr>
            <a:lvl4pPr>
              <a:buFont typeface="+mj-lt"/>
              <a:buAutoNum type="arabicPeriod"/>
              <a:defRPr>
                <a:solidFill>
                  <a:schemeClr val="bg1"/>
                </a:solidFill>
              </a:defRPr>
            </a:lvl4pPr>
            <a:lvl5pPr>
              <a:buFont typeface="+mj-lt"/>
              <a:buAutoNum type="arabicPeriod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 noProof="0"/>
              <a:t>Click to edit Master text styles</a:t>
            </a:r>
          </a:p>
          <a:p>
            <a:pPr lvl="1"/>
            <a:r>
              <a:rPr lang="fi-FI" noProof="0"/>
              <a:t>Second level</a:t>
            </a:r>
          </a:p>
          <a:p>
            <a:pPr lvl="2"/>
            <a:r>
              <a:rPr lang="fi-FI" noProof="0"/>
              <a:t>Third level</a:t>
            </a:r>
          </a:p>
          <a:p>
            <a:pPr lvl="3"/>
            <a:r>
              <a:rPr lang="fi-FI" noProof="0"/>
              <a:t>Fourth level</a:t>
            </a:r>
          </a:p>
          <a:p>
            <a:pPr lvl="4"/>
            <a:r>
              <a:rPr lang="fi-FI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00356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ISÄLTÖ KRIISI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CECD8AF-8919-6B44-8FA0-1BB2F9FA757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5CB073-26A7-F544-9A4D-31072FFBA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2631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8DF1F-C7B8-5B46-B3C4-EC48EEFA1E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07581"/>
            <a:ext cx="10515600" cy="2875824"/>
          </a:xfrm>
        </p:spPr>
        <p:txBody>
          <a:bodyPr/>
          <a:lstStyle>
            <a:lvl1pPr>
              <a:buFont typeface="+mj-lt"/>
              <a:buAutoNum type="arabicPeriod"/>
              <a:defRPr>
                <a:solidFill>
                  <a:schemeClr val="bg1"/>
                </a:solidFill>
              </a:defRPr>
            </a:lvl1pPr>
            <a:lvl2pPr>
              <a:buFont typeface="+mj-lt"/>
              <a:buAutoNum type="arabicPeriod"/>
              <a:defRPr>
                <a:solidFill>
                  <a:schemeClr val="bg1"/>
                </a:solidFill>
              </a:defRPr>
            </a:lvl2pPr>
            <a:lvl3pPr>
              <a:buFont typeface="+mj-lt"/>
              <a:buAutoNum type="arabicPeriod"/>
              <a:defRPr>
                <a:solidFill>
                  <a:schemeClr val="bg1"/>
                </a:solidFill>
              </a:defRPr>
            </a:lvl3pPr>
            <a:lvl4pPr>
              <a:buFont typeface="+mj-lt"/>
              <a:buAutoNum type="arabicPeriod"/>
              <a:defRPr>
                <a:solidFill>
                  <a:schemeClr val="bg1"/>
                </a:solidFill>
              </a:defRPr>
            </a:lvl4pPr>
            <a:lvl5pPr>
              <a:buFont typeface="+mj-lt"/>
              <a:buAutoNum type="arabicPeriod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fi-FI" noProof="0"/>
              <a:t>Click to edit Master text styles</a:t>
            </a:r>
          </a:p>
          <a:p>
            <a:pPr lvl="1"/>
            <a:r>
              <a:rPr lang="fi-FI" noProof="0"/>
              <a:t>Second level</a:t>
            </a:r>
          </a:p>
          <a:p>
            <a:pPr lvl="2"/>
            <a:r>
              <a:rPr lang="fi-FI" noProof="0"/>
              <a:t>Third level</a:t>
            </a:r>
          </a:p>
          <a:p>
            <a:pPr lvl="3"/>
            <a:r>
              <a:rPr lang="fi-FI" noProof="0"/>
              <a:t>Fourth level</a:t>
            </a:r>
          </a:p>
          <a:p>
            <a:pPr lvl="4"/>
            <a:r>
              <a:rPr lang="fi-FI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9800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YHYT KITEYT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BC4B7-37CD-E244-A476-3A80A647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9491"/>
            <a:ext cx="10515600" cy="3695431"/>
          </a:xfrm>
          <a:prstGeom prst="rect">
            <a:avLst/>
          </a:prstGeom>
        </p:spPr>
        <p:txBody>
          <a:bodyPr/>
          <a:lstStyle>
            <a:lvl1pPr>
              <a:defRPr sz="5400"/>
            </a:lvl1pPr>
          </a:lstStyle>
          <a:p>
            <a:r>
              <a:rPr lang="fi-FI" noProof="0"/>
              <a:t>Click to edit Master title style</a:t>
            </a:r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87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BC4B7-37CD-E244-A476-3A80A647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9491"/>
            <a:ext cx="10515600" cy="3695431"/>
          </a:xfrm>
          <a:prstGeom prst="rect">
            <a:avLst/>
          </a:prstGeom>
        </p:spPr>
        <p:txBody>
          <a:bodyPr/>
          <a:lstStyle>
            <a:lvl1pPr>
              <a:defRPr sz="2800" b="0">
                <a:latin typeface="Georgia" panose="02040502050405020303" pitchFamily="18" charset="0"/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21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INTRO KRIISI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D079356-FE60-8B41-A315-96D4EC96999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6BC4B7-37CD-E244-A476-3A80A647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9491"/>
            <a:ext cx="10515600" cy="3695431"/>
          </a:xfrm>
          <a:prstGeom prst="rect">
            <a:avLst/>
          </a:prstGeom>
        </p:spPr>
        <p:txBody>
          <a:bodyPr/>
          <a:lstStyle>
            <a:lvl1pPr>
              <a:defRPr sz="2800" b="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73137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BC4B7-37CD-E244-A476-3A80A647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2867"/>
            <a:ext cx="10515600" cy="781750"/>
          </a:xfrm>
          <a:prstGeom prst="rect">
            <a:avLst/>
          </a:prstGeom>
        </p:spPr>
        <p:txBody>
          <a:bodyPr/>
          <a:lstStyle>
            <a:lvl1pPr>
              <a:defRPr sz="3000"/>
            </a:lvl1pPr>
          </a:lstStyle>
          <a:p>
            <a:r>
              <a:rPr lang="fi-FI" noProof="0"/>
              <a:t>Click to edit Master title style</a:t>
            </a:r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399F695-8668-224C-8AFC-D44698FF566F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8199" y="2809484"/>
            <a:ext cx="10515600" cy="2800486"/>
          </a:xfrm>
        </p:spPr>
        <p:txBody>
          <a:bodyPr anchor="t"/>
          <a:lstStyle>
            <a:lvl1pPr marL="0" indent="0">
              <a:buNone/>
              <a:defRPr sz="23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58B2654-D836-4347-9069-004B90A0A553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838199" y="2359779"/>
            <a:ext cx="10515600" cy="336550"/>
          </a:xfrm>
        </p:spPr>
        <p:txBody>
          <a:bodyPr anchor="t"/>
          <a:lstStyle>
            <a:lvl1pPr marL="0" indent="0">
              <a:buNone/>
              <a:defRPr sz="23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1414733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KRI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1090E76-AB31-4B40-9E6F-0CB05B0EAC7E}"/>
              </a:ext>
            </a:extLst>
          </p:cNvPr>
          <p:cNvSpPr/>
          <p:nvPr userDrawn="1"/>
        </p:nvSpPr>
        <p:spPr>
          <a:xfrm>
            <a:off x="0" y="0"/>
            <a:ext cx="12192000" cy="592035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D27A6FDC-4357-704C-9A04-0ED391B97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2867"/>
            <a:ext cx="10515600" cy="781750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title</a:t>
            </a:r>
            <a:r>
              <a:rPr lang="fi-FI" noProof="0" dirty="0"/>
              <a:t> </a:t>
            </a:r>
            <a:r>
              <a:rPr lang="fi-FI" noProof="0" dirty="0" err="1"/>
              <a:t>style</a:t>
            </a:r>
            <a:endParaRPr lang="fi-FI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ABDB1E16-49E2-9043-8446-82B4E33E2E9E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8199" y="2809484"/>
            <a:ext cx="10515600" cy="2800486"/>
          </a:xfrm>
        </p:spPr>
        <p:txBody>
          <a:bodyPr anchor="t"/>
          <a:lstStyle>
            <a:lvl1pPr marL="0" indent="0">
              <a:buNone/>
              <a:defRPr sz="23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834A00D7-ACA3-3B42-A50C-EC82D3D64E8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838199" y="2359779"/>
            <a:ext cx="10515600" cy="336550"/>
          </a:xfrm>
        </p:spPr>
        <p:txBody>
          <a:bodyPr anchor="t"/>
          <a:lstStyle>
            <a:lvl1pPr marL="0" indent="0">
              <a:buNone/>
              <a:defRPr sz="23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949773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LIS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25BBE2-965C-4042-BAD8-4FC805621B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355850"/>
            <a:ext cx="10515600" cy="29448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2286E347-ABE4-E2D9-80F2-4E9CCF6BB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3575455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KAKSI KOLUMN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EE267E-97C1-F248-9AFC-610387D73B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85864"/>
            <a:ext cx="5157787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47243B-BAA3-D940-A23E-6F1DF1E6D8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85864"/>
            <a:ext cx="5183188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pic>
        <p:nvPicPr>
          <p:cNvPr id="11" name="Picture 10" descr="Logo&#10;&#10;Description automatically generated with medium confidence">
            <a:extLst>
              <a:ext uri="{FF2B5EF4-FFF2-40B4-BE49-F238E27FC236}">
                <a16:creationId xmlns:a16="http://schemas.microsoft.com/office/drawing/2014/main" id="{CA65FCB3-5C68-DF4D-B3D0-601410673B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6078FF3-7CF2-B747-84A2-136E76FC7CC5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8199" y="2505075"/>
            <a:ext cx="5181602" cy="3534125"/>
          </a:xfrm>
        </p:spPr>
        <p:txBody>
          <a:bodyPr anchor="t"/>
          <a:lstStyle>
            <a:lvl1pPr marL="0" indent="0">
              <a:buNone/>
              <a:defRPr sz="23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85D56223-2B0B-BF47-A473-46887AC2D849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6189688" y="2505075"/>
            <a:ext cx="5181602" cy="3534125"/>
          </a:xfrm>
        </p:spPr>
        <p:txBody>
          <a:bodyPr anchor="t"/>
          <a:lstStyle>
            <a:lvl1pPr marL="0" indent="0">
              <a:buNone/>
              <a:defRPr sz="23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4674671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LISTA KAKSI KOLUMN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EE267E-97C1-F248-9AFC-610387D73B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85864"/>
            <a:ext cx="5157787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47243B-BAA3-D940-A23E-6F1DF1E6D8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85864"/>
            <a:ext cx="5183188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pic>
        <p:nvPicPr>
          <p:cNvPr id="11" name="Picture 10" descr="Logo&#10;&#10;Description automatically generated with medium confidence">
            <a:extLst>
              <a:ext uri="{FF2B5EF4-FFF2-40B4-BE49-F238E27FC236}">
                <a16:creationId xmlns:a16="http://schemas.microsoft.com/office/drawing/2014/main" id="{CA65FCB3-5C68-DF4D-B3D0-601410673B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FD694F22-1DF2-BA4B-86A9-3FCCF15BE1A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505075"/>
            <a:ext cx="5157787" cy="35341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05A15A47-6782-C54A-93D2-C9A07600996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993" y="2505075"/>
            <a:ext cx="5181601" cy="35341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11514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IIJA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842C13-CE2E-A64A-9716-170794CB4172}"/>
              </a:ext>
            </a:extLst>
          </p:cNvPr>
          <p:cNvSpPr/>
          <p:nvPr userDrawn="1"/>
        </p:nvSpPr>
        <p:spPr>
          <a:xfrm>
            <a:off x="0" y="0"/>
            <a:ext cx="406879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C9842C-3555-7E45-9644-0950E85E0A2A}"/>
              </a:ext>
            </a:extLst>
          </p:cNvPr>
          <p:cNvSpPr/>
          <p:nvPr userDrawn="1"/>
        </p:nvSpPr>
        <p:spPr>
          <a:xfrm>
            <a:off x="4068792" y="0"/>
            <a:ext cx="406879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8123208" y="0"/>
            <a:ext cx="4068792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201F7B3-E497-3049-89EB-99DA34C19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" y="429917"/>
            <a:ext cx="10515600" cy="781750"/>
          </a:xfrm>
          <a:prstGeom prst="rect">
            <a:avLst/>
          </a:prstGeom>
        </p:spPr>
        <p:txBody>
          <a:bodyPr/>
          <a:lstStyle>
            <a:lvl1pPr>
              <a:defRPr sz="3000"/>
            </a:lvl1pPr>
          </a:lstStyle>
          <a:p>
            <a:r>
              <a:rPr lang="fi-FI" noProof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800C0C4A-6664-F44A-825B-15E820DCE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6700" y="1653101"/>
            <a:ext cx="3562350" cy="82391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170BD7-4792-AB4E-BA25-33FFD408108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66701" y="2681800"/>
            <a:ext cx="3562350" cy="3890449"/>
          </a:xfrm>
        </p:spPr>
        <p:txBody>
          <a:bodyPr anchor="t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BA4081A-9EBF-214E-887F-4F3D6CBC04D7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4267200" y="1653101"/>
            <a:ext cx="3562350" cy="82391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BAF164FC-7E76-C94C-8284-BB996EB9F5CE}"/>
              </a:ext>
            </a:extLst>
          </p:cNvPr>
          <p:cNvSpPr>
            <a:spLocks noGrp="1"/>
          </p:cNvSpPr>
          <p:nvPr>
            <p:ph type="body" idx="12"/>
          </p:nvPr>
        </p:nvSpPr>
        <p:spPr>
          <a:xfrm>
            <a:off x="4267201" y="2681800"/>
            <a:ext cx="3562350" cy="3890449"/>
          </a:xfrm>
        </p:spPr>
        <p:txBody>
          <a:bodyPr anchor="t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5EFE7FF-BFC1-754C-A2F8-6DE833B6B70C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43900" y="1653101"/>
            <a:ext cx="3562350" cy="82391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43901" y="2681800"/>
            <a:ext cx="3562350" cy="3890449"/>
          </a:xfrm>
        </p:spPr>
        <p:txBody>
          <a:bodyPr anchor="t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14705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IJAKO VÄR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842C13-CE2E-A64A-9716-170794CB4172}"/>
              </a:ext>
            </a:extLst>
          </p:cNvPr>
          <p:cNvSpPr/>
          <p:nvPr userDrawn="1"/>
        </p:nvSpPr>
        <p:spPr>
          <a:xfrm>
            <a:off x="0" y="0"/>
            <a:ext cx="4068792" cy="6858000"/>
          </a:xfrm>
          <a:prstGeom prst="rect">
            <a:avLst/>
          </a:prstGeom>
          <a:solidFill>
            <a:srgbClr val="BEA9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C9842C-3555-7E45-9644-0950E85E0A2A}"/>
              </a:ext>
            </a:extLst>
          </p:cNvPr>
          <p:cNvSpPr/>
          <p:nvPr userDrawn="1"/>
        </p:nvSpPr>
        <p:spPr>
          <a:xfrm>
            <a:off x="4068792" y="0"/>
            <a:ext cx="406879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8123208" y="0"/>
            <a:ext cx="406879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170BD7-4792-AB4E-BA25-33FFD408108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66701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BAF164FC-7E76-C94C-8284-BB996EB9F5CE}"/>
              </a:ext>
            </a:extLst>
          </p:cNvPr>
          <p:cNvSpPr>
            <a:spLocks noGrp="1"/>
          </p:cNvSpPr>
          <p:nvPr>
            <p:ph type="body" idx="12"/>
          </p:nvPr>
        </p:nvSpPr>
        <p:spPr>
          <a:xfrm>
            <a:off x="4267201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43901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0729382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IJAKO KÄYTTÖESIMERKK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842C13-CE2E-A64A-9716-170794CB4172}"/>
              </a:ext>
            </a:extLst>
          </p:cNvPr>
          <p:cNvSpPr/>
          <p:nvPr userDrawn="1"/>
        </p:nvSpPr>
        <p:spPr>
          <a:xfrm>
            <a:off x="0" y="0"/>
            <a:ext cx="4068792" cy="6858000"/>
          </a:xfrm>
          <a:prstGeom prst="rect">
            <a:avLst/>
          </a:prstGeom>
          <a:solidFill>
            <a:srgbClr val="BEA9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8123208" y="0"/>
            <a:ext cx="406879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170BD7-4792-AB4E-BA25-33FFD408108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66701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343901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6E27E95-2F25-7142-A76B-83C64B1372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068763" y="0"/>
            <a:ext cx="4054475" cy="6858000"/>
          </a:xfrm>
        </p:spPr>
        <p:txBody>
          <a:bodyPr/>
          <a:lstStyle/>
          <a:p>
            <a:endParaRPr lang="fi-FI" noProof="0"/>
          </a:p>
        </p:txBody>
      </p:sp>
    </p:spTree>
    <p:extLst>
      <p:ext uri="{BB962C8B-B14F-4D97-AF65-F5344CB8AC3E}">
        <p14:creationId xmlns:p14="http://schemas.microsoft.com/office/powerpoint/2010/main" val="25021893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LMIJAKO KÄYTTÖESIMERKK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842C13-CE2E-A64A-9716-170794CB4172}"/>
              </a:ext>
            </a:extLst>
          </p:cNvPr>
          <p:cNvSpPr/>
          <p:nvPr userDrawn="1"/>
        </p:nvSpPr>
        <p:spPr>
          <a:xfrm>
            <a:off x="0" y="0"/>
            <a:ext cx="4068792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4054418" y="0"/>
            <a:ext cx="406879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170BD7-4792-AB4E-BA25-33FFD408108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66701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4294159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6E27E95-2F25-7142-A76B-83C64B1372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23210" y="-1"/>
            <a:ext cx="4122769" cy="6858000"/>
          </a:xfrm>
        </p:spPr>
        <p:txBody>
          <a:bodyPr/>
          <a:lstStyle/>
          <a:p>
            <a:endParaRPr lang="fi-FI" noProof="0"/>
          </a:p>
        </p:txBody>
      </p:sp>
    </p:spTree>
    <p:extLst>
      <p:ext uri="{BB962C8B-B14F-4D97-AF65-F5344CB8AC3E}">
        <p14:creationId xmlns:p14="http://schemas.microsoft.com/office/powerpoint/2010/main" val="35882437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OLMIJAKO KÄYTTÖESIMERKK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842C13-CE2E-A64A-9716-170794CB4172}"/>
              </a:ext>
            </a:extLst>
          </p:cNvPr>
          <p:cNvSpPr/>
          <p:nvPr userDrawn="1"/>
        </p:nvSpPr>
        <p:spPr>
          <a:xfrm>
            <a:off x="0" y="0"/>
            <a:ext cx="406879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4054418" y="0"/>
            <a:ext cx="4068792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170BD7-4792-AB4E-BA25-33FFD408108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66701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4294159" y="1483775"/>
            <a:ext cx="3562350" cy="3890449"/>
          </a:xfrm>
        </p:spPr>
        <p:txBody>
          <a:bodyPr anchor="ctr"/>
          <a:lstStyle>
            <a:lvl1pPr marL="0" indent="0">
              <a:buNone/>
              <a:defRPr sz="2300" b="0" i="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6E27E95-2F25-7142-A76B-83C64B1372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23210" y="-1"/>
            <a:ext cx="4122769" cy="6858000"/>
          </a:xfrm>
        </p:spPr>
        <p:txBody>
          <a:bodyPr/>
          <a:lstStyle/>
          <a:p>
            <a:endParaRPr lang="fi-FI" noProof="0"/>
          </a:p>
        </p:txBody>
      </p:sp>
    </p:spTree>
    <p:extLst>
      <p:ext uri="{BB962C8B-B14F-4D97-AF65-F5344CB8AC3E}">
        <p14:creationId xmlns:p14="http://schemas.microsoft.com/office/powerpoint/2010/main" val="888517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HTIAJAKO VÄR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1842C13-CE2E-A64A-9716-170794CB4172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6096000" y="0"/>
            <a:ext cx="609600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C170BD7-4792-AB4E-BA25-33FFD408108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266701" y="1483775"/>
            <a:ext cx="5562596" cy="3890449"/>
          </a:xfrm>
        </p:spPr>
        <p:txBody>
          <a:bodyPr anchor="ctr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362701" y="1483775"/>
            <a:ext cx="5562598" cy="3890449"/>
          </a:xfrm>
        </p:spPr>
        <p:txBody>
          <a:bodyPr anchor="ctr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23050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HTIAJAKO KÄYTTÖESIMERKK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-41334" y="0"/>
            <a:ext cx="613733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218104" y="1483775"/>
            <a:ext cx="5562764" cy="3890449"/>
          </a:xfrm>
        </p:spPr>
        <p:txBody>
          <a:bodyPr anchor="ctr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6E27E95-2F25-7142-A76B-83C64B1372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8646" y="-1"/>
            <a:ext cx="6137334" cy="6858000"/>
          </a:xfrm>
        </p:spPr>
        <p:txBody>
          <a:bodyPr/>
          <a:lstStyle/>
          <a:p>
            <a:endParaRPr lang="fi-FI" noProof="0"/>
          </a:p>
        </p:txBody>
      </p:sp>
    </p:spTree>
    <p:extLst>
      <p:ext uri="{BB962C8B-B14F-4D97-AF65-F5344CB8AC3E}">
        <p14:creationId xmlns:p14="http://schemas.microsoft.com/office/powerpoint/2010/main" val="7699974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HTIAJAKO KÄYTTÖESIMERKKI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650466E-BA06-BF44-A0C7-DD2604FD37F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314104" y="1483776"/>
            <a:ext cx="5562764" cy="3395608"/>
          </a:xfrm>
        </p:spPr>
        <p:txBody>
          <a:bodyPr anchor="ctr"/>
          <a:lstStyle>
            <a:lvl1pPr marL="0" indent="0">
              <a:buNone/>
              <a:defRPr sz="2300" b="0" i="0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6E27E95-2F25-7142-A76B-83C64B1372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1"/>
            <a:ext cx="6054666" cy="6858000"/>
          </a:xfrm>
        </p:spPr>
        <p:txBody>
          <a:bodyPr/>
          <a:lstStyle/>
          <a:p>
            <a:endParaRPr lang="fi-FI" noProof="0"/>
          </a:p>
        </p:txBody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AB518D5C-77B1-D94E-AB1E-CA9DE01788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646917A-06E7-C040-BBCF-18F90E5BBD0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6314104" y="5063883"/>
            <a:ext cx="5562764" cy="790817"/>
          </a:xfrm>
        </p:spPr>
        <p:txBody>
          <a:bodyPr anchor="t"/>
          <a:lstStyle>
            <a:lvl1pPr marL="0" indent="0">
              <a:buNone/>
              <a:defRPr sz="1500" b="1" i="0"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33013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KO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FB4A7CF-52A9-2744-A095-A908B8D40A6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4347C94-D7F6-5149-B2B6-878580DA36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585225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UVA KUVATEKSTILL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92CC56C-5124-B44F-BB14-8E822851C08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4618DDC4-4CB8-9F41-A4F3-94272928F7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65503" y="6129789"/>
            <a:ext cx="9863378" cy="543711"/>
          </a:xfrm>
        </p:spPr>
        <p:txBody>
          <a:bodyPr/>
          <a:lstStyle>
            <a:lvl1pPr>
              <a:buNone/>
              <a:defRPr sz="1800" b="0" i="0">
                <a:solidFill>
                  <a:schemeClr val="accent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E15EFB3B-362E-B54E-8F33-0414F89DD3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5919788"/>
          </a:xfrm>
        </p:spPr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315948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KSI KUVAA KUVATEKSTILL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115B939-FDDC-D043-B727-03F8A4AE38F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4618DDC4-4CB8-9F41-A4F3-94272928F7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65503" y="6129789"/>
            <a:ext cx="9863378" cy="543711"/>
          </a:xfrm>
        </p:spPr>
        <p:txBody>
          <a:bodyPr/>
          <a:lstStyle>
            <a:lvl1pPr>
              <a:buNone/>
              <a:defRPr sz="1800" b="0" i="0">
                <a:solidFill>
                  <a:schemeClr val="accent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E15EFB3B-362E-B54E-8F33-0414F89DD39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5951095" cy="5919788"/>
          </a:xfrm>
        </p:spPr>
        <p:txBody>
          <a:bodyPr/>
          <a:lstStyle/>
          <a:p>
            <a:endParaRPr lang="fi-FI"/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3688C02F-996C-014B-A63A-A5E9141B60C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86006" y="0"/>
            <a:ext cx="6096000" cy="5919788"/>
          </a:xfrm>
        </p:spPr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830737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07FC4E6-8379-A949-A395-FFC6EFEAD9C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984354" y="1483776"/>
            <a:ext cx="10223292" cy="3395608"/>
          </a:xfrm>
        </p:spPr>
        <p:txBody>
          <a:bodyPr anchor="ctr"/>
          <a:lstStyle>
            <a:lvl1pPr marL="0" indent="0">
              <a:buNone/>
              <a:defRPr sz="3200" b="0" i="1"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646917A-06E7-C040-BBCF-18F90E5BBD0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823114" y="5346074"/>
            <a:ext cx="3384532" cy="1009756"/>
          </a:xfrm>
        </p:spPr>
        <p:txBody>
          <a:bodyPr anchor="t"/>
          <a:lstStyle>
            <a:lvl1pPr marL="0" indent="0">
              <a:buNone/>
              <a:defRPr sz="1500" b="1" i="0"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00660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27ACA1C-0C0D-034E-8DD7-F83206FDF18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984354" y="1483776"/>
            <a:ext cx="10223292" cy="3395608"/>
          </a:xfrm>
        </p:spPr>
        <p:txBody>
          <a:bodyPr anchor="ctr"/>
          <a:lstStyle>
            <a:lvl1pPr marL="0" indent="0">
              <a:buNone/>
              <a:defRPr sz="3200" b="0" i="1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stylesa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646917A-06E7-C040-BBCF-18F90E5BBD0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823114" y="5346074"/>
            <a:ext cx="3384532" cy="1009756"/>
          </a:xfrm>
        </p:spPr>
        <p:txBody>
          <a:bodyPr anchor="t"/>
          <a:lstStyle>
            <a:lvl1pPr marL="0" indent="0">
              <a:buNone/>
              <a:defRPr sz="1500" b="1" i="0">
                <a:solidFill>
                  <a:schemeClr val="bg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65095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INAUS BRÄNDIKUVALL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C869AD-BD96-C14A-AEB2-942F637BC6E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fi-FI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984354" y="1483776"/>
            <a:ext cx="10223292" cy="3395608"/>
          </a:xfrm>
        </p:spPr>
        <p:txBody>
          <a:bodyPr anchor="ctr"/>
          <a:lstStyle>
            <a:lvl1pPr marL="0" indent="0">
              <a:buNone/>
              <a:defRPr sz="3200" b="0" i="1">
                <a:solidFill>
                  <a:schemeClr val="accent1"/>
                </a:solidFill>
                <a:latin typeface="Georgia" panose="020405020504050203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646917A-06E7-C040-BBCF-18F90E5BBD0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823114" y="5346074"/>
            <a:ext cx="3384532" cy="1009756"/>
          </a:xfrm>
        </p:spPr>
        <p:txBody>
          <a:bodyPr anchor="t"/>
          <a:lstStyle>
            <a:lvl1pPr marL="0" indent="0">
              <a:buNone/>
              <a:defRPr sz="1500" b="1" i="0">
                <a:solidFill>
                  <a:schemeClr val="accent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19831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LEHTI OTSIKKO 1">
    <p:bg>
      <p:bgPr>
        <a:solidFill>
          <a:srgbClr val="BEA9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8E7B409-AC43-514B-A8E4-5299EA48126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EA9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8940-CA53-B241-B3C6-97DCD388C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88404"/>
            <a:ext cx="9144000" cy="2681191"/>
          </a:xfrm>
          <a:prstGeom prst="rect">
            <a:avLst/>
          </a:prstGeom>
        </p:spPr>
        <p:txBody>
          <a:bodyPr anchor="ctr"/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022526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LHETI OTSIKKO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FCB9E3-02C6-D446-9064-AC46228A020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8940-CA53-B241-B3C6-97DCD388C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88404"/>
            <a:ext cx="9144000" cy="2681191"/>
          </a:xfrm>
          <a:prstGeom prst="rect">
            <a:avLst/>
          </a:prstGeom>
        </p:spPr>
        <p:txBody>
          <a:bodyPr anchor="ctr"/>
          <a:lstStyle>
            <a:lvl1pPr algn="l">
              <a:defRPr sz="6600">
                <a:solidFill>
                  <a:schemeClr val="tx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968589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LEHTI OTSIKKO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81AA8F9-A1F0-F148-9941-A3CB0FBABEE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8940-CA53-B241-B3C6-97DCD388C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88404"/>
            <a:ext cx="9144000" cy="2681191"/>
          </a:xfrm>
          <a:prstGeom prst="rect">
            <a:avLst/>
          </a:prstGeom>
        </p:spPr>
        <p:txBody>
          <a:bodyPr anchor="ctr"/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9281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LEHTIOTSIKKO KRIISI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FF313F5-7C4D-3E48-8FBA-3B62162EC7D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8940-CA53-B241-B3C6-97DCD388C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88404"/>
            <a:ext cx="9144000" cy="2681191"/>
          </a:xfrm>
          <a:prstGeom prst="rect">
            <a:avLst/>
          </a:prstGeom>
        </p:spPr>
        <p:txBody>
          <a:bodyPr anchor="ctr"/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691747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1090E76-AB31-4B40-9E6F-0CB05B0EAC7E}"/>
              </a:ext>
            </a:extLst>
          </p:cNvPr>
          <p:cNvSpPr/>
          <p:nvPr userDrawn="1"/>
        </p:nvSpPr>
        <p:spPr>
          <a:xfrm>
            <a:off x="0" y="0"/>
            <a:ext cx="12192000" cy="592035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6BC4B7-37CD-E244-A476-3A80A647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79095"/>
            <a:ext cx="10515600" cy="575522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771F2C8-4C72-9543-8994-0E84699E66F4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38199" y="2004918"/>
            <a:ext cx="10515599" cy="3411358"/>
          </a:xfrm>
        </p:spPr>
        <p:txBody>
          <a:bodyPr anchor="t"/>
          <a:lstStyle>
            <a:lvl1pPr marL="0" indent="0">
              <a:buNone/>
              <a:defRPr sz="3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14685966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1090E76-AB31-4B40-9E6F-0CB05B0EAC7E}"/>
              </a:ext>
            </a:extLst>
          </p:cNvPr>
          <p:cNvSpPr/>
          <p:nvPr userDrawn="1"/>
        </p:nvSpPr>
        <p:spPr>
          <a:xfrm>
            <a:off x="0" y="0"/>
            <a:ext cx="12192000" cy="5920353"/>
          </a:xfrm>
          <a:prstGeom prst="rect">
            <a:avLst/>
          </a:prstGeom>
          <a:solidFill>
            <a:srgbClr val="7F18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AA921B8F-8792-E449-8C2E-A5E5EA0D4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79095"/>
            <a:ext cx="10515600" cy="575522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title</a:t>
            </a:r>
            <a:r>
              <a:rPr lang="fi-FI" noProof="0" dirty="0"/>
              <a:t> </a:t>
            </a:r>
            <a:r>
              <a:rPr lang="fi-FI" noProof="0" dirty="0" err="1"/>
              <a:t>style</a:t>
            </a:r>
            <a:endParaRPr lang="fi-FI" noProof="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48940B5-5230-2347-80FA-9D71C7266E25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38199" y="2004918"/>
            <a:ext cx="10515599" cy="3411358"/>
          </a:xfrm>
        </p:spPr>
        <p:txBody>
          <a:bodyPr anchor="t"/>
          <a:lstStyle>
            <a:lvl1pPr marL="0" indent="0">
              <a:buNone/>
              <a:defRPr sz="3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41272973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ITT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1090E76-AB31-4B40-9E6F-0CB05B0EAC7E}"/>
              </a:ext>
            </a:extLst>
          </p:cNvPr>
          <p:cNvSpPr/>
          <p:nvPr userDrawn="1"/>
        </p:nvSpPr>
        <p:spPr>
          <a:xfrm>
            <a:off x="0" y="0"/>
            <a:ext cx="12192000" cy="59203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6BC4B7-37CD-E244-A476-3A80A647D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79095"/>
            <a:ext cx="10515600" cy="575522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fi-FI" noProof="0"/>
              <a:t>Click to edit Master title style</a:t>
            </a:r>
          </a:p>
        </p:txBody>
      </p:sp>
      <p:pic>
        <p:nvPicPr>
          <p:cNvPr id="6" name="Picture 5" descr="Logo&#10;&#10;Description automatically generated with medium confidence">
            <a:extLst>
              <a:ext uri="{FF2B5EF4-FFF2-40B4-BE49-F238E27FC236}">
                <a16:creationId xmlns:a16="http://schemas.microsoft.com/office/drawing/2014/main" id="{013F86D0-C9C4-FD45-85DA-BF8212D282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39FDE1E-3511-2C4E-BFC7-4C76B43B31DA}"/>
              </a:ext>
            </a:extLst>
          </p:cNvPr>
          <p:cNvSpPr>
            <a:spLocks noGrp="1"/>
          </p:cNvSpPr>
          <p:nvPr>
            <p:ph type="body" idx="11"/>
          </p:nvPr>
        </p:nvSpPr>
        <p:spPr>
          <a:xfrm>
            <a:off x="838199" y="2004918"/>
            <a:ext cx="5130115" cy="3318690"/>
          </a:xfrm>
        </p:spPr>
        <p:txBody>
          <a:bodyPr anchor="t"/>
          <a:lstStyle>
            <a:lvl1pPr marL="0" indent="0">
              <a:buNone/>
              <a:defRPr sz="16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B674FD2-0BD4-BF49-9017-115079CE1EAB}"/>
              </a:ext>
            </a:extLst>
          </p:cNvPr>
          <p:cNvSpPr>
            <a:spLocks noGrp="1"/>
          </p:cNvSpPr>
          <p:nvPr>
            <p:ph type="body" idx="12"/>
          </p:nvPr>
        </p:nvSpPr>
        <p:spPr>
          <a:xfrm>
            <a:off x="6225745" y="2004918"/>
            <a:ext cx="5130115" cy="3318690"/>
          </a:xfrm>
        </p:spPr>
        <p:txBody>
          <a:bodyPr anchor="t"/>
          <a:lstStyle>
            <a:lvl1pPr marL="0" indent="0">
              <a:buNone/>
              <a:defRPr sz="16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27998132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ÄNDILOPE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9DCB8AE-9890-DE43-B3F1-9FA29E70D77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8409482" y="1483776"/>
            <a:ext cx="3467386" cy="3395608"/>
          </a:xfrm>
        </p:spPr>
        <p:txBody>
          <a:bodyPr anchor="ctr"/>
          <a:lstStyle>
            <a:lvl1pPr marL="0" indent="0" algn="ctr">
              <a:buNone/>
              <a:defRPr sz="23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6E27E95-2F25-7142-A76B-83C64B1372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1"/>
            <a:ext cx="4068792" cy="6858000"/>
          </a:xfrm>
        </p:spPr>
        <p:txBody>
          <a:bodyPr/>
          <a:lstStyle/>
          <a:p>
            <a:endParaRPr lang="fi-FI" noProof="0"/>
          </a:p>
        </p:txBody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AB518D5C-77B1-D94E-AB1E-CA9DE01788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748" y="6039200"/>
            <a:ext cx="1638228" cy="634300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646917A-06E7-C040-BBCF-18F90E5BBD0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8409481" y="5063883"/>
            <a:ext cx="3467386" cy="790817"/>
          </a:xfrm>
        </p:spPr>
        <p:txBody>
          <a:bodyPr anchor="t"/>
          <a:lstStyle>
            <a:lvl1pPr marL="0" indent="0" algn="ctr">
              <a:buNone/>
              <a:defRPr sz="1500" b="0" i="1"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66C1485E-F86C-854C-8F4D-CB20D9A8E2E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092314" y="-1"/>
            <a:ext cx="4068792" cy="6858000"/>
          </a:xfrm>
        </p:spPr>
        <p:txBody>
          <a:bodyPr/>
          <a:lstStyle/>
          <a:p>
            <a:endParaRPr lang="fi-FI" noProof="0"/>
          </a:p>
        </p:txBody>
      </p:sp>
    </p:spTree>
    <p:extLst>
      <p:ext uri="{BB962C8B-B14F-4D97-AF65-F5344CB8AC3E}">
        <p14:creationId xmlns:p14="http://schemas.microsoft.com/office/powerpoint/2010/main" val="9341690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ÄNDILOPETU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655B871-CB14-7146-97D4-FC529108C6E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3ADEAE9-EC47-FB4E-AD53-1133E44F217B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779489" y="1483776"/>
            <a:ext cx="4572000" cy="3395608"/>
          </a:xfrm>
        </p:spPr>
        <p:txBody>
          <a:bodyPr anchor="ctr"/>
          <a:lstStyle>
            <a:lvl1pPr marL="0" indent="0" algn="ctr">
              <a:buNone/>
              <a:defRPr sz="23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AB518D5C-77B1-D94E-AB1E-CA9DE01788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6874" y="6039200"/>
            <a:ext cx="1638228" cy="634300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7646917A-06E7-C040-BBCF-18F90E5BBD0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79489" y="5063883"/>
            <a:ext cx="4572000" cy="790817"/>
          </a:xfrm>
        </p:spPr>
        <p:txBody>
          <a:bodyPr anchor="t"/>
          <a:lstStyle>
            <a:lvl1pPr marL="0" indent="0" algn="ctr">
              <a:buNone/>
              <a:defRPr sz="1500" b="0" i="1"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0" name="Picture Placeholder 3">
            <a:extLst>
              <a:ext uri="{FF2B5EF4-FFF2-40B4-BE49-F238E27FC236}">
                <a16:creationId xmlns:a16="http://schemas.microsoft.com/office/drawing/2014/main" id="{66C1485E-F86C-854C-8F4D-CB20D9A8E2E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123208" y="-1"/>
            <a:ext cx="4068792" cy="6858000"/>
          </a:xfrm>
        </p:spPr>
        <p:txBody>
          <a:bodyPr/>
          <a:lstStyle/>
          <a:p>
            <a:endParaRPr lang="fi-FI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91C178-6E34-F148-940F-05E15C7B661F}"/>
              </a:ext>
            </a:extLst>
          </p:cNvPr>
          <p:cNvSpPr/>
          <p:nvPr userDrawn="1"/>
        </p:nvSpPr>
        <p:spPr>
          <a:xfrm>
            <a:off x="6094538" y="0"/>
            <a:ext cx="202866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D2F3DEC-9E8C-FE4C-B57C-8D3E6F47D213}"/>
              </a:ext>
            </a:extLst>
          </p:cNvPr>
          <p:cNvSpPr/>
          <p:nvPr userDrawn="1"/>
        </p:nvSpPr>
        <p:spPr>
          <a:xfrm>
            <a:off x="8128935" y="0"/>
            <a:ext cx="2028669" cy="6858000"/>
          </a:xfrm>
          <a:prstGeom prst="rect">
            <a:avLst/>
          </a:prstGeom>
          <a:solidFill>
            <a:schemeClr val="accent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</p:spTree>
    <p:extLst>
      <p:ext uri="{BB962C8B-B14F-4D97-AF65-F5344CB8AC3E}">
        <p14:creationId xmlns:p14="http://schemas.microsoft.com/office/powerpoint/2010/main" val="804587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KAKANSI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D76D147-9687-9344-8C8D-BD2F3636457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85E0F3C-DB79-0649-9FDA-521305556C69}"/>
              </a:ext>
            </a:extLst>
          </p:cNvPr>
          <p:cNvSpPr/>
          <p:nvPr userDrawn="1"/>
        </p:nvSpPr>
        <p:spPr>
          <a:xfrm>
            <a:off x="10182386" y="0"/>
            <a:ext cx="2009614" cy="102324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i-FI" noProof="0"/>
          </a:p>
        </p:txBody>
      </p:sp>
      <p:pic>
        <p:nvPicPr>
          <p:cNvPr id="9" name="Picture 8" descr="Logo&#10;&#10;Description automatically generated with medium confidence">
            <a:extLst>
              <a:ext uri="{FF2B5EF4-FFF2-40B4-BE49-F238E27FC236}">
                <a16:creationId xmlns:a16="http://schemas.microsoft.com/office/drawing/2014/main" id="{7EB11A1A-3BEF-D744-B65C-229074E7AF1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8079" y="194472"/>
            <a:ext cx="1638228" cy="634300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2B85F9E-919D-2A4C-BFCD-A5FBB3C69DD3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3326065" y="5346074"/>
            <a:ext cx="2175325" cy="1009756"/>
          </a:xfrm>
        </p:spPr>
        <p:txBody>
          <a:bodyPr anchor="t"/>
          <a:lstStyle>
            <a:lvl1pPr marL="0" indent="0">
              <a:buNone/>
              <a:defRPr sz="1500" b="1" i="0">
                <a:solidFill>
                  <a:schemeClr val="bg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44D3AE2-5E57-E440-BDFF-C77D11465E32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6279127" y="5346074"/>
            <a:ext cx="2175325" cy="1009756"/>
          </a:xfrm>
        </p:spPr>
        <p:txBody>
          <a:bodyPr anchor="t"/>
          <a:lstStyle>
            <a:lvl1pPr marL="0" indent="0">
              <a:buNone/>
              <a:defRPr sz="1500" b="1" i="0">
                <a:solidFill>
                  <a:schemeClr val="bg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E177CB89-4E83-6D49-8E76-46F59C95AD76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9232189" y="5346074"/>
            <a:ext cx="2175325" cy="1009756"/>
          </a:xfrm>
        </p:spPr>
        <p:txBody>
          <a:bodyPr anchor="t"/>
          <a:lstStyle>
            <a:lvl1pPr marL="0" indent="0">
              <a:buNone/>
              <a:defRPr sz="1500" b="1" i="0">
                <a:solidFill>
                  <a:schemeClr val="bg1"/>
                </a:solidFill>
                <a:latin typeface="Georgia" panose="02040502050405020303" pitchFamily="18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5743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8F7963-B688-6345-9742-540145AD6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fi-FI" noProof="0" dirty="0" err="1"/>
              <a:t>Click</a:t>
            </a:r>
            <a:r>
              <a:rPr lang="fi-FI" noProof="0" dirty="0"/>
              <a:t> to </a:t>
            </a:r>
            <a:r>
              <a:rPr lang="fi-FI" noProof="0" dirty="0" err="1"/>
              <a:t>edit</a:t>
            </a:r>
            <a:r>
              <a:rPr lang="fi-FI" noProof="0" dirty="0"/>
              <a:t> Master </a:t>
            </a:r>
            <a:r>
              <a:rPr lang="fi-FI" noProof="0" dirty="0" err="1"/>
              <a:t>text</a:t>
            </a:r>
            <a:r>
              <a:rPr lang="fi-FI" noProof="0" dirty="0"/>
              <a:t> </a:t>
            </a:r>
            <a:r>
              <a:rPr lang="fi-FI" noProof="0" dirty="0" err="1"/>
              <a:t>styles</a:t>
            </a:r>
            <a:endParaRPr lang="fi-FI" noProof="0" dirty="0"/>
          </a:p>
          <a:p>
            <a:pPr lvl="1"/>
            <a:r>
              <a:rPr lang="fi-FI" noProof="0" dirty="0"/>
              <a:t>Second </a:t>
            </a:r>
            <a:r>
              <a:rPr lang="fi-FI" noProof="0" dirty="0" err="1"/>
              <a:t>level</a:t>
            </a:r>
            <a:endParaRPr lang="fi-FI" noProof="0" dirty="0"/>
          </a:p>
          <a:p>
            <a:pPr lvl="2"/>
            <a:r>
              <a:rPr lang="fi-FI" noProof="0" dirty="0"/>
              <a:t>Third </a:t>
            </a:r>
            <a:r>
              <a:rPr lang="fi-FI" noProof="0" dirty="0" err="1"/>
              <a:t>level</a:t>
            </a:r>
            <a:endParaRPr lang="fi-FI" noProof="0" dirty="0"/>
          </a:p>
          <a:p>
            <a:pPr lvl="3"/>
            <a:r>
              <a:rPr lang="fi-FI" noProof="0" dirty="0" err="1"/>
              <a:t>Fourth</a:t>
            </a:r>
            <a:r>
              <a:rPr lang="fi-FI" noProof="0" dirty="0"/>
              <a:t> </a:t>
            </a:r>
            <a:r>
              <a:rPr lang="fi-FI" noProof="0" dirty="0" err="1"/>
              <a:t>level</a:t>
            </a:r>
            <a:endParaRPr lang="fi-FI" noProof="0" dirty="0"/>
          </a:p>
          <a:p>
            <a:pPr lvl="4"/>
            <a:r>
              <a:rPr lang="fi-FI" noProof="0" dirty="0" err="1"/>
              <a:t>Fifth</a:t>
            </a:r>
            <a:r>
              <a:rPr lang="fi-FI" noProof="0" dirty="0"/>
              <a:t> </a:t>
            </a:r>
            <a:r>
              <a:rPr lang="fi-FI" noProof="0" dirty="0" err="1"/>
              <a:t>level</a:t>
            </a:r>
            <a:endParaRPr lang="fi-FI" noProof="0" dirty="0"/>
          </a:p>
        </p:txBody>
      </p:sp>
      <p:sp>
        <p:nvSpPr>
          <p:cNvPr id="11" name="Title Placeholder 10">
            <a:extLst>
              <a:ext uri="{FF2B5EF4-FFF2-40B4-BE49-F238E27FC236}">
                <a16:creationId xmlns:a16="http://schemas.microsoft.com/office/drawing/2014/main" id="{13ADB4FF-36A8-5847-9E28-618A7E399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2373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61" r:id="rId4"/>
    <p:sldLayoutId id="2147483654" r:id="rId5"/>
    <p:sldLayoutId id="2147483662" r:id="rId6"/>
    <p:sldLayoutId id="2147483663" r:id="rId7"/>
    <p:sldLayoutId id="2147483664" r:id="rId8"/>
    <p:sldLayoutId id="2147483666" r:id="rId9"/>
    <p:sldLayoutId id="2147483665" r:id="rId10"/>
    <p:sldLayoutId id="2147483653" r:id="rId11"/>
    <p:sldLayoutId id="2147483692" r:id="rId12"/>
    <p:sldLayoutId id="2147483667" r:id="rId13"/>
    <p:sldLayoutId id="2147483668" r:id="rId14"/>
    <p:sldLayoutId id="2147483669" r:id="rId15"/>
    <p:sldLayoutId id="2147483670" r:id="rId16"/>
    <p:sldLayoutId id="2147483691" r:id="rId17"/>
    <p:sldLayoutId id="2147483672" r:id="rId18"/>
    <p:sldLayoutId id="2147483671" r:id="rId19"/>
    <p:sldLayoutId id="2147483673" r:id="rId20"/>
    <p:sldLayoutId id="2147483674" r:id="rId21"/>
    <p:sldLayoutId id="2147483675" r:id="rId22"/>
    <p:sldLayoutId id="2147483676" r:id="rId23"/>
    <p:sldLayoutId id="2147483677" r:id="rId24"/>
    <p:sldLayoutId id="2147483678" r:id="rId25"/>
    <p:sldLayoutId id="2147483679" r:id="rId26"/>
    <p:sldLayoutId id="2147483681" r:id="rId27"/>
    <p:sldLayoutId id="2147483682" r:id="rId28"/>
    <p:sldLayoutId id="2147483680" r:id="rId29"/>
    <p:sldLayoutId id="2147483683" r:id="rId30"/>
    <p:sldLayoutId id="2147483684" r:id="rId31"/>
    <p:sldLayoutId id="2147483690" r:id="rId32"/>
    <p:sldLayoutId id="2147483686" r:id="rId33"/>
    <p:sldLayoutId id="2147483687" r:id="rId34"/>
    <p:sldLayoutId id="2147483688" r:id="rId35"/>
    <p:sldLayoutId id="2147483689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D555210-925B-AB41-B528-EF0F97C08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23244"/>
            <a:ext cx="9144000" cy="2405755"/>
          </a:xfrm>
        </p:spPr>
        <p:txBody>
          <a:bodyPr>
            <a:normAutofit fontScale="90000"/>
          </a:bodyPr>
          <a:lstStyle/>
          <a:p>
            <a:br>
              <a:rPr lang="fi-FI" dirty="0"/>
            </a:br>
            <a:r>
              <a:rPr lang="fi-FI" dirty="0"/>
              <a:t>Oma Punainen Risti</a:t>
            </a:r>
            <a:br>
              <a:rPr lang="fi-FI" dirty="0"/>
            </a:br>
            <a:r>
              <a:rPr lang="fi-FI" dirty="0"/>
              <a:t>Nälkäpäivä 2026</a:t>
            </a:r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47225A66-F6D4-3D61-B648-2C40804427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72839">
            <a:off x="6413517" y="3203528"/>
            <a:ext cx="5188003" cy="313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86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>
            <a:extLst>
              <a:ext uri="{FF2B5EF4-FFF2-40B4-BE49-F238E27FC236}">
                <a16:creationId xmlns:a16="http://schemas.microsoft.com/office/drawing/2014/main" id="{01B2CABD-22B6-B8A1-ABC9-908BD3C1CB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1690688"/>
            <a:ext cx="6265244" cy="36576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i-FI" i="0" dirty="0">
                <a:solidFill>
                  <a:srgbClr val="212529"/>
                </a:solidFill>
                <a:effectLst/>
              </a:rPr>
              <a:t>Miten löydän kerääjiä?</a:t>
            </a:r>
          </a:p>
          <a:p>
            <a:r>
              <a:rPr lang="fi-FI" i="0" dirty="0">
                <a:solidFill>
                  <a:srgbClr val="212529"/>
                </a:solidFill>
                <a:effectLst/>
              </a:rPr>
              <a:t>Nälkäpäivä-tapahtuman luominen</a:t>
            </a:r>
          </a:p>
          <a:p>
            <a:r>
              <a:rPr lang="fi-FI" i="0" dirty="0">
                <a:solidFill>
                  <a:srgbClr val="212529"/>
                </a:solidFill>
                <a:effectLst/>
              </a:rPr>
              <a:t>Vapaaehtoistehtävien käyttö uusien kerääjien rekrytoinnissa</a:t>
            </a:r>
          </a:p>
          <a:p>
            <a:r>
              <a:rPr lang="fi-FI" i="0" dirty="0">
                <a:solidFill>
                  <a:srgbClr val="212529"/>
                </a:solidFill>
                <a:effectLst/>
              </a:rPr>
              <a:t>Ryhmien hyödyntäminen kerääjien koordinoinnissa</a:t>
            </a:r>
          </a:p>
          <a:p>
            <a:r>
              <a:rPr lang="fi-FI" i="0" dirty="0">
                <a:solidFill>
                  <a:srgbClr val="212529"/>
                </a:solidFill>
                <a:effectLst/>
              </a:rPr>
              <a:t>Suodatustyökalun ja Oman viestityökalujen hyödyntäminen </a:t>
            </a:r>
            <a:r>
              <a:rPr lang="fi-FI" dirty="0">
                <a:solidFill>
                  <a:srgbClr val="212529"/>
                </a:solidFill>
              </a:rPr>
              <a:t>Nälkäpäivästä</a:t>
            </a:r>
            <a:r>
              <a:rPr lang="fi-FI" i="0" dirty="0">
                <a:solidFill>
                  <a:srgbClr val="212529"/>
                </a:solidFill>
                <a:effectLst/>
              </a:rPr>
              <a:t> tiedottamiseen</a:t>
            </a:r>
          </a:p>
          <a:p>
            <a:r>
              <a:rPr lang="fi-FI" dirty="0">
                <a:solidFill>
                  <a:srgbClr val="212529"/>
                </a:solidFill>
              </a:rPr>
              <a:t>Keräyksen jälkeen</a:t>
            </a:r>
            <a:endParaRPr lang="fi-FI" i="0" dirty="0">
              <a:solidFill>
                <a:srgbClr val="212529"/>
              </a:solidFill>
              <a:effectLst/>
            </a:endParaRPr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D32CA410-5789-87D9-4A2E-B388E30AA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Koulutuksen sisältö:</a:t>
            </a:r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DD12CE0-986B-FBDF-D9F0-9F4334B1D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75905">
            <a:off x="7653529" y="857220"/>
            <a:ext cx="3827784" cy="4919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067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83D8297-E9C7-57C5-4AB1-6E4DBED96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27026"/>
            <a:ext cx="5179123" cy="110858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Miten </a:t>
            </a:r>
            <a:r>
              <a:rPr lang="en-US" sz="3600" dirty="0" err="1"/>
              <a:t>löydän</a:t>
            </a:r>
            <a:r>
              <a:rPr lang="en-US" sz="3600" dirty="0"/>
              <a:t> </a:t>
            </a:r>
            <a:r>
              <a:rPr lang="en-US" sz="3600" dirty="0" err="1"/>
              <a:t>kerääjiä</a:t>
            </a:r>
            <a:r>
              <a:rPr lang="en-US" sz="3600" dirty="0"/>
              <a:t>?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A9E67FBC-C6BE-B497-A4C5-3F944A74085A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231228" y="1304208"/>
            <a:ext cx="6645061" cy="522676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b="1" dirty="0"/>
              <a:t>Luo</a:t>
            </a:r>
            <a:r>
              <a:rPr lang="en-US" sz="2000" dirty="0"/>
              <a:t> </a:t>
            </a:r>
            <a:r>
              <a:rPr lang="en-US" sz="2000" b="1" dirty="0" err="1"/>
              <a:t>tapahtuma</a:t>
            </a:r>
            <a:r>
              <a:rPr lang="en-US" sz="2000" b="1" dirty="0"/>
              <a:t> </a:t>
            </a:r>
            <a:r>
              <a:rPr lang="en-US" sz="2000" dirty="0"/>
              <a:t>Omaan – </a:t>
            </a:r>
            <a:r>
              <a:rPr lang="en-US" sz="2000" i="1" dirty="0"/>
              <a:t>Tule </a:t>
            </a:r>
            <a:r>
              <a:rPr lang="en-US" sz="2000" i="1" dirty="0" err="1"/>
              <a:t>nälkäpäiväkerääjäksi</a:t>
            </a:r>
            <a:r>
              <a:rPr lang="en-US" sz="2000" dirty="0"/>
              <a:t> -&gt; </a:t>
            </a:r>
            <a:r>
              <a:rPr lang="en-US" sz="2000" dirty="0" err="1"/>
              <a:t>jaa</a:t>
            </a:r>
            <a:r>
              <a:rPr lang="en-US" sz="2000" dirty="0"/>
              <a:t> </a:t>
            </a:r>
            <a:r>
              <a:rPr lang="en-US" sz="2000" dirty="0" err="1"/>
              <a:t>tapahtumaa</a:t>
            </a:r>
            <a:r>
              <a:rPr lang="en-US" sz="2000" dirty="0"/>
              <a:t> </a:t>
            </a:r>
            <a:r>
              <a:rPr lang="en-US" sz="2000" dirty="0" err="1"/>
              <a:t>eri</a:t>
            </a:r>
            <a:r>
              <a:rPr lang="en-US" sz="2000" dirty="0"/>
              <a:t> </a:t>
            </a:r>
            <a:r>
              <a:rPr lang="en-US" sz="2000" dirty="0" err="1"/>
              <a:t>paikoissa</a:t>
            </a:r>
            <a:r>
              <a:rPr lang="en-US" sz="2000" dirty="0"/>
              <a:t> (mm. </a:t>
            </a:r>
            <a:r>
              <a:rPr lang="en-US" sz="2000" dirty="0" err="1"/>
              <a:t>sosiaalinen</a:t>
            </a:r>
            <a:r>
              <a:rPr lang="en-US" sz="2000" dirty="0"/>
              <a:t> media, </a:t>
            </a:r>
            <a:r>
              <a:rPr lang="en-US" sz="2000" dirty="0" err="1"/>
              <a:t>viestit</a:t>
            </a:r>
            <a:r>
              <a:rPr lang="en-US" sz="2000" dirty="0"/>
              <a:t> </a:t>
            </a:r>
            <a:r>
              <a:rPr lang="en-US" sz="2000" dirty="0" err="1"/>
              <a:t>ym</a:t>
            </a:r>
            <a:r>
              <a:rPr lang="en-US" sz="2000" dirty="0"/>
              <a:t>.)!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b="1" dirty="0"/>
              <a:t>Luo </a:t>
            </a:r>
            <a:r>
              <a:rPr lang="en-US" sz="2000" b="1" dirty="0" err="1"/>
              <a:t>avoin</a:t>
            </a:r>
            <a:r>
              <a:rPr lang="en-US" sz="2000" b="1" dirty="0"/>
              <a:t> </a:t>
            </a:r>
            <a:r>
              <a:rPr lang="en-US" sz="2000" b="1" dirty="0" err="1"/>
              <a:t>vapaaehtoistehtävä</a:t>
            </a:r>
            <a:r>
              <a:rPr lang="en-US" sz="2000" b="1" dirty="0"/>
              <a:t> Omaan </a:t>
            </a:r>
            <a:r>
              <a:rPr lang="en-US" sz="2000" dirty="0"/>
              <a:t>– </a:t>
            </a:r>
            <a:r>
              <a:rPr lang="en-US" sz="2000" i="1" dirty="0"/>
              <a:t>Tule </a:t>
            </a:r>
            <a:r>
              <a:rPr lang="en-US" sz="2000" i="1" dirty="0" err="1"/>
              <a:t>lipaskerääjäksi</a:t>
            </a:r>
            <a:r>
              <a:rPr lang="en-US" sz="2000" i="1" dirty="0"/>
              <a:t> </a:t>
            </a:r>
            <a:r>
              <a:rPr lang="en-US" sz="2000" dirty="0"/>
              <a:t>-&gt; </a:t>
            </a:r>
            <a:r>
              <a:rPr lang="en-US" sz="2000" dirty="0" err="1"/>
              <a:t>voi</a:t>
            </a:r>
            <a:r>
              <a:rPr lang="en-US" sz="2000" dirty="0"/>
              <a:t> olla </a:t>
            </a:r>
            <a:r>
              <a:rPr lang="en-US" sz="2000" dirty="0" err="1"/>
              <a:t>tarjolla</a:t>
            </a:r>
            <a:r>
              <a:rPr lang="en-US" sz="2000" dirty="0"/>
              <a:t> </a:t>
            </a:r>
            <a:r>
              <a:rPr lang="en-US" sz="2000" dirty="0" err="1"/>
              <a:t>ympäri</a:t>
            </a:r>
            <a:r>
              <a:rPr lang="en-US" sz="2000" dirty="0"/>
              <a:t> </a:t>
            </a:r>
            <a:r>
              <a:rPr lang="en-US" sz="2000" dirty="0" err="1"/>
              <a:t>vuoden</a:t>
            </a:r>
            <a:endParaRPr lang="en-US" sz="2000" dirty="0"/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b="1" dirty="0"/>
              <a:t>Luo </a:t>
            </a:r>
            <a:r>
              <a:rPr lang="en-US" sz="2000" b="1" dirty="0" err="1"/>
              <a:t>osastoon</a:t>
            </a:r>
            <a:r>
              <a:rPr lang="en-US" sz="2000" b="1" dirty="0"/>
              <a:t> </a:t>
            </a:r>
            <a:r>
              <a:rPr lang="en-US" sz="2000" b="1" dirty="0" err="1"/>
              <a:t>avoin</a:t>
            </a:r>
            <a:r>
              <a:rPr lang="en-US" sz="2000" b="1" dirty="0"/>
              <a:t> </a:t>
            </a:r>
            <a:r>
              <a:rPr lang="en-US" sz="2000" b="1" dirty="0" err="1"/>
              <a:t>käräystoiminnan-ryhmä</a:t>
            </a:r>
            <a:r>
              <a:rPr lang="en-US" sz="2000" dirty="0"/>
              <a:t> -&gt; </a:t>
            </a:r>
            <a:r>
              <a:rPr lang="en-US" sz="2000" dirty="0" err="1"/>
              <a:t>ajankohtaisten</a:t>
            </a:r>
            <a:r>
              <a:rPr lang="en-US" sz="2000" dirty="0"/>
              <a:t> </a:t>
            </a:r>
            <a:r>
              <a:rPr lang="en-US" sz="2000" dirty="0" err="1"/>
              <a:t>asioiden</a:t>
            </a:r>
            <a:r>
              <a:rPr lang="en-US" sz="2000" dirty="0"/>
              <a:t> </a:t>
            </a:r>
            <a:r>
              <a:rPr lang="en-US" sz="2000" dirty="0" err="1"/>
              <a:t>tiedottaminen</a:t>
            </a:r>
            <a:r>
              <a:rPr lang="en-US" sz="2000" dirty="0"/>
              <a:t> </a:t>
            </a:r>
            <a:r>
              <a:rPr lang="en-US" sz="2000" dirty="0" err="1"/>
              <a:t>ryhmän</a:t>
            </a:r>
            <a:r>
              <a:rPr lang="en-US" sz="2000" dirty="0"/>
              <a:t> </a:t>
            </a:r>
            <a:r>
              <a:rPr lang="en-US" sz="2000" dirty="0" err="1"/>
              <a:t>kautta</a:t>
            </a:r>
            <a:r>
              <a:rPr lang="en-US" sz="2000" dirty="0"/>
              <a:t> (ja </a:t>
            </a:r>
            <a:r>
              <a:rPr lang="en-US" sz="2000" dirty="0" err="1"/>
              <a:t>kerääjien</a:t>
            </a:r>
            <a:r>
              <a:rPr lang="en-US" sz="2000" dirty="0"/>
              <a:t> </a:t>
            </a:r>
            <a:r>
              <a:rPr lang="en-US" sz="2000" dirty="0" err="1"/>
              <a:t>ohjaaminen</a:t>
            </a:r>
            <a:r>
              <a:rPr lang="en-US" sz="2000" dirty="0"/>
              <a:t> </a:t>
            </a:r>
            <a:r>
              <a:rPr lang="en-US" sz="2000" dirty="0" err="1"/>
              <a:t>ryhmään</a:t>
            </a:r>
            <a:r>
              <a:rPr lang="en-US" sz="2000" dirty="0"/>
              <a:t>)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b="1" dirty="0" err="1"/>
              <a:t>Viesti</a:t>
            </a:r>
            <a:r>
              <a:rPr lang="en-US" sz="2000" b="1" dirty="0"/>
              <a:t> </a:t>
            </a:r>
            <a:r>
              <a:rPr lang="en-US" sz="2000" b="1" dirty="0" err="1"/>
              <a:t>aiempina</a:t>
            </a:r>
            <a:r>
              <a:rPr lang="en-US" sz="2000" b="1" dirty="0"/>
              <a:t> </a:t>
            </a:r>
            <a:r>
              <a:rPr lang="en-US" sz="2000" b="1" dirty="0" err="1"/>
              <a:t>vuosina</a:t>
            </a:r>
            <a:r>
              <a:rPr lang="en-US" sz="2000" b="1" dirty="0"/>
              <a:t> </a:t>
            </a:r>
            <a:r>
              <a:rPr lang="en-US" sz="2000" b="1" dirty="0" err="1"/>
              <a:t>mukana</a:t>
            </a:r>
            <a:r>
              <a:rPr lang="en-US" sz="2000" b="1" dirty="0"/>
              <a:t> </a:t>
            </a:r>
            <a:r>
              <a:rPr lang="en-US" sz="2000" b="1" dirty="0" err="1"/>
              <a:t>olleille</a:t>
            </a:r>
            <a:r>
              <a:rPr lang="en-US" sz="2000" b="1" dirty="0"/>
              <a:t> </a:t>
            </a:r>
            <a:r>
              <a:rPr lang="en-US" sz="2000" b="1" dirty="0" err="1"/>
              <a:t>kerääjille</a:t>
            </a:r>
            <a:r>
              <a:rPr lang="en-US" sz="2000" b="1" dirty="0"/>
              <a:t> ja </a:t>
            </a:r>
            <a:r>
              <a:rPr lang="en-US" sz="2000" b="1" dirty="0" err="1"/>
              <a:t>keräämisestä</a:t>
            </a:r>
            <a:r>
              <a:rPr lang="en-US" sz="2000" b="1" dirty="0"/>
              <a:t> </a:t>
            </a:r>
            <a:r>
              <a:rPr lang="en-US" sz="2000" b="1" dirty="0" err="1"/>
              <a:t>kiinnostuneille</a:t>
            </a:r>
            <a:r>
              <a:rPr lang="en-US" sz="2000" b="1" dirty="0"/>
              <a:t> </a:t>
            </a:r>
            <a:r>
              <a:rPr lang="en-US" sz="2000" dirty="0"/>
              <a:t>Oman </a:t>
            </a:r>
            <a:r>
              <a:rPr lang="en-US" sz="2000" dirty="0" err="1"/>
              <a:t>kautta</a:t>
            </a:r>
            <a:r>
              <a:rPr lang="en-US" sz="2000" dirty="0"/>
              <a:t> -&gt; </a:t>
            </a:r>
            <a:r>
              <a:rPr lang="en-US" sz="2000" dirty="0" err="1"/>
              <a:t>viestit</a:t>
            </a:r>
            <a:r>
              <a:rPr lang="en-US" sz="2000" dirty="0"/>
              <a:t> </a:t>
            </a:r>
            <a:r>
              <a:rPr lang="en-US" sz="2000" dirty="0" err="1"/>
              <a:t>koko</a:t>
            </a:r>
            <a:r>
              <a:rPr lang="en-US" sz="2000" dirty="0"/>
              <a:t> </a:t>
            </a:r>
            <a:r>
              <a:rPr lang="en-US" sz="2000" dirty="0" err="1"/>
              <a:t>osastolle</a:t>
            </a:r>
            <a:r>
              <a:rPr lang="en-US" sz="2000" dirty="0"/>
              <a:t> ja </a:t>
            </a:r>
            <a:r>
              <a:rPr lang="en-US" sz="2000" dirty="0" err="1"/>
              <a:t>suodatustyökalun</a:t>
            </a:r>
            <a:r>
              <a:rPr lang="en-US" sz="2000" dirty="0"/>
              <a:t> </a:t>
            </a:r>
            <a:r>
              <a:rPr lang="en-US" sz="2000" dirty="0" err="1"/>
              <a:t>hyödyntäminen</a:t>
            </a:r>
            <a:endParaRPr lang="en-US" sz="2000" dirty="0"/>
          </a:p>
          <a:p>
            <a:pPr marL="114300"/>
            <a:endParaRPr lang="en-US" sz="2000" dirty="0">
              <a:latin typeface="+mn-lt"/>
              <a:cs typeface="+mn-cs"/>
            </a:endParaRPr>
          </a:p>
        </p:txBody>
      </p:sp>
      <p:pic>
        <p:nvPicPr>
          <p:cNvPr id="12" name="Picture 5">
            <a:extLst>
              <a:ext uri="{FF2B5EF4-FFF2-40B4-BE49-F238E27FC236}">
                <a16:creationId xmlns:a16="http://schemas.microsoft.com/office/drawing/2014/main" id="{C34D119B-9917-837F-2A9E-CC86EA149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1289" y="1510996"/>
            <a:ext cx="4054322" cy="412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726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">
            <a:extLst>
              <a:ext uri="{FF2B5EF4-FFF2-40B4-BE49-F238E27FC236}">
                <a16:creationId xmlns:a16="http://schemas.microsoft.com/office/drawing/2014/main" id="{19BD1417-A425-774E-BB14-B1E7FBBEBC36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GB"/>
              <a:t>Oman </a:t>
            </a:r>
            <a:r>
              <a:rPr lang="en-GB" err="1"/>
              <a:t>tapahtumahaku</a:t>
            </a:r>
            <a:r>
              <a:rPr lang="en-GB"/>
              <a:t> on </a:t>
            </a:r>
            <a:r>
              <a:rPr lang="en-GB" err="1"/>
              <a:t>kerääjärekrytoinnin</a:t>
            </a:r>
            <a:r>
              <a:rPr lang="en-GB"/>
              <a:t> </a:t>
            </a:r>
            <a:r>
              <a:rPr lang="en-GB" err="1"/>
              <a:t>keskeinen</a:t>
            </a:r>
            <a:r>
              <a:rPr lang="en-GB"/>
              <a:t> </a:t>
            </a:r>
            <a:r>
              <a:rPr lang="en-GB" err="1"/>
              <a:t>työkalu</a:t>
            </a:r>
            <a:r>
              <a:rPr lang="en-GB"/>
              <a:t>.</a:t>
            </a:r>
          </a:p>
          <a:p>
            <a:endParaRPr lang="en-GB"/>
          </a:p>
          <a:p>
            <a:r>
              <a:rPr lang="en-GB"/>
              <a:t>On </a:t>
            </a:r>
            <a:r>
              <a:rPr lang="en-GB" err="1"/>
              <a:t>tärkeää</a:t>
            </a:r>
            <a:r>
              <a:rPr lang="en-GB"/>
              <a:t>, </a:t>
            </a:r>
            <a:r>
              <a:rPr lang="en-GB" err="1"/>
              <a:t>että</a:t>
            </a:r>
            <a:r>
              <a:rPr lang="en-GB"/>
              <a:t> </a:t>
            </a:r>
            <a:r>
              <a:rPr lang="en-GB" err="1"/>
              <a:t>jokaisen</a:t>
            </a:r>
            <a:r>
              <a:rPr lang="en-GB"/>
              <a:t> </a:t>
            </a:r>
            <a:r>
              <a:rPr lang="en-GB" err="1"/>
              <a:t>paikkakunnan</a:t>
            </a:r>
            <a:r>
              <a:rPr lang="en-GB"/>
              <a:t> </a:t>
            </a:r>
            <a:r>
              <a:rPr lang="en-GB" err="1"/>
              <a:t>keräyksestä</a:t>
            </a:r>
            <a:r>
              <a:rPr lang="en-GB"/>
              <a:t> </a:t>
            </a:r>
            <a:r>
              <a:rPr lang="en-GB" err="1"/>
              <a:t>löytyy</a:t>
            </a:r>
            <a:r>
              <a:rPr lang="en-GB"/>
              <a:t> </a:t>
            </a:r>
            <a:r>
              <a:rPr lang="en-GB" err="1"/>
              <a:t>tapahtumailmoitus</a:t>
            </a:r>
            <a:r>
              <a:rPr lang="en-GB"/>
              <a:t> </a:t>
            </a:r>
            <a:r>
              <a:rPr lang="en-GB" err="1"/>
              <a:t>Omasta</a:t>
            </a:r>
            <a:r>
              <a:rPr lang="en-GB"/>
              <a:t>.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2DACDE-6872-C84A-A849-7A6E4EE093D2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r>
              <a:rPr lang="en-GB" dirty="0" err="1"/>
              <a:t>Seuratkaa</a:t>
            </a:r>
            <a:r>
              <a:rPr lang="en-GB" dirty="0"/>
              <a:t> </a:t>
            </a:r>
            <a:r>
              <a:rPr lang="en-GB" dirty="0" err="1"/>
              <a:t>uusien</a:t>
            </a:r>
            <a:r>
              <a:rPr lang="en-GB" dirty="0"/>
              <a:t> </a:t>
            </a:r>
            <a:r>
              <a:rPr lang="en-GB" dirty="0" err="1"/>
              <a:t>vapaaehtoisien</a:t>
            </a:r>
            <a:r>
              <a:rPr lang="en-GB" dirty="0"/>
              <a:t> </a:t>
            </a:r>
            <a:r>
              <a:rPr lang="en-GB" dirty="0" err="1"/>
              <a:t>ilmoittautumisia</a:t>
            </a:r>
            <a:r>
              <a:rPr lang="en-GB" dirty="0"/>
              <a:t> </a:t>
            </a:r>
            <a:r>
              <a:rPr lang="en-GB" dirty="0" err="1"/>
              <a:t>Omassa</a:t>
            </a:r>
            <a:r>
              <a:rPr lang="en-GB" dirty="0"/>
              <a:t>.</a:t>
            </a:r>
          </a:p>
          <a:p>
            <a:br>
              <a:rPr lang="en-GB" dirty="0"/>
            </a:br>
            <a:r>
              <a:rPr lang="en-GB" dirty="0" err="1"/>
              <a:t>Huolehtikaa</a:t>
            </a:r>
            <a:r>
              <a:rPr lang="en-GB" dirty="0"/>
              <a:t>, </a:t>
            </a:r>
            <a:r>
              <a:rPr lang="en-GB" dirty="0" err="1"/>
              <a:t>että</a:t>
            </a:r>
            <a:r>
              <a:rPr lang="en-GB" dirty="0"/>
              <a:t> </a:t>
            </a:r>
            <a:r>
              <a:rPr lang="en-GB" dirty="0" err="1"/>
              <a:t>uudet</a:t>
            </a:r>
            <a:r>
              <a:rPr lang="en-GB" dirty="0"/>
              <a:t> </a:t>
            </a:r>
            <a:r>
              <a:rPr lang="en-GB" dirty="0" err="1"/>
              <a:t>vapaaehtoiset</a:t>
            </a:r>
            <a:r>
              <a:rPr lang="en-GB" dirty="0"/>
              <a:t> </a:t>
            </a:r>
            <a:r>
              <a:rPr lang="en-GB" dirty="0" err="1"/>
              <a:t>otetaan</a:t>
            </a:r>
            <a:r>
              <a:rPr lang="en-GB" dirty="0"/>
              <a:t> </a:t>
            </a:r>
            <a:r>
              <a:rPr lang="en-GB" dirty="0" err="1"/>
              <a:t>hyvin</a:t>
            </a:r>
            <a:r>
              <a:rPr lang="en-GB" dirty="0"/>
              <a:t> </a:t>
            </a:r>
            <a:r>
              <a:rPr lang="en-GB" dirty="0" err="1"/>
              <a:t>vastaan</a:t>
            </a:r>
            <a:r>
              <a:rPr lang="en-GB" dirty="0"/>
              <a:t>. </a:t>
            </a:r>
            <a:r>
              <a:rPr lang="en-GB" dirty="0" err="1"/>
              <a:t>Olkaa</a:t>
            </a:r>
            <a:r>
              <a:rPr lang="en-GB" dirty="0"/>
              <a:t> </a:t>
            </a:r>
            <a:r>
              <a:rPr lang="en-GB" dirty="0" err="1"/>
              <a:t>heihin</a:t>
            </a:r>
            <a:r>
              <a:rPr lang="en-GB" dirty="0"/>
              <a:t> </a:t>
            </a:r>
            <a:r>
              <a:rPr lang="en-GB" dirty="0" err="1"/>
              <a:t>mahdollisimman</a:t>
            </a:r>
            <a:r>
              <a:rPr lang="en-GB" dirty="0"/>
              <a:t> pian </a:t>
            </a:r>
            <a:r>
              <a:rPr lang="en-GB" dirty="0" err="1"/>
              <a:t>yhteydessä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Kannustakaa</a:t>
            </a:r>
            <a:r>
              <a:rPr lang="en-GB" dirty="0"/>
              <a:t> </a:t>
            </a:r>
            <a:r>
              <a:rPr lang="en-GB" dirty="0" err="1"/>
              <a:t>kerääjiä</a:t>
            </a:r>
            <a:r>
              <a:rPr lang="en-GB" dirty="0"/>
              <a:t> </a:t>
            </a:r>
            <a:r>
              <a:rPr lang="en-GB" dirty="0" err="1"/>
              <a:t>luomaan</a:t>
            </a:r>
            <a:r>
              <a:rPr lang="en-GB" dirty="0"/>
              <a:t> </a:t>
            </a:r>
            <a:r>
              <a:rPr lang="en-GB" dirty="0" err="1"/>
              <a:t>profiili</a:t>
            </a:r>
            <a:r>
              <a:rPr lang="en-GB" dirty="0"/>
              <a:t> Omaan, </a:t>
            </a:r>
            <a:r>
              <a:rPr lang="en-GB" dirty="0" err="1"/>
              <a:t>jolloin</a:t>
            </a:r>
            <a:r>
              <a:rPr lang="en-GB" dirty="0"/>
              <a:t> </a:t>
            </a:r>
            <a:r>
              <a:rPr lang="en-GB" dirty="0" err="1"/>
              <a:t>heihin</a:t>
            </a:r>
            <a:r>
              <a:rPr lang="en-GB" dirty="0"/>
              <a:t> on </a:t>
            </a:r>
            <a:r>
              <a:rPr lang="en-GB" dirty="0" err="1"/>
              <a:t>helppo</a:t>
            </a:r>
            <a:r>
              <a:rPr lang="en-GB" dirty="0"/>
              <a:t> olla </a:t>
            </a:r>
            <a:r>
              <a:rPr lang="en-GB" dirty="0" err="1"/>
              <a:t>yhteydessä</a:t>
            </a:r>
            <a:r>
              <a:rPr lang="en-GB" dirty="0"/>
              <a:t> </a:t>
            </a:r>
            <a:r>
              <a:rPr lang="en-GB" dirty="0" err="1"/>
              <a:t>jatkossakin</a:t>
            </a:r>
            <a:r>
              <a:rPr lang="en-GB" dirty="0"/>
              <a:t>.</a:t>
            </a:r>
          </a:p>
          <a:p>
            <a:endParaRPr lang="en-GB" dirty="0">
              <a:latin typeface="Arial"/>
              <a:cs typeface="Arial"/>
            </a:endParaRPr>
          </a:p>
        </p:txBody>
      </p:sp>
      <p:pic>
        <p:nvPicPr>
          <p:cNvPr id="9" name="Picture Placeholder 7">
            <a:extLst>
              <a:ext uri="{FF2B5EF4-FFF2-40B4-BE49-F238E27FC236}">
                <a16:creationId xmlns:a16="http://schemas.microsoft.com/office/drawing/2014/main" id="{775B07CD-360A-4B44-870C-4B231B7A874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/>
          <a:srcRect l="8" r="8"/>
          <a:stretch/>
        </p:blipFill>
        <p:spPr>
          <a:xfrm>
            <a:off x="8108302" y="0"/>
            <a:ext cx="4083698" cy="6858000"/>
          </a:xfrm>
        </p:spPr>
      </p:pic>
    </p:spTree>
    <p:extLst>
      <p:ext uri="{BB962C8B-B14F-4D97-AF65-F5344CB8AC3E}">
        <p14:creationId xmlns:p14="http://schemas.microsoft.com/office/powerpoint/2010/main" val="3510087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E636C-0FAA-49D8-A027-062FB9F051D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319093" y="2224004"/>
            <a:ext cx="5562596" cy="3890449"/>
          </a:xfrm>
        </p:spPr>
        <p:txBody>
          <a:bodyPr/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1800" b="0" dirty="0"/>
              <a:t>Luo osastosi Nälkäpäivästä tapahtuma Omaan 16.8. mennessä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1800" b="0" dirty="0"/>
              <a:t>Merkitse toimintamuodoksi </a:t>
            </a:r>
            <a:r>
              <a:rPr lang="fi-FI" sz="1800" b="0" i="1" dirty="0"/>
              <a:t>keräystoiminta</a:t>
            </a:r>
            <a:r>
              <a:rPr lang="fi-FI" sz="1800" b="0" dirty="0"/>
              <a:t> ja tyypiksi </a:t>
            </a:r>
            <a:r>
              <a:rPr lang="fi-FI" sz="1800" b="0" i="1" dirty="0"/>
              <a:t>keräykset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1800" b="0" dirty="0"/>
              <a:t>Ilmoita keräyksen paikkakunta myös tapahtuman otsikossa, esim. </a:t>
            </a:r>
            <a:r>
              <a:rPr lang="fi-FI" sz="1800" b="0" i="1" dirty="0"/>
              <a:t>Nälkäpäivä Kaitalahdella</a:t>
            </a:r>
            <a:r>
              <a:rPr lang="fi-FI" sz="1800" b="0" dirty="0"/>
              <a:t>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1800" b="0" dirty="0"/>
              <a:t>Tee ilmoituksesta kieliversiot ruotsi ja englanti, jolloin se tavoittaa myös erikieliset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1800" b="0" dirty="0"/>
              <a:t>Käytä ilmoittautumisten vastaanottoon </a:t>
            </a:r>
            <a:r>
              <a:rPr lang="fi-FI" sz="1800" dirty="0"/>
              <a:t>ainoastaan</a:t>
            </a:r>
            <a:r>
              <a:rPr lang="fi-FI" sz="1800" b="0" dirty="0"/>
              <a:t> Oman ilmoittautumistyökalua. Silloin saat talteen myös niiden tiedot, joilla ei ole Omassa profiilia ja voitte tavoittaa edellisvuoden kerääjät.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1800" b="0" dirty="0"/>
              <a:t>Muista jakaa tapahtuman linkkiä somessa ja muussa viestinnässä!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i-FI" sz="1800" b="0" dirty="0"/>
              <a:t>Oman uudessa versiossa merkitse tapahtumalle </a:t>
            </a:r>
            <a:r>
              <a:rPr lang="fi-FI" sz="1800" b="0" dirty="0" err="1"/>
              <a:t>tägi</a:t>
            </a:r>
            <a:r>
              <a:rPr lang="fi-FI" sz="1800" b="0" dirty="0"/>
              <a:t> ”heti mukaan”</a:t>
            </a:r>
          </a:p>
          <a:p>
            <a:pPr lvl="1"/>
            <a:endParaRPr lang="fi-FI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435033F-11C3-4866-8848-77AC7FDE488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25286" y="498249"/>
            <a:ext cx="4767943" cy="742722"/>
          </a:xfrm>
        </p:spPr>
        <p:txBody>
          <a:bodyPr/>
          <a:lstStyle/>
          <a:p>
            <a:r>
              <a:rPr lang="fi-FI" sz="3200" dirty="0"/>
              <a:t>Nälkäpäivä-tapahtuman tekeminen Omaan</a:t>
            </a:r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47E83463-4372-790B-319E-A973AD047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256" y="881317"/>
            <a:ext cx="4265791" cy="522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295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29BE79FB-3AF5-7F07-1D60-EF7945D36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974080" cy="1325563"/>
          </a:xfrm>
        </p:spPr>
        <p:txBody>
          <a:bodyPr/>
          <a:lstStyle/>
          <a:p>
            <a:r>
              <a:rPr lang="fi-FI" dirty="0"/>
              <a:t>Vapaaehtoistehtävien </a:t>
            </a:r>
            <a:br>
              <a:rPr lang="fi-FI" dirty="0"/>
            </a:br>
            <a:r>
              <a:rPr lang="fi-FI" dirty="0"/>
              <a:t>hyödyntäminen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069B499-C9EE-7928-C73E-B0EACEA6AE0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38200" y="2355849"/>
            <a:ext cx="5257800" cy="37086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00" b="0" i="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Arial" panose="020B0604020202020204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300" b="0" i="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300" b="0" i="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300" b="0" i="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300" b="0" i="0" kern="1200">
                <a:solidFill>
                  <a:schemeClr val="tx1"/>
                </a:solidFill>
                <a:latin typeface="Georgia" panose="02040502050405020303" pitchFamily="18" charset="0"/>
                <a:ea typeface="+mn-ea"/>
                <a:cs typeface="Arial" panose="020B0604020202020204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fi-FI" dirty="0">
                <a:latin typeface="Arial" panose="020B0604020202020204" pitchFamily="34" charset="0"/>
              </a:rPr>
              <a:t>Luo Omaan lipaskerääjän vapaaehtoistehtävä, joka voi olla tarjolla koko vuoden.</a:t>
            </a:r>
          </a:p>
          <a:p>
            <a:endParaRPr lang="fi-FI" dirty="0">
              <a:latin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i-FI" dirty="0">
                <a:latin typeface="Arial" panose="020B0604020202020204" pitchFamily="34" charset="0"/>
              </a:rPr>
              <a:t>Tarjoa myös muita vapaaehtoistehtäviä, joihin tarvitsette käsipareja, esim. vapaaehtoiseksi keräyslippaiden jakoon</a:t>
            </a:r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33D18F2E-85E5-7398-FAC5-2E5F2162C1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2280" y="538543"/>
            <a:ext cx="4541520" cy="575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5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26F2613-9A06-40D8-B75B-965A1D567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678" y="221373"/>
            <a:ext cx="8155674" cy="160742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Oman </a:t>
            </a:r>
            <a:r>
              <a:rPr lang="en-US" sz="3600" dirty="0" err="1"/>
              <a:t>kautta</a:t>
            </a:r>
            <a:r>
              <a:rPr lang="en-US" sz="3600" dirty="0"/>
              <a:t> </a:t>
            </a:r>
            <a:r>
              <a:rPr lang="en-US" sz="3600" dirty="0" err="1"/>
              <a:t>kerääjille</a:t>
            </a:r>
            <a:r>
              <a:rPr lang="en-US" sz="3600" dirty="0"/>
              <a:t> </a:t>
            </a:r>
            <a:r>
              <a:rPr lang="en-US" sz="3600" dirty="0" err="1"/>
              <a:t>viestiminen</a:t>
            </a:r>
            <a:r>
              <a:rPr lang="en-US" sz="3600" dirty="0"/>
              <a:t>?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52CA839-61D0-4FEF-A299-81EBCDDB4DF2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375679" y="1429407"/>
            <a:ext cx="6692634" cy="542859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 err="1"/>
              <a:t>Lähettäkää</a:t>
            </a:r>
            <a:r>
              <a:rPr lang="en-US" sz="2000" dirty="0"/>
              <a:t> </a:t>
            </a:r>
            <a:r>
              <a:rPr lang="en-US" sz="2000" dirty="0" err="1"/>
              <a:t>viesti</a:t>
            </a:r>
            <a:r>
              <a:rPr lang="en-US" sz="2000" dirty="0"/>
              <a:t> </a:t>
            </a:r>
            <a:r>
              <a:rPr lang="en-US" sz="2000" dirty="0" err="1"/>
              <a:t>koko</a:t>
            </a:r>
            <a:r>
              <a:rPr lang="en-US" sz="2000" dirty="0"/>
              <a:t> </a:t>
            </a:r>
            <a:r>
              <a:rPr lang="en-US" sz="2000" dirty="0" err="1"/>
              <a:t>osastolle</a:t>
            </a:r>
            <a:r>
              <a:rPr lang="en-US" sz="2000" dirty="0"/>
              <a:t> Omassa – </a:t>
            </a:r>
            <a:r>
              <a:rPr lang="en-US" sz="2000" dirty="0" err="1"/>
              <a:t>tavoitatte</a:t>
            </a:r>
            <a:r>
              <a:rPr lang="en-US" sz="2000" dirty="0"/>
              <a:t> </a:t>
            </a:r>
            <a:r>
              <a:rPr lang="en-US" sz="2000" dirty="0" err="1"/>
              <a:t>kaikki</a:t>
            </a:r>
            <a:r>
              <a:rPr lang="en-US" sz="2000" dirty="0"/>
              <a:t> </a:t>
            </a:r>
            <a:r>
              <a:rPr lang="en-US" sz="2000" dirty="0" err="1"/>
              <a:t>osastonne</a:t>
            </a:r>
            <a:r>
              <a:rPr lang="en-US" sz="2000" dirty="0"/>
              <a:t> </a:t>
            </a:r>
            <a:r>
              <a:rPr lang="en-US" sz="2000" dirty="0" err="1"/>
              <a:t>vapaaehtoiset</a:t>
            </a:r>
            <a:r>
              <a:rPr lang="en-US" sz="2000" dirty="0"/>
              <a:t> -&gt; </a:t>
            </a:r>
            <a:r>
              <a:rPr lang="en-US" sz="2000" dirty="0" err="1"/>
              <a:t>mahdollisuus</a:t>
            </a:r>
            <a:r>
              <a:rPr lang="en-US" sz="2000" dirty="0"/>
              <a:t> </a:t>
            </a:r>
            <a:r>
              <a:rPr lang="en-US" sz="2000" dirty="0" err="1"/>
              <a:t>linkittää</a:t>
            </a:r>
            <a:r>
              <a:rPr lang="en-US" sz="2000" dirty="0"/>
              <a:t> </a:t>
            </a:r>
            <a:r>
              <a:rPr lang="en-US" sz="2000" dirty="0" err="1"/>
              <a:t>tapahtuma</a:t>
            </a:r>
            <a:r>
              <a:rPr lang="en-US" sz="2000" dirty="0"/>
              <a:t> </a:t>
            </a:r>
            <a:r>
              <a:rPr lang="en-US" sz="2000" dirty="0" err="1"/>
              <a:t>viestiin</a:t>
            </a:r>
            <a:r>
              <a:rPr lang="en-US" sz="2000" dirty="0"/>
              <a:t>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 err="1"/>
              <a:t>Nälkäpäivä-tapahtumaan</a:t>
            </a:r>
            <a:r>
              <a:rPr lang="en-US" sz="2000" dirty="0"/>
              <a:t> </a:t>
            </a:r>
            <a:r>
              <a:rPr lang="en-US" sz="2000" dirty="0" err="1"/>
              <a:t>ilmoittautuneet</a:t>
            </a:r>
            <a:r>
              <a:rPr lang="en-US" sz="2000" dirty="0"/>
              <a:t> </a:t>
            </a:r>
            <a:r>
              <a:rPr lang="en-US" sz="2000" dirty="0" err="1"/>
              <a:t>tavoitatte</a:t>
            </a:r>
            <a:r>
              <a:rPr lang="en-US" sz="2000" dirty="0"/>
              <a:t> </a:t>
            </a:r>
            <a:r>
              <a:rPr lang="en-US" sz="2000" dirty="0" err="1"/>
              <a:t>lähettämällä</a:t>
            </a:r>
            <a:r>
              <a:rPr lang="en-US" sz="2000" dirty="0"/>
              <a:t> </a:t>
            </a:r>
            <a:r>
              <a:rPr lang="en-US" sz="2000" dirty="0" err="1"/>
              <a:t>sähköpostia</a:t>
            </a:r>
            <a:r>
              <a:rPr lang="en-US" sz="2000" dirty="0"/>
              <a:t> </a:t>
            </a:r>
            <a:r>
              <a:rPr lang="en-US" sz="2000" dirty="0" err="1"/>
              <a:t>ilmoittautuneille</a:t>
            </a:r>
            <a:r>
              <a:rPr lang="en-US" sz="2000" dirty="0"/>
              <a:t>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 err="1"/>
              <a:t>Suodattakaa</a:t>
            </a:r>
            <a:r>
              <a:rPr lang="en-US" sz="2000" dirty="0"/>
              <a:t> Omasta </a:t>
            </a:r>
            <a:r>
              <a:rPr lang="en-US" sz="2000" dirty="0" err="1"/>
              <a:t>henkilöt</a:t>
            </a:r>
            <a:r>
              <a:rPr lang="en-US" sz="2000" dirty="0"/>
              <a:t>, </a:t>
            </a:r>
            <a:r>
              <a:rPr lang="en-US" sz="2000" dirty="0" err="1"/>
              <a:t>jotka</a:t>
            </a:r>
            <a:r>
              <a:rPr lang="en-US" sz="2000" dirty="0"/>
              <a:t> </a:t>
            </a:r>
            <a:r>
              <a:rPr lang="en-US" sz="2000" dirty="0" err="1"/>
              <a:t>ovat</a:t>
            </a:r>
            <a:r>
              <a:rPr lang="en-US" sz="2000" dirty="0"/>
              <a:t> </a:t>
            </a:r>
            <a:r>
              <a:rPr lang="en-US" sz="2000" dirty="0" err="1"/>
              <a:t>ilmoittaneet</a:t>
            </a:r>
            <a:r>
              <a:rPr lang="en-US" sz="2000" dirty="0"/>
              <a:t>, </a:t>
            </a:r>
            <a:r>
              <a:rPr lang="en-US" sz="2000" dirty="0" err="1"/>
              <a:t>että</a:t>
            </a:r>
            <a:r>
              <a:rPr lang="en-US" sz="2000" dirty="0"/>
              <a:t> </a:t>
            </a:r>
            <a:r>
              <a:rPr lang="en-US" sz="2000" dirty="0" err="1"/>
              <a:t>ovat</a:t>
            </a:r>
            <a:r>
              <a:rPr lang="en-US" sz="2000" dirty="0"/>
              <a:t> </a:t>
            </a:r>
            <a:r>
              <a:rPr lang="en-US" sz="2000" dirty="0" err="1"/>
              <a:t>mukana</a:t>
            </a:r>
            <a:r>
              <a:rPr lang="en-US" sz="2000" dirty="0"/>
              <a:t> </a:t>
            </a:r>
            <a:r>
              <a:rPr lang="en-US" sz="2000" dirty="0" err="1"/>
              <a:t>keräystoiminnassa</a:t>
            </a:r>
            <a:r>
              <a:rPr lang="en-US" sz="2000" dirty="0"/>
              <a:t> ja/tai </a:t>
            </a:r>
            <a:r>
              <a:rPr lang="en-US" sz="2000" dirty="0" err="1"/>
              <a:t>henkilöt</a:t>
            </a:r>
            <a:r>
              <a:rPr lang="en-US" sz="2000" dirty="0"/>
              <a:t>, </a:t>
            </a:r>
            <a:r>
              <a:rPr lang="en-US" sz="2000" dirty="0" err="1"/>
              <a:t>joiden</a:t>
            </a:r>
            <a:r>
              <a:rPr lang="en-US" sz="2000" dirty="0"/>
              <a:t> </a:t>
            </a:r>
            <a:r>
              <a:rPr lang="en-US" sz="2000" dirty="0" err="1"/>
              <a:t>kiinnostuksen</a:t>
            </a:r>
            <a:r>
              <a:rPr lang="en-US" sz="2000" dirty="0"/>
              <a:t> </a:t>
            </a:r>
            <a:r>
              <a:rPr lang="en-US" sz="2000" dirty="0" err="1"/>
              <a:t>kohteena</a:t>
            </a:r>
            <a:r>
              <a:rPr lang="en-US" sz="2000" dirty="0"/>
              <a:t> on </a:t>
            </a:r>
            <a:r>
              <a:rPr lang="en-US" sz="2000" dirty="0" err="1"/>
              <a:t>lahjoitusten</a:t>
            </a:r>
            <a:r>
              <a:rPr lang="en-US" sz="2000" dirty="0"/>
              <a:t> </a:t>
            </a:r>
            <a:r>
              <a:rPr lang="en-US" sz="2000" dirty="0" err="1"/>
              <a:t>kerääminen</a:t>
            </a:r>
            <a:r>
              <a:rPr lang="en-US" sz="2000" dirty="0"/>
              <a:t> ja </a:t>
            </a:r>
            <a:r>
              <a:rPr lang="en-US" sz="2000" dirty="0" err="1"/>
              <a:t>lähettäkää</a:t>
            </a:r>
            <a:r>
              <a:rPr lang="en-US" sz="2000" dirty="0"/>
              <a:t> </a:t>
            </a:r>
            <a:r>
              <a:rPr lang="en-US" sz="2000" dirty="0" err="1"/>
              <a:t>näille</a:t>
            </a:r>
            <a:r>
              <a:rPr lang="en-US" sz="2000" dirty="0"/>
              <a:t> </a:t>
            </a:r>
            <a:r>
              <a:rPr lang="en-US" sz="2000" dirty="0" err="1"/>
              <a:t>kohderyhmille</a:t>
            </a:r>
            <a:r>
              <a:rPr lang="en-US" sz="2000" dirty="0"/>
              <a:t> </a:t>
            </a:r>
            <a:r>
              <a:rPr lang="en-US" sz="2000" dirty="0" err="1"/>
              <a:t>kutsu</a:t>
            </a:r>
            <a:r>
              <a:rPr lang="en-US" sz="2000" dirty="0"/>
              <a:t> </a:t>
            </a:r>
            <a:r>
              <a:rPr lang="en-US" sz="2000" dirty="0" err="1"/>
              <a:t>tulla</a:t>
            </a:r>
            <a:r>
              <a:rPr lang="en-US" sz="2000" dirty="0"/>
              <a:t> </a:t>
            </a:r>
            <a:r>
              <a:rPr lang="en-US" sz="2000" dirty="0" err="1"/>
              <a:t>kerääjäksi</a:t>
            </a:r>
            <a:r>
              <a:rPr lang="en-US" sz="2000" dirty="0"/>
              <a:t>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/>
              <a:t>Voitte </a:t>
            </a:r>
            <a:r>
              <a:rPr lang="en-US" sz="2000" dirty="0" err="1"/>
              <a:t>viestiä</a:t>
            </a:r>
            <a:r>
              <a:rPr lang="en-US" sz="2000" dirty="0"/>
              <a:t> ja </a:t>
            </a:r>
            <a:r>
              <a:rPr lang="en-US" sz="2000" dirty="0" err="1"/>
              <a:t>käydä</a:t>
            </a:r>
            <a:r>
              <a:rPr lang="en-US" sz="2000" dirty="0"/>
              <a:t> </a:t>
            </a:r>
            <a:r>
              <a:rPr lang="en-US" sz="2000" dirty="0" err="1"/>
              <a:t>keskustelua</a:t>
            </a:r>
            <a:r>
              <a:rPr lang="en-US" sz="2000" dirty="0"/>
              <a:t> </a:t>
            </a:r>
            <a:r>
              <a:rPr lang="en-US" sz="2000" dirty="0" err="1"/>
              <a:t>kerääjien</a:t>
            </a:r>
            <a:r>
              <a:rPr lang="en-US" sz="2000" dirty="0"/>
              <a:t> </a:t>
            </a:r>
            <a:r>
              <a:rPr lang="en-US" sz="2000" dirty="0" err="1"/>
              <a:t>kanssa</a:t>
            </a:r>
            <a:r>
              <a:rPr lang="en-US" sz="2000" dirty="0"/>
              <a:t> </a:t>
            </a:r>
            <a:r>
              <a:rPr lang="en-US" sz="2000" dirty="0" err="1"/>
              <a:t>myös</a:t>
            </a:r>
            <a:r>
              <a:rPr lang="en-US" sz="2000" dirty="0"/>
              <a:t> </a:t>
            </a:r>
            <a:r>
              <a:rPr lang="en-US" sz="2000" dirty="0" err="1"/>
              <a:t>ryhmissä</a:t>
            </a:r>
            <a:r>
              <a:rPr lang="en-US" sz="2000" dirty="0"/>
              <a:t>, </a:t>
            </a:r>
            <a:r>
              <a:rPr lang="en-US" sz="2000" dirty="0" err="1"/>
              <a:t>esim</a:t>
            </a:r>
            <a:r>
              <a:rPr lang="en-US" sz="2000" dirty="0"/>
              <a:t>. </a:t>
            </a:r>
            <a:r>
              <a:rPr lang="en-US" sz="2000" i="1" dirty="0" err="1"/>
              <a:t>Lipaskerääjät</a:t>
            </a:r>
            <a:r>
              <a:rPr lang="en-US" sz="2000" i="1" dirty="0"/>
              <a:t>, </a:t>
            </a:r>
            <a:r>
              <a:rPr lang="en-US" sz="2000" i="1" dirty="0" err="1"/>
              <a:t>Lohja</a:t>
            </a:r>
            <a:endParaRPr lang="en-US" sz="2000" i="1" dirty="0"/>
          </a:p>
          <a:p>
            <a:pPr marL="800100" lvl="1" indent="-228600">
              <a:buFont typeface="Arial" panose="020B0604020202020204" pitchFamily="34" charset="0"/>
              <a:buChar char="•"/>
            </a:pPr>
            <a:r>
              <a:rPr lang="en-US" b="0" dirty="0" err="1"/>
              <a:t>Avoimeen</a:t>
            </a:r>
            <a:r>
              <a:rPr lang="en-US" b="0" dirty="0"/>
              <a:t> </a:t>
            </a:r>
            <a:r>
              <a:rPr lang="en-US" b="0" dirty="0" err="1"/>
              <a:t>ryhmään</a:t>
            </a:r>
            <a:r>
              <a:rPr lang="en-US" b="0" dirty="0"/>
              <a:t> </a:t>
            </a:r>
            <a:r>
              <a:rPr lang="en-US" b="0" dirty="0" err="1"/>
              <a:t>voi</a:t>
            </a:r>
            <a:r>
              <a:rPr lang="en-US" b="0" dirty="0"/>
              <a:t> vain </a:t>
            </a:r>
            <a:r>
              <a:rPr lang="en-US" b="0" dirty="0" err="1"/>
              <a:t>liittyä</a:t>
            </a:r>
            <a:endParaRPr lang="en-US" b="0" dirty="0"/>
          </a:p>
          <a:p>
            <a:pPr marL="800100" lvl="1" indent="-228600">
              <a:buFont typeface="Arial" panose="020B0604020202020204" pitchFamily="34" charset="0"/>
              <a:buChar char="•"/>
            </a:pPr>
            <a:r>
              <a:rPr lang="fi-FI" b="0" dirty="0"/>
              <a:t>Toimintaryhmä vaatii hyväksymisen ryhmään, jolloin näet kerääjän kaikki tiedot</a:t>
            </a:r>
          </a:p>
          <a:p>
            <a:pPr marL="800100" lvl="1" indent="-228600">
              <a:buFont typeface="Arial" panose="020B0604020202020204" pitchFamily="34" charset="0"/>
              <a:buChar char="•"/>
            </a:pPr>
            <a:endParaRPr lang="en-US" dirty="0">
              <a:latin typeface="+mn-lt"/>
              <a:cs typeface="+mn-cs"/>
            </a:endParaRPr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A50AE72-7FCF-B6DD-A514-3EBF0CF11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81135">
            <a:off x="6839031" y="2317050"/>
            <a:ext cx="5509049" cy="144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879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>
            <a:extLst>
              <a:ext uri="{FF2B5EF4-FFF2-40B4-BE49-F238E27FC236}">
                <a16:creationId xmlns:a16="http://schemas.microsoft.com/office/drawing/2014/main" id="{F4ACD52E-6BF7-8DE1-675D-71154FEDA088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r>
              <a:rPr lang="fi-FI" dirty="0"/>
              <a:t>Entä miten käytännössä..?</a:t>
            </a:r>
          </a:p>
          <a:p>
            <a:endParaRPr lang="fi-FI" dirty="0"/>
          </a:p>
          <a:p>
            <a:r>
              <a:rPr lang="fi-FI" dirty="0"/>
              <a:t>Tutustutaan Omaan.</a:t>
            </a:r>
          </a:p>
        </p:txBody>
      </p:sp>
    </p:spTree>
    <p:extLst>
      <p:ext uri="{BB962C8B-B14F-4D97-AF65-F5344CB8AC3E}">
        <p14:creationId xmlns:p14="http://schemas.microsoft.com/office/powerpoint/2010/main" val="1796087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FF95EC2A-A4A3-4531-85B8-22B7720AA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7"/>
            <a:ext cx="9392421" cy="133084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Keräyksen jälkeen…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7BEE1242-B09F-48F2-A197-2E13D2A1978D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914400" y="1746504"/>
            <a:ext cx="5181600" cy="4369631"/>
          </a:xfrm>
        </p:spPr>
        <p:txBody>
          <a:bodyPr vert="horz" lIns="91440" tIns="45720" rIns="91440" bIns="45720" rtlCol="0">
            <a:noAutofit/>
          </a:bodyPr>
          <a:lstStyle/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 err="1"/>
              <a:t>Kiittäkää</a:t>
            </a:r>
            <a:r>
              <a:rPr lang="en-US" sz="2000" dirty="0"/>
              <a:t> </a:t>
            </a:r>
            <a:r>
              <a:rPr lang="en-US" sz="2000" dirty="0" err="1"/>
              <a:t>kaikkia</a:t>
            </a:r>
            <a:r>
              <a:rPr lang="en-US" sz="2000" dirty="0"/>
              <a:t> </a:t>
            </a:r>
            <a:r>
              <a:rPr lang="en-US" sz="2000" dirty="0" err="1"/>
              <a:t>keräykseen</a:t>
            </a:r>
            <a:r>
              <a:rPr lang="en-US" sz="2000" dirty="0"/>
              <a:t> </a:t>
            </a:r>
            <a:r>
              <a:rPr lang="en-US" sz="2000" dirty="0" err="1"/>
              <a:t>osallistuneita</a:t>
            </a:r>
            <a:r>
              <a:rPr lang="en-US" sz="2000" dirty="0"/>
              <a:t> ja </a:t>
            </a:r>
            <a:r>
              <a:rPr lang="en-US" sz="2000" b="1" dirty="0" err="1"/>
              <a:t>kannustakaa</a:t>
            </a:r>
            <a:r>
              <a:rPr lang="en-US" sz="2000" b="1" dirty="0"/>
              <a:t> </a:t>
            </a:r>
            <a:r>
              <a:rPr lang="en-US" sz="2000" b="1" dirty="0" err="1"/>
              <a:t>tekemään</a:t>
            </a:r>
            <a:r>
              <a:rPr lang="en-US" sz="2000" b="1" dirty="0"/>
              <a:t> </a:t>
            </a:r>
            <a:r>
              <a:rPr lang="en-US" sz="2000" b="1" dirty="0" err="1"/>
              <a:t>profiili</a:t>
            </a:r>
            <a:r>
              <a:rPr lang="en-US" sz="2000" b="1" dirty="0"/>
              <a:t> Omaan ja </a:t>
            </a:r>
            <a:r>
              <a:rPr lang="en-US" sz="2000" b="1" dirty="0" err="1"/>
              <a:t>täppäämään</a:t>
            </a:r>
            <a:r>
              <a:rPr lang="en-US" sz="2000" b="1" dirty="0"/>
              <a:t> </a:t>
            </a:r>
            <a:r>
              <a:rPr lang="en-US" sz="2000" b="1" dirty="0" err="1"/>
              <a:t>kohta</a:t>
            </a:r>
            <a:r>
              <a:rPr lang="en-US" sz="2000" b="1" dirty="0"/>
              <a:t> “</a:t>
            </a:r>
            <a:r>
              <a:rPr lang="en-US" sz="2000" b="1" dirty="0" err="1"/>
              <a:t>mukana</a:t>
            </a:r>
            <a:r>
              <a:rPr lang="en-US" sz="2000" b="1" dirty="0"/>
              <a:t> </a:t>
            </a:r>
            <a:r>
              <a:rPr lang="en-US" sz="2000" b="1" dirty="0" err="1"/>
              <a:t>toiminnassa</a:t>
            </a:r>
            <a:r>
              <a:rPr lang="en-US" sz="2000" b="1" dirty="0"/>
              <a:t> – </a:t>
            </a:r>
            <a:r>
              <a:rPr lang="en-US" sz="2000" b="1" dirty="0" err="1"/>
              <a:t>keräystoiminta</a:t>
            </a:r>
            <a:r>
              <a:rPr lang="en-US" sz="2000" b="1" dirty="0"/>
              <a:t>”</a:t>
            </a:r>
            <a:r>
              <a:rPr lang="en-US" sz="2000" dirty="0"/>
              <a:t> – </a:t>
            </a:r>
            <a:r>
              <a:rPr lang="en-US" sz="2000" dirty="0" err="1"/>
              <a:t>tällöin</a:t>
            </a:r>
            <a:r>
              <a:rPr lang="en-US" sz="2000" dirty="0"/>
              <a:t> </a:t>
            </a:r>
            <a:r>
              <a:rPr lang="en-US" sz="2000" dirty="0" err="1"/>
              <a:t>voitte</a:t>
            </a:r>
            <a:r>
              <a:rPr lang="en-US" sz="2000" dirty="0"/>
              <a:t> </a:t>
            </a:r>
            <a:r>
              <a:rPr lang="en-US" sz="2000" dirty="0" err="1"/>
              <a:t>kutsua</a:t>
            </a:r>
            <a:r>
              <a:rPr lang="en-US" sz="2000" dirty="0"/>
              <a:t> </a:t>
            </a:r>
            <a:r>
              <a:rPr lang="en-US" sz="2000" dirty="0" err="1"/>
              <a:t>heidät</a:t>
            </a:r>
            <a:r>
              <a:rPr lang="en-US" sz="2000" dirty="0"/>
              <a:t> </a:t>
            </a:r>
            <a:r>
              <a:rPr lang="en-US" sz="2000" dirty="0" err="1"/>
              <a:t>taas</a:t>
            </a:r>
            <a:r>
              <a:rPr lang="en-US" sz="2000" dirty="0"/>
              <a:t> </a:t>
            </a:r>
            <a:r>
              <a:rPr lang="en-US" sz="2000" dirty="0" err="1"/>
              <a:t>helposti</a:t>
            </a:r>
            <a:r>
              <a:rPr lang="en-US" sz="2000" dirty="0"/>
              <a:t> </a:t>
            </a:r>
            <a:r>
              <a:rPr lang="en-US" sz="2000" dirty="0" err="1"/>
              <a:t>seuraavana</a:t>
            </a:r>
            <a:r>
              <a:rPr lang="en-US" sz="2000" dirty="0"/>
              <a:t> </a:t>
            </a:r>
            <a:r>
              <a:rPr lang="en-US" sz="2000" dirty="0" err="1"/>
              <a:t>vuonna</a:t>
            </a:r>
            <a:r>
              <a:rPr lang="en-US" sz="2000" dirty="0"/>
              <a:t> </a:t>
            </a:r>
            <a:r>
              <a:rPr lang="en-US" sz="2000" dirty="0" err="1"/>
              <a:t>keräämään</a:t>
            </a:r>
            <a:r>
              <a:rPr lang="en-US" sz="2000" dirty="0"/>
              <a:t>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 err="1"/>
              <a:t>Laittakaa</a:t>
            </a:r>
            <a:r>
              <a:rPr lang="en-US" sz="2000" dirty="0"/>
              <a:t> </a:t>
            </a:r>
            <a:r>
              <a:rPr lang="en-US" sz="2000" dirty="0" err="1"/>
              <a:t>viesti</a:t>
            </a:r>
            <a:r>
              <a:rPr lang="en-US" sz="2000" dirty="0"/>
              <a:t> </a:t>
            </a:r>
            <a:r>
              <a:rPr lang="en-US" sz="2000" dirty="0" err="1"/>
              <a:t>koko</a:t>
            </a:r>
            <a:r>
              <a:rPr lang="en-US" sz="2000" dirty="0"/>
              <a:t> </a:t>
            </a:r>
            <a:r>
              <a:rPr lang="en-US" sz="2000" dirty="0" err="1"/>
              <a:t>osastolle</a:t>
            </a:r>
            <a:r>
              <a:rPr lang="en-US" sz="2000" dirty="0"/>
              <a:t> ja </a:t>
            </a:r>
            <a:r>
              <a:rPr lang="en-US" sz="2000" dirty="0" err="1"/>
              <a:t>kertokaa</a:t>
            </a:r>
            <a:r>
              <a:rPr lang="en-US" sz="2000" dirty="0"/>
              <a:t>, </a:t>
            </a:r>
            <a:r>
              <a:rPr lang="en-US" sz="2000" dirty="0" err="1"/>
              <a:t>miten</a:t>
            </a:r>
            <a:r>
              <a:rPr lang="en-US" sz="2000" dirty="0"/>
              <a:t> </a:t>
            </a:r>
            <a:r>
              <a:rPr lang="en-US" sz="2000" dirty="0" err="1"/>
              <a:t>keräys</a:t>
            </a:r>
            <a:r>
              <a:rPr lang="en-US" sz="2000" dirty="0"/>
              <a:t> </a:t>
            </a:r>
            <a:r>
              <a:rPr lang="en-US" sz="2000" dirty="0" err="1"/>
              <a:t>sujui</a:t>
            </a:r>
            <a:r>
              <a:rPr lang="en-US" sz="2000" dirty="0"/>
              <a:t> </a:t>
            </a:r>
            <a:r>
              <a:rPr lang="en-US" sz="2000" dirty="0" err="1"/>
              <a:t>valtakunnallisesti</a:t>
            </a:r>
            <a:r>
              <a:rPr lang="en-US" sz="2000" dirty="0"/>
              <a:t> ja </a:t>
            </a:r>
            <a:r>
              <a:rPr lang="en-US" sz="2000" dirty="0" err="1"/>
              <a:t>teidän</a:t>
            </a:r>
            <a:r>
              <a:rPr lang="en-US" sz="2000" dirty="0"/>
              <a:t> </a:t>
            </a:r>
            <a:r>
              <a:rPr lang="en-US" sz="2000" dirty="0" err="1"/>
              <a:t>osastonne</a:t>
            </a:r>
            <a:r>
              <a:rPr lang="en-US" sz="2000" dirty="0"/>
              <a:t> </a:t>
            </a:r>
            <a:r>
              <a:rPr lang="en-US" sz="2000" dirty="0" err="1"/>
              <a:t>osalta</a:t>
            </a:r>
            <a:r>
              <a:rPr lang="en-US" sz="2000" dirty="0"/>
              <a:t>. </a:t>
            </a:r>
            <a:r>
              <a:rPr lang="en-US" sz="2000" dirty="0" err="1"/>
              <a:t>Kannustakaa</a:t>
            </a:r>
            <a:r>
              <a:rPr lang="en-US" sz="2000" dirty="0"/>
              <a:t> </a:t>
            </a:r>
            <a:r>
              <a:rPr lang="en-US" sz="2000" dirty="0" err="1"/>
              <a:t>kaikkia</a:t>
            </a:r>
            <a:r>
              <a:rPr lang="en-US" sz="2000" dirty="0"/>
              <a:t> </a:t>
            </a:r>
            <a:r>
              <a:rPr lang="en-US" sz="2000" dirty="0" err="1"/>
              <a:t>osallistumaan</a:t>
            </a:r>
            <a:r>
              <a:rPr lang="en-US" sz="2000" dirty="0"/>
              <a:t> </a:t>
            </a:r>
            <a:r>
              <a:rPr lang="en-US" sz="2000" dirty="0" err="1"/>
              <a:t>seuraavaan</a:t>
            </a:r>
            <a:r>
              <a:rPr lang="en-US" sz="2000" dirty="0"/>
              <a:t> </a:t>
            </a:r>
            <a:r>
              <a:rPr lang="en-US" sz="2000" dirty="0" err="1"/>
              <a:t>keräykseen</a:t>
            </a:r>
            <a:r>
              <a:rPr lang="en-US" sz="2000" dirty="0"/>
              <a:t>.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sz="2000" dirty="0" err="1"/>
              <a:t>Kannustakaa</a:t>
            </a:r>
            <a:r>
              <a:rPr lang="en-US" sz="2000" dirty="0"/>
              <a:t> </a:t>
            </a:r>
            <a:r>
              <a:rPr lang="en-US" sz="2000" dirty="0" err="1"/>
              <a:t>kerääjiä</a:t>
            </a:r>
            <a:r>
              <a:rPr lang="en-US" sz="2000" dirty="0"/>
              <a:t> </a:t>
            </a:r>
            <a:r>
              <a:rPr lang="en-US" sz="2000" dirty="0" err="1"/>
              <a:t>liittymään</a:t>
            </a:r>
            <a:r>
              <a:rPr lang="en-US" sz="2000" dirty="0"/>
              <a:t> </a:t>
            </a:r>
            <a:r>
              <a:rPr lang="en-US" sz="2000" dirty="0" err="1"/>
              <a:t>ryhmään</a:t>
            </a:r>
            <a:r>
              <a:rPr lang="en-US" sz="2000" dirty="0"/>
              <a:t>, </a:t>
            </a:r>
            <a:r>
              <a:rPr lang="en-US" sz="2000" dirty="0" err="1"/>
              <a:t>esim</a:t>
            </a:r>
            <a:r>
              <a:rPr lang="en-US" sz="2000" dirty="0"/>
              <a:t>. </a:t>
            </a:r>
            <a:r>
              <a:rPr lang="en-US" sz="2000" i="1" dirty="0" err="1"/>
              <a:t>Nälkäpäiväkerääjät</a:t>
            </a:r>
            <a:r>
              <a:rPr lang="en-US" sz="2000" i="1" dirty="0"/>
              <a:t>, </a:t>
            </a:r>
            <a:r>
              <a:rPr lang="en-US" sz="2000" i="1" dirty="0" err="1"/>
              <a:t>Lohja</a:t>
            </a:r>
            <a:r>
              <a:rPr lang="en-US" sz="2000" dirty="0"/>
              <a:t> – </a:t>
            </a:r>
            <a:r>
              <a:rPr lang="en-US" sz="2000" dirty="0" err="1"/>
              <a:t>tavoitatte</a:t>
            </a:r>
            <a:r>
              <a:rPr lang="en-US" sz="2000" dirty="0"/>
              <a:t> </a:t>
            </a:r>
            <a:r>
              <a:rPr lang="en-US" sz="2000" dirty="0" err="1"/>
              <a:t>heidät</a:t>
            </a:r>
            <a:r>
              <a:rPr lang="en-US" sz="2000" dirty="0"/>
              <a:t> </a:t>
            </a:r>
            <a:r>
              <a:rPr lang="en-US" sz="2000" dirty="0" err="1"/>
              <a:t>seuraavana</a:t>
            </a:r>
            <a:r>
              <a:rPr lang="en-US" sz="2000" dirty="0"/>
              <a:t> </a:t>
            </a:r>
            <a:r>
              <a:rPr lang="en-US" sz="2000" dirty="0" err="1"/>
              <a:t>vuonna</a:t>
            </a:r>
            <a:r>
              <a:rPr lang="en-US" sz="2000" dirty="0"/>
              <a:t> </a:t>
            </a:r>
            <a:r>
              <a:rPr lang="en-US" sz="2000" dirty="0" err="1"/>
              <a:t>tätä</a:t>
            </a:r>
            <a:r>
              <a:rPr lang="en-US" sz="2000" dirty="0"/>
              <a:t> </a:t>
            </a:r>
            <a:r>
              <a:rPr lang="en-US" sz="2000" dirty="0" err="1"/>
              <a:t>kautta</a:t>
            </a:r>
            <a:r>
              <a:rPr lang="en-US" sz="2000" dirty="0"/>
              <a:t>.</a:t>
            </a:r>
          </a:p>
        </p:txBody>
      </p:sp>
      <p:pic>
        <p:nvPicPr>
          <p:cNvPr id="6" name="Kuva 5" descr="Kuva, joka sisältää kohteen teksti&#10;&#10;Kuvaus luotu automaattisesti">
            <a:extLst>
              <a:ext uri="{FF2B5EF4-FFF2-40B4-BE49-F238E27FC236}">
                <a16:creationId xmlns:a16="http://schemas.microsoft.com/office/drawing/2014/main" id="{A490DC3A-4870-4B1F-8AD3-F983982BE7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9367" y="3124058"/>
            <a:ext cx="4788505" cy="1877627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945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A0BD5D1-2ECF-894F-A4CF-28866627FAE5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r>
              <a:rPr lang="en-GB" dirty="0"/>
              <a:t>Kiitos 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9256C419-A210-B444-9442-203D3F2BEF0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557" r="24891"/>
          <a:stretch/>
        </p:blipFill>
        <p:spPr>
          <a:xfrm>
            <a:off x="0" y="-1"/>
            <a:ext cx="4068792" cy="6858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BB6724-B657-A148-93F1-86095B1D46C3}"/>
              </a:ext>
            </a:extLst>
          </p:cNvPr>
          <p:cNvSpPr>
            <a:spLocks noGrp="1"/>
          </p:cNvSpPr>
          <p:nvPr>
            <p:ph type="body" idx="16"/>
          </p:nvPr>
        </p:nvSpPr>
        <p:spPr/>
        <p:txBody>
          <a:bodyPr/>
          <a:lstStyle/>
          <a:p>
            <a:r>
              <a:rPr lang="en-GB" dirty="0" err="1"/>
              <a:t>Toistemme</a:t>
            </a:r>
            <a:r>
              <a:rPr lang="en-GB" dirty="0"/>
              <a:t> </a:t>
            </a:r>
            <a:r>
              <a:rPr lang="en-GB" dirty="0" err="1"/>
              <a:t>tukena</a:t>
            </a:r>
            <a:r>
              <a:rPr lang="en-GB" dirty="0"/>
              <a:t>. </a:t>
            </a:r>
            <a:r>
              <a:rPr lang="en-GB" dirty="0" err="1"/>
              <a:t>Aina</a:t>
            </a:r>
            <a:r>
              <a:rPr lang="en-GB" dirty="0"/>
              <a:t>.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9569618-061B-4C4F-BF1E-A63126ACF897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558" t="2645" r="9601" b="18000"/>
          <a:stretch/>
        </p:blipFill>
        <p:spPr>
          <a:xfrm>
            <a:off x="4068792" y="0"/>
            <a:ext cx="4068792" cy="6858000"/>
          </a:xfrm>
        </p:spPr>
      </p:pic>
    </p:spTree>
    <p:extLst>
      <p:ext uri="{BB962C8B-B14F-4D97-AF65-F5344CB8AC3E}">
        <p14:creationId xmlns:p14="http://schemas.microsoft.com/office/powerpoint/2010/main" val="3704712226"/>
      </p:ext>
    </p:extLst>
  </p:cSld>
  <p:clrMapOvr>
    <a:masterClrMapping/>
  </p:clrMapOvr>
</p:sld>
</file>

<file path=ppt/theme/theme1.xml><?xml version="1.0" encoding="utf-8"?>
<a:theme xmlns:a="http://schemas.openxmlformats.org/drawingml/2006/main" name="SPR">
  <a:themeElements>
    <a:clrScheme name="Custom 3">
      <a:dk1>
        <a:srgbClr val="000000"/>
      </a:dk1>
      <a:lt1>
        <a:srgbClr val="FFFFFF"/>
      </a:lt1>
      <a:dk2>
        <a:srgbClr val="C3DFF6"/>
      </a:dk2>
      <a:lt2>
        <a:srgbClr val="56A0D3"/>
      </a:lt2>
      <a:accent1>
        <a:srgbClr val="F00000"/>
      </a:accent1>
      <a:accent2>
        <a:srgbClr val="D7D7D7"/>
      </a:accent2>
      <a:accent3>
        <a:srgbClr val="9F9FA3"/>
      </a:accent3>
      <a:accent4>
        <a:srgbClr val="6D6E70"/>
      </a:accent4>
      <a:accent5>
        <a:srgbClr val="E2D7AC"/>
      </a:accent5>
      <a:accent6>
        <a:srgbClr val="566979"/>
      </a:accent6>
      <a:hlink>
        <a:srgbClr val="004B79"/>
      </a:hlink>
      <a:folHlink>
        <a:srgbClr val="7F181B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7268</TotalTime>
  <Words>449</Words>
  <Application>Microsoft Office PowerPoint</Application>
  <PresentationFormat>Widescreen</PresentationFormat>
  <Paragraphs>50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Georgia</vt:lpstr>
      <vt:lpstr>SPR</vt:lpstr>
      <vt:lpstr> Oma Punainen Risti Nälkäpäivä 2026</vt:lpstr>
      <vt:lpstr>Koulutuksen sisältö:</vt:lpstr>
      <vt:lpstr>Miten löydän kerääjiä?</vt:lpstr>
      <vt:lpstr>PowerPoint Presentation</vt:lpstr>
      <vt:lpstr>Nälkäpäivä-tapahtuman tekeminen Omaan</vt:lpstr>
      <vt:lpstr>Vapaaehtoistehtävien  hyödyntäminen</vt:lpstr>
      <vt:lpstr>Oman kautta kerääjille viestiminen?</vt:lpstr>
      <vt:lpstr>PowerPoint Presentation</vt:lpstr>
      <vt:lpstr>Keräyksen jälkeen…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Salminen Tuuli</dc:creator>
  <cp:lastModifiedBy>Ekström Mia</cp:lastModifiedBy>
  <cp:revision>130</cp:revision>
  <dcterms:created xsi:type="dcterms:W3CDTF">2022-01-20T10:13:04Z</dcterms:created>
  <dcterms:modified xsi:type="dcterms:W3CDTF">2026-08-12T10:47:24Z</dcterms:modified>
</cp:coreProperties>
</file>