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6858000" cy="9144000" type="screen4x3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440" y="-36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B76D-FD81-4353-93C5-84862C25F750}" type="datetimeFigureOut">
              <a:rPr lang="fi-FI" smtClean="0"/>
              <a:t>14.10.2015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964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B76D-FD81-4353-93C5-84862C25F750}" type="datetimeFigureOut">
              <a:rPr lang="fi-FI" smtClean="0"/>
              <a:t>14.10.2015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7605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B76D-FD81-4353-93C5-84862C25F750}" type="datetimeFigureOut">
              <a:rPr lang="fi-FI" smtClean="0"/>
              <a:t>14.10.2015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5061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B76D-FD81-4353-93C5-84862C25F750}" type="datetimeFigureOut">
              <a:rPr lang="fi-FI" smtClean="0"/>
              <a:t>14.10.2015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572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B76D-FD81-4353-93C5-84862C25F750}" type="datetimeFigureOut">
              <a:rPr lang="fi-FI" smtClean="0"/>
              <a:t>14.10.2015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6758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B76D-FD81-4353-93C5-84862C25F750}" type="datetimeFigureOut">
              <a:rPr lang="fi-FI" smtClean="0"/>
              <a:t>14.10.2015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5730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B76D-FD81-4353-93C5-84862C25F750}" type="datetimeFigureOut">
              <a:rPr lang="fi-FI" smtClean="0"/>
              <a:t>14.10.2015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4955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B76D-FD81-4353-93C5-84862C25F750}" type="datetimeFigureOut">
              <a:rPr lang="fi-FI" smtClean="0"/>
              <a:t>14.10.2015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217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B76D-FD81-4353-93C5-84862C25F750}" type="datetimeFigureOut">
              <a:rPr lang="fi-FI" smtClean="0"/>
              <a:t>14.10.2015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3004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B76D-FD81-4353-93C5-84862C25F750}" type="datetimeFigureOut">
              <a:rPr lang="fi-FI" smtClean="0"/>
              <a:t>14.10.2015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4811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5B76D-FD81-4353-93C5-84862C25F750}" type="datetimeFigureOut">
              <a:rPr lang="fi-FI" smtClean="0"/>
              <a:t>14.10.2015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5957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5B76D-FD81-4353-93C5-84862C25F750}" type="datetimeFigureOut">
              <a:rPr lang="fi-FI" smtClean="0"/>
              <a:t>14.10.2015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20F88-6776-4C8B-B3AB-F6B927C483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309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03" t="7738" r="27825" b="20635"/>
          <a:stretch/>
        </p:blipFill>
        <p:spPr bwMode="auto">
          <a:xfrm>
            <a:off x="458670" y="2249742"/>
            <a:ext cx="5346594" cy="4673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20688" y="2789802"/>
            <a:ext cx="3834426" cy="648072"/>
          </a:xfrm>
        </p:spPr>
        <p:txBody>
          <a:bodyPr>
            <a:normAutofit/>
          </a:bodyPr>
          <a:lstStyle/>
          <a:p>
            <a:pPr algn="l"/>
            <a:r>
              <a:rPr lang="fi-FI" sz="27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Valmiuskansio</a:t>
            </a:r>
            <a:endParaRPr lang="fi-FI" sz="27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024844" y="7437883"/>
            <a:ext cx="2430270" cy="735546"/>
          </a:xfrm>
        </p:spPr>
        <p:txBody>
          <a:bodyPr>
            <a:normAutofit lnSpcReduction="10000"/>
          </a:bodyPr>
          <a:lstStyle/>
          <a:p>
            <a:r>
              <a:rPr lang="fi-FI" sz="1500" b="1" dirty="0"/>
              <a:t>Valmiuden ja kotimaan avun yhteyshenkilöiden koulutus </a:t>
            </a:r>
            <a:r>
              <a:rPr lang="fi-FI" sz="1500" b="1" dirty="0" smtClean="0"/>
              <a:t>16-18.10.2015.</a:t>
            </a:r>
            <a:endParaRPr lang="fi-FI" sz="15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58670" y="1475656"/>
            <a:ext cx="53465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laotsikko 2"/>
          <p:cNvSpPr txBox="1">
            <a:spLocks/>
          </p:cNvSpPr>
          <p:nvPr/>
        </p:nvSpPr>
        <p:spPr>
          <a:xfrm>
            <a:off x="483078" y="1553141"/>
            <a:ext cx="1080121" cy="439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i-FI" sz="1500" b="1" dirty="0" smtClean="0"/>
              <a:t>Osasto</a:t>
            </a:r>
            <a:endParaRPr lang="fi-FI" sz="1500" dirty="0"/>
          </a:p>
        </p:txBody>
      </p:sp>
    </p:spTree>
    <p:extLst>
      <p:ext uri="{BB962C8B-B14F-4D97-AF65-F5344CB8AC3E}">
        <p14:creationId xmlns:p14="http://schemas.microsoft.com/office/powerpoint/2010/main" val="237726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656" y="323528"/>
            <a:ext cx="6172200" cy="7628666"/>
          </a:xfrm>
        </p:spPr>
        <p:txBody>
          <a:bodyPr>
            <a:normAutofit/>
          </a:bodyPr>
          <a:lstStyle/>
          <a:p>
            <a:pPr marL="0" indent="0" algn="r" fontAlgn="base">
              <a:buNone/>
            </a:pPr>
            <a:r>
              <a:rPr lang="fi-FI" dirty="0" smtClean="0"/>
              <a:t>Osaston </a:t>
            </a:r>
            <a:r>
              <a:rPr lang="fi-FI" dirty="0"/>
              <a:t>valmiuden toiminta-ajatus </a:t>
            </a:r>
            <a:endParaRPr lang="en-US" dirty="0"/>
          </a:p>
          <a:p>
            <a:pPr marL="0" indent="0" algn="r" fontAlgn="base">
              <a:buNone/>
            </a:pPr>
            <a:endParaRPr lang="en-US" sz="1800" dirty="0"/>
          </a:p>
          <a:p>
            <a:pPr marL="0" indent="0" algn="r" fontAlgn="base">
              <a:buNone/>
            </a:pPr>
            <a:r>
              <a:rPr lang="fi-FI" dirty="0" smtClean="0"/>
              <a:t>Osaston valmiussuunnitelma</a:t>
            </a:r>
          </a:p>
          <a:p>
            <a:pPr marL="0" indent="0" algn="r" fontAlgn="base">
              <a:buNone/>
            </a:pPr>
            <a:endParaRPr lang="en-US" dirty="0"/>
          </a:p>
          <a:p>
            <a:pPr marL="0" indent="0" algn="r" fontAlgn="base">
              <a:buNone/>
            </a:pPr>
            <a:r>
              <a:rPr lang="fi-FI" dirty="0" smtClean="0"/>
              <a:t>Mitä on </a:t>
            </a:r>
            <a:r>
              <a:rPr lang="fi-FI" dirty="0"/>
              <a:t>sovittu muiden </a:t>
            </a:r>
            <a:r>
              <a:rPr lang="fi-FI" dirty="0" smtClean="0"/>
              <a:t>kanssa</a:t>
            </a:r>
          </a:p>
          <a:p>
            <a:pPr marL="0" indent="0" algn="r" fontAlgn="base">
              <a:buNone/>
            </a:pPr>
            <a:r>
              <a:rPr lang="fi-FI" dirty="0"/>
              <a:t> </a:t>
            </a:r>
          </a:p>
          <a:p>
            <a:pPr marL="0" indent="0" algn="r" fontAlgn="base">
              <a:buNone/>
            </a:pPr>
            <a:r>
              <a:rPr lang="fi-FI" dirty="0" smtClean="0"/>
              <a:t>Toimintamallit </a:t>
            </a:r>
            <a:r>
              <a:rPr lang="fi-FI" dirty="0"/>
              <a:t>ja – </a:t>
            </a:r>
            <a:r>
              <a:rPr lang="fi-FI" dirty="0" smtClean="0"/>
              <a:t>ohjeet</a:t>
            </a:r>
          </a:p>
          <a:p>
            <a:pPr marL="0" indent="0" algn="r" fontAlgn="base">
              <a:buNone/>
            </a:pPr>
            <a:endParaRPr lang="en-US" dirty="0"/>
          </a:p>
          <a:p>
            <a:pPr marL="0" indent="0" algn="r" fontAlgn="base">
              <a:buNone/>
            </a:pPr>
            <a:r>
              <a:rPr lang="fi-FI" dirty="0" smtClean="0"/>
              <a:t>Koulutus</a:t>
            </a:r>
          </a:p>
          <a:p>
            <a:pPr marL="0" indent="0" algn="r" fontAlgn="base">
              <a:buNone/>
            </a:pPr>
            <a:endParaRPr lang="en-US" dirty="0"/>
          </a:p>
          <a:p>
            <a:pPr marL="0" indent="0" algn="r" fontAlgn="base">
              <a:buNone/>
            </a:pPr>
            <a:r>
              <a:rPr lang="fi-FI" dirty="0" smtClean="0"/>
              <a:t>Harjoitusohjeet </a:t>
            </a:r>
            <a:r>
              <a:rPr lang="fi-FI" dirty="0"/>
              <a:t>ja muut materiaalit</a:t>
            </a:r>
            <a:endParaRPr lang="en-US" dirty="0"/>
          </a:p>
          <a:p>
            <a:pPr marL="0" indent="0" algn="r" fontAlgn="base">
              <a:buNone/>
            </a:pPr>
            <a:r>
              <a:rPr lang="fi-FI" dirty="0"/>
              <a:t> </a:t>
            </a:r>
            <a:endParaRPr lang="en-US" dirty="0"/>
          </a:p>
          <a:p>
            <a:pPr marL="0" indent="0" algn="r" fontAlgn="base">
              <a:buNone/>
            </a:pPr>
            <a:r>
              <a:rPr lang="en-US" dirty="0" err="1" smtClean="0"/>
              <a:t>Liitteet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097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1892</TotalTime>
  <Words>13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Verdana</vt:lpstr>
      <vt:lpstr>Office-teema</vt:lpstr>
      <vt:lpstr>Valmiuskansio</vt:lpstr>
      <vt:lpstr>PowerPoint Presentation</vt:lpstr>
    </vt:vector>
  </TitlesOfParts>
  <Company>ISS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Valmiudessa</dc:title>
  <dc:creator>Mattila, Pekka</dc:creator>
  <cp:lastModifiedBy>Palomaa Melinda</cp:lastModifiedBy>
  <cp:revision>10</cp:revision>
  <dcterms:created xsi:type="dcterms:W3CDTF">2015-10-08T17:43:53Z</dcterms:created>
  <dcterms:modified xsi:type="dcterms:W3CDTF">2015-10-14T13:45:39Z</dcterms:modified>
</cp:coreProperties>
</file>