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145707083" r:id="rId3"/>
    <p:sldId id="2145707082" r:id="rId4"/>
    <p:sldId id="1321" r:id="rId5"/>
    <p:sldId id="1477" r:id="rId6"/>
    <p:sldId id="263" r:id="rId7"/>
    <p:sldId id="264" r:id="rId8"/>
    <p:sldId id="265" r:id="rId9"/>
    <p:sldId id="267" r:id="rId10"/>
    <p:sldId id="266" r:id="rId11"/>
    <p:sldId id="564" r:id="rId12"/>
    <p:sldId id="268" r:id="rId13"/>
    <p:sldId id="271" r:id="rId14"/>
    <p:sldId id="270"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10480-375A-414E-BDC0-585AE138E190}" v="3" dt="2026-04-21T13:01:01.541"/>
    <p1510:client id="{3CA6D59D-888F-4C8E-A183-DA3DF323CB09}" v="1" dt="2026-04-21T13:06:32.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68" y="5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tio Mari" userId="11cacabc-758f-490f-8a21-19508c69c5bf" providerId="ADAL" clId="{2FE2038E-B491-4A1D-AC14-6D2A5BF31107}"/>
    <pc:docChg chg="modSld">
      <pc:chgData name="Rantio Mari" userId="11cacabc-758f-490f-8a21-19508c69c5bf" providerId="ADAL" clId="{2FE2038E-B491-4A1D-AC14-6D2A5BF31107}" dt="2026-04-21T13:06:32.926" v="78" actId="14100"/>
      <pc:docMkLst>
        <pc:docMk/>
      </pc:docMkLst>
      <pc:sldChg chg="modSp mod">
        <pc:chgData name="Rantio Mari" userId="11cacabc-758f-490f-8a21-19508c69c5bf" providerId="ADAL" clId="{2FE2038E-B491-4A1D-AC14-6D2A5BF31107}" dt="2026-04-21T13:06:32.926" v="78" actId="14100"/>
        <pc:sldMkLst>
          <pc:docMk/>
          <pc:sldMk cId="0" sldId="257"/>
        </pc:sldMkLst>
        <pc:spChg chg="mod">
          <ac:chgData name="Rantio Mari" userId="11cacabc-758f-490f-8a21-19508c69c5bf" providerId="ADAL" clId="{2FE2038E-B491-4A1D-AC14-6D2A5BF31107}" dt="2026-04-21T13:06:32.926" v="78" actId="14100"/>
          <ac:spMkLst>
            <pc:docMk/>
            <pc:sldMk cId="0" sldId="257"/>
            <ac:spMk id="4101" creationId="{425D2D7A-BBA2-341A-CAF8-9F0DB088CF2F}"/>
          </ac:spMkLst>
        </pc:spChg>
      </pc:sldChg>
      <pc:sldChg chg="modSp mod">
        <pc:chgData name="Rantio Mari" userId="11cacabc-758f-490f-8a21-19508c69c5bf" providerId="ADAL" clId="{2FE2038E-B491-4A1D-AC14-6D2A5BF31107}" dt="2026-04-21T13:01:11.975" v="7" actId="207"/>
        <pc:sldMkLst>
          <pc:docMk/>
          <pc:sldMk cId="0" sldId="270"/>
        </pc:sldMkLst>
        <pc:spChg chg="mod">
          <ac:chgData name="Rantio Mari" userId="11cacabc-758f-490f-8a21-19508c69c5bf" providerId="ADAL" clId="{2FE2038E-B491-4A1D-AC14-6D2A5BF31107}" dt="2026-04-21T13:00:57.945" v="5" actId="1076"/>
          <ac:spMkLst>
            <pc:docMk/>
            <pc:sldMk cId="0" sldId="270"/>
            <ac:spMk id="17410" creationId="{899D2786-31AB-FB06-95FA-584669F3BDA9}"/>
          </ac:spMkLst>
        </pc:spChg>
        <pc:spChg chg="mod">
          <ac:chgData name="Rantio Mari" userId="11cacabc-758f-490f-8a21-19508c69c5bf" providerId="ADAL" clId="{2FE2038E-B491-4A1D-AC14-6D2A5BF31107}" dt="2026-04-21T13:01:11.975" v="7" actId="207"/>
          <ac:spMkLst>
            <pc:docMk/>
            <pc:sldMk cId="0" sldId="270"/>
            <ac:spMk id="17411" creationId="{080E1858-8495-7A9D-4F36-F224CA32546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2F859-5C89-4623-8D7C-F2D1B81A78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1D4756BA-E169-44B6-9636-44B7A70D466B}">
      <dgm:prSet/>
      <dgm:spPr/>
      <dgm:t>
        <a:bodyPr/>
        <a:lstStyle/>
        <a:p>
          <a:r>
            <a:rPr lang="fi-FI" dirty="0"/>
            <a:t>Autettavan kohtaaminen ja henkinen ensiapu</a:t>
          </a:r>
        </a:p>
      </dgm:t>
    </dgm:pt>
    <dgm:pt modelId="{56F03522-92C1-4846-8388-DD418C949B78}" type="parTrans" cxnId="{816C098C-A353-4BDA-8FA8-5279C6A43D27}">
      <dgm:prSet/>
      <dgm:spPr/>
      <dgm:t>
        <a:bodyPr/>
        <a:lstStyle/>
        <a:p>
          <a:endParaRPr lang="fi-FI" sz="2800"/>
        </a:p>
      </dgm:t>
    </dgm:pt>
    <dgm:pt modelId="{CB3C42F0-7209-4DD6-A955-98E635769E42}" type="sibTrans" cxnId="{816C098C-A353-4BDA-8FA8-5279C6A43D27}">
      <dgm:prSet/>
      <dgm:spPr/>
      <dgm:t>
        <a:bodyPr/>
        <a:lstStyle/>
        <a:p>
          <a:endParaRPr lang="fi-FI"/>
        </a:p>
      </dgm:t>
    </dgm:pt>
    <dgm:pt modelId="{D39A9C51-25CE-4517-9BFE-5007C3C3251C}">
      <dgm:prSet/>
      <dgm:spPr/>
      <dgm:t>
        <a:bodyPr/>
        <a:lstStyle/>
        <a:p>
          <a:r>
            <a:rPr lang="fi-FI" dirty="0"/>
            <a:t>Vaatteet ja muut välttämättömät tarvikkeet</a:t>
          </a:r>
        </a:p>
      </dgm:t>
    </dgm:pt>
    <dgm:pt modelId="{C2FC467C-3258-43D5-9DDE-D4DDFED4BC0D}" type="parTrans" cxnId="{3F87C353-7C3F-4DE2-B7AB-9E2C5FDE7150}">
      <dgm:prSet/>
      <dgm:spPr/>
      <dgm:t>
        <a:bodyPr/>
        <a:lstStyle/>
        <a:p>
          <a:endParaRPr lang="fi-FI" sz="2800"/>
        </a:p>
      </dgm:t>
    </dgm:pt>
    <dgm:pt modelId="{8BB9C7D4-8A95-4229-8B7B-777E8ACABF00}" type="sibTrans" cxnId="{3F87C353-7C3F-4DE2-B7AB-9E2C5FDE7150}">
      <dgm:prSet/>
      <dgm:spPr/>
      <dgm:t>
        <a:bodyPr/>
        <a:lstStyle/>
        <a:p>
          <a:endParaRPr lang="fi-FI"/>
        </a:p>
      </dgm:t>
    </dgm:pt>
    <dgm:pt modelId="{882F3343-B8AD-458E-8CCB-E6BBD0743F8E}">
      <dgm:prSet/>
      <dgm:spPr/>
      <dgm:t>
        <a:bodyPr/>
        <a:lstStyle/>
        <a:p>
          <a:r>
            <a:rPr lang="fi-FI" dirty="0"/>
            <a:t>Perusterveydenhuollon tukeminen</a:t>
          </a:r>
        </a:p>
      </dgm:t>
    </dgm:pt>
    <dgm:pt modelId="{1C1D5F01-2CAF-4F07-8C52-CA3617821090}" type="parTrans" cxnId="{032C8A86-F79B-471E-8AC3-3A217597D0AF}">
      <dgm:prSet/>
      <dgm:spPr/>
      <dgm:t>
        <a:bodyPr/>
        <a:lstStyle/>
        <a:p>
          <a:endParaRPr lang="fi-FI" sz="2800"/>
        </a:p>
      </dgm:t>
    </dgm:pt>
    <dgm:pt modelId="{4F3B4EF7-FE29-44E9-908E-2C562AB468E2}" type="sibTrans" cxnId="{032C8A86-F79B-471E-8AC3-3A217597D0AF}">
      <dgm:prSet/>
      <dgm:spPr/>
      <dgm:t>
        <a:bodyPr/>
        <a:lstStyle/>
        <a:p>
          <a:endParaRPr lang="fi-FI"/>
        </a:p>
      </dgm:t>
    </dgm:pt>
    <dgm:pt modelId="{F1A1699C-5189-42FF-8220-B80592A62002}">
      <dgm:prSet/>
      <dgm:spPr/>
      <dgm:t>
        <a:bodyPr/>
        <a:lstStyle/>
        <a:p>
          <a:r>
            <a:rPr lang="fi-FI" dirty="0"/>
            <a:t>Ruokahuolto</a:t>
          </a:r>
        </a:p>
      </dgm:t>
    </dgm:pt>
    <dgm:pt modelId="{E550F5EF-388E-4A35-BC54-5D52BF354587}" type="parTrans" cxnId="{6E391CE7-F212-428D-8FC6-FC2B859A85CF}">
      <dgm:prSet/>
      <dgm:spPr/>
      <dgm:t>
        <a:bodyPr/>
        <a:lstStyle/>
        <a:p>
          <a:endParaRPr lang="fi-FI" sz="2800"/>
        </a:p>
      </dgm:t>
    </dgm:pt>
    <dgm:pt modelId="{E2CA6688-3256-44E9-9EB1-45BDAF0FBABC}" type="sibTrans" cxnId="{6E391CE7-F212-428D-8FC6-FC2B859A85CF}">
      <dgm:prSet/>
      <dgm:spPr/>
      <dgm:t>
        <a:bodyPr/>
        <a:lstStyle/>
        <a:p>
          <a:endParaRPr lang="fi-FI"/>
        </a:p>
      </dgm:t>
    </dgm:pt>
    <dgm:pt modelId="{66FDEF0D-DE35-4D0D-BAF7-67BBDF3D9BB2}">
      <dgm:prSet/>
      <dgm:spPr/>
      <dgm:t>
        <a:bodyPr/>
        <a:lstStyle/>
        <a:p>
          <a:r>
            <a:rPr lang="fi-FI" dirty="0"/>
            <a:t>Evakuoinnissa avustaminen</a:t>
          </a:r>
        </a:p>
      </dgm:t>
    </dgm:pt>
    <dgm:pt modelId="{24D98284-6CF1-4A8C-82CB-1D23AB9E0269}" type="parTrans" cxnId="{458049A5-90FF-4F01-82AD-A3B87D970084}">
      <dgm:prSet/>
      <dgm:spPr/>
      <dgm:t>
        <a:bodyPr/>
        <a:lstStyle/>
        <a:p>
          <a:endParaRPr lang="fi-FI" sz="2800"/>
        </a:p>
      </dgm:t>
    </dgm:pt>
    <dgm:pt modelId="{4F3AE7A8-7FD9-4DFE-867D-1DA8ADEFB264}" type="sibTrans" cxnId="{458049A5-90FF-4F01-82AD-A3B87D970084}">
      <dgm:prSet/>
      <dgm:spPr/>
      <dgm:t>
        <a:bodyPr/>
        <a:lstStyle/>
        <a:p>
          <a:endParaRPr lang="fi-FI"/>
        </a:p>
      </dgm:t>
    </dgm:pt>
    <dgm:pt modelId="{635F7498-1EC3-45BE-9B60-CAA4BFCB5456}">
      <dgm:prSet/>
      <dgm:spPr/>
      <dgm:t>
        <a:bodyPr/>
        <a:lstStyle/>
        <a:p>
          <a:r>
            <a:rPr lang="fi-FI" dirty="0"/>
            <a:t>Keräystoiminta</a:t>
          </a:r>
        </a:p>
      </dgm:t>
    </dgm:pt>
    <dgm:pt modelId="{BE369F37-9417-4630-A5A8-7F8D33080F4C}" type="parTrans" cxnId="{6740EE80-019B-4E23-A673-553EB72F638F}">
      <dgm:prSet/>
      <dgm:spPr/>
      <dgm:t>
        <a:bodyPr/>
        <a:lstStyle/>
        <a:p>
          <a:endParaRPr lang="fi-FI" sz="2800"/>
        </a:p>
      </dgm:t>
    </dgm:pt>
    <dgm:pt modelId="{8675F621-67C2-4594-913B-AF73A14808C3}" type="sibTrans" cxnId="{6740EE80-019B-4E23-A673-553EB72F638F}">
      <dgm:prSet/>
      <dgm:spPr/>
      <dgm:t>
        <a:bodyPr/>
        <a:lstStyle/>
        <a:p>
          <a:endParaRPr lang="fi-FI"/>
        </a:p>
      </dgm:t>
    </dgm:pt>
    <dgm:pt modelId="{27F6B320-DA17-42EE-856E-169E41FA892A}">
      <dgm:prSet/>
      <dgm:spPr/>
      <dgm:t>
        <a:bodyPr/>
        <a:lstStyle/>
        <a:p>
          <a:r>
            <a:rPr lang="fi-FI" dirty="0"/>
            <a:t>Neuvonta ja käytännön apu</a:t>
          </a:r>
        </a:p>
      </dgm:t>
    </dgm:pt>
    <dgm:pt modelId="{37CA6156-B742-4810-956B-AE738F114D9C}" type="parTrans" cxnId="{88BB0FA7-D20C-43CD-82BD-B370F7193A37}">
      <dgm:prSet/>
      <dgm:spPr/>
      <dgm:t>
        <a:bodyPr/>
        <a:lstStyle/>
        <a:p>
          <a:endParaRPr lang="fi-FI" sz="2800"/>
        </a:p>
      </dgm:t>
    </dgm:pt>
    <dgm:pt modelId="{4E0ADA1A-D089-4081-A870-ACDBCE44E667}" type="sibTrans" cxnId="{88BB0FA7-D20C-43CD-82BD-B370F7193A37}">
      <dgm:prSet/>
      <dgm:spPr/>
      <dgm:t>
        <a:bodyPr/>
        <a:lstStyle/>
        <a:p>
          <a:endParaRPr lang="fi-FI"/>
        </a:p>
      </dgm:t>
    </dgm:pt>
    <dgm:pt modelId="{AFE834CC-9938-4E05-863B-E1BD44328C65}">
      <dgm:prSet/>
      <dgm:spPr/>
      <dgm:t>
        <a:bodyPr/>
        <a:lstStyle/>
        <a:p>
          <a:r>
            <a:rPr lang="fi-FI" dirty="0"/>
            <a:t>Perheyhteyksien palauttaminen</a:t>
          </a:r>
        </a:p>
      </dgm:t>
    </dgm:pt>
    <dgm:pt modelId="{369249A7-925F-4058-AB3B-FF079514D2E7}" type="parTrans" cxnId="{CF611954-DA46-41BF-8559-8905AFC534FF}">
      <dgm:prSet/>
      <dgm:spPr/>
      <dgm:t>
        <a:bodyPr/>
        <a:lstStyle/>
        <a:p>
          <a:endParaRPr lang="fi-FI" sz="2800"/>
        </a:p>
      </dgm:t>
    </dgm:pt>
    <dgm:pt modelId="{DC30D0F5-7EFF-4005-B2BA-38B490DCDA3B}" type="sibTrans" cxnId="{CF611954-DA46-41BF-8559-8905AFC534FF}">
      <dgm:prSet/>
      <dgm:spPr/>
      <dgm:t>
        <a:bodyPr/>
        <a:lstStyle/>
        <a:p>
          <a:endParaRPr lang="fi-FI"/>
        </a:p>
      </dgm:t>
    </dgm:pt>
    <dgm:pt modelId="{3E83CF9E-2B00-4A1B-A8D5-6536FC06ED19}" type="pres">
      <dgm:prSet presAssocID="{DBD2F859-5C89-4623-8D7C-F2D1B81A7841}" presName="diagram" presStyleCnt="0">
        <dgm:presLayoutVars>
          <dgm:dir/>
          <dgm:resizeHandles val="exact"/>
        </dgm:presLayoutVars>
      </dgm:prSet>
      <dgm:spPr/>
    </dgm:pt>
    <dgm:pt modelId="{E2AFBF8D-DB58-448F-B85F-1DBFD74A7F70}" type="pres">
      <dgm:prSet presAssocID="{1D4756BA-E169-44B6-9636-44B7A70D466B}" presName="node" presStyleLbl="node1" presStyleIdx="0" presStyleCnt="8">
        <dgm:presLayoutVars>
          <dgm:bulletEnabled val="1"/>
        </dgm:presLayoutVars>
      </dgm:prSet>
      <dgm:spPr/>
    </dgm:pt>
    <dgm:pt modelId="{9A9D8094-7B85-4C8C-9979-5E0AD1E1463A}" type="pres">
      <dgm:prSet presAssocID="{CB3C42F0-7209-4DD6-A955-98E635769E42}" presName="sibTrans" presStyleCnt="0"/>
      <dgm:spPr/>
    </dgm:pt>
    <dgm:pt modelId="{58FD121A-6E77-4D52-8EEC-0E0C6B738E40}" type="pres">
      <dgm:prSet presAssocID="{D39A9C51-25CE-4517-9BFE-5007C3C3251C}" presName="node" presStyleLbl="node1" presStyleIdx="1" presStyleCnt="8">
        <dgm:presLayoutVars>
          <dgm:bulletEnabled val="1"/>
        </dgm:presLayoutVars>
      </dgm:prSet>
      <dgm:spPr/>
    </dgm:pt>
    <dgm:pt modelId="{B5B61C33-BB59-48FE-AA71-DDD5F7588516}" type="pres">
      <dgm:prSet presAssocID="{8BB9C7D4-8A95-4229-8B7B-777E8ACABF00}" presName="sibTrans" presStyleCnt="0"/>
      <dgm:spPr/>
    </dgm:pt>
    <dgm:pt modelId="{B8D81F25-AFA0-4EDA-846A-12650AEF67B7}" type="pres">
      <dgm:prSet presAssocID="{882F3343-B8AD-458E-8CCB-E6BBD0743F8E}" presName="node" presStyleLbl="node1" presStyleIdx="2" presStyleCnt="8">
        <dgm:presLayoutVars>
          <dgm:bulletEnabled val="1"/>
        </dgm:presLayoutVars>
      </dgm:prSet>
      <dgm:spPr/>
    </dgm:pt>
    <dgm:pt modelId="{939B7BA9-0A56-4DA3-B2D0-17165AC73BCD}" type="pres">
      <dgm:prSet presAssocID="{4F3B4EF7-FE29-44E9-908E-2C562AB468E2}" presName="sibTrans" presStyleCnt="0"/>
      <dgm:spPr/>
    </dgm:pt>
    <dgm:pt modelId="{82591C9E-ADE2-461D-852F-048A5503D589}" type="pres">
      <dgm:prSet presAssocID="{F1A1699C-5189-42FF-8220-B80592A62002}" presName="node" presStyleLbl="node1" presStyleIdx="3" presStyleCnt="8">
        <dgm:presLayoutVars>
          <dgm:bulletEnabled val="1"/>
        </dgm:presLayoutVars>
      </dgm:prSet>
      <dgm:spPr/>
    </dgm:pt>
    <dgm:pt modelId="{DE3F9814-F263-466C-907E-9C2AE3FE300A}" type="pres">
      <dgm:prSet presAssocID="{E2CA6688-3256-44E9-9EB1-45BDAF0FBABC}" presName="sibTrans" presStyleCnt="0"/>
      <dgm:spPr/>
    </dgm:pt>
    <dgm:pt modelId="{3726E318-50A9-482E-9FB3-FC9D4E8DD161}" type="pres">
      <dgm:prSet presAssocID="{66FDEF0D-DE35-4D0D-BAF7-67BBDF3D9BB2}" presName="node" presStyleLbl="node1" presStyleIdx="4" presStyleCnt="8">
        <dgm:presLayoutVars>
          <dgm:bulletEnabled val="1"/>
        </dgm:presLayoutVars>
      </dgm:prSet>
      <dgm:spPr/>
    </dgm:pt>
    <dgm:pt modelId="{5D2DA123-0BF3-446A-AD6E-2EFCCA30E0A1}" type="pres">
      <dgm:prSet presAssocID="{4F3AE7A8-7FD9-4DFE-867D-1DA8ADEFB264}" presName="sibTrans" presStyleCnt="0"/>
      <dgm:spPr/>
    </dgm:pt>
    <dgm:pt modelId="{3876B618-DF2A-4716-BC20-AC5AD44B38D4}" type="pres">
      <dgm:prSet presAssocID="{635F7498-1EC3-45BE-9B60-CAA4BFCB5456}" presName="node" presStyleLbl="node1" presStyleIdx="5" presStyleCnt="8">
        <dgm:presLayoutVars>
          <dgm:bulletEnabled val="1"/>
        </dgm:presLayoutVars>
      </dgm:prSet>
      <dgm:spPr/>
    </dgm:pt>
    <dgm:pt modelId="{E754847F-BE10-47F2-BFD2-5CB3C48D5EEF}" type="pres">
      <dgm:prSet presAssocID="{8675F621-67C2-4594-913B-AF73A14808C3}" presName="sibTrans" presStyleCnt="0"/>
      <dgm:spPr/>
    </dgm:pt>
    <dgm:pt modelId="{8BE631FF-6797-4D36-B640-0F778EF6B827}" type="pres">
      <dgm:prSet presAssocID="{27F6B320-DA17-42EE-856E-169E41FA892A}" presName="node" presStyleLbl="node1" presStyleIdx="6" presStyleCnt="8">
        <dgm:presLayoutVars>
          <dgm:bulletEnabled val="1"/>
        </dgm:presLayoutVars>
      </dgm:prSet>
      <dgm:spPr/>
    </dgm:pt>
    <dgm:pt modelId="{145EBEDB-E48D-4A21-8C3F-B78951FA3A07}" type="pres">
      <dgm:prSet presAssocID="{4E0ADA1A-D089-4081-A870-ACDBCE44E667}" presName="sibTrans" presStyleCnt="0"/>
      <dgm:spPr/>
    </dgm:pt>
    <dgm:pt modelId="{5CF21B89-9429-4E50-951D-BA0C9F9F6EDB}" type="pres">
      <dgm:prSet presAssocID="{AFE834CC-9938-4E05-863B-E1BD44328C65}" presName="node" presStyleLbl="node1" presStyleIdx="7" presStyleCnt="8">
        <dgm:presLayoutVars>
          <dgm:bulletEnabled val="1"/>
        </dgm:presLayoutVars>
      </dgm:prSet>
      <dgm:spPr/>
    </dgm:pt>
  </dgm:ptLst>
  <dgm:cxnLst>
    <dgm:cxn modelId="{B095AE1F-1E93-4148-9F0B-997B86499A02}" type="presOf" srcId="{882F3343-B8AD-458E-8CCB-E6BBD0743F8E}" destId="{B8D81F25-AFA0-4EDA-846A-12650AEF67B7}" srcOrd="0" destOrd="0" presId="urn:microsoft.com/office/officeart/2005/8/layout/default"/>
    <dgm:cxn modelId="{326F6621-137E-497C-9FE1-1F35058D74F6}" type="presOf" srcId="{27F6B320-DA17-42EE-856E-169E41FA892A}" destId="{8BE631FF-6797-4D36-B640-0F778EF6B827}" srcOrd="0" destOrd="0" presId="urn:microsoft.com/office/officeart/2005/8/layout/default"/>
    <dgm:cxn modelId="{EB19055F-AC0A-4F29-ACBA-D0557E0B64B8}" type="presOf" srcId="{F1A1699C-5189-42FF-8220-B80592A62002}" destId="{82591C9E-ADE2-461D-852F-048A5503D589}" srcOrd="0" destOrd="0" presId="urn:microsoft.com/office/officeart/2005/8/layout/default"/>
    <dgm:cxn modelId="{3F87C353-7C3F-4DE2-B7AB-9E2C5FDE7150}" srcId="{DBD2F859-5C89-4623-8D7C-F2D1B81A7841}" destId="{D39A9C51-25CE-4517-9BFE-5007C3C3251C}" srcOrd="1" destOrd="0" parTransId="{C2FC467C-3258-43D5-9DDE-D4DDFED4BC0D}" sibTransId="{8BB9C7D4-8A95-4229-8B7B-777E8ACABF00}"/>
    <dgm:cxn modelId="{CF611954-DA46-41BF-8559-8905AFC534FF}" srcId="{DBD2F859-5C89-4623-8D7C-F2D1B81A7841}" destId="{AFE834CC-9938-4E05-863B-E1BD44328C65}" srcOrd="7" destOrd="0" parTransId="{369249A7-925F-4058-AB3B-FF079514D2E7}" sibTransId="{DC30D0F5-7EFF-4005-B2BA-38B490DCDA3B}"/>
    <dgm:cxn modelId="{6740EE80-019B-4E23-A673-553EB72F638F}" srcId="{DBD2F859-5C89-4623-8D7C-F2D1B81A7841}" destId="{635F7498-1EC3-45BE-9B60-CAA4BFCB5456}" srcOrd="5" destOrd="0" parTransId="{BE369F37-9417-4630-A5A8-7F8D33080F4C}" sibTransId="{8675F621-67C2-4594-913B-AF73A14808C3}"/>
    <dgm:cxn modelId="{55A36285-8165-4A2A-96F9-0EB69820F19A}" type="presOf" srcId="{1D4756BA-E169-44B6-9636-44B7A70D466B}" destId="{E2AFBF8D-DB58-448F-B85F-1DBFD74A7F70}" srcOrd="0" destOrd="0" presId="urn:microsoft.com/office/officeart/2005/8/layout/default"/>
    <dgm:cxn modelId="{E1A27F85-5F48-4C51-ADC9-0AA626432DC0}" type="presOf" srcId="{66FDEF0D-DE35-4D0D-BAF7-67BBDF3D9BB2}" destId="{3726E318-50A9-482E-9FB3-FC9D4E8DD161}" srcOrd="0" destOrd="0" presId="urn:microsoft.com/office/officeart/2005/8/layout/default"/>
    <dgm:cxn modelId="{032C8A86-F79B-471E-8AC3-3A217597D0AF}" srcId="{DBD2F859-5C89-4623-8D7C-F2D1B81A7841}" destId="{882F3343-B8AD-458E-8CCB-E6BBD0743F8E}" srcOrd="2" destOrd="0" parTransId="{1C1D5F01-2CAF-4F07-8C52-CA3617821090}" sibTransId="{4F3B4EF7-FE29-44E9-908E-2C562AB468E2}"/>
    <dgm:cxn modelId="{816C098C-A353-4BDA-8FA8-5279C6A43D27}" srcId="{DBD2F859-5C89-4623-8D7C-F2D1B81A7841}" destId="{1D4756BA-E169-44B6-9636-44B7A70D466B}" srcOrd="0" destOrd="0" parTransId="{56F03522-92C1-4846-8388-DD418C949B78}" sibTransId="{CB3C42F0-7209-4DD6-A955-98E635769E42}"/>
    <dgm:cxn modelId="{458049A5-90FF-4F01-82AD-A3B87D970084}" srcId="{DBD2F859-5C89-4623-8D7C-F2D1B81A7841}" destId="{66FDEF0D-DE35-4D0D-BAF7-67BBDF3D9BB2}" srcOrd="4" destOrd="0" parTransId="{24D98284-6CF1-4A8C-82CB-1D23AB9E0269}" sibTransId="{4F3AE7A8-7FD9-4DFE-867D-1DA8ADEFB264}"/>
    <dgm:cxn modelId="{88BB0FA7-D20C-43CD-82BD-B370F7193A37}" srcId="{DBD2F859-5C89-4623-8D7C-F2D1B81A7841}" destId="{27F6B320-DA17-42EE-856E-169E41FA892A}" srcOrd="6" destOrd="0" parTransId="{37CA6156-B742-4810-956B-AE738F114D9C}" sibTransId="{4E0ADA1A-D089-4081-A870-ACDBCE44E667}"/>
    <dgm:cxn modelId="{3D9A12BD-A2F3-4BC2-9A55-176C381C8C52}" type="presOf" srcId="{DBD2F859-5C89-4623-8D7C-F2D1B81A7841}" destId="{3E83CF9E-2B00-4A1B-A8D5-6536FC06ED19}" srcOrd="0" destOrd="0" presId="urn:microsoft.com/office/officeart/2005/8/layout/default"/>
    <dgm:cxn modelId="{D95928C7-145E-475E-B661-EF5196003B4E}" type="presOf" srcId="{AFE834CC-9938-4E05-863B-E1BD44328C65}" destId="{5CF21B89-9429-4E50-951D-BA0C9F9F6EDB}" srcOrd="0" destOrd="0" presId="urn:microsoft.com/office/officeart/2005/8/layout/default"/>
    <dgm:cxn modelId="{E27751DA-DD81-4CA3-A53D-D7322EBFF818}" type="presOf" srcId="{635F7498-1EC3-45BE-9B60-CAA4BFCB5456}" destId="{3876B618-DF2A-4716-BC20-AC5AD44B38D4}" srcOrd="0" destOrd="0" presId="urn:microsoft.com/office/officeart/2005/8/layout/default"/>
    <dgm:cxn modelId="{BEDBC9DD-0200-4F73-B484-1FCE0B6CDA21}" type="presOf" srcId="{D39A9C51-25CE-4517-9BFE-5007C3C3251C}" destId="{58FD121A-6E77-4D52-8EEC-0E0C6B738E40}" srcOrd="0" destOrd="0" presId="urn:microsoft.com/office/officeart/2005/8/layout/default"/>
    <dgm:cxn modelId="{6E391CE7-F212-428D-8FC6-FC2B859A85CF}" srcId="{DBD2F859-5C89-4623-8D7C-F2D1B81A7841}" destId="{F1A1699C-5189-42FF-8220-B80592A62002}" srcOrd="3" destOrd="0" parTransId="{E550F5EF-388E-4A35-BC54-5D52BF354587}" sibTransId="{E2CA6688-3256-44E9-9EB1-45BDAF0FBABC}"/>
    <dgm:cxn modelId="{ACC4758C-8E88-450C-A32A-B07A53883139}" type="presParOf" srcId="{3E83CF9E-2B00-4A1B-A8D5-6536FC06ED19}" destId="{E2AFBF8D-DB58-448F-B85F-1DBFD74A7F70}" srcOrd="0" destOrd="0" presId="urn:microsoft.com/office/officeart/2005/8/layout/default"/>
    <dgm:cxn modelId="{61C33759-CAEF-4E2D-9AD0-32A51FEEE4AE}" type="presParOf" srcId="{3E83CF9E-2B00-4A1B-A8D5-6536FC06ED19}" destId="{9A9D8094-7B85-4C8C-9979-5E0AD1E1463A}" srcOrd="1" destOrd="0" presId="urn:microsoft.com/office/officeart/2005/8/layout/default"/>
    <dgm:cxn modelId="{00D42B0B-4DC7-4349-B34D-306881FC49D2}" type="presParOf" srcId="{3E83CF9E-2B00-4A1B-A8D5-6536FC06ED19}" destId="{58FD121A-6E77-4D52-8EEC-0E0C6B738E40}" srcOrd="2" destOrd="0" presId="urn:microsoft.com/office/officeart/2005/8/layout/default"/>
    <dgm:cxn modelId="{1B89B21A-1048-4B8B-958C-DDFE5E15D57D}" type="presParOf" srcId="{3E83CF9E-2B00-4A1B-A8D5-6536FC06ED19}" destId="{B5B61C33-BB59-48FE-AA71-DDD5F7588516}" srcOrd="3" destOrd="0" presId="urn:microsoft.com/office/officeart/2005/8/layout/default"/>
    <dgm:cxn modelId="{E24D09BC-091E-406D-8B1D-7A6B7E1AA5F3}" type="presParOf" srcId="{3E83CF9E-2B00-4A1B-A8D5-6536FC06ED19}" destId="{B8D81F25-AFA0-4EDA-846A-12650AEF67B7}" srcOrd="4" destOrd="0" presId="urn:microsoft.com/office/officeart/2005/8/layout/default"/>
    <dgm:cxn modelId="{60BC462E-DDC6-41EA-9F0E-90F6CEAEDFA7}" type="presParOf" srcId="{3E83CF9E-2B00-4A1B-A8D5-6536FC06ED19}" destId="{939B7BA9-0A56-4DA3-B2D0-17165AC73BCD}" srcOrd="5" destOrd="0" presId="urn:microsoft.com/office/officeart/2005/8/layout/default"/>
    <dgm:cxn modelId="{EAB8278B-3E0A-4F3F-A80E-4EAC04C3AF95}" type="presParOf" srcId="{3E83CF9E-2B00-4A1B-A8D5-6536FC06ED19}" destId="{82591C9E-ADE2-461D-852F-048A5503D589}" srcOrd="6" destOrd="0" presId="urn:microsoft.com/office/officeart/2005/8/layout/default"/>
    <dgm:cxn modelId="{62437B16-B555-48A8-B795-898CD98546C2}" type="presParOf" srcId="{3E83CF9E-2B00-4A1B-A8D5-6536FC06ED19}" destId="{DE3F9814-F263-466C-907E-9C2AE3FE300A}" srcOrd="7" destOrd="0" presId="urn:microsoft.com/office/officeart/2005/8/layout/default"/>
    <dgm:cxn modelId="{59B6377E-0A2E-4463-891E-6777EC22E980}" type="presParOf" srcId="{3E83CF9E-2B00-4A1B-A8D5-6536FC06ED19}" destId="{3726E318-50A9-482E-9FB3-FC9D4E8DD161}" srcOrd="8" destOrd="0" presId="urn:microsoft.com/office/officeart/2005/8/layout/default"/>
    <dgm:cxn modelId="{7D6BFCE5-0AA6-4C42-8B01-5BF78D6CC8A2}" type="presParOf" srcId="{3E83CF9E-2B00-4A1B-A8D5-6536FC06ED19}" destId="{5D2DA123-0BF3-446A-AD6E-2EFCCA30E0A1}" srcOrd="9" destOrd="0" presId="urn:microsoft.com/office/officeart/2005/8/layout/default"/>
    <dgm:cxn modelId="{FD92DD09-1A76-48C1-A009-AA4C7C806312}" type="presParOf" srcId="{3E83CF9E-2B00-4A1B-A8D5-6536FC06ED19}" destId="{3876B618-DF2A-4716-BC20-AC5AD44B38D4}" srcOrd="10" destOrd="0" presId="urn:microsoft.com/office/officeart/2005/8/layout/default"/>
    <dgm:cxn modelId="{3A6ED31E-314E-436C-A31F-0D01899FA38E}" type="presParOf" srcId="{3E83CF9E-2B00-4A1B-A8D5-6536FC06ED19}" destId="{E754847F-BE10-47F2-BFD2-5CB3C48D5EEF}" srcOrd="11" destOrd="0" presId="urn:microsoft.com/office/officeart/2005/8/layout/default"/>
    <dgm:cxn modelId="{D4282A18-FDF4-427F-B7F0-4F6D456D5D2D}" type="presParOf" srcId="{3E83CF9E-2B00-4A1B-A8D5-6536FC06ED19}" destId="{8BE631FF-6797-4D36-B640-0F778EF6B827}" srcOrd="12" destOrd="0" presId="urn:microsoft.com/office/officeart/2005/8/layout/default"/>
    <dgm:cxn modelId="{51F35666-10DC-438D-9732-5DE7815BAA21}" type="presParOf" srcId="{3E83CF9E-2B00-4A1B-A8D5-6536FC06ED19}" destId="{145EBEDB-E48D-4A21-8C3F-B78951FA3A07}" srcOrd="13" destOrd="0" presId="urn:microsoft.com/office/officeart/2005/8/layout/default"/>
    <dgm:cxn modelId="{2300E2BB-1588-4521-9437-7E2A3FF5C0EC}" type="presParOf" srcId="{3E83CF9E-2B00-4A1B-A8D5-6536FC06ED19}" destId="{5CF21B89-9429-4E50-951D-BA0C9F9F6ED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CF2690-0A3D-4532-8A4B-71AC1118270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i-FI"/>
        </a:p>
      </dgm:t>
    </dgm:pt>
    <dgm:pt modelId="{F288735E-2D2F-4617-9470-9F84601A1E9A}">
      <dgm:prSet phldrT="[Text]"/>
      <dgm:spPr/>
      <dgm:t>
        <a:bodyPr/>
        <a:lstStyle/>
        <a:p>
          <a:r>
            <a:rPr lang="fi-FI" spc="-5">
              <a:cs typeface="Verdana"/>
            </a:rPr>
            <a:t>Vapaaehtoista</a:t>
          </a:r>
          <a:endParaRPr lang="fi-FI"/>
        </a:p>
      </dgm:t>
    </dgm:pt>
    <dgm:pt modelId="{14536445-7598-43A5-A521-9CD0AD681196}" type="parTrans" cxnId="{549041B8-175F-4321-BD6E-B6F0E45F7056}">
      <dgm:prSet/>
      <dgm:spPr/>
      <dgm:t>
        <a:bodyPr/>
        <a:lstStyle/>
        <a:p>
          <a:endParaRPr lang="fi-FI"/>
        </a:p>
      </dgm:t>
    </dgm:pt>
    <dgm:pt modelId="{C4018009-13B3-4381-BCE2-BFB7BF4EED69}" type="sibTrans" cxnId="{549041B8-175F-4321-BD6E-B6F0E45F7056}">
      <dgm:prSet/>
      <dgm:spPr/>
      <dgm:t>
        <a:bodyPr/>
        <a:lstStyle/>
        <a:p>
          <a:endParaRPr lang="fi-FI"/>
        </a:p>
      </dgm:t>
    </dgm:pt>
    <dgm:pt modelId="{CDF65D02-77FE-4F52-8322-046C70492A65}">
      <dgm:prSet/>
      <dgm:spPr/>
      <dgm:t>
        <a:bodyPr/>
        <a:lstStyle/>
        <a:p>
          <a:r>
            <a:rPr lang="fi-FI">
              <a:cs typeface="Verdana"/>
            </a:rPr>
            <a:t>Yhteistyökykyistä</a:t>
          </a:r>
        </a:p>
      </dgm:t>
    </dgm:pt>
    <dgm:pt modelId="{BF623BFD-7942-4C3A-AE96-3B5D908E38B3}" type="parTrans" cxnId="{BB6F3E57-3FAC-42F9-BBFC-38A3B7363E8D}">
      <dgm:prSet/>
      <dgm:spPr/>
      <dgm:t>
        <a:bodyPr/>
        <a:lstStyle/>
        <a:p>
          <a:endParaRPr lang="fi-FI"/>
        </a:p>
      </dgm:t>
    </dgm:pt>
    <dgm:pt modelId="{80A1601C-E47D-4137-8062-BB16DEE97C04}" type="sibTrans" cxnId="{BB6F3E57-3FAC-42F9-BBFC-38A3B7363E8D}">
      <dgm:prSet/>
      <dgm:spPr/>
      <dgm:t>
        <a:bodyPr/>
        <a:lstStyle/>
        <a:p>
          <a:endParaRPr lang="fi-FI"/>
        </a:p>
      </dgm:t>
    </dgm:pt>
    <dgm:pt modelId="{EFA69941-1531-4EB7-A7ED-AEC21BDDF16D}">
      <dgm:prSet/>
      <dgm:spPr/>
      <dgm:t>
        <a:bodyPr/>
        <a:lstStyle/>
        <a:p>
          <a:r>
            <a:rPr lang="fi-FI">
              <a:cs typeface="Verdana"/>
            </a:rPr>
            <a:t>Koulutettua kansalaistoimintaa</a:t>
          </a:r>
        </a:p>
      </dgm:t>
    </dgm:pt>
    <dgm:pt modelId="{921806D8-384F-46ED-BB4A-22459889E846}" type="parTrans" cxnId="{BC2AC60F-B08B-49CF-899E-AB100CA28761}">
      <dgm:prSet/>
      <dgm:spPr/>
      <dgm:t>
        <a:bodyPr/>
        <a:lstStyle/>
        <a:p>
          <a:endParaRPr lang="fi-FI"/>
        </a:p>
      </dgm:t>
    </dgm:pt>
    <dgm:pt modelId="{F44560B2-D5A3-4DEC-B99B-38FB4662EFC9}" type="sibTrans" cxnId="{BC2AC60F-B08B-49CF-899E-AB100CA28761}">
      <dgm:prSet/>
      <dgm:spPr/>
      <dgm:t>
        <a:bodyPr/>
        <a:lstStyle/>
        <a:p>
          <a:endParaRPr lang="fi-FI"/>
        </a:p>
      </dgm:t>
    </dgm:pt>
    <dgm:pt modelId="{AA5A760B-C2DC-4D1B-9F2D-327F682CC2F0}">
      <dgm:prSet/>
      <dgm:spPr/>
      <dgm:t>
        <a:bodyPr/>
        <a:lstStyle/>
        <a:p>
          <a:r>
            <a:rPr lang="fi-FI">
              <a:cs typeface="Verdana"/>
            </a:rPr>
            <a:t>Viranomaislähtöistä</a:t>
          </a:r>
        </a:p>
      </dgm:t>
    </dgm:pt>
    <dgm:pt modelId="{6894787A-22E3-46D1-81BC-91CDD39BD310}" type="parTrans" cxnId="{DC93C6CB-070C-46A7-BCE2-595C051D3C4F}">
      <dgm:prSet/>
      <dgm:spPr/>
      <dgm:t>
        <a:bodyPr/>
        <a:lstStyle/>
        <a:p>
          <a:endParaRPr lang="fi-FI"/>
        </a:p>
      </dgm:t>
    </dgm:pt>
    <dgm:pt modelId="{CFC948B1-E524-4785-8F11-19893ABE8F80}" type="sibTrans" cxnId="{DC93C6CB-070C-46A7-BCE2-595C051D3C4F}">
      <dgm:prSet/>
      <dgm:spPr/>
      <dgm:t>
        <a:bodyPr/>
        <a:lstStyle/>
        <a:p>
          <a:endParaRPr lang="fi-FI"/>
        </a:p>
      </dgm:t>
    </dgm:pt>
    <dgm:pt modelId="{6E0EBC27-FC21-47BB-87D3-C782F87F7C40}">
      <dgm:prSet/>
      <dgm:spPr/>
      <dgm:t>
        <a:bodyPr/>
        <a:lstStyle/>
        <a:p>
          <a:r>
            <a:rPr lang="fi-FI">
              <a:cs typeface="Verdana"/>
            </a:rPr>
            <a:t>Vastuullista</a:t>
          </a:r>
        </a:p>
      </dgm:t>
    </dgm:pt>
    <dgm:pt modelId="{4726FE1E-3F89-44A6-A7FD-C2966948EC60}" type="sibTrans" cxnId="{45FA7EDE-9C14-4BDE-976F-4C9602C72CAC}">
      <dgm:prSet/>
      <dgm:spPr/>
      <dgm:t>
        <a:bodyPr/>
        <a:lstStyle/>
        <a:p>
          <a:endParaRPr lang="fi-FI"/>
        </a:p>
      </dgm:t>
    </dgm:pt>
    <dgm:pt modelId="{C4EBB0AC-64DF-4353-91C9-9F8743FE4E6C}" type="parTrans" cxnId="{45FA7EDE-9C14-4BDE-976F-4C9602C72CAC}">
      <dgm:prSet/>
      <dgm:spPr/>
      <dgm:t>
        <a:bodyPr/>
        <a:lstStyle/>
        <a:p>
          <a:endParaRPr lang="fi-FI"/>
        </a:p>
      </dgm:t>
    </dgm:pt>
    <dgm:pt modelId="{13648EA3-6403-423A-A454-1ED9055F42B9}">
      <dgm:prSet/>
      <dgm:spPr/>
      <dgm:t>
        <a:bodyPr/>
        <a:lstStyle/>
        <a:p>
          <a:r>
            <a:rPr lang="fi-FI">
              <a:cs typeface="Verdana"/>
            </a:rPr>
            <a:t>Arvoihin ja toimintatapoihin sitoutunutta</a:t>
          </a:r>
        </a:p>
      </dgm:t>
    </dgm:pt>
    <dgm:pt modelId="{1CDA2A31-9325-4DD6-989D-E81B868769B4}" type="parTrans" cxnId="{74F794C0-242F-4A4A-883D-A6647B11AF84}">
      <dgm:prSet/>
      <dgm:spPr/>
      <dgm:t>
        <a:bodyPr/>
        <a:lstStyle/>
        <a:p>
          <a:endParaRPr lang="fi-FI"/>
        </a:p>
      </dgm:t>
    </dgm:pt>
    <dgm:pt modelId="{FC1B7796-DF5E-49A7-B389-AD7BE97F4B40}" type="sibTrans" cxnId="{74F794C0-242F-4A4A-883D-A6647B11AF84}">
      <dgm:prSet/>
      <dgm:spPr/>
      <dgm:t>
        <a:bodyPr/>
        <a:lstStyle/>
        <a:p>
          <a:endParaRPr lang="fi-FI"/>
        </a:p>
      </dgm:t>
    </dgm:pt>
    <dgm:pt modelId="{EDE69532-48C9-487C-9E49-5EED02ECA160}" type="pres">
      <dgm:prSet presAssocID="{DACF2690-0A3D-4532-8A4B-71AC11182704}" presName="Name0" presStyleCnt="0">
        <dgm:presLayoutVars>
          <dgm:chMax val="7"/>
          <dgm:chPref val="7"/>
          <dgm:dir/>
        </dgm:presLayoutVars>
      </dgm:prSet>
      <dgm:spPr/>
    </dgm:pt>
    <dgm:pt modelId="{114F7441-7052-4438-B76D-D06050A073E7}" type="pres">
      <dgm:prSet presAssocID="{DACF2690-0A3D-4532-8A4B-71AC11182704}" presName="Name1" presStyleCnt="0"/>
      <dgm:spPr/>
    </dgm:pt>
    <dgm:pt modelId="{14FAFC14-7469-41B6-9523-370A66714AF5}" type="pres">
      <dgm:prSet presAssocID="{DACF2690-0A3D-4532-8A4B-71AC11182704}" presName="cycle" presStyleCnt="0"/>
      <dgm:spPr/>
    </dgm:pt>
    <dgm:pt modelId="{4716D2DA-B993-4C7F-A364-DDBD0BB561E5}" type="pres">
      <dgm:prSet presAssocID="{DACF2690-0A3D-4532-8A4B-71AC11182704}" presName="srcNode" presStyleLbl="node1" presStyleIdx="0" presStyleCnt="6"/>
      <dgm:spPr/>
    </dgm:pt>
    <dgm:pt modelId="{BFFF69A9-0855-424D-9D3E-D19B55C5140B}" type="pres">
      <dgm:prSet presAssocID="{DACF2690-0A3D-4532-8A4B-71AC11182704}" presName="conn" presStyleLbl="parChTrans1D2" presStyleIdx="0" presStyleCnt="1"/>
      <dgm:spPr/>
    </dgm:pt>
    <dgm:pt modelId="{E94C65B1-8185-48AD-862B-6934D075CA03}" type="pres">
      <dgm:prSet presAssocID="{DACF2690-0A3D-4532-8A4B-71AC11182704}" presName="extraNode" presStyleLbl="node1" presStyleIdx="0" presStyleCnt="6"/>
      <dgm:spPr/>
    </dgm:pt>
    <dgm:pt modelId="{E1C6FA87-44D1-4914-8A10-702F83319069}" type="pres">
      <dgm:prSet presAssocID="{DACF2690-0A3D-4532-8A4B-71AC11182704}" presName="dstNode" presStyleLbl="node1" presStyleIdx="0" presStyleCnt="6"/>
      <dgm:spPr/>
    </dgm:pt>
    <dgm:pt modelId="{26997D32-972B-431F-9134-998421FB955F}" type="pres">
      <dgm:prSet presAssocID="{F288735E-2D2F-4617-9470-9F84601A1E9A}" presName="text_1" presStyleLbl="node1" presStyleIdx="0" presStyleCnt="6">
        <dgm:presLayoutVars>
          <dgm:bulletEnabled val="1"/>
        </dgm:presLayoutVars>
      </dgm:prSet>
      <dgm:spPr/>
    </dgm:pt>
    <dgm:pt modelId="{A4C8D065-8CD5-4522-857A-BFCD88716493}" type="pres">
      <dgm:prSet presAssocID="{F288735E-2D2F-4617-9470-9F84601A1E9A}" presName="accent_1" presStyleCnt="0"/>
      <dgm:spPr/>
    </dgm:pt>
    <dgm:pt modelId="{7131E06F-1726-49D6-A253-4F0068663EC1}" type="pres">
      <dgm:prSet presAssocID="{F288735E-2D2F-4617-9470-9F84601A1E9A}" presName="accentRepeatNode" presStyleLbl="solidFgAcc1" presStyleIdx="0" presStyleCnt="6"/>
      <dgm:spPr/>
    </dgm:pt>
    <dgm:pt modelId="{674390AF-2E09-4A6F-A299-F7A171CAB42D}" type="pres">
      <dgm:prSet presAssocID="{CDF65D02-77FE-4F52-8322-046C70492A65}" presName="text_2" presStyleLbl="node1" presStyleIdx="1" presStyleCnt="6">
        <dgm:presLayoutVars>
          <dgm:bulletEnabled val="1"/>
        </dgm:presLayoutVars>
      </dgm:prSet>
      <dgm:spPr/>
    </dgm:pt>
    <dgm:pt modelId="{DE733875-C4FB-49E6-A478-519B87B69329}" type="pres">
      <dgm:prSet presAssocID="{CDF65D02-77FE-4F52-8322-046C70492A65}" presName="accent_2" presStyleCnt="0"/>
      <dgm:spPr/>
    </dgm:pt>
    <dgm:pt modelId="{56F0CAEB-D061-4826-ADA9-58928593CE2D}" type="pres">
      <dgm:prSet presAssocID="{CDF65D02-77FE-4F52-8322-046C70492A65}" presName="accentRepeatNode" presStyleLbl="solidFgAcc1" presStyleIdx="1" presStyleCnt="6"/>
      <dgm:spPr/>
    </dgm:pt>
    <dgm:pt modelId="{36552173-E7CB-4148-9990-0929D5541735}" type="pres">
      <dgm:prSet presAssocID="{6E0EBC27-FC21-47BB-87D3-C782F87F7C40}" presName="text_3" presStyleLbl="node1" presStyleIdx="2" presStyleCnt="6">
        <dgm:presLayoutVars>
          <dgm:bulletEnabled val="1"/>
        </dgm:presLayoutVars>
      </dgm:prSet>
      <dgm:spPr/>
    </dgm:pt>
    <dgm:pt modelId="{C8483360-44F2-4D76-AD5D-586D9B7B49F8}" type="pres">
      <dgm:prSet presAssocID="{6E0EBC27-FC21-47BB-87D3-C782F87F7C40}" presName="accent_3" presStyleCnt="0"/>
      <dgm:spPr/>
    </dgm:pt>
    <dgm:pt modelId="{B22FA40A-BA93-4909-8B9F-DD79A79AC134}" type="pres">
      <dgm:prSet presAssocID="{6E0EBC27-FC21-47BB-87D3-C782F87F7C40}" presName="accentRepeatNode" presStyleLbl="solidFgAcc1" presStyleIdx="2" presStyleCnt="6"/>
      <dgm:spPr/>
    </dgm:pt>
    <dgm:pt modelId="{EA2C2C2A-AB3E-4721-B542-53FC6CE9DA0B}" type="pres">
      <dgm:prSet presAssocID="{EFA69941-1531-4EB7-A7ED-AEC21BDDF16D}" presName="text_4" presStyleLbl="node1" presStyleIdx="3" presStyleCnt="6">
        <dgm:presLayoutVars>
          <dgm:bulletEnabled val="1"/>
        </dgm:presLayoutVars>
      </dgm:prSet>
      <dgm:spPr/>
    </dgm:pt>
    <dgm:pt modelId="{990DE3C6-59C0-47C4-80EF-6070B4478DD6}" type="pres">
      <dgm:prSet presAssocID="{EFA69941-1531-4EB7-A7ED-AEC21BDDF16D}" presName="accent_4" presStyleCnt="0"/>
      <dgm:spPr/>
    </dgm:pt>
    <dgm:pt modelId="{3113BD8D-5834-49EA-A1DA-7DB85D4F26CF}" type="pres">
      <dgm:prSet presAssocID="{EFA69941-1531-4EB7-A7ED-AEC21BDDF16D}" presName="accentRepeatNode" presStyleLbl="solidFgAcc1" presStyleIdx="3" presStyleCnt="6"/>
      <dgm:spPr/>
    </dgm:pt>
    <dgm:pt modelId="{97AD4DCD-50E1-4DF9-A1C9-DE803CDCF7F0}" type="pres">
      <dgm:prSet presAssocID="{AA5A760B-C2DC-4D1B-9F2D-327F682CC2F0}" presName="text_5" presStyleLbl="node1" presStyleIdx="4" presStyleCnt="6">
        <dgm:presLayoutVars>
          <dgm:bulletEnabled val="1"/>
        </dgm:presLayoutVars>
      </dgm:prSet>
      <dgm:spPr/>
    </dgm:pt>
    <dgm:pt modelId="{084C0B69-93C5-4C8B-A959-8B4288687B37}" type="pres">
      <dgm:prSet presAssocID="{AA5A760B-C2DC-4D1B-9F2D-327F682CC2F0}" presName="accent_5" presStyleCnt="0"/>
      <dgm:spPr/>
    </dgm:pt>
    <dgm:pt modelId="{2F298756-2DA7-46B5-8E02-136759367332}" type="pres">
      <dgm:prSet presAssocID="{AA5A760B-C2DC-4D1B-9F2D-327F682CC2F0}" presName="accentRepeatNode" presStyleLbl="solidFgAcc1" presStyleIdx="4" presStyleCnt="6"/>
      <dgm:spPr/>
    </dgm:pt>
    <dgm:pt modelId="{4545030A-9FCA-4E51-8479-C2F9032DED6E}" type="pres">
      <dgm:prSet presAssocID="{13648EA3-6403-423A-A454-1ED9055F42B9}" presName="text_6" presStyleLbl="node1" presStyleIdx="5" presStyleCnt="6">
        <dgm:presLayoutVars>
          <dgm:bulletEnabled val="1"/>
        </dgm:presLayoutVars>
      </dgm:prSet>
      <dgm:spPr/>
    </dgm:pt>
    <dgm:pt modelId="{179C32B3-52B1-4231-95BA-30608019C3E1}" type="pres">
      <dgm:prSet presAssocID="{13648EA3-6403-423A-A454-1ED9055F42B9}" presName="accent_6" presStyleCnt="0"/>
      <dgm:spPr/>
    </dgm:pt>
    <dgm:pt modelId="{4585C82B-90B3-40D1-BEE6-2B50B8BB2A1E}" type="pres">
      <dgm:prSet presAssocID="{13648EA3-6403-423A-A454-1ED9055F42B9}" presName="accentRepeatNode" presStyleLbl="solidFgAcc1" presStyleIdx="5" presStyleCnt="6"/>
      <dgm:spPr/>
    </dgm:pt>
  </dgm:ptLst>
  <dgm:cxnLst>
    <dgm:cxn modelId="{BC2AC60F-B08B-49CF-899E-AB100CA28761}" srcId="{DACF2690-0A3D-4532-8A4B-71AC11182704}" destId="{EFA69941-1531-4EB7-A7ED-AEC21BDDF16D}" srcOrd="3" destOrd="0" parTransId="{921806D8-384F-46ED-BB4A-22459889E846}" sibTransId="{F44560B2-D5A3-4DEC-B99B-38FB4662EFC9}"/>
    <dgm:cxn modelId="{06897644-7FB2-481B-952A-84C4D193AC2A}" type="presOf" srcId="{DACF2690-0A3D-4532-8A4B-71AC11182704}" destId="{EDE69532-48C9-487C-9E49-5EED02ECA160}" srcOrd="0" destOrd="0" presId="urn:microsoft.com/office/officeart/2008/layout/VerticalCurvedList"/>
    <dgm:cxn modelId="{17AA626C-185C-4BE8-B65D-F7A3892C81CA}" type="presOf" srcId="{F288735E-2D2F-4617-9470-9F84601A1E9A}" destId="{26997D32-972B-431F-9134-998421FB955F}" srcOrd="0" destOrd="0" presId="urn:microsoft.com/office/officeart/2008/layout/VerticalCurvedList"/>
    <dgm:cxn modelId="{61D5AC6F-A8E3-4487-B8AC-E1B61730B6B1}" type="presOf" srcId="{CDF65D02-77FE-4F52-8322-046C70492A65}" destId="{674390AF-2E09-4A6F-A299-F7A171CAB42D}" srcOrd="0" destOrd="0" presId="urn:microsoft.com/office/officeart/2008/layout/VerticalCurvedList"/>
    <dgm:cxn modelId="{C850AC53-EDF2-4F2C-9B14-25A45BEA83ED}" type="presOf" srcId="{EFA69941-1531-4EB7-A7ED-AEC21BDDF16D}" destId="{EA2C2C2A-AB3E-4721-B542-53FC6CE9DA0B}" srcOrd="0" destOrd="0" presId="urn:microsoft.com/office/officeart/2008/layout/VerticalCurvedList"/>
    <dgm:cxn modelId="{BB6F3E57-3FAC-42F9-BBFC-38A3B7363E8D}" srcId="{DACF2690-0A3D-4532-8A4B-71AC11182704}" destId="{CDF65D02-77FE-4F52-8322-046C70492A65}" srcOrd="1" destOrd="0" parTransId="{BF623BFD-7942-4C3A-AE96-3B5D908E38B3}" sibTransId="{80A1601C-E47D-4137-8062-BB16DEE97C04}"/>
    <dgm:cxn modelId="{43E1DA8E-B8B0-47A7-AFA1-BF6C94E7F741}" type="presOf" srcId="{AA5A760B-C2DC-4D1B-9F2D-327F682CC2F0}" destId="{97AD4DCD-50E1-4DF9-A1C9-DE803CDCF7F0}" srcOrd="0" destOrd="0" presId="urn:microsoft.com/office/officeart/2008/layout/VerticalCurvedList"/>
    <dgm:cxn modelId="{EF0E6793-11AD-411E-A95D-9C68A7E392BE}" type="presOf" srcId="{6E0EBC27-FC21-47BB-87D3-C782F87F7C40}" destId="{36552173-E7CB-4148-9990-0929D5541735}" srcOrd="0" destOrd="0" presId="urn:microsoft.com/office/officeart/2008/layout/VerticalCurvedList"/>
    <dgm:cxn modelId="{549041B8-175F-4321-BD6E-B6F0E45F7056}" srcId="{DACF2690-0A3D-4532-8A4B-71AC11182704}" destId="{F288735E-2D2F-4617-9470-9F84601A1E9A}" srcOrd="0" destOrd="0" parTransId="{14536445-7598-43A5-A521-9CD0AD681196}" sibTransId="{C4018009-13B3-4381-BCE2-BFB7BF4EED69}"/>
    <dgm:cxn modelId="{74F794C0-242F-4A4A-883D-A6647B11AF84}" srcId="{DACF2690-0A3D-4532-8A4B-71AC11182704}" destId="{13648EA3-6403-423A-A454-1ED9055F42B9}" srcOrd="5" destOrd="0" parTransId="{1CDA2A31-9325-4DD6-989D-E81B868769B4}" sibTransId="{FC1B7796-DF5E-49A7-B389-AD7BE97F4B40}"/>
    <dgm:cxn modelId="{2973DBC7-3462-4391-A2E5-31D8BCE21E97}" type="presOf" srcId="{C4018009-13B3-4381-BCE2-BFB7BF4EED69}" destId="{BFFF69A9-0855-424D-9D3E-D19B55C5140B}" srcOrd="0" destOrd="0" presId="urn:microsoft.com/office/officeart/2008/layout/VerticalCurvedList"/>
    <dgm:cxn modelId="{DC93C6CB-070C-46A7-BCE2-595C051D3C4F}" srcId="{DACF2690-0A3D-4532-8A4B-71AC11182704}" destId="{AA5A760B-C2DC-4D1B-9F2D-327F682CC2F0}" srcOrd="4" destOrd="0" parTransId="{6894787A-22E3-46D1-81BC-91CDD39BD310}" sibTransId="{CFC948B1-E524-4785-8F11-19893ABE8F80}"/>
    <dgm:cxn modelId="{FF9E0DD5-71FB-4F1C-98D0-BE850D1F3CD2}" type="presOf" srcId="{13648EA3-6403-423A-A454-1ED9055F42B9}" destId="{4545030A-9FCA-4E51-8479-C2F9032DED6E}" srcOrd="0" destOrd="0" presId="urn:microsoft.com/office/officeart/2008/layout/VerticalCurvedList"/>
    <dgm:cxn modelId="{45FA7EDE-9C14-4BDE-976F-4C9602C72CAC}" srcId="{DACF2690-0A3D-4532-8A4B-71AC11182704}" destId="{6E0EBC27-FC21-47BB-87D3-C782F87F7C40}" srcOrd="2" destOrd="0" parTransId="{C4EBB0AC-64DF-4353-91C9-9F8743FE4E6C}" sibTransId="{4726FE1E-3F89-44A6-A7FD-C2966948EC60}"/>
    <dgm:cxn modelId="{722E2611-A6B5-474F-A6F4-C7E2AAFA89B0}" type="presParOf" srcId="{EDE69532-48C9-487C-9E49-5EED02ECA160}" destId="{114F7441-7052-4438-B76D-D06050A073E7}" srcOrd="0" destOrd="0" presId="urn:microsoft.com/office/officeart/2008/layout/VerticalCurvedList"/>
    <dgm:cxn modelId="{D0D63A00-293F-4CD6-BDDA-99A0286342D4}" type="presParOf" srcId="{114F7441-7052-4438-B76D-D06050A073E7}" destId="{14FAFC14-7469-41B6-9523-370A66714AF5}" srcOrd="0" destOrd="0" presId="urn:microsoft.com/office/officeart/2008/layout/VerticalCurvedList"/>
    <dgm:cxn modelId="{4F4C3834-9ECF-4912-A741-A391DCE201C3}" type="presParOf" srcId="{14FAFC14-7469-41B6-9523-370A66714AF5}" destId="{4716D2DA-B993-4C7F-A364-DDBD0BB561E5}" srcOrd="0" destOrd="0" presId="urn:microsoft.com/office/officeart/2008/layout/VerticalCurvedList"/>
    <dgm:cxn modelId="{DEF36BCD-180B-467E-AB3C-DB6DAC26678D}" type="presParOf" srcId="{14FAFC14-7469-41B6-9523-370A66714AF5}" destId="{BFFF69A9-0855-424D-9D3E-D19B55C5140B}" srcOrd="1" destOrd="0" presId="urn:microsoft.com/office/officeart/2008/layout/VerticalCurvedList"/>
    <dgm:cxn modelId="{5B6FA430-4B22-4225-AB26-505BDD259B34}" type="presParOf" srcId="{14FAFC14-7469-41B6-9523-370A66714AF5}" destId="{E94C65B1-8185-48AD-862B-6934D075CA03}" srcOrd="2" destOrd="0" presId="urn:microsoft.com/office/officeart/2008/layout/VerticalCurvedList"/>
    <dgm:cxn modelId="{E6C1D2CF-1657-48F1-84E2-0AFD97377D06}" type="presParOf" srcId="{14FAFC14-7469-41B6-9523-370A66714AF5}" destId="{E1C6FA87-44D1-4914-8A10-702F83319069}" srcOrd="3" destOrd="0" presId="urn:microsoft.com/office/officeart/2008/layout/VerticalCurvedList"/>
    <dgm:cxn modelId="{515039B3-BA22-4588-B3F5-6FE335A663C2}" type="presParOf" srcId="{114F7441-7052-4438-B76D-D06050A073E7}" destId="{26997D32-972B-431F-9134-998421FB955F}" srcOrd="1" destOrd="0" presId="urn:microsoft.com/office/officeart/2008/layout/VerticalCurvedList"/>
    <dgm:cxn modelId="{7AE9C812-D376-4B23-A8FF-1F713EA463A2}" type="presParOf" srcId="{114F7441-7052-4438-B76D-D06050A073E7}" destId="{A4C8D065-8CD5-4522-857A-BFCD88716493}" srcOrd="2" destOrd="0" presId="urn:microsoft.com/office/officeart/2008/layout/VerticalCurvedList"/>
    <dgm:cxn modelId="{B1AC79AB-D467-4B06-BA83-5289D23CF0BF}" type="presParOf" srcId="{A4C8D065-8CD5-4522-857A-BFCD88716493}" destId="{7131E06F-1726-49D6-A253-4F0068663EC1}" srcOrd="0" destOrd="0" presId="urn:microsoft.com/office/officeart/2008/layout/VerticalCurvedList"/>
    <dgm:cxn modelId="{5D913900-32F6-40BE-872C-AA8614E7A96F}" type="presParOf" srcId="{114F7441-7052-4438-B76D-D06050A073E7}" destId="{674390AF-2E09-4A6F-A299-F7A171CAB42D}" srcOrd="3" destOrd="0" presId="urn:microsoft.com/office/officeart/2008/layout/VerticalCurvedList"/>
    <dgm:cxn modelId="{5E1BA71C-8975-4B5A-99E2-AF6054367CF2}" type="presParOf" srcId="{114F7441-7052-4438-B76D-D06050A073E7}" destId="{DE733875-C4FB-49E6-A478-519B87B69329}" srcOrd="4" destOrd="0" presId="urn:microsoft.com/office/officeart/2008/layout/VerticalCurvedList"/>
    <dgm:cxn modelId="{13A08C75-4AB3-4F52-A26E-94D5C4A7982C}" type="presParOf" srcId="{DE733875-C4FB-49E6-A478-519B87B69329}" destId="{56F0CAEB-D061-4826-ADA9-58928593CE2D}" srcOrd="0" destOrd="0" presId="urn:microsoft.com/office/officeart/2008/layout/VerticalCurvedList"/>
    <dgm:cxn modelId="{0672C361-DFF2-454D-8117-12975E6BBD4F}" type="presParOf" srcId="{114F7441-7052-4438-B76D-D06050A073E7}" destId="{36552173-E7CB-4148-9990-0929D5541735}" srcOrd="5" destOrd="0" presId="urn:microsoft.com/office/officeart/2008/layout/VerticalCurvedList"/>
    <dgm:cxn modelId="{89ED9779-2BD4-433E-975D-4599786C634A}" type="presParOf" srcId="{114F7441-7052-4438-B76D-D06050A073E7}" destId="{C8483360-44F2-4D76-AD5D-586D9B7B49F8}" srcOrd="6" destOrd="0" presId="urn:microsoft.com/office/officeart/2008/layout/VerticalCurvedList"/>
    <dgm:cxn modelId="{CCBEB861-DCED-4A51-809F-B9707F94360B}" type="presParOf" srcId="{C8483360-44F2-4D76-AD5D-586D9B7B49F8}" destId="{B22FA40A-BA93-4909-8B9F-DD79A79AC134}" srcOrd="0" destOrd="0" presId="urn:microsoft.com/office/officeart/2008/layout/VerticalCurvedList"/>
    <dgm:cxn modelId="{BC1371D0-08E7-4036-A7E5-B54F231A5417}" type="presParOf" srcId="{114F7441-7052-4438-B76D-D06050A073E7}" destId="{EA2C2C2A-AB3E-4721-B542-53FC6CE9DA0B}" srcOrd="7" destOrd="0" presId="urn:microsoft.com/office/officeart/2008/layout/VerticalCurvedList"/>
    <dgm:cxn modelId="{21BE0699-70FA-432B-97C7-84AFEC57DDDF}" type="presParOf" srcId="{114F7441-7052-4438-B76D-D06050A073E7}" destId="{990DE3C6-59C0-47C4-80EF-6070B4478DD6}" srcOrd="8" destOrd="0" presId="urn:microsoft.com/office/officeart/2008/layout/VerticalCurvedList"/>
    <dgm:cxn modelId="{B0B4C295-2610-4AC6-B4EE-7B82FB86124D}" type="presParOf" srcId="{990DE3C6-59C0-47C4-80EF-6070B4478DD6}" destId="{3113BD8D-5834-49EA-A1DA-7DB85D4F26CF}" srcOrd="0" destOrd="0" presId="urn:microsoft.com/office/officeart/2008/layout/VerticalCurvedList"/>
    <dgm:cxn modelId="{13BB49A3-3350-49DE-8AFC-EC5C1396913A}" type="presParOf" srcId="{114F7441-7052-4438-B76D-D06050A073E7}" destId="{97AD4DCD-50E1-4DF9-A1C9-DE803CDCF7F0}" srcOrd="9" destOrd="0" presId="urn:microsoft.com/office/officeart/2008/layout/VerticalCurvedList"/>
    <dgm:cxn modelId="{7729F316-C638-4554-9CFB-9B87A99C2F02}" type="presParOf" srcId="{114F7441-7052-4438-B76D-D06050A073E7}" destId="{084C0B69-93C5-4C8B-A959-8B4288687B37}" srcOrd="10" destOrd="0" presId="urn:microsoft.com/office/officeart/2008/layout/VerticalCurvedList"/>
    <dgm:cxn modelId="{C70CDFFA-DBC8-4BD5-97CB-510D0462BA7B}" type="presParOf" srcId="{084C0B69-93C5-4C8B-A959-8B4288687B37}" destId="{2F298756-2DA7-46B5-8E02-136759367332}" srcOrd="0" destOrd="0" presId="urn:microsoft.com/office/officeart/2008/layout/VerticalCurvedList"/>
    <dgm:cxn modelId="{50B5CE5C-0454-4609-B027-E3E1FFA90F84}" type="presParOf" srcId="{114F7441-7052-4438-B76D-D06050A073E7}" destId="{4545030A-9FCA-4E51-8479-C2F9032DED6E}" srcOrd="11" destOrd="0" presId="urn:microsoft.com/office/officeart/2008/layout/VerticalCurvedList"/>
    <dgm:cxn modelId="{5EC49D4D-1699-47CA-9F1B-80F4E1818891}" type="presParOf" srcId="{114F7441-7052-4438-B76D-D06050A073E7}" destId="{179C32B3-52B1-4231-95BA-30608019C3E1}" srcOrd="12" destOrd="0" presId="urn:microsoft.com/office/officeart/2008/layout/VerticalCurvedList"/>
    <dgm:cxn modelId="{7D8F11EF-3FBF-4EEC-BF62-BDB34DB38F36}" type="presParOf" srcId="{179C32B3-52B1-4231-95BA-30608019C3E1}" destId="{4585C82B-90B3-40D1-BEE6-2B50B8BB2A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FBF8D-DB58-448F-B85F-1DBFD74A7F70}">
      <dsp:nvSpPr>
        <dsp:cNvPr id="0" name=""/>
        <dsp:cNvSpPr/>
      </dsp:nvSpPr>
      <dsp:spPr>
        <a:xfrm>
          <a:off x="3278" y="608849"/>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Autettavan kohtaaminen ja henkinen ensiapu</a:t>
          </a:r>
        </a:p>
      </dsp:txBody>
      <dsp:txXfrm>
        <a:off x="3278" y="608849"/>
        <a:ext cx="2600990" cy="1560594"/>
      </dsp:txXfrm>
    </dsp:sp>
    <dsp:sp modelId="{58FD121A-6E77-4D52-8EEC-0E0C6B738E40}">
      <dsp:nvSpPr>
        <dsp:cNvPr id="0" name=""/>
        <dsp:cNvSpPr/>
      </dsp:nvSpPr>
      <dsp:spPr>
        <a:xfrm>
          <a:off x="2864368" y="608849"/>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Vaatteet ja muut välttämättömät tarvikkeet</a:t>
          </a:r>
        </a:p>
      </dsp:txBody>
      <dsp:txXfrm>
        <a:off x="2864368" y="608849"/>
        <a:ext cx="2600990" cy="1560594"/>
      </dsp:txXfrm>
    </dsp:sp>
    <dsp:sp modelId="{B8D81F25-AFA0-4EDA-846A-12650AEF67B7}">
      <dsp:nvSpPr>
        <dsp:cNvPr id="0" name=""/>
        <dsp:cNvSpPr/>
      </dsp:nvSpPr>
      <dsp:spPr>
        <a:xfrm>
          <a:off x="5725457" y="608849"/>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Perusterveydenhuollon tukeminen</a:t>
          </a:r>
        </a:p>
      </dsp:txBody>
      <dsp:txXfrm>
        <a:off x="5725457" y="608849"/>
        <a:ext cx="2600990" cy="1560594"/>
      </dsp:txXfrm>
    </dsp:sp>
    <dsp:sp modelId="{82591C9E-ADE2-461D-852F-048A5503D589}">
      <dsp:nvSpPr>
        <dsp:cNvPr id="0" name=""/>
        <dsp:cNvSpPr/>
      </dsp:nvSpPr>
      <dsp:spPr>
        <a:xfrm>
          <a:off x="8586547" y="608849"/>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Ruokahuolto</a:t>
          </a:r>
        </a:p>
      </dsp:txBody>
      <dsp:txXfrm>
        <a:off x="8586547" y="608849"/>
        <a:ext cx="2600990" cy="1560594"/>
      </dsp:txXfrm>
    </dsp:sp>
    <dsp:sp modelId="{3726E318-50A9-482E-9FB3-FC9D4E8DD161}">
      <dsp:nvSpPr>
        <dsp:cNvPr id="0" name=""/>
        <dsp:cNvSpPr/>
      </dsp:nvSpPr>
      <dsp:spPr>
        <a:xfrm>
          <a:off x="3278" y="2429543"/>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Evakuoinnissa avustaminen</a:t>
          </a:r>
        </a:p>
      </dsp:txBody>
      <dsp:txXfrm>
        <a:off x="3278" y="2429543"/>
        <a:ext cx="2600990" cy="1560594"/>
      </dsp:txXfrm>
    </dsp:sp>
    <dsp:sp modelId="{3876B618-DF2A-4716-BC20-AC5AD44B38D4}">
      <dsp:nvSpPr>
        <dsp:cNvPr id="0" name=""/>
        <dsp:cNvSpPr/>
      </dsp:nvSpPr>
      <dsp:spPr>
        <a:xfrm>
          <a:off x="2864368" y="2429543"/>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Keräystoiminta</a:t>
          </a:r>
        </a:p>
      </dsp:txBody>
      <dsp:txXfrm>
        <a:off x="2864368" y="2429543"/>
        <a:ext cx="2600990" cy="1560594"/>
      </dsp:txXfrm>
    </dsp:sp>
    <dsp:sp modelId="{8BE631FF-6797-4D36-B640-0F778EF6B827}">
      <dsp:nvSpPr>
        <dsp:cNvPr id="0" name=""/>
        <dsp:cNvSpPr/>
      </dsp:nvSpPr>
      <dsp:spPr>
        <a:xfrm>
          <a:off x="5725457" y="2429543"/>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Neuvonta ja käytännön apu</a:t>
          </a:r>
        </a:p>
      </dsp:txBody>
      <dsp:txXfrm>
        <a:off x="5725457" y="2429543"/>
        <a:ext cx="2600990" cy="1560594"/>
      </dsp:txXfrm>
    </dsp:sp>
    <dsp:sp modelId="{5CF21B89-9429-4E50-951D-BA0C9F9F6EDB}">
      <dsp:nvSpPr>
        <dsp:cNvPr id="0" name=""/>
        <dsp:cNvSpPr/>
      </dsp:nvSpPr>
      <dsp:spPr>
        <a:xfrm>
          <a:off x="8586547" y="2429543"/>
          <a:ext cx="2600990" cy="15605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Perheyhteyksien palauttaminen</a:t>
          </a:r>
        </a:p>
      </dsp:txBody>
      <dsp:txXfrm>
        <a:off x="8586547" y="2429543"/>
        <a:ext cx="2600990" cy="1560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F69A9-0855-424D-9D3E-D19B55C5140B}">
      <dsp:nvSpPr>
        <dsp:cNvPr id="0" name=""/>
        <dsp:cNvSpPr/>
      </dsp:nvSpPr>
      <dsp:spPr>
        <a:xfrm>
          <a:off x="-5199610" y="-796425"/>
          <a:ext cx="6191838" cy="6191838"/>
        </a:xfrm>
        <a:prstGeom prst="blockArc">
          <a:avLst>
            <a:gd name="adj1" fmla="val 18900000"/>
            <a:gd name="adj2" fmla="val 2700000"/>
            <a:gd name="adj3" fmla="val 34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997D32-972B-431F-9134-998421FB955F}">
      <dsp:nvSpPr>
        <dsp:cNvPr id="0" name=""/>
        <dsp:cNvSpPr/>
      </dsp:nvSpPr>
      <dsp:spPr>
        <a:xfrm>
          <a:off x="370048" y="242182"/>
          <a:ext cx="5060652"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spc="-5">
              <a:cs typeface="Verdana"/>
            </a:rPr>
            <a:t>Vapaaehtoista</a:t>
          </a:r>
          <a:endParaRPr lang="fi-FI" sz="1700" kern="1200"/>
        </a:p>
      </dsp:txBody>
      <dsp:txXfrm>
        <a:off x="370048" y="242182"/>
        <a:ext cx="5060652" cy="484181"/>
      </dsp:txXfrm>
    </dsp:sp>
    <dsp:sp modelId="{7131E06F-1726-49D6-A253-4F0068663EC1}">
      <dsp:nvSpPr>
        <dsp:cNvPr id="0" name=""/>
        <dsp:cNvSpPr/>
      </dsp:nvSpPr>
      <dsp:spPr>
        <a:xfrm>
          <a:off x="67435" y="181659"/>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390AF-2E09-4A6F-A299-F7A171CAB42D}">
      <dsp:nvSpPr>
        <dsp:cNvPr id="0" name=""/>
        <dsp:cNvSpPr/>
      </dsp:nvSpPr>
      <dsp:spPr>
        <a:xfrm>
          <a:off x="768320" y="968362"/>
          <a:ext cx="466238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Yhteistyökykyistä</a:t>
          </a:r>
        </a:p>
      </dsp:txBody>
      <dsp:txXfrm>
        <a:off x="768320" y="968362"/>
        <a:ext cx="4662380" cy="484181"/>
      </dsp:txXfrm>
    </dsp:sp>
    <dsp:sp modelId="{56F0CAEB-D061-4826-ADA9-58928593CE2D}">
      <dsp:nvSpPr>
        <dsp:cNvPr id="0" name=""/>
        <dsp:cNvSpPr/>
      </dsp:nvSpPr>
      <dsp:spPr>
        <a:xfrm>
          <a:off x="465707" y="90784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552173-E7CB-4148-9990-0929D5541735}">
      <dsp:nvSpPr>
        <dsp:cNvPr id="0" name=""/>
        <dsp:cNvSpPr/>
      </dsp:nvSpPr>
      <dsp:spPr>
        <a:xfrm>
          <a:off x="950440" y="1694542"/>
          <a:ext cx="448026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Vastuullista</a:t>
          </a:r>
        </a:p>
      </dsp:txBody>
      <dsp:txXfrm>
        <a:off x="950440" y="1694542"/>
        <a:ext cx="4480260" cy="484181"/>
      </dsp:txXfrm>
    </dsp:sp>
    <dsp:sp modelId="{B22FA40A-BA93-4909-8B9F-DD79A79AC134}">
      <dsp:nvSpPr>
        <dsp:cNvPr id="0" name=""/>
        <dsp:cNvSpPr/>
      </dsp:nvSpPr>
      <dsp:spPr>
        <a:xfrm>
          <a:off x="647827" y="163402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C2C2A-AB3E-4721-B542-53FC6CE9DA0B}">
      <dsp:nvSpPr>
        <dsp:cNvPr id="0" name=""/>
        <dsp:cNvSpPr/>
      </dsp:nvSpPr>
      <dsp:spPr>
        <a:xfrm>
          <a:off x="950440" y="2420262"/>
          <a:ext cx="448026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Koulutettua kansalaistoimintaa</a:t>
          </a:r>
        </a:p>
      </dsp:txBody>
      <dsp:txXfrm>
        <a:off x="950440" y="2420262"/>
        <a:ext cx="4480260" cy="484181"/>
      </dsp:txXfrm>
    </dsp:sp>
    <dsp:sp modelId="{3113BD8D-5834-49EA-A1DA-7DB85D4F26CF}">
      <dsp:nvSpPr>
        <dsp:cNvPr id="0" name=""/>
        <dsp:cNvSpPr/>
      </dsp:nvSpPr>
      <dsp:spPr>
        <a:xfrm>
          <a:off x="647827" y="235974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AD4DCD-50E1-4DF9-A1C9-DE803CDCF7F0}">
      <dsp:nvSpPr>
        <dsp:cNvPr id="0" name=""/>
        <dsp:cNvSpPr/>
      </dsp:nvSpPr>
      <dsp:spPr>
        <a:xfrm>
          <a:off x="768320" y="3146442"/>
          <a:ext cx="466238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Viranomaislähtöistä</a:t>
          </a:r>
        </a:p>
      </dsp:txBody>
      <dsp:txXfrm>
        <a:off x="768320" y="3146442"/>
        <a:ext cx="4662380" cy="484181"/>
      </dsp:txXfrm>
    </dsp:sp>
    <dsp:sp modelId="{2F298756-2DA7-46B5-8E02-136759367332}">
      <dsp:nvSpPr>
        <dsp:cNvPr id="0" name=""/>
        <dsp:cNvSpPr/>
      </dsp:nvSpPr>
      <dsp:spPr>
        <a:xfrm>
          <a:off x="465707" y="308592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45030A-9FCA-4E51-8479-C2F9032DED6E}">
      <dsp:nvSpPr>
        <dsp:cNvPr id="0" name=""/>
        <dsp:cNvSpPr/>
      </dsp:nvSpPr>
      <dsp:spPr>
        <a:xfrm>
          <a:off x="370048" y="3872622"/>
          <a:ext cx="5060652"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Arvoihin ja toimintatapoihin sitoutunutta</a:t>
          </a:r>
        </a:p>
      </dsp:txBody>
      <dsp:txXfrm>
        <a:off x="370048" y="3872622"/>
        <a:ext cx="5060652" cy="484181"/>
      </dsp:txXfrm>
    </dsp:sp>
    <dsp:sp modelId="{4585C82B-90B3-40D1-BEE6-2B50B8BB2A1E}">
      <dsp:nvSpPr>
        <dsp:cNvPr id="0" name=""/>
        <dsp:cNvSpPr/>
      </dsp:nvSpPr>
      <dsp:spPr>
        <a:xfrm>
          <a:off x="67435" y="381210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7E09E-EAC1-426A-9ADE-A9964F4F31B4}" type="datetimeFigureOut">
              <a:rPr lang="fi-FI" smtClean="0"/>
              <a:t>21.4.2026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9E5C5-E97E-4C50-AF4E-EB8CCBC489FD}" type="slidenum">
              <a:rPr lang="fi-FI" smtClean="0"/>
              <a:t>‹#›</a:t>
            </a:fld>
            <a:endParaRPr lang="fi-FI"/>
          </a:p>
        </p:txBody>
      </p:sp>
    </p:spTree>
    <p:extLst>
      <p:ext uri="{BB962C8B-B14F-4D97-AF65-F5344CB8AC3E}">
        <p14:creationId xmlns:p14="http://schemas.microsoft.com/office/powerpoint/2010/main" val="238757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Tämä diaesitys tarkoitettu Ensihuollon peruskurssin (8 t) koulutusmateriaaliksi.</a:t>
            </a:r>
          </a:p>
          <a:p>
            <a:endParaRPr lang="fi-FI" dirty="0"/>
          </a:p>
          <a:p>
            <a:r>
              <a:rPr lang="fi-FI" dirty="0"/>
              <a:t>Tämän koulutusmateriaalin päivityksessä ovat olleet mukana: Juha Tervo, Päivi Heikkilä, Tea Sissonen ja Mari Rantio.</a:t>
            </a:r>
          </a:p>
          <a:p>
            <a:r>
              <a:rPr lang="fi-FI" dirty="0"/>
              <a:t>Päivitys lokakuu 2024. </a:t>
            </a:r>
          </a:p>
          <a:p>
            <a:r>
              <a:rPr lang="fi-FI" dirty="0"/>
              <a:t>Lopullinen versio 03/2026 ensihuollon kehittämis- ja koulutusviikonlopun jälkeen. </a:t>
            </a:r>
            <a:r>
              <a:rPr lang="fi-FI" dirty="0" err="1"/>
              <a:t>MRa</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BF7E1-6D67-4010-B45E-B52A39B7878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68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94945" indent="-194945">
              <a:lnSpc>
                <a:spcPct val="90000"/>
              </a:lnSpc>
            </a:pPr>
            <a:r>
              <a:rPr lang="fi-FI" sz="2000" dirty="0">
                <a:effectLst/>
                <a:latin typeface="Georgia" panose="02040502050405020303" pitchFamily="18" charset="0"/>
              </a:rPr>
              <a:t>Sosiaali- ja kriisipäivystyksen (sokrin) toimintavaltuudet:</a:t>
            </a:r>
          </a:p>
          <a:p>
            <a:pPr marL="194945" indent="-194945">
              <a:lnSpc>
                <a:spcPct val="90000"/>
              </a:lnSpc>
            </a:pPr>
            <a:r>
              <a:rPr lang="fi-FI" sz="2000" dirty="0">
                <a:effectLst/>
                <a:latin typeface="Georgia" panose="02040502050405020303" pitchFamily="18" charset="0"/>
              </a:rPr>
              <a:t>Psykososiaalinen tuki ja ensivaiheen johtaminen sekä yhteistyövelvoite terveydenhuollon kanssa;</a:t>
            </a:r>
          </a:p>
          <a:p>
            <a:pPr marL="194945" indent="-194945">
              <a:lnSpc>
                <a:spcPct val="90000"/>
              </a:lnSpc>
            </a:pPr>
            <a:r>
              <a:rPr lang="fi-FI" sz="2000" dirty="0">
                <a:effectLst/>
                <a:latin typeface="Georgia" panose="02040502050405020303" pitchFamily="18" charset="0"/>
              </a:rPr>
              <a:t>Sosiaalihuoltolaki 25§, 29§ ja Terveydenhuoltolaki 50§</a:t>
            </a:r>
          </a:p>
          <a:p>
            <a:pPr marL="194945" indent="-194945">
              <a:lnSpc>
                <a:spcPct val="90000"/>
              </a:lnSpc>
            </a:pPr>
            <a:endParaRPr lang="fi-FI" sz="2000" dirty="0">
              <a:effectLst/>
              <a:latin typeface="Georgia" panose="02040502050405020303" pitchFamily="18" charset="0"/>
            </a:endParaRPr>
          </a:p>
          <a:p>
            <a:pPr marL="194945" indent="-194945">
              <a:lnSpc>
                <a:spcPct val="90000"/>
              </a:lnSpc>
            </a:pPr>
            <a:r>
              <a:rPr lang="fi-FI" sz="2000" dirty="0">
                <a:effectLst/>
                <a:latin typeface="Georgia" panose="02040502050405020303" pitchFamily="18" charset="0"/>
              </a:rPr>
              <a:t>Lisäksi </a:t>
            </a:r>
            <a:r>
              <a:rPr lang="fi-FI" sz="2000" dirty="0" err="1">
                <a:effectLst/>
                <a:latin typeface="Georgia" panose="02040502050405020303" pitchFamily="18" charset="0"/>
              </a:rPr>
              <a:t>STM:n</a:t>
            </a:r>
            <a:r>
              <a:rPr lang="fi-FI" sz="2000" dirty="0">
                <a:effectLst/>
                <a:latin typeface="Georgia" panose="02040502050405020303" pitchFamily="18" charset="0"/>
              </a:rPr>
              <a:t> suositukset toiminnan järjestämiseksi ja kansallisen sosiaali- ja kriisipäivystysten työryhmän ohjeistukset ja toimintakortit suuronnettomuustilanteiden johtamisesta.</a:t>
            </a:r>
          </a:p>
          <a:p>
            <a:pPr marL="194945" indent="-194945">
              <a:lnSpc>
                <a:spcPct val="90000"/>
              </a:lnSpc>
            </a:pPr>
            <a:endParaRPr lang="fi-FI" sz="2000" dirty="0">
              <a:effectLst/>
              <a:latin typeface="Georgia" panose="02040502050405020303" pitchFamily="18" charset="0"/>
            </a:endParaRPr>
          </a:p>
          <a:p>
            <a:pPr marL="194945" indent="-194945">
              <a:lnSpc>
                <a:spcPct val="90000"/>
              </a:lnSpc>
            </a:pPr>
            <a:r>
              <a:rPr lang="fi-FI" sz="2000" dirty="0">
                <a:effectLst/>
                <a:latin typeface="Georgia" panose="02040502050405020303" pitchFamily="18" charset="0"/>
              </a:rPr>
              <a:t>Sosiaali- ja kriisipäivystyksen työskentely ja palveluvalikko:</a:t>
            </a:r>
          </a:p>
          <a:p>
            <a:pPr marL="194945" indent="-194945">
              <a:lnSpc>
                <a:spcPct val="90000"/>
              </a:lnSpc>
            </a:pPr>
            <a:r>
              <a:rPr lang="fi-FI" sz="2000" dirty="0">
                <a:effectLst/>
                <a:latin typeface="Georgia" panose="02040502050405020303" pitchFamily="18" charset="0"/>
              </a:rPr>
              <a:t>- sosiaalityöntekijän tai/ja kriisityöntekijän tekemä arviointi ja tarpeen mukaisen tuen järjestäminen kriisitilanteessa</a:t>
            </a:r>
          </a:p>
          <a:p>
            <a:pPr marL="194945" indent="-194945">
              <a:lnSpc>
                <a:spcPct val="90000"/>
              </a:lnSpc>
            </a:pPr>
            <a:r>
              <a:rPr lang="fi-FI" sz="2000" dirty="0">
                <a:effectLst/>
                <a:latin typeface="Georgia" panose="02040502050405020303" pitchFamily="18" charset="0"/>
              </a:rPr>
              <a:t>- päivystyksellisten palveluiden käynnistäminen (esim. kriisipaikka, kotipalvelu)</a:t>
            </a:r>
          </a:p>
          <a:p>
            <a:pPr marL="194945" indent="-194945">
              <a:lnSpc>
                <a:spcPct val="90000"/>
              </a:lnSpc>
            </a:pPr>
            <a:r>
              <a:rPr lang="fi-FI" sz="2000" dirty="0">
                <a:effectLst/>
                <a:latin typeface="Georgia" panose="02040502050405020303" pitchFamily="18" charset="0"/>
              </a:rPr>
              <a:t>- perhe- ja lähisuhdeväkivaltaa kokeneille tai sen uhan alla oleville tuen, turvakotipaikan ja kuljetuksen järjestäminen </a:t>
            </a:r>
          </a:p>
          <a:p>
            <a:pPr marL="194945" indent="-194945">
              <a:lnSpc>
                <a:spcPct val="90000"/>
              </a:lnSpc>
            </a:pPr>
            <a:r>
              <a:rPr lang="fi-FI" sz="2000" dirty="0">
                <a:effectLst/>
                <a:latin typeface="Georgia" panose="02040502050405020303" pitchFamily="18" charset="0"/>
              </a:rPr>
              <a:t>- (</a:t>
            </a:r>
            <a:r>
              <a:rPr lang="fi-FI" sz="2000" dirty="0" err="1">
                <a:effectLst/>
                <a:latin typeface="Georgia" panose="02040502050405020303" pitchFamily="18" charset="0"/>
              </a:rPr>
              <a:t>Suur</a:t>
            </a:r>
            <a:r>
              <a:rPr lang="fi-FI" sz="2000" dirty="0">
                <a:effectLst/>
                <a:latin typeface="Georgia" panose="02040502050405020303" pitchFamily="18" charset="0"/>
              </a:rPr>
              <a:t>)onnettomuustilanteissa psykososiaalisen tuen ja evakuoinnin järjestäminen (ensivaiheen johto)</a:t>
            </a:r>
          </a:p>
          <a:p>
            <a:pPr marL="194945" indent="-194945">
              <a:lnSpc>
                <a:spcPct val="90000"/>
              </a:lnSpc>
            </a:pPr>
            <a:r>
              <a:rPr lang="fi-FI" sz="2000" dirty="0">
                <a:effectLst/>
                <a:latin typeface="Georgia" panose="02040502050405020303" pitchFamily="18" charset="0"/>
              </a:rPr>
              <a:t>- kriisityö akuuttitilanteesta suunnitelmallisiin tapaamisiin </a:t>
            </a:r>
          </a:p>
          <a:p>
            <a:pPr marL="194945" indent="-194945">
              <a:lnSpc>
                <a:spcPct val="90000"/>
              </a:lnSpc>
            </a:pPr>
            <a:r>
              <a:rPr lang="fi-FI" sz="2000" dirty="0">
                <a:effectLst/>
                <a:latin typeface="Georgia" panose="02040502050405020303" pitchFamily="18" charset="0"/>
              </a:rPr>
              <a:t>- välttämätön taloudellinen tuki (ruoka, lääkkeet, muut tarpeet)</a:t>
            </a:r>
          </a:p>
          <a:p>
            <a:pPr marL="194945" indent="-194945">
              <a:lnSpc>
                <a:spcPct val="90000"/>
              </a:lnSpc>
            </a:pPr>
            <a:r>
              <a:rPr lang="fi-FI" sz="2000" dirty="0">
                <a:effectLst/>
                <a:latin typeface="Georgia" panose="02040502050405020303" pitchFamily="18" charset="0"/>
              </a:rPr>
              <a:t>- muiden viranomaisten konsultointi sosiaalihuollon päivystyksellisissä asioissa (24/7 tavoitettava sosiaaliviranomainen)</a:t>
            </a:r>
          </a:p>
          <a:p>
            <a:endParaRPr lang="fi-FI" dirty="0"/>
          </a:p>
        </p:txBody>
      </p:sp>
      <p:sp>
        <p:nvSpPr>
          <p:cNvPr id="4" name="Dian numeron paikkamerkki 3"/>
          <p:cNvSpPr>
            <a:spLocks noGrp="1"/>
          </p:cNvSpPr>
          <p:nvPr>
            <p:ph type="sldNum" sz="quarter" idx="5"/>
          </p:nvPr>
        </p:nvSpPr>
        <p:spPr/>
        <p:txBody>
          <a:bodyPr/>
          <a:lstStyle/>
          <a:p>
            <a:fld id="{757586E9-E4AE-4E66-A618-29D8245016AE}" type="slidenum">
              <a:rPr lang="fi-FI" smtClean="0"/>
              <a:t>4</a:t>
            </a:fld>
            <a:endParaRPr lang="fi-FI"/>
          </a:p>
        </p:txBody>
      </p:sp>
    </p:spTree>
    <p:extLst>
      <p:ext uri="{BB962C8B-B14F-4D97-AF65-F5344CB8AC3E}">
        <p14:creationId xmlns:p14="http://schemas.microsoft.com/office/powerpoint/2010/main" val="283011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Auttaminen lähtee liikkeelle avun tarpeen tunnistamisesta ja arvioinnista, ketkä ovat eniten avun tarpeessa ja millaista apua tarvitaan. </a:t>
            </a:r>
          </a:p>
          <a:p>
            <a:endParaRPr lang="fi-FI" dirty="0"/>
          </a:p>
          <a:p>
            <a:r>
              <a:rPr lang="fi-FI" dirty="0"/>
              <a:t>Ihminen on psyykkinen, fyysinen ja sosiaalinen kokonaisuus.</a:t>
            </a:r>
          </a:p>
          <a:p>
            <a:r>
              <a:rPr lang="fi-FI" dirty="0"/>
              <a:t>Erilaisissa onnettomuus- ja häiriötilanteissa ihmisen turvallisuuden tunne notkahtaa hetkellisesti. Vapaaehtoistoimijoiden tehtävänä on näillä tehtävillä auttaa täyttämään avun tarvitsijaa perustarpeittensa tyydyttämisessä. </a:t>
            </a:r>
          </a:p>
          <a:p>
            <a:r>
              <a:rPr lang="fi-FI" dirty="0"/>
              <a:t>Ensihuoltotehtävillä täyttäessämme perustarpeet, tuemme autettavaa selviytymään kulloisestakin tilanteesta. Perustarpeita käsitellään tässä Maslowin tarvehierarkian perusteella.</a:t>
            </a:r>
          </a:p>
          <a:p>
            <a:r>
              <a:rPr lang="fi-FI" dirty="0"/>
              <a:t>Tärkeimpiä tarpeita ovat ruoka, vesi, lämpö ja lepo. Kohtaamalla autettavan lisäämme hänen turvallisuuden tunnetta, jolloin mahdollisesti ehkäisemme lisäonnettomuuksia tai henkistä loukkaantumista. Pitämällä perheet yhdessä tai mahdollistamalla yhteyden pidon perheenjäsenten välillä, autamme täyttämään kolmatta perustarvetta yhteenkuuluvuudesta ja rakkauden tarpeesta.</a:t>
            </a:r>
          </a:p>
          <a:p>
            <a:r>
              <a:rPr lang="fi-FI" dirty="0"/>
              <a:t>Näitä kolmea perustarvetta (fyysiset, turvallisuus ja sosiaaliset tarpeet) ja toimintoja tukemalla autettavan oman arvon tunto lähtee rakentumaan uudelleen ja selviytyminen helpottunee. Selviytyminen on niin henkilökohtainen matka, että emme pysty lupaamaan parempaa. Ainoastaan kulkemaan autettavan rinnalla.</a:t>
            </a:r>
          </a:p>
          <a:p>
            <a:endParaRPr lang="fi-FI" dirty="0"/>
          </a:p>
          <a:p>
            <a:r>
              <a:rPr lang="fi-FI" dirty="0"/>
              <a:t>Auttajan perustarpeiden tulee olla kunnossa, voidakseen toimia auttajana. On hyvä verrata autettavan ja auttajan perustarpeita.</a:t>
            </a:r>
          </a:p>
          <a:p>
            <a:endParaRPr lang="fi-FI" dirty="0"/>
          </a:p>
        </p:txBody>
      </p:sp>
      <p:sp>
        <p:nvSpPr>
          <p:cNvPr id="4" name="Dian numeron paikkamerkki 3"/>
          <p:cNvSpPr>
            <a:spLocks noGrp="1"/>
          </p:cNvSpPr>
          <p:nvPr>
            <p:ph type="sldNum" sz="quarter" idx="5"/>
          </p:nvPr>
        </p:nvSpPr>
        <p:spPr/>
        <p:txBody>
          <a:bodyPr/>
          <a:lstStyle/>
          <a:p>
            <a:fld id="{757586E9-E4AE-4E66-A618-29D8245016AE}" type="slidenum">
              <a:rPr lang="fi-FI" smtClean="0"/>
              <a:t>5</a:t>
            </a:fld>
            <a:endParaRPr lang="fi-FI"/>
          </a:p>
        </p:txBody>
      </p:sp>
    </p:spTree>
    <p:extLst>
      <p:ext uri="{BB962C8B-B14F-4D97-AF65-F5344CB8AC3E}">
        <p14:creationId xmlns:p14="http://schemas.microsoft.com/office/powerpoint/2010/main" val="395366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33EC77E-ECCA-D117-1A69-2D5FE2C3DC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anose="02020603050405020304" pitchFamily="18" charset="0"/>
              </a:defRPr>
            </a:lvl1pPr>
            <a:lvl2pPr marL="742950" indent="-285750" eaLnBrk="0" hangingPunct="0">
              <a:defRPr sz="2500">
                <a:solidFill>
                  <a:schemeClr val="tx1"/>
                </a:solidFill>
                <a:latin typeface="Times New Roman" panose="02020603050405020304" pitchFamily="18" charset="0"/>
              </a:defRPr>
            </a:lvl2pPr>
            <a:lvl3pPr marL="1143000" indent="-228600" eaLnBrk="0" hangingPunct="0">
              <a:defRPr sz="2500">
                <a:solidFill>
                  <a:schemeClr val="tx1"/>
                </a:solidFill>
                <a:latin typeface="Times New Roman" panose="02020603050405020304" pitchFamily="18" charset="0"/>
              </a:defRPr>
            </a:lvl3pPr>
            <a:lvl4pPr marL="1600200" indent="-228600" eaLnBrk="0" hangingPunct="0">
              <a:defRPr sz="2500">
                <a:solidFill>
                  <a:schemeClr val="tx1"/>
                </a:solidFill>
                <a:latin typeface="Times New Roman" panose="02020603050405020304" pitchFamily="18" charset="0"/>
              </a:defRPr>
            </a:lvl4pPr>
            <a:lvl5pPr marL="2057400" indent="-228600" eaLnBrk="0" hangingPunct="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fld id="{9871DA9A-E679-4BCD-8B64-C3CA231A9574}" type="slidenum">
              <a:rPr lang="fi-FI" altLang="fi-FI" sz="1200">
                <a:latin typeface="Verdana" panose="020B0604030504040204" pitchFamily="34" charset="0"/>
              </a:rPr>
              <a:pPr eaLnBrk="1" hangingPunct="1"/>
              <a:t>6</a:t>
            </a:fld>
            <a:endParaRPr lang="fi-FI" altLang="fi-FI" sz="1200">
              <a:latin typeface="Verdana" panose="020B0604030504040204" pitchFamily="34" charset="0"/>
            </a:endParaRPr>
          </a:p>
        </p:txBody>
      </p:sp>
      <p:sp>
        <p:nvSpPr>
          <p:cNvPr id="24579" name="Rectangle 2">
            <a:extLst>
              <a:ext uri="{FF2B5EF4-FFF2-40B4-BE49-F238E27FC236}">
                <a16:creationId xmlns:a16="http://schemas.microsoft.com/office/drawing/2014/main" id="{1DFB5A06-BC94-A7A5-B217-EF077EA746B9}"/>
              </a:ext>
            </a:extLst>
          </p:cNvPr>
          <p:cNvSpPr>
            <a:spLocks noGrp="1" noRot="1" noChangeAspect="1" noChangeArrowheads="1" noTextEdit="1"/>
          </p:cNvSpPr>
          <p:nvPr>
            <p:ph type="sldImg"/>
          </p:nvPr>
        </p:nvSpPr>
        <p:spPr bwMode="auto">
          <a:xfrm>
            <a:off x="2827338" y="533400"/>
            <a:ext cx="3754437" cy="265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A40224A9-8639-E5BE-20F3-6421E7504DC8}"/>
              </a:ext>
            </a:extLst>
          </p:cNvPr>
          <p:cNvSpPr>
            <a:spLocks noGrp="1" noChangeArrowheads="1"/>
          </p:cNvSpPr>
          <p:nvPr>
            <p:ph type="body" idx="1"/>
          </p:nvPr>
        </p:nvSpPr>
        <p:spPr bwMode="auto">
          <a:xfrm>
            <a:off x="938213" y="3365500"/>
            <a:ext cx="7534275" cy="318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fi-FI">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Kouluttajalle:</a:t>
            </a:r>
          </a:p>
          <a:p>
            <a:pPr marL="171450" indent="-171450">
              <a:buFontTx/>
              <a:buChar char="-"/>
            </a:pPr>
            <a:r>
              <a:rPr lang="fi-FI" sz="1200" kern="1200">
                <a:solidFill>
                  <a:schemeClr val="tx1"/>
                </a:solidFill>
                <a:effectLst/>
                <a:latin typeface="Arial" charset="0"/>
                <a:ea typeface="+mn-ea"/>
                <a:cs typeface="+mn-cs"/>
              </a:rPr>
              <a:t>Verkosto koostuu yli 40 valmiusjärjestöstä, joiden lisäksi mukana asiantuntija-  ja toimintaa tukevia järjestöjä</a:t>
            </a:r>
            <a:endParaRPr lang="fi-FI"/>
          </a:p>
          <a:p>
            <a:pPr marL="171450" indent="-171450">
              <a:buFontTx/>
              <a:buChar char="-"/>
            </a:pPr>
            <a:r>
              <a:rPr lang="fi-FI"/>
              <a:t>Vapepa-verkoston järjestöistä jokainen tuo käyttöön oman erityisosaamisensa,</a:t>
            </a:r>
            <a:r>
              <a:rPr lang="fi-FI" sz="1200" kern="1200">
                <a:solidFill>
                  <a:schemeClr val="tx1"/>
                </a:solidFill>
                <a:effectLst/>
                <a:latin typeface="Arial" charset="0"/>
                <a:ea typeface="+mn-ea"/>
                <a:cs typeface="+mn-cs"/>
              </a:rPr>
              <a:t> järjestöillä on vastuu kouluttaa omia henkilöitään omaan erikoisalaansa.</a:t>
            </a:r>
            <a:endParaRPr lang="fi-FI"/>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i-FI"/>
              <a:t>Periaatteet: koulutetut vapaaehtoiset - yhteiset toimintatavat - viranomaislähtöisyys - yhteisiin arvoihin sitoutuminen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i-FI"/>
              <a:t>Arvot: vapaaehtoisuus - yhteistyökykyisyys - vastuullisuus.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b="1"/>
              <a:t>Vapaaehtoisuus</a:t>
            </a:r>
            <a:r>
              <a:rPr lang="fi-FI"/>
              <a:t> lähtee toimijoista, heidän kiinnostuksistaan toimintaan ja halustaan auttaa ihmisiä. Apua annetaan ilman henkilökohtaista taloudellista hyötyä. Hälytyskorvauksista on sovittu viranomaisten kanssa ja korvaukset ohjataan toiminnan kuluihin, kehittämiseen ja koulutukseen.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Vapepan toiminta perustuu yhteistyöhön eri järjestöjen ja viranomaisten kanssa. Siksi </a:t>
            </a:r>
            <a:r>
              <a:rPr lang="fi-FI" b="1"/>
              <a:t>yhteistyökykyisyys</a:t>
            </a:r>
            <a:r>
              <a:rPr lang="fi-FI"/>
              <a:t> on nostettu yhdeksi arvoista. Yhteistyökyvyn tulisi näkyä toiminnassa keskinäisenä luottamuksena ja avoimuutena. Annetut lupaukset pidetään ja toisia arvostetaan. Hyvää ilmapiiriä vaalitaan. Vapaaehtoiset luottavat toisiinsa ja avuntarvitsijoita sekä viranomaisia kunnioitetaan. Yhteistyökykyisyyteen kuuluu myös ennakkoluulottomuus ja joustava toiminta. Toiminnassa mukana olevat kunnioittavat toisten mielipiteitä sekä arvostavat yhdessä tekemistä ja toisten osaamista. He ovat innostuneita ja kannustavia etsiessään ratkaisuja.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b="1"/>
              <a:t>Vastuullinen</a:t>
            </a:r>
            <a:r>
              <a:rPr lang="fi-FI"/>
              <a:t> toiminta tarkoittaa kestävällä tavalla toimimista. Viranomaiset ja avun tarvitsijat voivat luottaa siihen, että Vapepa-verkoston kautta saadaan sitä apua ja tukea, jota verkoston järjestöt ja vapaaehtoiset ovat luvanneet antaa sovitulla tavalla. Verkoston järjestöt kantavat niin sosiaalisen, taloudellisen kuin ympäristövastuun toiminnassaan sekä huolehtivat läpinäkyvyydestä. Vastuullisuus tarkoittaa myös vapaaehtoisten vastuuta oman osaamisen kehittämisestä ja oman toimintakyvyn arvioimisesta tarjolla olevaan auttamistilanteeseen ja tehtävään nähden.</a:t>
            </a:r>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86E9-E4AE-4E66-A618-29D8245016A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99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tsikkodia">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9DB72AE-A7DF-13F4-DBE2-C0969AA70AF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722" y="0"/>
            <a:ext cx="12204721" cy="7388099"/>
          </a:xfrm>
          <a:prstGeom prst="rect">
            <a:avLst/>
          </a:prstGeom>
        </p:spPr>
      </p:pic>
      <p:sp>
        <p:nvSpPr>
          <p:cNvPr id="3074" name="Rectangle 2"/>
          <p:cNvSpPr>
            <a:spLocks noGrp="1" noChangeArrowheads="1"/>
          </p:cNvSpPr>
          <p:nvPr>
            <p:ph type="ctrTitle"/>
          </p:nvPr>
        </p:nvSpPr>
        <p:spPr>
          <a:xfrm>
            <a:off x="1168507" y="4683760"/>
            <a:ext cx="9854988" cy="1155224"/>
          </a:xfrm>
        </p:spPr>
        <p:txBody>
          <a:bodyPr anchor="b"/>
          <a:lstStyle>
            <a:lvl1pPr algn="ctr">
              <a:defRPr sz="3200">
                <a:solidFill>
                  <a:schemeClr val="accent1"/>
                </a:solidFill>
              </a:defRPr>
            </a:lvl1pPr>
          </a:lstStyle>
          <a:p>
            <a:pPr lvl="0"/>
            <a:r>
              <a:rPr lang="en-US" altLang="fi-FI" noProof="0"/>
              <a:t>Click to edit Master title style</a:t>
            </a:r>
            <a:endParaRPr lang="fi-FI" altLang="fi-FI" noProof="0" dirty="0"/>
          </a:p>
        </p:txBody>
      </p:sp>
      <p:pic>
        <p:nvPicPr>
          <p:cNvPr id="4" name="Picture 3" descr="A blue and white circle with a cross in it&#10;&#10;AI-generated content may be incorrect.">
            <a:extLst>
              <a:ext uri="{FF2B5EF4-FFF2-40B4-BE49-F238E27FC236}">
                <a16:creationId xmlns:a16="http://schemas.microsoft.com/office/drawing/2014/main" id="{FA30971A-A4C9-8DD5-7D65-454789E2D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1031" y="73465"/>
            <a:ext cx="2268415" cy="2268415"/>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F71A902D-7D3A-13BF-7E85-F715292419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710" y="6066813"/>
            <a:ext cx="2367783" cy="791186"/>
          </a:xfrm>
          <a:prstGeom prst="rect">
            <a:avLst/>
          </a:prstGeom>
        </p:spPr>
      </p:pic>
      <p:pic>
        <p:nvPicPr>
          <p:cNvPr id="2" name="Kuva 10">
            <a:extLst>
              <a:ext uri="{FF2B5EF4-FFF2-40B4-BE49-F238E27FC236}">
                <a16:creationId xmlns:a16="http://schemas.microsoft.com/office/drawing/2014/main" id="{985AA467-8488-0E05-F386-552D64D55DB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2"/>
          <a:stretch/>
        </p:blipFill>
        <p:spPr>
          <a:xfrm>
            <a:off x="-12722" y="1"/>
            <a:ext cx="12204721" cy="4683759"/>
          </a:xfrm>
          <a:prstGeom prst="rect">
            <a:avLst/>
          </a:prstGeom>
        </p:spPr>
      </p:pic>
      <p:pic>
        <p:nvPicPr>
          <p:cNvPr id="3" name="Kuva 16">
            <a:extLst>
              <a:ext uri="{FF2B5EF4-FFF2-40B4-BE49-F238E27FC236}">
                <a16:creationId xmlns:a16="http://schemas.microsoft.com/office/drawing/2014/main" id="{1F1B968C-AF3B-E200-9092-BABC22820E5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691967" y="201421"/>
            <a:ext cx="1910080" cy="1910080"/>
          </a:xfrm>
          <a:prstGeom prst="rect">
            <a:avLst/>
          </a:prstGeom>
        </p:spPr>
      </p:pic>
      <p:pic>
        <p:nvPicPr>
          <p:cNvPr id="10" name="Kuva 2">
            <a:extLst>
              <a:ext uri="{FF2B5EF4-FFF2-40B4-BE49-F238E27FC236}">
                <a16:creationId xmlns:a16="http://schemas.microsoft.com/office/drawing/2014/main" id="{2377EEAB-1BD0-1BD1-FF27-33DA2F00E15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081200" y="5879159"/>
            <a:ext cx="2017951" cy="768163"/>
          </a:xfrm>
          <a:prstGeom prst="rect">
            <a:avLst/>
          </a:prstGeom>
        </p:spPr>
      </p:pic>
    </p:spTree>
    <p:extLst>
      <p:ext uri="{BB962C8B-B14F-4D97-AF65-F5344CB8AC3E}">
        <p14:creationId xmlns:p14="http://schemas.microsoft.com/office/powerpoint/2010/main" val="962416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ystysuoran tekstin paikkamerkki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12">
            <a:extLst>
              <a:ext uri="{FF2B5EF4-FFF2-40B4-BE49-F238E27FC236}">
                <a16:creationId xmlns:a16="http://schemas.microsoft.com/office/drawing/2014/main" id="{BC2F950F-C32A-49C4-81E5-5A5612DC6677}"/>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38A9F6FF-3C26-7742-82E5-7E54BF08010A}" type="datetime1">
              <a:rPr lang="fi-FI" altLang="fi-FI"/>
              <a:pPr>
                <a:defRPr/>
              </a:pPr>
              <a:t>21.4.2026</a:t>
            </a:fld>
            <a:endParaRPr lang="fi-FI" altLang="fi-FI"/>
          </a:p>
        </p:txBody>
      </p:sp>
      <p:sp>
        <p:nvSpPr>
          <p:cNvPr id="5" name="Rectangle 13">
            <a:extLst>
              <a:ext uri="{FF2B5EF4-FFF2-40B4-BE49-F238E27FC236}">
                <a16:creationId xmlns:a16="http://schemas.microsoft.com/office/drawing/2014/main" id="{DEF52578-CE86-C7A8-684E-4EEC40DD821B}"/>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8C47FBD8-81B9-7B94-694A-84B7CF3E2A2A}"/>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D2C8CF6D-F846-A84B-A753-E2939363237B}" type="slidenum">
              <a:rPr lang="fi-FI" altLang="fi-FI"/>
              <a:pPr>
                <a:defRPr/>
              </a:pPr>
              <a:t>‹#›</a:t>
            </a:fld>
            <a:endParaRPr lang="fi-FI" altLang="fi-FI"/>
          </a:p>
        </p:txBody>
      </p:sp>
    </p:spTree>
    <p:extLst>
      <p:ext uri="{BB962C8B-B14F-4D97-AF65-F5344CB8AC3E}">
        <p14:creationId xmlns:p14="http://schemas.microsoft.com/office/powerpoint/2010/main" val="21355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9192686" y="152400"/>
            <a:ext cx="2796116" cy="5918200"/>
          </a:xfrm>
        </p:spPr>
        <p:txBody>
          <a:bodyPr vert="eaVert"/>
          <a:lstStyle/>
          <a:p>
            <a:r>
              <a:rPr lang="en-US"/>
              <a:t>Click to edit Master title style</a:t>
            </a:r>
            <a:endParaRPr lang="fi-FI"/>
          </a:p>
        </p:txBody>
      </p:sp>
      <p:sp>
        <p:nvSpPr>
          <p:cNvPr id="3" name="Pystysuoran tekstin paikkamerkki 2"/>
          <p:cNvSpPr>
            <a:spLocks noGrp="1"/>
          </p:cNvSpPr>
          <p:nvPr>
            <p:ph type="body" orient="vert" idx="1"/>
          </p:nvPr>
        </p:nvSpPr>
        <p:spPr>
          <a:xfrm>
            <a:off x="797986" y="152400"/>
            <a:ext cx="8191500"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12">
            <a:extLst>
              <a:ext uri="{FF2B5EF4-FFF2-40B4-BE49-F238E27FC236}">
                <a16:creationId xmlns:a16="http://schemas.microsoft.com/office/drawing/2014/main" id="{05E74D06-E39B-4D54-12AC-5405504B70A4}"/>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7CCD0B50-F376-2948-AD47-B37B1D1DA438}" type="datetime1">
              <a:rPr lang="fi-FI" altLang="fi-FI" smtClean="0"/>
              <a:pPr>
                <a:defRPr/>
              </a:pPr>
              <a:t>21.4.2026</a:t>
            </a:fld>
            <a:endParaRPr lang="fi-FI" altLang="fi-FI"/>
          </a:p>
        </p:txBody>
      </p:sp>
      <p:sp>
        <p:nvSpPr>
          <p:cNvPr id="5" name="Rectangle 13">
            <a:extLst>
              <a:ext uri="{FF2B5EF4-FFF2-40B4-BE49-F238E27FC236}">
                <a16:creationId xmlns:a16="http://schemas.microsoft.com/office/drawing/2014/main" id="{6FEF38C6-686D-D828-DED0-7A174FC9E2BD}"/>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F294AB71-23D6-4B55-EBD6-D27B3EEFD24A}"/>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7379A249-E9ED-6444-BB8F-AFF3EFADF933}" type="slidenum">
              <a:rPr lang="fi-FI" altLang="fi-FI" smtClean="0"/>
              <a:pPr>
                <a:defRPr/>
              </a:pPr>
              <a:t>‹#›</a:t>
            </a:fld>
            <a:endParaRPr lang="fi-FI" altLang="fi-FI"/>
          </a:p>
        </p:txBody>
      </p:sp>
    </p:spTree>
    <p:extLst>
      <p:ext uri="{BB962C8B-B14F-4D97-AF65-F5344CB8AC3E}">
        <p14:creationId xmlns:p14="http://schemas.microsoft.com/office/powerpoint/2010/main" val="278136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Otsikko, teksti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en-US"/>
              <a:t>Click to edit Master title style</a:t>
            </a:r>
            <a:endParaRPr lang="fi-FI"/>
          </a:p>
        </p:txBody>
      </p:sp>
      <p:sp>
        <p:nvSpPr>
          <p:cNvPr id="3" name="Tekstin paikkamerkki 2"/>
          <p:cNvSpPr>
            <a:spLocks noGrp="1"/>
          </p:cNvSpPr>
          <p:nvPr>
            <p:ph type="body" sz="half" idx="1"/>
          </p:nvPr>
        </p:nvSpPr>
        <p:spPr>
          <a:xfrm>
            <a:off x="797984" y="1471616"/>
            <a:ext cx="5492749"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Kaavion paikkamerkki 3"/>
          <p:cNvSpPr>
            <a:spLocks noGrp="1"/>
          </p:cNvSpPr>
          <p:nvPr>
            <p:ph type="chart" sz="half" idx="2"/>
          </p:nvPr>
        </p:nvSpPr>
        <p:spPr>
          <a:xfrm>
            <a:off x="6493933" y="1471616"/>
            <a:ext cx="5494867" cy="4598987"/>
          </a:xfrm>
        </p:spPr>
        <p:txBody>
          <a:bodyPr/>
          <a:lstStyle/>
          <a:p>
            <a:pPr lvl="0"/>
            <a:r>
              <a:rPr lang="en-US" noProof="0"/>
              <a:t>Click icon to add chart</a:t>
            </a:r>
            <a:endParaRPr lang="fi-FI" noProof="0"/>
          </a:p>
        </p:txBody>
      </p:sp>
    </p:spTree>
    <p:extLst>
      <p:ext uri="{BB962C8B-B14F-4D97-AF65-F5344CB8AC3E}">
        <p14:creationId xmlns:p14="http://schemas.microsoft.com/office/powerpoint/2010/main" val="3790261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r>
              <a:rPr lang="fi-FI" noProof="0"/>
              <a:t>Lisää kuva napsauttamalla kuvaketta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863844"/>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53268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5946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fi-FI"/>
              <a:t>Muokkaa perustyyl. napsautt.</a:t>
            </a:r>
          </a:p>
        </p:txBody>
      </p:sp>
      <p:sp>
        <p:nvSpPr>
          <p:cNvPr id="3" name="Tekstin paikkamerkki 2"/>
          <p:cNvSpPr>
            <a:spLocks noGrp="1"/>
          </p:cNvSpPr>
          <p:nvPr>
            <p:ph type="body" sz="half" idx="1"/>
          </p:nvPr>
        </p:nvSpPr>
        <p:spPr>
          <a:xfrm>
            <a:off x="797984" y="1471616"/>
            <a:ext cx="5492749"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493933" y="1471616"/>
            <a:ext cx="5494867"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Rectangle 13"/>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solidFill>
                <a:srgbClr val="000000"/>
              </a:solidFill>
            </a:endParaRPr>
          </a:p>
        </p:txBody>
      </p:sp>
    </p:spTree>
    <p:extLst>
      <p:ext uri="{BB962C8B-B14F-4D97-AF65-F5344CB8AC3E}">
        <p14:creationId xmlns:p14="http://schemas.microsoft.com/office/powerpoint/2010/main" val="3732798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677287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r>
              <a:rPr lang="fi-FI" noProof="0"/>
              <a:t>Lisää kuva napsauttamalla kuvaketta</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332717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r>
              <a:rPr lang="fi-FI" noProof="0"/>
              <a:t>Lisää kuva napsauttamalla kuvaketta</a:t>
            </a:r>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153591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Otsikkodia">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9DB72AE-A7DF-13F4-DBE2-C0969AA70A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
          <a:stretch/>
        </p:blipFill>
        <p:spPr>
          <a:xfrm>
            <a:off x="-12722" y="1"/>
            <a:ext cx="12204721" cy="4683759"/>
          </a:xfrm>
          <a:prstGeom prst="rect">
            <a:avLst/>
          </a:prstGeom>
        </p:spPr>
      </p:pic>
      <p:sp>
        <p:nvSpPr>
          <p:cNvPr id="7" name="Slide Number Placeholder 6">
            <a:extLst>
              <a:ext uri="{FF2B5EF4-FFF2-40B4-BE49-F238E27FC236}">
                <a16:creationId xmlns:a16="http://schemas.microsoft.com/office/drawing/2014/main" id="{FB40B90A-E61E-47EC-23F2-55D07251D990}"/>
              </a:ext>
            </a:extLst>
          </p:cNvPr>
          <p:cNvSpPr>
            <a:spLocks noGrp="1" noChangeArrowheads="1"/>
          </p:cNvSpPr>
          <p:nvPr>
            <p:ph type="sldNum" sz="quarter" idx="12"/>
          </p:nvPr>
        </p:nvSpPr>
        <p:spPr>
          <a:xfrm>
            <a:off x="11021786" y="6248400"/>
            <a:ext cx="967017" cy="457200"/>
          </a:xfrm>
          <a:prstGeom prst="rect">
            <a:avLst/>
          </a:prstGeom>
        </p:spPr>
        <p:txBody>
          <a:bodyPr/>
          <a:lstStyle>
            <a:lvl1pPr>
              <a:defRPr smtClean="0"/>
            </a:lvl1pPr>
          </a:lstStyle>
          <a:p>
            <a:pPr>
              <a:defRPr/>
            </a:pPr>
            <a:fld id="{06CF34CA-DFE1-2C4D-85F5-432A89683AD5}" type="slidenum">
              <a:rPr lang="fi-FI" altLang="fi-FI"/>
              <a:pPr>
                <a:defRPr/>
              </a:pPr>
              <a:t>‹#›</a:t>
            </a:fld>
            <a:endParaRPr lang="fi-FI" altLang="fi-FI"/>
          </a:p>
        </p:txBody>
      </p:sp>
      <p:sp>
        <p:nvSpPr>
          <p:cNvPr id="3074" name="Rectangle 2"/>
          <p:cNvSpPr>
            <a:spLocks noGrp="1" noChangeArrowheads="1"/>
          </p:cNvSpPr>
          <p:nvPr>
            <p:ph type="ctrTitle"/>
          </p:nvPr>
        </p:nvSpPr>
        <p:spPr>
          <a:xfrm>
            <a:off x="1168507" y="4683760"/>
            <a:ext cx="9854988" cy="1155224"/>
          </a:xfrm>
        </p:spPr>
        <p:txBody>
          <a:bodyPr anchor="b"/>
          <a:lstStyle>
            <a:lvl1pPr algn="ctr">
              <a:defRPr sz="3200">
                <a:solidFill>
                  <a:schemeClr val="accent1"/>
                </a:solidFill>
              </a:defRPr>
            </a:lvl1pPr>
          </a:lstStyle>
          <a:p>
            <a:pPr lvl="0"/>
            <a:r>
              <a:rPr lang="fi-FI" altLang="fi-FI" noProof="0"/>
              <a:t>Muokkaa otsikon perustyyliä napsauttamalla</a:t>
            </a:r>
          </a:p>
        </p:txBody>
      </p:sp>
      <p:pic>
        <p:nvPicPr>
          <p:cNvPr id="17" name="Kuva 16">
            <a:extLst>
              <a:ext uri="{FF2B5EF4-FFF2-40B4-BE49-F238E27FC236}">
                <a16:creationId xmlns:a16="http://schemas.microsoft.com/office/drawing/2014/main" id="{30BA5BBA-43AD-C30D-0CC1-2358A99A70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91967" y="201421"/>
            <a:ext cx="1910080" cy="1910080"/>
          </a:xfrm>
          <a:prstGeom prst="rect">
            <a:avLst/>
          </a:prstGeom>
        </p:spPr>
      </p:pic>
      <p:pic>
        <p:nvPicPr>
          <p:cNvPr id="2" name="Kuva 1">
            <a:extLst>
              <a:ext uri="{FF2B5EF4-FFF2-40B4-BE49-F238E27FC236}">
                <a16:creationId xmlns:a16="http://schemas.microsoft.com/office/drawing/2014/main" id="{C05CE902-FB99-EBFB-E0E1-1F775A82667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9502" y="5972832"/>
            <a:ext cx="2395081" cy="805658"/>
          </a:xfrm>
          <a:prstGeom prst="rect">
            <a:avLst/>
          </a:prstGeom>
        </p:spPr>
      </p:pic>
      <p:pic>
        <p:nvPicPr>
          <p:cNvPr id="3" name="Kuva 2">
            <a:extLst>
              <a:ext uri="{FF2B5EF4-FFF2-40B4-BE49-F238E27FC236}">
                <a16:creationId xmlns:a16="http://schemas.microsoft.com/office/drawing/2014/main" id="{292AE5B5-C018-472F-AF62-AB76808D258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81200" y="5879159"/>
            <a:ext cx="2017951" cy="768163"/>
          </a:xfrm>
          <a:prstGeom prst="rect">
            <a:avLst/>
          </a:prstGeom>
        </p:spPr>
      </p:pic>
    </p:spTree>
    <p:extLst>
      <p:ext uri="{BB962C8B-B14F-4D97-AF65-F5344CB8AC3E}">
        <p14:creationId xmlns:p14="http://schemas.microsoft.com/office/powerpoint/2010/main" val="3682178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806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73833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2_Otsikkodia">
    <p:spTree>
      <p:nvGrpSpPr>
        <p:cNvPr id="1" name=""/>
        <p:cNvGrpSpPr/>
        <p:nvPr/>
      </p:nvGrpSpPr>
      <p:grpSpPr>
        <a:xfrm>
          <a:off x="0" y="0"/>
          <a:ext cx="0" cy="0"/>
          <a:chOff x="0" y="0"/>
          <a:chExt cx="0" cy="0"/>
        </a:xfrm>
      </p:grpSpPr>
      <p:sp>
        <p:nvSpPr>
          <p:cNvPr id="4" name="Rectangle 1038"/>
          <p:cNvSpPr>
            <a:spLocks noChangeArrowheads="1"/>
          </p:cNvSpPr>
          <p:nvPr userDrawn="1"/>
        </p:nvSpPr>
        <p:spPr bwMode="auto">
          <a:xfrm>
            <a:off x="203200" y="152400"/>
            <a:ext cx="11785600" cy="5918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64800" anchor="ct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fontAlgn="base" hangingPunct="1">
              <a:spcBef>
                <a:spcPct val="0"/>
              </a:spcBef>
              <a:spcAft>
                <a:spcPct val="0"/>
              </a:spcAft>
              <a:defRPr/>
            </a:pPr>
            <a:endParaRPr lang="en-US" altLang="en-US" sz="1000">
              <a:solidFill>
                <a:srgbClr val="000000"/>
              </a:solidFill>
            </a:endParaRPr>
          </a:p>
        </p:txBody>
      </p:sp>
      <p:sp>
        <p:nvSpPr>
          <p:cNvPr id="3074" name="Rectangle 1026"/>
          <p:cNvSpPr>
            <a:spLocks noGrp="1" noChangeArrowheads="1"/>
          </p:cNvSpPr>
          <p:nvPr>
            <p:ph type="ctrTitle"/>
          </p:nvPr>
        </p:nvSpPr>
        <p:spPr>
          <a:xfrm>
            <a:off x="950384" y="209550"/>
            <a:ext cx="10276416" cy="3024188"/>
          </a:xfrm>
        </p:spPr>
        <p:txBody>
          <a:bodyPr anchor="b"/>
          <a:lstStyle>
            <a:lvl1pPr algn="ctr">
              <a:defRPr sz="3200">
                <a:solidFill>
                  <a:srgbClr val="E8DE12"/>
                </a:solidFill>
              </a:defRPr>
            </a:lvl1pPr>
          </a:lstStyle>
          <a:p>
            <a:r>
              <a:rPr lang="fi-FI"/>
              <a:t>Muokkaa otsikon perustyyliä napsauttamalla</a:t>
            </a:r>
          </a:p>
        </p:txBody>
      </p:sp>
      <p:sp>
        <p:nvSpPr>
          <p:cNvPr id="3075" name="Rectangle 1027"/>
          <p:cNvSpPr>
            <a:spLocks noGrp="1" noChangeArrowheads="1"/>
          </p:cNvSpPr>
          <p:nvPr>
            <p:ph type="subTitle" idx="1"/>
          </p:nvPr>
        </p:nvSpPr>
        <p:spPr>
          <a:xfrm>
            <a:off x="950384" y="3427416"/>
            <a:ext cx="10276416" cy="2643187"/>
          </a:xfrm>
        </p:spPr>
        <p:txBody>
          <a:bodyPr/>
          <a:lstStyle>
            <a:lvl1pPr marL="0" indent="0" algn="ctr">
              <a:buFontTx/>
              <a:buNone/>
              <a:defRPr sz="2000">
                <a:solidFill>
                  <a:schemeClr val="bg1"/>
                </a:solidFill>
              </a:defRPr>
            </a:lvl1pPr>
          </a:lstStyle>
          <a:p>
            <a:r>
              <a:rPr lang="fi-FI"/>
              <a:t>Muokkaa alaotsikon perustyyliä napsauttamalla</a:t>
            </a:r>
          </a:p>
        </p:txBody>
      </p:sp>
      <p:pic>
        <p:nvPicPr>
          <p:cNvPr id="10" name="Picture 9">
            <a:extLst>
              <a:ext uri="{FF2B5EF4-FFF2-40B4-BE49-F238E27FC236}">
                <a16:creationId xmlns:a16="http://schemas.microsoft.com/office/drawing/2014/main" id="{6CA59616-1743-49C5-A024-0F7A63144E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7389" y="6202365"/>
            <a:ext cx="1506623" cy="503237"/>
          </a:xfrm>
          <a:prstGeom prst="rect">
            <a:avLst/>
          </a:prstGeom>
        </p:spPr>
      </p:pic>
    </p:spTree>
    <p:extLst>
      <p:ext uri="{BB962C8B-B14F-4D97-AF65-F5344CB8AC3E}">
        <p14:creationId xmlns:p14="http://schemas.microsoft.com/office/powerpoint/2010/main" val="2302953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Otsikko ja taulukko">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fi-FI"/>
              <a:t>Muokkaa perustyyl. napsautt.</a:t>
            </a:r>
          </a:p>
        </p:txBody>
      </p:sp>
      <p:sp>
        <p:nvSpPr>
          <p:cNvPr id="3" name="Taulukon paikkamerkki 2"/>
          <p:cNvSpPr>
            <a:spLocks noGrp="1"/>
          </p:cNvSpPr>
          <p:nvPr>
            <p:ph type="tbl" idx="1"/>
          </p:nvPr>
        </p:nvSpPr>
        <p:spPr>
          <a:xfrm>
            <a:off x="797984" y="1471616"/>
            <a:ext cx="11190816" cy="4598987"/>
          </a:xfrm>
        </p:spPr>
        <p:txBody>
          <a:bodyPr/>
          <a:lstStyle/>
          <a:p>
            <a:pPr lvl="0"/>
            <a:endParaRPr lang="fi-FI" noProof="0"/>
          </a:p>
        </p:txBody>
      </p:sp>
      <p:sp>
        <p:nvSpPr>
          <p:cNvPr id="5" name="Rectangle 13"/>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solidFill>
                <a:srgbClr val="000000"/>
              </a:solidFill>
            </a:endParaRPr>
          </a:p>
        </p:txBody>
      </p:sp>
    </p:spTree>
    <p:extLst>
      <p:ext uri="{BB962C8B-B14F-4D97-AF65-F5344CB8AC3E}">
        <p14:creationId xmlns:p14="http://schemas.microsoft.com/office/powerpoint/2010/main" val="1065822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b="0" noProof="0" dirty="0"/>
          </a:p>
          <a:p>
            <a:pPr lvl="3"/>
            <a:endParaRPr lang="fi-FI" noProof="0" dirty="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pic>
        <p:nvPicPr>
          <p:cNvPr id="3" name="Picture 2" descr="Logo&#10;&#10;Description automatically generated with medium confidence">
            <a:extLst>
              <a:ext uri="{FF2B5EF4-FFF2-40B4-BE49-F238E27FC236}">
                <a16:creationId xmlns:a16="http://schemas.microsoft.com/office/drawing/2014/main" id="{85451671-4D58-3A7D-F00C-3A8368863B6E}"/>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44500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fi-FI"/>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7278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797984" y="1471616"/>
            <a:ext cx="5492749" cy="459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493933" y="1471616"/>
            <a:ext cx="5494867" cy="459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12">
            <a:extLst>
              <a:ext uri="{FF2B5EF4-FFF2-40B4-BE49-F238E27FC236}">
                <a16:creationId xmlns:a16="http://schemas.microsoft.com/office/drawing/2014/main" id="{149202DC-F6C3-F05E-17CD-DBEFD2DEF770}"/>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9BA2E3F2-98F7-6047-AE9E-03C2523B1B7C}" type="datetime1">
              <a:rPr lang="fi-FI" altLang="fi-FI"/>
              <a:pPr>
                <a:defRPr/>
              </a:pPr>
              <a:t>21.4.2026</a:t>
            </a:fld>
            <a:endParaRPr lang="fi-FI" altLang="fi-FI"/>
          </a:p>
        </p:txBody>
      </p:sp>
      <p:sp>
        <p:nvSpPr>
          <p:cNvPr id="6" name="Rectangle 13">
            <a:extLst>
              <a:ext uri="{FF2B5EF4-FFF2-40B4-BE49-F238E27FC236}">
                <a16:creationId xmlns:a16="http://schemas.microsoft.com/office/drawing/2014/main" id="{10B06444-96B7-81DA-B825-31EC0D274693}"/>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20C668BE-50B2-88BE-87B4-F8DFB984F655}"/>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73FB1E48-9743-0E4F-8ED7-223295450A7B}" type="slidenum">
              <a:rPr lang="fi-FI" altLang="fi-FI"/>
              <a:pPr>
                <a:defRPr/>
              </a:pPr>
              <a:t>‹#›</a:t>
            </a:fld>
            <a:endParaRPr lang="fi-FI" altLang="fi-FI"/>
          </a:p>
        </p:txBody>
      </p:sp>
    </p:spTree>
    <p:extLst>
      <p:ext uri="{BB962C8B-B14F-4D97-AF65-F5344CB8AC3E}">
        <p14:creationId xmlns:p14="http://schemas.microsoft.com/office/powerpoint/2010/main" val="2045209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i-FI"/>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12">
            <a:extLst>
              <a:ext uri="{FF2B5EF4-FFF2-40B4-BE49-F238E27FC236}">
                <a16:creationId xmlns:a16="http://schemas.microsoft.com/office/drawing/2014/main" id="{14123E50-8497-BB53-3455-CBA1FAFAF17A}"/>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6D1BBFD6-2C67-7548-B2B5-8D3CB623538F}" type="datetime1">
              <a:rPr lang="fi-FI" altLang="fi-FI"/>
              <a:pPr>
                <a:defRPr/>
              </a:pPr>
              <a:t>21.4.2026</a:t>
            </a:fld>
            <a:endParaRPr lang="fi-FI" altLang="fi-FI"/>
          </a:p>
        </p:txBody>
      </p:sp>
      <p:sp>
        <p:nvSpPr>
          <p:cNvPr id="8" name="Rectangle 13">
            <a:extLst>
              <a:ext uri="{FF2B5EF4-FFF2-40B4-BE49-F238E27FC236}">
                <a16:creationId xmlns:a16="http://schemas.microsoft.com/office/drawing/2014/main" id="{7E655FF6-C3BE-B3B5-0C77-07028E70B601}"/>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9" name="Rectangle 14">
            <a:extLst>
              <a:ext uri="{FF2B5EF4-FFF2-40B4-BE49-F238E27FC236}">
                <a16:creationId xmlns:a16="http://schemas.microsoft.com/office/drawing/2014/main" id="{5530C3B9-06AE-33ED-C7DC-2A20FC22709C}"/>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F3CB197B-EA29-0846-AFB4-73AB013336D1}" type="slidenum">
              <a:rPr lang="fi-FI" altLang="fi-FI"/>
              <a:pPr>
                <a:defRPr/>
              </a:pPr>
              <a:t>‹#›</a:t>
            </a:fld>
            <a:endParaRPr lang="fi-FI" altLang="fi-FI"/>
          </a:p>
        </p:txBody>
      </p:sp>
    </p:spTree>
    <p:extLst>
      <p:ext uri="{BB962C8B-B14F-4D97-AF65-F5344CB8AC3E}">
        <p14:creationId xmlns:p14="http://schemas.microsoft.com/office/powerpoint/2010/main" val="198751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Rectangle 12">
            <a:extLst>
              <a:ext uri="{FF2B5EF4-FFF2-40B4-BE49-F238E27FC236}">
                <a16:creationId xmlns:a16="http://schemas.microsoft.com/office/drawing/2014/main" id="{39B0D8F3-5937-EFB0-AAB5-C92E9BE53D0F}"/>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F436ACF2-E73E-DD48-B8D4-1DA1049F8AF5}" type="datetime1">
              <a:rPr lang="fi-FI" altLang="fi-FI"/>
              <a:pPr>
                <a:defRPr/>
              </a:pPr>
              <a:t>21.4.2026</a:t>
            </a:fld>
            <a:endParaRPr lang="fi-FI" altLang="fi-FI"/>
          </a:p>
        </p:txBody>
      </p:sp>
      <p:sp>
        <p:nvSpPr>
          <p:cNvPr id="4" name="Rectangle 13">
            <a:extLst>
              <a:ext uri="{FF2B5EF4-FFF2-40B4-BE49-F238E27FC236}">
                <a16:creationId xmlns:a16="http://schemas.microsoft.com/office/drawing/2014/main" id="{FD9CF221-87F0-467D-8FE8-2E8B6714CE9A}"/>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5" name="Rectangle 14">
            <a:extLst>
              <a:ext uri="{FF2B5EF4-FFF2-40B4-BE49-F238E27FC236}">
                <a16:creationId xmlns:a16="http://schemas.microsoft.com/office/drawing/2014/main" id="{EF7C528A-4858-6762-58DA-A462302F6089}"/>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D569D452-251B-6A40-8D69-35C9F96AF24D}" type="slidenum">
              <a:rPr lang="fi-FI" altLang="fi-FI"/>
              <a:pPr>
                <a:defRPr/>
              </a:pPr>
              <a:t>‹#›</a:t>
            </a:fld>
            <a:endParaRPr lang="fi-FI" altLang="fi-FI"/>
          </a:p>
        </p:txBody>
      </p:sp>
    </p:spTree>
    <p:extLst>
      <p:ext uri="{BB962C8B-B14F-4D97-AF65-F5344CB8AC3E}">
        <p14:creationId xmlns:p14="http://schemas.microsoft.com/office/powerpoint/2010/main" val="91588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BF30955B-E58E-A2EC-82C7-8EFEB8F18C64}"/>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36C0FC22-905D-A949-A408-AC2E5B277F21}" type="datetime1">
              <a:rPr lang="fi-FI" altLang="fi-FI"/>
              <a:pPr>
                <a:defRPr/>
              </a:pPr>
              <a:t>21.4.2026</a:t>
            </a:fld>
            <a:endParaRPr lang="fi-FI" altLang="fi-FI"/>
          </a:p>
        </p:txBody>
      </p:sp>
      <p:sp>
        <p:nvSpPr>
          <p:cNvPr id="3" name="Rectangle 13">
            <a:extLst>
              <a:ext uri="{FF2B5EF4-FFF2-40B4-BE49-F238E27FC236}">
                <a16:creationId xmlns:a16="http://schemas.microsoft.com/office/drawing/2014/main" id="{C09C394F-84BC-A54E-5FA1-58ED5087F60F}"/>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4" name="Rectangle 14">
            <a:extLst>
              <a:ext uri="{FF2B5EF4-FFF2-40B4-BE49-F238E27FC236}">
                <a16:creationId xmlns:a16="http://schemas.microsoft.com/office/drawing/2014/main" id="{9C206AAB-926F-4403-E55F-EE914EE06D5D}"/>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AB26CD54-E181-E841-8EE8-DA90A5FC1C05}" type="slidenum">
              <a:rPr lang="fi-FI" altLang="fi-FI"/>
              <a:pPr>
                <a:defRPr/>
              </a:pPr>
              <a:t>‹#›</a:t>
            </a:fld>
            <a:endParaRPr lang="fi-FI" altLang="fi-FI"/>
          </a:p>
        </p:txBody>
      </p:sp>
    </p:spTree>
    <p:extLst>
      <p:ext uri="{BB962C8B-B14F-4D97-AF65-F5344CB8AC3E}">
        <p14:creationId xmlns:p14="http://schemas.microsoft.com/office/powerpoint/2010/main" val="365815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fi-FI"/>
          </a:p>
        </p:txBody>
      </p:sp>
      <p:sp>
        <p:nvSpPr>
          <p:cNvPr id="3" name="Sisällön paikkamerkki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E7EFF496-19BF-57F5-EF57-6B87731D97B6}"/>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C35C7CBE-967B-614B-BACC-18E893BE81AA}" type="datetime1">
              <a:rPr lang="fi-FI" altLang="fi-FI"/>
              <a:pPr>
                <a:defRPr/>
              </a:pPr>
              <a:t>21.4.2026</a:t>
            </a:fld>
            <a:endParaRPr lang="fi-FI" altLang="fi-FI"/>
          </a:p>
        </p:txBody>
      </p:sp>
      <p:sp>
        <p:nvSpPr>
          <p:cNvPr id="6" name="Rectangle 13">
            <a:extLst>
              <a:ext uri="{FF2B5EF4-FFF2-40B4-BE49-F238E27FC236}">
                <a16:creationId xmlns:a16="http://schemas.microsoft.com/office/drawing/2014/main" id="{8CAC961C-24B3-D4C3-775E-838579F8A392}"/>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160B7356-9234-8856-C0A0-A8980BBADD7B}"/>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EA1440FE-2E16-5B4A-BA8C-656CDA2BA3E6}" type="slidenum">
              <a:rPr lang="fi-FI" altLang="fi-FI"/>
              <a:pPr>
                <a:defRPr/>
              </a:pPr>
              <a:t>‹#›</a:t>
            </a:fld>
            <a:endParaRPr lang="fi-FI" altLang="fi-FI"/>
          </a:p>
        </p:txBody>
      </p:sp>
    </p:spTree>
    <p:extLst>
      <p:ext uri="{BB962C8B-B14F-4D97-AF65-F5344CB8AC3E}">
        <p14:creationId xmlns:p14="http://schemas.microsoft.com/office/powerpoint/2010/main" val="312857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i-FI" noProof="0"/>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076A734C-61B2-BC06-DEE6-0DDEC1F3E0F7}"/>
              </a:ext>
            </a:extLst>
          </p:cNvPr>
          <p:cNvSpPr>
            <a:spLocks noGrp="1" noChangeArrowheads="1"/>
          </p:cNvSpPr>
          <p:nvPr>
            <p:ph type="dt" sz="half" idx="10"/>
          </p:nvPr>
        </p:nvSpPr>
        <p:spPr>
          <a:xfrm>
            <a:off x="8504767" y="6248400"/>
            <a:ext cx="2540000" cy="457200"/>
          </a:xfrm>
          <a:prstGeom prst="rect">
            <a:avLst/>
          </a:prstGeom>
          <a:ln/>
        </p:spPr>
        <p:txBody>
          <a:bodyPr/>
          <a:lstStyle>
            <a:lvl1pPr>
              <a:defRPr/>
            </a:lvl1pPr>
          </a:lstStyle>
          <a:p>
            <a:pPr>
              <a:defRPr/>
            </a:pPr>
            <a:fld id="{FD6E587E-F87C-704D-AD7D-2B253F0F016E}" type="datetime1">
              <a:rPr lang="fi-FI" altLang="fi-FI"/>
              <a:pPr>
                <a:defRPr/>
              </a:pPr>
              <a:t>21.4.2026</a:t>
            </a:fld>
            <a:endParaRPr lang="fi-FI" altLang="fi-FI"/>
          </a:p>
        </p:txBody>
      </p:sp>
      <p:sp>
        <p:nvSpPr>
          <p:cNvPr id="6" name="Rectangle 13">
            <a:extLst>
              <a:ext uri="{FF2B5EF4-FFF2-40B4-BE49-F238E27FC236}">
                <a16:creationId xmlns:a16="http://schemas.microsoft.com/office/drawing/2014/main" id="{4B3C3CDB-1FDB-C752-7D9E-0639149A93AC}"/>
              </a:ext>
            </a:extLst>
          </p:cNvPr>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47C1B325-84A6-8360-093D-8111C4F4CF19}"/>
              </a:ext>
            </a:extLst>
          </p:cNvPr>
          <p:cNvSpPr>
            <a:spLocks noGrp="1" noChangeArrowheads="1"/>
          </p:cNvSpPr>
          <p:nvPr>
            <p:ph type="sldNum" sz="quarter" idx="12"/>
          </p:nvPr>
        </p:nvSpPr>
        <p:spPr>
          <a:xfrm>
            <a:off x="11053235" y="6248400"/>
            <a:ext cx="935567" cy="457200"/>
          </a:xfrm>
          <a:prstGeom prst="rect">
            <a:avLst/>
          </a:prstGeom>
          <a:ln/>
        </p:spPr>
        <p:txBody>
          <a:bodyPr/>
          <a:lstStyle>
            <a:lvl1pPr>
              <a:defRPr/>
            </a:lvl1pPr>
          </a:lstStyle>
          <a:p>
            <a:pPr>
              <a:defRPr/>
            </a:pPr>
            <a:fld id="{55D4CA57-8739-5842-97F6-D5FA26F7FEE3}" type="slidenum">
              <a:rPr lang="fi-FI" altLang="fi-FI"/>
              <a:pPr>
                <a:defRPr/>
              </a:pPr>
              <a:t>‹#›</a:t>
            </a:fld>
            <a:endParaRPr lang="fi-FI" altLang="fi-FI"/>
          </a:p>
        </p:txBody>
      </p:sp>
    </p:spTree>
    <p:extLst>
      <p:ext uri="{BB962C8B-B14F-4D97-AF65-F5344CB8AC3E}">
        <p14:creationId xmlns:p14="http://schemas.microsoft.com/office/powerpoint/2010/main" val="113082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7DB7A8-6F25-E894-7EFA-4EAEFB5EA9DA}"/>
              </a:ext>
            </a:extLst>
          </p:cNvPr>
          <p:cNvSpPr>
            <a:spLocks noGrp="1" noChangeArrowheads="1"/>
          </p:cNvSpPr>
          <p:nvPr>
            <p:ph type="title"/>
          </p:nvPr>
        </p:nvSpPr>
        <p:spPr bwMode="auto">
          <a:xfrm>
            <a:off x="797986" y="152400"/>
            <a:ext cx="108225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i-FI" altLang="fi-FI" dirty="0"/>
              <a:t>Muokkaa otsikon perustyyliä napsauttamalla</a:t>
            </a:r>
          </a:p>
        </p:txBody>
      </p:sp>
      <p:sp>
        <p:nvSpPr>
          <p:cNvPr id="1027" name="Rectangle 3">
            <a:extLst>
              <a:ext uri="{FF2B5EF4-FFF2-40B4-BE49-F238E27FC236}">
                <a16:creationId xmlns:a16="http://schemas.microsoft.com/office/drawing/2014/main" id="{0E05FA5F-806D-0177-E048-68CA7A914BDC}"/>
              </a:ext>
            </a:extLst>
          </p:cNvPr>
          <p:cNvSpPr>
            <a:spLocks noGrp="1" noChangeArrowheads="1"/>
          </p:cNvSpPr>
          <p:nvPr>
            <p:ph type="body" idx="1"/>
          </p:nvPr>
        </p:nvSpPr>
        <p:spPr bwMode="auto">
          <a:xfrm>
            <a:off x="797984" y="1471616"/>
            <a:ext cx="11190816" cy="459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pic>
        <p:nvPicPr>
          <p:cNvPr id="5" name="Picture 4" descr="A black text on a white background&#10;&#10;AI-generated content may be incorrect.">
            <a:extLst>
              <a:ext uri="{FF2B5EF4-FFF2-40B4-BE49-F238E27FC236}">
                <a16:creationId xmlns:a16="http://schemas.microsoft.com/office/drawing/2014/main" id="{28E4E426-42DD-BAB8-A864-187F037D79D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07711" y="6070603"/>
            <a:ext cx="2102304" cy="702477"/>
          </a:xfrm>
          <a:prstGeom prst="rect">
            <a:avLst/>
          </a:prstGeom>
        </p:spPr>
      </p:pic>
      <p:pic>
        <p:nvPicPr>
          <p:cNvPr id="3" name="Kuva 2">
            <a:extLst>
              <a:ext uri="{FF2B5EF4-FFF2-40B4-BE49-F238E27FC236}">
                <a16:creationId xmlns:a16="http://schemas.microsoft.com/office/drawing/2014/main" id="{1ADC2AD2-BE1F-08BC-A248-B4E16BDC6E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970849" y="5981709"/>
            <a:ext cx="2017951" cy="768163"/>
          </a:xfrm>
          <a:prstGeom prst="rect">
            <a:avLst/>
          </a:prstGeom>
        </p:spPr>
      </p:pic>
    </p:spTree>
    <p:extLst>
      <p:ext uri="{BB962C8B-B14F-4D97-AF65-F5344CB8AC3E}">
        <p14:creationId xmlns:p14="http://schemas.microsoft.com/office/powerpoint/2010/main" val="1058352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p:txStyles>
    <p:titleStyle>
      <a:lvl1pPr algn="l" rtl="0" eaLnBrk="1" fontAlgn="base" hangingPunct="1">
        <a:spcBef>
          <a:spcPct val="0"/>
        </a:spcBef>
        <a:spcAft>
          <a:spcPct val="0"/>
        </a:spcAft>
        <a:defRPr sz="2800" b="1">
          <a:solidFill>
            <a:srgbClr val="006EC7"/>
          </a:solidFill>
          <a:latin typeface="+mj-lt"/>
          <a:ea typeface="+mj-ea"/>
          <a:cs typeface="+mj-cs"/>
        </a:defRPr>
      </a:lvl1pPr>
      <a:lvl2pPr algn="l" rtl="0" eaLnBrk="1" fontAlgn="base" hangingPunct="1">
        <a:spcBef>
          <a:spcPct val="0"/>
        </a:spcBef>
        <a:spcAft>
          <a:spcPct val="0"/>
        </a:spcAft>
        <a:defRPr sz="2800" b="1">
          <a:solidFill>
            <a:srgbClr val="006EC7"/>
          </a:solidFill>
          <a:latin typeface="Verdana" pitchFamily="34" charset="0"/>
        </a:defRPr>
      </a:lvl2pPr>
      <a:lvl3pPr algn="l" rtl="0" eaLnBrk="1" fontAlgn="base" hangingPunct="1">
        <a:spcBef>
          <a:spcPct val="0"/>
        </a:spcBef>
        <a:spcAft>
          <a:spcPct val="0"/>
        </a:spcAft>
        <a:defRPr sz="2800" b="1">
          <a:solidFill>
            <a:srgbClr val="006EC7"/>
          </a:solidFill>
          <a:latin typeface="Verdana" pitchFamily="34" charset="0"/>
        </a:defRPr>
      </a:lvl3pPr>
      <a:lvl4pPr algn="l" rtl="0" eaLnBrk="1" fontAlgn="base" hangingPunct="1">
        <a:spcBef>
          <a:spcPct val="0"/>
        </a:spcBef>
        <a:spcAft>
          <a:spcPct val="0"/>
        </a:spcAft>
        <a:defRPr sz="2800" b="1">
          <a:solidFill>
            <a:srgbClr val="006EC7"/>
          </a:solidFill>
          <a:latin typeface="Verdana" pitchFamily="34" charset="0"/>
        </a:defRPr>
      </a:lvl4pPr>
      <a:lvl5pPr algn="l" rtl="0" eaLnBrk="1" fontAlgn="base" hangingPunct="1">
        <a:spcBef>
          <a:spcPct val="0"/>
        </a:spcBef>
        <a:spcAft>
          <a:spcPct val="0"/>
        </a:spcAft>
        <a:defRPr sz="2800" b="1">
          <a:solidFill>
            <a:srgbClr val="006EC7"/>
          </a:solidFill>
          <a:latin typeface="Verdana" pitchFamily="34" charset="0"/>
        </a:defRPr>
      </a:lvl5pPr>
      <a:lvl6pPr marL="457200" algn="l" rtl="0" eaLnBrk="1" fontAlgn="base" hangingPunct="1">
        <a:spcBef>
          <a:spcPct val="0"/>
        </a:spcBef>
        <a:spcAft>
          <a:spcPct val="0"/>
        </a:spcAft>
        <a:defRPr sz="2800" b="1">
          <a:solidFill>
            <a:srgbClr val="006EC7"/>
          </a:solidFill>
          <a:latin typeface="Verdana" pitchFamily="34" charset="0"/>
        </a:defRPr>
      </a:lvl6pPr>
      <a:lvl7pPr marL="914400" algn="l" rtl="0" eaLnBrk="1" fontAlgn="base" hangingPunct="1">
        <a:spcBef>
          <a:spcPct val="0"/>
        </a:spcBef>
        <a:spcAft>
          <a:spcPct val="0"/>
        </a:spcAft>
        <a:defRPr sz="2800" b="1">
          <a:solidFill>
            <a:srgbClr val="006EC7"/>
          </a:solidFill>
          <a:latin typeface="Verdana" pitchFamily="34" charset="0"/>
        </a:defRPr>
      </a:lvl7pPr>
      <a:lvl8pPr marL="1371600" algn="l" rtl="0" eaLnBrk="1" fontAlgn="base" hangingPunct="1">
        <a:spcBef>
          <a:spcPct val="0"/>
        </a:spcBef>
        <a:spcAft>
          <a:spcPct val="0"/>
        </a:spcAft>
        <a:defRPr sz="2800" b="1">
          <a:solidFill>
            <a:srgbClr val="006EC7"/>
          </a:solidFill>
          <a:latin typeface="Verdana" pitchFamily="34" charset="0"/>
        </a:defRPr>
      </a:lvl8pPr>
      <a:lvl9pPr marL="1828800" algn="l" rtl="0" eaLnBrk="1" fontAlgn="base" hangingPunct="1">
        <a:spcBef>
          <a:spcPct val="0"/>
        </a:spcBef>
        <a:spcAft>
          <a:spcPct val="0"/>
        </a:spcAft>
        <a:defRPr sz="2800" b="1">
          <a:solidFill>
            <a:srgbClr val="006EC7"/>
          </a:solidFill>
          <a:latin typeface="Verdana" pitchFamily="34" charset="0"/>
        </a:defRPr>
      </a:lvl9pPr>
    </p:titleStyle>
    <p:bodyStyle>
      <a:lvl1pPr marL="195263" indent="-195263" algn="l" rtl="0" eaLnBrk="1" fontAlgn="base" hangingPunct="1">
        <a:spcBef>
          <a:spcPct val="20000"/>
        </a:spcBef>
        <a:spcAft>
          <a:spcPct val="0"/>
        </a:spcAft>
        <a:buClr>
          <a:srgbClr val="006EC7"/>
        </a:buClr>
        <a:buChar char="•"/>
        <a:defRPr sz="2400">
          <a:solidFill>
            <a:schemeClr val="tx1"/>
          </a:solidFill>
          <a:latin typeface="+mn-lt"/>
          <a:ea typeface="+mn-ea"/>
          <a:cs typeface="+mn-cs"/>
        </a:defRPr>
      </a:lvl1pPr>
      <a:lvl2pPr marL="757238" indent="-279400" algn="l" rtl="0" eaLnBrk="1" fontAlgn="base" hangingPunct="1">
        <a:spcBef>
          <a:spcPct val="20000"/>
        </a:spcBef>
        <a:spcAft>
          <a:spcPct val="0"/>
        </a:spcAft>
        <a:buClr>
          <a:srgbClr val="006EC7"/>
        </a:buClr>
        <a:buChar char="–"/>
        <a:defRPr sz="2400">
          <a:solidFill>
            <a:schemeClr val="tx1"/>
          </a:solidFill>
          <a:latin typeface="+mn-lt"/>
        </a:defRPr>
      </a:lvl2pPr>
      <a:lvl3pPr marL="1239838" indent="-292100" algn="l" rtl="0" eaLnBrk="1" fontAlgn="base" hangingPunct="1">
        <a:spcBef>
          <a:spcPct val="20000"/>
        </a:spcBef>
        <a:spcAft>
          <a:spcPct val="0"/>
        </a:spcAft>
        <a:buClr>
          <a:srgbClr val="006EC7"/>
        </a:buClr>
        <a:buChar char="–"/>
        <a:defRPr sz="2400">
          <a:solidFill>
            <a:schemeClr val="tx1"/>
          </a:solidFill>
          <a:latin typeface="+mn-lt"/>
        </a:defRPr>
      </a:lvl3pPr>
      <a:lvl4pPr marL="1709738" indent="-279400" algn="l" rtl="0" eaLnBrk="1" fontAlgn="base" hangingPunct="1">
        <a:spcBef>
          <a:spcPct val="20000"/>
        </a:spcBef>
        <a:spcAft>
          <a:spcPct val="0"/>
        </a:spcAft>
        <a:buClr>
          <a:srgbClr val="006EC7"/>
        </a:buClr>
        <a:buChar char="–"/>
        <a:defRPr sz="2400">
          <a:solidFill>
            <a:schemeClr val="tx1"/>
          </a:solidFill>
          <a:latin typeface="+mn-lt"/>
        </a:defRPr>
      </a:lvl4pPr>
      <a:lvl5pPr marL="2192338" indent="-292100" algn="l" rtl="0" eaLnBrk="1" fontAlgn="base" hangingPunct="1">
        <a:spcBef>
          <a:spcPct val="20000"/>
        </a:spcBef>
        <a:spcAft>
          <a:spcPct val="0"/>
        </a:spcAft>
        <a:buClr>
          <a:srgbClr val="006EC7"/>
        </a:buClr>
        <a:buChar char="–"/>
        <a:defRPr sz="2400">
          <a:solidFill>
            <a:schemeClr val="tx1"/>
          </a:solidFill>
          <a:latin typeface="+mn-lt"/>
        </a:defRPr>
      </a:lvl5pPr>
      <a:lvl6pPr marL="2649538" indent="-292100" algn="l" rtl="0" eaLnBrk="1" fontAlgn="base" hangingPunct="1">
        <a:spcBef>
          <a:spcPct val="20000"/>
        </a:spcBef>
        <a:spcAft>
          <a:spcPct val="0"/>
        </a:spcAft>
        <a:buClr>
          <a:srgbClr val="006EC7"/>
        </a:buClr>
        <a:buChar char="–"/>
        <a:defRPr sz="2400">
          <a:solidFill>
            <a:schemeClr val="tx1"/>
          </a:solidFill>
          <a:latin typeface="+mn-lt"/>
        </a:defRPr>
      </a:lvl6pPr>
      <a:lvl7pPr marL="3106738" indent="-292100" algn="l" rtl="0" eaLnBrk="1" fontAlgn="base" hangingPunct="1">
        <a:spcBef>
          <a:spcPct val="20000"/>
        </a:spcBef>
        <a:spcAft>
          <a:spcPct val="0"/>
        </a:spcAft>
        <a:buClr>
          <a:srgbClr val="006EC7"/>
        </a:buClr>
        <a:buChar char="–"/>
        <a:defRPr sz="2400">
          <a:solidFill>
            <a:schemeClr val="tx1"/>
          </a:solidFill>
          <a:latin typeface="+mn-lt"/>
        </a:defRPr>
      </a:lvl7pPr>
      <a:lvl8pPr marL="3563938" indent="-292100" algn="l" rtl="0" eaLnBrk="1" fontAlgn="base" hangingPunct="1">
        <a:spcBef>
          <a:spcPct val="20000"/>
        </a:spcBef>
        <a:spcAft>
          <a:spcPct val="0"/>
        </a:spcAft>
        <a:buClr>
          <a:srgbClr val="006EC7"/>
        </a:buClr>
        <a:buChar char="–"/>
        <a:defRPr sz="2400">
          <a:solidFill>
            <a:schemeClr val="tx1"/>
          </a:solidFill>
          <a:latin typeface="+mn-lt"/>
        </a:defRPr>
      </a:lvl8pPr>
      <a:lvl9pPr marL="4021138" indent="-292100" algn="l" rtl="0" eaLnBrk="1" fontAlgn="base" hangingPunct="1">
        <a:spcBef>
          <a:spcPct val="20000"/>
        </a:spcBef>
        <a:spcAft>
          <a:spcPct val="0"/>
        </a:spcAft>
        <a:buClr>
          <a:srgbClr val="006EC7"/>
        </a:buClr>
        <a:buChar char="–"/>
        <a:defRPr sz="24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apepa.fi/" TargetMode="External"/><Relationship Id="rId2" Type="http://schemas.openxmlformats.org/officeDocument/2006/relationships/hyperlink" Target="https://www.facebook.com/groups/ensihuolto" TargetMode="Externa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hyperlink" Target="https://vapepa.fi/" TargetMode="External"/><Relationship Id="rId2" Type="http://schemas.openxmlformats.org/officeDocument/2006/relationships/hyperlink" Target="https://piirit.punainenristi.fi/" TargetMode="External"/><Relationship Id="rId1" Type="http://schemas.openxmlformats.org/officeDocument/2006/relationships/slideLayout" Target="../slideLayouts/slideLayout12.xml"/><Relationship Id="rId4" Type="http://schemas.openxmlformats.org/officeDocument/2006/relationships/hyperlink" Target="https://vapepa.fi/toimikunna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82BB35D5-289E-9300-CE1C-2D4BEE555D37}"/>
              </a:ext>
            </a:extLst>
          </p:cNvPr>
          <p:cNvSpPr>
            <a:spLocks noGrp="1" noChangeArrowheads="1"/>
          </p:cNvSpPr>
          <p:nvPr>
            <p:ph type="dt" sz="half" idx="4294967295"/>
          </p:nvPr>
        </p:nvSpPr>
        <p:spPr>
          <a:xfrm>
            <a:off x="8504767" y="6248400"/>
            <a:ext cx="2540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EC7"/>
              </a:buClr>
              <a:buChar char="•"/>
              <a:defRPr sz="2400">
                <a:solidFill>
                  <a:schemeClr val="tx1"/>
                </a:solidFill>
                <a:latin typeface="Verdana" panose="020B0604030504040204" pitchFamily="34" charset="0"/>
              </a:defRPr>
            </a:lvl1pPr>
            <a:lvl2pPr marL="742950" indent="-285750">
              <a:spcBef>
                <a:spcPct val="20000"/>
              </a:spcBef>
              <a:buClr>
                <a:srgbClr val="006EC7"/>
              </a:buClr>
              <a:buChar char="–"/>
              <a:defRPr sz="2400">
                <a:solidFill>
                  <a:schemeClr val="tx1"/>
                </a:solidFill>
                <a:latin typeface="Verdana" panose="020B0604030504040204" pitchFamily="34" charset="0"/>
              </a:defRPr>
            </a:lvl2pPr>
            <a:lvl3pPr marL="1143000" indent="-228600">
              <a:spcBef>
                <a:spcPct val="20000"/>
              </a:spcBef>
              <a:buClr>
                <a:srgbClr val="006EC7"/>
              </a:buClr>
              <a:buChar char="–"/>
              <a:defRPr sz="2400">
                <a:solidFill>
                  <a:schemeClr val="tx1"/>
                </a:solidFill>
                <a:latin typeface="Verdana" panose="020B0604030504040204" pitchFamily="34" charset="0"/>
              </a:defRPr>
            </a:lvl3pPr>
            <a:lvl4pPr marL="1600200" indent="-228600">
              <a:spcBef>
                <a:spcPct val="20000"/>
              </a:spcBef>
              <a:buClr>
                <a:srgbClr val="006EC7"/>
              </a:buClr>
              <a:buChar char="–"/>
              <a:defRPr sz="2400">
                <a:solidFill>
                  <a:schemeClr val="tx1"/>
                </a:solidFill>
                <a:latin typeface="Verdana" panose="020B0604030504040204" pitchFamily="34" charset="0"/>
              </a:defRPr>
            </a:lvl4pPr>
            <a:lvl5pPr marL="2057400" indent="-228600">
              <a:spcBef>
                <a:spcPct val="20000"/>
              </a:spcBef>
              <a:buClr>
                <a:srgbClr val="006EC7"/>
              </a:buClr>
              <a:buChar char="–"/>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27DFC8-A845-4F47-8125-09235E30A871}" type="datetime1">
              <a:rPr kumimoji="0" lang="fi-FI" altLang="fi-FI"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21.4.2026</a:t>
            </a:fld>
            <a:endParaRPr kumimoji="0" lang="fi-FI" altLang="fi-FI"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099" name="Rectangle 6">
            <a:extLst>
              <a:ext uri="{FF2B5EF4-FFF2-40B4-BE49-F238E27FC236}">
                <a16:creationId xmlns:a16="http://schemas.microsoft.com/office/drawing/2014/main" id="{9894FD86-0940-1C13-35A1-FF4AD57509CC}"/>
              </a:ext>
            </a:extLst>
          </p:cNvPr>
          <p:cNvSpPr>
            <a:spLocks noGrp="1" noChangeArrowheads="1"/>
          </p:cNvSpPr>
          <p:nvPr>
            <p:ph type="sldNum" sz="quarter" idx="4294967295"/>
          </p:nvPr>
        </p:nvSpPr>
        <p:spPr>
          <a:xfrm>
            <a:off x="11053235" y="6248400"/>
            <a:ext cx="935567"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EC7"/>
              </a:buClr>
              <a:buChar char="•"/>
              <a:defRPr sz="2400">
                <a:solidFill>
                  <a:schemeClr val="tx1"/>
                </a:solidFill>
                <a:latin typeface="Verdana" panose="020B0604030504040204" pitchFamily="34" charset="0"/>
              </a:defRPr>
            </a:lvl1pPr>
            <a:lvl2pPr marL="742950" indent="-285750">
              <a:spcBef>
                <a:spcPct val="20000"/>
              </a:spcBef>
              <a:buClr>
                <a:srgbClr val="006EC7"/>
              </a:buClr>
              <a:buChar char="–"/>
              <a:defRPr sz="2400">
                <a:solidFill>
                  <a:schemeClr val="tx1"/>
                </a:solidFill>
                <a:latin typeface="Verdana" panose="020B0604030504040204" pitchFamily="34" charset="0"/>
              </a:defRPr>
            </a:lvl2pPr>
            <a:lvl3pPr marL="1143000" indent="-228600">
              <a:spcBef>
                <a:spcPct val="20000"/>
              </a:spcBef>
              <a:buClr>
                <a:srgbClr val="006EC7"/>
              </a:buClr>
              <a:buChar char="–"/>
              <a:defRPr sz="2400">
                <a:solidFill>
                  <a:schemeClr val="tx1"/>
                </a:solidFill>
                <a:latin typeface="Verdana" panose="020B0604030504040204" pitchFamily="34" charset="0"/>
              </a:defRPr>
            </a:lvl3pPr>
            <a:lvl4pPr marL="1600200" indent="-228600">
              <a:spcBef>
                <a:spcPct val="20000"/>
              </a:spcBef>
              <a:buClr>
                <a:srgbClr val="006EC7"/>
              </a:buClr>
              <a:buChar char="–"/>
              <a:defRPr sz="2400">
                <a:solidFill>
                  <a:schemeClr val="tx1"/>
                </a:solidFill>
                <a:latin typeface="Verdana" panose="020B0604030504040204" pitchFamily="34" charset="0"/>
              </a:defRPr>
            </a:lvl4pPr>
            <a:lvl5pPr marL="2057400" indent="-228600">
              <a:spcBef>
                <a:spcPct val="20000"/>
              </a:spcBef>
              <a:buClr>
                <a:srgbClr val="006EC7"/>
              </a:buClr>
              <a:buChar char="–"/>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6EC7"/>
              </a:buClr>
              <a:buChar char="–"/>
              <a:defRPr sz="24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7083F-CDCC-1F44-B3B7-D1CA13D14461}" type="slidenum">
              <a:rPr kumimoji="0" lang="fi-FI" altLang="fi-FI"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i-FI" altLang="fi-FI" sz="10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101" name="Rectangle 6">
            <a:extLst>
              <a:ext uri="{FF2B5EF4-FFF2-40B4-BE49-F238E27FC236}">
                <a16:creationId xmlns:a16="http://schemas.microsoft.com/office/drawing/2014/main" id="{425D2D7A-BBA2-341A-CAF8-9F0DB088CF2F}"/>
              </a:ext>
            </a:extLst>
          </p:cNvPr>
          <p:cNvSpPr>
            <a:spLocks noGrp="1" noChangeArrowheads="1"/>
          </p:cNvSpPr>
          <p:nvPr>
            <p:ph type="ctrTitle"/>
          </p:nvPr>
        </p:nvSpPr>
        <p:spPr>
          <a:xfrm>
            <a:off x="1168506" y="4909901"/>
            <a:ext cx="9854988" cy="1336927"/>
          </a:xfrm>
        </p:spPr>
        <p:txBody>
          <a:bodyPr/>
          <a:lstStyle/>
          <a:p>
            <a:pPr eaLnBrk="1" hangingPunct="1"/>
            <a:r>
              <a:rPr lang="fi-FI" altLang="fi-FI" dirty="0"/>
              <a:t>Ensihuoltotoiminta</a:t>
            </a:r>
            <a:br>
              <a:rPr lang="fi-FI" altLang="fi-FI" dirty="0"/>
            </a:br>
            <a:r>
              <a:rPr kumimoji="0" lang="fi-FI" altLang="en-US" sz="2000" b="0" i="0" u="none" strike="noStrike" kern="1200" cap="none" spc="0" normalizeH="0" baseline="0" noProof="0" dirty="0">
                <a:ln>
                  <a:noFill/>
                </a:ln>
                <a:solidFill>
                  <a:srgbClr val="000000"/>
                </a:solidFill>
                <a:effectLst/>
                <a:uLnTx/>
                <a:uFillTx/>
                <a:latin typeface="Verdana"/>
                <a:ea typeface="+mj-ea"/>
                <a:cs typeface="+mj-cs"/>
              </a:rPr>
              <a:t>Vapaaehtoiset viranomaisten tukena erilaisissa onnettomuuksissa ja häiriötilanteissa</a:t>
            </a:r>
            <a:endParaRPr lang="fi-FI" altLang="fi-FI" dirty="0"/>
          </a:p>
        </p:txBody>
      </p:sp>
      <p:pic>
        <p:nvPicPr>
          <p:cNvPr id="2" name="Kuva 1">
            <a:extLst>
              <a:ext uri="{FF2B5EF4-FFF2-40B4-BE49-F238E27FC236}">
                <a16:creationId xmlns:a16="http://schemas.microsoft.com/office/drawing/2014/main" id="{49FFC18C-02BB-3B95-7E20-3CFFDD5C95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70559" y="5933320"/>
            <a:ext cx="2018244" cy="7707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D2E6212-435D-C685-9A7F-2219B5B2FF7A}"/>
              </a:ext>
            </a:extLst>
          </p:cNvPr>
          <p:cNvSpPr>
            <a:spLocks noGrp="1" noChangeArrowheads="1"/>
          </p:cNvSpPr>
          <p:nvPr>
            <p:ph type="title"/>
          </p:nvPr>
        </p:nvSpPr>
        <p:spPr>
          <a:xfrm>
            <a:off x="908174" y="511199"/>
            <a:ext cx="10515600" cy="685753"/>
          </a:xfrm>
        </p:spPr>
        <p:txBody>
          <a:bodyPr/>
          <a:lstStyle/>
          <a:p>
            <a:pPr eaLnBrk="1" hangingPunct="1"/>
            <a:r>
              <a:rPr lang="fi-FI" altLang="fi-FI" sz="3000" dirty="0">
                <a:solidFill>
                  <a:schemeClr val="accent1"/>
                </a:solidFill>
              </a:rPr>
              <a:t>Lisätietoa ensihuoltotoiminnasta</a:t>
            </a:r>
          </a:p>
        </p:txBody>
      </p:sp>
      <p:sp>
        <p:nvSpPr>
          <p:cNvPr id="13317" name="Rectangle 3">
            <a:extLst>
              <a:ext uri="{FF2B5EF4-FFF2-40B4-BE49-F238E27FC236}">
                <a16:creationId xmlns:a16="http://schemas.microsoft.com/office/drawing/2014/main" id="{A4B5E86D-6D1C-2AE5-E4A7-2F662F826D49}"/>
              </a:ext>
            </a:extLst>
          </p:cNvPr>
          <p:cNvSpPr>
            <a:spLocks noGrp="1" noChangeArrowheads="1"/>
          </p:cNvSpPr>
          <p:nvPr>
            <p:ph type="body" sz="half" idx="1"/>
          </p:nvPr>
        </p:nvSpPr>
        <p:spPr>
          <a:xfrm>
            <a:off x="908175" y="1471526"/>
            <a:ext cx="7740525" cy="4598877"/>
          </a:xfrm>
        </p:spPr>
        <p:txBody>
          <a:bodyPr/>
          <a:lstStyle/>
          <a:p>
            <a:pPr>
              <a:buFont typeface="Times"/>
              <a:buChar char="•"/>
              <a:defRPr/>
            </a:pPr>
            <a:r>
              <a:rPr lang="fi-FI" altLang="fi-FI" sz="2086" dirty="0"/>
              <a:t>Tietoa ensihuollosta Vapaaehtoistieto-sivustolla </a:t>
            </a:r>
            <a:r>
              <a:rPr lang="fi-FI" altLang="fi-FI" sz="2086" dirty="0">
                <a:solidFill>
                  <a:srgbClr val="C00000"/>
                </a:solidFill>
              </a:rPr>
              <a:t>XXXXXXXXXXXXXXX</a:t>
            </a:r>
          </a:p>
          <a:p>
            <a:pPr>
              <a:buFont typeface="Times"/>
              <a:buChar char="•"/>
              <a:defRPr/>
            </a:pPr>
            <a:endParaRPr lang="fi-FI" altLang="fi-FI" sz="2086" dirty="0"/>
          </a:p>
          <a:p>
            <a:pPr>
              <a:buFont typeface="Times"/>
              <a:buChar char="•"/>
              <a:defRPr/>
            </a:pPr>
            <a:r>
              <a:rPr lang="fi-FI" altLang="fi-FI" sz="2086" dirty="0"/>
              <a:t>Ensihuolto-toimijoiden ryhmä Facebookissa</a:t>
            </a:r>
          </a:p>
          <a:p>
            <a:pPr lvl="1">
              <a:buFont typeface="Times"/>
              <a:buChar char="•"/>
              <a:defRPr/>
            </a:pPr>
            <a:r>
              <a:rPr lang="fi-FI" altLang="fi-FI" sz="1633" dirty="0"/>
              <a:t>Suljettu ryhmä vapaamuotoiseen keskusteluun, informointiin ja yhteydenpitoon. Ryhmä on suljettu, eli kuka tahansa voi nähdä ryhmän ja sen jäsenet, mutta vain jäsenet näkevät julkaisut. </a:t>
            </a:r>
          </a:p>
          <a:p>
            <a:pPr lvl="1">
              <a:buFont typeface="Times"/>
              <a:buChar char="•"/>
              <a:defRPr/>
            </a:pPr>
            <a:r>
              <a:rPr lang="fi-FI" altLang="fi-FI" sz="1633" dirty="0"/>
              <a:t>Hakusanalla ”ensihuolto”, koordinoijana Punainen Risti/Vapepa</a:t>
            </a:r>
          </a:p>
          <a:p>
            <a:pPr lvl="1">
              <a:buFont typeface="Times"/>
              <a:buChar char="•"/>
              <a:defRPr/>
            </a:pPr>
            <a:r>
              <a:rPr lang="fi-FI" altLang="fi-FI" sz="1633" dirty="0">
                <a:solidFill>
                  <a:schemeClr val="accent1"/>
                </a:solidFill>
                <a:hlinkClick r:id="rId2">
                  <a:extLst>
                    <a:ext uri="{A12FA001-AC4F-418D-AE19-62706E023703}">
                      <ahyp:hlinkClr xmlns:ahyp="http://schemas.microsoft.com/office/drawing/2018/hyperlinkcolor" val="tx"/>
                    </a:ext>
                  </a:extLst>
                </a:hlinkClick>
              </a:rPr>
              <a:t>https://www.facebook.com/groups/ensihuolto</a:t>
            </a:r>
            <a:r>
              <a:rPr lang="fi-FI" altLang="fi-FI" sz="1633" dirty="0">
                <a:solidFill>
                  <a:schemeClr val="accent1"/>
                </a:solidFill>
              </a:rPr>
              <a:t> </a:t>
            </a:r>
          </a:p>
          <a:p>
            <a:pPr marL="494378" lvl="1" indent="0">
              <a:buNone/>
              <a:defRPr/>
            </a:pPr>
            <a:endParaRPr lang="fi-FI" altLang="fi-FI" sz="1633" dirty="0"/>
          </a:p>
          <a:p>
            <a:pPr>
              <a:buFont typeface="Verdana" pitchFamily="34" charset="0"/>
              <a:buNone/>
              <a:defRPr/>
            </a:pPr>
            <a:r>
              <a:rPr lang="fi-FI" altLang="fi-FI" sz="2086" dirty="0"/>
              <a:t>- </a:t>
            </a:r>
            <a:r>
              <a:rPr lang="fi-FI" altLang="fi-FI" sz="2086" dirty="0">
                <a:solidFill>
                  <a:schemeClr val="accent1"/>
                </a:solidFill>
                <a:hlinkClick r:id="rId3">
                  <a:extLst>
                    <a:ext uri="{A12FA001-AC4F-418D-AE19-62706E023703}">
                      <ahyp:hlinkClr xmlns:ahyp="http://schemas.microsoft.com/office/drawing/2018/hyperlinkcolor" val="tx"/>
                    </a:ext>
                  </a:extLst>
                </a:hlinkClick>
              </a:rPr>
              <a:t>Vapepa.f</a:t>
            </a:r>
            <a:r>
              <a:rPr lang="fi-FI" altLang="fi-FI" sz="2086" dirty="0">
                <a:solidFill>
                  <a:schemeClr val="accent1"/>
                </a:solidFill>
              </a:rPr>
              <a:t>i </a:t>
            </a:r>
            <a:r>
              <a:rPr lang="fi-FI" altLang="fi-FI" sz="2086" dirty="0"/>
              <a:t>-sivuilla ajankohtaista paikallistason tietoa</a:t>
            </a:r>
          </a:p>
          <a:p>
            <a:pPr>
              <a:buFont typeface="Verdana" pitchFamily="34" charset="0"/>
              <a:buNone/>
              <a:defRPr/>
            </a:pPr>
            <a:endParaRPr lang="en-US" altLang="fi-FI" sz="2086" dirty="0"/>
          </a:p>
          <a:p>
            <a:pPr eaLnBrk="1" hangingPunct="1">
              <a:buFontTx/>
              <a:buNone/>
              <a:defRPr/>
            </a:pPr>
            <a:endParaRPr lang="fi-FI" altLang="fi-FI" sz="2086" dirty="0"/>
          </a:p>
        </p:txBody>
      </p:sp>
      <p:pic>
        <p:nvPicPr>
          <p:cNvPr id="2" name="Kuva 1">
            <a:extLst>
              <a:ext uri="{FF2B5EF4-FFF2-40B4-BE49-F238E27FC236}">
                <a16:creationId xmlns:a16="http://schemas.microsoft.com/office/drawing/2014/main" id="{009A5949-13FB-3002-A1D7-D244AC498242}"/>
              </a:ext>
            </a:extLst>
          </p:cNvPr>
          <p:cNvPicPr>
            <a:picLocks noChangeAspect="1"/>
          </p:cNvPicPr>
          <p:nvPr/>
        </p:nvPicPr>
        <p:blipFill>
          <a:blip r:embed="rId4"/>
          <a:stretch>
            <a:fillRect/>
          </a:stretch>
        </p:blipFill>
        <p:spPr>
          <a:xfrm>
            <a:off x="8521700" y="2730500"/>
            <a:ext cx="1397000" cy="1397000"/>
          </a:xfrm>
          <a:prstGeom prst="rect">
            <a:avLst/>
          </a:prstGeom>
        </p:spPr>
      </p:pic>
      <p:pic>
        <p:nvPicPr>
          <p:cNvPr id="3" name="Kuva 2">
            <a:extLst>
              <a:ext uri="{FF2B5EF4-FFF2-40B4-BE49-F238E27FC236}">
                <a16:creationId xmlns:a16="http://schemas.microsoft.com/office/drawing/2014/main" id="{89F8C466-9089-D990-9275-6221828ECD0B}"/>
              </a:ext>
            </a:extLst>
          </p:cNvPr>
          <p:cNvPicPr>
            <a:picLocks noChangeAspect="1"/>
          </p:cNvPicPr>
          <p:nvPr/>
        </p:nvPicPr>
        <p:blipFill>
          <a:blip r:embed="rId5"/>
          <a:stretch>
            <a:fillRect/>
          </a:stretch>
        </p:blipFill>
        <p:spPr>
          <a:xfrm>
            <a:off x="8521700" y="4400451"/>
            <a:ext cx="1397000" cy="139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F910-1C61-41A9-B4D7-94BD7D30610B}"/>
              </a:ext>
            </a:extLst>
          </p:cNvPr>
          <p:cNvSpPr>
            <a:spLocks noGrp="1"/>
          </p:cNvSpPr>
          <p:nvPr>
            <p:ph type="title"/>
          </p:nvPr>
        </p:nvSpPr>
        <p:spPr>
          <a:xfrm>
            <a:off x="654577" y="152400"/>
            <a:ext cx="10822516" cy="1143000"/>
          </a:xfrm>
        </p:spPr>
        <p:txBody>
          <a:bodyPr/>
          <a:lstStyle/>
          <a:p>
            <a:r>
              <a:rPr lang="fi-FI" sz="3000" dirty="0">
                <a:latin typeface="Arial" panose="020B0604020202020204" pitchFamily="34" charset="0"/>
                <a:cs typeface="Arial" panose="020B0604020202020204" pitchFamily="34" charset="0"/>
              </a:rPr>
              <a:t>Vapepa-verkoston toiminta on</a:t>
            </a:r>
          </a:p>
        </p:txBody>
      </p:sp>
      <p:sp>
        <p:nvSpPr>
          <p:cNvPr id="3" name="Content Placeholder 2">
            <a:extLst>
              <a:ext uri="{FF2B5EF4-FFF2-40B4-BE49-F238E27FC236}">
                <a16:creationId xmlns:a16="http://schemas.microsoft.com/office/drawing/2014/main" id="{7E39E8B0-BC22-4488-89DE-2D3DACC74CB9}"/>
              </a:ext>
            </a:extLst>
          </p:cNvPr>
          <p:cNvSpPr>
            <a:spLocks noGrp="1"/>
          </p:cNvSpPr>
          <p:nvPr>
            <p:ph sz="half" idx="1"/>
          </p:nvPr>
        </p:nvSpPr>
        <p:spPr>
          <a:xfrm>
            <a:off x="7208268" y="4238750"/>
            <a:ext cx="4780534" cy="1810464"/>
          </a:xfrm>
        </p:spPr>
        <p:style>
          <a:lnRef idx="2">
            <a:schemeClr val="accent2"/>
          </a:lnRef>
          <a:fillRef idx="1">
            <a:schemeClr val="lt1"/>
          </a:fillRef>
          <a:effectRef idx="0">
            <a:schemeClr val="accent2"/>
          </a:effectRef>
          <a:fontRef idx="minor">
            <a:schemeClr val="dk1"/>
          </a:fontRef>
        </p:style>
        <p:txBody>
          <a:bodyPr anchor="ct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fi-FI" altLang="fi-FI" sz="2086" b="1" i="0" u="none" strike="noStrike" kern="1200" cap="none" spc="0" normalizeH="0" baseline="0" noProof="0" dirty="0">
                <a:ln>
                  <a:noFill/>
                </a:ln>
                <a:solidFill>
                  <a:srgbClr val="006EC7"/>
                </a:solidFill>
                <a:effectLst/>
                <a:uLnTx/>
                <a:uFillTx/>
                <a:latin typeface="Arial" panose="020B0604020202020204" pitchFamily="34" charset="0"/>
                <a:ea typeface="+mn-ea"/>
                <a:cs typeface="Arial" panose="020B0604020202020204" pitchFamily="34" charset="0"/>
              </a:rPr>
              <a:t>Toiminta-ajatus:</a:t>
            </a:r>
            <a:r>
              <a:rPr kumimoji="0" lang="fi-FI" altLang="fi-FI" sz="2086"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fi-FI" altLang="fi-FI" sz="190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Kukin järjestö tarjoaa omaa osaamistaan, henkilöstöään ja kalustoaan viranomaisten tueksi; toimitaan ensisijassa omalla toimialalla.</a:t>
            </a:r>
            <a:endParaRPr lang="fi-FI" dirty="0">
              <a:ea typeface="Verdana"/>
            </a:endParaRPr>
          </a:p>
        </p:txBody>
      </p:sp>
      <p:graphicFrame>
        <p:nvGraphicFramePr>
          <p:cNvPr id="7" name="Content Placeholder 5">
            <a:extLst>
              <a:ext uri="{FF2B5EF4-FFF2-40B4-BE49-F238E27FC236}">
                <a16:creationId xmlns:a16="http://schemas.microsoft.com/office/drawing/2014/main" id="{FC588A36-D718-4E03-BB47-2B989464B22E}"/>
              </a:ext>
            </a:extLst>
          </p:cNvPr>
          <p:cNvGraphicFramePr>
            <a:graphicFrameLocks noGrp="1"/>
          </p:cNvGraphicFramePr>
          <p:nvPr>
            <p:ph sz="half" idx="2"/>
          </p:nvPr>
        </p:nvGraphicFramePr>
        <p:xfrm>
          <a:off x="714907" y="1295400"/>
          <a:ext cx="5494337" cy="459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D1D2E6E1-83C6-40F1-889E-A8AC49E79B0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4E3C7-1C6E-4E84-8B1E-17D95858EC7F}" type="datetime1">
              <a:rPr kumimoji="0" lang="fi-FI"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21.4.2026</a:t>
            </a:fld>
            <a:endParaRPr kumimoji="0" lang="fi-FI" sz="1800" b="0" i="0" u="none" strike="noStrike" kern="1200" cap="none" spc="0" normalizeH="0" baseline="0" noProof="0">
              <a:ln>
                <a:noFill/>
              </a:ln>
              <a:solidFill>
                <a:srgbClr val="000000"/>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EE100BCF-7D58-40DC-8140-E7C9133F1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146C9-6847-4E7A-87B0-DF41C9C1A354}" type="slidenum">
              <a:rPr kumimoji="0" lang="fi-FI" alt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alt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9" name="Picture 8">
            <a:extLst>
              <a:ext uri="{FF2B5EF4-FFF2-40B4-BE49-F238E27FC236}">
                <a16:creationId xmlns:a16="http://schemas.microsoft.com/office/drawing/2014/main" id="{1655A3C4-0E21-403C-8949-47D9B7808FB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08268" y="1357199"/>
            <a:ext cx="4725544" cy="2682365"/>
          </a:xfrm>
          <a:prstGeom prst="rect">
            <a:avLst/>
          </a:prstGeom>
        </p:spPr>
      </p:pic>
      <p:sp>
        <p:nvSpPr>
          <p:cNvPr id="10" name="TextBox 9">
            <a:extLst>
              <a:ext uri="{FF2B5EF4-FFF2-40B4-BE49-F238E27FC236}">
                <a16:creationId xmlns:a16="http://schemas.microsoft.com/office/drawing/2014/main" id="{D6747120-4B9C-4DB3-A4C8-8C6205E66FF8}"/>
              </a:ext>
            </a:extLst>
          </p:cNvPr>
          <p:cNvSpPr txBox="1"/>
          <p:nvPr/>
        </p:nvSpPr>
        <p:spPr>
          <a:xfrm>
            <a:off x="10722595" y="1110856"/>
            <a:ext cx="12662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0000"/>
                </a:solidFill>
                <a:effectLst/>
                <a:uLnTx/>
                <a:uFillTx/>
                <a:latin typeface="Verdana"/>
                <a:ea typeface="+mn-ea"/>
                <a:cs typeface="+mn-cs"/>
              </a:rPr>
              <a:t>Kuva: Ibrahim Malla</a:t>
            </a:r>
          </a:p>
        </p:txBody>
      </p:sp>
    </p:spTree>
    <p:extLst>
      <p:ext uri="{BB962C8B-B14F-4D97-AF65-F5344CB8AC3E}">
        <p14:creationId xmlns:p14="http://schemas.microsoft.com/office/powerpoint/2010/main" val="1821584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FDD10ED-91AD-2C91-EA1E-B018D01330D5}"/>
              </a:ext>
            </a:extLst>
          </p:cNvPr>
          <p:cNvSpPr>
            <a:spLocks noGrp="1" noChangeArrowheads="1"/>
          </p:cNvSpPr>
          <p:nvPr>
            <p:ph type="title"/>
          </p:nvPr>
        </p:nvSpPr>
        <p:spPr>
          <a:xfrm>
            <a:off x="662363" y="146903"/>
            <a:ext cx="8608856" cy="1143240"/>
          </a:xfrm>
        </p:spPr>
        <p:txBody>
          <a:bodyPr/>
          <a:lstStyle/>
          <a:p>
            <a:pPr eaLnBrk="1" hangingPunct="1"/>
            <a:r>
              <a:rPr lang="fi-FI" altLang="fi-FI" sz="3356" dirty="0">
                <a:solidFill>
                  <a:schemeClr val="accent1"/>
                </a:solidFill>
              </a:rPr>
              <a:t>Ensihuollon hälytysryhmätoiminta</a:t>
            </a:r>
          </a:p>
        </p:txBody>
      </p:sp>
      <p:sp>
        <p:nvSpPr>
          <p:cNvPr id="15365" name="Rectangle 3">
            <a:extLst>
              <a:ext uri="{FF2B5EF4-FFF2-40B4-BE49-F238E27FC236}">
                <a16:creationId xmlns:a16="http://schemas.microsoft.com/office/drawing/2014/main" id="{10563AD5-DFD3-B34C-8098-006FD5C29316}"/>
              </a:ext>
            </a:extLst>
          </p:cNvPr>
          <p:cNvSpPr>
            <a:spLocks noGrp="1" noChangeArrowheads="1"/>
          </p:cNvSpPr>
          <p:nvPr>
            <p:ph type="body" sz="half" idx="1"/>
          </p:nvPr>
        </p:nvSpPr>
        <p:spPr>
          <a:xfrm>
            <a:off x="662363" y="1083953"/>
            <a:ext cx="10867274" cy="4862437"/>
          </a:xfrm>
        </p:spPr>
        <p:txBody>
          <a:bodyPr/>
          <a:lstStyle/>
          <a:p>
            <a:pPr marL="0" indent="0">
              <a:buNone/>
              <a:defRPr/>
            </a:pPr>
            <a:r>
              <a:rPr lang="fi-FI" altLang="fi-FI" sz="2400" dirty="0"/>
              <a:t>Suomen Punaisen Ristin ensihuoltotoiminnan laatuohjeessa on kuvattu ensihuollon hälytysryhmän ja toimijoiden minimitaso.</a:t>
            </a:r>
          </a:p>
          <a:p>
            <a:pPr marL="0" indent="0">
              <a:buNone/>
              <a:defRPr/>
            </a:pPr>
            <a:r>
              <a:rPr lang="fi-FI" altLang="fi-FI" sz="2200" dirty="0"/>
              <a:t>Vapepa –verkoston hälytysryhmien suositellaan noudattavan samaa laatuohjetta toiminnan yhteneväisyyden takia.</a:t>
            </a:r>
          </a:p>
          <a:p>
            <a:pPr marL="0" indent="0">
              <a:buNone/>
              <a:defRPr/>
            </a:pPr>
            <a:endParaRPr lang="fi-FI" altLang="fi-FI" sz="1800" dirty="0"/>
          </a:p>
          <a:p>
            <a:pPr lvl="1" eaLnBrk="1" hangingPunct="1">
              <a:buFont typeface="Times"/>
              <a:buChar char="•"/>
              <a:defRPr/>
            </a:pPr>
            <a:r>
              <a:rPr lang="fi-FI" altLang="fi-FI" sz="1900" dirty="0"/>
              <a:t>Hälytysryhmän tehtävät</a:t>
            </a:r>
          </a:p>
          <a:p>
            <a:pPr lvl="1" eaLnBrk="1" hangingPunct="1">
              <a:buFont typeface="Times"/>
              <a:buChar char="•"/>
              <a:defRPr/>
            </a:pPr>
            <a:r>
              <a:rPr lang="fi-FI" altLang="fi-FI" sz="1900" dirty="0"/>
              <a:t>Ensihuollon hälytystehtävällä toimiminen </a:t>
            </a:r>
          </a:p>
          <a:p>
            <a:pPr lvl="1" eaLnBrk="1" hangingPunct="1">
              <a:buFont typeface="Times"/>
              <a:buChar char="•"/>
              <a:defRPr/>
            </a:pPr>
            <a:r>
              <a:rPr lang="fi-FI" altLang="fi-FI" sz="1900" dirty="0"/>
              <a:t>Hälytysryhmän vaatimukset</a:t>
            </a:r>
          </a:p>
          <a:p>
            <a:pPr lvl="1" eaLnBrk="1" hangingPunct="1">
              <a:buFont typeface="Times"/>
              <a:buChar char="•"/>
              <a:defRPr/>
            </a:pPr>
            <a:r>
              <a:rPr lang="fi-FI" altLang="fi-FI" sz="1900" dirty="0"/>
              <a:t>Ensihuollon hälytysryhmäläiseltä edellytetään</a:t>
            </a:r>
          </a:p>
          <a:p>
            <a:pPr lvl="1" eaLnBrk="1" hangingPunct="1">
              <a:buFont typeface="Times"/>
              <a:buChar char="•"/>
              <a:defRPr/>
            </a:pPr>
            <a:r>
              <a:rPr lang="fi-FI" altLang="fi-FI" sz="1900" dirty="0"/>
              <a:t>Ensihuollon hälytysryhmäläisten koulutussuositukset</a:t>
            </a:r>
          </a:p>
          <a:p>
            <a:pPr lvl="1" eaLnBrk="1" hangingPunct="1">
              <a:buFont typeface="Times"/>
              <a:buChar char="•"/>
              <a:defRPr/>
            </a:pPr>
            <a:r>
              <a:rPr lang="fi-FI" altLang="fi-FI" sz="1900" dirty="0"/>
              <a:t>Osaston muiden toimintaryhmien vapaaehtoisten hyödyntäminen ensihuoltotehtävillä</a:t>
            </a:r>
          </a:p>
          <a:p>
            <a:pPr lvl="1" eaLnBrk="1" hangingPunct="1">
              <a:buFont typeface="Times"/>
              <a:buChar char="•"/>
              <a:defRPr/>
            </a:pPr>
            <a:r>
              <a:rPr lang="fi-FI" altLang="fi-FI" sz="1900" dirty="0"/>
              <a:t>Vapepa ja muu järjestöverkosto osana ensihuoltotoimintaa</a:t>
            </a:r>
          </a:p>
          <a:p>
            <a:pPr lvl="1" eaLnBrk="1" hangingPunct="1">
              <a:buFont typeface="Times"/>
              <a:buChar char="•"/>
              <a:defRPr/>
            </a:pPr>
            <a:r>
              <a:rPr lang="fi-FI" altLang="fi-FI" sz="1900" dirty="0"/>
              <a:t>Kouluttamattomat ja spontaanit vapaaehtoiset ensihuollon tehtävillä</a:t>
            </a:r>
          </a:p>
        </p:txBody>
      </p:sp>
    </p:spTree>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7925C48-2368-18F3-BDB2-33CECECE6F16}"/>
              </a:ext>
            </a:extLst>
          </p:cNvPr>
          <p:cNvSpPr>
            <a:spLocks noGrp="1" noChangeArrowheads="1"/>
          </p:cNvSpPr>
          <p:nvPr>
            <p:ph type="title"/>
          </p:nvPr>
        </p:nvSpPr>
        <p:spPr>
          <a:xfrm>
            <a:off x="511729" y="340917"/>
            <a:ext cx="10515600" cy="781750"/>
          </a:xfrm>
        </p:spPr>
        <p:txBody>
          <a:bodyPr/>
          <a:lstStyle/>
          <a:p>
            <a:pPr eaLnBrk="1" hangingPunct="1"/>
            <a:r>
              <a:rPr lang="fi-FI" altLang="fi-FI" dirty="0">
                <a:solidFill>
                  <a:schemeClr val="accent1"/>
                </a:solidFill>
              </a:rPr>
              <a:t>Toiminta- ja hälytysryhmää perustettaessa</a:t>
            </a:r>
          </a:p>
        </p:txBody>
      </p:sp>
      <p:sp>
        <p:nvSpPr>
          <p:cNvPr id="18435" name="Rectangle 3">
            <a:extLst>
              <a:ext uri="{FF2B5EF4-FFF2-40B4-BE49-F238E27FC236}">
                <a16:creationId xmlns:a16="http://schemas.microsoft.com/office/drawing/2014/main" id="{9102AC9C-254A-5F56-CE50-D3A6DEABF331}"/>
              </a:ext>
            </a:extLst>
          </p:cNvPr>
          <p:cNvSpPr>
            <a:spLocks noGrp="1" noChangeArrowheads="1"/>
          </p:cNvSpPr>
          <p:nvPr>
            <p:ph type="body" idx="14"/>
          </p:nvPr>
        </p:nvSpPr>
        <p:spPr>
          <a:xfrm>
            <a:off x="721454" y="2038525"/>
            <a:ext cx="5301842" cy="4255463"/>
          </a:xfrm>
        </p:spPr>
        <p:txBody>
          <a:bodyPr/>
          <a:lstStyle/>
          <a:p>
            <a:r>
              <a:rPr lang="fi-FI" altLang="fi-FI" sz="2000" b="1" dirty="0"/>
              <a:t>Ryhmän ja jäsenet</a:t>
            </a:r>
          </a:p>
          <a:p>
            <a:pPr marL="342900" marR="0" lvl="0" indent="-34290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kokoamme ryhmän? Miten valitsemme jäsenet nyt ja jatkossa? </a:t>
            </a:r>
          </a:p>
          <a:p>
            <a:pPr marL="342900" marR="0" lvl="0" indent="-34290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varmistamme monipuolisen osaamisen?</a:t>
            </a:r>
          </a:p>
          <a:p>
            <a:pPr marL="342900" marR="0" lvl="0" indent="-34290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huolehdimme ryhmästä: ryhmäytyminen, jaksaminen, koulutus, purut, virkistys, tehtävien rajaaminen?</a:t>
            </a:r>
          </a:p>
          <a:p>
            <a:pPr marL="342900" marR="0" lvl="0" indent="-34290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saavutamme ryhmän hälytysvalmiuden? </a:t>
            </a:r>
          </a:p>
          <a:p>
            <a:pPr marL="342900" marR="0" lvl="0" indent="-342900" algn="l" defTabSz="914400" rtl="0" eaLnBrk="1" fontAlgn="base" latinLnBrk="0" hangingPunct="1">
              <a:lnSpc>
                <a:spcPct val="100000"/>
              </a:lnSpc>
              <a:spcBef>
                <a:spcPct val="20000"/>
              </a:spcBef>
              <a:spcAft>
                <a:spcPct val="0"/>
              </a:spcAft>
              <a:buClr>
                <a:schemeClr val="accent1"/>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Kuka toimintaamme johtaa ja hallinnoi</a:t>
            </a:r>
          </a:p>
        </p:txBody>
      </p:sp>
      <p:sp>
        <p:nvSpPr>
          <p:cNvPr id="2" name="Tekstin paikkamerkki 1">
            <a:extLst>
              <a:ext uri="{FF2B5EF4-FFF2-40B4-BE49-F238E27FC236}">
                <a16:creationId xmlns:a16="http://schemas.microsoft.com/office/drawing/2014/main" id="{50D54058-B29C-9793-91CB-D1E05BE6A7B3}"/>
              </a:ext>
            </a:extLst>
          </p:cNvPr>
          <p:cNvSpPr>
            <a:spLocks noGrp="1"/>
          </p:cNvSpPr>
          <p:nvPr>
            <p:ph type="body" idx="15"/>
          </p:nvPr>
        </p:nvSpPr>
        <p:spPr>
          <a:xfrm>
            <a:off x="511729" y="1015739"/>
            <a:ext cx="10842070" cy="712393"/>
          </a:xfrm>
        </p:spPr>
        <p:txBody>
          <a:bodyPr/>
          <a:lstStyle/>
          <a:p>
            <a:r>
              <a:rPr lang="fi-FI" altLang="fi-FI" sz="2400" dirty="0"/>
              <a:t>Mietittäviä, keskusteltavia, sovittavia ja varmistettavia asioita ennen toiminnan aloittamista?</a:t>
            </a:r>
            <a:endParaRPr lang="fi-FI" dirty="0"/>
          </a:p>
        </p:txBody>
      </p:sp>
      <p:sp>
        <p:nvSpPr>
          <p:cNvPr id="3" name="Rectangle 3">
            <a:extLst>
              <a:ext uri="{FF2B5EF4-FFF2-40B4-BE49-F238E27FC236}">
                <a16:creationId xmlns:a16="http://schemas.microsoft.com/office/drawing/2014/main" id="{F07083CE-155B-CAFC-30B4-26B1754A5CBC}"/>
              </a:ext>
            </a:extLst>
          </p:cNvPr>
          <p:cNvSpPr txBox="1">
            <a:spLocks noChangeArrowheads="1"/>
          </p:cNvSpPr>
          <p:nvPr/>
        </p:nvSpPr>
        <p:spPr>
          <a:xfrm>
            <a:off x="6168706" y="2046914"/>
            <a:ext cx="5016615" cy="379796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i-FI" altLang="fi-FI" sz="2000" b="1" dirty="0"/>
              <a:t>Tehtävät, toiminta ja hälytykset</a:t>
            </a:r>
          </a:p>
          <a:p>
            <a:endParaRPr lang="fi-FI" altLang="fi-FI" sz="2000" dirty="0"/>
          </a:p>
          <a:p>
            <a:pPr marL="342900" indent="-342900">
              <a:buClr>
                <a:schemeClr val="accent1"/>
              </a:buClr>
              <a:buSzPct val="75000"/>
              <a:buFont typeface="Wingdings" panose="05000000000000000000" pitchFamily="2" charset="2"/>
              <a:buChar char="q"/>
            </a:pPr>
            <a:r>
              <a:rPr lang="fi-FI" altLang="fi-FI" sz="2000" dirty="0"/>
              <a:t>Mitkä ovat toimintamme rajaukset? (maantieteellinen, tehtävät, kesto, hälytykset)</a:t>
            </a:r>
          </a:p>
          <a:p>
            <a:pPr marL="342900" indent="-342900">
              <a:buClr>
                <a:schemeClr val="accent1"/>
              </a:buClr>
              <a:buSzPct val="75000"/>
              <a:buFont typeface="Wingdings" panose="05000000000000000000" pitchFamily="2" charset="2"/>
              <a:buChar char="q"/>
            </a:pPr>
            <a:r>
              <a:rPr lang="fi-FI" altLang="fi-FI" sz="2000" dirty="0"/>
              <a:t>Miten ja kenelle tiedotamme toiminnasta?</a:t>
            </a:r>
          </a:p>
          <a:p>
            <a:pPr marL="342900" indent="-342900">
              <a:buClr>
                <a:schemeClr val="accent1"/>
              </a:buClr>
              <a:buSzPct val="75000"/>
              <a:buFont typeface="Wingdings" panose="05000000000000000000" pitchFamily="2" charset="2"/>
              <a:buChar char="q"/>
            </a:pPr>
            <a:r>
              <a:rPr lang="fi-FI" altLang="fi-FI" sz="2000" dirty="0"/>
              <a:t>Miten varmistamme oikeanlaisten hälytysten saannin?</a:t>
            </a:r>
          </a:p>
          <a:p>
            <a:pPr marL="342900" indent="-342900">
              <a:buClr>
                <a:schemeClr val="accent1"/>
              </a:buClr>
              <a:buSzPct val="75000"/>
              <a:buFont typeface="Wingdings" panose="05000000000000000000" pitchFamily="2" charset="2"/>
              <a:buChar char="q"/>
            </a:pPr>
            <a:r>
              <a:rPr lang="fi-FI" altLang="fi-FI" sz="2000" dirty="0"/>
              <a:t>Mistä mandaatti ja taloudelliset resurssit auttamistilanteeseen? </a:t>
            </a:r>
            <a:endParaRPr lang="fi-FI" altLang="fi-FI" dirty="0"/>
          </a:p>
          <a:p>
            <a:pPr lvl="1"/>
            <a:endParaRPr lang="fi-FI" altLang="fi-FI"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99D2786-31AB-FB06-95FA-584669F3BDA9}"/>
              </a:ext>
            </a:extLst>
          </p:cNvPr>
          <p:cNvSpPr>
            <a:spLocks noGrp="1" noChangeArrowheads="1"/>
          </p:cNvSpPr>
          <p:nvPr>
            <p:ph type="title"/>
          </p:nvPr>
        </p:nvSpPr>
        <p:spPr>
          <a:xfrm>
            <a:off x="857075" y="367778"/>
            <a:ext cx="9785744" cy="1143240"/>
          </a:xfrm>
        </p:spPr>
        <p:txBody>
          <a:bodyPr/>
          <a:lstStyle/>
          <a:p>
            <a:pPr eaLnBrk="1" hangingPunct="1"/>
            <a:r>
              <a:rPr lang="fi-FI" altLang="fi-FI" sz="3200" dirty="0">
                <a:solidFill>
                  <a:schemeClr val="accent1"/>
                </a:solidFill>
              </a:rPr>
              <a:t>Tietoa ja tukea toiminnan käynnistämiseen</a:t>
            </a:r>
          </a:p>
        </p:txBody>
      </p:sp>
      <p:sp>
        <p:nvSpPr>
          <p:cNvPr id="17411" name="Rectangle 3">
            <a:extLst>
              <a:ext uri="{FF2B5EF4-FFF2-40B4-BE49-F238E27FC236}">
                <a16:creationId xmlns:a16="http://schemas.microsoft.com/office/drawing/2014/main" id="{080E1858-8495-7A9D-4F36-F224CA32546E}"/>
              </a:ext>
            </a:extLst>
          </p:cNvPr>
          <p:cNvSpPr>
            <a:spLocks noGrp="1" noChangeArrowheads="1"/>
          </p:cNvSpPr>
          <p:nvPr>
            <p:ph type="body" sz="half" idx="1"/>
          </p:nvPr>
        </p:nvSpPr>
        <p:spPr>
          <a:xfrm>
            <a:off x="1057588" y="1864575"/>
            <a:ext cx="7431988" cy="4177637"/>
          </a:xfrm>
        </p:spPr>
        <p:txBody>
          <a:bodyPr/>
          <a:lstStyle/>
          <a:p>
            <a:pPr eaLnBrk="1" hangingPunct="1"/>
            <a:r>
              <a:rPr lang="fi-FI" altLang="fi-FI" sz="2086" dirty="0"/>
              <a:t>Punaisen Ristin piirien valmiuden työntekijöiltä </a:t>
            </a:r>
            <a:r>
              <a:rPr lang="fi-FI" altLang="fi-FI" sz="2086" dirty="0">
                <a:solidFill>
                  <a:schemeClr val="accent1"/>
                </a:solidFill>
                <a:hlinkClick r:id="rId2">
                  <a:extLst>
                    <a:ext uri="{A12FA001-AC4F-418D-AE19-62706E023703}">
                      <ahyp:hlinkClr xmlns:ahyp="http://schemas.microsoft.com/office/drawing/2018/hyperlinkcolor" val="tx"/>
                    </a:ext>
                  </a:extLst>
                </a:hlinkClick>
              </a:rPr>
              <a:t>https://piirit.punainenristi.fi/</a:t>
            </a:r>
            <a:r>
              <a:rPr lang="fi-FI" altLang="fi-FI" sz="2086" dirty="0">
                <a:solidFill>
                  <a:schemeClr val="accent1"/>
                </a:solidFill>
              </a:rPr>
              <a:t>  </a:t>
            </a:r>
          </a:p>
          <a:p>
            <a:pPr eaLnBrk="1" hangingPunct="1"/>
            <a:r>
              <a:rPr lang="fi-FI" altLang="fi-FI" sz="2086" dirty="0"/>
              <a:t>Vapaaehtoisen pelastuspalvelun, Vapepan sivuilta </a:t>
            </a:r>
            <a:r>
              <a:rPr lang="fi-FI" altLang="fi-FI" sz="2086" dirty="0">
                <a:solidFill>
                  <a:schemeClr val="accent1"/>
                </a:solidFill>
                <a:hlinkClick r:id="rId3">
                  <a:extLst>
                    <a:ext uri="{A12FA001-AC4F-418D-AE19-62706E023703}">
                      <ahyp:hlinkClr xmlns:ahyp="http://schemas.microsoft.com/office/drawing/2018/hyperlinkcolor" val="tx"/>
                    </a:ext>
                  </a:extLst>
                </a:hlinkClick>
              </a:rPr>
              <a:t>https://vapepa.fi/</a:t>
            </a:r>
            <a:r>
              <a:rPr lang="fi-FI" altLang="fi-FI" sz="2086" dirty="0">
                <a:solidFill>
                  <a:schemeClr val="accent1"/>
                </a:solidFill>
              </a:rPr>
              <a:t> </a:t>
            </a:r>
          </a:p>
          <a:p>
            <a:pPr eaLnBrk="1" hangingPunct="1"/>
            <a:r>
              <a:rPr lang="fi-FI" altLang="fi-FI" sz="2086" dirty="0"/>
              <a:t>Vapepan paikallistoimikunnat </a:t>
            </a:r>
            <a:r>
              <a:rPr lang="fi-FI" altLang="fi-FI" sz="2086" dirty="0">
                <a:solidFill>
                  <a:schemeClr val="accent1"/>
                </a:solidFill>
                <a:hlinkClick r:id="rId4">
                  <a:extLst>
                    <a:ext uri="{A12FA001-AC4F-418D-AE19-62706E023703}">
                      <ahyp:hlinkClr xmlns:ahyp="http://schemas.microsoft.com/office/drawing/2018/hyperlinkcolor" val="tx"/>
                    </a:ext>
                  </a:extLst>
                </a:hlinkClick>
              </a:rPr>
              <a:t>https://vapepa.fi/toimikunnat/</a:t>
            </a:r>
            <a:r>
              <a:rPr lang="fi-FI" altLang="fi-FI" sz="2086" dirty="0">
                <a:solidFill>
                  <a:schemeClr val="accent1"/>
                </a:solidFill>
              </a:rPr>
              <a:t> </a:t>
            </a:r>
          </a:p>
          <a:p>
            <a:pPr eaLnBrk="1" hangingPunct="1">
              <a:buFontTx/>
              <a:buNone/>
            </a:pPr>
            <a:endParaRPr lang="fi-FI" altLang="fi-FI" sz="2086" dirty="0"/>
          </a:p>
          <a:p>
            <a:pPr eaLnBrk="1" hangingPunct="1">
              <a:buFontTx/>
              <a:buNone/>
            </a:pPr>
            <a:r>
              <a:rPr lang="fi-FI" altLang="fi-FI" sz="2086" dirty="0"/>
              <a:t>Tervetuloa mukaan toimintaan!</a:t>
            </a:r>
          </a:p>
        </p:txBody>
      </p:sp>
    </p:spTree>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2DD2EC-22B2-FDA7-CEA0-85EA758CF9C8}"/>
              </a:ext>
            </a:extLst>
          </p:cNvPr>
          <p:cNvSpPr>
            <a:spLocks noGrp="1"/>
          </p:cNvSpPr>
          <p:nvPr>
            <p:ph type="title"/>
          </p:nvPr>
        </p:nvSpPr>
        <p:spPr>
          <a:xfrm>
            <a:off x="917346" y="860564"/>
            <a:ext cx="5602326" cy="781750"/>
          </a:xfrm>
        </p:spPr>
        <p:txBody>
          <a:bodyPr/>
          <a:lstStyle/>
          <a:p>
            <a:r>
              <a:rPr lang="fi-FI" dirty="0">
                <a:solidFill>
                  <a:schemeClr val="accent1"/>
                </a:solidFill>
              </a:rPr>
              <a:t>Esityksen sisältö</a:t>
            </a:r>
          </a:p>
        </p:txBody>
      </p:sp>
      <p:sp>
        <p:nvSpPr>
          <p:cNvPr id="3" name="Tekstin paikkamerkki 2">
            <a:extLst>
              <a:ext uri="{FF2B5EF4-FFF2-40B4-BE49-F238E27FC236}">
                <a16:creationId xmlns:a16="http://schemas.microsoft.com/office/drawing/2014/main" id="{4912E636-E6BB-2BEA-04F9-0625FE92AC6D}"/>
              </a:ext>
            </a:extLst>
          </p:cNvPr>
          <p:cNvSpPr>
            <a:spLocks noGrp="1"/>
          </p:cNvSpPr>
          <p:nvPr>
            <p:ph type="body" sz="quarter" idx="11"/>
          </p:nvPr>
        </p:nvSpPr>
        <p:spPr>
          <a:xfrm>
            <a:off x="789330" y="1765850"/>
            <a:ext cx="6086958" cy="2944813"/>
          </a:xfrm>
        </p:spPr>
        <p:txBody>
          <a:bodyPr anchor="ctr"/>
          <a:lstStyle/>
          <a:p>
            <a:r>
              <a:rPr lang="fi-FI" dirty="0"/>
              <a:t>Ensihuoltotoiminnan perusteet</a:t>
            </a:r>
          </a:p>
          <a:p>
            <a:r>
              <a:rPr lang="fi-FI" dirty="0"/>
              <a:t>Ensihuoltotoiminta </a:t>
            </a:r>
            <a:r>
              <a:rPr lang="fi-FI" b="1" dirty="0">
                <a:solidFill>
                  <a:srgbClr val="C00000"/>
                </a:solidFill>
              </a:rPr>
              <a:t>X </a:t>
            </a:r>
            <a:r>
              <a:rPr lang="fi-FI" dirty="0"/>
              <a:t>piirissä</a:t>
            </a:r>
            <a:r>
              <a:rPr lang="fi-FI" b="1" dirty="0">
                <a:solidFill>
                  <a:srgbClr val="C00000"/>
                </a:solidFill>
              </a:rPr>
              <a:t>/</a:t>
            </a:r>
            <a:r>
              <a:rPr lang="fi-FI" dirty="0"/>
              <a:t>alueella </a:t>
            </a:r>
            <a:r>
              <a:rPr lang="fi-FI" b="1" dirty="0">
                <a:solidFill>
                  <a:srgbClr val="C00000"/>
                </a:solidFill>
              </a:rPr>
              <a:t>(täytä oikeat tiedot)</a:t>
            </a:r>
          </a:p>
          <a:p>
            <a:r>
              <a:rPr lang="fi-FI" dirty="0"/>
              <a:t>Ensihuollon toiminta- ja hälytysryhmät</a:t>
            </a:r>
          </a:p>
          <a:p>
            <a:r>
              <a:rPr lang="fi-FI" dirty="0"/>
              <a:t>Lisätietoa alueesi ensihuoltotoiminnasta</a:t>
            </a:r>
          </a:p>
        </p:txBody>
      </p:sp>
      <p:pic>
        <p:nvPicPr>
          <p:cNvPr id="6" name="Kuva 5">
            <a:extLst>
              <a:ext uri="{FF2B5EF4-FFF2-40B4-BE49-F238E27FC236}">
                <a16:creationId xmlns:a16="http://schemas.microsoft.com/office/drawing/2014/main" id="{52AC33F2-6F85-3EEB-BA06-A667FFF70B23}"/>
              </a:ext>
            </a:extLst>
          </p:cNvPr>
          <p:cNvPicPr>
            <a:picLocks noChangeAspect="1"/>
          </p:cNvPicPr>
          <p:nvPr/>
        </p:nvPicPr>
        <p:blipFill>
          <a:blip r:embed="rId2"/>
          <a:srcRect l="26924" r="18383"/>
          <a:stretch>
            <a:fillRect/>
          </a:stretch>
        </p:blipFill>
        <p:spPr>
          <a:xfrm>
            <a:off x="7409687" y="0"/>
            <a:ext cx="4782313" cy="6858000"/>
          </a:xfrm>
          <a:prstGeom prst="rect">
            <a:avLst/>
          </a:prstGeom>
        </p:spPr>
      </p:pic>
      <p:sp>
        <p:nvSpPr>
          <p:cNvPr id="7" name="Tekstiruutu 6">
            <a:extLst>
              <a:ext uri="{FF2B5EF4-FFF2-40B4-BE49-F238E27FC236}">
                <a16:creationId xmlns:a16="http://schemas.microsoft.com/office/drawing/2014/main" id="{E89A23E5-EEE8-4D4A-642E-1CF19824476F}"/>
              </a:ext>
            </a:extLst>
          </p:cNvPr>
          <p:cNvSpPr txBox="1"/>
          <p:nvPr/>
        </p:nvSpPr>
        <p:spPr>
          <a:xfrm>
            <a:off x="9637776" y="6642556"/>
            <a:ext cx="2554224" cy="215444"/>
          </a:xfrm>
          <a:prstGeom prst="rect">
            <a:avLst/>
          </a:prstGeom>
          <a:noFill/>
        </p:spPr>
        <p:txBody>
          <a:bodyPr wrap="square" rtlCol="0">
            <a:spAutoFit/>
          </a:bodyPr>
          <a:lstStyle/>
          <a:p>
            <a:pPr algn="r"/>
            <a:r>
              <a:rPr lang="fi-FI" sz="800" dirty="0">
                <a:solidFill>
                  <a:schemeClr val="bg1">
                    <a:lumMod val="75000"/>
                  </a:schemeClr>
                </a:solidFill>
              </a:rPr>
              <a:t>Kuva: SPR AvunKetju2025 –valmiusharjoitus, Mari Rantio</a:t>
            </a:r>
          </a:p>
        </p:txBody>
      </p:sp>
    </p:spTree>
    <p:extLst>
      <p:ext uri="{BB962C8B-B14F-4D97-AF65-F5344CB8AC3E}">
        <p14:creationId xmlns:p14="http://schemas.microsoft.com/office/powerpoint/2010/main" val="142052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BC2354-8B4C-596C-6EA0-366CE8A8096E}"/>
              </a:ext>
            </a:extLst>
          </p:cNvPr>
          <p:cNvSpPr>
            <a:spLocks noGrp="1"/>
          </p:cNvSpPr>
          <p:nvPr>
            <p:ph type="title"/>
          </p:nvPr>
        </p:nvSpPr>
        <p:spPr>
          <a:xfrm>
            <a:off x="838200" y="329515"/>
            <a:ext cx="10515600" cy="781750"/>
          </a:xfrm>
        </p:spPr>
        <p:txBody>
          <a:bodyPr anchor="ctr">
            <a:normAutofit/>
          </a:bodyPr>
          <a:lstStyle/>
          <a:p>
            <a:pPr>
              <a:lnSpc>
                <a:spcPct val="90000"/>
              </a:lnSpc>
            </a:pPr>
            <a:r>
              <a:rPr lang="fi-FI" dirty="0">
                <a:solidFill>
                  <a:schemeClr val="accent1"/>
                </a:solidFill>
              </a:rPr>
              <a:t>Ensihuolto</a:t>
            </a:r>
          </a:p>
        </p:txBody>
      </p:sp>
      <p:sp>
        <p:nvSpPr>
          <p:cNvPr id="4" name="Tekstin paikkamerkki 3">
            <a:extLst>
              <a:ext uri="{FF2B5EF4-FFF2-40B4-BE49-F238E27FC236}">
                <a16:creationId xmlns:a16="http://schemas.microsoft.com/office/drawing/2014/main" id="{3244FF7B-157D-A0C4-DAA6-042771BEE78B}"/>
              </a:ext>
            </a:extLst>
          </p:cNvPr>
          <p:cNvSpPr>
            <a:spLocks noGrp="1"/>
          </p:cNvSpPr>
          <p:nvPr>
            <p:ph type="body" sz="quarter" idx="11"/>
          </p:nvPr>
        </p:nvSpPr>
        <p:spPr>
          <a:xfrm>
            <a:off x="838200" y="1111265"/>
            <a:ext cx="10600944" cy="4489704"/>
          </a:xfrm>
        </p:spPr>
        <p:txBody>
          <a:bodyPr/>
          <a:lstStyle/>
          <a:p>
            <a:pPr marL="0" indent="0">
              <a:buNone/>
            </a:pPr>
            <a:r>
              <a:rPr lang="fi-FI" dirty="0"/>
              <a:t>Ensihuoltotoiminnan tarkoituksena on </a:t>
            </a:r>
            <a:r>
              <a:rPr lang="fi-FI" b="1" dirty="0">
                <a:solidFill>
                  <a:schemeClr val="accent1"/>
                </a:solidFill>
              </a:rPr>
              <a:t>auttaa ja tukea </a:t>
            </a:r>
            <a:r>
              <a:rPr lang="fi-FI" dirty="0"/>
              <a:t>erilaisissa </a:t>
            </a:r>
            <a:r>
              <a:rPr lang="fi-FI" b="1" dirty="0">
                <a:solidFill>
                  <a:schemeClr val="accent1"/>
                </a:solidFill>
              </a:rPr>
              <a:t>onnettomuus- ja häiriötilanteissa</a:t>
            </a:r>
            <a:r>
              <a:rPr lang="fi-FI" dirty="0">
                <a:solidFill>
                  <a:schemeClr val="accent1"/>
                </a:solidFill>
              </a:rPr>
              <a:t>.</a:t>
            </a:r>
            <a:br>
              <a:rPr lang="fi-FI" dirty="0"/>
            </a:br>
            <a:br>
              <a:rPr lang="fi-FI" dirty="0"/>
            </a:br>
            <a:r>
              <a:rPr lang="fi-FI" dirty="0"/>
              <a:t>Suomen Punaisen Ristin (SPR) ja Vapepa -verkoston ensihuoltotoiminta </a:t>
            </a:r>
            <a:r>
              <a:rPr lang="fi-FI" b="1" dirty="0">
                <a:solidFill>
                  <a:schemeClr val="accent1"/>
                </a:solidFill>
              </a:rPr>
              <a:t>tukee ja täydentää viranomaisten lakisääteistä tehtävää</a:t>
            </a:r>
            <a:r>
              <a:rPr lang="fi-FI" dirty="0">
                <a:solidFill>
                  <a:schemeClr val="accent1"/>
                </a:solidFill>
              </a:rPr>
              <a:t>. </a:t>
            </a:r>
            <a:br>
              <a:rPr lang="fi-FI" dirty="0">
                <a:solidFill>
                  <a:srgbClr val="C00000"/>
                </a:solidFill>
              </a:rPr>
            </a:br>
            <a:br>
              <a:rPr lang="fi-FI" dirty="0"/>
            </a:br>
            <a:r>
              <a:rPr lang="fi-FI" dirty="0"/>
              <a:t>Ensihuoltotoiminnalla huolehditaan ihmisen perustarpeista kokonaisvaltaisesti ja siten tuetaan hänen selviytymistään.</a:t>
            </a:r>
            <a:br>
              <a:rPr lang="fi-FI" dirty="0"/>
            </a:br>
            <a:br>
              <a:rPr lang="fi-FI" dirty="0"/>
            </a:br>
            <a:r>
              <a:rPr lang="fi-FI" b="1" dirty="0">
                <a:solidFill>
                  <a:schemeClr val="accent1"/>
                </a:solidFill>
              </a:rPr>
              <a:t>Suomen Punaisen Ristin mandaatti </a:t>
            </a:r>
            <a:r>
              <a:rPr lang="fi-FI" dirty="0"/>
              <a:t>mahdollistaa ensihuollollisen </a:t>
            </a:r>
            <a:r>
              <a:rPr lang="fi-FI" b="1" dirty="0">
                <a:solidFill>
                  <a:schemeClr val="accent1"/>
                </a:solidFill>
              </a:rPr>
              <a:t>auttamisen myös itsenäisesti järjestön säännöt ja periaatteet huomioiden</a:t>
            </a:r>
            <a:r>
              <a:rPr lang="fi-FI" dirty="0">
                <a:solidFill>
                  <a:schemeClr val="accent1"/>
                </a:solidFill>
              </a:rPr>
              <a:t>.</a:t>
            </a:r>
          </a:p>
          <a:p>
            <a:endParaRPr lang="fi-FI" dirty="0"/>
          </a:p>
        </p:txBody>
      </p:sp>
    </p:spTree>
    <p:extLst>
      <p:ext uri="{BB962C8B-B14F-4D97-AF65-F5344CB8AC3E}">
        <p14:creationId xmlns:p14="http://schemas.microsoft.com/office/powerpoint/2010/main" val="1061880266"/>
      </p:ext>
    </p:extLst>
  </p:cSld>
  <p:clrMapOvr>
    <a:masterClrMapping/>
  </p:clrMapOvr>
  <mc:AlternateContent xmlns:mc="http://schemas.openxmlformats.org/markup-compatibility/2006" xmlns:p14="http://schemas.microsoft.com/office/powerpoint/2010/main">
    <mc:Choice Requires="p14">
      <p:transition spd="slow" p14:dur="2000" advTm="65118"/>
    </mc:Choice>
    <mc:Fallback xmlns="">
      <p:transition spd="slow" advTm="651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F6F9DF-627A-4436-819B-E827C6B579ED}"/>
              </a:ext>
            </a:extLst>
          </p:cNvPr>
          <p:cNvSpPr>
            <a:spLocks noGrp="1"/>
          </p:cNvSpPr>
          <p:nvPr>
            <p:ph type="title"/>
          </p:nvPr>
        </p:nvSpPr>
        <p:spPr>
          <a:xfrm>
            <a:off x="684742" y="435033"/>
            <a:ext cx="9263930" cy="1143000"/>
          </a:xfrm>
        </p:spPr>
        <p:txBody>
          <a:bodyPr wrap="square" anchor="ctr">
            <a:noAutofit/>
          </a:bodyPr>
          <a:lstStyle/>
          <a:p>
            <a:r>
              <a:rPr lang="fi-FI" sz="3000" dirty="0">
                <a:solidFill>
                  <a:schemeClr val="accent1"/>
                </a:solidFill>
              </a:rPr>
              <a:t>Vapaaehtoiset tukevat ja täydentävät viranomaisten toimintaa</a:t>
            </a:r>
          </a:p>
        </p:txBody>
      </p:sp>
      <p:sp>
        <p:nvSpPr>
          <p:cNvPr id="3" name="Sisällön paikkamerkki 2">
            <a:extLst>
              <a:ext uri="{FF2B5EF4-FFF2-40B4-BE49-F238E27FC236}">
                <a16:creationId xmlns:a16="http://schemas.microsoft.com/office/drawing/2014/main" id="{4F503FA8-20EB-4879-A336-D7DF8CBA98B0}"/>
              </a:ext>
            </a:extLst>
          </p:cNvPr>
          <p:cNvSpPr>
            <a:spLocks noGrp="1"/>
          </p:cNvSpPr>
          <p:nvPr>
            <p:ph type="body" sz="half" idx="1"/>
          </p:nvPr>
        </p:nvSpPr>
        <p:spPr>
          <a:xfrm>
            <a:off x="835153" y="1731543"/>
            <a:ext cx="5079212" cy="3797941"/>
          </a:xfrm>
          <a:ln w="28575">
            <a:noFill/>
          </a:ln>
        </p:spPr>
        <p:txBody>
          <a:bodyPr wrap="square" anchor="ctr">
            <a:normAutofit/>
          </a:bodyPr>
          <a:lstStyle/>
          <a:p>
            <a:pPr marL="0" indent="0">
              <a:lnSpc>
                <a:spcPct val="90000"/>
              </a:lnSpc>
              <a:buNone/>
            </a:pPr>
            <a:r>
              <a:rPr lang="fi-FI" sz="2400" dirty="0"/>
              <a:t>Viranomaiskentällä </a:t>
            </a:r>
            <a:r>
              <a:rPr lang="fi-FI" sz="2400" b="1" dirty="0">
                <a:solidFill>
                  <a:schemeClr val="accent1"/>
                </a:solidFill>
              </a:rPr>
              <a:t>onnettomuus- ja häiriötilanteet </a:t>
            </a:r>
            <a:r>
              <a:rPr lang="fi-FI" sz="2400" dirty="0"/>
              <a:t>ovat usein </a:t>
            </a:r>
            <a:r>
              <a:rPr lang="fi-FI" sz="2400" b="1" dirty="0">
                <a:solidFill>
                  <a:schemeClr val="accent1"/>
                </a:solidFill>
              </a:rPr>
              <a:t>moniviranomaistoimintaa</a:t>
            </a:r>
            <a:r>
              <a:rPr lang="fi-FI" sz="2400" dirty="0">
                <a:solidFill>
                  <a:schemeClr val="accent1"/>
                </a:solidFill>
              </a:rPr>
              <a:t>.</a:t>
            </a:r>
          </a:p>
          <a:p>
            <a:pPr marL="0" indent="0">
              <a:lnSpc>
                <a:spcPct val="90000"/>
              </a:lnSpc>
              <a:buNone/>
            </a:pPr>
            <a:endParaRPr lang="fi-FI" sz="2400" dirty="0">
              <a:solidFill>
                <a:srgbClr val="C00000"/>
              </a:solidFill>
            </a:endParaRPr>
          </a:p>
          <a:p>
            <a:pPr marL="0" indent="0">
              <a:lnSpc>
                <a:spcPct val="90000"/>
              </a:lnSpc>
              <a:buNone/>
            </a:pPr>
            <a:r>
              <a:rPr lang="fi-FI" sz="2400" kern="0" dirty="0">
                <a:solidFill>
                  <a:srgbClr val="000000"/>
                </a:solidFill>
              </a:rPr>
              <a:t>Valtaosa ensihuollon tehtävistä on hyvinvointialueen sosiaali- ja terveystoimen sosiaali- ja kriisipäivystyksen pyynnöstä toteutettuja tukipalveluja.</a:t>
            </a:r>
            <a:endParaRPr lang="fi-FI" sz="2000" dirty="0">
              <a:solidFill>
                <a:srgbClr val="C00000"/>
              </a:solidFill>
            </a:endParaRPr>
          </a:p>
        </p:txBody>
      </p:sp>
      <p:pic>
        <p:nvPicPr>
          <p:cNvPr id="8" name="Kuva 7">
            <a:extLst>
              <a:ext uri="{FF2B5EF4-FFF2-40B4-BE49-F238E27FC236}">
                <a16:creationId xmlns:a16="http://schemas.microsoft.com/office/drawing/2014/main" id="{F83664F0-6C89-83C8-83A8-163AECCA4B72}"/>
              </a:ext>
            </a:extLst>
          </p:cNvPr>
          <p:cNvPicPr>
            <a:picLocks noChangeAspect="1"/>
          </p:cNvPicPr>
          <p:nvPr/>
        </p:nvPicPr>
        <p:blipFill>
          <a:blip r:embed="rId3"/>
          <a:srcRect l="14693" t="15866" r="16027" b="6343"/>
          <a:stretch>
            <a:fillRect/>
          </a:stretch>
        </p:blipFill>
        <p:spPr>
          <a:xfrm>
            <a:off x="6277636" y="1578033"/>
            <a:ext cx="4868899" cy="4104962"/>
          </a:xfrm>
          <a:prstGeom prst="rect">
            <a:avLst/>
          </a:prstGeom>
        </p:spPr>
      </p:pic>
      <p:sp>
        <p:nvSpPr>
          <p:cNvPr id="9" name="Puhekupla: Suorakulmio, kulmat pyöristettu 8">
            <a:extLst>
              <a:ext uri="{FF2B5EF4-FFF2-40B4-BE49-F238E27FC236}">
                <a16:creationId xmlns:a16="http://schemas.microsoft.com/office/drawing/2014/main" id="{4BD1193A-D275-EB92-3FB4-040640315466}"/>
              </a:ext>
            </a:extLst>
          </p:cNvPr>
          <p:cNvSpPr/>
          <p:nvPr/>
        </p:nvSpPr>
        <p:spPr>
          <a:xfrm>
            <a:off x="9509760" y="320733"/>
            <a:ext cx="2532888" cy="1371600"/>
          </a:xfrm>
          <a:prstGeom prst="wedgeRoundRectCallout">
            <a:avLst>
              <a:gd name="adj1" fmla="val 8633"/>
              <a:gd name="adj2" fmla="val 9783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dirty="0">
                <a:latin typeface="Arial" panose="020B0604020202020204" pitchFamily="34" charset="0"/>
                <a:cs typeface="Arial" panose="020B0604020202020204" pitchFamily="34" charset="0"/>
              </a:rPr>
              <a:t>Auttamistehtävissä johtovastuu on aina viranomaisella.</a:t>
            </a:r>
          </a:p>
        </p:txBody>
      </p:sp>
      <p:sp>
        <p:nvSpPr>
          <p:cNvPr id="11" name="Tekstiruutu 10">
            <a:extLst>
              <a:ext uri="{FF2B5EF4-FFF2-40B4-BE49-F238E27FC236}">
                <a16:creationId xmlns:a16="http://schemas.microsoft.com/office/drawing/2014/main" id="{FBB5CD70-D32C-2DA4-3557-64B9975D4707}"/>
              </a:ext>
            </a:extLst>
          </p:cNvPr>
          <p:cNvSpPr txBox="1"/>
          <p:nvPr/>
        </p:nvSpPr>
        <p:spPr>
          <a:xfrm>
            <a:off x="5052059" y="5467551"/>
            <a:ext cx="6094476" cy="215444"/>
          </a:xfrm>
          <a:prstGeom prst="rect">
            <a:avLst/>
          </a:prstGeom>
          <a:noFill/>
        </p:spPr>
        <p:txBody>
          <a:bodyPr wrap="square">
            <a:spAutoFit/>
          </a:bodyPr>
          <a:lstStyle/>
          <a:p>
            <a:pPr algn="r"/>
            <a:r>
              <a:rPr lang="fi-FI" sz="800" dirty="0">
                <a:solidFill>
                  <a:schemeClr val="bg1"/>
                </a:solidFill>
              </a:rPr>
              <a:t>Kuva: SAR–harjoitus Pirkkala, SPR, Mari Rantio</a:t>
            </a:r>
          </a:p>
        </p:txBody>
      </p:sp>
    </p:spTree>
    <p:extLst>
      <p:ext uri="{BB962C8B-B14F-4D97-AF65-F5344CB8AC3E}">
        <p14:creationId xmlns:p14="http://schemas.microsoft.com/office/powerpoint/2010/main" val="40021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C4AAC7-A971-4DD5-BC04-DAB95756F5DF}"/>
              </a:ext>
            </a:extLst>
          </p:cNvPr>
          <p:cNvSpPr>
            <a:spLocks noGrp="1"/>
          </p:cNvSpPr>
          <p:nvPr>
            <p:ph type="title"/>
          </p:nvPr>
        </p:nvSpPr>
        <p:spPr>
          <a:xfrm>
            <a:off x="576045" y="463119"/>
            <a:ext cx="10822516" cy="1143000"/>
          </a:xfrm>
        </p:spPr>
        <p:txBody>
          <a:bodyPr wrap="square" anchor="ctr">
            <a:normAutofit/>
          </a:bodyPr>
          <a:lstStyle/>
          <a:p>
            <a:r>
              <a:rPr lang="fi-FI" sz="3000" dirty="0">
                <a:solidFill>
                  <a:schemeClr val="accent1"/>
                </a:solidFill>
              </a:rPr>
              <a:t>Ensihuollon sisältö ja tehtävät</a:t>
            </a:r>
          </a:p>
        </p:txBody>
      </p:sp>
      <p:graphicFrame>
        <p:nvGraphicFramePr>
          <p:cNvPr id="6" name="Diagram 1">
            <a:extLst>
              <a:ext uri="{FF2B5EF4-FFF2-40B4-BE49-F238E27FC236}">
                <a16:creationId xmlns:a16="http://schemas.microsoft.com/office/drawing/2014/main" id="{E64615BE-B967-4040-887A-30321F1B510E}"/>
              </a:ext>
            </a:extLst>
          </p:cNvPr>
          <p:cNvGraphicFramePr>
            <a:graphicFrameLocks noGrp="1"/>
          </p:cNvGraphicFramePr>
          <p:nvPr>
            <p:ph type="tbl" idx="1"/>
          </p:nvPr>
        </p:nvGraphicFramePr>
        <p:xfrm>
          <a:off x="500592" y="1472406"/>
          <a:ext cx="11190816" cy="459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249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6">
            <a:extLst>
              <a:ext uri="{FF2B5EF4-FFF2-40B4-BE49-F238E27FC236}">
                <a16:creationId xmlns:a16="http://schemas.microsoft.com/office/drawing/2014/main" id="{D92E73C4-B002-E82E-C091-F4176ABD9C22}"/>
              </a:ext>
            </a:extLst>
          </p:cNvPr>
          <p:cNvSpPr>
            <a:spLocks noGrp="1" noChangeArrowheads="1"/>
          </p:cNvSpPr>
          <p:nvPr>
            <p:ph type="title"/>
          </p:nvPr>
        </p:nvSpPr>
        <p:spPr>
          <a:xfrm>
            <a:off x="754689" y="365810"/>
            <a:ext cx="10515600" cy="781750"/>
          </a:xfrm>
        </p:spPr>
        <p:txBody>
          <a:bodyPr/>
          <a:lstStyle/>
          <a:p>
            <a:pPr eaLnBrk="1" hangingPunct="1"/>
            <a:r>
              <a:rPr lang="fi-FI" altLang="fi-FI" dirty="0">
                <a:solidFill>
                  <a:schemeClr val="accent1"/>
                </a:solidFill>
              </a:rPr>
              <a:t>Turvallisuustilanteet </a:t>
            </a:r>
          </a:p>
        </p:txBody>
      </p:sp>
      <p:sp>
        <p:nvSpPr>
          <p:cNvPr id="10243" name="Tekstikehys 28">
            <a:extLst>
              <a:ext uri="{FF2B5EF4-FFF2-40B4-BE49-F238E27FC236}">
                <a16:creationId xmlns:a16="http://schemas.microsoft.com/office/drawing/2014/main" id="{FBE41F72-8B8A-588D-B05B-BF06587E555C}"/>
              </a:ext>
            </a:extLst>
          </p:cNvPr>
          <p:cNvSpPr txBox="1">
            <a:spLocks noChangeArrowheads="1"/>
          </p:cNvSpPr>
          <p:nvPr/>
        </p:nvSpPr>
        <p:spPr bwMode="auto">
          <a:xfrm>
            <a:off x="754689" y="5582295"/>
            <a:ext cx="10794177" cy="430556"/>
          </a:xfrm>
          <a:prstGeom prst="rect">
            <a:avLst/>
          </a:prstGeom>
          <a:gradFill rotWithShape="1">
            <a:gsLst>
              <a:gs pos="0">
                <a:srgbClr val="FFF200"/>
              </a:gs>
              <a:gs pos="45000">
                <a:srgbClr val="FF7A00"/>
              </a:gs>
              <a:gs pos="70000">
                <a:srgbClr val="FF0300"/>
              </a:gs>
              <a:gs pos="100000">
                <a:srgbClr val="4D080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eaLnBrk="1" hangingPunct="1">
              <a:spcBef>
                <a:spcPct val="0"/>
              </a:spcBef>
              <a:buClrTx/>
              <a:buFontTx/>
              <a:buNone/>
            </a:pPr>
            <a:endParaRPr lang="fi-FI" altLang="fi-FI" sz="2177"/>
          </a:p>
        </p:txBody>
      </p:sp>
      <p:sp>
        <p:nvSpPr>
          <p:cNvPr id="10244" name="Rectangle 3">
            <a:extLst>
              <a:ext uri="{FF2B5EF4-FFF2-40B4-BE49-F238E27FC236}">
                <a16:creationId xmlns:a16="http://schemas.microsoft.com/office/drawing/2014/main" id="{07499AE1-5418-60ED-48B9-1230641A048E}"/>
              </a:ext>
            </a:extLst>
          </p:cNvPr>
          <p:cNvSpPr>
            <a:spLocks noChangeArrowheads="1"/>
          </p:cNvSpPr>
          <p:nvPr/>
        </p:nvSpPr>
        <p:spPr bwMode="auto">
          <a:xfrm>
            <a:off x="4559682" y="6248944"/>
            <a:ext cx="3474355"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endParaRPr lang="en-US" altLang="fi-FI" sz="1451"/>
          </a:p>
        </p:txBody>
      </p:sp>
      <p:sp>
        <p:nvSpPr>
          <p:cNvPr id="10245" name="Rectangle 4">
            <a:extLst>
              <a:ext uri="{FF2B5EF4-FFF2-40B4-BE49-F238E27FC236}">
                <a16:creationId xmlns:a16="http://schemas.microsoft.com/office/drawing/2014/main" id="{9768CAB7-CB6E-619B-DFEC-883D5D3D65A4}"/>
              </a:ext>
            </a:extLst>
          </p:cNvPr>
          <p:cNvSpPr>
            <a:spLocks noChangeArrowheads="1"/>
          </p:cNvSpPr>
          <p:nvPr/>
        </p:nvSpPr>
        <p:spPr bwMode="auto">
          <a:xfrm>
            <a:off x="8196740" y="6248944"/>
            <a:ext cx="2285040"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r" eaLnBrk="1" hangingPunct="1">
              <a:spcBef>
                <a:spcPct val="0"/>
              </a:spcBef>
              <a:buClrTx/>
              <a:buFontTx/>
              <a:buNone/>
            </a:pPr>
            <a:endParaRPr lang="en-US" altLang="fi-FI" sz="1451"/>
          </a:p>
        </p:txBody>
      </p:sp>
      <p:sp>
        <p:nvSpPr>
          <p:cNvPr id="10246" name="Text Box 5">
            <a:extLst>
              <a:ext uri="{FF2B5EF4-FFF2-40B4-BE49-F238E27FC236}">
                <a16:creationId xmlns:a16="http://schemas.microsoft.com/office/drawing/2014/main" id="{077ECE1F-F6A1-6D04-07DA-3859919297E7}"/>
              </a:ext>
            </a:extLst>
          </p:cNvPr>
          <p:cNvSpPr txBox="1">
            <a:spLocks noChangeArrowheads="1"/>
          </p:cNvSpPr>
          <p:nvPr/>
        </p:nvSpPr>
        <p:spPr bwMode="auto">
          <a:xfrm>
            <a:off x="1570555" y="6248944"/>
            <a:ext cx="191122" cy="34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eaLnBrk="1" hangingPunct="1">
              <a:spcBef>
                <a:spcPct val="0"/>
              </a:spcBef>
              <a:buClrTx/>
              <a:buFontTx/>
              <a:buNone/>
            </a:pPr>
            <a:endParaRPr lang="en-US" altLang="fi-FI" sz="1633">
              <a:solidFill>
                <a:schemeClr val="bg1"/>
              </a:solidFill>
            </a:endParaRPr>
          </a:p>
        </p:txBody>
      </p:sp>
      <p:sp>
        <p:nvSpPr>
          <p:cNvPr id="10248" name="Line 8">
            <a:extLst>
              <a:ext uri="{FF2B5EF4-FFF2-40B4-BE49-F238E27FC236}">
                <a16:creationId xmlns:a16="http://schemas.microsoft.com/office/drawing/2014/main" id="{2DD6E258-5259-E0D9-25C0-FF5BD21D5A96}"/>
              </a:ext>
            </a:extLst>
          </p:cNvPr>
          <p:cNvSpPr>
            <a:spLocks noChangeAspect="1" noChangeShapeType="1"/>
          </p:cNvSpPr>
          <p:nvPr/>
        </p:nvSpPr>
        <p:spPr bwMode="auto">
          <a:xfrm flipV="1">
            <a:off x="761337" y="1489801"/>
            <a:ext cx="0" cy="4000344"/>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49" name="Line 9">
            <a:extLst>
              <a:ext uri="{FF2B5EF4-FFF2-40B4-BE49-F238E27FC236}">
                <a16:creationId xmlns:a16="http://schemas.microsoft.com/office/drawing/2014/main" id="{4C7A19F5-644D-7E3E-CB17-4C2F72428A90}"/>
              </a:ext>
            </a:extLst>
          </p:cNvPr>
          <p:cNvSpPr>
            <a:spLocks noChangeAspect="1" noChangeShapeType="1"/>
          </p:cNvSpPr>
          <p:nvPr/>
        </p:nvSpPr>
        <p:spPr bwMode="auto">
          <a:xfrm>
            <a:off x="754689" y="5490145"/>
            <a:ext cx="10794177" cy="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0" name="Line 10">
            <a:extLst>
              <a:ext uri="{FF2B5EF4-FFF2-40B4-BE49-F238E27FC236}">
                <a16:creationId xmlns:a16="http://schemas.microsoft.com/office/drawing/2014/main" id="{40A81F54-F007-61E8-9B37-683445F950AF}"/>
              </a:ext>
            </a:extLst>
          </p:cNvPr>
          <p:cNvSpPr>
            <a:spLocks noChangeShapeType="1"/>
          </p:cNvSpPr>
          <p:nvPr/>
        </p:nvSpPr>
        <p:spPr bwMode="auto">
          <a:xfrm>
            <a:off x="761337" y="1819656"/>
            <a:ext cx="10508914" cy="367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1" name="Line 11">
            <a:extLst>
              <a:ext uri="{FF2B5EF4-FFF2-40B4-BE49-F238E27FC236}">
                <a16:creationId xmlns:a16="http://schemas.microsoft.com/office/drawing/2014/main" id="{DABBAE88-18F1-5926-ED22-7343C04C0920}"/>
              </a:ext>
            </a:extLst>
          </p:cNvPr>
          <p:cNvSpPr>
            <a:spLocks noChangeShapeType="1"/>
          </p:cNvSpPr>
          <p:nvPr/>
        </p:nvSpPr>
        <p:spPr bwMode="auto">
          <a:xfrm>
            <a:off x="3903653" y="2882955"/>
            <a:ext cx="32805" cy="2581274"/>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2" name="Line 12">
            <a:extLst>
              <a:ext uri="{FF2B5EF4-FFF2-40B4-BE49-F238E27FC236}">
                <a16:creationId xmlns:a16="http://schemas.microsoft.com/office/drawing/2014/main" id="{7045F5EE-1E1E-37C9-411C-C99403C243E3}"/>
              </a:ext>
            </a:extLst>
          </p:cNvPr>
          <p:cNvSpPr>
            <a:spLocks noChangeShapeType="1"/>
          </p:cNvSpPr>
          <p:nvPr/>
        </p:nvSpPr>
        <p:spPr bwMode="auto">
          <a:xfrm>
            <a:off x="7478105" y="4148206"/>
            <a:ext cx="0" cy="1367856"/>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dirty="0"/>
          </a:p>
        </p:txBody>
      </p:sp>
      <p:sp>
        <p:nvSpPr>
          <p:cNvPr id="10253" name="Rectangle 13">
            <a:extLst>
              <a:ext uri="{FF2B5EF4-FFF2-40B4-BE49-F238E27FC236}">
                <a16:creationId xmlns:a16="http://schemas.microsoft.com/office/drawing/2014/main" id="{7AA22BEB-7C2E-490B-DCC4-BCAE74BAB996}"/>
              </a:ext>
            </a:extLst>
          </p:cNvPr>
          <p:cNvSpPr>
            <a:spLocks noChangeArrowheads="1"/>
          </p:cNvSpPr>
          <p:nvPr/>
        </p:nvSpPr>
        <p:spPr bwMode="auto">
          <a:xfrm rot="10800000">
            <a:off x="273040" y="2343231"/>
            <a:ext cx="484215" cy="231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4605" tIns="47302" rIns="94605" bIns="47302" anchor="ctr">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1905" dirty="0"/>
              <a:t>Tilanteiden määrä</a:t>
            </a:r>
          </a:p>
        </p:txBody>
      </p:sp>
      <p:sp>
        <p:nvSpPr>
          <p:cNvPr id="10254" name="Rectangle 14">
            <a:extLst>
              <a:ext uri="{FF2B5EF4-FFF2-40B4-BE49-F238E27FC236}">
                <a16:creationId xmlns:a16="http://schemas.microsoft.com/office/drawing/2014/main" id="{B3D9B02C-589C-A0C8-1255-08E65764699E}"/>
              </a:ext>
            </a:extLst>
          </p:cNvPr>
          <p:cNvSpPr>
            <a:spLocks noChangeArrowheads="1"/>
          </p:cNvSpPr>
          <p:nvPr/>
        </p:nvSpPr>
        <p:spPr bwMode="auto">
          <a:xfrm>
            <a:off x="9036171" y="5128742"/>
            <a:ext cx="1209473" cy="3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Sota</a:t>
            </a:r>
          </a:p>
        </p:txBody>
      </p:sp>
      <p:sp>
        <p:nvSpPr>
          <p:cNvPr id="10255" name="Rectangle 15">
            <a:extLst>
              <a:ext uri="{FF2B5EF4-FFF2-40B4-BE49-F238E27FC236}">
                <a16:creationId xmlns:a16="http://schemas.microsoft.com/office/drawing/2014/main" id="{84D52B38-32D6-8A47-7CAC-F663E993FD16}"/>
              </a:ext>
            </a:extLst>
          </p:cNvPr>
          <p:cNvSpPr>
            <a:spLocks noChangeArrowheads="1"/>
          </p:cNvSpPr>
          <p:nvPr/>
        </p:nvSpPr>
        <p:spPr bwMode="auto">
          <a:xfrm>
            <a:off x="5188728" y="4476731"/>
            <a:ext cx="2414626" cy="4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Suuronnettomuus</a:t>
            </a:r>
          </a:p>
        </p:txBody>
      </p:sp>
      <p:sp>
        <p:nvSpPr>
          <p:cNvPr id="10256" name="Rectangle 16">
            <a:extLst>
              <a:ext uri="{FF2B5EF4-FFF2-40B4-BE49-F238E27FC236}">
                <a16:creationId xmlns:a16="http://schemas.microsoft.com/office/drawing/2014/main" id="{904388CA-592A-8735-7FE8-78A1D89AB204}"/>
              </a:ext>
            </a:extLst>
          </p:cNvPr>
          <p:cNvSpPr>
            <a:spLocks noChangeArrowheads="1"/>
          </p:cNvSpPr>
          <p:nvPr/>
        </p:nvSpPr>
        <p:spPr bwMode="auto">
          <a:xfrm>
            <a:off x="3099181" y="3779642"/>
            <a:ext cx="1382255" cy="28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Epidemia</a:t>
            </a:r>
          </a:p>
        </p:txBody>
      </p:sp>
      <p:sp>
        <p:nvSpPr>
          <p:cNvPr id="10257" name="Rectangle 17">
            <a:extLst>
              <a:ext uri="{FF2B5EF4-FFF2-40B4-BE49-F238E27FC236}">
                <a16:creationId xmlns:a16="http://schemas.microsoft.com/office/drawing/2014/main" id="{85F06EF6-E8C0-5213-7319-603FF6CD291C}"/>
              </a:ext>
            </a:extLst>
          </p:cNvPr>
          <p:cNvSpPr>
            <a:spLocks noChangeArrowheads="1"/>
          </p:cNvSpPr>
          <p:nvPr/>
        </p:nvSpPr>
        <p:spPr bwMode="auto">
          <a:xfrm>
            <a:off x="1880674" y="3273995"/>
            <a:ext cx="1815649"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Tulipalo</a:t>
            </a:r>
          </a:p>
        </p:txBody>
      </p:sp>
      <p:sp>
        <p:nvSpPr>
          <p:cNvPr id="10258" name="Rectangle 18">
            <a:extLst>
              <a:ext uri="{FF2B5EF4-FFF2-40B4-BE49-F238E27FC236}">
                <a16:creationId xmlns:a16="http://schemas.microsoft.com/office/drawing/2014/main" id="{2F2BA1E6-6479-3612-1114-010CEB955802}"/>
              </a:ext>
            </a:extLst>
          </p:cNvPr>
          <p:cNvSpPr>
            <a:spLocks noChangeArrowheads="1"/>
          </p:cNvSpPr>
          <p:nvPr/>
        </p:nvSpPr>
        <p:spPr bwMode="auto">
          <a:xfrm>
            <a:off x="921749" y="2743561"/>
            <a:ext cx="2371938"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Auto-onnettomuus</a:t>
            </a:r>
          </a:p>
        </p:txBody>
      </p:sp>
      <p:sp>
        <p:nvSpPr>
          <p:cNvPr id="10259" name="Rectangle 19">
            <a:extLst>
              <a:ext uri="{FF2B5EF4-FFF2-40B4-BE49-F238E27FC236}">
                <a16:creationId xmlns:a16="http://schemas.microsoft.com/office/drawing/2014/main" id="{ADFFF8D8-3DCA-BDFE-2173-70679F58F5A0}"/>
              </a:ext>
            </a:extLst>
          </p:cNvPr>
          <p:cNvSpPr>
            <a:spLocks noChangeArrowheads="1"/>
          </p:cNvSpPr>
          <p:nvPr/>
        </p:nvSpPr>
        <p:spPr bwMode="auto">
          <a:xfrm>
            <a:off x="1946356" y="5120485"/>
            <a:ext cx="3577973" cy="33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Laajamittainen maahantulo</a:t>
            </a:r>
          </a:p>
        </p:txBody>
      </p:sp>
      <p:sp>
        <p:nvSpPr>
          <p:cNvPr id="10260" name="Rectangle 20">
            <a:extLst>
              <a:ext uri="{FF2B5EF4-FFF2-40B4-BE49-F238E27FC236}">
                <a16:creationId xmlns:a16="http://schemas.microsoft.com/office/drawing/2014/main" id="{1ED7AB3B-3F5D-F52F-BF01-CEB48B94F8D7}"/>
              </a:ext>
            </a:extLst>
          </p:cNvPr>
          <p:cNvSpPr>
            <a:spLocks noChangeArrowheads="1"/>
          </p:cNvSpPr>
          <p:nvPr/>
        </p:nvSpPr>
        <p:spPr bwMode="auto">
          <a:xfrm>
            <a:off x="4343529" y="4133845"/>
            <a:ext cx="1383694" cy="28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Terroriteko</a:t>
            </a:r>
          </a:p>
        </p:txBody>
      </p:sp>
      <p:sp>
        <p:nvSpPr>
          <p:cNvPr id="10261" name="Rectangle 21">
            <a:extLst>
              <a:ext uri="{FF2B5EF4-FFF2-40B4-BE49-F238E27FC236}">
                <a16:creationId xmlns:a16="http://schemas.microsoft.com/office/drawing/2014/main" id="{6A084D66-AE47-D5E4-4317-27684DFDDF72}"/>
              </a:ext>
            </a:extLst>
          </p:cNvPr>
          <p:cNvSpPr>
            <a:spLocks noChangeArrowheads="1"/>
          </p:cNvSpPr>
          <p:nvPr/>
        </p:nvSpPr>
        <p:spPr bwMode="auto">
          <a:xfrm>
            <a:off x="3358848" y="5675162"/>
            <a:ext cx="4836453" cy="28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400" dirty="0"/>
              <a:t>Tilanteiden vakavuus</a:t>
            </a:r>
          </a:p>
        </p:txBody>
      </p:sp>
      <p:sp>
        <p:nvSpPr>
          <p:cNvPr id="10262" name="AutoShape 22">
            <a:extLst>
              <a:ext uri="{FF2B5EF4-FFF2-40B4-BE49-F238E27FC236}">
                <a16:creationId xmlns:a16="http://schemas.microsoft.com/office/drawing/2014/main" id="{A04E7618-33EB-6DCE-C97B-AEAE380FE120}"/>
              </a:ext>
            </a:extLst>
          </p:cNvPr>
          <p:cNvSpPr>
            <a:spLocks/>
          </p:cNvSpPr>
          <p:nvPr/>
        </p:nvSpPr>
        <p:spPr bwMode="auto">
          <a:xfrm>
            <a:off x="3384765" y="1643445"/>
            <a:ext cx="2414626" cy="403158"/>
          </a:xfrm>
          <a:prstGeom prst="borderCallout2">
            <a:avLst>
              <a:gd name="adj1" fmla="val 28347"/>
              <a:gd name="adj2" fmla="val -317"/>
              <a:gd name="adj3" fmla="val 28347"/>
              <a:gd name="adj4" fmla="val -21898"/>
              <a:gd name="adj5" fmla="val 234124"/>
              <a:gd name="adj6" fmla="val -41144"/>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Normaaliolot</a:t>
            </a:r>
          </a:p>
          <a:p>
            <a:pPr algn="ctr" eaLnBrk="1" hangingPunct="1">
              <a:spcBef>
                <a:spcPct val="0"/>
              </a:spcBef>
              <a:buClrTx/>
              <a:buFontTx/>
              <a:buNone/>
            </a:pPr>
            <a:endParaRPr lang="fi-FI" altLang="fi-FI" sz="1905" dirty="0"/>
          </a:p>
        </p:txBody>
      </p:sp>
      <p:sp>
        <p:nvSpPr>
          <p:cNvPr id="10263" name="AutoShape 23">
            <a:extLst>
              <a:ext uri="{FF2B5EF4-FFF2-40B4-BE49-F238E27FC236}">
                <a16:creationId xmlns:a16="http://schemas.microsoft.com/office/drawing/2014/main" id="{34BCAD92-0C4D-A2EE-DB26-C7B232EEFADE}"/>
              </a:ext>
            </a:extLst>
          </p:cNvPr>
          <p:cNvSpPr>
            <a:spLocks/>
          </p:cNvSpPr>
          <p:nvPr/>
        </p:nvSpPr>
        <p:spPr bwMode="auto">
          <a:xfrm>
            <a:off x="6556369" y="2646099"/>
            <a:ext cx="2551055" cy="473711"/>
          </a:xfrm>
          <a:prstGeom prst="borderCallout2">
            <a:avLst>
              <a:gd name="adj1" fmla="val 24079"/>
              <a:gd name="adj2" fmla="val -752"/>
              <a:gd name="adj3" fmla="val 24079"/>
              <a:gd name="adj4" fmla="val -22079"/>
              <a:gd name="adj5" fmla="val 236787"/>
              <a:gd name="adj6" fmla="val -41222"/>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Häiriötilanteet</a:t>
            </a:r>
          </a:p>
        </p:txBody>
      </p:sp>
      <p:sp>
        <p:nvSpPr>
          <p:cNvPr id="10264" name="AutoShape 24">
            <a:extLst>
              <a:ext uri="{FF2B5EF4-FFF2-40B4-BE49-F238E27FC236}">
                <a16:creationId xmlns:a16="http://schemas.microsoft.com/office/drawing/2014/main" id="{77E23745-5EFF-3F63-2F0A-186F884E5C2D}"/>
              </a:ext>
            </a:extLst>
          </p:cNvPr>
          <p:cNvSpPr>
            <a:spLocks/>
          </p:cNvSpPr>
          <p:nvPr/>
        </p:nvSpPr>
        <p:spPr bwMode="auto">
          <a:xfrm>
            <a:off x="9330417" y="3716470"/>
            <a:ext cx="2079142" cy="401717"/>
          </a:xfrm>
          <a:prstGeom prst="borderCallout2">
            <a:avLst>
              <a:gd name="adj1" fmla="val 35287"/>
              <a:gd name="adj2" fmla="val -810"/>
              <a:gd name="adj3" fmla="val 33011"/>
              <a:gd name="adj4" fmla="val -14713"/>
              <a:gd name="adj5" fmla="val 257434"/>
              <a:gd name="adj6" fmla="val -31106"/>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Poikkeusolot</a:t>
            </a:r>
          </a:p>
        </p:txBody>
      </p:sp>
      <p:sp>
        <p:nvSpPr>
          <p:cNvPr id="10265" name="Rectangle 25">
            <a:extLst>
              <a:ext uri="{FF2B5EF4-FFF2-40B4-BE49-F238E27FC236}">
                <a16:creationId xmlns:a16="http://schemas.microsoft.com/office/drawing/2014/main" id="{D3895855-98F1-F067-9E68-47A4D56BC6E0}"/>
              </a:ext>
            </a:extLst>
          </p:cNvPr>
          <p:cNvSpPr>
            <a:spLocks noChangeArrowheads="1"/>
          </p:cNvSpPr>
          <p:nvPr/>
        </p:nvSpPr>
        <p:spPr bwMode="auto">
          <a:xfrm>
            <a:off x="6134295" y="5088786"/>
            <a:ext cx="1988432" cy="35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Ydinonnettomuus</a:t>
            </a:r>
          </a:p>
        </p:txBody>
      </p:sp>
      <p:sp>
        <p:nvSpPr>
          <p:cNvPr id="10266" name="Rectangle 26">
            <a:extLst>
              <a:ext uri="{FF2B5EF4-FFF2-40B4-BE49-F238E27FC236}">
                <a16:creationId xmlns:a16="http://schemas.microsoft.com/office/drawing/2014/main" id="{6F9CF294-BD8E-59B6-EDCD-92EC2CB6BFEA}"/>
              </a:ext>
            </a:extLst>
          </p:cNvPr>
          <p:cNvSpPr>
            <a:spLocks noChangeArrowheads="1"/>
          </p:cNvSpPr>
          <p:nvPr/>
        </p:nvSpPr>
        <p:spPr bwMode="auto">
          <a:xfrm>
            <a:off x="1544638" y="4400179"/>
            <a:ext cx="1814210"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Myrsky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vaate, Ihmisen kasvot, henkilö, poika&#10;&#10;Tekoälyllä luotu sisältö voi olla virheellistä.">
            <a:extLst>
              <a:ext uri="{FF2B5EF4-FFF2-40B4-BE49-F238E27FC236}">
                <a16:creationId xmlns:a16="http://schemas.microsoft.com/office/drawing/2014/main" id="{781361C2-A767-86E4-7088-8E7D46A0072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14071"/>
          <a:stretch>
            <a:fillRect/>
          </a:stretch>
        </p:blipFill>
        <p:spPr>
          <a:xfrm>
            <a:off x="0" y="0"/>
            <a:ext cx="12192000" cy="6858000"/>
          </a:xfrm>
          <a:prstGeom prst="rect">
            <a:avLst/>
          </a:prstGeom>
        </p:spPr>
      </p:pic>
      <p:sp>
        <p:nvSpPr>
          <p:cNvPr id="11266" name="Rectangle 2">
            <a:extLst>
              <a:ext uri="{FF2B5EF4-FFF2-40B4-BE49-F238E27FC236}">
                <a16:creationId xmlns:a16="http://schemas.microsoft.com/office/drawing/2014/main" id="{63AC64AF-F693-76C0-1B9A-4DC299BA70FD}"/>
              </a:ext>
            </a:extLst>
          </p:cNvPr>
          <p:cNvSpPr>
            <a:spLocks noGrp="1" noChangeArrowheads="1"/>
          </p:cNvSpPr>
          <p:nvPr>
            <p:ph type="title"/>
          </p:nvPr>
        </p:nvSpPr>
        <p:spPr>
          <a:xfrm>
            <a:off x="838200" y="626426"/>
            <a:ext cx="10515600" cy="1264518"/>
          </a:xfrm>
        </p:spPr>
        <p:txBody>
          <a:bodyPr/>
          <a:lstStyle/>
          <a:p>
            <a:r>
              <a:rPr lang="en-US" altLang="fi-FI" dirty="0" err="1">
                <a:solidFill>
                  <a:schemeClr val="accent1"/>
                </a:solidFill>
              </a:rPr>
              <a:t>Ensihuoltoa</a:t>
            </a:r>
            <a:r>
              <a:rPr lang="en-US" altLang="fi-FI" dirty="0">
                <a:solidFill>
                  <a:schemeClr val="accent1"/>
                </a:solidFill>
              </a:rPr>
              <a:t> </a:t>
            </a:r>
            <a:r>
              <a:rPr lang="en-US" altLang="fi-FI" dirty="0" err="1">
                <a:solidFill>
                  <a:schemeClr val="accent1"/>
                </a:solidFill>
              </a:rPr>
              <a:t>tarvitaan</a:t>
            </a:r>
            <a:br>
              <a:rPr lang="en-US" altLang="fi-FI" dirty="0">
                <a:solidFill>
                  <a:schemeClr val="accent1"/>
                </a:solidFill>
              </a:rPr>
            </a:br>
            <a:r>
              <a:rPr lang="en-US" altLang="fi-FI" dirty="0">
                <a:solidFill>
                  <a:schemeClr val="accent1"/>
                </a:solidFill>
              </a:rPr>
              <a:t>mm. </a:t>
            </a:r>
            <a:r>
              <a:rPr lang="en-US" altLang="fi-FI" dirty="0" err="1">
                <a:solidFill>
                  <a:schemeClr val="accent1"/>
                </a:solidFill>
              </a:rPr>
              <a:t>seuraavissa</a:t>
            </a:r>
            <a:r>
              <a:rPr lang="en-US" altLang="fi-FI" dirty="0">
                <a:solidFill>
                  <a:schemeClr val="accent1"/>
                </a:solidFill>
              </a:rPr>
              <a:t> </a:t>
            </a:r>
            <a:r>
              <a:rPr lang="en-US" altLang="fi-FI" dirty="0" err="1">
                <a:solidFill>
                  <a:schemeClr val="accent1"/>
                </a:solidFill>
              </a:rPr>
              <a:t>erityistilanteissa</a:t>
            </a:r>
            <a:r>
              <a:rPr lang="en-US" altLang="fi-FI" dirty="0">
                <a:solidFill>
                  <a:schemeClr val="accent1"/>
                </a:solidFill>
              </a:rPr>
              <a:t>:</a:t>
            </a:r>
          </a:p>
        </p:txBody>
      </p:sp>
      <p:sp>
        <p:nvSpPr>
          <p:cNvPr id="231427" name="Rectangle 3">
            <a:extLst>
              <a:ext uri="{FF2B5EF4-FFF2-40B4-BE49-F238E27FC236}">
                <a16:creationId xmlns:a16="http://schemas.microsoft.com/office/drawing/2014/main" id="{79A6B6D9-7A6F-9AA2-3222-CB84CE9A817C}"/>
              </a:ext>
            </a:extLst>
          </p:cNvPr>
          <p:cNvSpPr>
            <a:spLocks noGrp="1" noChangeArrowheads="1"/>
          </p:cNvSpPr>
          <p:nvPr>
            <p:ph type="body" sz="quarter" idx="11"/>
          </p:nvPr>
        </p:nvSpPr>
        <p:spPr>
          <a:xfrm>
            <a:off x="838200" y="1408176"/>
            <a:ext cx="10515600" cy="4325112"/>
          </a:xfrm>
        </p:spPr>
        <p:txBody>
          <a:bodyPr anchor="ctr"/>
          <a:lstStyle/>
          <a:p>
            <a:pPr marL="0" indent="0">
              <a:buFont typeface="Times"/>
              <a:buChar char="•"/>
              <a:defRPr/>
            </a:pPr>
            <a:endParaRPr lang="fi-FI" sz="907" b="1" dirty="0"/>
          </a:p>
          <a:p>
            <a:pPr>
              <a:buFont typeface="Times"/>
              <a:buChar char="•"/>
              <a:defRPr/>
            </a:pPr>
            <a:r>
              <a:rPr lang="fi-FI" dirty="0"/>
              <a:t>evakuointeja tai vakavia tuhoja aiheuttavat tilanteet mm. myrsky tai tulva, </a:t>
            </a:r>
          </a:p>
          <a:p>
            <a:pPr>
              <a:buFont typeface="Times"/>
              <a:buChar char="•"/>
              <a:defRPr/>
            </a:pPr>
            <a:r>
              <a:rPr lang="fi-FI" dirty="0"/>
              <a:t>matkustajaliikenteen rautatie-, tieliikenne- tai alusonnettomuus,</a:t>
            </a:r>
          </a:p>
          <a:p>
            <a:pPr>
              <a:buFont typeface="Times"/>
              <a:buChar char="•"/>
              <a:defRPr/>
            </a:pPr>
            <a:r>
              <a:rPr lang="fi-FI" dirty="0"/>
              <a:t>räjähdys, tulipalo tai muu vakava teko tai onnettomuus,</a:t>
            </a:r>
          </a:p>
          <a:p>
            <a:pPr>
              <a:buFont typeface="Times"/>
              <a:buChar char="•"/>
              <a:defRPr/>
            </a:pPr>
            <a:r>
              <a:rPr lang="fi-FI" dirty="0" err="1"/>
              <a:t>pandemia</a:t>
            </a:r>
            <a:r>
              <a:rPr lang="fi-FI" dirty="0"/>
              <a:t> ja muu laaja-alainen vakava tartuntatautitilanne,</a:t>
            </a:r>
          </a:p>
          <a:p>
            <a:pPr>
              <a:buFont typeface="Times"/>
              <a:buChar char="•"/>
              <a:defRPr/>
            </a:pPr>
            <a:r>
              <a:rPr lang="en-US" dirty="0" err="1"/>
              <a:t>radioaktiivinen</a:t>
            </a:r>
            <a:r>
              <a:rPr lang="en-US" dirty="0"/>
              <a:t> </a:t>
            </a:r>
            <a:r>
              <a:rPr lang="en-US" dirty="0" err="1"/>
              <a:t>laskeuma</a:t>
            </a:r>
            <a:r>
              <a:rPr lang="en-US" dirty="0"/>
              <a:t>,</a:t>
            </a:r>
          </a:p>
          <a:p>
            <a:pPr>
              <a:buFont typeface="Times"/>
              <a:buChar char="•"/>
              <a:defRPr/>
            </a:pPr>
            <a:r>
              <a:rPr lang="fi-FI" dirty="0"/>
              <a:t>vaarallisten aineiden aiheuttama onnettomuus ja terveysuhat, ja</a:t>
            </a:r>
          </a:p>
          <a:p>
            <a:pPr>
              <a:buFont typeface="Times"/>
              <a:buChar char="•"/>
              <a:defRPr/>
            </a:pPr>
            <a:r>
              <a:rPr lang="en-US" dirty="0" err="1"/>
              <a:t>laajamittainen</a:t>
            </a:r>
            <a:r>
              <a:rPr lang="en-US" dirty="0"/>
              <a:t> </a:t>
            </a:r>
            <a:r>
              <a:rPr lang="en-US" dirty="0" err="1"/>
              <a:t>maahantulo</a:t>
            </a:r>
            <a:r>
              <a:rPr lang="en-US" dirty="0"/>
              <a:t>.</a:t>
            </a:r>
            <a:endParaRPr lang="fi-FI"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8FAE447-E66A-67D5-FCF3-BCAD63A7A26C}"/>
              </a:ext>
            </a:extLst>
          </p:cNvPr>
          <p:cNvSpPr>
            <a:spLocks noGrp="1" noChangeArrowheads="1"/>
          </p:cNvSpPr>
          <p:nvPr>
            <p:ph type="title"/>
          </p:nvPr>
        </p:nvSpPr>
        <p:spPr>
          <a:xfrm>
            <a:off x="776056" y="529816"/>
            <a:ext cx="10515600" cy="781750"/>
          </a:xfrm>
        </p:spPr>
        <p:txBody>
          <a:bodyPr/>
          <a:lstStyle/>
          <a:p>
            <a:pPr eaLnBrk="1" hangingPunct="1"/>
            <a:r>
              <a:rPr lang="fi-FI" altLang="fi-FI" sz="3356" dirty="0">
                <a:solidFill>
                  <a:schemeClr val="accent1"/>
                </a:solidFill>
              </a:rPr>
              <a:t>Esimerkkejä varusteista</a:t>
            </a:r>
          </a:p>
        </p:txBody>
      </p:sp>
      <p:pic>
        <p:nvPicPr>
          <p:cNvPr id="12291" name="Picture 5" descr="Reppu, termari, huovat ja radiopuhelin">
            <a:extLst>
              <a:ext uri="{FF2B5EF4-FFF2-40B4-BE49-F238E27FC236}">
                <a16:creationId xmlns:a16="http://schemas.microsoft.com/office/drawing/2014/main" id="{99CD192D-D330-5561-FFF6-9013E517422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71725" y="2221483"/>
            <a:ext cx="5822950" cy="3863975"/>
          </a:xfrm>
          <a:noFill/>
        </p:spPr>
      </p:pic>
      <p:pic>
        <p:nvPicPr>
          <p:cNvPr id="12292" name="Picture 5" descr="Esitteet">
            <a:extLst>
              <a:ext uri="{FF2B5EF4-FFF2-40B4-BE49-F238E27FC236}">
                <a16:creationId xmlns:a16="http://schemas.microsoft.com/office/drawing/2014/main" id="{6786DD12-2A32-11F9-BBAA-F2C77A003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49" t="4700" r="19827" b="783"/>
          <a:stretch>
            <a:fillRect/>
          </a:stretch>
        </p:blipFill>
        <p:spPr bwMode="auto">
          <a:xfrm>
            <a:off x="628676" y="1619798"/>
            <a:ext cx="2152574" cy="213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Evakuointilomakkeet">
            <a:extLst>
              <a:ext uri="{FF2B5EF4-FFF2-40B4-BE49-F238E27FC236}">
                <a16:creationId xmlns:a16="http://schemas.microsoft.com/office/drawing/2014/main" id="{0473C85E-10E5-46B6-94B4-B0E363916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096" b="8614"/>
          <a:stretch>
            <a:fillRect/>
          </a:stretch>
        </p:blipFill>
        <p:spPr bwMode="auto">
          <a:xfrm>
            <a:off x="7575255" y="3753654"/>
            <a:ext cx="4011419" cy="19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DB26407-0266-53CD-9B43-4DA50A776E8D}"/>
              </a:ext>
            </a:extLst>
          </p:cNvPr>
          <p:cNvSpPr>
            <a:spLocks noGrp="1" noChangeArrowheads="1"/>
          </p:cNvSpPr>
          <p:nvPr>
            <p:ph type="title"/>
          </p:nvPr>
        </p:nvSpPr>
        <p:spPr>
          <a:xfrm>
            <a:off x="790113" y="452762"/>
            <a:ext cx="10722438" cy="1285728"/>
          </a:xfrm>
        </p:spPr>
        <p:txBody>
          <a:bodyPr anchor="ctr"/>
          <a:lstStyle/>
          <a:p>
            <a:pPr eaLnBrk="1" hangingPunct="1"/>
            <a:r>
              <a:rPr lang="fi-FI" altLang="fi-FI" sz="3000" dirty="0"/>
              <a:t>Ensihuolto </a:t>
            </a:r>
            <a:r>
              <a:rPr lang="fi-FI" altLang="fi-FI" sz="3000" dirty="0">
                <a:solidFill>
                  <a:srgbClr val="FF0000"/>
                </a:solidFill>
              </a:rPr>
              <a:t>xxx</a:t>
            </a:r>
            <a:r>
              <a:rPr lang="fi-FI" altLang="fi-FI" sz="3000" dirty="0"/>
              <a:t> piirissä/alueella</a:t>
            </a:r>
            <a:br>
              <a:rPr lang="fi-FI" altLang="fi-FI" sz="3000" dirty="0"/>
            </a:br>
            <a:r>
              <a:rPr lang="fi-FI" altLang="fi-FI" sz="3000" dirty="0">
                <a:solidFill>
                  <a:srgbClr val="FF0000"/>
                </a:solidFill>
              </a:rPr>
              <a:t>(laita tähän oman alueesi tiedot)</a:t>
            </a:r>
          </a:p>
        </p:txBody>
      </p:sp>
      <p:sp>
        <p:nvSpPr>
          <p:cNvPr id="14339" name="Rectangle 3">
            <a:extLst>
              <a:ext uri="{FF2B5EF4-FFF2-40B4-BE49-F238E27FC236}">
                <a16:creationId xmlns:a16="http://schemas.microsoft.com/office/drawing/2014/main" id="{499A8306-2310-63F1-1444-7E9796E2BB6E}"/>
              </a:ext>
            </a:extLst>
          </p:cNvPr>
          <p:cNvSpPr>
            <a:spLocks noGrp="1" noChangeArrowheads="1"/>
          </p:cNvSpPr>
          <p:nvPr>
            <p:ph type="body" sz="half" idx="1"/>
          </p:nvPr>
        </p:nvSpPr>
        <p:spPr>
          <a:xfrm>
            <a:off x="869509" y="1917576"/>
            <a:ext cx="8816029" cy="3629044"/>
          </a:xfrm>
        </p:spPr>
        <p:txBody>
          <a:bodyPr/>
          <a:lstStyle/>
          <a:p>
            <a:pPr marL="0" indent="0" eaLnBrk="1" hangingPunct="1">
              <a:buNone/>
            </a:pPr>
            <a:r>
              <a:rPr lang="fi-FI" altLang="fi-FI" sz="2086" dirty="0" err="1"/>
              <a:t>Esim</a:t>
            </a:r>
            <a:r>
              <a:rPr lang="fi-FI" altLang="fi-FI" sz="2086" dirty="0"/>
              <a:t>:</a:t>
            </a:r>
          </a:p>
          <a:p>
            <a:pPr eaLnBrk="1" hangingPunct="1"/>
            <a:r>
              <a:rPr lang="fi-FI" altLang="fi-FI" sz="2086" dirty="0">
                <a:solidFill>
                  <a:schemeClr val="bg2"/>
                </a:solidFill>
              </a:rPr>
              <a:t>Ensihuolto toimii viranomaisen pyynnöstä ja viranomaisia tukien</a:t>
            </a:r>
          </a:p>
          <a:p>
            <a:pPr eaLnBrk="1" hangingPunct="1"/>
            <a:r>
              <a:rPr lang="fi-FI" altLang="fi-FI" sz="2086" dirty="0">
                <a:solidFill>
                  <a:schemeClr val="bg2"/>
                </a:solidFill>
              </a:rPr>
              <a:t>Alueen hälytyskäytänteet</a:t>
            </a:r>
          </a:p>
          <a:p>
            <a:pPr eaLnBrk="1" hangingPunct="1"/>
            <a:r>
              <a:rPr lang="fi-FI" altLang="fi-FI" sz="2086" dirty="0">
                <a:solidFill>
                  <a:schemeClr val="bg2"/>
                </a:solidFill>
              </a:rPr>
              <a:t>Alueenne ensihuollon valmiuskouluttajat</a:t>
            </a:r>
          </a:p>
          <a:p>
            <a:pPr eaLnBrk="1" hangingPunct="1"/>
            <a:r>
              <a:rPr lang="fi-FI" altLang="fi-FI" sz="2086" dirty="0">
                <a:solidFill>
                  <a:schemeClr val="bg2"/>
                </a:solidFill>
              </a:rPr>
              <a:t>Alueella toimivat ensihuollon toiminta- ja hälytysryhmät</a:t>
            </a:r>
          </a:p>
          <a:p>
            <a:pPr eaLnBrk="1" hangingPunct="1"/>
            <a:r>
              <a:rPr lang="fi-FI" altLang="fi-FI" sz="2086" dirty="0">
                <a:solidFill>
                  <a:schemeClr val="bg2"/>
                </a:solidFill>
              </a:rPr>
              <a:t>Tulevat tapahtumat</a:t>
            </a:r>
            <a:endParaRPr lang="fi-FI" altLang="fi-FI" sz="2086" dirty="0"/>
          </a:p>
        </p:txBody>
      </p:sp>
    </p:spTree>
  </p:cSld>
  <p:clrMapOvr>
    <a:masterClrMapping/>
  </p:clrMapOvr>
</p:sld>
</file>

<file path=ppt/theme/theme1.xml><?xml version="1.0" encoding="utf-8"?>
<a:theme xmlns:a="http://schemas.openxmlformats.org/drawingml/2006/main" name="2_Oletusrakenne">
  <a:themeElements>
    <a:clrScheme name="Oletusrakenne 8">
      <a:dk1>
        <a:srgbClr val="000000"/>
      </a:dk1>
      <a:lt1>
        <a:srgbClr val="FFFFFF"/>
      </a:lt1>
      <a:dk2>
        <a:srgbClr val="000000"/>
      </a:dk2>
      <a:lt2>
        <a:srgbClr val="808080"/>
      </a:lt2>
      <a:accent1>
        <a:srgbClr val="006EC7"/>
      </a:accent1>
      <a:accent2>
        <a:srgbClr val="E8DE12"/>
      </a:accent2>
      <a:accent3>
        <a:srgbClr val="FFFFFF"/>
      </a:accent3>
      <a:accent4>
        <a:srgbClr val="000000"/>
      </a:accent4>
      <a:accent5>
        <a:srgbClr val="AABAE0"/>
      </a:accent5>
      <a:accent6>
        <a:srgbClr val="D2C90F"/>
      </a:accent6>
      <a:hlink>
        <a:srgbClr val="CCCCFF"/>
      </a:hlink>
      <a:folHlink>
        <a:srgbClr val="B2B2B2"/>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6480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i-FI" altLang="fi-FI" sz="1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6480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i-FI" altLang="fi-FI" sz="1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808080"/>
        </a:lt2>
        <a:accent1>
          <a:srgbClr val="006EC7"/>
        </a:accent1>
        <a:accent2>
          <a:srgbClr val="E8DE12"/>
        </a:accent2>
        <a:accent3>
          <a:srgbClr val="FFFFFF"/>
        </a:accent3>
        <a:accent4>
          <a:srgbClr val="000000"/>
        </a:accent4>
        <a:accent5>
          <a:srgbClr val="AABAE0"/>
        </a:accent5>
        <a:accent6>
          <a:srgbClr val="D2C90F"/>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1184</Words>
  <Application>Microsoft Office PowerPoint</Application>
  <PresentationFormat>Laajakuva</PresentationFormat>
  <Paragraphs>155</Paragraphs>
  <Slides>14</Slides>
  <Notes>5</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14</vt:i4>
      </vt:variant>
    </vt:vector>
  </HeadingPairs>
  <TitlesOfParts>
    <vt:vector size="22" baseType="lpstr">
      <vt:lpstr>Aptos</vt:lpstr>
      <vt:lpstr>Arial</vt:lpstr>
      <vt:lpstr>Calibri</vt:lpstr>
      <vt:lpstr>Georgia</vt:lpstr>
      <vt:lpstr>Times</vt:lpstr>
      <vt:lpstr>Verdana</vt:lpstr>
      <vt:lpstr>Wingdings</vt:lpstr>
      <vt:lpstr>2_Oletusrakenne</vt:lpstr>
      <vt:lpstr>Ensihuoltotoiminta Vapaaehtoiset viranomaisten tukena erilaisissa onnettomuuksissa ja häiriötilanteissa</vt:lpstr>
      <vt:lpstr>Esityksen sisältö</vt:lpstr>
      <vt:lpstr>Ensihuolto</vt:lpstr>
      <vt:lpstr>Vapaaehtoiset tukevat ja täydentävät viranomaisten toimintaa</vt:lpstr>
      <vt:lpstr>Ensihuollon sisältö ja tehtävät</vt:lpstr>
      <vt:lpstr>Turvallisuustilanteet </vt:lpstr>
      <vt:lpstr>Ensihuoltoa tarvitaan mm. seuraavissa erityistilanteissa:</vt:lpstr>
      <vt:lpstr>Esimerkkejä varusteista</vt:lpstr>
      <vt:lpstr>Ensihuolto xxx piirissä/alueella (laita tähän oman alueesi tiedot)</vt:lpstr>
      <vt:lpstr>Lisätietoa ensihuoltotoiminnasta</vt:lpstr>
      <vt:lpstr>Vapepa-verkoston toiminta on</vt:lpstr>
      <vt:lpstr>Ensihuollon hälytysryhmätoiminta</vt:lpstr>
      <vt:lpstr>Toiminta- ja hälytysryhmää perustettaessa</vt:lpstr>
      <vt:lpstr>Tietoa ja tukea toiminnan käynnistämiseen</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Rantio Mari</dc:creator>
  <cp:lastModifiedBy>Rantio Mari</cp:lastModifiedBy>
  <cp:revision>1</cp:revision>
  <dcterms:created xsi:type="dcterms:W3CDTF">2026-04-21T12:54:35Z</dcterms:created>
  <dcterms:modified xsi:type="dcterms:W3CDTF">2026-04-21T13:06:35Z</dcterms:modified>
</cp:coreProperties>
</file>