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18"/>
  </p:notesMasterIdLst>
  <p:sldIdLst>
    <p:sldId id="297" r:id="rId5"/>
    <p:sldId id="257" r:id="rId6"/>
    <p:sldId id="258" r:id="rId7"/>
    <p:sldId id="299" r:id="rId8"/>
    <p:sldId id="298" r:id="rId9"/>
    <p:sldId id="260" r:id="rId10"/>
    <p:sldId id="300" r:id="rId11"/>
    <p:sldId id="301" r:id="rId12"/>
    <p:sldId id="302" r:id="rId13"/>
    <p:sldId id="303" r:id="rId14"/>
    <p:sldId id="304" r:id="rId15"/>
    <p:sldId id="305" r:id="rId16"/>
    <p:sldId id="278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372D1D-A812-48D4-A478-D05069E1AB3D}" v="25" dt="2025-03-31T06:13:49.669"/>
    <p1510:client id="{4558D1A7-EB22-40B1-A872-EC2DDDFCF5D6}" v="174" dt="2025-03-31T09:59:48.51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anja Kulmala" userId="a7e8f224-8615-4331-a70a-8b668962b749" providerId="ADAL" clId="{39372D1D-A812-48D4-A478-D05069E1AB3D}"/>
    <pc:docChg chg="undo custSel addSld delSld modSld sldOrd">
      <pc:chgData name="Tanja Kulmala" userId="a7e8f224-8615-4331-a70a-8b668962b749" providerId="ADAL" clId="{39372D1D-A812-48D4-A478-D05069E1AB3D}" dt="2025-03-31T06:27:49.758" v="2516" actId="20577"/>
      <pc:docMkLst>
        <pc:docMk/>
      </pc:docMkLst>
      <pc:sldChg chg="modSp mod">
        <pc:chgData name="Tanja Kulmala" userId="a7e8f224-8615-4331-a70a-8b668962b749" providerId="ADAL" clId="{39372D1D-A812-48D4-A478-D05069E1AB3D}" dt="2025-03-31T06:22:34.888" v="2327" actId="1076"/>
        <pc:sldMkLst>
          <pc:docMk/>
          <pc:sldMk cId="4152254174" sldId="257"/>
        </pc:sldMkLst>
        <pc:spChg chg="mod">
          <ac:chgData name="Tanja Kulmala" userId="a7e8f224-8615-4331-a70a-8b668962b749" providerId="ADAL" clId="{39372D1D-A812-48D4-A478-D05069E1AB3D}" dt="2025-03-31T06:22:34.888" v="2327" actId="1076"/>
          <ac:spMkLst>
            <pc:docMk/>
            <pc:sldMk cId="4152254174" sldId="257"/>
            <ac:spMk id="2" creationId="{A71F03FC-1FAF-4670-AA50-8906566D81AC}"/>
          </ac:spMkLst>
        </pc:spChg>
        <pc:spChg chg="mod">
          <ac:chgData name="Tanja Kulmala" userId="a7e8f224-8615-4331-a70a-8b668962b749" providerId="ADAL" clId="{39372D1D-A812-48D4-A478-D05069E1AB3D}" dt="2025-03-31T05:37:17.360" v="347" actId="27636"/>
          <ac:spMkLst>
            <pc:docMk/>
            <pc:sldMk cId="4152254174" sldId="257"/>
            <ac:spMk id="3" creationId="{D0AA2A40-DB2A-4E23-BCE0-09E79D1AB683}"/>
          </ac:spMkLst>
        </pc:spChg>
        <pc:spChg chg="mod">
          <ac:chgData name="Tanja Kulmala" userId="a7e8f224-8615-4331-a70a-8b668962b749" providerId="ADAL" clId="{39372D1D-A812-48D4-A478-D05069E1AB3D}" dt="2025-03-31T05:31:53.529" v="153" actId="20577"/>
          <ac:spMkLst>
            <pc:docMk/>
            <pc:sldMk cId="4152254174" sldId="257"/>
            <ac:spMk id="4" creationId="{E8D5A47B-83BF-40A9-9D57-8E800F323AB2}"/>
          </ac:spMkLst>
        </pc:spChg>
      </pc:sldChg>
      <pc:sldChg chg="addSp delSp modSp mod ord setBg modNotesTx">
        <pc:chgData name="Tanja Kulmala" userId="a7e8f224-8615-4331-a70a-8b668962b749" providerId="ADAL" clId="{39372D1D-A812-48D4-A478-D05069E1AB3D}" dt="2025-03-31T06:22:43.630" v="2328" actId="20577"/>
        <pc:sldMkLst>
          <pc:docMk/>
          <pc:sldMk cId="244264971" sldId="258"/>
        </pc:sldMkLst>
        <pc:spChg chg="mod">
          <ac:chgData name="Tanja Kulmala" userId="a7e8f224-8615-4331-a70a-8b668962b749" providerId="ADAL" clId="{39372D1D-A812-48D4-A478-D05069E1AB3D}" dt="2025-03-31T05:39:39.737" v="349" actId="26606"/>
          <ac:spMkLst>
            <pc:docMk/>
            <pc:sldMk cId="244264971" sldId="258"/>
            <ac:spMk id="2" creationId="{4A18D675-5651-42C1-AF2D-8CE9CC5FF49A}"/>
          </ac:spMkLst>
        </pc:spChg>
        <pc:spChg chg="mod">
          <ac:chgData name="Tanja Kulmala" userId="a7e8f224-8615-4331-a70a-8b668962b749" providerId="ADAL" clId="{39372D1D-A812-48D4-A478-D05069E1AB3D}" dt="2025-03-31T05:39:39.737" v="349" actId="26606"/>
          <ac:spMkLst>
            <pc:docMk/>
            <pc:sldMk cId="244264971" sldId="258"/>
            <ac:spMk id="3" creationId="{1C5AF3E0-2C25-4B32-9C6D-5ACAB045EA4A}"/>
          </ac:spMkLst>
        </pc:spChg>
        <pc:spChg chg="mod">
          <ac:chgData name="Tanja Kulmala" userId="a7e8f224-8615-4331-a70a-8b668962b749" providerId="ADAL" clId="{39372D1D-A812-48D4-A478-D05069E1AB3D}" dt="2025-03-31T05:39:50.464" v="350"/>
          <ac:spMkLst>
            <pc:docMk/>
            <pc:sldMk cId="244264971" sldId="258"/>
            <ac:spMk id="4" creationId="{97B7EA02-2F2C-4923-B250-CACE70DDC1FF}"/>
          </ac:spMkLst>
        </pc:spChg>
        <pc:spChg chg="mod">
          <ac:chgData name="Tanja Kulmala" userId="a7e8f224-8615-4331-a70a-8b668962b749" providerId="ADAL" clId="{39372D1D-A812-48D4-A478-D05069E1AB3D}" dt="2025-03-31T05:39:39.737" v="349" actId="26606"/>
          <ac:spMkLst>
            <pc:docMk/>
            <pc:sldMk cId="244264971" sldId="258"/>
            <ac:spMk id="5" creationId="{15EB439F-6402-4835-962F-A9CCFEF70956}"/>
          </ac:spMkLst>
        </pc:spChg>
        <pc:spChg chg="add mod">
          <ac:chgData name="Tanja Kulmala" userId="a7e8f224-8615-4331-a70a-8b668962b749" providerId="ADAL" clId="{39372D1D-A812-48D4-A478-D05069E1AB3D}" dt="2025-03-31T05:40:38.312" v="399" actId="6549"/>
          <ac:spMkLst>
            <pc:docMk/>
            <pc:sldMk cId="244264971" sldId="258"/>
            <ac:spMk id="8" creationId="{52568C97-8B13-9E8F-624E-698E137A60F8}"/>
          </ac:spMkLst>
        </pc:spChg>
        <pc:spChg chg="add del mod">
          <ac:chgData name="Tanja Kulmala" userId="a7e8f224-8615-4331-a70a-8b668962b749" providerId="ADAL" clId="{39372D1D-A812-48D4-A478-D05069E1AB3D}" dt="2025-03-31T05:44:07.150" v="462" actId="21"/>
          <ac:spMkLst>
            <pc:docMk/>
            <pc:sldMk cId="244264971" sldId="258"/>
            <ac:spMk id="9" creationId="{F3683064-CCEB-646D-4264-4F7C7C64C547}"/>
          </ac:spMkLst>
        </pc:spChg>
        <pc:spChg chg="add del mod">
          <ac:chgData name="Tanja Kulmala" userId="a7e8f224-8615-4331-a70a-8b668962b749" providerId="ADAL" clId="{39372D1D-A812-48D4-A478-D05069E1AB3D}" dt="2025-03-31T05:44:14.157" v="464" actId="21"/>
          <ac:spMkLst>
            <pc:docMk/>
            <pc:sldMk cId="244264971" sldId="258"/>
            <ac:spMk id="10" creationId="{426F3797-B5FB-171E-FF94-73E720E7FB9F}"/>
          </ac:spMkLst>
        </pc:spChg>
        <pc:spChg chg="add">
          <ac:chgData name="Tanja Kulmala" userId="a7e8f224-8615-4331-a70a-8b668962b749" providerId="ADAL" clId="{39372D1D-A812-48D4-A478-D05069E1AB3D}" dt="2025-03-31T05:39:39.737" v="349" actId="26606"/>
          <ac:spMkLst>
            <pc:docMk/>
            <pc:sldMk cId="244264971" sldId="258"/>
            <ac:spMk id="12" creationId="{A5CF2FC8-D184-4B10-83A5-61FC2148BE2B}"/>
          </ac:spMkLst>
        </pc:spChg>
        <pc:picChg chg="add mod ord">
          <ac:chgData name="Tanja Kulmala" userId="a7e8f224-8615-4331-a70a-8b668962b749" providerId="ADAL" clId="{39372D1D-A812-48D4-A478-D05069E1AB3D}" dt="2025-03-31T05:39:39.737" v="349" actId="26606"/>
          <ac:picMkLst>
            <pc:docMk/>
            <pc:sldMk cId="244264971" sldId="258"/>
            <ac:picMk id="7" creationId="{7D951CEC-34D6-2859-4426-7C5A27BD731E}"/>
          </ac:picMkLst>
        </pc:picChg>
      </pc:sldChg>
      <pc:sldChg chg="del">
        <pc:chgData name="Tanja Kulmala" userId="a7e8f224-8615-4331-a70a-8b668962b749" providerId="ADAL" clId="{39372D1D-A812-48D4-A478-D05069E1AB3D}" dt="2025-03-31T06:17:04.625" v="2110" actId="47"/>
        <pc:sldMkLst>
          <pc:docMk/>
          <pc:sldMk cId="1255496364" sldId="259"/>
        </pc:sldMkLst>
      </pc:sldChg>
      <pc:sldChg chg="addSp delSp modSp mod ord">
        <pc:chgData name="Tanja Kulmala" userId="a7e8f224-8615-4331-a70a-8b668962b749" providerId="ADAL" clId="{39372D1D-A812-48D4-A478-D05069E1AB3D}" dt="2025-03-31T06:06:51.476" v="1584" actId="478"/>
        <pc:sldMkLst>
          <pc:docMk/>
          <pc:sldMk cId="3765507786" sldId="260"/>
        </pc:sldMkLst>
        <pc:spChg chg="mod">
          <ac:chgData name="Tanja Kulmala" userId="a7e8f224-8615-4331-a70a-8b668962b749" providerId="ADAL" clId="{39372D1D-A812-48D4-A478-D05069E1AB3D}" dt="2025-03-31T05:55:08.383" v="1276" actId="20577"/>
          <ac:spMkLst>
            <pc:docMk/>
            <pc:sldMk cId="3765507786" sldId="260"/>
            <ac:spMk id="2" creationId="{B78E61F0-F53D-49CA-B9C5-3728E5A3FDED}"/>
          </ac:spMkLst>
        </pc:spChg>
        <pc:spChg chg="mod">
          <ac:chgData name="Tanja Kulmala" userId="a7e8f224-8615-4331-a70a-8b668962b749" providerId="ADAL" clId="{39372D1D-A812-48D4-A478-D05069E1AB3D}" dt="2025-03-31T06:06:49.849" v="1583" actId="27636"/>
          <ac:spMkLst>
            <pc:docMk/>
            <pc:sldMk cId="3765507786" sldId="260"/>
            <ac:spMk id="3" creationId="{4DA5A01A-393F-44B1-A527-BC60B74A1FF9}"/>
          </ac:spMkLst>
        </pc:spChg>
        <pc:spChg chg="mod">
          <ac:chgData name="Tanja Kulmala" userId="a7e8f224-8615-4331-a70a-8b668962b749" providerId="ADAL" clId="{39372D1D-A812-48D4-A478-D05069E1AB3D}" dt="2025-03-31T05:47:25.555" v="499"/>
          <ac:spMkLst>
            <pc:docMk/>
            <pc:sldMk cId="3765507786" sldId="260"/>
            <ac:spMk id="4" creationId="{B5A58FCD-1564-4183-B4A2-AC22F1E44D73}"/>
          </ac:spMkLst>
        </pc:spChg>
        <pc:spChg chg="add del mod">
          <ac:chgData name="Tanja Kulmala" userId="a7e8f224-8615-4331-a70a-8b668962b749" providerId="ADAL" clId="{39372D1D-A812-48D4-A478-D05069E1AB3D}" dt="2025-03-31T06:06:46.451" v="1581" actId="478"/>
          <ac:spMkLst>
            <pc:docMk/>
            <pc:sldMk cId="3765507786" sldId="260"/>
            <ac:spMk id="9" creationId="{F3683064-CCEB-646D-4264-4F7C7C64C547}"/>
          </ac:spMkLst>
        </pc:spChg>
        <pc:spChg chg="add del mod">
          <ac:chgData name="Tanja Kulmala" userId="a7e8f224-8615-4331-a70a-8b668962b749" providerId="ADAL" clId="{39372D1D-A812-48D4-A478-D05069E1AB3D}" dt="2025-03-31T06:06:51.476" v="1584" actId="478"/>
          <ac:spMkLst>
            <pc:docMk/>
            <pc:sldMk cId="3765507786" sldId="260"/>
            <ac:spMk id="10" creationId="{426F3797-B5FB-171E-FF94-73E720E7FB9F}"/>
          </ac:spMkLst>
        </pc:spChg>
      </pc:sldChg>
      <pc:sldChg chg="del">
        <pc:chgData name="Tanja Kulmala" userId="a7e8f224-8615-4331-a70a-8b668962b749" providerId="ADAL" clId="{39372D1D-A812-48D4-A478-D05069E1AB3D}" dt="2025-03-31T06:17:05.888" v="2111" actId="47"/>
        <pc:sldMkLst>
          <pc:docMk/>
          <pc:sldMk cId="948888727" sldId="261"/>
        </pc:sldMkLst>
      </pc:sldChg>
      <pc:sldChg chg="del">
        <pc:chgData name="Tanja Kulmala" userId="a7e8f224-8615-4331-a70a-8b668962b749" providerId="ADAL" clId="{39372D1D-A812-48D4-A478-D05069E1AB3D}" dt="2025-03-31T06:17:31.278" v="2131" actId="47"/>
        <pc:sldMkLst>
          <pc:docMk/>
          <pc:sldMk cId="2212541954" sldId="277"/>
        </pc:sldMkLst>
      </pc:sldChg>
      <pc:sldChg chg="modSp mod">
        <pc:chgData name="Tanja Kulmala" userId="a7e8f224-8615-4331-a70a-8b668962b749" providerId="ADAL" clId="{39372D1D-A812-48D4-A478-D05069E1AB3D}" dt="2025-03-31T06:22:06.909" v="2324" actId="20577"/>
        <pc:sldMkLst>
          <pc:docMk/>
          <pc:sldMk cId="3806354207" sldId="278"/>
        </pc:sldMkLst>
        <pc:spChg chg="mod">
          <ac:chgData name="Tanja Kulmala" userId="a7e8f224-8615-4331-a70a-8b668962b749" providerId="ADAL" clId="{39372D1D-A812-48D4-A478-D05069E1AB3D}" dt="2025-03-31T06:17:38.449" v="2153" actId="20577"/>
          <ac:spMkLst>
            <pc:docMk/>
            <pc:sldMk cId="3806354207" sldId="278"/>
            <ac:spMk id="2" creationId="{CE0E706E-2C61-4150-97D5-CBC8EA951A68}"/>
          </ac:spMkLst>
        </pc:spChg>
        <pc:spChg chg="mod">
          <ac:chgData name="Tanja Kulmala" userId="a7e8f224-8615-4331-a70a-8b668962b749" providerId="ADAL" clId="{39372D1D-A812-48D4-A478-D05069E1AB3D}" dt="2025-03-31T06:22:06.909" v="2324" actId="20577"/>
          <ac:spMkLst>
            <pc:docMk/>
            <pc:sldMk cId="3806354207" sldId="278"/>
            <ac:spMk id="3" creationId="{60B98F02-DD22-4AE5-B821-A03F386B9E85}"/>
          </ac:spMkLst>
        </pc:spChg>
        <pc:spChg chg="mod">
          <ac:chgData name="Tanja Kulmala" userId="a7e8f224-8615-4331-a70a-8b668962b749" providerId="ADAL" clId="{39372D1D-A812-48D4-A478-D05069E1AB3D}" dt="2025-03-31T06:17:46.132" v="2154"/>
          <ac:spMkLst>
            <pc:docMk/>
            <pc:sldMk cId="3806354207" sldId="278"/>
            <ac:spMk id="4" creationId="{1922C119-8142-4036-B6AE-87FF1BD7DD3C}"/>
          </ac:spMkLst>
        </pc:spChg>
      </pc:sldChg>
      <pc:sldChg chg="del">
        <pc:chgData name="Tanja Kulmala" userId="a7e8f224-8615-4331-a70a-8b668962b749" providerId="ADAL" clId="{39372D1D-A812-48D4-A478-D05069E1AB3D}" dt="2025-03-31T06:17:15.087" v="2113" actId="47"/>
        <pc:sldMkLst>
          <pc:docMk/>
          <pc:sldMk cId="1564177947" sldId="279"/>
        </pc:sldMkLst>
      </pc:sldChg>
      <pc:sldChg chg="del">
        <pc:chgData name="Tanja Kulmala" userId="a7e8f224-8615-4331-a70a-8b668962b749" providerId="ADAL" clId="{39372D1D-A812-48D4-A478-D05069E1AB3D}" dt="2025-03-31T06:17:16.462" v="2114" actId="47"/>
        <pc:sldMkLst>
          <pc:docMk/>
          <pc:sldMk cId="3716460105" sldId="280"/>
        </pc:sldMkLst>
      </pc:sldChg>
      <pc:sldChg chg="del">
        <pc:chgData name="Tanja Kulmala" userId="a7e8f224-8615-4331-a70a-8b668962b749" providerId="ADAL" clId="{39372D1D-A812-48D4-A478-D05069E1AB3D}" dt="2025-03-31T06:17:17.214" v="2115" actId="47"/>
        <pc:sldMkLst>
          <pc:docMk/>
          <pc:sldMk cId="3090404226" sldId="281"/>
        </pc:sldMkLst>
      </pc:sldChg>
      <pc:sldChg chg="del">
        <pc:chgData name="Tanja Kulmala" userId="a7e8f224-8615-4331-a70a-8b668962b749" providerId="ADAL" clId="{39372D1D-A812-48D4-A478-D05069E1AB3D}" dt="2025-03-31T06:17:18.415" v="2116" actId="47"/>
        <pc:sldMkLst>
          <pc:docMk/>
          <pc:sldMk cId="717988181" sldId="282"/>
        </pc:sldMkLst>
      </pc:sldChg>
      <pc:sldChg chg="del">
        <pc:chgData name="Tanja Kulmala" userId="a7e8f224-8615-4331-a70a-8b668962b749" providerId="ADAL" clId="{39372D1D-A812-48D4-A478-D05069E1AB3D}" dt="2025-03-31T06:17:19.503" v="2117" actId="47"/>
        <pc:sldMkLst>
          <pc:docMk/>
          <pc:sldMk cId="4115848172" sldId="283"/>
        </pc:sldMkLst>
      </pc:sldChg>
      <pc:sldChg chg="del">
        <pc:chgData name="Tanja Kulmala" userId="a7e8f224-8615-4331-a70a-8b668962b749" providerId="ADAL" clId="{39372D1D-A812-48D4-A478-D05069E1AB3D}" dt="2025-03-31T06:17:20.242" v="2118" actId="47"/>
        <pc:sldMkLst>
          <pc:docMk/>
          <pc:sldMk cId="2854909193" sldId="284"/>
        </pc:sldMkLst>
      </pc:sldChg>
      <pc:sldChg chg="del">
        <pc:chgData name="Tanja Kulmala" userId="a7e8f224-8615-4331-a70a-8b668962b749" providerId="ADAL" clId="{39372D1D-A812-48D4-A478-D05069E1AB3D}" dt="2025-03-31T06:17:21.020" v="2119" actId="47"/>
        <pc:sldMkLst>
          <pc:docMk/>
          <pc:sldMk cId="1256241235" sldId="285"/>
        </pc:sldMkLst>
      </pc:sldChg>
      <pc:sldChg chg="del">
        <pc:chgData name="Tanja Kulmala" userId="a7e8f224-8615-4331-a70a-8b668962b749" providerId="ADAL" clId="{39372D1D-A812-48D4-A478-D05069E1AB3D}" dt="2025-03-31T06:17:22.835" v="2121" actId="47"/>
        <pc:sldMkLst>
          <pc:docMk/>
          <pc:sldMk cId="590028737" sldId="286"/>
        </pc:sldMkLst>
      </pc:sldChg>
      <pc:sldChg chg="del">
        <pc:chgData name="Tanja Kulmala" userId="a7e8f224-8615-4331-a70a-8b668962b749" providerId="ADAL" clId="{39372D1D-A812-48D4-A478-D05069E1AB3D}" dt="2025-03-31T06:17:22.004" v="2120" actId="47"/>
        <pc:sldMkLst>
          <pc:docMk/>
          <pc:sldMk cId="223335049" sldId="287"/>
        </pc:sldMkLst>
      </pc:sldChg>
      <pc:sldChg chg="del">
        <pc:chgData name="Tanja Kulmala" userId="a7e8f224-8615-4331-a70a-8b668962b749" providerId="ADAL" clId="{39372D1D-A812-48D4-A478-D05069E1AB3D}" dt="2025-03-31T06:17:23.798" v="2122" actId="47"/>
        <pc:sldMkLst>
          <pc:docMk/>
          <pc:sldMk cId="2995726243" sldId="288"/>
        </pc:sldMkLst>
      </pc:sldChg>
      <pc:sldChg chg="del">
        <pc:chgData name="Tanja Kulmala" userId="a7e8f224-8615-4331-a70a-8b668962b749" providerId="ADAL" clId="{39372D1D-A812-48D4-A478-D05069E1AB3D}" dt="2025-03-31T06:17:24.627" v="2123" actId="47"/>
        <pc:sldMkLst>
          <pc:docMk/>
          <pc:sldMk cId="1398717077" sldId="289"/>
        </pc:sldMkLst>
      </pc:sldChg>
      <pc:sldChg chg="del">
        <pc:chgData name="Tanja Kulmala" userId="a7e8f224-8615-4331-a70a-8b668962b749" providerId="ADAL" clId="{39372D1D-A812-48D4-A478-D05069E1AB3D}" dt="2025-03-31T06:17:25.480" v="2124" actId="47"/>
        <pc:sldMkLst>
          <pc:docMk/>
          <pc:sldMk cId="2653488472" sldId="290"/>
        </pc:sldMkLst>
      </pc:sldChg>
      <pc:sldChg chg="del">
        <pc:chgData name="Tanja Kulmala" userId="a7e8f224-8615-4331-a70a-8b668962b749" providerId="ADAL" clId="{39372D1D-A812-48D4-A478-D05069E1AB3D}" dt="2025-03-31T06:17:26.227" v="2125" actId="47"/>
        <pc:sldMkLst>
          <pc:docMk/>
          <pc:sldMk cId="2296874376" sldId="291"/>
        </pc:sldMkLst>
      </pc:sldChg>
      <pc:sldChg chg="del">
        <pc:chgData name="Tanja Kulmala" userId="a7e8f224-8615-4331-a70a-8b668962b749" providerId="ADAL" clId="{39372D1D-A812-48D4-A478-D05069E1AB3D}" dt="2025-03-31T06:17:27.021" v="2126" actId="47"/>
        <pc:sldMkLst>
          <pc:docMk/>
          <pc:sldMk cId="1182171349" sldId="292"/>
        </pc:sldMkLst>
      </pc:sldChg>
      <pc:sldChg chg="del">
        <pc:chgData name="Tanja Kulmala" userId="a7e8f224-8615-4331-a70a-8b668962b749" providerId="ADAL" clId="{39372D1D-A812-48D4-A478-D05069E1AB3D}" dt="2025-03-31T06:17:27.803" v="2127" actId="47"/>
        <pc:sldMkLst>
          <pc:docMk/>
          <pc:sldMk cId="3186427137" sldId="293"/>
        </pc:sldMkLst>
      </pc:sldChg>
      <pc:sldChg chg="del">
        <pc:chgData name="Tanja Kulmala" userId="a7e8f224-8615-4331-a70a-8b668962b749" providerId="ADAL" clId="{39372D1D-A812-48D4-A478-D05069E1AB3D}" dt="2025-03-31T06:17:28.626" v="2128" actId="47"/>
        <pc:sldMkLst>
          <pc:docMk/>
          <pc:sldMk cId="3703648882" sldId="294"/>
        </pc:sldMkLst>
      </pc:sldChg>
      <pc:sldChg chg="del">
        <pc:chgData name="Tanja Kulmala" userId="a7e8f224-8615-4331-a70a-8b668962b749" providerId="ADAL" clId="{39372D1D-A812-48D4-A478-D05069E1AB3D}" dt="2025-03-31T06:17:29.359" v="2129" actId="47"/>
        <pc:sldMkLst>
          <pc:docMk/>
          <pc:sldMk cId="1350973961" sldId="295"/>
        </pc:sldMkLst>
      </pc:sldChg>
      <pc:sldChg chg="del">
        <pc:chgData name="Tanja Kulmala" userId="a7e8f224-8615-4331-a70a-8b668962b749" providerId="ADAL" clId="{39372D1D-A812-48D4-A478-D05069E1AB3D}" dt="2025-03-31T06:17:30.232" v="2130" actId="47"/>
        <pc:sldMkLst>
          <pc:docMk/>
          <pc:sldMk cId="3399884383" sldId="296"/>
        </pc:sldMkLst>
      </pc:sldChg>
      <pc:sldChg chg="modSp mod">
        <pc:chgData name="Tanja Kulmala" userId="a7e8f224-8615-4331-a70a-8b668962b749" providerId="ADAL" clId="{39372D1D-A812-48D4-A478-D05069E1AB3D}" dt="2025-03-31T06:22:26.272" v="2325"/>
        <pc:sldMkLst>
          <pc:docMk/>
          <pc:sldMk cId="3527998356" sldId="297"/>
        </pc:sldMkLst>
        <pc:spChg chg="mod">
          <ac:chgData name="Tanja Kulmala" userId="a7e8f224-8615-4331-a70a-8b668962b749" providerId="ADAL" clId="{39372D1D-A812-48D4-A478-D05069E1AB3D}" dt="2025-03-31T05:30:09.837" v="11" actId="20577"/>
          <ac:spMkLst>
            <pc:docMk/>
            <pc:sldMk cId="3527998356" sldId="297"/>
            <ac:spMk id="2" creationId="{9B763BD7-03BF-4C99-9A3B-C7C927D466D9}"/>
          </ac:spMkLst>
        </pc:spChg>
        <pc:spChg chg="mod">
          <ac:chgData name="Tanja Kulmala" userId="a7e8f224-8615-4331-a70a-8b668962b749" providerId="ADAL" clId="{39372D1D-A812-48D4-A478-D05069E1AB3D}" dt="2025-03-31T05:30:43.078" v="94" actId="20577"/>
          <ac:spMkLst>
            <pc:docMk/>
            <pc:sldMk cId="3527998356" sldId="297"/>
            <ac:spMk id="3" creationId="{37C66410-3C71-4866-8EA0-326541CD78C3}"/>
          </ac:spMkLst>
        </pc:spChg>
        <pc:spChg chg="mod">
          <ac:chgData name="Tanja Kulmala" userId="a7e8f224-8615-4331-a70a-8b668962b749" providerId="ADAL" clId="{39372D1D-A812-48D4-A478-D05069E1AB3D}" dt="2025-03-31T06:22:26.272" v="2325"/>
          <ac:spMkLst>
            <pc:docMk/>
            <pc:sldMk cId="3527998356" sldId="297"/>
            <ac:spMk id="6" creationId="{FB1D29A6-0DBE-42AF-9777-96B1A99EC31E}"/>
          </ac:spMkLst>
        </pc:spChg>
      </pc:sldChg>
      <pc:sldChg chg="delSp modSp add mod">
        <pc:chgData name="Tanja Kulmala" userId="a7e8f224-8615-4331-a70a-8b668962b749" providerId="ADAL" clId="{39372D1D-A812-48D4-A478-D05069E1AB3D}" dt="2025-03-31T06:24:09.193" v="2335" actId="108"/>
        <pc:sldMkLst>
          <pc:docMk/>
          <pc:sldMk cId="736269901" sldId="298"/>
        </pc:sldMkLst>
        <pc:spChg chg="mod">
          <ac:chgData name="Tanja Kulmala" userId="a7e8f224-8615-4331-a70a-8b668962b749" providerId="ADAL" clId="{39372D1D-A812-48D4-A478-D05069E1AB3D}" dt="2025-03-31T06:24:09.193" v="2335" actId="108"/>
          <ac:spMkLst>
            <pc:docMk/>
            <pc:sldMk cId="736269901" sldId="298"/>
            <ac:spMk id="3" creationId="{A2902A12-F865-4C09-1508-B4D4517B5BA1}"/>
          </ac:spMkLst>
        </pc:spChg>
        <pc:spChg chg="mod">
          <ac:chgData name="Tanja Kulmala" userId="a7e8f224-8615-4331-a70a-8b668962b749" providerId="ADAL" clId="{39372D1D-A812-48D4-A478-D05069E1AB3D}" dt="2025-03-31T05:47:29.249" v="500"/>
          <ac:spMkLst>
            <pc:docMk/>
            <pc:sldMk cId="736269901" sldId="298"/>
            <ac:spMk id="4" creationId="{CD4FEB28-6298-750E-1233-37AA829DCC31}"/>
          </ac:spMkLst>
        </pc:spChg>
        <pc:spChg chg="del">
          <ac:chgData name="Tanja Kulmala" userId="a7e8f224-8615-4331-a70a-8b668962b749" providerId="ADAL" clId="{39372D1D-A812-48D4-A478-D05069E1AB3D}" dt="2025-03-31T06:06:38.278" v="1577" actId="478"/>
          <ac:spMkLst>
            <pc:docMk/>
            <pc:sldMk cId="736269901" sldId="298"/>
            <ac:spMk id="9" creationId="{DD7EB0CB-ECC1-2347-450B-403F2F3587A7}"/>
          </ac:spMkLst>
        </pc:spChg>
        <pc:spChg chg="mod">
          <ac:chgData name="Tanja Kulmala" userId="a7e8f224-8615-4331-a70a-8b668962b749" providerId="ADAL" clId="{39372D1D-A812-48D4-A478-D05069E1AB3D}" dt="2025-03-31T05:55:31.526" v="1291" actId="1076"/>
          <ac:spMkLst>
            <pc:docMk/>
            <pc:sldMk cId="736269901" sldId="298"/>
            <ac:spMk id="10" creationId="{1CB0F234-E3A6-3E6D-EF8F-706E1AF9F1D6}"/>
          </ac:spMkLst>
        </pc:spChg>
      </pc:sldChg>
      <pc:sldChg chg="delSp modSp add mod">
        <pc:chgData name="Tanja Kulmala" userId="a7e8f224-8615-4331-a70a-8b668962b749" providerId="ADAL" clId="{39372D1D-A812-48D4-A478-D05069E1AB3D}" dt="2025-03-31T06:23:41.543" v="2334" actId="5793"/>
        <pc:sldMkLst>
          <pc:docMk/>
          <pc:sldMk cId="3488537627" sldId="299"/>
        </pc:sldMkLst>
        <pc:spChg chg="mod">
          <ac:chgData name="Tanja Kulmala" userId="a7e8f224-8615-4331-a70a-8b668962b749" providerId="ADAL" clId="{39372D1D-A812-48D4-A478-D05069E1AB3D}" dt="2025-03-31T06:23:41.543" v="2334" actId="5793"/>
          <ac:spMkLst>
            <pc:docMk/>
            <pc:sldMk cId="3488537627" sldId="299"/>
            <ac:spMk id="3" creationId="{FF73B55C-5F9A-E60D-7AC9-0C910B4EB491}"/>
          </ac:spMkLst>
        </pc:spChg>
        <pc:spChg chg="del">
          <ac:chgData name="Tanja Kulmala" userId="a7e8f224-8615-4331-a70a-8b668962b749" providerId="ADAL" clId="{39372D1D-A812-48D4-A478-D05069E1AB3D}" dt="2025-03-31T06:22:58.164" v="2329" actId="478"/>
          <ac:spMkLst>
            <pc:docMk/>
            <pc:sldMk cId="3488537627" sldId="299"/>
            <ac:spMk id="9" creationId="{3FD2E818-9B10-AD7A-241B-CA51D1EB4C5E}"/>
          </ac:spMkLst>
        </pc:spChg>
        <pc:spChg chg="del mod">
          <ac:chgData name="Tanja Kulmala" userId="a7e8f224-8615-4331-a70a-8b668962b749" providerId="ADAL" clId="{39372D1D-A812-48D4-A478-D05069E1AB3D}" dt="2025-03-31T06:23:00.218" v="2330" actId="478"/>
          <ac:spMkLst>
            <pc:docMk/>
            <pc:sldMk cId="3488537627" sldId="299"/>
            <ac:spMk id="10" creationId="{48A5FEAF-1637-F5FB-9313-FF382E607C67}"/>
          </ac:spMkLst>
        </pc:spChg>
      </pc:sldChg>
      <pc:sldChg chg="addSp delSp modSp add mod ord">
        <pc:chgData name="Tanja Kulmala" userId="a7e8f224-8615-4331-a70a-8b668962b749" providerId="ADAL" clId="{39372D1D-A812-48D4-A478-D05069E1AB3D}" dt="2025-03-31T06:25:29.472" v="2393" actId="20577"/>
        <pc:sldMkLst>
          <pc:docMk/>
          <pc:sldMk cId="1859400747" sldId="300"/>
        </pc:sldMkLst>
        <pc:spChg chg="mod">
          <ac:chgData name="Tanja Kulmala" userId="a7e8f224-8615-4331-a70a-8b668962b749" providerId="ADAL" clId="{39372D1D-A812-48D4-A478-D05069E1AB3D}" dt="2025-03-31T05:58:22.733" v="1342" actId="20577"/>
          <ac:spMkLst>
            <pc:docMk/>
            <pc:sldMk cId="1859400747" sldId="300"/>
            <ac:spMk id="2" creationId="{6A131114-BE75-1790-B3D9-724C2903FDAA}"/>
          </ac:spMkLst>
        </pc:spChg>
        <pc:spChg chg="mod">
          <ac:chgData name="Tanja Kulmala" userId="a7e8f224-8615-4331-a70a-8b668962b749" providerId="ADAL" clId="{39372D1D-A812-48D4-A478-D05069E1AB3D}" dt="2025-03-31T06:25:29.472" v="2393" actId="20577"/>
          <ac:spMkLst>
            <pc:docMk/>
            <pc:sldMk cId="1859400747" sldId="300"/>
            <ac:spMk id="3" creationId="{0C43F44E-BC28-0A67-5873-9FE35C24C5A2}"/>
          </ac:spMkLst>
        </pc:spChg>
        <pc:spChg chg="add del mod">
          <ac:chgData name="Tanja Kulmala" userId="a7e8f224-8615-4331-a70a-8b668962b749" providerId="ADAL" clId="{39372D1D-A812-48D4-A478-D05069E1AB3D}" dt="2025-03-31T06:06:55.560" v="1586" actId="478"/>
          <ac:spMkLst>
            <pc:docMk/>
            <pc:sldMk cId="1859400747" sldId="300"/>
            <ac:spMk id="6" creationId="{9B3E52B5-0D1E-6E4C-F935-1115E562777E}"/>
          </ac:spMkLst>
        </pc:spChg>
        <pc:spChg chg="add del mod">
          <ac:chgData name="Tanja Kulmala" userId="a7e8f224-8615-4331-a70a-8b668962b749" providerId="ADAL" clId="{39372D1D-A812-48D4-A478-D05069E1AB3D}" dt="2025-03-31T06:06:58.841" v="1589" actId="478"/>
          <ac:spMkLst>
            <pc:docMk/>
            <pc:sldMk cId="1859400747" sldId="300"/>
            <ac:spMk id="7" creationId="{76859037-A4E9-9C1B-33E1-E905C921AE70}"/>
          </ac:spMkLst>
        </pc:spChg>
        <pc:spChg chg="del">
          <ac:chgData name="Tanja Kulmala" userId="a7e8f224-8615-4331-a70a-8b668962b749" providerId="ADAL" clId="{39372D1D-A812-48D4-A478-D05069E1AB3D}" dt="2025-03-31T06:06:56.928" v="1588" actId="478"/>
          <ac:spMkLst>
            <pc:docMk/>
            <pc:sldMk cId="1859400747" sldId="300"/>
            <ac:spMk id="9" creationId="{A50CAA90-5070-2E1D-8C72-3FED34AFEDB9}"/>
          </ac:spMkLst>
        </pc:spChg>
        <pc:spChg chg="del">
          <ac:chgData name="Tanja Kulmala" userId="a7e8f224-8615-4331-a70a-8b668962b749" providerId="ADAL" clId="{39372D1D-A812-48D4-A478-D05069E1AB3D}" dt="2025-03-31T06:06:56.201" v="1587" actId="478"/>
          <ac:spMkLst>
            <pc:docMk/>
            <pc:sldMk cId="1859400747" sldId="300"/>
            <ac:spMk id="10" creationId="{3ECCC504-6D01-7895-2510-F005BF2E79EF}"/>
          </ac:spMkLst>
        </pc:spChg>
      </pc:sldChg>
      <pc:sldChg chg="add del ord">
        <pc:chgData name="Tanja Kulmala" userId="a7e8f224-8615-4331-a70a-8b668962b749" providerId="ADAL" clId="{39372D1D-A812-48D4-A478-D05069E1AB3D}" dt="2025-03-31T06:04:23.306" v="1503" actId="47"/>
        <pc:sldMkLst>
          <pc:docMk/>
          <pc:sldMk cId="2324380439" sldId="301"/>
        </pc:sldMkLst>
      </pc:sldChg>
      <pc:sldChg chg="delSp modSp add mod ord">
        <pc:chgData name="Tanja Kulmala" userId="a7e8f224-8615-4331-a70a-8b668962b749" providerId="ADAL" clId="{39372D1D-A812-48D4-A478-D05069E1AB3D}" dt="2025-03-31T06:07:13.293" v="1595" actId="14100"/>
        <pc:sldMkLst>
          <pc:docMk/>
          <pc:sldMk cId="3523937303" sldId="301"/>
        </pc:sldMkLst>
        <pc:spChg chg="mod">
          <ac:chgData name="Tanja Kulmala" userId="a7e8f224-8615-4331-a70a-8b668962b749" providerId="ADAL" clId="{39372D1D-A812-48D4-A478-D05069E1AB3D}" dt="2025-03-31T06:04:37.078" v="1519" actId="20577"/>
          <ac:spMkLst>
            <pc:docMk/>
            <pc:sldMk cId="3523937303" sldId="301"/>
            <ac:spMk id="2" creationId="{3A0890CA-938C-2438-B76E-E2F652FC2772}"/>
          </ac:spMkLst>
        </pc:spChg>
        <pc:spChg chg="mod">
          <ac:chgData name="Tanja Kulmala" userId="a7e8f224-8615-4331-a70a-8b668962b749" providerId="ADAL" clId="{39372D1D-A812-48D4-A478-D05069E1AB3D}" dt="2025-03-31T06:07:13.293" v="1595" actId="14100"/>
          <ac:spMkLst>
            <pc:docMk/>
            <pc:sldMk cId="3523937303" sldId="301"/>
            <ac:spMk id="3" creationId="{D9D2EE39-95B2-755E-7D98-7B99E74857F2}"/>
          </ac:spMkLst>
        </pc:spChg>
        <pc:spChg chg="del">
          <ac:chgData name="Tanja Kulmala" userId="a7e8f224-8615-4331-a70a-8b668962b749" providerId="ADAL" clId="{39372D1D-A812-48D4-A478-D05069E1AB3D}" dt="2025-03-31T06:07:05.157" v="1592" actId="478"/>
          <ac:spMkLst>
            <pc:docMk/>
            <pc:sldMk cId="3523937303" sldId="301"/>
            <ac:spMk id="9" creationId="{BC09CC8B-9781-8AB9-0911-5E711AB6423A}"/>
          </ac:spMkLst>
        </pc:spChg>
        <pc:spChg chg="del mod">
          <ac:chgData name="Tanja Kulmala" userId="a7e8f224-8615-4331-a70a-8b668962b749" providerId="ADAL" clId="{39372D1D-A812-48D4-A478-D05069E1AB3D}" dt="2025-03-31T06:07:08.264" v="1594" actId="478"/>
          <ac:spMkLst>
            <pc:docMk/>
            <pc:sldMk cId="3523937303" sldId="301"/>
            <ac:spMk id="10" creationId="{A1AB7928-2E0A-D46B-3FE8-E95528F5B001}"/>
          </ac:spMkLst>
        </pc:spChg>
      </pc:sldChg>
      <pc:sldChg chg="modSp add mod">
        <pc:chgData name="Tanja Kulmala" userId="a7e8f224-8615-4331-a70a-8b668962b749" providerId="ADAL" clId="{39372D1D-A812-48D4-A478-D05069E1AB3D}" dt="2025-03-31T06:26:01.371" v="2411" actId="6549"/>
        <pc:sldMkLst>
          <pc:docMk/>
          <pc:sldMk cId="3431546886" sldId="302"/>
        </pc:sldMkLst>
        <pc:spChg chg="mod">
          <ac:chgData name="Tanja Kulmala" userId="a7e8f224-8615-4331-a70a-8b668962b749" providerId="ADAL" clId="{39372D1D-A812-48D4-A478-D05069E1AB3D}" dt="2025-03-31T06:26:01.371" v="2411" actId="6549"/>
          <ac:spMkLst>
            <pc:docMk/>
            <pc:sldMk cId="3431546886" sldId="302"/>
            <ac:spMk id="3" creationId="{A74B2A1A-3D3F-948C-1DE0-522723081D4E}"/>
          </ac:spMkLst>
        </pc:spChg>
      </pc:sldChg>
      <pc:sldChg chg="modSp add mod">
        <pc:chgData name="Tanja Kulmala" userId="a7e8f224-8615-4331-a70a-8b668962b749" providerId="ADAL" clId="{39372D1D-A812-48D4-A478-D05069E1AB3D}" dt="2025-03-31T06:11:27.203" v="1740" actId="15"/>
        <pc:sldMkLst>
          <pc:docMk/>
          <pc:sldMk cId="4208527651" sldId="303"/>
        </pc:sldMkLst>
        <pc:spChg chg="mod">
          <ac:chgData name="Tanja Kulmala" userId="a7e8f224-8615-4331-a70a-8b668962b749" providerId="ADAL" clId="{39372D1D-A812-48D4-A478-D05069E1AB3D}" dt="2025-03-31T06:10:29.071" v="1684" actId="20577"/>
          <ac:spMkLst>
            <pc:docMk/>
            <pc:sldMk cId="4208527651" sldId="303"/>
            <ac:spMk id="2" creationId="{41740009-13B7-65A0-3E4F-2F782968CA7A}"/>
          </ac:spMkLst>
        </pc:spChg>
        <pc:spChg chg="mod">
          <ac:chgData name="Tanja Kulmala" userId="a7e8f224-8615-4331-a70a-8b668962b749" providerId="ADAL" clId="{39372D1D-A812-48D4-A478-D05069E1AB3D}" dt="2025-03-31T06:11:27.203" v="1740" actId="15"/>
          <ac:spMkLst>
            <pc:docMk/>
            <pc:sldMk cId="4208527651" sldId="303"/>
            <ac:spMk id="3" creationId="{5B9A1494-8DED-0729-C027-276A676A1AB4}"/>
          </ac:spMkLst>
        </pc:spChg>
      </pc:sldChg>
      <pc:sldChg chg="modSp add mod">
        <pc:chgData name="Tanja Kulmala" userId="a7e8f224-8615-4331-a70a-8b668962b749" providerId="ADAL" clId="{39372D1D-A812-48D4-A478-D05069E1AB3D}" dt="2025-03-31T06:27:32.901" v="2515" actId="20577"/>
        <pc:sldMkLst>
          <pc:docMk/>
          <pc:sldMk cId="772302263" sldId="304"/>
        </pc:sldMkLst>
        <pc:spChg chg="mod">
          <ac:chgData name="Tanja Kulmala" userId="a7e8f224-8615-4331-a70a-8b668962b749" providerId="ADAL" clId="{39372D1D-A812-48D4-A478-D05069E1AB3D}" dt="2025-03-31T06:27:32.901" v="2515" actId="20577"/>
          <ac:spMkLst>
            <pc:docMk/>
            <pc:sldMk cId="772302263" sldId="304"/>
            <ac:spMk id="3" creationId="{67D26802-0328-197D-1FE9-A856DE42905D}"/>
          </ac:spMkLst>
        </pc:spChg>
      </pc:sldChg>
      <pc:sldChg chg="modSp add mod modNotesTx">
        <pc:chgData name="Tanja Kulmala" userId="a7e8f224-8615-4331-a70a-8b668962b749" providerId="ADAL" clId="{39372D1D-A812-48D4-A478-D05069E1AB3D}" dt="2025-03-31T06:27:49.758" v="2516" actId="20577"/>
        <pc:sldMkLst>
          <pc:docMk/>
          <pc:sldMk cId="636374834" sldId="305"/>
        </pc:sldMkLst>
        <pc:spChg chg="mod">
          <ac:chgData name="Tanja Kulmala" userId="a7e8f224-8615-4331-a70a-8b668962b749" providerId="ADAL" clId="{39372D1D-A812-48D4-A478-D05069E1AB3D}" dt="2025-03-31T06:15:15.648" v="1803" actId="20577"/>
          <ac:spMkLst>
            <pc:docMk/>
            <pc:sldMk cId="636374834" sldId="305"/>
            <ac:spMk id="2" creationId="{881EF34F-D4AC-3141-5CDA-A722CA97CEEC}"/>
          </ac:spMkLst>
        </pc:spChg>
        <pc:spChg chg="mod">
          <ac:chgData name="Tanja Kulmala" userId="a7e8f224-8615-4331-a70a-8b668962b749" providerId="ADAL" clId="{39372D1D-A812-48D4-A478-D05069E1AB3D}" dt="2025-03-31T06:16:50.385" v="2109" actId="20577"/>
          <ac:spMkLst>
            <pc:docMk/>
            <pc:sldMk cId="636374834" sldId="305"/>
            <ac:spMk id="3" creationId="{2CFF81AC-94F9-24A7-2FE1-7B6019D506F0}"/>
          </ac:spMkLst>
        </pc:spChg>
      </pc:sldChg>
      <pc:sldChg chg="addSp delSp add del setBg delDesignElem">
        <pc:chgData name="Tanja Kulmala" userId="a7e8f224-8615-4331-a70a-8b668962b749" providerId="ADAL" clId="{39372D1D-A812-48D4-A478-D05069E1AB3D}" dt="2025-03-31T06:13:53.728" v="1765"/>
        <pc:sldMkLst>
          <pc:docMk/>
          <pc:sldMk cId="1499077793" sldId="305"/>
        </pc:sldMkLst>
        <pc:spChg chg="add del">
          <ac:chgData name="Tanja Kulmala" userId="a7e8f224-8615-4331-a70a-8b668962b749" providerId="ADAL" clId="{39372D1D-A812-48D4-A478-D05069E1AB3D}" dt="2025-03-31T06:13:53.728" v="1765"/>
          <ac:spMkLst>
            <pc:docMk/>
            <pc:sldMk cId="1499077793" sldId="305"/>
            <ac:spMk id="12" creationId="{E0E22E1D-8F27-195D-A156-DB6C1D892B5D}"/>
          </ac:spMkLst>
        </pc:spChg>
      </pc:sldChg>
      <pc:sldChg chg="delSp add del setBg delDesignElem">
        <pc:chgData name="Tanja Kulmala" userId="a7e8f224-8615-4331-a70a-8b668962b749" providerId="ADAL" clId="{39372D1D-A812-48D4-A478-D05069E1AB3D}" dt="2025-03-31T06:14:07.036" v="1768" actId="47"/>
        <pc:sldMkLst>
          <pc:docMk/>
          <pc:sldMk cId="1741329873" sldId="305"/>
        </pc:sldMkLst>
        <pc:spChg chg="del">
          <ac:chgData name="Tanja Kulmala" userId="a7e8f224-8615-4331-a70a-8b668962b749" providerId="ADAL" clId="{39372D1D-A812-48D4-A478-D05069E1AB3D}" dt="2025-03-31T06:13:57.510" v="1767"/>
          <ac:spMkLst>
            <pc:docMk/>
            <pc:sldMk cId="1741329873" sldId="305"/>
            <ac:spMk id="12" creationId="{9965C99B-B135-60C0-A547-EC3CCD031186}"/>
          </ac:spMkLst>
        </pc:spChg>
      </pc:sldChg>
      <pc:sldChg chg="addSp delSp add del setBg delDesignElem">
        <pc:chgData name="Tanja Kulmala" userId="a7e8f224-8615-4331-a70a-8b668962b749" providerId="ADAL" clId="{39372D1D-A812-48D4-A478-D05069E1AB3D}" dt="2025-03-31T06:14:24.342" v="1771"/>
        <pc:sldMkLst>
          <pc:docMk/>
          <pc:sldMk cId="3926465821" sldId="305"/>
        </pc:sldMkLst>
        <pc:spChg chg="add del">
          <ac:chgData name="Tanja Kulmala" userId="a7e8f224-8615-4331-a70a-8b668962b749" providerId="ADAL" clId="{39372D1D-A812-48D4-A478-D05069E1AB3D}" dt="2025-03-31T06:14:24.342" v="1771"/>
          <ac:spMkLst>
            <pc:docMk/>
            <pc:sldMk cId="3926465821" sldId="305"/>
            <ac:spMk id="12" creationId="{55FAC500-412E-C2C5-FE34-FFAD00E08016}"/>
          </ac:spMkLst>
        </pc:spChg>
      </pc:sldChg>
      <pc:sldChg chg="addSp delSp add del setBg delDesignElem">
        <pc:chgData name="Tanja Kulmala" userId="a7e8f224-8615-4331-a70a-8b668962b749" providerId="ADAL" clId="{39372D1D-A812-48D4-A478-D05069E1AB3D}" dt="2025-03-31T06:14:55.007" v="1775"/>
        <pc:sldMkLst>
          <pc:docMk/>
          <pc:sldMk cId="166312243" sldId="306"/>
        </pc:sldMkLst>
        <pc:spChg chg="add del">
          <ac:chgData name="Tanja Kulmala" userId="a7e8f224-8615-4331-a70a-8b668962b749" providerId="ADAL" clId="{39372D1D-A812-48D4-A478-D05069E1AB3D}" dt="2025-03-31T06:14:55.007" v="1775"/>
          <ac:spMkLst>
            <pc:docMk/>
            <pc:sldMk cId="166312243" sldId="306"/>
            <ac:spMk id="12" creationId="{4366BBB1-4466-0CBB-4741-F5C3378B39FA}"/>
          </ac:spMkLst>
        </pc:spChg>
      </pc:sldChg>
      <pc:sldChg chg="addSp delSp add del setBg delDesignElem">
        <pc:chgData name="Tanja Kulmala" userId="a7e8f224-8615-4331-a70a-8b668962b749" providerId="ADAL" clId="{39372D1D-A812-48D4-A478-D05069E1AB3D}" dt="2025-03-31T06:15:04.974" v="1778"/>
        <pc:sldMkLst>
          <pc:docMk/>
          <pc:sldMk cId="3804382516" sldId="306"/>
        </pc:sldMkLst>
        <pc:spChg chg="add del">
          <ac:chgData name="Tanja Kulmala" userId="a7e8f224-8615-4331-a70a-8b668962b749" providerId="ADAL" clId="{39372D1D-A812-48D4-A478-D05069E1AB3D}" dt="2025-03-31T06:15:04.974" v="1778"/>
          <ac:spMkLst>
            <pc:docMk/>
            <pc:sldMk cId="3804382516" sldId="306"/>
            <ac:spMk id="12" creationId="{E49F3A1F-77F9-B9A6-CEF8-7EE5249C7122}"/>
          </ac:spMkLst>
        </pc:spChg>
      </pc:sldChg>
    </pc:docChg>
  </pc:docChgLst>
  <pc:docChgLst>
    <pc:chgData name="Tanja Kulmala" userId="a7e8f224-8615-4331-a70a-8b668962b749" providerId="ADAL" clId="{4558D1A7-EB22-40B1-A872-EC2DDDFCF5D6}"/>
    <pc:docChg chg="undo custSel modSld">
      <pc:chgData name="Tanja Kulmala" userId="a7e8f224-8615-4331-a70a-8b668962b749" providerId="ADAL" clId="{4558D1A7-EB22-40B1-A872-EC2DDDFCF5D6}" dt="2025-03-31T09:59:48.519" v="173" actId="20577"/>
      <pc:docMkLst>
        <pc:docMk/>
      </pc:docMkLst>
      <pc:sldChg chg="modSp mod">
        <pc:chgData name="Tanja Kulmala" userId="a7e8f224-8615-4331-a70a-8b668962b749" providerId="ADAL" clId="{4558D1A7-EB22-40B1-A872-EC2DDDFCF5D6}" dt="2025-03-31T09:53:51.470" v="1" actId="1076"/>
        <pc:sldMkLst>
          <pc:docMk/>
          <pc:sldMk cId="244264971" sldId="258"/>
        </pc:sldMkLst>
        <pc:picChg chg="mod">
          <ac:chgData name="Tanja Kulmala" userId="a7e8f224-8615-4331-a70a-8b668962b749" providerId="ADAL" clId="{4558D1A7-EB22-40B1-A872-EC2DDDFCF5D6}" dt="2025-03-31T09:53:51.470" v="1" actId="1076"/>
          <ac:picMkLst>
            <pc:docMk/>
            <pc:sldMk cId="244264971" sldId="258"/>
            <ac:picMk id="7" creationId="{7D951CEC-34D6-2859-4426-7C5A27BD731E}"/>
          </ac:picMkLst>
        </pc:picChg>
      </pc:sldChg>
      <pc:sldChg chg="modSp mod">
        <pc:chgData name="Tanja Kulmala" userId="a7e8f224-8615-4331-a70a-8b668962b749" providerId="ADAL" clId="{4558D1A7-EB22-40B1-A872-EC2DDDFCF5D6}" dt="2025-03-31T09:57:58.406" v="143" actId="6549"/>
        <pc:sldMkLst>
          <pc:docMk/>
          <pc:sldMk cId="736269901" sldId="298"/>
        </pc:sldMkLst>
        <pc:spChg chg="mod">
          <ac:chgData name="Tanja Kulmala" userId="a7e8f224-8615-4331-a70a-8b668962b749" providerId="ADAL" clId="{4558D1A7-EB22-40B1-A872-EC2DDDFCF5D6}" dt="2025-03-31T09:57:58.406" v="143" actId="6549"/>
          <ac:spMkLst>
            <pc:docMk/>
            <pc:sldMk cId="736269901" sldId="298"/>
            <ac:spMk id="3" creationId="{A2902A12-F865-4C09-1508-B4D4517B5BA1}"/>
          </ac:spMkLst>
        </pc:spChg>
      </pc:sldChg>
      <pc:sldChg chg="modSp mod">
        <pc:chgData name="Tanja Kulmala" userId="a7e8f224-8615-4331-a70a-8b668962b749" providerId="ADAL" clId="{4558D1A7-EB22-40B1-A872-EC2DDDFCF5D6}" dt="2025-03-31T09:59:09.505" v="150" actId="20577"/>
        <pc:sldMkLst>
          <pc:docMk/>
          <pc:sldMk cId="1859400747" sldId="300"/>
        </pc:sldMkLst>
        <pc:spChg chg="mod">
          <ac:chgData name="Tanja Kulmala" userId="a7e8f224-8615-4331-a70a-8b668962b749" providerId="ADAL" clId="{4558D1A7-EB22-40B1-A872-EC2DDDFCF5D6}" dt="2025-03-31T09:59:09.505" v="150" actId="20577"/>
          <ac:spMkLst>
            <pc:docMk/>
            <pc:sldMk cId="1859400747" sldId="300"/>
            <ac:spMk id="3" creationId="{0C43F44E-BC28-0A67-5873-9FE35C24C5A2}"/>
          </ac:spMkLst>
        </pc:spChg>
      </pc:sldChg>
      <pc:sldChg chg="modSp mod">
        <pc:chgData name="Tanja Kulmala" userId="a7e8f224-8615-4331-a70a-8b668962b749" providerId="ADAL" clId="{4558D1A7-EB22-40B1-A872-EC2DDDFCF5D6}" dt="2025-03-31T09:59:48.519" v="173" actId="20577"/>
        <pc:sldMkLst>
          <pc:docMk/>
          <pc:sldMk cId="3523937303" sldId="301"/>
        </pc:sldMkLst>
        <pc:spChg chg="mod">
          <ac:chgData name="Tanja Kulmala" userId="a7e8f224-8615-4331-a70a-8b668962b749" providerId="ADAL" clId="{4558D1A7-EB22-40B1-A872-EC2DDDFCF5D6}" dt="2025-03-31T09:59:48.519" v="173" actId="20577"/>
          <ac:spMkLst>
            <pc:docMk/>
            <pc:sldMk cId="3523937303" sldId="301"/>
            <ac:spMk id="3" creationId="{D9D2EE39-95B2-755E-7D98-7B99E74857F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21EC5E-7DB5-4701-8890-6275D00C02ED}" type="datetimeFigureOut">
              <a:rPr lang="fi-FI" smtClean="0"/>
              <a:t>31.3.2025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1A82C8-DEDA-48E8-82F7-F4C47CCF168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590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A82C8-DEDA-48E8-82F7-F4C47CCF1681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73441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A82C8-DEDA-48E8-82F7-F4C47CCF1681}" type="slidenum">
              <a:rPr lang="fi-FI" smtClean="0"/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65310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D2DDF42-DEDB-251C-FDFE-7D4DA63122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FFF4979-297C-D4AE-1339-B11A65544E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1D51771-ABAD-F970-ECC0-5C0A1F8D493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D89D-76B2-9B01-1871-603209224B3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21A82C8-DEDA-48E8-82F7-F4C47CCF1681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11494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21A82C8-DEDA-48E8-82F7-F4C47CCF1681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252836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b="1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71CACE-1154-4339-A12A-1057A61041B6}" type="datetime1">
              <a:rPr lang="fi-FI" smtClean="0"/>
              <a:t>31.3.2025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B591FD5D-F802-48CD-A0AA-C550723CA7C5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" r="45" b="1"/>
          <a:stretch/>
        </p:blipFill>
        <p:spPr>
          <a:xfrm>
            <a:off x="0" y="-1"/>
            <a:ext cx="1208879" cy="1214783"/>
          </a:xfrm>
          <a:prstGeom prst="rect">
            <a:avLst/>
          </a:prstGeom>
        </p:spPr>
      </p:pic>
      <p:pic>
        <p:nvPicPr>
          <p:cNvPr id="10" name="Picture 9" descr="A picture containing logo&#10;&#10;Description automatically generated">
            <a:extLst>
              <a:ext uri="{FF2B5EF4-FFF2-40B4-BE49-F238E27FC236}">
                <a16:creationId xmlns:a16="http://schemas.microsoft.com/office/drawing/2014/main" id="{98BB8CE8-1677-43AF-8BE7-B758334AA7F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7668" y="4395667"/>
            <a:ext cx="1830508" cy="1830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9172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688DA-3095-40DB-B2FB-4B309D5DB69E}" type="datetime1">
              <a:rPr lang="fi-FI" smtClean="0"/>
              <a:t>31.3.2025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70268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8CC2DF-D805-41D0-8F43-BA085D88114A}" type="datetime1">
              <a:rPr lang="fi-FI" smtClean="0"/>
              <a:t>31.3.2025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2240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8DF1BC-8405-47C2-9073-AFF0ED546AA9}" type="datetime1">
              <a:rPr lang="fi-FI" smtClean="0"/>
              <a:t>31.3.2025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5503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1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561CBD-C0D5-45CF-BAF5-AAB5944338A3}" type="datetime1">
              <a:rPr lang="fi-FI" smtClean="0"/>
              <a:t>31.3.2025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2781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F268CD-DA06-4EC6-9CA2-6AD34A8FE9A5}" type="datetime1">
              <a:rPr lang="fi-FI" smtClean="0"/>
              <a:t>31.3.2025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8703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4387C5-E984-4384-BFD7-5B1E6D372104}" type="datetime1">
              <a:rPr lang="fi-FI" smtClean="0"/>
              <a:t>31.3.2025</a:t>
            </a:fld>
            <a:endParaRPr lang="fi-F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40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8DDAD7-F4E9-4BAA-BDCA-7435AE53AEA1}" type="datetime1">
              <a:rPr lang="fi-FI" smtClean="0"/>
              <a:t>31.3.2025</a:t>
            </a:fld>
            <a:endParaRPr lang="fi-FI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577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5DE09-3A21-40DD-BCB3-D10EB915994A}" type="datetime1">
              <a:rPr lang="fi-FI" smtClean="0"/>
              <a:t>31.3.2025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85323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54BF29-4E9F-4855-BA02-5B45B66EA1F2}" type="datetime1">
              <a:rPr lang="fi-FI" smtClean="0"/>
              <a:t>31.3.2025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00807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D17C2A-59B5-4089-8CEE-D5AC4053A884}" type="datetime1">
              <a:rPr lang="fi-FI" smtClean="0"/>
              <a:t>31.3.2025</a:t>
            </a:fld>
            <a:endParaRPr lang="fi-F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r>
              <a:rPr lang="fi-FI"/>
              <a:t>Kodin turvallisuusvalmennus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69536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0F993781-B2FA-425C-AA88-54BC53A6A793}" type="datetime1">
              <a:rPr lang="fi-FI" smtClean="0"/>
              <a:t>31.3.2025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r>
              <a:rPr lang="fi-FI"/>
              <a:t>Kodin turvallisuusvalmennus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3EC19665-757B-4082-B394-D86A0A1D74C0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8" descr="Icon&#10;&#10;Description automatically generated">
            <a:extLst>
              <a:ext uri="{FF2B5EF4-FFF2-40B4-BE49-F238E27FC236}">
                <a16:creationId xmlns:a16="http://schemas.microsoft.com/office/drawing/2014/main" id="{65D51571-E977-4A59-B784-7994110C6E0E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129868" cy="7589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96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papunet.net/" TargetMode="External"/><Relationship Id="rId2" Type="http://schemas.openxmlformats.org/officeDocument/2006/relationships/hyperlink" Target="https://innokyla.fi/sites/default/files/2024-10/Sosiaalinen_verkostokartta-harjoitus_pdf.pdf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ikaopisto.fi/" TargetMode="External"/><Relationship Id="rId3" Type="http://schemas.openxmlformats.org/officeDocument/2006/relationships/hyperlink" Target="https://thl.fi/aiheet/toimintakyky/mita-toimintakyky-on" TargetMode="External"/><Relationship Id="rId7" Type="http://schemas.openxmlformats.org/officeDocument/2006/relationships/hyperlink" Target="https://mieli.fi/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ukkinstituutti.fi/" TargetMode="External"/><Relationship Id="rId11" Type="http://schemas.openxmlformats.org/officeDocument/2006/relationships/hyperlink" Target="https://papunet.net/" TargetMode="External"/><Relationship Id="rId5" Type="http://schemas.openxmlformats.org/officeDocument/2006/relationships/hyperlink" Target="https://www.terveysportti.fi/apps/dtk/tmi?toc=802599" TargetMode="External"/><Relationship Id="rId10" Type="http://schemas.openxmlformats.org/officeDocument/2006/relationships/hyperlink" Target="https://vahvike.fi/aivojumppa/" TargetMode="External"/><Relationship Id="rId4" Type="http://schemas.openxmlformats.org/officeDocument/2006/relationships/hyperlink" Target="https://www.ttl.fi/oppimateriaalit/tyokyvyn-tuen-palvelupolku/palvelutarpeen-tunnistaminen" TargetMode="External"/><Relationship Id="rId9" Type="http://schemas.openxmlformats.org/officeDocument/2006/relationships/hyperlink" Target="https://www.muistipuisto.fi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ukkinstituutti.fi/fyysinen-kunto/terveyskunto-ja-liikkumiskykytestit/ikaihmisten-terveyskuntotestit/tuolilta-ylosnousu/" TargetMode="External"/><Relationship Id="rId2" Type="http://schemas.openxmlformats.org/officeDocument/2006/relationships/hyperlink" Target="https://ukkinstituutti.fi/fyysinen-kunto/terveyskunto-ja-liikkumiskykytestit/kavelytestit/ukk-6-min-kavelytesti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ukkinstituutti.fi/liikkumisen-turvallisuus/kaatumisten-ehkaisy-ammattilaisille/materiaalia/kaatumisseula/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ikaopisto.fi/" TargetMode="External"/><Relationship Id="rId2" Type="http://schemas.openxmlformats.org/officeDocument/2006/relationships/hyperlink" Target="https://mieli.fi/vahvista-mielenterveyttasi/harjoitukset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ieli.fi/materiaalit-ja-koulutukset/koulutukset/mielen-lukutaito-koulutukset/mtea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vahvike.fi/aivojumppa/" TargetMode="External"/><Relationship Id="rId2" Type="http://schemas.openxmlformats.org/officeDocument/2006/relationships/hyperlink" Target="https://www.muistipuisto.fi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07CBBDD0-4420-4A50-96AB-392F9B97CF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65BA403-54B9-4A0B-BC79-028C495C03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7552943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B763BD7-03BF-4C99-9A3B-C7C927D466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6068070" cy="3255264"/>
          </a:xfrm>
        </p:spPr>
        <p:txBody>
          <a:bodyPr>
            <a:normAutofit/>
          </a:bodyPr>
          <a:lstStyle/>
          <a:p>
            <a:r>
              <a:rPr lang="sv-FI" sz="5400" b="1" err="1"/>
              <a:t>Toimintakyky</a:t>
            </a:r>
            <a:endParaRPr lang="fi-FI" sz="5000" b="1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66410-3C71-4866-8EA0-326541CD78C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14" y="4670246"/>
            <a:ext cx="6037903" cy="914400"/>
          </a:xfrm>
        </p:spPr>
        <p:txBody>
          <a:bodyPr>
            <a:normAutofit/>
          </a:bodyPr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  <a:p>
            <a:r>
              <a:rPr lang="fi-FI"/>
              <a:t>Tanja Kulmala, Muistiliitto ry</a:t>
            </a:r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1F7AC197-91E5-47D9-9196-0C5B1F5194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1" r="46" b="1"/>
          <a:stretch/>
        </p:blipFill>
        <p:spPr>
          <a:xfrm>
            <a:off x="8037574" y="1687355"/>
            <a:ext cx="3458249" cy="3475137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DC8C6883-513A-4FE8-8B55-7AA2A13A9B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D29A6-0DBE-42AF-9777-96B1A99EC3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A68969-E2CF-4BAA-A730-4B650283A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FBB799C3-6FDF-4B12-A7E3-2684940BCD21}" type="slidenum">
              <a:rPr lang="fi-FI" smtClean="0"/>
              <a:pPr>
                <a:spcAft>
                  <a:spcPts val="600"/>
                </a:spcAft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7998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BFC7FD-1BD0-6D77-4E91-14EEF3A2A8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40009-13B7-65A0-3E4F-2F782968CA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Sosiaalinen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9A1494-8DED-0729-C027-276A676A1AB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832997" cy="51206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Sosiaalisen toimintakyvyn kokonaisuus muodostuu yksilön, sosiaalisen verkoston, ympäristön, yhteisön ja yhteiskunnan välisissä dynaamisissa vuorovaikutussuhteissa.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ilmenee esimerkiksi vuorovaikutustilanteissa, sosiaalisena aktiivisuutena ja osallisuuden kokemuksina.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Sisältää kaksi tarkasteltavaa ulottuvuutta: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ihminen vuorovaikutussuhteissaan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ihminen aktiivisena toimijana, osallistujana yhteisöissä ja yhteiskunnassa.</a:t>
            </a:r>
            <a:endParaRPr lang="sv-fi" sz="12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52BD5B-5C23-5F97-B325-D86B7C2FFD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94BC08F-E4DC-D913-DED8-400FE3D39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10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85276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AFE24D-25F1-8A09-3A7E-A74520595E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4324E-7293-F1C2-6134-6AE7AA498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Sosiaalinen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D26802-0328-197D-1FE9-A856DE4290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832997" cy="51206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Sosiaalista toimintakykyä voidaan tukea mahdollistamalla henkilön vuorovaikutustilanteita toisten ihmisten kanssa ja kiinnittymistä johonkin yhteisöön.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Omat sosiaaliset verkostot voi kirjata näkyväksi esimerkiksi </a:t>
            </a:r>
            <a:r>
              <a:rPr lang="fi-FI" sz="2400">
                <a:hlinkClick r:id="rId2"/>
              </a:rPr>
              <a:t>sosiaalisen verkostokartan </a:t>
            </a:r>
            <a:r>
              <a:rPr lang="fi-FI" sz="2400"/>
              <a:t>avulla.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Jos erilaiset vuorovaikutuksen haasteet vaikuttavat sosiaaliseen toimintakykyyn, voidaan hyödyntää erilaisia vaihtoehtoisia kommunikaatiokeinoja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3"/>
              </a:rPr>
              <a:t>Papunet</a:t>
            </a:r>
            <a:endParaRPr lang="sv-fi" sz="10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4B9713-EFBA-3055-7F8E-57B0A287E1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91815AC-7D69-47C2-E042-EEB9B8AC61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11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2302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16B6CF8-3F3D-360A-67A1-8D717AAD6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E72D5080-A490-213E-051F-67B5E5854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3848"/>
            <a:ext cx="5608255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81EF34F-D4AC-3141-5CDA-A722CA97CE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4998963" cy="1255469"/>
          </a:xfrm>
        </p:spPr>
        <p:txBody>
          <a:bodyPr>
            <a:normAutofit/>
          </a:bodyPr>
          <a:lstStyle/>
          <a:p>
            <a:r>
              <a:rPr lang="fi-FI" b="1"/>
              <a:t>Toimintakyky on kokonaisuus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81AC-94F9-24A7-2FE1-7B6019D506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2510395"/>
            <a:ext cx="4998962" cy="3274586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Fyysinen toimintakyky on vain yksi ulottuvuus.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Toimintakyvyn osa-alueet ovat riippuvaisia toisistaan ja yhden osa-alueen heikkeneminen voi vaikuttaa kokonaistoimintakykyyn.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Toisen ulottuvuuden vahvistaminen voi kompensoida tätä muutosta. 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3B4B43E0-064A-A45B-F0C7-857A4FB564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890" y="957153"/>
            <a:ext cx="5238340" cy="492403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F3223B-09A0-9662-AE65-FA8F4E0E76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Turvakoutsivalmennus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095940-30A3-602B-A1E8-747A42A59F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3EC19665-757B-4082-B394-D86A0A1D74C0}" type="slidenum">
              <a:rPr kumimoji="0" lang="fi-FI" sz="1200" b="1" i="0" u="none" strike="noStrike" kern="1200" cap="none" spc="0" normalizeH="0" baseline="0" noProof="0" smtClean="0">
                <a:ln>
                  <a:noFill/>
                </a:ln>
                <a:solidFill>
                  <a:srgbClr val="0F6FC6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fi-FI" sz="1200" b="1" i="0" u="none" strike="noStrike" kern="1200" cap="none" spc="0" normalizeH="0" baseline="0" noProof="0">
              <a:ln>
                <a:noFill/>
              </a:ln>
              <a:solidFill>
                <a:srgbClr val="0F6FC6"/>
              </a:solidFill>
              <a:effectLst/>
              <a:uLnTx/>
              <a:uFillTx/>
              <a:latin typeface="Corbel" panose="020B0503020204020204"/>
              <a:ea typeface="+mn-ea"/>
              <a:cs typeface="+mn-cs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7C1EEB5-F938-E55C-E137-51A5743AF2F4}"/>
              </a:ext>
            </a:extLst>
          </p:cNvPr>
          <p:cNvSpPr txBox="1"/>
          <p:nvPr/>
        </p:nvSpPr>
        <p:spPr>
          <a:xfrm>
            <a:off x="9883739" y="5589142"/>
            <a:ext cx="13870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7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Kuva: Työterveyslaitos 2025</a:t>
            </a:r>
          </a:p>
        </p:txBody>
      </p:sp>
    </p:spTree>
    <p:extLst>
      <p:ext uri="{BB962C8B-B14F-4D97-AF65-F5344CB8AC3E}">
        <p14:creationId xmlns:p14="http://schemas.microsoft.com/office/powerpoint/2010/main" val="6363748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E706E-2C61-4150-97D5-CBC8EA951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Lisätietoa ja lähteet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B98F02-DD22-4AE5-B821-A03F386B9E8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THL: </a:t>
            </a:r>
            <a:r>
              <a:rPr lang="fi-FI" sz="2000">
                <a:hlinkClick r:id="rId3"/>
              </a:rPr>
              <a:t>Mitä toimintakyky on? - THL</a:t>
            </a:r>
            <a:endParaRPr lang="fi-FI" sz="24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Työterveyslaitos: </a:t>
            </a:r>
            <a:r>
              <a:rPr lang="fi-FI" sz="2000">
                <a:hlinkClick r:id="rId4"/>
              </a:rPr>
              <a:t>Palvelutarpeen tunnistaminen | Työterveyslaitos</a:t>
            </a:r>
            <a:endParaRPr lang="fi-FI" sz="20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Toimia tietokanta: </a:t>
            </a:r>
            <a:r>
              <a:rPr lang="fi-FI" sz="2000">
                <a:hlinkClick r:id="rId5"/>
              </a:rPr>
              <a:t>TOIMIA-tietokanta - Duodecim</a:t>
            </a:r>
            <a:endParaRPr lang="fi-FI" sz="24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UKK instituutti: </a:t>
            </a:r>
            <a:r>
              <a:rPr lang="fi-FI" sz="2000">
                <a:hlinkClick r:id="rId6"/>
              </a:rPr>
              <a:t>UKK-instituutti</a:t>
            </a:r>
            <a:endParaRPr lang="fi-FI" sz="20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Mieli ry: </a:t>
            </a:r>
            <a:r>
              <a:rPr lang="fi-FI" sz="2000">
                <a:hlinkClick r:id="rId7"/>
              </a:rPr>
              <a:t>MIELI Suomen mielenterveys ry: kohti parempaa mielenterveyttä</a:t>
            </a:r>
            <a:endParaRPr lang="fi-FI" sz="24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Ikäopisto: </a:t>
            </a:r>
            <a:r>
              <a:rPr lang="fi-FI" sz="2000">
                <a:hlinkClick r:id="rId8"/>
              </a:rPr>
              <a:t>Mielen hyvinvointi | Tieto- ja taitopankki | Ikäopisto</a:t>
            </a:r>
            <a:endParaRPr lang="fi-FI" sz="20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Muistipuisto®: </a:t>
            </a:r>
            <a:r>
              <a:rPr lang="fi-FI" sz="2000">
                <a:hlinkClick r:id="rId9"/>
              </a:rPr>
              <a:t>Muistipuisto</a:t>
            </a:r>
            <a:endParaRPr lang="fi-FI" sz="20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Vahvike: </a:t>
            </a:r>
            <a:r>
              <a:rPr lang="fi-FI" sz="2000">
                <a:hlinkClick r:id="rId10"/>
              </a:rPr>
              <a:t>Aivojumppa - Vahvike</a:t>
            </a:r>
            <a:endParaRPr lang="fi-FI" sz="2400"/>
          </a:p>
          <a:p>
            <a:pPr marL="0" lvl="0" indent="0" defTabSz="34290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None/>
            </a:pPr>
            <a:r>
              <a:rPr lang="fi-FI" sz="2400"/>
              <a:t>Papunet: </a:t>
            </a:r>
            <a:r>
              <a:rPr lang="fi-FI" sz="2000">
                <a:hlinkClick r:id="rId11"/>
              </a:rPr>
              <a:t>Vuorovaikutus ja kommunikointi kuuluvat kaikille - Papunet</a:t>
            </a:r>
            <a:endParaRPr lang="fi-FI" sz="24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22C119-8142-4036-B6AE-87FF1BD7D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100" b="0" i="0" u="none" strike="noStrike" kern="1200" cap="none" spc="0" normalizeH="0" baseline="0" noProof="0" err="1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Turvakoutsivalmennus</a:t>
            </a:r>
            <a:r>
              <a:rPr kumimoji="0" lang="fi-FI" sz="11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Corbel" panose="020B0503020204020204"/>
                <a:ea typeface="+mn-ea"/>
                <a:cs typeface="+mn-cs"/>
              </a:rPr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1E31BE3-935F-43A8-9A34-1C77F374E9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13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06354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F03FC-1FAF-4670-AA50-8906566D81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/>
              <a:t>Toimintakyky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AA2A40-DB2A-4E23-BCE0-09E79D1AB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Viittaa ihmisen fyysisiin, psyykkisiin, kognitiivisiin ja sosiaalisiin valmiuksiin suoriutua arjen tärkeistä ja merkityksellisistä tehtävistä, kuten työstä, opiskelusta, vapaa-ajasta, harrastuksista sekä itsestä ja toisista huolehtimisesta hänen omassa elinympäristössään.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Sitä voivat joko tukea tai rajoittaa ympäristön positiiviset tai negatiiviset vaikutukset.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Sitä voidaan edistää ja arjessa selviytymistä helpottaa muun muassa asuin- ja elinympäristön tekijöiden, muiden ihmisten tuen ja erilaisten palvelujen avulla.</a:t>
            </a:r>
            <a:endParaRPr lang="fi-FI" sz="32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8D5A47B-83BF-40A9-9D57-8E800F323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CDBF08-8463-4944-BC46-B8C9E8070B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52254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A5CF2FC8-D184-4B10-83A5-61FC2148B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53848"/>
            <a:ext cx="5608255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fi-FI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A18D675-5651-42C1-AF2D-8CE9CC5FF4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248" y="1123837"/>
            <a:ext cx="4998963" cy="1255469"/>
          </a:xfrm>
        </p:spPr>
        <p:txBody>
          <a:bodyPr>
            <a:normAutofit/>
          </a:bodyPr>
          <a:lstStyle/>
          <a:p>
            <a:r>
              <a:rPr lang="fi-FI" b="1"/>
              <a:t>Toimintakyky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AF3E0-2C25-4B32-9C6D-5ACAB045EA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49" y="2510395"/>
            <a:ext cx="4998962" cy="3274586"/>
          </a:xfrm>
        </p:spPr>
        <p:txBody>
          <a:bodyPr anchor="t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Toimintakyky on monitasoinen käsite, jota voidaan hahmottaa useilla eri tavoilla, usein näiden neljän ulottuvuuden kautta.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Eri ulottuvuudet ovat kytköksissä toisiinsa.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Toimintakyky on tiiviisti yhteydessä kotiin,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>
                <a:solidFill>
                  <a:srgbClr val="FFFFFF"/>
                </a:solidFill>
              </a:rPr>
              <a:t>turvallisuuteen ja tapaturmien ehkäisyyn.</a:t>
            </a:r>
          </a:p>
        </p:txBody>
      </p:sp>
      <p:pic>
        <p:nvPicPr>
          <p:cNvPr id="7" name="Kuva 6">
            <a:extLst>
              <a:ext uri="{FF2B5EF4-FFF2-40B4-BE49-F238E27FC236}">
                <a16:creationId xmlns:a16="http://schemas.microsoft.com/office/drawing/2014/main" id="{7D951CEC-34D6-2859-4426-7C5A27BD73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2890" y="957153"/>
            <a:ext cx="5238340" cy="4924039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7B7EA02-2F2C-4923-B250-CACE70DDC1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869268" y="6356350"/>
            <a:ext cx="5911517" cy="365125"/>
          </a:xfrm>
        </p:spPr>
        <p:txBody>
          <a:bodyPr>
            <a:normAutofit/>
          </a:bodyPr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5EB439F-6402-4835-962F-A9CCFEF70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634135" y="6356350"/>
            <a:ext cx="1530927" cy="365125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fld id="{3EC19665-757B-4082-B394-D86A0A1D74C0}" type="slidenum">
              <a:rPr lang="fi-FI" smtClean="0"/>
              <a:pPr>
                <a:spcAft>
                  <a:spcPts val="600"/>
                </a:spcAft>
              </a:pPr>
              <a:t>3</a:t>
            </a:fld>
            <a:endParaRPr lang="fi-FI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52568C97-8B13-9E8F-624E-698E137A60F8}"/>
              </a:ext>
            </a:extLst>
          </p:cNvPr>
          <p:cNvSpPr txBox="1"/>
          <p:nvPr/>
        </p:nvSpPr>
        <p:spPr>
          <a:xfrm>
            <a:off x="9883739" y="5589142"/>
            <a:ext cx="138701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700"/>
              <a:t>Kuva: Työterveyslaitos 2025</a:t>
            </a:r>
          </a:p>
        </p:txBody>
      </p:sp>
    </p:spTree>
    <p:extLst>
      <p:ext uri="{BB962C8B-B14F-4D97-AF65-F5344CB8AC3E}">
        <p14:creationId xmlns:p14="http://schemas.microsoft.com/office/powerpoint/2010/main" val="2442649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91C42A-7B50-F6EC-10BB-9A979A35E1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86B55-53AB-F7DB-5B3B-F34561C26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Fyysinen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3B55C-5F9A-E60D-7AC9-0C910B4EB4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Fyysinen toimintakyky viittaa ihmisen fyysisiin valmiuksiin selviytyä arjen tärkeistä tehtävistä. Keskeisiä siihen vaikuttavia tekijöitä ovat: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/>
              <a:t>lihasvoima ja -kestävyys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/>
              <a:t>kestävyyskunto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/>
              <a:t>nivelten liikkuvuus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/>
              <a:t>kehon asennon ja liikkeiden hallinta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000"/>
              <a:t>keskushermoston koordinoiva toiminta.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Fyysinen toimintakyky ilmenee liikkumiskykynä, ja siihen voidaan lukea myös aistitoiminnot, kuten näkö ja kuulo.</a:t>
            </a:r>
            <a:endParaRPr lang="sv-fi" sz="18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4F2EDF0-1017-B702-8E9D-8664FDADB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5C5266-7911-4418-3389-6CC94A5D63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885376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3FE210-DCF8-FBA6-32D0-805453562A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1B26C-A8E3-E9D0-7F6B-B0114DA7A5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Fyysinen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902A12-F865-4C09-1508-B4D4517B5B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576143" cy="512064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Fyysinen toimintakyky on itsenäisyyden ja usein terveyden ja hyvinvoinnin perusta.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Se auttaa parantumaan sairauksista ja tapaturmista. </a:t>
            </a:r>
            <a:r>
              <a:rPr lang="fi-FI" sz="2400">
                <a:solidFill>
                  <a:schemeClr val="accent1"/>
                </a:solidFill>
              </a:rPr>
              <a:t>Hyvä tai riittävä fyysinen toimintakyky on toisinaan edellytys esim. poistumis-/pelastautumistilanteissa</a:t>
            </a:r>
            <a:r>
              <a:rPr lang="fi-FI" sz="240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Sitä voidaan parantaa säännöllisellä ja monipuolisella liikkumisella, erityisesti lihasvoima- ja tasapainoharjoittelu, liikkumis- ja kävelykyky.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Omaa fyysistä toimintakykyä voi arvioida esim.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2"/>
              </a:rPr>
              <a:t>UKK 6min -kävelytestillä</a:t>
            </a:r>
            <a:endParaRPr lang="fi-FI" sz="220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3"/>
              </a:rPr>
              <a:t>tuolilta ylösnousu -testillä</a:t>
            </a:r>
            <a:endParaRPr lang="fi-FI" sz="220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 err="1">
                <a:hlinkClick r:id="rId4"/>
              </a:rPr>
              <a:t>KaatumisSeula</a:t>
            </a:r>
            <a:r>
              <a:rPr lang="fi-FI" sz="2200">
                <a:hlinkClick r:id="rId4"/>
              </a:rPr>
              <a:t>®-arvioinnilla</a:t>
            </a:r>
            <a:r>
              <a:rPr lang="fi-FI" sz="2200"/>
              <a:t>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Muista myös säännöllinen näön ja kuulon testaaminen. </a:t>
            </a:r>
          </a:p>
          <a:p>
            <a:pPr marL="0" indent="0" algn="ctr">
              <a:buNone/>
            </a:pPr>
            <a:r>
              <a:rPr lang="fi-FI" sz="2400">
                <a:solidFill>
                  <a:schemeClr val="accent1"/>
                </a:solidFill>
              </a:rPr>
              <a:t>Fyysistä toimintakykyä voidaan edistää kaikissa ikäluokissa!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D4FEB28-6298-750E-1233-37AA829DC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1EE35-386A-599D-1DFF-984555D6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5</a:t>
            </a:fld>
            <a:endParaRPr lang="fi-FI"/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1CB0F234-E3A6-3E6D-EF8F-706E1AF9F1D6}"/>
              </a:ext>
            </a:extLst>
          </p:cNvPr>
          <p:cNvSpPr txBox="1"/>
          <p:nvPr/>
        </p:nvSpPr>
        <p:spPr>
          <a:xfrm>
            <a:off x="10263881" y="723726"/>
            <a:ext cx="126372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2000">
                <a:solidFill>
                  <a:schemeClr val="bg1"/>
                </a:solidFill>
              </a:rPr>
              <a:t>Fyysinen</a:t>
            </a:r>
          </a:p>
        </p:txBody>
      </p:sp>
    </p:spTree>
    <p:extLst>
      <p:ext uri="{BB962C8B-B14F-4D97-AF65-F5344CB8AC3E}">
        <p14:creationId xmlns:p14="http://schemas.microsoft.com/office/powerpoint/2010/main" val="7362699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E61F0-F53D-49CA-B9C5-3728E5A3F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Psyykkinen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A5A01A-393F-44B1-A527-BC60B74A1F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596692" cy="51206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Psyykkisellä toimintakyvyllä tarkoitetaan ihmisen voimavaroja, joiden avulla hän kykenee selviytymään arkea haastavista tilanteista ja kriisitilanteista.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Psyykkinen toimintakyky liittyy myös elämänhallintaan, mielenterveyteen, mielen hyvinvointiin ja psyykkiseen hyvinvointiin ja se kattaa tuntemiseen ja ajatteluun liittyviä toimintoja kuten: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kykyä vastaanottaa ja käsitellä tietoa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kykyä tuntea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kykyä kokea ja muodostaa käsityksiä omasta itsestä ja ympäröivästä maailmasta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kykyä suunnitella elämäänsä ja tehdä sitä koskevia ratkaisuja ja valintoja.</a:t>
            </a:r>
            <a:endParaRPr lang="sv-fi" sz="16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5A58FCD-1564-4183-B4A2-AC22F1E44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092CDA-D7B8-47C9-95E3-F62EB255D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655077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D00184-88A2-2A95-118E-CDAE348F71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131114-BE75-1790-B3D9-724C2903FD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Psyykkinen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43F44E-BC28-0A67-5873-9FE35C24C5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9" y="864108"/>
            <a:ext cx="7576142" cy="5120640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Se kattaa persoonallisuuden, sosiaalisten haasteiden hallinnan sekä kyvyn tehdä harkittuja päätöksiä ja suhtautua luottavaisesti tulevaisuuteen ja ympäristöön, jotka ovat myös turvallisuuden kokemuksen kannalta merkittäviä tekijöitä.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On osa kokonaisterveydestä huolehtimista.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Positiivista mielenterveyttä voi harjoittaa ja vahvistaa mm. seuraavilla harjoituksilla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2"/>
              </a:rPr>
              <a:t>Mieli ry</a:t>
            </a:r>
            <a:endParaRPr lang="fi-FI" sz="220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3"/>
              </a:rPr>
              <a:t>Ikäopiston mielenhyvinvoinnin tietopankki</a:t>
            </a:r>
            <a:endParaRPr lang="fi-FI" sz="220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4"/>
              </a:rPr>
              <a:t>Mieli ry:n mielenterveyden ensiapu®-koulutus</a:t>
            </a:r>
            <a:r>
              <a:rPr lang="fi-FI" sz="220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Psyykkisen toimintakyvyn haasteissa on syytä olla yhteydessä sosiaali- ja terveydenhuoltoon.</a:t>
            </a:r>
            <a:endParaRPr lang="fi-FI" sz="2400" b="1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DD3CDA-EE1C-3C76-9D71-0260AE0751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4DF6415-F212-836D-DE2B-1CB465D7D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7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400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ED884-06D8-CE61-785D-D925BB4C77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0890CA-938C-2438-B76E-E2F652FC27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Kognitiivinen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D2EE39-95B2-755E-7D98-7B99E74857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8" y="864108"/>
            <a:ext cx="7627514" cy="5120640"/>
          </a:xfrm>
        </p:spPr>
        <p:txBody>
          <a:bodyPr>
            <a:normAutofit fontScale="92500" lnSpcReduction="1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Kognitiivinen toimintakyky on tiedonkäsittelyn eri osa-alueiden aivoissa tapahtuvaa yhteistoimintaa, joka mahdollistaa ihmisen arkisuoriutumisen.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Kognitiiviset toiminnot ovat tiedon vastaanottoon, käsittelyyn, säilyttämiseen ja käyttöön liittyviä toimintoja ja niihin kuuluu esimerkiksi: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muisti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oppiminen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keskittyminen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tarkkaavaisuus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hahmottaminen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orientaatio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tietojen käsittely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ongelmien ratkaisu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toiminnanohjaus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/>
              <a:t>kielellinen toiminta.</a:t>
            </a:r>
            <a:endParaRPr lang="sv-fi" sz="16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A64F059-5A02-4FEE-A393-EC103C51C8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5F14E6-3DC8-E091-EE82-AE2DDB690C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8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239373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48339-F1B5-8D22-1F4B-FBB4948C3F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D09BA-9C02-F691-E9AE-F35A8D8213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337" y="1123836"/>
            <a:ext cx="3094130" cy="4601183"/>
          </a:xfrm>
        </p:spPr>
        <p:txBody>
          <a:bodyPr/>
          <a:lstStyle/>
          <a:p>
            <a:r>
              <a:rPr lang="fi-FI" altLang="en-US" b="1"/>
              <a:t>Kognitiivinen toimintakyky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4B2A1A-3D3F-948C-1DE0-522723081D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9267" y="864108"/>
            <a:ext cx="7832997" cy="5120640"/>
          </a:xfrm>
        </p:spPr>
        <p:txBody>
          <a:bodyPr>
            <a:normAutofit fontScale="92500" lnSpcReduction="20000"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Kognitiiviseen toimintakykyyn vaikuttavat mm. vireystila, yleinen terveydentila, ravitsemus, henkilökohtainen elämäntilanne.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Aivoihin vaikuttavat sairaudet, kuten neurologiset sairaudet (Alzheimer, Parkinsonintauti) tai aivovammat vaikuttavat kognitiiviseen toimintakykyyn.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Kognitiivinen toimintakyky vaikuttaa mm. ihmisen kykyyn ottaa vastaan ohjeita, reagoida hälytysääneen tai toimia poikkeustilanteissa.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Kognitiivista toimintakykyä voi harjoittaa monenlaisella mielekkäällä tekemisellä: sanalliset ja matemaattiset tehtävät, muistelu, tanssi, ”</a:t>
            </a:r>
            <a:r>
              <a:rPr lang="fi-FI" sz="2400" err="1"/>
              <a:t>small</a:t>
            </a:r>
            <a:r>
              <a:rPr lang="fi-FI" sz="2400"/>
              <a:t> </a:t>
            </a:r>
            <a:r>
              <a:rPr lang="fi-FI" sz="2400" err="1"/>
              <a:t>talk</a:t>
            </a:r>
            <a:r>
              <a:rPr lang="fi-FI" sz="2400"/>
              <a:t>”, lukeminen ja yhdessä oleminen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Jos kognitiivinen toimintakyky heikkenee, sen syy tulee selvittää.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2400"/>
              <a:t>Aivojumppaharjoitteita löydät esimerkiksi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2"/>
              </a:rPr>
              <a:t>Muistipuisto®-verkkosivuilta</a:t>
            </a:r>
            <a:endParaRPr lang="fi-FI" sz="2200"/>
          </a:p>
          <a:p>
            <a:pPr lvl="1">
              <a:buFont typeface="Arial" panose="020B0604020202020204" pitchFamily="34" charset="0"/>
              <a:buChar char="•"/>
            </a:pPr>
            <a:r>
              <a:rPr lang="fi-FI" sz="2200">
                <a:hlinkClick r:id="rId3"/>
              </a:rPr>
              <a:t>Vanhustyön keskusliiton Vahvike-materiaalipankista</a:t>
            </a:r>
            <a:r>
              <a:rPr lang="fi-FI" sz="2200"/>
              <a:t>.</a:t>
            </a:r>
            <a:endParaRPr lang="sv-fi" sz="140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F4E6459-02C6-0F9E-38F1-4A15122F9B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i-FI" err="1"/>
              <a:t>Turvakoutsivalmennus</a:t>
            </a:r>
            <a:r>
              <a:rPr lang="fi-FI"/>
              <a:t>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33B2B4-96BE-14CF-56BB-C93C83AB1C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C19665-757B-4082-B394-D86A0A1D74C0}" type="slidenum">
              <a:rPr lang="fi-FI" smtClean="0"/>
              <a:t>9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31546886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79E05F74FFC34ABAA0148BAE99454D" ma:contentTypeVersion="19" ma:contentTypeDescription="Create a new document." ma:contentTypeScope="" ma:versionID="86968fdeb483ee5ebc9c69b5bc060658">
  <xsd:schema xmlns:xsd="http://www.w3.org/2001/XMLSchema" xmlns:xs="http://www.w3.org/2001/XMLSchema" xmlns:p="http://schemas.microsoft.com/office/2006/metadata/properties" xmlns:ns2="af5db339-6ce4-4cc4-8e8b-0812bd5fd691" xmlns:ns3="43d6402c-b73f-4c00-8107-4506b54c9221" targetNamespace="http://schemas.microsoft.com/office/2006/metadata/properties" ma:root="true" ma:fieldsID="6d941fb8ad6360cb77f69622da06d140" ns2:_="" ns3:_="">
    <xsd:import namespace="af5db339-6ce4-4cc4-8e8b-0812bd5fd691"/>
    <xsd:import namespace="43d6402c-b73f-4c00-8107-4506b54c92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DateTaken" minOccurs="0"/>
                <xsd:element ref="ns2:MediaServiceOCR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5db339-6ce4-4cc4-8e8b-0812bd5fd6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78a7bd5f-c34c-4ae4-9ec4-f6d54f3c4be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d6402c-b73f-4c00-8107-4506b54c922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f66137f4-3570-4331-9ff4-246ed40fa023}" ma:internalName="TaxCatchAll" ma:showField="CatchAllData" ma:web="43d6402c-b73f-4c00-8107-4506b54c92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af5db339-6ce4-4cc4-8e8b-0812bd5fd691">
      <Terms xmlns="http://schemas.microsoft.com/office/infopath/2007/PartnerControls"/>
    </lcf76f155ced4ddcb4097134ff3c332f>
    <TaxCatchAll xmlns="43d6402c-b73f-4c00-8107-4506b54c9221" xsi:nil="true"/>
  </documentManagement>
</p:properties>
</file>

<file path=customXml/itemProps1.xml><?xml version="1.0" encoding="utf-8"?>
<ds:datastoreItem xmlns:ds="http://schemas.openxmlformats.org/officeDocument/2006/customXml" ds:itemID="{F5B76005-3DD9-44D8-BE51-DBB4D0AD814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A0406A8-1951-47CB-A226-C57296CCD0BC}">
  <ds:schemaRefs>
    <ds:schemaRef ds:uri="43d6402c-b73f-4c00-8107-4506b54c9221"/>
    <ds:schemaRef ds:uri="af5db339-6ce4-4cc4-8e8b-0812bd5fd69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3A432CFA-2962-4FC8-A56F-CC563B0F8B69}">
  <ds:schemaRefs>
    <ds:schemaRef ds:uri="43d6402c-b73f-4c00-8107-4506b54c9221"/>
    <ds:schemaRef ds:uri="af5db339-6ce4-4cc4-8e8b-0812bd5fd69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Widescreen</PresentationFormat>
  <Slides>13</Slides>
  <Notes>4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Frame</vt:lpstr>
      <vt:lpstr>Toimintakyky</vt:lpstr>
      <vt:lpstr>Toimintakyky </vt:lpstr>
      <vt:lpstr>Toimintakyky </vt:lpstr>
      <vt:lpstr>Fyysinen toimintakyky</vt:lpstr>
      <vt:lpstr>Fyysinen toimintakyky</vt:lpstr>
      <vt:lpstr>Psyykkinen toimintakyky</vt:lpstr>
      <vt:lpstr>Psyykkinen toimintakyky</vt:lpstr>
      <vt:lpstr>Kognitiivinen toimintakyky</vt:lpstr>
      <vt:lpstr>Kognitiivinen toimintakyky</vt:lpstr>
      <vt:lpstr>Sosiaalinen toimintakyky</vt:lpstr>
      <vt:lpstr>Sosiaalinen toimintakyky</vt:lpstr>
      <vt:lpstr>Toimintakyky on kokonaisuus </vt:lpstr>
      <vt:lpstr>Lisätietoa ja lähteet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Koti- ja vapaa-ajan tapaturmien ehkäisy – Lisätietoa ja lähteet</dc:title>
  <dc:creator>Kopperi Eeva</dc:creator>
  <cp:revision>1</cp:revision>
  <dcterms:created xsi:type="dcterms:W3CDTF">2021-05-31T06:41:33Z</dcterms:created>
  <dcterms:modified xsi:type="dcterms:W3CDTF">2025-03-31T09:59:58Z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0x0101001C79E05F74FFC34ABAA0148BAE99454D</vt:lpwstr>
  </property>
  <property fmtid="{D5CDD505-2E9C-101B-9397-08002B2CF9AE}" pid="3" name="MediaServiceImageTags">
    <vt:lpwstr/>
  </property>
</Properties>
</file>