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6" r:id="rId3"/>
    <p:sldId id="278" r:id="rId4"/>
    <p:sldId id="279" r:id="rId5"/>
    <p:sldId id="280" r:id="rId6"/>
    <p:sldId id="281" r:id="rId7"/>
    <p:sldId id="282" r:id="rId8"/>
    <p:sldId id="283" r:id="rId9"/>
    <p:sldId id="27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10" autoAdjust="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2D480-8EE8-4499-B158-FD62B00060B3}" type="datetimeFigureOut">
              <a:rPr lang="fi-FI" smtClean="0"/>
              <a:t>11.4.2024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A8BC5-4375-4067-8267-1368BF6542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208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ED30-59A2-4C98-B133-324D0E7BE2FC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785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A31B-FEC4-41C2-8E86-F1E534F0B77E}" type="datetime1">
              <a:rPr lang="fi-FI" smtClean="0"/>
              <a:t>11.4.2024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94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312A-7234-4842-A9B3-3713160ED0FF}" type="datetime1">
              <a:rPr lang="fi-FI" smtClean="0"/>
              <a:t>11.4.2024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39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EA8-CCDD-4CF3-848A-FA2F567266E0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028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5EE1-5E50-43AC-8F59-196CB2FD222E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602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67EC-696A-4520-94C2-948F02202577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30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6AC3-9FEB-4D4E-86CF-1B53814867FE}" type="datetime1">
              <a:rPr lang="fi-FI" smtClean="0"/>
              <a:t>11.4.2024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26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760B-AC6C-4FC2-B939-CC85FB970405}" type="datetime1">
              <a:rPr lang="fi-FI" smtClean="0"/>
              <a:t>11.4.2024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9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BB6A3-E276-474B-92D2-583A7D4A356A}" type="datetime1">
              <a:rPr lang="fi-FI" smtClean="0"/>
              <a:t>11.4.2024</a:t>
            </a:fld>
            <a:endParaRPr lang="fi-F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360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3848-5A5A-4706-9153-C0EF509836DE}" type="datetime1">
              <a:rPr lang="fi-FI" smtClean="0"/>
              <a:t>11.4.2024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93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B68A-D8AA-42C3-A8D9-418A024F967B}" type="datetime1">
              <a:rPr lang="fi-FI" smtClean="0"/>
              <a:t>11.4.2024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39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7D3ED-9599-477B-970B-A6B7904FB373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748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70743-EC94-435D-96F7-9ABDEAAACDB6}" type="datetime1">
              <a:rPr lang="fi-FI" smtClean="0"/>
              <a:t>11.4.2024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8859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6875-9E60-4215-BE09-E4CE53D4470F}" type="datetime1">
              <a:rPr lang="fi-FI" smtClean="0"/>
              <a:t>11.4.2024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33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9772-5D27-406A-B96C-ACF50C685D2E}" type="datetime1">
              <a:rPr lang="fi-FI" smtClean="0"/>
              <a:t>11.4.2024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569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55E1-3FF3-4BB8-8FB4-3B43C8B1EC31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03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A7E-2B27-4645-8A26-56ABC9A90402}" type="datetime1">
              <a:rPr lang="fi-FI" smtClean="0"/>
              <a:t>11.4.2024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671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D42-1730-42E5-B53F-FF99FAD9061A}" type="datetime1">
              <a:rPr lang="fi-FI" smtClean="0"/>
              <a:t>11.4.2024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87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EA6-3ADD-445E-862B-1E9894ADF402}" type="datetime1">
              <a:rPr lang="fi-FI" smtClean="0"/>
              <a:t>11.4.2024</a:t>
            </a:fld>
            <a:endParaRPr lang="fi-F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6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EE4E-40DE-4524-9D98-8CB33DF3A27B}" type="datetime1">
              <a:rPr lang="fi-FI" smtClean="0"/>
              <a:t>11.4.2024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90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121E-50C2-4BAF-821E-3ACC7998B595}" type="datetime1">
              <a:rPr lang="fi-FI" smtClean="0"/>
              <a:t>11.4.2024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426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A949-168A-4F0B-996C-E41712994D76}" type="datetime1">
              <a:rPr lang="fi-FI" smtClean="0"/>
              <a:t>11.4.2024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34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71DEB36-9A21-4016-8F9B-D83B42F05890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73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E97B4-B691-44E2-909B-A6AEEF4C6168}" type="datetime1">
              <a:rPr lang="fi-FI" smtClean="0"/>
              <a:t>11.4.2024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486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nainenristi.fi/ensiapu/ensiapuohjeet/palovammat/" TargetMode="External"/><Relationship Id="rId2" Type="http://schemas.openxmlformats.org/officeDocument/2006/relationships/hyperlink" Target="https://www.punainenristi.fi/ensiapu/ensiapuohjeet/haava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63BD7-03BF-4C99-9A3B-C7C927D4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068070" cy="3255264"/>
          </a:xfrm>
        </p:spPr>
        <p:txBody>
          <a:bodyPr>
            <a:normAutofit/>
          </a:bodyPr>
          <a:lstStyle/>
          <a:p>
            <a:r>
              <a:rPr lang="fi-FI" sz="5000" b="1"/>
              <a:t>Koti- ja vapaa-ajan tapaturmien ehkäisy – Terävät ja kuumat esineet kotona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66410-3C71-4866-8EA0-326541CD7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6037903" cy="914400"/>
          </a:xfrm>
        </p:spPr>
        <p:txBody>
          <a:bodyPr>
            <a:normAutofit/>
          </a:bodyPr>
          <a:lstStyle/>
          <a:p>
            <a:r>
              <a:rPr lang="fi-FI" dirty="0"/>
              <a:t>Sisällöt perustuvat koti- ja vapaa-ajan tapaturmien</a:t>
            </a:r>
          </a:p>
          <a:p>
            <a:r>
              <a:rPr lang="fi-FI" dirty="0"/>
              <a:t>ehkäisyhankeen sisältöihin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F7AC197-91E5-47D9-9196-0C5B1F51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r="46" b="1"/>
          <a:stretch/>
        </p:blipFill>
        <p:spPr>
          <a:xfrm>
            <a:off x="8037574" y="1687355"/>
            <a:ext cx="3458249" cy="34751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D29A6-0DBE-42AF-9777-96B1A99E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Kodin turvallisuusvalmennus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68969-E2CF-4BAA-A730-4B650283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799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BBA82-669E-4462-8F0C-8B3B5F13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fi-FI" b="1" dirty="0"/>
              <a:t>Terävät esineet kotitöissä ja kuumalle altistuminen</a:t>
            </a:r>
            <a:endParaRPr lang="fi-FI" sz="33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79D6-7E62-4B82-9AD0-0129A7FA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Erityyppisiä haavoja voi syntyä terävien esineiden varomattomassa käytössä.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Kuumalle altistumisesta voi seurata palovammoja.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chemeClr val="bg1"/>
                </a:solidFill>
                <a:effectLst/>
                <a:latin typeface="Signa-Book"/>
              </a:rPr>
              <a:t>Palovamma on lämmön tai syövyttävän kemiallisen aineen aiheuttama kudostuho, jossa iho ja mahdollisesti myös sen alaiset kudokset vaurioituvat. Jos ihoa ei jäähdytetä, vamma laajenee syvempiin ihokerroksiin.</a:t>
            </a:r>
            <a:endParaRPr lang="fi-FI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n paikkamerkki 13" descr="Suomi_ensiapu_2017-53.jpg">
            <a:extLst>
              <a:ext uri="{FF2B5EF4-FFF2-40B4-BE49-F238E27FC236}">
                <a16:creationId xmlns:a16="http://schemas.microsoft.com/office/drawing/2014/main" id="{9A2F9578-00E6-4A49-8C02-E2C6DF6B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4" r="23704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0BAFF-BB00-4EB6-91EC-42D0466B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Kodin turvallisuusvalmennus, kuva: Jarkko Mikkonen / SPR</a:t>
            </a:r>
            <a:endParaRPr lang="sv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D8F62-B9B7-4242-8927-E0FF1A57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61EBA-5739-47B3-9CA7-5CCA85B9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C164-1ABE-4806-B148-08FA94EC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7" y="1123836"/>
            <a:ext cx="3228219" cy="4601183"/>
          </a:xfrm>
        </p:spPr>
        <p:txBody>
          <a:bodyPr/>
          <a:lstStyle/>
          <a:p>
            <a:r>
              <a:rPr lang="fi-FI" b="1" dirty="0"/>
              <a:t>Haavoihin ja palovammoihin yhteydessä olevat tekijät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F2B66-A649-4072-A742-90ED08903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Terävät esineet: veitset, sakset, puukko, kirves, vesuri, saha yms.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Kuuman lähteet: liesi, vesihöyry, uuni, grilli, saunan kiuas jne.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Kiire ja huolimattomuus kotitöissä.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Riittämätön perehtyneisyys työvälineisiin.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Epäkäytännölliset tilat, valaistus.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Lapsiperheissä, iäkkäiden ja toimintakyvyltään rajoittuneiden henkilöiden kohdalla erityispiirteet kotitöissä.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2DE33-C076-4DBF-837C-12809EBE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3033-1A6F-4E2F-8B74-CC4C2E22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3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CB183-C174-4536-8D3E-66D8DD4F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1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533AF-528C-483E-BA6A-9486CB5E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sv-FI" b="1" dirty="0" err="1"/>
              <a:t>Ehkäise</a:t>
            </a:r>
            <a:r>
              <a:rPr lang="sv-FI" b="1" dirty="0"/>
              <a:t>: </a:t>
            </a:r>
            <a:r>
              <a:rPr lang="sv-FI" b="1" dirty="0" err="1"/>
              <a:t>tunnista</a:t>
            </a:r>
            <a:r>
              <a:rPr lang="sv-FI" b="1" dirty="0"/>
              <a:t> </a:t>
            </a:r>
            <a:r>
              <a:rPr lang="sv-FI" b="1" dirty="0" err="1"/>
              <a:t>riskit</a:t>
            </a:r>
            <a:r>
              <a:rPr lang="sv-FI" b="1" dirty="0"/>
              <a:t>, </a:t>
            </a:r>
            <a:r>
              <a:rPr lang="sv-FI" b="1" dirty="0" err="1"/>
              <a:t>vältä</a:t>
            </a:r>
            <a:r>
              <a:rPr lang="sv-FI" b="1" dirty="0"/>
              <a:t> </a:t>
            </a:r>
            <a:r>
              <a:rPr lang="sv-FI" b="1" dirty="0" err="1"/>
              <a:t>haavat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8FBE4-0624-4045-89EA-BCEB98F1E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Vältä teräviin työvälineisiin liittyvät riskit, käytä työvälineitä turvallisesti. 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Perehdy uusien työvälineiden turvalliseen ja asianmukaiseen käyttöön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Säilytä työvälineet turvallisesti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n paikkamerkki 14" descr="Suomi_ensiapu_2017-46.jpg">
            <a:extLst>
              <a:ext uri="{FF2B5EF4-FFF2-40B4-BE49-F238E27FC236}">
                <a16:creationId xmlns:a16="http://schemas.microsoft.com/office/drawing/2014/main" id="{E69B277D-7A70-43C2-BD86-CC32411CC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8" r="47020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4B72A-A5A7-449C-9A1F-38025AC4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Kodin turvallisuusvalmennus, kuva: Jarkko Mikkonen / SPR</a:t>
            </a:r>
            <a:endParaRPr lang="sv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5BBE4-0535-440A-93B6-6F3AD01A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FB9AE-E652-45C1-927E-9D21C2AA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64C3C-F0EE-4927-AE13-80F4BEFD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altLang="en-US" b="1" dirty="0" err="1"/>
              <a:t>Toimenpiteet</a:t>
            </a:r>
            <a:r>
              <a:rPr lang="en-US" altLang="en-US" b="1" dirty="0"/>
              <a:t> </a:t>
            </a:r>
            <a:r>
              <a:rPr lang="en-US" altLang="en-US" b="1" dirty="0" err="1"/>
              <a:t>palovammojen</a:t>
            </a:r>
            <a:r>
              <a:rPr lang="en-US" altLang="en-US" b="1" dirty="0"/>
              <a:t> </a:t>
            </a:r>
            <a:r>
              <a:rPr lang="en-US" altLang="en-US" b="1" dirty="0" err="1"/>
              <a:t>ehkäisemiseksi</a:t>
            </a:r>
            <a:endParaRPr lang="fi-FI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A0C3-6E59-47FB-8B67-514E29AF6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Ehkäise palovammat välttämällä kontaktia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+mj-lt"/>
                <a:cs typeface="Arial"/>
              </a:rPr>
              <a:t>kuumaan vesihöyryyn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+mj-lt"/>
                <a:cs typeface="Arial"/>
              </a:rPr>
              <a:t>kiukaaseen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+mj-lt"/>
                <a:cs typeface="Arial"/>
              </a:rPr>
              <a:t>silitysrautaan</a:t>
            </a:r>
          </a:p>
          <a:p>
            <a:pPr marL="742950" lvl="1" indent="-28575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  <a:latin typeface="+mj-lt"/>
                <a:cs typeface="Arial"/>
              </a:rPr>
              <a:t>uuniin, grilliin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Noudata erityistä varovaisuutta kuumien esineiden kanssa työskennellessäsi.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+mj-lt"/>
                <a:cs typeface="Arial"/>
              </a:rPr>
              <a:t>Ota huomioon lapset ja henkilöt, joiden toimintakyky on alentunut. 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n paikkamerkki 11" descr="Suomi_ensiapu_2017-17.jpg">
            <a:extLst>
              <a:ext uri="{FF2B5EF4-FFF2-40B4-BE49-F238E27FC236}">
                <a16:creationId xmlns:a16="http://schemas.microsoft.com/office/drawing/2014/main" id="{FB4FE7AB-0817-4CAB-A8B9-2615B432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9" r="21600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C35AA-36ED-4E6E-BC4B-92185000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Kodin turvallisuusvalmennus</a:t>
            </a:r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9D82F-6BF7-4206-9279-44170F86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AB6CE4-0329-4322-A0A3-18DFE19A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AC5BF-4934-4B9F-A9D9-6568D9A97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9" y="1298447"/>
            <a:ext cx="3624448" cy="38355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spc="-100" dirty="0" err="1"/>
              <a:t>Kotitapaturmat</a:t>
            </a:r>
            <a:r>
              <a:rPr lang="en-US" sz="3700" b="1" spc="-100" dirty="0"/>
              <a:t> </a:t>
            </a:r>
            <a:r>
              <a:rPr lang="en-US" sz="3700" b="1" spc="-100" dirty="0" err="1"/>
              <a:t>tapaturmahetken</a:t>
            </a:r>
            <a:r>
              <a:rPr lang="en-US" sz="3700" b="1" spc="-100" dirty="0"/>
              <a:t> </a:t>
            </a:r>
            <a:r>
              <a:rPr lang="en-US" sz="3700" b="1" spc="-100" dirty="0" err="1"/>
              <a:t>tekemisen</a:t>
            </a:r>
            <a:r>
              <a:rPr lang="en-US" sz="3700" b="1" spc="-100" dirty="0"/>
              <a:t> </a:t>
            </a:r>
            <a:r>
              <a:rPr lang="en-US" sz="3700" b="1" spc="-100" dirty="0" err="1"/>
              <a:t>mukaan</a:t>
            </a:r>
            <a:br>
              <a:rPr lang="en-US" sz="3700" b="1" spc="-100" dirty="0"/>
            </a:br>
            <a:br>
              <a:rPr lang="en-US" sz="3700" b="1" spc="-100" dirty="0"/>
            </a:br>
            <a:endParaRPr lang="en-US" sz="3700" spc="-100" dirty="0"/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749FD7EB-1248-4D6E-9C18-6DE7F52FF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40" y="1466988"/>
            <a:ext cx="6367271" cy="39158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A1B06-7507-463C-85CC-08D0C93E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Kodin turvallisuusvalmennus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616F7-1166-4101-9A43-0144986B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3954F57-A902-47F7-914D-FACA7ABE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28EC-0740-5D87-7D73-88CD0E45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Haavan ja palovammojen ensiapu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A7E10-F81B-D530-E3EF-457C23534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https://www.punainenristi.fi/ensiapu/ensiapuohjeet/haavat/</a:t>
            </a:r>
            <a:endParaRPr lang="fi-FI" dirty="0"/>
          </a:p>
          <a:p>
            <a:r>
              <a:rPr lang="fi-FI" dirty="0">
                <a:hlinkClick r:id="rId3"/>
              </a:rPr>
              <a:t>https://www.punainenristi.fi/ensiapu/ensiapuohjeet/palovammat/</a:t>
            </a:r>
            <a:endParaRPr lang="fi-FI" dirty="0"/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A45FF-63BE-59A3-2410-4E7C8B65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Kodin turvallisuusvalmennus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62544-7D24-73E8-CC20-183A721A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14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209A96F-B844-4630-8EFC-CDC37A346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r="46" b="1"/>
          <a:stretch/>
        </p:blipFill>
        <p:spPr>
          <a:xfrm>
            <a:off x="4584192" y="1909809"/>
            <a:ext cx="3023616" cy="30383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24D9BB-6928-4A21-A7A4-F8575975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404118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Kodin turvallisuusvalmennus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996F07-879D-48E8-81F8-1153E0B9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4195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1_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268</Words>
  <Application>Microsoft Office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Corbel</vt:lpstr>
      <vt:lpstr>Signa-Book</vt:lpstr>
      <vt:lpstr>Wingdings 2</vt:lpstr>
      <vt:lpstr>Frame</vt:lpstr>
      <vt:lpstr>1_Frame</vt:lpstr>
      <vt:lpstr>Koti- ja vapaa-ajan tapaturmien ehkäisy – Terävät ja kuumat esineet kotona</vt:lpstr>
      <vt:lpstr>Terävät esineet kotitöissä ja kuumalle altistuminen</vt:lpstr>
      <vt:lpstr>Haavoihin ja palovammoihin yhteydessä olevat tekijät</vt:lpstr>
      <vt:lpstr>Ehkäise: tunnista riskit, vältä haavat</vt:lpstr>
      <vt:lpstr>Toimenpiteet palovammojen ehkäisemiseksi</vt:lpstr>
      <vt:lpstr>Kotitapaturmat tapaturmahetken tekemisen mukaan  </vt:lpstr>
      <vt:lpstr>Haavan ja palovammojen ensiapu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Förebyggande av olyckor i hemmet och på fritiden – Vassa och heta föremål i hemmet</dc:title>
  <dc:creator>Kopperi Eeva</dc:creator>
  <cp:lastModifiedBy>Karhunen Iida</cp:lastModifiedBy>
  <cp:revision>10</cp:revision>
  <dcterms:created xsi:type="dcterms:W3CDTF">2021-05-28T05:56:39Z</dcterms:created>
  <dcterms:modified xsi:type="dcterms:W3CDTF">2024-04-11T17:18:19Z</dcterms:modified>
</cp:coreProperties>
</file>