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5" r:id="rId3"/>
    <p:sldMasterId id="2147483689" r:id="rId4"/>
  </p:sldMasterIdLst>
  <p:notesMasterIdLst>
    <p:notesMasterId r:id="rId26"/>
  </p:notesMasterIdLst>
  <p:handoutMasterIdLst>
    <p:handoutMasterId r:id="rId27"/>
  </p:handoutMasterIdLst>
  <p:sldIdLst>
    <p:sldId id="282" r:id="rId5"/>
    <p:sldId id="300" r:id="rId6"/>
    <p:sldId id="301" r:id="rId7"/>
    <p:sldId id="302" r:id="rId8"/>
    <p:sldId id="284" r:id="rId9"/>
    <p:sldId id="283" r:id="rId10"/>
    <p:sldId id="286" r:id="rId11"/>
    <p:sldId id="303" r:id="rId12"/>
    <p:sldId id="285" r:id="rId13"/>
    <p:sldId id="287" r:id="rId14"/>
    <p:sldId id="289" r:id="rId15"/>
    <p:sldId id="304" r:id="rId16"/>
    <p:sldId id="291" r:id="rId17"/>
    <p:sldId id="290" r:id="rId18"/>
    <p:sldId id="292" r:id="rId19"/>
    <p:sldId id="293" r:id="rId20"/>
    <p:sldId id="299" r:id="rId21"/>
    <p:sldId id="295" r:id="rId22"/>
    <p:sldId id="294" r:id="rId23"/>
    <p:sldId id="297" r:id="rId24"/>
    <p:sldId id="298" r:id="rId25"/>
  </p:sldIdLst>
  <p:sldSz cx="10693400" cy="7561263"/>
  <p:notesSz cx="9872663" cy="6751638"/>
  <p:defaultTextStyle>
    <a:defPPr>
      <a:defRPr lang="fi-FI"/>
    </a:defPPr>
    <a:lvl1pPr algn="l" rtl="0" fontAlgn="base">
      <a:spcBef>
        <a:spcPct val="0"/>
      </a:spcBef>
      <a:spcAft>
        <a:spcPct val="0"/>
      </a:spcAft>
      <a:defRPr sz="2500" kern="1200">
        <a:solidFill>
          <a:schemeClr val="tx1"/>
        </a:solidFill>
        <a:latin typeface="Times New Roman" pitchFamily="18" charset="0"/>
        <a:ea typeface="+mn-ea"/>
        <a:cs typeface="+mn-cs"/>
      </a:defRPr>
    </a:lvl1pPr>
    <a:lvl2pPr marL="456798" algn="l" rtl="0" fontAlgn="base">
      <a:spcBef>
        <a:spcPct val="0"/>
      </a:spcBef>
      <a:spcAft>
        <a:spcPct val="0"/>
      </a:spcAft>
      <a:defRPr sz="2500" kern="1200">
        <a:solidFill>
          <a:schemeClr val="tx1"/>
        </a:solidFill>
        <a:latin typeface="Times New Roman" pitchFamily="18" charset="0"/>
        <a:ea typeface="+mn-ea"/>
        <a:cs typeface="+mn-cs"/>
      </a:defRPr>
    </a:lvl2pPr>
    <a:lvl3pPr marL="913592" algn="l" rtl="0" fontAlgn="base">
      <a:spcBef>
        <a:spcPct val="0"/>
      </a:spcBef>
      <a:spcAft>
        <a:spcPct val="0"/>
      </a:spcAft>
      <a:defRPr sz="2500" kern="1200">
        <a:solidFill>
          <a:schemeClr val="tx1"/>
        </a:solidFill>
        <a:latin typeface="Times New Roman" pitchFamily="18" charset="0"/>
        <a:ea typeface="+mn-ea"/>
        <a:cs typeface="+mn-cs"/>
      </a:defRPr>
    </a:lvl3pPr>
    <a:lvl4pPr marL="1370390" algn="l" rtl="0" fontAlgn="base">
      <a:spcBef>
        <a:spcPct val="0"/>
      </a:spcBef>
      <a:spcAft>
        <a:spcPct val="0"/>
      </a:spcAft>
      <a:defRPr sz="2500" kern="1200">
        <a:solidFill>
          <a:schemeClr val="tx1"/>
        </a:solidFill>
        <a:latin typeface="Times New Roman" pitchFamily="18" charset="0"/>
        <a:ea typeface="+mn-ea"/>
        <a:cs typeface="+mn-cs"/>
      </a:defRPr>
    </a:lvl4pPr>
    <a:lvl5pPr marL="1827187" algn="l" rtl="0" fontAlgn="base">
      <a:spcBef>
        <a:spcPct val="0"/>
      </a:spcBef>
      <a:spcAft>
        <a:spcPct val="0"/>
      </a:spcAft>
      <a:defRPr sz="2500" kern="1200">
        <a:solidFill>
          <a:schemeClr val="tx1"/>
        </a:solidFill>
        <a:latin typeface="Times New Roman" pitchFamily="18" charset="0"/>
        <a:ea typeface="+mn-ea"/>
        <a:cs typeface="+mn-cs"/>
      </a:defRPr>
    </a:lvl5pPr>
    <a:lvl6pPr marL="2283984" algn="l" defTabSz="913592" rtl="0" eaLnBrk="1" latinLnBrk="0" hangingPunct="1">
      <a:defRPr sz="2500" kern="1200">
        <a:solidFill>
          <a:schemeClr val="tx1"/>
        </a:solidFill>
        <a:latin typeface="Times New Roman" pitchFamily="18" charset="0"/>
        <a:ea typeface="+mn-ea"/>
        <a:cs typeface="+mn-cs"/>
      </a:defRPr>
    </a:lvl6pPr>
    <a:lvl7pPr marL="2740782" algn="l" defTabSz="913592" rtl="0" eaLnBrk="1" latinLnBrk="0" hangingPunct="1">
      <a:defRPr sz="2500" kern="1200">
        <a:solidFill>
          <a:schemeClr val="tx1"/>
        </a:solidFill>
        <a:latin typeface="Times New Roman" pitchFamily="18" charset="0"/>
        <a:ea typeface="+mn-ea"/>
        <a:cs typeface="+mn-cs"/>
      </a:defRPr>
    </a:lvl7pPr>
    <a:lvl8pPr marL="3197577" algn="l" defTabSz="913592" rtl="0" eaLnBrk="1" latinLnBrk="0" hangingPunct="1">
      <a:defRPr sz="2500" kern="1200">
        <a:solidFill>
          <a:schemeClr val="tx1"/>
        </a:solidFill>
        <a:latin typeface="Times New Roman" pitchFamily="18" charset="0"/>
        <a:ea typeface="+mn-ea"/>
        <a:cs typeface="+mn-cs"/>
      </a:defRPr>
    </a:lvl8pPr>
    <a:lvl9pPr marL="3654373" algn="l" defTabSz="913592" rtl="0" eaLnBrk="1" latinLnBrk="0" hangingPunct="1">
      <a:defRPr sz="25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12">
          <p15:clr>
            <a:srgbClr val="A4A3A4"/>
          </p15:clr>
        </p15:guide>
        <p15:guide id="2" orient="horz" pos="336">
          <p15:clr>
            <a:srgbClr val="A4A3A4"/>
          </p15:clr>
        </p15:guide>
        <p15:guide id="3" orient="horz" pos="816">
          <p15:clr>
            <a:srgbClr val="A4A3A4"/>
          </p15:clr>
        </p15:guide>
        <p15:guide id="4" orient="horz" pos="976">
          <p15:clr>
            <a:srgbClr val="A4A3A4"/>
          </p15:clr>
        </p15:guide>
        <p15:guide id="5" orient="horz" pos="677">
          <p15:clr>
            <a:srgbClr val="A4A3A4"/>
          </p15:clr>
        </p15:guide>
        <p15:guide id="6" pos="6611">
          <p15:clr>
            <a:srgbClr val="A4A3A4"/>
          </p15:clr>
        </p15:guide>
        <p15:guide id="7" pos="115">
          <p15:clr>
            <a:srgbClr val="A4A3A4"/>
          </p15:clr>
        </p15:guide>
        <p15:guide id="8" pos="3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18"/>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4" autoAdjust="0"/>
    <p:restoredTop sz="72448" autoAdjust="0"/>
  </p:normalViewPr>
  <p:slideViewPr>
    <p:cSldViewPr snapToGrid="0" snapToObjects="1">
      <p:cViewPr varScale="1">
        <p:scale>
          <a:sx n="37" d="100"/>
          <a:sy n="37" d="100"/>
        </p:scale>
        <p:origin x="1570" y="29"/>
      </p:cViewPr>
      <p:guideLst>
        <p:guide orient="horz" pos="112"/>
        <p:guide orient="horz" pos="336"/>
        <p:guide orient="horz" pos="816"/>
        <p:guide orient="horz" pos="976"/>
        <p:guide orient="horz" pos="677"/>
        <p:guide pos="6611"/>
        <p:guide pos="115"/>
        <p:guide pos="380"/>
      </p:guideLst>
    </p:cSldViewPr>
  </p:slideViewPr>
  <p:outlineViewPr>
    <p:cViewPr>
      <p:scale>
        <a:sx n="25" d="100"/>
        <a:sy n="25"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1" y="0"/>
            <a:ext cx="4280152" cy="3372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fi-FI"/>
          </a:p>
        </p:txBody>
      </p:sp>
      <p:sp>
        <p:nvSpPr>
          <p:cNvPr id="22531" name="Rectangle 3"/>
          <p:cNvSpPr>
            <a:spLocks noGrp="1" noChangeArrowheads="1"/>
          </p:cNvSpPr>
          <p:nvPr>
            <p:ph type="dt" sz="quarter" idx="1"/>
          </p:nvPr>
        </p:nvSpPr>
        <p:spPr bwMode="auto">
          <a:xfrm>
            <a:off x="5592511" y="0"/>
            <a:ext cx="4280152" cy="3372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fi-FI"/>
          </a:p>
        </p:txBody>
      </p:sp>
      <p:sp>
        <p:nvSpPr>
          <p:cNvPr id="22532" name="Rectangle 4"/>
          <p:cNvSpPr>
            <a:spLocks noGrp="1" noChangeArrowheads="1"/>
          </p:cNvSpPr>
          <p:nvPr>
            <p:ph type="ftr" sz="quarter" idx="2"/>
          </p:nvPr>
        </p:nvSpPr>
        <p:spPr bwMode="auto">
          <a:xfrm>
            <a:off x="1" y="6414359"/>
            <a:ext cx="4280152" cy="33727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fi-FI"/>
          </a:p>
        </p:txBody>
      </p:sp>
      <p:sp>
        <p:nvSpPr>
          <p:cNvPr id="22533" name="Rectangle 5"/>
          <p:cNvSpPr>
            <a:spLocks noGrp="1" noChangeArrowheads="1"/>
          </p:cNvSpPr>
          <p:nvPr>
            <p:ph type="sldNum" sz="quarter" idx="3"/>
          </p:nvPr>
        </p:nvSpPr>
        <p:spPr bwMode="auto">
          <a:xfrm>
            <a:off x="5592511" y="6414359"/>
            <a:ext cx="4280152" cy="33727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CA86FA9-D8F9-462E-B69F-64CB1B12593E}" type="slidenum">
              <a:rPr lang="fi-FI"/>
              <a:pPr/>
              <a:t>‹#›</a:t>
            </a:fld>
            <a:endParaRPr lang="fi-FI"/>
          </a:p>
        </p:txBody>
      </p:sp>
    </p:spTree>
    <p:extLst>
      <p:ext uri="{BB962C8B-B14F-4D97-AF65-F5344CB8AC3E}">
        <p14:creationId xmlns:p14="http://schemas.microsoft.com/office/powerpoint/2010/main" val="973794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488" cy="33728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5592510" y="0"/>
            <a:ext cx="4278488" cy="337280"/>
          </a:xfrm>
          <a:prstGeom prst="rect">
            <a:avLst/>
          </a:prstGeom>
        </p:spPr>
        <p:txBody>
          <a:bodyPr vert="horz" lIns="91440" tIns="45720" rIns="91440" bIns="45720" rtlCol="0"/>
          <a:lstStyle>
            <a:lvl1pPr algn="r">
              <a:defRPr sz="1200"/>
            </a:lvl1pPr>
          </a:lstStyle>
          <a:p>
            <a:fld id="{B1A6FFDA-534E-4107-8C16-D96837E067E7}" type="datetimeFigureOut">
              <a:rPr lang="fi-FI" smtClean="0"/>
              <a:pPr/>
              <a:t>14.1.2019</a:t>
            </a:fld>
            <a:endParaRPr lang="fi-FI"/>
          </a:p>
        </p:txBody>
      </p:sp>
      <p:sp>
        <p:nvSpPr>
          <p:cNvPr id="4" name="Slide Image Placeholder 3"/>
          <p:cNvSpPr>
            <a:spLocks noGrp="1" noRot="1" noChangeAspect="1"/>
          </p:cNvSpPr>
          <p:nvPr>
            <p:ph type="sldImg" idx="2"/>
          </p:nvPr>
        </p:nvSpPr>
        <p:spPr>
          <a:xfrm>
            <a:off x="3146425" y="506413"/>
            <a:ext cx="3579813" cy="2532062"/>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987601" y="3206423"/>
            <a:ext cx="7897464" cy="30385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6412847"/>
            <a:ext cx="4278488" cy="337280"/>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5592510" y="6412847"/>
            <a:ext cx="4278488" cy="337280"/>
          </a:xfrm>
          <a:prstGeom prst="rect">
            <a:avLst/>
          </a:prstGeom>
        </p:spPr>
        <p:txBody>
          <a:bodyPr vert="horz" lIns="91440" tIns="45720" rIns="91440" bIns="45720" rtlCol="0" anchor="b"/>
          <a:lstStyle>
            <a:lvl1pPr algn="r">
              <a:defRPr sz="1200"/>
            </a:lvl1pPr>
          </a:lstStyle>
          <a:p>
            <a:fld id="{0B5EFAB5-2B24-43F0-B126-3CFD7AE15391}" type="slidenum">
              <a:rPr lang="fi-FI" smtClean="0"/>
              <a:pPr/>
              <a:t>‹#›</a:t>
            </a:fld>
            <a:endParaRPr lang="fi-FI"/>
          </a:p>
        </p:txBody>
      </p:sp>
    </p:spTree>
    <p:extLst>
      <p:ext uri="{BB962C8B-B14F-4D97-AF65-F5344CB8AC3E}">
        <p14:creationId xmlns:p14="http://schemas.microsoft.com/office/powerpoint/2010/main" val="2270011196"/>
      </p:ext>
    </p:extLst>
  </p:cSld>
  <p:clrMap bg1="lt1" tx1="dk1" bg2="lt2" tx2="dk2" accent1="accent1" accent2="accent2" accent3="accent3" accent4="accent4" accent5="accent5" accent6="accent6" hlink="hlink" folHlink="folHlink"/>
  <p:notesStyle>
    <a:lvl1pPr marL="0" algn="l" defTabSz="913592" rtl="0" eaLnBrk="1" latinLnBrk="0" hangingPunct="1">
      <a:defRPr sz="1300" kern="1200">
        <a:solidFill>
          <a:schemeClr val="tx1"/>
        </a:solidFill>
        <a:latin typeface="+mn-lt"/>
        <a:ea typeface="+mn-ea"/>
        <a:cs typeface="+mn-cs"/>
      </a:defRPr>
    </a:lvl1pPr>
    <a:lvl2pPr marL="456798" algn="l" defTabSz="913592" rtl="0" eaLnBrk="1" latinLnBrk="0" hangingPunct="1">
      <a:defRPr sz="1300" kern="1200">
        <a:solidFill>
          <a:schemeClr val="tx1"/>
        </a:solidFill>
        <a:latin typeface="+mn-lt"/>
        <a:ea typeface="+mn-ea"/>
        <a:cs typeface="+mn-cs"/>
      </a:defRPr>
    </a:lvl2pPr>
    <a:lvl3pPr marL="913592" algn="l" defTabSz="913592" rtl="0" eaLnBrk="1" latinLnBrk="0" hangingPunct="1">
      <a:defRPr sz="1300" kern="1200">
        <a:solidFill>
          <a:schemeClr val="tx1"/>
        </a:solidFill>
        <a:latin typeface="+mn-lt"/>
        <a:ea typeface="+mn-ea"/>
        <a:cs typeface="+mn-cs"/>
      </a:defRPr>
    </a:lvl3pPr>
    <a:lvl4pPr marL="1370390" algn="l" defTabSz="913592" rtl="0" eaLnBrk="1" latinLnBrk="0" hangingPunct="1">
      <a:defRPr sz="1300" kern="1200">
        <a:solidFill>
          <a:schemeClr val="tx1"/>
        </a:solidFill>
        <a:latin typeface="+mn-lt"/>
        <a:ea typeface="+mn-ea"/>
        <a:cs typeface="+mn-cs"/>
      </a:defRPr>
    </a:lvl4pPr>
    <a:lvl5pPr marL="1827187" algn="l" defTabSz="913592" rtl="0" eaLnBrk="1" latinLnBrk="0" hangingPunct="1">
      <a:defRPr sz="1300" kern="1200">
        <a:solidFill>
          <a:schemeClr val="tx1"/>
        </a:solidFill>
        <a:latin typeface="+mn-lt"/>
        <a:ea typeface="+mn-ea"/>
        <a:cs typeface="+mn-cs"/>
      </a:defRPr>
    </a:lvl5pPr>
    <a:lvl6pPr marL="2283984" algn="l" defTabSz="913592" rtl="0" eaLnBrk="1" latinLnBrk="0" hangingPunct="1">
      <a:defRPr sz="1300" kern="1200">
        <a:solidFill>
          <a:schemeClr val="tx1"/>
        </a:solidFill>
        <a:latin typeface="+mn-lt"/>
        <a:ea typeface="+mn-ea"/>
        <a:cs typeface="+mn-cs"/>
      </a:defRPr>
    </a:lvl6pPr>
    <a:lvl7pPr marL="2740782" algn="l" defTabSz="913592" rtl="0" eaLnBrk="1" latinLnBrk="0" hangingPunct="1">
      <a:defRPr sz="1300" kern="1200">
        <a:solidFill>
          <a:schemeClr val="tx1"/>
        </a:solidFill>
        <a:latin typeface="+mn-lt"/>
        <a:ea typeface="+mn-ea"/>
        <a:cs typeface="+mn-cs"/>
      </a:defRPr>
    </a:lvl7pPr>
    <a:lvl8pPr marL="3197577" algn="l" defTabSz="913592" rtl="0" eaLnBrk="1" latinLnBrk="0" hangingPunct="1">
      <a:defRPr sz="1300" kern="1200">
        <a:solidFill>
          <a:schemeClr val="tx1"/>
        </a:solidFill>
        <a:latin typeface="+mn-lt"/>
        <a:ea typeface="+mn-ea"/>
        <a:cs typeface="+mn-cs"/>
      </a:defRPr>
    </a:lvl8pPr>
    <a:lvl9pPr marL="3654373" algn="l" defTabSz="91359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Tavoite on antaa tietoa, jonka pohjalta</a:t>
            </a:r>
            <a:r>
              <a:rPr lang="fi-FI" baseline="0" dirty="0"/>
              <a:t> kuulija voi tehdä omaa elämäänsä tukevia valintoja tietoisemmin.</a:t>
            </a:r>
          </a:p>
          <a:p>
            <a:r>
              <a:rPr lang="fi-FI" baseline="0" dirty="0"/>
              <a:t>(Jotkut kuvat ovat netin kuvahausta, joten kuvia ei tule laajemmin levittää.)</a:t>
            </a:r>
          </a:p>
          <a:p>
            <a:r>
              <a:rPr lang="fi-FI" baseline="0" dirty="0"/>
              <a:t>Tekstien pohjalta voi keskustella erityisesti juuri tätä kohderyhmää puhuttavista aiheista. Diat voi käydä lävitse kaikki tai vaan osan. </a:t>
            </a:r>
          </a:p>
          <a:p>
            <a:endParaRPr lang="fi-FI" baseline="0" dirty="0"/>
          </a:p>
          <a:p>
            <a:r>
              <a:rPr lang="fi-FI" baseline="0" dirty="0"/>
              <a:t>Lisätietoja materiaalin tekijältä:</a:t>
            </a:r>
          </a:p>
          <a:p>
            <a:r>
              <a:rPr lang="fi-FI" baseline="0" dirty="0"/>
              <a:t>kati.laitila@redcross.fi</a:t>
            </a:r>
          </a:p>
          <a:p>
            <a:r>
              <a:rPr lang="fi-FI" baseline="0" dirty="0"/>
              <a:t>Terveyden ja hyvinvoinnin yksikkö</a:t>
            </a:r>
          </a:p>
          <a:p>
            <a:r>
              <a:rPr lang="fi-FI" baseline="0" dirty="0"/>
              <a:t>Päihdetyön suunnittelija</a:t>
            </a:r>
          </a:p>
          <a:p>
            <a:endParaRPr lang="fi-FI" baseline="0" dirty="0"/>
          </a:p>
          <a:p>
            <a:r>
              <a:rPr lang="fi-FI" baseline="0" dirty="0"/>
              <a:t>Päihdetyön koulutukset löytyvät SPR:n tapahtumakalenterista otsikolla päihde</a:t>
            </a:r>
          </a:p>
          <a:p>
            <a:r>
              <a:rPr lang="fi-FI" baseline="0" dirty="0"/>
              <a:t>www.punainenristi.fi/paihdetyo</a:t>
            </a:r>
          </a:p>
          <a:p>
            <a:endParaRPr lang="fi-FI" dirty="0"/>
          </a:p>
          <a:p>
            <a:endParaRPr lang="fi-FI" dirty="0"/>
          </a:p>
        </p:txBody>
      </p:sp>
      <p:sp>
        <p:nvSpPr>
          <p:cNvPr id="4" name="Dian numeron paikkamerkki 3"/>
          <p:cNvSpPr>
            <a:spLocks noGrp="1"/>
          </p:cNvSpPr>
          <p:nvPr>
            <p:ph type="sldNum" sz="quarter" idx="10"/>
          </p:nvPr>
        </p:nvSpPr>
        <p:spPr/>
        <p:txBody>
          <a:bodyPr/>
          <a:lstStyle/>
          <a:p>
            <a:fld id="{0B5EFAB5-2B24-43F0-B126-3CFD7AE15391}" type="slidenum">
              <a:rPr lang="fi-FI" smtClean="0"/>
              <a:pPr/>
              <a:t>1</a:t>
            </a:fld>
            <a:endParaRPr lang="fi-FI"/>
          </a:p>
        </p:txBody>
      </p:sp>
    </p:spTree>
    <p:extLst>
      <p:ext uri="{BB962C8B-B14F-4D97-AF65-F5344CB8AC3E}">
        <p14:creationId xmlns:p14="http://schemas.microsoft.com/office/powerpoint/2010/main" val="1125044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Alkoholilaki: http://www.finlex.fi/fi/laki/ajantasa/2017/20171102</a:t>
            </a:r>
          </a:p>
          <a:p>
            <a:endParaRPr lang="fi-FI" dirty="0"/>
          </a:p>
          <a:p>
            <a:r>
              <a:rPr lang="fi-FI" dirty="0"/>
              <a:t>Vahvoja alkoholeja ei saa myydä alle 20</a:t>
            </a:r>
            <a:r>
              <a:rPr lang="fi-FI" baseline="0" dirty="0"/>
              <a:t> vuotiaalle</a:t>
            </a:r>
            <a:endParaRPr lang="fi-FI" dirty="0"/>
          </a:p>
          <a:p>
            <a:r>
              <a:rPr lang="fi-FI" dirty="0"/>
              <a:t>Miedon ja vahvan alkoholiraja on 22</a:t>
            </a:r>
            <a:r>
              <a:rPr lang="fi-FI" baseline="0" dirty="0"/>
              <a:t> %.</a:t>
            </a:r>
            <a:endParaRPr lang="fi-FI" dirty="0"/>
          </a:p>
          <a:p>
            <a:pPr marL="0" marR="0" lvl="0" indent="0" algn="l" defTabSz="913592" rtl="0" eaLnBrk="1" fontAlgn="auto" latinLnBrk="0" hangingPunct="1">
              <a:lnSpc>
                <a:spcPct val="100000"/>
              </a:lnSpc>
              <a:spcBef>
                <a:spcPts val="0"/>
              </a:spcBef>
              <a:spcAft>
                <a:spcPts val="0"/>
              </a:spcAft>
              <a:buClrTx/>
              <a:buSzTx/>
              <a:buFontTx/>
              <a:buNone/>
              <a:tabLst/>
              <a:defRPr/>
            </a:pPr>
            <a:r>
              <a:rPr lang="fi-FI" dirty="0"/>
              <a:t>Itse saa valmistaa vain mietoja alkoholeja käymismenetelmällä. Sitä ei saa kuitenkaan myydä eteenpäin.</a:t>
            </a:r>
          </a:p>
          <a:p>
            <a:pPr marL="0" marR="0" lvl="0" indent="0" algn="l" defTabSz="913592" rtl="0" eaLnBrk="1" fontAlgn="auto" latinLnBrk="0" hangingPunct="1">
              <a:lnSpc>
                <a:spcPct val="100000"/>
              </a:lnSpc>
              <a:spcBef>
                <a:spcPts val="0"/>
              </a:spcBef>
              <a:spcAft>
                <a:spcPts val="0"/>
              </a:spcAft>
              <a:buClrTx/>
              <a:buSzTx/>
              <a:buFontTx/>
              <a:buNone/>
              <a:tabLst/>
              <a:defRPr/>
            </a:pPr>
            <a:r>
              <a:rPr lang="fi-FI" dirty="0"/>
              <a:t>Kunta voi määrittää, missä juominen on kielletty (esim. puistot).</a:t>
            </a:r>
          </a:p>
          <a:p>
            <a:endParaRPr lang="fi-FI" dirty="0"/>
          </a:p>
        </p:txBody>
      </p:sp>
      <p:sp>
        <p:nvSpPr>
          <p:cNvPr id="4" name="Dian numeron paikkamerkki 3"/>
          <p:cNvSpPr>
            <a:spLocks noGrp="1"/>
          </p:cNvSpPr>
          <p:nvPr>
            <p:ph type="sldNum" sz="quarter" idx="10"/>
          </p:nvPr>
        </p:nvSpPr>
        <p:spPr/>
        <p:txBody>
          <a:bodyPr/>
          <a:lstStyle/>
          <a:p>
            <a:fld id="{0B5EFAB5-2B24-43F0-B126-3CFD7AE15391}" type="slidenum">
              <a:rPr lang="fi-FI" smtClean="0"/>
              <a:pPr/>
              <a:t>10</a:t>
            </a:fld>
            <a:endParaRPr lang="fi-FI"/>
          </a:p>
        </p:txBody>
      </p:sp>
    </p:spTree>
    <p:extLst>
      <p:ext uri="{BB962C8B-B14F-4D97-AF65-F5344CB8AC3E}">
        <p14:creationId xmlns:p14="http://schemas.microsoft.com/office/powerpoint/2010/main" val="2951718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Ensin voi näyttää kuvan juovista</a:t>
            </a:r>
            <a:r>
              <a:rPr lang="fi-FI" baseline="0" dirty="0"/>
              <a:t> naisista ja kysyä, mitä ajatuksia herää.</a:t>
            </a:r>
          </a:p>
          <a:p>
            <a:endParaRPr lang="fi-FI" baseline="0" dirty="0"/>
          </a:p>
          <a:p>
            <a:r>
              <a:rPr lang="fi-FI" dirty="0"/>
              <a:t>Osiossa</a:t>
            </a:r>
            <a:r>
              <a:rPr lang="fi-FI" baseline="0" dirty="0"/>
              <a:t> voi korostaa, että Suomessa päihteitä käytetään kaikissa sosiaaliluokissa, eri ammateista olevat jne. Suomessa naisten päihteiden käyttö on kuusinkertaistunut 40 vuodessa.</a:t>
            </a:r>
          </a:p>
          <a:p>
            <a:endParaRPr lang="fi-FI" baseline="0" dirty="0"/>
          </a:p>
          <a:p>
            <a:r>
              <a:rPr lang="fi-FI" baseline="0" dirty="0"/>
              <a:t>Päihtynyttä ihmistä, hänen tahtoaan ja toiveitaan tulee aina kunnioittaa. Vaikka nainen on kuinka päihtynyt, hän ei oleta, eikä ole sallittua, että häneen kosketaan. Jos henkilö ei itse pysty huolehtimaan itsestään, tulee häntä aina auttaa ja </a:t>
            </a:r>
            <a:r>
              <a:rPr lang="fi-FI" u="sng" baseline="0" dirty="0"/>
              <a:t>tilannetta ei saa käyttää hyväkseen</a:t>
            </a:r>
            <a:r>
              <a:rPr lang="fi-FI" baseline="0" dirty="0"/>
              <a:t>.</a:t>
            </a:r>
          </a:p>
          <a:p>
            <a:r>
              <a:rPr lang="fi-FI" baseline="0" dirty="0"/>
              <a:t>Varminta on, että hyvin päihtynyttä ei yritä lähennellä.</a:t>
            </a:r>
          </a:p>
          <a:p>
            <a:endParaRPr lang="fi-FI" baseline="0" dirty="0"/>
          </a:p>
          <a:p>
            <a:r>
              <a:rPr lang="fi-FI" baseline="0" dirty="0"/>
              <a:t>Oma päihtymys heikentää harkintakykyä ja ylilyönnit tapahtuvat usein päihtyneenä.</a:t>
            </a:r>
            <a:endParaRPr lang="fi-FI" dirty="0"/>
          </a:p>
        </p:txBody>
      </p:sp>
      <p:sp>
        <p:nvSpPr>
          <p:cNvPr id="4" name="Dian numeron paikkamerkki 3"/>
          <p:cNvSpPr>
            <a:spLocks noGrp="1"/>
          </p:cNvSpPr>
          <p:nvPr>
            <p:ph type="sldNum" sz="quarter" idx="10"/>
          </p:nvPr>
        </p:nvSpPr>
        <p:spPr/>
        <p:txBody>
          <a:bodyPr/>
          <a:lstStyle/>
          <a:p>
            <a:fld id="{0B5EFAB5-2B24-43F0-B126-3CFD7AE15391}" type="slidenum">
              <a:rPr lang="fi-FI" smtClean="0"/>
              <a:pPr/>
              <a:t>11</a:t>
            </a:fld>
            <a:endParaRPr lang="fi-FI"/>
          </a:p>
        </p:txBody>
      </p:sp>
    </p:spTree>
    <p:extLst>
      <p:ext uri="{BB962C8B-B14F-4D97-AF65-F5344CB8AC3E}">
        <p14:creationId xmlns:p14="http://schemas.microsoft.com/office/powerpoint/2010/main" val="2384292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lnSpcReduction="10000"/>
          </a:bodyPr>
          <a:lstStyle/>
          <a:p>
            <a:r>
              <a:rPr lang="fi-FI" dirty="0"/>
              <a:t>3</a:t>
            </a:r>
            <a:r>
              <a:rPr lang="fi-FI" baseline="0" dirty="0"/>
              <a:t> viikon tipaton jakson on todettu auttavan kohtuuden löytämiseen ja tavoitteen saavuttamiseen.</a:t>
            </a:r>
          </a:p>
          <a:p>
            <a:r>
              <a:rPr lang="fi-FI" baseline="0" dirty="0"/>
              <a:t>Juomisen välissä voi tehdä jotain muuta: ravintolassa tanssia, seurustella, muualla käydä ulkona kävelyllä, keksiä muuta tekemistä</a:t>
            </a:r>
          </a:p>
          <a:p>
            <a:r>
              <a:rPr lang="fi-FI" baseline="0" dirty="0"/>
              <a:t>Alkoholi ei imeydy yhtä hyvin täydestä vatsasta. </a:t>
            </a:r>
          </a:p>
          <a:p>
            <a:r>
              <a:rPr lang="fi-FI" baseline="0" dirty="0"/>
              <a:t>Aikaraja: yhtä juomaa pitää juoda 1,5 h yms.</a:t>
            </a:r>
          </a:p>
          <a:p>
            <a:endParaRPr lang="fi-FI" baseline="0" dirty="0"/>
          </a:p>
          <a:p>
            <a:r>
              <a:rPr lang="fi-FI" baseline="0" dirty="0"/>
              <a:t>Kannustimia:</a:t>
            </a:r>
          </a:p>
          <a:p>
            <a:pPr marL="285750" indent="-285750">
              <a:buFont typeface="Arial" panose="020B0604020202020204" pitchFamily="34" charset="0"/>
              <a:buChar char="•"/>
            </a:pPr>
            <a:r>
              <a:rPr lang="fi-FI" baseline="0" dirty="0"/>
              <a:t>1 vko: ajatukset selkiävät</a:t>
            </a:r>
          </a:p>
          <a:p>
            <a:pPr marL="285750" indent="-285750">
              <a:buFont typeface="Arial" panose="020B0604020202020204" pitchFamily="34" charset="0"/>
              <a:buChar char="•"/>
            </a:pPr>
            <a:r>
              <a:rPr lang="fi-FI" baseline="0" dirty="0"/>
              <a:t>2 vko: pulssi tasaantuu, jaksat liikkua paremmin</a:t>
            </a:r>
          </a:p>
          <a:p>
            <a:pPr marL="285750" indent="-285750">
              <a:buFont typeface="Arial" panose="020B0604020202020204" pitchFamily="34" charset="0"/>
              <a:buChar char="•"/>
            </a:pPr>
            <a:r>
              <a:rPr lang="fi-FI" baseline="0" dirty="0"/>
              <a:t>1 kk: paino usein putoaa</a:t>
            </a:r>
          </a:p>
          <a:p>
            <a:pPr marL="285750" indent="-285750">
              <a:buFont typeface="Arial" panose="020B0604020202020204" pitchFamily="34" charset="0"/>
              <a:buChar char="•"/>
            </a:pPr>
            <a:r>
              <a:rPr lang="fi-FI" baseline="0" dirty="0"/>
              <a:t>1 kk: muisti paranee</a:t>
            </a:r>
          </a:p>
          <a:p>
            <a:pPr marL="285750" indent="-285750">
              <a:buFont typeface="Arial" panose="020B0604020202020204" pitchFamily="34" charset="0"/>
              <a:buChar char="•"/>
            </a:pPr>
            <a:r>
              <a:rPr lang="fi-FI" baseline="0" dirty="0"/>
              <a:t>1 kk: nukut paremmin</a:t>
            </a:r>
          </a:p>
          <a:p>
            <a:pPr marL="285750" indent="-285750">
              <a:buFont typeface="Arial" panose="020B0604020202020204" pitchFamily="34" charset="0"/>
              <a:buChar char="•"/>
            </a:pPr>
            <a:r>
              <a:rPr lang="fi-FI" baseline="0" dirty="0"/>
              <a:t>6 kk: syöpä- ja maksasairauksien riski on pienentynyt</a:t>
            </a:r>
          </a:p>
          <a:p>
            <a:endParaRPr lang="fi-FI" baseline="0" dirty="0"/>
          </a:p>
          <a:p>
            <a:r>
              <a:rPr lang="fi-FI" baseline="0" dirty="0"/>
              <a:t>https://www.hel.fi/static/sote/itsehoito/Itsehoito-opas_paihteiden_kayton_vahentamiseen_tai_lopettamiseen.pdf</a:t>
            </a:r>
          </a:p>
          <a:p>
            <a:endParaRPr lang="fi-FI" baseline="0" dirty="0"/>
          </a:p>
          <a:p>
            <a:endParaRPr lang="fi-FI" baseline="0" dirty="0"/>
          </a:p>
          <a:p>
            <a:endParaRPr lang="fi-FI" baseline="0" dirty="0"/>
          </a:p>
          <a:p>
            <a:endParaRPr lang="fi-FI" baseline="0" dirty="0"/>
          </a:p>
          <a:p>
            <a:endParaRPr lang="fi-FI" dirty="0"/>
          </a:p>
        </p:txBody>
      </p:sp>
      <p:sp>
        <p:nvSpPr>
          <p:cNvPr id="4" name="Dian numeron paikkamerkki 3"/>
          <p:cNvSpPr>
            <a:spLocks noGrp="1"/>
          </p:cNvSpPr>
          <p:nvPr>
            <p:ph type="sldNum" sz="quarter" idx="10"/>
          </p:nvPr>
        </p:nvSpPr>
        <p:spPr/>
        <p:txBody>
          <a:bodyPr/>
          <a:lstStyle/>
          <a:p>
            <a:fld id="{0B5EFAB5-2B24-43F0-B126-3CFD7AE15391}" type="slidenum">
              <a:rPr lang="fi-FI" smtClean="0"/>
              <a:pPr/>
              <a:t>12</a:t>
            </a:fld>
            <a:endParaRPr lang="fi-FI"/>
          </a:p>
        </p:txBody>
      </p:sp>
    </p:spTree>
    <p:extLst>
      <p:ext uri="{BB962C8B-B14F-4D97-AF65-F5344CB8AC3E}">
        <p14:creationId xmlns:p14="http://schemas.microsoft.com/office/powerpoint/2010/main" val="3585587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Jos joku on juonut</a:t>
            </a:r>
            <a:r>
              <a:rPr lang="fi-FI" baseline="0" dirty="0"/>
              <a:t> liikaa, tilanne voi olla hyvinkin vaarallinen.</a:t>
            </a:r>
          </a:p>
          <a:p>
            <a:r>
              <a:rPr lang="fi-FI" dirty="0"/>
              <a:t>Jos ihminen ei herää,</a:t>
            </a:r>
            <a:r>
              <a:rPr lang="fi-FI" baseline="0" dirty="0"/>
              <a:t> on aina soitettava 112. Myös päihtynyt on voinut saada esim. sairaskohtauksen.</a:t>
            </a:r>
          </a:p>
          <a:p>
            <a:pPr marL="0" marR="0" lvl="0" indent="0" algn="l" defTabSz="913592" rtl="0" eaLnBrk="1" fontAlgn="auto" latinLnBrk="0" hangingPunct="1">
              <a:lnSpc>
                <a:spcPct val="100000"/>
              </a:lnSpc>
              <a:spcBef>
                <a:spcPts val="0"/>
              </a:spcBef>
              <a:spcAft>
                <a:spcPts val="0"/>
              </a:spcAft>
              <a:buClrTx/>
              <a:buSzTx/>
              <a:buFontTx/>
              <a:buNone/>
              <a:tabLst/>
              <a:defRPr/>
            </a:pPr>
            <a:r>
              <a:rPr lang="fi-FI" dirty="0"/>
              <a:t>Päihtyneen yleinen kuolinsyy on oksennukseen</a:t>
            </a:r>
            <a:r>
              <a:rPr lang="fi-FI" baseline="0" dirty="0"/>
              <a:t> tukehtuminen, jos hän makaa selällään. Oksennuttamisesta ei ole hyötyä ja huonokuntoista ei saa oksennuttaa, jotta hän ei hengitä oksennusta keuhkoihinsa. Tajuissaan oleva voi istua etukumarassa. Erityisesti nuorelle on hyvä antaa vähän jotain sokeripitoista. Häntä ei saa jättää yksin. Lisäohjeita voi myös aina kysyä 112.</a:t>
            </a:r>
          </a:p>
          <a:p>
            <a:endParaRPr lang="fi-FI" baseline="0" dirty="0"/>
          </a:p>
          <a:p>
            <a:r>
              <a:rPr lang="fi-FI" baseline="0" dirty="0"/>
              <a:t>Huonokuntoinen laitetaan kylkiasentoon ja pää kallistetaan taaksepäin. Kylkiasentoa voi harjoitella.</a:t>
            </a:r>
          </a:p>
          <a:p>
            <a:endParaRPr lang="fi-FI" baseline="0" dirty="0"/>
          </a:p>
          <a:p>
            <a:r>
              <a:rPr lang="fi-FI" dirty="0"/>
              <a:t>http://www.terveyskirjasto.fi/terveyskirjasto/tk.koti?p_artikkeli=spr00013</a:t>
            </a:r>
          </a:p>
          <a:p>
            <a:endParaRPr lang="fi-FI" dirty="0"/>
          </a:p>
        </p:txBody>
      </p:sp>
      <p:sp>
        <p:nvSpPr>
          <p:cNvPr id="4" name="Dian numeron paikkamerkki 3"/>
          <p:cNvSpPr>
            <a:spLocks noGrp="1"/>
          </p:cNvSpPr>
          <p:nvPr>
            <p:ph type="sldNum" sz="quarter" idx="10"/>
          </p:nvPr>
        </p:nvSpPr>
        <p:spPr/>
        <p:txBody>
          <a:bodyPr/>
          <a:lstStyle/>
          <a:p>
            <a:fld id="{0B5EFAB5-2B24-43F0-B126-3CFD7AE15391}" type="slidenum">
              <a:rPr lang="fi-FI" smtClean="0"/>
              <a:pPr/>
              <a:t>13</a:t>
            </a:fld>
            <a:endParaRPr lang="fi-FI"/>
          </a:p>
        </p:txBody>
      </p:sp>
    </p:spTree>
    <p:extLst>
      <p:ext uri="{BB962C8B-B14F-4D97-AF65-F5344CB8AC3E}">
        <p14:creationId xmlns:p14="http://schemas.microsoft.com/office/powerpoint/2010/main" val="2627139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3592" rtl="0" eaLnBrk="1" fontAlgn="auto" latinLnBrk="0" hangingPunct="1">
              <a:lnSpc>
                <a:spcPct val="100000"/>
              </a:lnSpc>
              <a:spcBef>
                <a:spcPts val="0"/>
              </a:spcBef>
              <a:spcAft>
                <a:spcPts val="0"/>
              </a:spcAft>
              <a:buClrTx/>
              <a:buSzTx/>
              <a:buFontTx/>
              <a:buNone/>
              <a:tabLst/>
              <a:defRPr/>
            </a:pPr>
            <a:r>
              <a:rPr lang="fi-FI" dirty="0"/>
              <a:t>Kannabis</a:t>
            </a:r>
            <a:r>
              <a:rPr lang="fi-FI" baseline="0" dirty="0"/>
              <a:t> lisää</a:t>
            </a:r>
            <a:r>
              <a:rPr lang="fi-FI" dirty="0"/>
              <a:t> myöhempiä psyykkisiä häiriöitä (n. alle 23 vuotiailla)</a:t>
            </a:r>
          </a:p>
          <a:p>
            <a:endParaRPr lang="fi-FI" dirty="0"/>
          </a:p>
          <a:p>
            <a:r>
              <a:rPr lang="fi-FI" dirty="0"/>
              <a:t>Nopeat eli stimulantit = keskushermostoa kiihdyttävät aineet</a:t>
            </a:r>
          </a:p>
          <a:p>
            <a:r>
              <a:rPr lang="fi-FI" dirty="0"/>
              <a:t>Hitaat eli sedatiivit = keskushermostoa lamaavat aineet</a:t>
            </a:r>
          </a:p>
          <a:p>
            <a:r>
              <a:rPr lang="fi-FI" dirty="0"/>
              <a:t>Muuntohuume</a:t>
            </a:r>
            <a:r>
              <a:rPr lang="fi-FI" baseline="0" dirty="0"/>
              <a:t> = perinteisen huumausaineen kemiallista rakennetta on muutettu, jotta aine ei kuulu huumausaineisiin. Laissa uusi luokka: psykoaktiiviset aineet. Muuntohuumeet kuuluvat usein niihin. Thor verkossa voi netin kautta tilata huumausaineita nimettömästi. Kiinni voi kuitenkin jäädä esim. toimitusvaiheessa tai tullissa.</a:t>
            </a:r>
          </a:p>
          <a:p>
            <a:r>
              <a:rPr lang="fi-FI" baseline="0" dirty="0"/>
              <a:t>http://www.paihdelinkki.fi/fi/tietopankki</a:t>
            </a:r>
          </a:p>
          <a:p>
            <a:endParaRPr lang="fi-FI" baseline="0" dirty="0"/>
          </a:p>
        </p:txBody>
      </p:sp>
      <p:sp>
        <p:nvSpPr>
          <p:cNvPr id="4" name="Dian numeron paikkamerkki 3"/>
          <p:cNvSpPr>
            <a:spLocks noGrp="1"/>
          </p:cNvSpPr>
          <p:nvPr>
            <p:ph type="sldNum" sz="quarter" idx="10"/>
          </p:nvPr>
        </p:nvSpPr>
        <p:spPr/>
        <p:txBody>
          <a:bodyPr/>
          <a:lstStyle/>
          <a:p>
            <a:fld id="{0B5EFAB5-2B24-43F0-B126-3CFD7AE15391}" type="slidenum">
              <a:rPr lang="fi-FI" smtClean="0"/>
              <a:pPr/>
              <a:t>14</a:t>
            </a:fld>
            <a:endParaRPr lang="fi-FI"/>
          </a:p>
        </p:txBody>
      </p:sp>
    </p:spTree>
    <p:extLst>
      <p:ext uri="{BB962C8B-B14F-4D97-AF65-F5344CB8AC3E}">
        <p14:creationId xmlns:p14="http://schemas.microsoft.com/office/powerpoint/2010/main" val="2669107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Lääkkeitä ja alkoholia</a:t>
            </a:r>
            <a:r>
              <a:rPr lang="fi-FI" baseline="0" dirty="0"/>
              <a:t> ei tule yhdistää:</a:t>
            </a:r>
          </a:p>
          <a:p>
            <a:r>
              <a:rPr lang="fi-FI" baseline="0" dirty="0" err="1"/>
              <a:t>Kuolintilastoissa</a:t>
            </a:r>
            <a:r>
              <a:rPr lang="fi-FI" baseline="0" dirty="0"/>
              <a:t> näkyy erityisesti lääkkeet</a:t>
            </a:r>
          </a:p>
          <a:p>
            <a:endParaRPr lang="fi-FI" dirty="0"/>
          </a:p>
        </p:txBody>
      </p:sp>
      <p:sp>
        <p:nvSpPr>
          <p:cNvPr id="4" name="Dian numeron paikkamerkki 3"/>
          <p:cNvSpPr>
            <a:spLocks noGrp="1"/>
          </p:cNvSpPr>
          <p:nvPr>
            <p:ph type="sldNum" sz="quarter" idx="10"/>
          </p:nvPr>
        </p:nvSpPr>
        <p:spPr/>
        <p:txBody>
          <a:bodyPr/>
          <a:lstStyle/>
          <a:p>
            <a:fld id="{0B5EFAB5-2B24-43F0-B126-3CFD7AE15391}" type="slidenum">
              <a:rPr lang="fi-FI" smtClean="0"/>
              <a:pPr/>
              <a:t>15</a:t>
            </a:fld>
            <a:endParaRPr lang="fi-FI"/>
          </a:p>
        </p:txBody>
      </p:sp>
    </p:spTree>
    <p:extLst>
      <p:ext uri="{BB962C8B-B14F-4D97-AF65-F5344CB8AC3E}">
        <p14:creationId xmlns:p14="http://schemas.microsoft.com/office/powerpoint/2010/main" val="1609129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Suomessa kannabis</a:t>
            </a:r>
            <a:r>
              <a:rPr lang="fi-FI" baseline="0" dirty="0"/>
              <a:t> ja myös esim. </a:t>
            </a:r>
            <a:r>
              <a:rPr lang="fi-FI" baseline="0" dirty="0" err="1"/>
              <a:t>khat</a:t>
            </a:r>
            <a:r>
              <a:rPr lang="fi-FI" baseline="0" dirty="0"/>
              <a:t> ovat laittomia huumausaineita.</a:t>
            </a:r>
          </a:p>
          <a:p>
            <a:endParaRPr lang="fi-FI" baseline="0" dirty="0"/>
          </a:p>
          <a:p>
            <a:r>
              <a:rPr lang="fi-FI" baseline="0" dirty="0"/>
              <a:t>Käyttörikoksesta (vähäinen määrä) tuomio on sakosta </a:t>
            </a:r>
            <a:r>
              <a:rPr lang="fi-FI" baseline="0" dirty="0" err="1"/>
              <a:t>max</a:t>
            </a:r>
            <a:r>
              <a:rPr lang="fi-FI" baseline="0" dirty="0"/>
              <a:t> 6 </a:t>
            </a:r>
            <a:r>
              <a:rPr lang="fi-FI" baseline="0" dirty="0" err="1"/>
              <a:t>kk:teen</a:t>
            </a:r>
            <a:r>
              <a:rPr lang="fi-FI" baseline="0" dirty="0"/>
              <a:t>, mutta esim. myynti alaikäiselle häikäilemättömästi tuottaa jo vuosia vankeutta.</a:t>
            </a:r>
          </a:p>
          <a:p>
            <a:endParaRPr lang="fi-FI" baseline="0" dirty="0"/>
          </a:p>
          <a:p>
            <a:r>
              <a:rPr lang="fi-FI" dirty="0"/>
              <a:t>Rikoslaki: http://www.finlex.fi/fi/laki/ajantasa/1889/18890039001?search%5Btype%5D=pika&amp;search%5Bpika%5D=huumausainerikos#L50</a:t>
            </a:r>
          </a:p>
          <a:p>
            <a:pPr marL="0" marR="0" lvl="0" indent="0" algn="l" defTabSz="913592" rtl="0" eaLnBrk="1" fontAlgn="auto" latinLnBrk="0" hangingPunct="1">
              <a:lnSpc>
                <a:spcPct val="100000"/>
              </a:lnSpc>
              <a:spcBef>
                <a:spcPts val="0"/>
              </a:spcBef>
              <a:spcAft>
                <a:spcPts val="0"/>
              </a:spcAft>
              <a:buClrTx/>
              <a:buSzTx/>
              <a:buFontTx/>
              <a:buNone/>
              <a:tabLst/>
              <a:defRPr/>
            </a:pPr>
            <a:r>
              <a:rPr lang="fi-FI" dirty="0"/>
              <a:t>Huumausainelaki: http://www.finlex.fi/fi/laki/ajantasa/2008/20080373</a:t>
            </a:r>
          </a:p>
          <a:p>
            <a:endParaRPr lang="fi-FI" dirty="0"/>
          </a:p>
        </p:txBody>
      </p:sp>
      <p:sp>
        <p:nvSpPr>
          <p:cNvPr id="4" name="Dian numeron paikkamerkki 3"/>
          <p:cNvSpPr>
            <a:spLocks noGrp="1"/>
          </p:cNvSpPr>
          <p:nvPr>
            <p:ph type="sldNum" sz="quarter" idx="10"/>
          </p:nvPr>
        </p:nvSpPr>
        <p:spPr/>
        <p:txBody>
          <a:bodyPr/>
          <a:lstStyle/>
          <a:p>
            <a:fld id="{0B5EFAB5-2B24-43F0-B126-3CFD7AE15391}" type="slidenum">
              <a:rPr lang="fi-FI" smtClean="0"/>
              <a:pPr/>
              <a:t>16</a:t>
            </a:fld>
            <a:endParaRPr lang="fi-FI"/>
          </a:p>
        </p:txBody>
      </p:sp>
    </p:spTree>
    <p:extLst>
      <p:ext uri="{BB962C8B-B14F-4D97-AF65-F5344CB8AC3E}">
        <p14:creationId xmlns:p14="http://schemas.microsoft.com/office/powerpoint/2010/main" val="1482637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Ensin kannattaa herättää ajatuksia siitä, kärsiikö jostain näistä oireista?</a:t>
            </a:r>
            <a:r>
              <a:rPr lang="fi-FI" baseline="0" dirty="0"/>
              <a:t> Edes jostain, joskus.</a:t>
            </a:r>
          </a:p>
          <a:p>
            <a:r>
              <a:rPr lang="fi-FI" baseline="0" dirty="0"/>
              <a:t>Sen jälkeen on hyvä korostaa, että päihteet pahentavat kaikkia näitä oireita.</a:t>
            </a:r>
            <a:endParaRPr lang="fi-FI" dirty="0"/>
          </a:p>
        </p:txBody>
      </p:sp>
      <p:sp>
        <p:nvSpPr>
          <p:cNvPr id="4" name="Dian numeron paikkamerkki 3"/>
          <p:cNvSpPr>
            <a:spLocks noGrp="1"/>
          </p:cNvSpPr>
          <p:nvPr>
            <p:ph type="sldNum" sz="quarter" idx="10"/>
          </p:nvPr>
        </p:nvSpPr>
        <p:spPr/>
        <p:txBody>
          <a:bodyPr/>
          <a:lstStyle/>
          <a:p>
            <a:fld id="{0B5EFAB5-2B24-43F0-B126-3CFD7AE15391}" type="slidenum">
              <a:rPr lang="fi-FI" smtClean="0"/>
              <a:pPr/>
              <a:t>17</a:t>
            </a:fld>
            <a:endParaRPr lang="fi-FI"/>
          </a:p>
        </p:txBody>
      </p:sp>
    </p:spTree>
    <p:extLst>
      <p:ext uri="{BB962C8B-B14F-4D97-AF65-F5344CB8AC3E}">
        <p14:creationId xmlns:p14="http://schemas.microsoft.com/office/powerpoint/2010/main" val="696209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3592" rtl="0" eaLnBrk="1" fontAlgn="auto" latinLnBrk="0" hangingPunct="1">
              <a:lnSpc>
                <a:spcPct val="100000"/>
              </a:lnSpc>
              <a:spcBef>
                <a:spcPts val="0"/>
              </a:spcBef>
              <a:spcAft>
                <a:spcPts val="0"/>
              </a:spcAft>
              <a:buClrTx/>
              <a:buSzTx/>
              <a:buFontTx/>
              <a:buNone/>
              <a:tabLst/>
              <a:defRPr/>
            </a:pPr>
            <a:r>
              <a:rPr lang="fi-FI" dirty="0"/>
              <a:t>Alkoholiriippuvaisilla 30-60 %:lla merkittävä masennus</a:t>
            </a:r>
          </a:p>
          <a:p>
            <a:r>
              <a:rPr lang="fi-FI" dirty="0"/>
              <a:t>Päihteitä käytetään</a:t>
            </a:r>
            <a:r>
              <a:rPr lang="fi-FI" baseline="0" dirty="0"/>
              <a:t> usein lievittämään esim. pelkoja. Voi auttaa ensin, mutta sitä kautta syntyykin riippuvuus. Pidemmällä ajalla pahentaa.</a:t>
            </a:r>
          </a:p>
          <a:p>
            <a:r>
              <a:rPr lang="fi-FI" baseline="0" dirty="0"/>
              <a:t>Monet päihteet myös laukaisevat paniikkitiloja. Itsemurhariski nousee.</a:t>
            </a:r>
          </a:p>
          <a:p>
            <a:r>
              <a:rPr lang="fi-FI" baseline="0" dirty="0"/>
              <a:t>Tyypillisiä unihäiriöitä: uni lyhenee, laatu heikentyy, uni on katkonaista ja alkoholi pahentaa uniapneaa.</a:t>
            </a:r>
          </a:p>
          <a:p>
            <a:r>
              <a:rPr lang="fi-FI" baseline="0" dirty="0"/>
              <a:t>Riippuvuus voi olla fyysistä, psyykkistä, henkistä tai sosiaalista.</a:t>
            </a:r>
          </a:p>
          <a:p>
            <a:endParaRPr lang="fi-FI" dirty="0"/>
          </a:p>
          <a:p>
            <a:r>
              <a:rPr lang="fi-FI" dirty="0"/>
              <a:t>Noin puolella trauman jälkeisistä stressihäiriöistä kärsivistä miehistä esiintyy päihteiden väärinkäyttöä. Naiset käyttävät päihteitä korostetusti, mutta miehiä vähemmän: Masennus on naisille tyypillistä PTSD</a:t>
            </a:r>
            <a:r>
              <a:rPr lang="fi-FI" baseline="0" dirty="0"/>
              <a:t> jälkeistä oireilua.</a:t>
            </a:r>
          </a:p>
          <a:p>
            <a:endParaRPr lang="fi-FI" baseline="0" dirty="0"/>
          </a:p>
          <a:p>
            <a:pPr marL="0" marR="0" lvl="0" indent="0" algn="l" defTabSz="913592" rtl="0" eaLnBrk="1" fontAlgn="auto" latinLnBrk="0" hangingPunct="1">
              <a:lnSpc>
                <a:spcPct val="100000"/>
              </a:lnSpc>
              <a:spcBef>
                <a:spcPts val="0"/>
              </a:spcBef>
              <a:spcAft>
                <a:spcPts val="0"/>
              </a:spcAft>
              <a:buClrTx/>
              <a:buSzTx/>
              <a:buFontTx/>
              <a:buNone/>
              <a:tabLst/>
              <a:defRPr/>
            </a:pPr>
            <a:r>
              <a:rPr lang="fi-FI" dirty="0"/>
              <a:t>Jos on taipumusta skitsofreniaan, kannabis edistää sen puhkeamista.</a:t>
            </a:r>
          </a:p>
          <a:p>
            <a:endParaRPr lang="fi-FI" baseline="0" dirty="0"/>
          </a:p>
          <a:p>
            <a:endParaRPr lang="fi-FI" baseline="0" dirty="0"/>
          </a:p>
          <a:p>
            <a:endParaRPr lang="fi-FI" dirty="0"/>
          </a:p>
        </p:txBody>
      </p:sp>
      <p:sp>
        <p:nvSpPr>
          <p:cNvPr id="4" name="Dian numeron paikkamerkki 3"/>
          <p:cNvSpPr>
            <a:spLocks noGrp="1"/>
          </p:cNvSpPr>
          <p:nvPr>
            <p:ph type="sldNum" sz="quarter" idx="10"/>
          </p:nvPr>
        </p:nvSpPr>
        <p:spPr/>
        <p:txBody>
          <a:bodyPr/>
          <a:lstStyle/>
          <a:p>
            <a:fld id="{0B5EFAB5-2B24-43F0-B126-3CFD7AE15391}" type="slidenum">
              <a:rPr lang="fi-FI" smtClean="0"/>
              <a:pPr/>
              <a:t>18</a:t>
            </a:fld>
            <a:endParaRPr lang="fi-FI"/>
          </a:p>
        </p:txBody>
      </p:sp>
    </p:spTree>
    <p:extLst>
      <p:ext uri="{BB962C8B-B14F-4D97-AF65-F5344CB8AC3E}">
        <p14:creationId xmlns:p14="http://schemas.microsoft.com/office/powerpoint/2010/main" val="1405570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Erityisesti</a:t>
            </a:r>
            <a:r>
              <a:rPr lang="fi-FI" baseline="0" dirty="0"/>
              <a:t> väkivallan kohteeksi joutuneet miehet ovat olleet päihtyneitä.</a:t>
            </a:r>
          </a:p>
          <a:p>
            <a:r>
              <a:rPr lang="fi-FI" baseline="0" dirty="0"/>
              <a:t>Paras tapa välttää väkivallan uhriksi joutumista on, että ei käytä päihteitä ja ei hakeudu päihtyneiden seuraan.</a:t>
            </a:r>
          </a:p>
          <a:p>
            <a:pPr marL="0" marR="0" lvl="0" indent="0" algn="l" defTabSz="913592" rtl="0" eaLnBrk="1" fontAlgn="auto" latinLnBrk="0" hangingPunct="1">
              <a:lnSpc>
                <a:spcPct val="100000"/>
              </a:lnSpc>
              <a:spcBef>
                <a:spcPts val="0"/>
              </a:spcBef>
              <a:spcAft>
                <a:spcPts val="0"/>
              </a:spcAft>
              <a:buClrTx/>
              <a:buSzTx/>
              <a:buFontTx/>
              <a:buNone/>
              <a:tabLst/>
              <a:defRPr/>
            </a:pPr>
            <a:r>
              <a:rPr lang="fi-FI" sz="1400" dirty="0"/>
              <a:t>Henkirikoksiin liittyy usein alkoholi ja lääkkeet yhdessä</a:t>
            </a:r>
          </a:p>
          <a:p>
            <a:endParaRPr lang="fi-FI" dirty="0"/>
          </a:p>
        </p:txBody>
      </p:sp>
      <p:sp>
        <p:nvSpPr>
          <p:cNvPr id="4" name="Dian numeron paikkamerkki 3"/>
          <p:cNvSpPr>
            <a:spLocks noGrp="1"/>
          </p:cNvSpPr>
          <p:nvPr>
            <p:ph type="sldNum" sz="quarter" idx="10"/>
          </p:nvPr>
        </p:nvSpPr>
        <p:spPr/>
        <p:txBody>
          <a:bodyPr/>
          <a:lstStyle/>
          <a:p>
            <a:fld id="{0B5EFAB5-2B24-43F0-B126-3CFD7AE15391}" type="slidenum">
              <a:rPr lang="fi-FI" smtClean="0"/>
              <a:pPr/>
              <a:t>19</a:t>
            </a:fld>
            <a:endParaRPr lang="fi-FI"/>
          </a:p>
        </p:txBody>
      </p:sp>
    </p:spTree>
    <p:extLst>
      <p:ext uri="{BB962C8B-B14F-4D97-AF65-F5344CB8AC3E}">
        <p14:creationId xmlns:p14="http://schemas.microsoft.com/office/powerpoint/2010/main" val="812358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Päihteiden avoin näkyvyys katukuvassa</a:t>
            </a:r>
            <a:r>
              <a:rPr lang="fi-FI" baseline="0" dirty="0"/>
              <a:t> usein hämmentää….</a:t>
            </a:r>
          </a:p>
          <a:p>
            <a:r>
              <a:rPr lang="fi-FI" baseline="0" dirty="0"/>
              <a:t>Tämä ei ole koko totuus, sillä monet käyttävät päihteitä hillitysti, mutta tämä on näkyvää.</a:t>
            </a:r>
          </a:p>
        </p:txBody>
      </p:sp>
      <p:sp>
        <p:nvSpPr>
          <p:cNvPr id="4" name="Dian numeron paikkamerkki 3"/>
          <p:cNvSpPr>
            <a:spLocks noGrp="1"/>
          </p:cNvSpPr>
          <p:nvPr>
            <p:ph type="sldNum" sz="quarter" idx="10"/>
          </p:nvPr>
        </p:nvSpPr>
        <p:spPr/>
        <p:txBody>
          <a:bodyPr/>
          <a:lstStyle/>
          <a:p>
            <a:fld id="{0B5EFAB5-2B24-43F0-B126-3CFD7AE15391}" type="slidenum">
              <a:rPr lang="fi-FI" smtClean="0"/>
              <a:pPr/>
              <a:t>2</a:t>
            </a:fld>
            <a:endParaRPr lang="fi-FI"/>
          </a:p>
        </p:txBody>
      </p:sp>
    </p:spTree>
    <p:extLst>
      <p:ext uri="{BB962C8B-B14F-4D97-AF65-F5344CB8AC3E}">
        <p14:creationId xmlns:p14="http://schemas.microsoft.com/office/powerpoint/2010/main" val="4121614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0B5EFAB5-2B24-43F0-B126-3CFD7AE15391}" type="slidenum">
              <a:rPr lang="fi-FI" smtClean="0"/>
              <a:pPr/>
              <a:t>20</a:t>
            </a:fld>
            <a:endParaRPr lang="fi-FI"/>
          </a:p>
        </p:txBody>
      </p:sp>
    </p:spTree>
    <p:extLst>
      <p:ext uri="{BB962C8B-B14F-4D97-AF65-F5344CB8AC3E}">
        <p14:creationId xmlns:p14="http://schemas.microsoft.com/office/powerpoint/2010/main" val="2337235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aseline="0" dirty="0"/>
              <a:t>Lisätietoja materiaalin tekijältä:</a:t>
            </a:r>
          </a:p>
          <a:p>
            <a:r>
              <a:rPr lang="fi-FI" baseline="0" dirty="0"/>
              <a:t>kati.laitila@redcross.fi</a:t>
            </a:r>
          </a:p>
          <a:p>
            <a:r>
              <a:rPr lang="fi-FI" baseline="0" dirty="0"/>
              <a:t>Terveyden ja hyvinvoinnin yksikkö</a:t>
            </a:r>
          </a:p>
          <a:p>
            <a:r>
              <a:rPr lang="fi-FI" baseline="0" dirty="0"/>
              <a:t>Päihdetyön suunnittelija</a:t>
            </a:r>
          </a:p>
          <a:p>
            <a:endParaRPr lang="fi-FI" baseline="0" dirty="0"/>
          </a:p>
          <a:p>
            <a:r>
              <a:rPr lang="fi-FI" baseline="0" dirty="0"/>
              <a:t>Päihdetyön koulutukset löytyvät SPR:n tapahtumakalenterista otsikolla päihde</a:t>
            </a:r>
          </a:p>
          <a:p>
            <a:r>
              <a:rPr lang="fi-FI" baseline="0" dirty="0"/>
              <a:t>www.punainenristi.fi/paihdetyo</a:t>
            </a:r>
          </a:p>
          <a:p>
            <a:endParaRPr lang="fi-FI" dirty="0"/>
          </a:p>
        </p:txBody>
      </p:sp>
      <p:sp>
        <p:nvSpPr>
          <p:cNvPr id="4" name="Dian numeron paikkamerkki 3"/>
          <p:cNvSpPr>
            <a:spLocks noGrp="1"/>
          </p:cNvSpPr>
          <p:nvPr>
            <p:ph type="sldNum" sz="quarter" idx="10"/>
          </p:nvPr>
        </p:nvSpPr>
        <p:spPr/>
        <p:txBody>
          <a:bodyPr/>
          <a:lstStyle/>
          <a:p>
            <a:fld id="{0B5EFAB5-2B24-43F0-B126-3CFD7AE15391}" type="slidenum">
              <a:rPr lang="fi-FI" smtClean="0"/>
              <a:pPr/>
              <a:t>21</a:t>
            </a:fld>
            <a:endParaRPr lang="fi-FI"/>
          </a:p>
        </p:txBody>
      </p:sp>
    </p:spTree>
    <p:extLst>
      <p:ext uri="{BB962C8B-B14F-4D97-AF65-F5344CB8AC3E}">
        <p14:creationId xmlns:p14="http://schemas.microsoft.com/office/powerpoint/2010/main" val="2412521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Se ei tarkoita sitä, että kaikki suhtautuisivat päihteisiin myönteisesti. </a:t>
            </a:r>
          </a:p>
          <a:p>
            <a:r>
              <a:rPr lang="fi-FI" dirty="0"/>
              <a:t>Usein käytöllä on ei toivottuja seurauksia.</a:t>
            </a:r>
          </a:p>
          <a:p>
            <a:r>
              <a:rPr lang="fi-FI" dirty="0"/>
              <a:t>Vain juhliminen</a:t>
            </a:r>
            <a:r>
              <a:rPr lang="fi-FI" baseline="0" dirty="0"/>
              <a:t> näkyy katukuvassa, seuraukset eivät.</a:t>
            </a:r>
            <a:endParaRPr lang="fi-FI" dirty="0"/>
          </a:p>
          <a:p>
            <a:endParaRPr lang="fi-FI" dirty="0"/>
          </a:p>
        </p:txBody>
      </p:sp>
      <p:sp>
        <p:nvSpPr>
          <p:cNvPr id="4" name="Dian numeron paikkamerkki 3"/>
          <p:cNvSpPr>
            <a:spLocks noGrp="1"/>
          </p:cNvSpPr>
          <p:nvPr>
            <p:ph type="sldNum" sz="quarter" idx="10"/>
          </p:nvPr>
        </p:nvSpPr>
        <p:spPr/>
        <p:txBody>
          <a:bodyPr/>
          <a:lstStyle/>
          <a:p>
            <a:fld id="{0B5EFAB5-2B24-43F0-B126-3CFD7AE15391}" type="slidenum">
              <a:rPr lang="fi-FI" smtClean="0"/>
              <a:pPr/>
              <a:t>3</a:t>
            </a:fld>
            <a:endParaRPr lang="fi-FI"/>
          </a:p>
        </p:txBody>
      </p:sp>
    </p:spTree>
    <p:extLst>
      <p:ext uri="{BB962C8B-B14F-4D97-AF65-F5344CB8AC3E}">
        <p14:creationId xmlns:p14="http://schemas.microsoft.com/office/powerpoint/2010/main" val="2778648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Panimoliiton Kännissä olet ääliö –kampanjan tavoite oli ehkäistä humalahakuista juomista.</a:t>
            </a:r>
          </a:p>
          <a:p>
            <a:endParaRPr lang="fi-FI" dirty="0"/>
          </a:p>
          <a:p>
            <a:r>
              <a:rPr lang="fi-FI" dirty="0"/>
              <a:t>Jokainen päättää, miten päihteitä käyttää vai käyttääkö lainkaan. Tavoite on huomata, millaista</a:t>
            </a:r>
            <a:r>
              <a:rPr lang="fi-FI" baseline="0" dirty="0"/>
              <a:t> oma käyttö on ja kannustaa tietoisesti tekemään siihen liittyviä valintoja. Päihteiden käytön haittoja voi vähentää omassa elämässään.</a:t>
            </a:r>
          </a:p>
        </p:txBody>
      </p:sp>
      <p:sp>
        <p:nvSpPr>
          <p:cNvPr id="4" name="Dian numeron paikkamerkki 3"/>
          <p:cNvSpPr>
            <a:spLocks noGrp="1"/>
          </p:cNvSpPr>
          <p:nvPr>
            <p:ph type="sldNum" sz="quarter" idx="10"/>
          </p:nvPr>
        </p:nvSpPr>
        <p:spPr/>
        <p:txBody>
          <a:bodyPr/>
          <a:lstStyle/>
          <a:p>
            <a:fld id="{0B5EFAB5-2B24-43F0-B126-3CFD7AE15391}" type="slidenum">
              <a:rPr lang="fi-FI" smtClean="0"/>
              <a:pPr/>
              <a:t>4</a:t>
            </a:fld>
            <a:endParaRPr lang="fi-FI"/>
          </a:p>
        </p:txBody>
      </p:sp>
    </p:spTree>
    <p:extLst>
      <p:ext uri="{BB962C8B-B14F-4D97-AF65-F5344CB8AC3E}">
        <p14:creationId xmlns:p14="http://schemas.microsoft.com/office/powerpoint/2010/main" val="4150969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Suomen päihdepolitiikka nojaa kansanterveydellisiin näkökulmiin ja päihdepolitiikkaa ohjataan useilla lailla.</a:t>
            </a:r>
          </a:p>
          <a:p>
            <a:r>
              <a:rPr lang="fi-FI" dirty="0"/>
              <a:t>Suomen päihdekulttuuri on jokseenkin kaksinaismoralistinen. Paheksutaan alkoholin</a:t>
            </a:r>
            <a:r>
              <a:rPr lang="fi-FI" baseline="0" dirty="0"/>
              <a:t> käyttöä</a:t>
            </a:r>
            <a:r>
              <a:rPr lang="fi-FI" dirty="0"/>
              <a:t>, mutta käytetään melko paljon.</a:t>
            </a:r>
            <a:r>
              <a:rPr lang="fi-FI" baseline="0" dirty="0"/>
              <a:t> Hyväksytyn käytön rajat ovat häilyvät.</a:t>
            </a:r>
            <a:endParaRPr lang="fi-FI" dirty="0"/>
          </a:p>
          <a:p>
            <a:r>
              <a:rPr lang="fi-FI" dirty="0"/>
              <a:t>Usein turistit/ulkomaalaiset</a:t>
            </a:r>
            <a:r>
              <a:rPr lang="fi-FI" baseline="0" dirty="0"/>
              <a:t> hämmästelevät kaduilla näkyvää juomista, erityisesti humalaisia ja  nuoria päihtyneitä. Suomessa heitä ei siirretä mihinkään, vaan puututaan vasta tarvittaessa. Päihteitä käytetään kaikissa sosiaaliluokissa.</a:t>
            </a:r>
          </a:p>
          <a:p>
            <a:r>
              <a:rPr lang="fi-FI" baseline="0" dirty="0"/>
              <a:t>Ehkäisevää työtä tekevät kunnat ja järjestöt.</a:t>
            </a:r>
          </a:p>
          <a:p>
            <a:r>
              <a:rPr lang="fi-FI" baseline="0" dirty="0"/>
              <a:t>Suomessa on suhteellisen hyvä terveydenhuolto ja sosiaalijärjestelmä, joiden kautta tukea pyritään tarjoamaan päihteiden käyttäjille.</a:t>
            </a:r>
            <a:endParaRPr lang="fi-FI" dirty="0"/>
          </a:p>
        </p:txBody>
      </p:sp>
      <p:sp>
        <p:nvSpPr>
          <p:cNvPr id="4" name="Dian numeron paikkamerkki 3"/>
          <p:cNvSpPr>
            <a:spLocks noGrp="1"/>
          </p:cNvSpPr>
          <p:nvPr>
            <p:ph type="sldNum" sz="quarter" idx="10"/>
          </p:nvPr>
        </p:nvSpPr>
        <p:spPr/>
        <p:txBody>
          <a:bodyPr/>
          <a:lstStyle/>
          <a:p>
            <a:fld id="{0B5EFAB5-2B24-43F0-B126-3CFD7AE15391}" type="slidenum">
              <a:rPr lang="fi-FI" smtClean="0"/>
              <a:pPr/>
              <a:t>5</a:t>
            </a:fld>
            <a:endParaRPr lang="fi-FI"/>
          </a:p>
        </p:txBody>
      </p:sp>
    </p:spTree>
    <p:extLst>
      <p:ext uri="{BB962C8B-B14F-4D97-AF65-F5344CB8AC3E}">
        <p14:creationId xmlns:p14="http://schemas.microsoft.com/office/powerpoint/2010/main" val="214527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fontScale="77500" lnSpcReduction="20000"/>
          </a:bodyPr>
          <a:lstStyle/>
          <a:p>
            <a:r>
              <a:rPr lang="fi-FI" dirty="0"/>
              <a:t>Maailman syövistä 30 % oletetaan johtuvan</a:t>
            </a:r>
            <a:r>
              <a:rPr lang="fi-FI" baseline="0" dirty="0"/>
              <a:t> tupakasta. Aiheuttaa myös esim. v</a:t>
            </a:r>
            <a:r>
              <a:rPr lang="fi-FI" dirty="0"/>
              <a:t>erenkiertoelimistön sairauksia, aivoinfarkteja ja kroonisia keuhkosairauksia. Noin joka toinen tupakoitsija kuolee tupakointinsa seurauksena, jos ei lopeta ajoissa.</a:t>
            </a:r>
            <a:endParaRPr lang="fi-FI" baseline="0" dirty="0"/>
          </a:p>
          <a:p>
            <a:r>
              <a:rPr lang="fi-FI" baseline="0" dirty="0"/>
              <a:t>Riippuvuus fyysistä, psyykkistä ja sosiaalista</a:t>
            </a:r>
            <a:endParaRPr lang="fi-FI" dirty="0"/>
          </a:p>
          <a:p>
            <a:pPr marL="0" marR="0" lvl="0" indent="0" algn="l" defTabSz="913592" rtl="0" eaLnBrk="1" fontAlgn="auto" latinLnBrk="0" hangingPunct="1">
              <a:lnSpc>
                <a:spcPct val="100000"/>
              </a:lnSpc>
              <a:spcBef>
                <a:spcPts val="0"/>
              </a:spcBef>
              <a:spcAft>
                <a:spcPts val="0"/>
              </a:spcAft>
              <a:buClrTx/>
              <a:buSzTx/>
              <a:buFontTx/>
              <a:buNone/>
              <a:tabLst/>
              <a:defRPr/>
            </a:pPr>
            <a:r>
              <a:rPr lang="fi-FI" dirty="0"/>
              <a:t>Lapset: pelkkä tupakansavu</a:t>
            </a:r>
            <a:r>
              <a:rPr lang="fi-FI" baseline="0" dirty="0"/>
              <a:t> altistaa esim. </a:t>
            </a:r>
            <a:r>
              <a:rPr lang="fi-FI" dirty="0"/>
              <a:t>hengitystietulehduksille ja korvatulehduksille.</a:t>
            </a:r>
            <a:r>
              <a:rPr lang="fi-FI" baseline="0" dirty="0"/>
              <a:t> Sikiö kärsii tupakoinnista.</a:t>
            </a:r>
          </a:p>
          <a:p>
            <a:pPr marL="0" marR="0" lvl="0" indent="0" algn="l" defTabSz="913592" rtl="0" eaLnBrk="1" fontAlgn="auto" latinLnBrk="0" hangingPunct="1">
              <a:lnSpc>
                <a:spcPct val="100000"/>
              </a:lnSpc>
              <a:spcBef>
                <a:spcPts val="0"/>
              </a:spcBef>
              <a:spcAft>
                <a:spcPts val="0"/>
              </a:spcAft>
              <a:buClrTx/>
              <a:buSzTx/>
              <a:buFontTx/>
              <a:buNone/>
              <a:tabLst/>
              <a:defRPr/>
            </a:pPr>
            <a:endParaRPr lang="fi-FI" baseline="0" dirty="0"/>
          </a:p>
          <a:p>
            <a:pPr marL="0" marR="0" lvl="0" indent="0" algn="l" defTabSz="913592" rtl="0" eaLnBrk="1" fontAlgn="auto" latinLnBrk="0" hangingPunct="1">
              <a:lnSpc>
                <a:spcPct val="100000"/>
              </a:lnSpc>
              <a:spcBef>
                <a:spcPts val="0"/>
              </a:spcBef>
              <a:spcAft>
                <a:spcPts val="0"/>
              </a:spcAft>
              <a:buClrTx/>
              <a:buSzTx/>
              <a:buFontTx/>
              <a:buNone/>
              <a:tabLst/>
              <a:defRPr/>
            </a:pPr>
            <a:r>
              <a:rPr lang="fi-FI" baseline="0" dirty="0"/>
              <a:t>Jos tupakkaa käytetään vesipiipussa, haitat ovat usein suuremmat. Veden suodattava vaikutus on lähes olematon. Haitallisten aineiden pitoisuudet ovat yleensä huomattavasti korkeampia, kuin tavallisessa tupakassa. Vaarallisia aineita syntyy myös </a:t>
            </a:r>
            <a:r>
              <a:rPr lang="fi-FI" u="sng" baseline="0" dirty="0"/>
              <a:t>palamisreaktiossa</a:t>
            </a:r>
            <a:r>
              <a:rPr lang="fi-FI" baseline="0" dirty="0"/>
              <a:t>.</a:t>
            </a:r>
          </a:p>
          <a:p>
            <a:pPr marL="0" marR="0" lvl="0" indent="0" algn="l" defTabSz="913592" rtl="0" eaLnBrk="1" fontAlgn="auto" latinLnBrk="0" hangingPunct="1">
              <a:lnSpc>
                <a:spcPct val="100000"/>
              </a:lnSpc>
              <a:spcBef>
                <a:spcPts val="0"/>
              </a:spcBef>
              <a:spcAft>
                <a:spcPts val="0"/>
              </a:spcAft>
              <a:buClrTx/>
              <a:buSzTx/>
              <a:buFontTx/>
              <a:buNone/>
              <a:tabLst/>
              <a:defRPr/>
            </a:pPr>
            <a:r>
              <a:rPr lang="fi-FI" baseline="0" dirty="0"/>
              <a:t>Monet netistä tilattavat vesipiipussa käytettävät aineet eivät ole sisältäneet sitä, mitä tuoteselosteessa on väitetty.</a:t>
            </a:r>
          </a:p>
          <a:p>
            <a:pPr marL="0" marR="0" lvl="0" indent="0" algn="l" defTabSz="913592" rtl="0" eaLnBrk="1" fontAlgn="auto" latinLnBrk="0" hangingPunct="1">
              <a:lnSpc>
                <a:spcPct val="100000"/>
              </a:lnSpc>
              <a:spcBef>
                <a:spcPts val="0"/>
              </a:spcBef>
              <a:spcAft>
                <a:spcPts val="0"/>
              </a:spcAft>
              <a:buClrTx/>
              <a:buSzTx/>
              <a:buFontTx/>
              <a:buNone/>
              <a:tabLst/>
              <a:defRPr/>
            </a:pPr>
            <a:endParaRPr lang="fi-FI" baseline="0" dirty="0"/>
          </a:p>
          <a:p>
            <a:pPr marL="0" marR="0" lvl="0" indent="0" algn="l" defTabSz="913592" rtl="0" eaLnBrk="1" fontAlgn="auto" latinLnBrk="0" hangingPunct="1">
              <a:lnSpc>
                <a:spcPct val="100000"/>
              </a:lnSpc>
              <a:spcBef>
                <a:spcPts val="0"/>
              </a:spcBef>
              <a:spcAft>
                <a:spcPts val="0"/>
              </a:spcAft>
              <a:buClrTx/>
              <a:buSzTx/>
              <a:buFontTx/>
              <a:buNone/>
              <a:tabLst/>
              <a:defRPr/>
            </a:pPr>
            <a:r>
              <a:rPr lang="fi-FI" baseline="0" dirty="0"/>
              <a:t>Sähkötupakasta on vasta vähän tutkittua tietoa. On kuitenkin todettu, että jos sähkösavuke sisältää nikotiininestettä, ylläpitää se nikotiiniriippuvuutta, eikä toimi vieroituksena. </a:t>
            </a:r>
            <a:r>
              <a:rPr lang="fi-FI" u="sng" baseline="0" dirty="0"/>
              <a:t>Nikotiinineste tulee säilyttää lapsilta saavuttamattomissa</a:t>
            </a:r>
            <a:r>
              <a:rPr lang="fi-FI" baseline="0" dirty="0"/>
              <a:t>, sillä esim. 10 ml pullo (nikotiinia 20 mg/ml) juotuna tappaa alle 30-kiloisen.</a:t>
            </a:r>
          </a:p>
          <a:p>
            <a:pPr marL="0" marR="0" lvl="0" indent="0" algn="l" defTabSz="913592" rtl="0" eaLnBrk="1" fontAlgn="auto" latinLnBrk="0" hangingPunct="1">
              <a:lnSpc>
                <a:spcPct val="100000"/>
              </a:lnSpc>
              <a:spcBef>
                <a:spcPts val="0"/>
              </a:spcBef>
              <a:spcAft>
                <a:spcPts val="0"/>
              </a:spcAft>
              <a:buClrTx/>
              <a:buSzTx/>
              <a:buFontTx/>
              <a:buNone/>
              <a:tabLst/>
              <a:defRPr/>
            </a:pPr>
            <a:r>
              <a:rPr lang="fi-FI" baseline="0" dirty="0"/>
              <a:t>Nuuskassa on jopa 20 kertaa tupakkaa enemmän nikotiinia. Aiheuttaa paljon vaurioita suun alueelle (syöpäriski nousee, ientulehdukset…) 2 500 aineosaa, joista 28 syöpää aiheuttavia.</a:t>
            </a:r>
          </a:p>
          <a:p>
            <a:pPr marL="0" marR="0" lvl="0" indent="0" algn="l" defTabSz="913592" rtl="0" eaLnBrk="1" fontAlgn="auto" latinLnBrk="0" hangingPunct="1">
              <a:lnSpc>
                <a:spcPct val="100000"/>
              </a:lnSpc>
              <a:spcBef>
                <a:spcPts val="0"/>
              </a:spcBef>
              <a:spcAft>
                <a:spcPts val="0"/>
              </a:spcAft>
              <a:buClrTx/>
              <a:buSzTx/>
              <a:buFontTx/>
              <a:buNone/>
              <a:tabLst/>
              <a:defRPr/>
            </a:pPr>
            <a:endParaRPr lang="fi-FI" baseline="0" dirty="0"/>
          </a:p>
          <a:p>
            <a:pPr marL="0" marR="0" lvl="0" indent="0" algn="l" defTabSz="913592" rtl="0" eaLnBrk="1" fontAlgn="auto" latinLnBrk="0" hangingPunct="1">
              <a:lnSpc>
                <a:spcPct val="100000"/>
              </a:lnSpc>
              <a:spcBef>
                <a:spcPts val="0"/>
              </a:spcBef>
              <a:spcAft>
                <a:spcPts val="0"/>
              </a:spcAft>
              <a:buClrTx/>
              <a:buSzTx/>
              <a:buFontTx/>
              <a:buNone/>
              <a:tabLst/>
              <a:defRPr/>
            </a:pPr>
            <a:r>
              <a:rPr lang="fi-FI" baseline="0" dirty="0"/>
              <a:t>Jos tupakoi yli 10(-15) savuketta päivässä, joidenkin mielenterveyslääkkeiden teho heikkenee. (Esim. </a:t>
            </a:r>
            <a:r>
              <a:rPr lang="fi-FI" baseline="0" dirty="0" err="1"/>
              <a:t>Valdoxan</a:t>
            </a:r>
            <a:r>
              <a:rPr lang="fi-FI" baseline="0" dirty="0"/>
              <a:t>, </a:t>
            </a:r>
            <a:r>
              <a:rPr lang="fi-FI" baseline="0" dirty="0" err="1"/>
              <a:t>melatoniini</a:t>
            </a:r>
            <a:r>
              <a:rPr lang="fi-FI" baseline="0" dirty="0"/>
              <a:t>, </a:t>
            </a:r>
            <a:r>
              <a:rPr lang="fi-FI" baseline="0" dirty="0" err="1"/>
              <a:t>Diapam</a:t>
            </a:r>
            <a:r>
              <a:rPr lang="fi-FI" baseline="0" dirty="0"/>
              <a:t> jne.)</a:t>
            </a:r>
          </a:p>
          <a:p>
            <a:pPr marL="0" marR="0" lvl="0" indent="0" algn="l" defTabSz="913592" rtl="0" eaLnBrk="1" fontAlgn="auto" latinLnBrk="0" hangingPunct="1">
              <a:lnSpc>
                <a:spcPct val="100000"/>
              </a:lnSpc>
              <a:spcBef>
                <a:spcPts val="0"/>
              </a:spcBef>
              <a:spcAft>
                <a:spcPts val="0"/>
              </a:spcAft>
              <a:buClrTx/>
              <a:buSzTx/>
              <a:buFontTx/>
              <a:buNone/>
              <a:tabLst/>
              <a:defRPr/>
            </a:pPr>
            <a:endParaRPr lang="fi-FI" baseline="0" dirty="0"/>
          </a:p>
          <a:p>
            <a:pPr marL="0" marR="0" lvl="0" indent="0" algn="l" defTabSz="913592" rtl="0" eaLnBrk="1" fontAlgn="auto" latinLnBrk="0" hangingPunct="1">
              <a:lnSpc>
                <a:spcPct val="100000"/>
              </a:lnSpc>
              <a:spcBef>
                <a:spcPts val="0"/>
              </a:spcBef>
              <a:spcAft>
                <a:spcPts val="0"/>
              </a:spcAft>
              <a:buClrTx/>
              <a:buSzTx/>
              <a:buFontTx/>
              <a:buNone/>
              <a:tabLst/>
              <a:defRPr/>
            </a:pPr>
            <a:endParaRPr lang="fi-FI" baseline="0" dirty="0"/>
          </a:p>
          <a:p>
            <a:pPr marL="0" marR="0" lvl="0" indent="0" algn="l" defTabSz="913592" rtl="0" eaLnBrk="1" fontAlgn="auto" latinLnBrk="0" hangingPunct="1">
              <a:lnSpc>
                <a:spcPct val="100000"/>
              </a:lnSpc>
              <a:spcBef>
                <a:spcPts val="0"/>
              </a:spcBef>
              <a:spcAft>
                <a:spcPts val="0"/>
              </a:spcAft>
              <a:buClrTx/>
              <a:buSzTx/>
              <a:buFontTx/>
              <a:buNone/>
              <a:tabLst/>
              <a:defRPr/>
            </a:pPr>
            <a:r>
              <a:rPr lang="fi-FI" baseline="0" dirty="0"/>
              <a:t>Suomessa on tavoitteena täystupakoimattomuus vuoteen 2030 mennessä.</a:t>
            </a:r>
          </a:p>
          <a:p>
            <a:pPr marL="0" marR="0" lvl="0" indent="0" algn="l" defTabSz="913592" rtl="0" eaLnBrk="1" fontAlgn="auto" latinLnBrk="0" hangingPunct="1">
              <a:lnSpc>
                <a:spcPct val="100000"/>
              </a:lnSpc>
              <a:spcBef>
                <a:spcPts val="0"/>
              </a:spcBef>
              <a:spcAft>
                <a:spcPts val="0"/>
              </a:spcAft>
              <a:buClrTx/>
              <a:buSzTx/>
              <a:buFontTx/>
              <a:buNone/>
              <a:tabLst/>
              <a:defRPr/>
            </a:pPr>
            <a:endParaRPr lang="fi-FI" dirty="0"/>
          </a:p>
          <a:p>
            <a:r>
              <a:rPr lang="fi-FI" dirty="0"/>
              <a:t>Lähde: http://www.paihdelinkki.fi/fi/tietopankki/pikatieto/tupakka</a:t>
            </a:r>
          </a:p>
          <a:p>
            <a:r>
              <a:rPr lang="fi-FI" dirty="0"/>
              <a:t>Ainesosia: http://www.stumppi.fi/portal/stumppi/harkitsijalle/tupakointi_ja_terveys/tupakan_sisaltamia_ainesosia/</a:t>
            </a:r>
          </a:p>
          <a:p>
            <a:endParaRPr lang="fi-FI" dirty="0"/>
          </a:p>
          <a:p>
            <a:endParaRPr lang="fi-FI" dirty="0"/>
          </a:p>
        </p:txBody>
      </p:sp>
      <p:sp>
        <p:nvSpPr>
          <p:cNvPr id="4" name="Dian numeron paikkamerkki 3"/>
          <p:cNvSpPr>
            <a:spLocks noGrp="1"/>
          </p:cNvSpPr>
          <p:nvPr>
            <p:ph type="sldNum" sz="quarter" idx="10"/>
          </p:nvPr>
        </p:nvSpPr>
        <p:spPr/>
        <p:txBody>
          <a:bodyPr/>
          <a:lstStyle/>
          <a:p>
            <a:fld id="{0B5EFAB5-2B24-43F0-B126-3CFD7AE15391}" type="slidenum">
              <a:rPr lang="fi-FI" smtClean="0"/>
              <a:pPr/>
              <a:t>6</a:t>
            </a:fld>
            <a:endParaRPr lang="fi-FI"/>
          </a:p>
        </p:txBody>
      </p:sp>
    </p:spTree>
    <p:extLst>
      <p:ext uri="{BB962C8B-B14F-4D97-AF65-F5344CB8AC3E}">
        <p14:creationId xmlns:p14="http://schemas.microsoft.com/office/powerpoint/2010/main" val="4107952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3592" rtl="0" eaLnBrk="1" fontAlgn="auto" latinLnBrk="0" hangingPunct="1">
              <a:lnSpc>
                <a:spcPct val="100000"/>
              </a:lnSpc>
              <a:spcBef>
                <a:spcPts val="0"/>
              </a:spcBef>
              <a:spcAft>
                <a:spcPts val="0"/>
              </a:spcAft>
              <a:buClrTx/>
              <a:buSzTx/>
              <a:buFontTx/>
              <a:buNone/>
              <a:tabLst/>
              <a:defRPr/>
            </a:pPr>
            <a:r>
              <a:rPr lang="fi-FI" dirty="0"/>
              <a:t>Tupakkalaki: http://www.finlex.fi/fi/laki/alkup/2016/20160549</a:t>
            </a:r>
          </a:p>
          <a:p>
            <a:pPr marL="0" marR="0" lvl="0" indent="0" algn="l" defTabSz="913592" rtl="0" eaLnBrk="1" fontAlgn="auto" latinLnBrk="0" hangingPunct="1">
              <a:lnSpc>
                <a:spcPct val="100000"/>
              </a:lnSpc>
              <a:spcBef>
                <a:spcPts val="0"/>
              </a:spcBef>
              <a:spcAft>
                <a:spcPts val="0"/>
              </a:spcAft>
              <a:buClrTx/>
              <a:buSzTx/>
              <a:buFontTx/>
              <a:buNone/>
              <a:tabLst/>
              <a:defRPr/>
            </a:pPr>
            <a:r>
              <a:rPr lang="fi-FI" dirty="0"/>
              <a:t>, koskee myös sähkösavukkeita</a:t>
            </a:r>
          </a:p>
          <a:p>
            <a:pPr marL="0" marR="0" lvl="0" indent="0" algn="l" defTabSz="913592"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3592" rtl="0" eaLnBrk="1" fontAlgn="auto" latinLnBrk="0" hangingPunct="1">
              <a:lnSpc>
                <a:spcPct val="100000"/>
              </a:lnSpc>
              <a:spcBef>
                <a:spcPts val="0"/>
              </a:spcBef>
              <a:spcAft>
                <a:spcPts val="0"/>
              </a:spcAft>
              <a:buClrTx/>
              <a:buSzTx/>
              <a:buFontTx/>
              <a:buNone/>
              <a:tabLst/>
              <a:defRPr/>
            </a:pPr>
            <a:r>
              <a:rPr lang="fi-FI" dirty="0"/>
              <a:t>Energianuuska ei sisällä tupakkaa, vaan esim. kofeiinia pieniä määriä.</a:t>
            </a:r>
          </a:p>
          <a:p>
            <a:endParaRPr lang="fi-FI" dirty="0"/>
          </a:p>
        </p:txBody>
      </p:sp>
      <p:sp>
        <p:nvSpPr>
          <p:cNvPr id="4" name="Dian numeron paikkamerkki 3"/>
          <p:cNvSpPr>
            <a:spLocks noGrp="1"/>
          </p:cNvSpPr>
          <p:nvPr>
            <p:ph type="sldNum" sz="quarter" idx="10"/>
          </p:nvPr>
        </p:nvSpPr>
        <p:spPr/>
        <p:txBody>
          <a:bodyPr/>
          <a:lstStyle/>
          <a:p>
            <a:fld id="{0B5EFAB5-2B24-43F0-B126-3CFD7AE15391}" type="slidenum">
              <a:rPr lang="fi-FI" smtClean="0"/>
              <a:pPr/>
              <a:t>7</a:t>
            </a:fld>
            <a:endParaRPr lang="fi-FI"/>
          </a:p>
        </p:txBody>
      </p:sp>
    </p:spTree>
    <p:extLst>
      <p:ext uri="{BB962C8B-B14F-4D97-AF65-F5344CB8AC3E}">
        <p14:creationId xmlns:p14="http://schemas.microsoft.com/office/powerpoint/2010/main" val="876916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fontScale="92500" lnSpcReduction="10000"/>
          </a:bodyPr>
          <a:lstStyle/>
          <a:p>
            <a:r>
              <a:rPr lang="fi-FI" dirty="0"/>
              <a:t>Yhdessä voi ideoida toimintaa tyypillisiin</a:t>
            </a:r>
            <a:r>
              <a:rPr lang="fi-FI" baseline="0" dirty="0"/>
              <a:t> tupakointihetkiin.</a:t>
            </a:r>
            <a:br>
              <a:rPr lang="fi-FI" baseline="0" dirty="0"/>
            </a:br>
            <a:r>
              <a:rPr lang="fi-FI" baseline="0" dirty="0"/>
              <a:t>(Taukojumppa, käsityö, purukumi (tavallinenkin), kahvi/teetauko, kävelylenkki, ei ota tupakkaa mukaan lähtiessään jonnekin, vältä paikkaa, jossa yleensä poltat, jne.)</a:t>
            </a:r>
          </a:p>
          <a:p>
            <a:endParaRPr lang="fi-FI" baseline="0" dirty="0"/>
          </a:p>
          <a:p>
            <a:r>
              <a:rPr lang="fi-FI" baseline="0" dirty="0"/>
              <a:t>Akupunktiota, </a:t>
            </a:r>
            <a:r>
              <a:rPr lang="fi-FI" baseline="0" dirty="0" err="1"/>
              <a:t>suggestopedagogiaa</a:t>
            </a:r>
            <a:r>
              <a:rPr lang="fi-FI" baseline="0" dirty="0"/>
              <a:t> myös käytetään, mutta ovat usein maksullisia.</a:t>
            </a:r>
          </a:p>
          <a:p>
            <a:endParaRPr lang="fi-FI" baseline="0" dirty="0"/>
          </a:p>
          <a:p>
            <a:r>
              <a:rPr lang="fi-FI" baseline="0" dirty="0"/>
              <a:t>Selkeä kooste:</a:t>
            </a:r>
          </a:p>
          <a:p>
            <a:r>
              <a:rPr lang="fi-FI" dirty="0"/>
              <a:t>https://nikedu.fi/oppilaitokset/ylakoulu/</a:t>
            </a:r>
          </a:p>
          <a:p>
            <a:endParaRPr lang="fi-FI" dirty="0"/>
          </a:p>
          <a:p>
            <a:r>
              <a:rPr lang="fi-FI" dirty="0"/>
              <a:t>Kannustimia:</a:t>
            </a:r>
          </a:p>
          <a:p>
            <a:pPr marL="285750" indent="-285750">
              <a:buFont typeface="Arial" panose="020B0604020202020204" pitchFamily="34" charset="0"/>
              <a:buChar char="•"/>
            </a:pPr>
            <a:r>
              <a:rPr lang="fi-FI" dirty="0"/>
              <a:t>2 vrk:</a:t>
            </a:r>
            <a:r>
              <a:rPr lang="fi-FI" baseline="0" dirty="0"/>
              <a:t> maku- ja hajuaisti paranee</a:t>
            </a:r>
          </a:p>
          <a:p>
            <a:pPr marL="285750" indent="-285750">
              <a:buFont typeface="Arial" panose="020B0604020202020204" pitchFamily="34" charset="0"/>
              <a:buChar char="•"/>
            </a:pPr>
            <a:r>
              <a:rPr lang="fi-FI" dirty="0"/>
              <a:t>1 vko: hengittäminen helpottuu</a:t>
            </a:r>
          </a:p>
          <a:p>
            <a:pPr marL="285750" indent="-285750">
              <a:buFont typeface="Arial" panose="020B0604020202020204" pitchFamily="34" charset="0"/>
              <a:buChar char="•"/>
            </a:pPr>
            <a:r>
              <a:rPr lang="fi-FI" dirty="0"/>
              <a:t>½ vuotta: iho paranee, hampaiden keltaisuus</a:t>
            </a:r>
            <a:r>
              <a:rPr lang="fi-FI" baseline="0" dirty="0"/>
              <a:t> vähenee</a:t>
            </a:r>
          </a:p>
          <a:p>
            <a:pPr marL="285750" indent="-285750">
              <a:buFont typeface="Arial" panose="020B0604020202020204" pitchFamily="34" charset="0"/>
              <a:buChar char="•"/>
            </a:pPr>
            <a:r>
              <a:rPr lang="fi-FI" baseline="0" dirty="0"/>
              <a:t>5 v: sydänkohtausriski on puolittunut</a:t>
            </a:r>
          </a:p>
          <a:p>
            <a:pPr marL="285750" indent="-285750">
              <a:buFont typeface="Arial" panose="020B0604020202020204" pitchFamily="34" charset="0"/>
              <a:buChar char="•"/>
            </a:pPr>
            <a:endParaRPr lang="fi-FI" baseline="0" dirty="0"/>
          </a:p>
          <a:p>
            <a:pPr marL="0" indent="0">
              <a:buFont typeface="Arial" panose="020B0604020202020204" pitchFamily="34" charset="0"/>
              <a:buNone/>
            </a:pPr>
            <a:r>
              <a:rPr lang="fi-FI" dirty="0"/>
              <a:t>http://www.eroontupakasta.fi/</a:t>
            </a:r>
          </a:p>
          <a:p>
            <a:pPr marL="0" indent="0">
              <a:buFont typeface="Arial" panose="020B0604020202020204" pitchFamily="34" charset="0"/>
              <a:buNone/>
            </a:pPr>
            <a:r>
              <a:rPr lang="fi-FI" dirty="0"/>
              <a:t>http://www.stumppi.fi/portal/stumppi/lopettaminen/</a:t>
            </a:r>
          </a:p>
          <a:p>
            <a:pPr marL="0" indent="0">
              <a:buFont typeface="Arial" panose="020B0604020202020204" pitchFamily="34" charset="0"/>
              <a:buNone/>
            </a:pPr>
            <a:endParaRPr lang="fi-FI" dirty="0"/>
          </a:p>
          <a:p>
            <a:endParaRPr lang="fi-FI" dirty="0"/>
          </a:p>
        </p:txBody>
      </p:sp>
      <p:sp>
        <p:nvSpPr>
          <p:cNvPr id="4" name="Dian numeron paikkamerkki 3"/>
          <p:cNvSpPr>
            <a:spLocks noGrp="1"/>
          </p:cNvSpPr>
          <p:nvPr>
            <p:ph type="sldNum" sz="quarter" idx="10"/>
          </p:nvPr>
        </p:nvSpPr>
        <p:spPr/>
        <p:txBody>
          <a:bodyPr/>
          <a:lstStyle/>
          <a:p>
            <a:fld id="{0B5EFAB5-2B24-43F0-B126-3CFD7AE15391}" type="slidenum">
              <a:rPr lang="fi-FI" smtClean="0"/>
              <a:pPr/>
              <a:t>8</a:t>
            </a:fld>
            <a:endParaRPr lang="fi-FI"/>
          </a:p>
        </p:txBody>
      </p:sp>
    </p:spTree>
    <p:extLst>
      <p:ext uri="{BB962C8B-B14F-4D97-AF65-F5344CB8AC3E}">
        <p14:creationId xmlns:p14="http://schemas.microsoft.com/office/powerpoint/2010/main" val="677519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fontScale="70000" lnSpcReduction="20000"/>
          </a:bodyPr>
          <a:lstStyle/>
          <a:p>
            <a:r>
              <a:rPr lang="fi-FI" dirty="0"/>
              <a:t>Alkoholiperäisiin tauteihin tai alkoholimyrkytyksiin kuoli</a:t>
            </a:r>
            <a:r>
              <a:rPr lang="fi-FI" baseline="0" dirty="0"/>
              <a:t> lähes 1 558 vuonna 2017 ja esim. vuonna 2014 1 900 henkilöä. Välillisiä kuolemia on paljon enemmän.</a:t>
            </a:r>
          </a:p>
          <a:p>
            <a:r>
              <a:rPr lang="fi-FI" baseline="0" dirty="0"/>
              <a:t>Erittäin hyviä poimintoja löytyy: http://www.kaypahoito.fi/web/kh/suositukset/suositus?id=hoi50028</a:t>
            </a:r>
          </a:p>
          <a:p>
            <a:pPr lvl="1">
              <a:defRPr/>
            </a:pPr>
            <a:endParaRPr lang="fi-FI" baseline="0" dirty="0"/>
          </a:p>
          <a:p>
            <a:pPr lvl="1">
              <a:defRPr/>
            </a:pPr>
            <a:r>
              <a:rPr lang="fi-FI" baseline="0" dirty="0"/>
              <a:t>Esim. </a:t>
            </a:r>
            <a:r>
              <a:rPr lang="fi-FI" sz="2400" baseline="0" dirty="0"/>
              <a:t>Alkoholiriippuvaisella:</a:t>
            </a:r>
          </a:p>
          <a:p>
            <a:pPr lvl="1">
              <a:defRPr/>
            </a:pPr>
            <a:r>
              <a:rPr lang="fi-FI" altLang="fi-FI" sz="2074" dirty="0"/>
              <a:t>Aivovammat kolme kertaa yleisempiä.</a:t>
            </a:r>
          </a:p>
          <a:p>
            <a:pPr lvl="1">
              <a:defRPr/>
            </a:pPr>
            <a:r>
              <a:rPr lang="fi-FI" altLang="fi-FI" sz="2074" dirty="0"/>
              <a:t>Epilepsiariski kymmenkertainen.</a:t>
            </a:r>
          </a:p>
          <a:p>
            <a:pPr lvl="1">
              <a:defRPr/>
            </a:pPr>
            <a:r>
              <a:rPr lang="fi-FI" altLang="fi-FI" sz="2074" dirty="0"/>
              <a:t>Joka toisella on lievä dementia.</a:t>
            </a:r>
          </a:p>
          <a:p>
            <a:pPr lvl="1">
              <a:defRPr/>
            </a:pPr>
            <a:r>
              <a:rPr lang="fi-FI" altLang="fi-FI" sz="2074" dirty="0"/>
              <a:t>60 %:lla unihäiriöitä</a:t>
            </a:r>
          </a:p>
          <a:p>
            <a:pPr lvl="1">
              <a:defRPr/>
            </a:pPr>
            <a:r>
              <a:rPr lang="fi-FI" altLang="fi-FI" sz="2074" dirty="0" err="1"/>
              <a:t>Kardiomyopatiariski</a:t>
            </a:r>
            <a:r>
              <a:rPr lang="fi-FI" altLang="fi-FI" sz="2074" dirty="0"/>
              <a:t> (sydänlihassairaus) 100 x</a:t>
            </a:r>
          </a:p>
          <a:p>
            <a:pPr lvl="1">
              <a:defRPr/>
            </a:pPr>
            <a:r>
              <a:rPr lang="fi-FI" altLang="fi-FI" sz="2074" dirty="0"/>
              <a:t>30-60 % merkittävä depressio</a:t>
            </a:r>
          </a:p>
          <a:p>
            <a:pPr lvl="1">
              <a:defRPr/>
            </a:pPr>
            <a:endParaRPr lang="fi-FI" altLang="fi-FI" sz="2074" dirty="0"/>
          </a:p>
          <a:p>
            <a:pPr lvl="1">
              <a:defRPr/>
            </a:pPr>
            <a:r>
              <a:rPr lang="fi-FI" altLang="fi-FI" sz="2000" dirty="0"/>
              <a:t>AUDIT-testi suomeksi: https://www.paihdelinkki.fi/fi/testit-ja-laskurit/alkoholi/alkoholin-kayton-riskit-audit</a:t>
            </a:r>
          </a:p>
          <a:p>
            <a:pPr lvl="1">
              <a:defRPr/>
            </a:pPr>
            <a:r>
              <a:rPr lang="fi-FI" altLang="fi-FI" sz="2000" dirty="0"/>
              <a:t>Englanniksi: https://www.paihdelinkki.fi/fi/node/729</a:t>
            </a:r>
          </a:p>
          <a:p>
            <a:pPr lvl="1">
              <a:defRPr/>
            </a:pPr>
            <a:r>
              <a:rPr lang="fi-FI" altLang="fi-FI" sz="2000" dirty="0"/>
              <a:t>Venäjäksi:  https://www.paihdelinkki.fi/ru/testy-i-kalkulyatory/alkogol/test-na-opredelenie-zavisimosti-ot-alkogolya-audit</a:t>
            </a:r>
          </a:p>
          <a:p>
            <a:pPr lvl="1">
              <a:defRPr/>
            </a:pPr>
            <a:r>
              <a:rPr lang="fi-FI" altLang="fi-FI" sz="2000" dirty="0"/>
              <a:t>Espanja: http://www.who.int/substance_abuse/activities/en/AUDITmanualSpanish.pdf?ua=1&amp;ua=1</a:t>
            </a:r>
          </a:p>
          <a:p>
            <a:pPr lvl="1">
              <a:defRPr/>
            </a:pPr>
            <a:endParaRPr lang="fi-FI" altLang="fi-FI" sz="2074" dirty="0"/>
          </a:p>
          <a:p>
            <a:endParaRPr lang="fi-FI" baseline="0" dirty="0"/>
          </a:p>
        </p:txBody>
      </p:sp>
      <p:sp>
        <p:nvSpPr>
          <p:cNvPr id="4" name="Dian numeron paikkamerkki 3"/>
          <p:cNvSpPr>
            <a:spLocks noGrp="1"/>
          </p:cNvSpPr>
          <p:nvPr>
            <p:ph type="sldNum" sz="quarter" idx="10"/>
          </p:nvPr>
        </p:nvSpPr>
        <p:spPr/>
        <p:txBody>
          <a:bodyPr/>
          <a:lstStyle/>
          <a:p>
            <a:fld id="{0B5EFAB5-2B24-43F0-B126-3CFD7AE15391}" type="slidenum">
              <a:rPr lang="fi-FI" smtClean="0"/>
              <a:pPr/>
              <a:t>9</a:t>
            </a:fld>
            <a:endParaRPr lang="fi-FI"/>
          </a:p>
        </p:txBody>
      </p:sp>
    </p:spTree>
    <p:extLst>
      <p:ext uri="{BB962C8B-B14F-4D97-AF65-F5344CB8AC3E}">
        <p14:creationId xmlns:p14="http://schemas.microsoft.com/office/powerpoint/2010/main" val="3676711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7663" name="Rectangle 15"/>
          <p:cNvSpPr>
            <a:spLocks noChangeArrowheads="1"/>
          </p:cNvSpPr>
          <p:nvPr userDrawn="1"/>
        </p:nvSpPr>
        <p:spPr bwMode="auto">
          <a:xfrm>
            <a:off x="179393" y="1549400"/>
            <a:ext cx="10328275" cy="5106988"/>
          </a:xfrm>
          <a:prstGeom prst="rect">
            <a:avLst/>
          </a:prstGeom>
          <a:solidFill>
            <a:schemeClr val="accent1"/>
          </a:solidFill>
          <a:ln w="9525">
            <a:noFill/>
            <a:miter lim="800000"/>
            <a:headEnd/>
            <a:tailEnd/>
          </a:ln>
          <a:effectLst/>
        </p:spPr>
        <p:txBody>
          <a:bodyPr wrap="none" lIns="91360" tIns="45680" rIns="91360" bIns="45680" anchor="ctr"/>
          <a:lstStyle/>
          <a:p>
            <a:endParaRPr lang="fi-FI"/>
          </a:p>
        </p:txBody>
      </p:sp>
      <p:sp>
        <p:nvSpPr>
          <p:cNvPr id="27651" name="Rectangle 3"/>
          <p:cNvSpPr>
            <a:spLocks noGrp="1" noChangeArrowheads="1"/>
          </p:cNvSpPr>
          <p:nvPr>
            <p:ph type="subTitle" idx="1"/>
          </p:nvPr>
        </p:nvSpPr>
        <p:spPr>
          <a:xfrm>
            <a:off x="495306" y="4321175"/>
            <a:ext cx="9090025" cy="1930400"/>
          </a:xfrm>
        </p:spPr>
        <p:txBody>
          <a:bodyPr/>
          <a:lstStyle>
            <a:lvl1pPr marL="0" indent="0">
              <a:buFont typeface="Times" charset="0"/>
              <a:buNone/>
              <a:defRPr sz="3000">
                <a:solidFill>
                  <a:schemeClr val="bg1"/>
                </a:solidFill>
              </a:defRPr>
            </a:lvl1pPr>
          </a:lstStyle>
          <a:p>
            <a:r>
              <a:rPr lang="fi-FI"/>
              <a:t>Click to edit Master subtitle style</a:t>
            </a:r>
          </a:p>
        </p:txBody>
      </p:sp>
      <p:sp>
        <p:nvSpPr>
          <p:cNvPr id="27677" name="Rectangle 29"/>
          <p:cNvSpPr>
            <a:spLocks noGrp="1" noChangeArrowheads="1"/>
          </p:cNvSpPr>
          <p:nvPr>
            <p:ph type="ctrTitle" sz="quarter"/>
          </p:nvPr>
        </p:nvSpPr>
        <p:spPr>
          <a:xfrm>
            <a:off x="487369" y="2519369"/>
            <a:ext cx="9090025" cy="1620837"/>
          </a:xfrm>
        </p:spPr>
        <p:txBody>
          <a:bodyPr lIns="91360" tIns="45680" rIns="91360" bIns="45680"/>
          <a:lstStyle>
            <a:lvl1pPr>
              <a:lnSpc>
                <a:spcPts val="5000"/>
              </a:lnSpc>
              <a:defRPr sz="4000" b="1">
                <a:solidFill>
                  <a:schemeClr val="accent2"/>
                </a:solidFill>
              </a:defRPr>
            </a:lvl1pPr>
          </a:lstStyle>
          <a:p>
            <a:r>
              <a:rPr lang="fi-FI"/>
              <a:t>Click to edit Master title style</a:t>
            </a:r>
          </a:p>
        </p:txBody>
      </p:sp>
      <p:sp>
        <p:nvSpPr>
          <p:cNvPr id="27678" name="Rectangle 30"/>
          <p:cNvSpPr>
            <a:spLocks noChangeArrowheads="1"/>
          </p:cNvSpPr>
          <p:nvPr userDrawn="1"/>
        </p:nvSpPr>
        <p:spPr bwMode="auto">
          <a:xfrm>
            <a:off x="179393" y="6837363"/>
            <a:ext cx="10328275" cy="533400"/>
          </a:xfrm>
          <a:prstGeom prst="rect">
            <a:avLst/>
          </a:prstGeom>
          <a:solidFill>
            <a:schemeClr val="accent1"/>
          </a:solidFill>
          <a:ln w="9525">
            <a:noFill/>
            <a:miter lim="800000"/>
            <a:headEnd/>
            <a:tailEnd/>
          </a:ln>
          <a:effectLst/>
        </p:spPr>
        <p:txBody>
          <a:bodyPr wrap="none" lIns="91360" tIns="45680" rIns="91360" bIns="45680" anchor="ctr"/>
          <a:lstStyle/>
          <a:p>
            <a:endParaRPr lang="fi-FI"/>
          </a:p>
        </p:txBody>
      </p:sp>
      <p:sp>
        <p:nvSpPr>
          <p:cNvPr id="27680" name="Text Box 32"/>
          <p:cNvSpPr txBox="1">
            <a:spLocks noChangeArrowheads="1"/>
          </p:cNvSpPr>
          <p:nvPr userDrawn="1"/>
        </p:nvSpPr>
        <p:spPr bwMode="auto">
          <a:xfrm>
            <a:off x="666756" y="6932614"/>
            <a:ext cx="1694376" cy="351217"/>
          </a:xfrm>
          <a:prstGeom prst="rect">
            <a:avLst/>
          </a:prstGeom>
          <a:noFill/>
          <a:ln w="9525">
            <a:noFill/>
            <a:miter lim="800000"/>
            <a:headEnd/>
            <a:tailEnd/>
          </a:ln>
          <a:effectLst/>
        </p:spPr>
        <p:txBody>
          <a:bodyPr wrap="none" lIns="103982" tIns="51990" rIns="103982" bIns="51990">
            <a:spAutoFit/>
          </a:bodyPr>
          <a:lstStyle/>
          <a:p>
            <a:pPr defTabSz="1040482"/>
            <a:r>
              <a:rPr lang="fi-FI" sz="1600" b="1" dirty="0">
                <a:solidFill>
                  <a:schemeClr val="bg1"/>
                </a:solidFill>
                <a:latin typeface="Verdana" pitchFamily="34" charset="0"/>
              </a:rPr>
              <a:t>Tule mukaan</a:t>
            </a:r>
          </a:p>
        </p:txBody>
      </p:sp>
      <p:sp>
        <p:nvSpPr>
          <p:cNvPr id="27681" name="Text Box 33"/>
          <p:cNvSpPr txBox="1">
            <a:spLocks noChangeArrowheads="1"/>
          </p:cNvSpPr>
          <p:nvPr userDrawn="1"/>
        </p:nvSpPr>
        <p:spPr bwMode="auto">
          <a:xfrm>
            <a:off x="9032750" y="6991354"/>
            <a:ext cx="887541" cy="265992"/>
          </a:xfrm>
          <a:prstGeom prst="rect">
            <a:avLst/>
          </a:prstGeom>
          <a:noFill/>
          <a:ln w="9525">
            <a:noFill/>
            <a:miter lim="800000"/>
            <a:headEnd/>
            <a:tailEnd/>
          </a:ln>
          <a:effectLst/>
        </p:spPr>
        <p:txBody>
          <a:bodyPr wrap="none" lIns="95785" tIns="47890" rIns="95785" bIns="47890">
            <a:spAutoFit/>
          </a:bodyPr>
          <a:lstStyle/>
          <a:p>
            <a:pPr algn="r" defTabSz="958005"/>
            <a:r>
              <a:rPr lang="fi-FI" sz="1100" dirty="0">
                <a:solidFill>
                  <a:schemeClr val="bg1"/>
                </a:solidFill>
                <a:latin typeface="Verdana" pitchFamily="34" charset="0"/>
              </a:rPr>
              <a:t>Päihdetyö</a:t>
            </a:r>
          </a:p>
        </p:txBody>
      </p:sp>
      <p:pic>
        <p:nvPicPr>
          <p:cNvPr id="27687" name="Picture 39" descr="PR_pun"/>
          <p:cNvPicPr>
            <a:picLocks noChangeAspect="1" noChangeArrowheads="1"/>
          </p:cNvPicPr>
          <p:nvPr userDrawn="1"/>
        </p:nvPicPr>
        <p:blipFill>
          <a:blip r:embed="rId2" cstate="email"/>
          <a:srcRect/>
          <a:stretch>
            <a:fillRect/>
          </a:stretch>
        </p:blipFill>
        <p:spPr bwMode="auto">
          <a:xfrm>
            <a:off x="8743955" y="533406"/>
            <a:ext cx="1749425" cy="538163"/>
          </a:xfrm>
          <a:prstGeom prst="rect">
            <a:avLst/>
          </a:prstGeom>
          <a:noFill/>
        </p:spPr>
      </p:pic>
    </p:spTree>
  </p:cSld>
  <p:clrMapOvr>
    <a:masterClrMapping/>
  </p:clrMapOvr>
  <p:transition>
    <p:cover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lvl1pPr>
              <a:defRPr/>
            </a:lvl1pPr>
          </a:lstStyle>
          <a:p>
            <a:endParaRPr lang="fi-FI"/>
          </a:p>
        </p:txBody>
      </p:sp>
    </p:spTree>
  </p:cSld>
  <p:clrMapOvr>
    <a:masterClrMapping/>
  </p:clrMapOvr>
  <p:transition>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70815" y="230188"/>
            <a:ext cx="2419350" cy="6426200"/>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509594" y="230188"/>
            <a:ext cx="7108825" cy="6426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lvl1pPr>
              <a:defRPr/>
            </a:lvl1pPr>
          </a:lstStyle>
          <a:p>
            <a:endParaRPr lang="fi-FI"/>
          </a:p>
        </p:txBody>
      </p:sp>
    </p:spTree>
  </p:cSld>
  <p:clrMapOvr>
    <a:masterClrMapping/>
  </p:clrMapOvr>
  <p:transition>
    <p:cover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52454" y="230190"/>
            <a:ext cx="7705726" cy="1371600"/>
          </a:xfrm>
        </p:spPr>
        <p:txBody>
          <a:bodyPr/>
          <a:lstStyle/>
          <a:p>
            <a:r>
              <a:rPr lang="en-US"/>
              <a:t>Click to edit Master title style</a:t>
            </a:r>
            <a:endParaRPr lang="fi-FI"/>
          </a:p>
        </p:txBody>
      </p:sp>
      <p:sp>
        <p:nvSpPr>
          <p:cNvPr id="3" name="Text Placeholder 2"/>
          <p:cNvSpPr>
            <a:spLocks noGrp="1"/>
          </p:cNvSpPr>
          <p:nvPr>
            <p:ph type="body" sz="half" idx="1"/>
          </p:nvPr>
        </p:nvSpPr>
        <p:spPr>
          <a:xfrm>
            <a:off x="509588" y="1906593"/>
            <a:ext cx="4764087" cy="474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lipArt Placeholder 3"/>
          <p:cNvSpPr>
            <a:spLocks noGrp="1"/>
          </p:cNvSpPr>
          <p:nvPr>
            <p:ph type="clipArt" sz="half" idx="2"/>
          </p:nvPr>
        </p:nvSpPr>
        <p:spPr>
          <a:xfrm>
            <a:off x="5426075" y="1906593"/>
            <a:ext cx="4764087" cy="4749800"/>
          </a:xfrm>
        </p:spPr>
        <p:txBody>
          <a:bodyPr/>
          <a:lstStyle/>
          <a:p>
            <a:endParaRPr lang="fi-FI"/>
          </a:p>
        </p:txBody>
      </p:sp>
      <p:sp>
        <p:nvSpPr>
          <p:cNvPr id="5" name="Date Placeholder 4"/>
          <p:cNvSpPr>
            <a:spLocks noGrp="1"/>
          </p:cNvSpPr>
          <p:nvPr>
            <p:ph type="dt" sz="half" idx="10"/>
          </p:nvPr>
        </p:nvSpPr>
        <p:spPr>
          <a:xfrm>
            <a:off x="5526092" y="7007229"/>
            <a:ext cx="2227262" cy="503239"/>
          </a:xfrm>
        </p:spPr>
        <p:txBody>
          <a:bodyPr/>
          <a:lstStyle>
            <a:lvl1pPr>
              <a:defRPr/>
            </a:lvl1pPr>
          </a:lstStyle>
          <a:p>
            <a:endParaRPr lang="fi-FI"/>
          </a:p>
        </p:txBody>
      </p:sp>
    </p:spTree>
  </p:cSld>
  <p:clrMapOvr>
    <a:masterClrMapping/>
  </p:clrMapOvr>
  <p:transition>
    <p:cover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2454" y="230190"/>
            <a:ext cx="7705726" cy="1371600"/>
          </a:xfrm>
        </p:spPr>
        <p:txBody>
          <a:bodyPr/>
          <a:lstStyle/>
          <a:p>
            <a:r>
              <a:rPr lang="en-US"/>
              <a:t>Click to edit Master title style</a:t>
            </a:r>
            <a:endParaRPr lang="fi-FI"/>
          </a:p>
        </p:txBody>
      </p:sp>
      <p:sp>
        <p:nvSpPr>
          <p:cNvPr id="3" name="Text Placeholder 2"/>
          <p:cNvSpPr>
            <a:spLocks noGrp="1"/>
          </p:cNvSpPr>
          <p:nvPr>
            <p:ph type="body" sz="half" idx="1"/>
          </p:nvPr>
        </p:nvSpPr>
        <p:spPr>
          <a:xfrm>
            <a:off x="509588" y="1906593"/>
            <a:ext cx="4764087" cy="474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5426075" y="1906593"/>
            <a:ext cx="4764087" cy="474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p:cNvSpPr>
            <a:spLocks noGrp="1"/>
          </p:cNvSpPr>
          <p:nvPr>
            <p:ph type="dt" sz="half" idx="10"/>
          </p:nvPr>
        </p:nvSpPr>
        <p:spPr>
          <a:xfrm>
            <a:off x="5526092" y="7007229"/>
            <a:ext cx="2227262" cy="503239"/>
          </a:xfrm>
        </p:spPr>
        <p:txBody>
          <a:bodyPr/>
          <a:lstStyle>
            <a:lvl1pPr>
              <a:defRPr/>
            </a:lvl1pPr>
          </a:lstStyle>
          <a:p>
            <a:endParaRPr lang="fi-FI"/>
          </a:p>
        </p:txBody>
      </p:sp>
    </p:spTree>
  </p:cSld>
  <p:clrMapOvr>
    <a:masterClrMapping/>
  </p:clrMapOvr>
  <p:transition>
    <p:cover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52454" y="230190"/>
            <a:ext cx="7705726" cy="1371600"/>
          </a:xfrm>
        </p:spPr>
        <p:txBody>
          <a:bodyPr/>
          <a:lstStyle/>
          <a:p>
            <a:r>
              <a:rPr lang="en-US"/>
              <a:t>Click to edit Master title style</a:t>
            </a:r>
            <a:endParaRPr lang="fi-FI"/>
          </a:p>
        </p:txBody>
      </p:sp>
      <p:sp>
        <p:nvSpPr>
          <p:cNvPr id="3" name="Content Placeholder 2"/>
          <p:cNvSpPr>
            <a:spLocks noGrp="1"/>
          </p:cNvSpPr>
          <p:nvPr>
            <p:ph sz="half" idx="1"/>
          </p:nvPr>
        </p:nvSpPr>
        <p:spPr>
          <a:xfrm>
            <a:off x="509588" y="1906593"/>
            <a:ext cx="4764087" cy="474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5426075" y="1906593"/>
            <a:ext cx="4764087" cy="474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p:cNvSpPr>
            <a:spLocks noGrp="1"/>
          </p:cNvSpPr>
          <p:nvPr>
            <p:ph type="dt" sz="half" idx="10"/>
          </p:nvPr>
        </p:nvSpPr>
        <p:spPr>
          <a:xfrm>
            <a:off x="5526092" y="7007229"/>
            <a:ext cx="2227262" cy="503239"/>
          </a:xfrm>
        </p:spPr>
        <p:txBody>
          <a:bodyPr/>
          <a:lstStyle>
            <a:lvl1pPr>
              <a:defRPr/>
            </a:lvl1pPr>
          </a:lstStyle>
          <a:p>
            <a:endParaRPr lang="fi-FI"/>
          </a:p>
        </p:txBody>
      </p:sp>
    </p:spTree>
  </p:cSld>
  <p:clrMapOvr>
    <a:masterClrMapping/>
  </p:clrMapOvr>
  <p:transition>
    <p:cover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180081" y="1549013"/>
            <a:ext cx="10327670" cy="5107353"/>
          </a:xfrm>
          <a:prstGeom prst="rect">
            <a:avLst/>
          </a:prstGeom>
          <a:solidFill>
            <a:schemeClr val="accent1"/>
          </a:solidFill>
          <a:ln w="9525">
            <a:noFill/>
            <a:miter lim="800000"/>
            <a:headEnd/>
            <a:tailEnd/>
          </a:ln>
          <a:effectLst/>
        </p:spPr>
        <p:txBody>
          <a:bodyPr wrap="none" lIns="104251" tIns="52125" rIns="104251" bIns="52125" anchor="ctr"/>
          <a:lstStyle/>
          <a:p>
            <a:pPr>
              <a:defRPr/>
            </a:pPr>
            <a:endParaRPr lang="fi-FI" sz="1800">
              <a:solidFill>
                <a:srgbClr val="000000"/>
              </a:solidFill>
              <a:latin typeface="Arial" charset="0"/>
            </a:endParaRPr>
          </a:p>
        </p:txBody>
      </p:sp>
      <p:sp>
        <p:nvSpPr>
          <p:cNvPr id="5" name="Rectangle 5"/>
          <p:cNvSpPr>
            <a:spLocks noChangeArrowheads="1"/>
          </p:cNvSpPr>
          <p:nvPr userDrawn="1"/>
        </p:nvSpPr>
        <p:spPr bwMode="auto">
          <a:xfrm>
            <a:off x="180081" y="6836642"/>
            <a:ext cx="10327670" cy="533840"/>
          </a:xfrm>
          <a:prstGeom prst="rect">
            <a:avLst/>
          </a:prstGeom>
          <a:solidFill>
            <a:schemeClr val="accent1"/>
          </a:solidFill>
          <a:ln w="9525">
            <a:noFill/>
            <a:miter lim="800000"/>
            <a:headEnd/>
            <a:tailEnd/>
          </a:ln>
          <a:effectLst/>
        </p:spPr>
        <p:txBody>
          <a:bodyPr wrap="none" lIns="104251" tIns="52125" rIns="104251" bIns="52125" anchor="ctr"/>
          <a:lstStyle/>
          <a:p>
            <a:pPr>
              <a:defRPr/>
            </a:pPr>
            <a:endParaRPr lang="fi-FI" sz="1800">
              <a:solidFill>
                <a:srgbClr val="000000"/>
              </a:solidFill>
              <a:latin typeface="Arial" charset="0"/>
            </a:endParaRPr>
          </a:p>
        </p:txBody>
      </p:sp>
      <p:sp>
        <p:nvSpPr>
          <p:cNvPr id="6" name="Text Box 6"/>
          <p:cNvSpPr txBox="1">
            <a:spLocks noChangeArrowheads="1"/>
          </p:cNvSpPr>
          <p:nvPr userDrawn="1"/>
        </p:nvSpPr>
        <p:spPr bwMode="auto">
          <a:xfrm>
            <a:off x="666486" y="6932910"/>
            <a:ext cx="1867536" cy="351235"/>
          </a:xfrm>
          <a:prstGeom prst="rect">
            <a:avLst/>
          </a:prstGeom>
          <a:noFill/>
          <a:ln w="9525">
            <a:noFill/>
            <a:miter lim="800000"/>
            <a:headEnd/>
            <a:tailEnd/>
          </a:ln>
          <a:effectLst/>
        </p:spPr>
        <p:txBody>
          <a:bodyPr wrap="none" lIns="104000" tIns="51999" rIns="104000" bIns="51999">
            <a:spAutoFit/>
          </a:bodyPr>
          <a:lstStyle/>
          <a:p>
            <a:pPr defTabSz="1040695">
              <a:defRPr/>
            </a:pPr>
            <a:r>
              <a:rPr lang="fi-FI" sz="1600" b="1">
                <a:solidFill>
                  <a:srgbClr val="FFFFFF"/>
                </a:solidFill>
                <a:latin typeface="Verdana" pitchFamily="34" charset="0"/>
              </a:rPr>
              <a:t>TULE MUKAAN</a:t>
            </a:r>
          </a:p>
        </p:txBody>
      </p:sp>
      <p:sp>
        <p:nvSpPr>
          <p:cNvPr id="7" name="Text Box 7"/>
          <p:cNvSpPr txBox="1">
            <a:spLocks noChangeArrowheads="1"/>
          </p:cNvSpPr>
          <p:nvPr userDrawn="1"/>
        </p:nvSpPr>
        <p:spPr bwMode="auto">
          <a:xfrm>
            <a:off x="6322850" y="6990670"/>
            <a:ext cx="3598251" cy="266009"/>
          </a:xfrm>
          <a:prstGeom prst="rect">
            <a:avLst/>
          </a:prstGeom>
          <a:noFill/>
          <a:ln w="9525">
            <a:noFill/>
            <a:miter lim="800000"/>
            <a:headEnd/>
            <a:tailEnd/>
          </a:ln>
          <a:effectLst/>
        </p:spPr>
        <p:txBody>
          <a:bodyPr wrap="none" lIns="95801" tIns="47898" rIns="95801" bIns="47898">
            <a:spAutoFit/>
          </a:bodyPr>
          <a:lstStyle/>
          <a:p>
            <a:pPr algn="r" defTabSz="957440">
              <a:defRPr/>
            </a:pPr>
            <a:r>
              <a:rPr lang="fi-FI" sz="1100" dirty="0">
                <a:solidFill>
                  <a:srgbClr val="FFFFFF"/>
                </a:solidFill>
                <a:latin typeface="Verdana" pitchFamily="34" charset="0"/>
              </a:rPr>
              <a:t>Suomen Punainen Risti / Päihdetyö / Kati Laitila</a:t>
            </a:r>
          </a:p>
        </p:txBody>
      </p:sp>
      <p:pic>
        <p:nvPicPr>
          <p:cNvPr id="8" name="Picture 8" descr="PR_pu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44083" y="533842"/>
            <a:ext cx="1748816" cy="53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subTitle" idx="1"/>
          </p:nvPr>
        </p:nvSpPr>
        <p:spPr>
          <a:xfrm>
            <a:off x="495684" y="4321472"/>
            <a:ext cx="9089390" cy="1930572"/>
          </a:xfrm>
        </p:spPr>
        <p:txBody>
          <a:bodyPr/>
          <a:lstStyle>
            <a:lvl1pPr marL="0" indent="0">
              <a:buFont typeface="Times" pitchFamily="18" charset="0"/>
              <a:buNone/>
              <a:defRPr sz="3000">
                <a:solidFill>
                  <a:schemeClr val="bg1"/>
                </a:solidFill>
              </a:defRPr>
            </a:lvl1pPr>
          </a:lstStyle>
          <a:p>
            <a:r>
              <a:rPr lang="fi-FI"/>
              <a:t>Click to edit Master subtitle style</a:t>
            </a:r>
          </a:p>
        </p:txBody>
      </p:sp>
      <p:sp>
        <p:nvSpPr>
          <p:cNvPr id="5124" name="Rectangle 4"/>
          <p:cNvSpPr>
            <a:spLocks noGrp="1" noChangeArrowheads="1"/>
          </p:cNvSpPr>
          <p:nvPr>
            <p:ph type="ctrTitle" sz="quarter"/>
          </p:nvPr>
        </p:nvSpPr>
        <p:spPr>
          <a:xfrm>
            <a:off x="488258" y="2518675"/>
            <a:ext cx="9089390" cy="1620771"/>
          </a:xfrm>
        </p:spPr>
        <p:txBody>
          <a:bodyPr lIns="91376" tIns="45688" rIns="91376" bIns="45688"/>
          <a:lstStyle>
            <a:lvl1pPr>
              <a:lnSpc>
                <a:spcPts val="5002"/>
              </a:lnSpc>
              <a:defRPr sz="4000" b="1">
                <a:solidFill>
                  <a:schemeClr val="accent2"/>
                </a:solidFill>
              </a:defRPr>
            </a:lvl1pPr>
          </a:lstStyle>
          <a:p>
            <a:r>
              <a:rPr lang="fi-FI"/>
              <a:t>Click to edit Master title style</a:t>
            </a:r>
          </a:p>
        </p:txBody>
      </p:sp>
    </p:spTree>
    <p:extLst>
      <p:ext uri="{BB962C8B-B14F-4D97-AF65-F5344CB8AC3E}">
        <p14:creationId xmlns:p14="http://schemas.microsoft.com/office/powerpoint/2010/main" val="4097321319"/>
      </p:ext>
    </p:extLst>
  </p:cSld>
  <p:clrMapOvr>
    <a:masterClrMapping/>
  </p:clrMapOvr>
  <p:transition>
    <p:cover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5"/>
          <p:cNvSpPr>
            <a:spLocks noGrp="1" noChangeArrowheads="1"/>
          </p:cNvSpPr>
          <p:nvPr>
            <p:ph type="dt" sz="half" idx="10"/>
          </p:nvPr>
        </p:nvSpPr>
        <p:spPr>
          <a:ln/>
        </p:spPr>
        <p:txBody>
          <a:bodyPr/>
          <a:lstStyle>
            <a:lvl1pPr>
              <a:defRPr/>
            </a:lvl1pPr>
          </a:lstStyle>
          <a:p>
            <a:pPr>
              <a:defRPr/>
            </a:pPr>
            <a:endParaRPr lang="fi-FI">
              <a:solidFill>
                <a:srgbClr val="FFFFFF"/>
              </a:solidFill>
            </a:endParaRPr>
          </a:p>
        </p:txBody>
      </p:sp>
    </p:spTree>
    <p:extLst>
      <p:ext uri="{BB962C8B-B14F-4D97-AF65-F5344CB8AC3E}">
        <p14:creationId xmlns:p14="http://schemas.microsoft.com/office/powerpoint/2010/main" val="3323394381"/>
      </p:ext>
    </p:extLst>
  </p:cSld>
  <p:clrMapOvr>
    <a:masterClrMapping/>
  </p:clrMapOvr>
  <p:transition>
    <p:cover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44705" y="4858815"/>
            <a:ext cx="9089390" cy="1501751"/>
          </a:xfrm>
        </p:spPr>
        <p:txBody>
          <a:bodyPr anchor="t"/>
          <a:lstStyle>
            <a:lvl1pPr algn="l">
              <a:defRPr sz="4600" b="1" cap="all"/>
            </a:lvl1pPr>
          </a:lstStyle>
          <a:p>
            <a:r>
              <a:rPr lang="fi-FI"/>
              <a:t>Muokkaa perustyyl. napsautt.</a:t>
            </a:r>
          </a:p>
        </p:txBody>
      </p:sp>
      <p:sp>
        <p:nvSpPr>
          <p:cNvPr id="3" name="Tekstin paikkamerkki 2"/>
          <p:cNvSpPr>
            <a:spLocks noGrp="1"/>
          </p:cNvSpPr>
          <p:nvPr>
            <p:ph type="body" idx="1"/>
          </p:nvPr>
        </p:nvSpPr>
        <p:spPr>
          <a:xfrm>
            <a:off x="844705" y="3204786"/>
            <a:ext cx="9089390" cy="1654026"/>
          </a:xfrm>
        </p:spPr>
        <p:txBody>
          <a:bodyPr anchor="b"/>
          <a:lstStyle>
            <a:lvl1pPr marL="0" indent="0">
              <a:buNone/>
              <a:defRPr sz="2300"/>
            </a:lvl1pPr>
            <a:lvl2pPr marL="521252" indent="0">
              <a:buNone/>
              <a:defRPr sz="2100"/>
            </a:lvl2pPr>
            <a:lvl3pPr marL="1042504" indent="0">
              <a:buNone/>
              <a:defRPr sz="1800"/>
            </a:lvl3pPr>
            <a:lvl4pPr marL="1563756" indent="0">
              <a:buNone/>
              <a:defRPr sz="1600"/>
            </a:lvl4pPr>
            <a:lvl5pPr marL="2085008" indent="0">
              <a:buNone/>
              <a:defRPr sz="1600"/>
            </a:lvl5pPr>
            <a:lvl6pPr marL="2606259" indent="0">
              <a:buNone/>
              <a:defRPr sz="1600"/>
            </a:lvl6pPr>
            <a:lvl7pPr marL="3127512" indent="0">
              <a:buNone/>
              <a:defRPr sz="1600"/>
            </a:lvl7pPr>
            <a:lvl8pPr marL="3648764" indent="0">
              <a:buNone/>
              <a:defRPr sz="1600"/>
            </a:lvl8pPr>
            <a:lvl9pPr marL="4170015" indent="0">
              <a:buNone/>
              <a:defRPr sz="1600"/>
            </a:lvl9pPr>
          </a:lstStyle>
          <a:p>
            <a:pPr lvl="0"/>
            <a:r>
              <a:rPr lang="fi-FI"/>
              <a:t>Muokkaa tekstin perustyylejä napsauttamalla</a:t>
            </a:r>
          </a:p>
        </p:txBody>
      </p:sp>
      <p:sp>
        <p:nvSpPr>
          <p:cNvPr id="4" name="Rectangle 5"/>
          <p:cNvSpPr>
            <a:spLocks noGrp="1" noChangeArrowheads="1"/>
          </p:cNvSpPr>
          <p:nvPr>
            <p:ph type="dt" sz="half" idx="10"/>
          </p:nvPr>
        </p:nvSpPr>
        <p:spPr>
          <a:ln/>
        </p:spPr>
        <p:txBody>
          <a:bodyPr/>
          <a:lstStyle>
            <a:lvl1pPr>
              <a:defRPr/>
            </a:lvl1pPr>
          </a:lstStyle>
          <a:p>
            <a:pPr>
              <a:defRPr/>
            </a:pPr>
            <a:endParaRPr lang="fi-FI">
              <a:solidFill>
                <a:srgbClr val="FFFFFF"/>
              </a:solidFill>
            </a:endParaRPr>
          </a:p>
        </p:txBody>
      </p:sp>
    </p:spTree>
    <p:extLst>
      <p:ext uri="{BB962C8B-B14F-4D97-AF65-F5344CB8AC3E}">
        <p14:creationId xmlns:p14="http://schemas.microsoft.com/office/powerpoint/2010/main" val="1367417547"/>
      </p:ext>
    </p:extLst>
  </p:cSld>
  <p:clrMapOvr>
    <a:masterClrMapping/>
  </p:clrMapOvr>
  <p:transition>
    <p:cover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508681" y="1906073"/>
            <a:ext cx="4750766" cy="4750293"/>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5437669" y="1906073"/>
            <a:ext cx="4752622" cy="4750293"/>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Rectangle 5"/>
          <p:cNvSpPr>
            <a:spLocks noGrp="1" noChangeArrowheads="1"/>
          </p:cNvSpPr>
          <p:nvPr>
            <p:ph type="dt" sz="half" idx="10"/>
          </p:nvPr>
        </p:nvSpPr>
        <p:spPr>
          <a:ln/>
        </p:spPr>
        <p:txBody>
          <a:bodyPr/>
          <a:lstStyle>
            <a:lvl1pPr>
              <a:defRPr/>
            </a:lvl1pPr>
          </a:lstStyle>
          <a:p>
            <a:pPr>
              <a:defRPr/>
            </a:pPr>
            <a:endParaRPr lang="fi-FI">
              <a:solidFill>
                <a:srgbClr val="FFFFFF"/>
              </a:solidFill>
            </a:endParaRPr>
          </a:p>
        </p:txBody>
      </p:sp>
    </p:spTree>
    <p:extLst>
      <p:ext uri="{BB962C8B-B14F-4D97-AF65-F5344CB8AC3E}">
        <p14:creationId xmlns:p14="http://schemas.microsoft.com/office/powerpoint/2010/main" val="1715083352"/>
      </p:ext>
    </p:extLst>
  </p:cSld>
  <p:clrMapOvr>
    <a:masterClrMapping/>
  </p:clrMapOvr>
  <p:transition>
    <p:cover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534670" y="302802"/>
            <a:ext cx="9624060" cy="1260211"/>
          </a:xfrm>
        </p:spPr>
        <p:txBody>
          <a:bodyPr/>
          <a:lstStyle>
            <a:lvl1pPr>
              <a:defRPr/>
            </a:lvl1pPr>
          </a:lstStyle>
          <a:p>
            <a:r>
              <a:rPr lang="fi-FI"/>
              <a:t>Muokkaa perustyyl. napsautt.</a:t>
            </a:r>
          </a:p>
        </p:txBody>
      </p:sp>
      <p:sp>
        <p:nvSpPr>
          <p:cNvPr id="3" name="Tekstin paikkamerkki 2"/>
          <p:cNvSpPr>
            <a:spLocks noGrp="1"/>
          </p:cNvSpPr>
          <p:nvPr>
            <p:ph type="body" idx="1"/>
          </p:nvPr>
        </p:nvSpPr>
        <p:spPr>
          <a:xfrm>
            <a:off x="534670" y="1692533"/>
            <a:ext cx="4724775" cy="705367"/>
          </a:xfrm>
        </p:spPr>
        <p:txBody>
          <a:bodyPr anchor="b"/>
          <a:lstStyle>
            <a:lvl1pPr marL="0" indent="0">
              <a:buNone/>
              <a:defRPr sz="2700" b="1"/>
            </a:lvl1pPr>
            <a:lvl2pPr marL="521252" indent="0">
              <a:buNone/>
              <a:defRPr sz="2300" b="1"/>
            </a:lvl2pPr>
            <a:lvl3pPr marL="1042504" indent="0">
              <a:buNone/>
              <a:defRPr sz="2100" b="1"/>
            </a:lvl3pPr>
            <a:lvl4pPr marL="1563756" indent="0">
              <a:buNone/>
              <a:defRPr sz="1800" b="1"/>
            </a:lvl4pPr>
            <a:lvl5pPr marL="2085008" indent="0">
              <a:buNone/>
              <a:defRPr sz="1800" b="1"/>
            </a:lvl5pPr>
            <a:lvl6pPr marL="2606259" indent="0">
              <a:buNone/>
              <a:defRPr sz="1800" b="1"/>
            </a:lvl6pPr>
            <a:lvl7pPr marL="3127512" indent="0">
              <a:buNone/>
              <a:defRPr sz="1800" b="1"/>
            </a:lvl7pPr>
            <a:lvl8pPr marL="3648764" indent="0">
              <a:buNone/>
              <a:defRPr sz="1800" b="1"/>
            </a:lvl8pPr>
            <a:lvl9pPr marL="4170015" indent="0">
              <a:buNone/>
              <a:defRPr sz="1800" b="1"/>
            </a:lvl9pPr>
          </a:lstStyle>
          <a:p>
            <a:pPr lvl="0"/>
            <a:r>
              <a:rPr lang="fi-FI"/>
              <a:t>Muokkaa tekstin perustyylejä napsauttamalla</a:t>
            </a:r>
          </a:p>
        </p:txBody>
      </p:sp>
      <p:sp>
        <p:nvSpPr>
          <p:cNvPr id="4" name="Sisällön paikkamerkki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5432103" y="1692533"/>
            <a:ext cx="4726631" cy="705367"/>
          </a:xfrm>
        </p:spPr>
        <p:txBody>
          <a:bodyPr anchor="b"/>
          <a:lstStyle>
            <a:lvl1pPr marL="0" indent="0">
              <a:buNone/>
              <a:defRPr sz="2700" b="1"/>
            </a:lvl1pPr>
            <a:lvl2pPr marL="521252" indent="0">
              <a:buNone/>
              <a:defRPr sz="2300" b="1"/>
            </a:lvl2pPr>
            <a:lvl3pPr marL="1042504" indent="0">
              <a:buNone/>
              <a:defRPr sz="2100" b="1"/>
            </a:lvl3pPr>
            <a:lvl4pPr marL="1563756" indent="0">
              <a:buNone/>
              <a:defRPr sz="1800" b="1"/>
            </a:lvl4pPr>
            <a:lvl5pPr marL="2085008" indent="0">
              <a:buNone/>
              <a:defRPr sz="1800" b="1"/>
            </a:lvl5pPr>
            <a:lvl6pPr marL="2606259" indent="0">
              <a:buNone/>
              <a:defRPr sz="1800" b="1"/>
            </a:lvl6pPr>
            <a:lvl7pPr marL="3127512" indent="0">
              <a:buNone/>
              <a:defRPr sz="1800" b="1"/>
            </a:lvl7pPr>
            <a:lvl8pPr marL="3648764" indent="0">
              <a:buNone/>
              <a:defRPr sz="1800" b="1"/>
            </a:lvl8pPr>
            <a:lvl9pPr marL="4170015" indent="0">
              <a:buNone/>
              <a:defRPr sz="1800" b="1"/>
            </a:lvl9pPr>
          </a:lstStyle>
          <a:p>
            <a:pPr lvl="0"/>
            <a:r>
              <a:rPr lang="fi-FI"/>
              <a:t>Muokkaa tekstin perustyylejä napsauttamalla</a:t>
            </a:r>
          </a:p>
        </p:txBody>
      </p:sp>
      <p:sp>
        <p:nvSpPr>
          <p:cNvPr id="6" name="Sisällön paikkamerkki 5"/>
          <p:cNvSpPr>
            <a:spLocks noGrp="1"/>
          </p:cNvSpPr>
          <p:nvPr>
            <p:ph sz="quarter" idx="4"/>
          </p:nvPr>
        </p:nvSpPr>
        <p:spPr>
          <a:xfrm>
            <a:off x="5432103"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Rectangle 5"/>
          <p:cNvSpPr>
            <a:spLocks noGrp="1" noChangeArrowheads="1"/>
          </p:cNvSpPr>
          <p:nvPr>
            <p:ph type="dt" sz="half" idx="10"/>
          </p:nvPr>
        </p:nvSpPr>
        <p:spPr>
          <a:ln/>
        </p:spPr>
        <p:txBody>
          <a:bodyPr/>
          <a:lstStyle>
            <a:lvl1pPr>
              <a:defRPr/>
            </a:lvl1pPr>
          </a:lstStyle>
          <a:p>
            <a:pPr>
              <a:defRPr/>
            </a:pPr>
            <a:endParaRPr lang="fi-FI">
              <a:solidFill>
                <a:srgbClr val="FFFFFF"/>
              </a:solidFill>
            </a:endParaRPr>
          </a:p>
        </p:txBody>
      </p:sp>
    </p:spTree>
    <p:extLst>
      <p:ext uri="{BB962C8B-B14F-4D97-AF65-F5344CB8AC3E}">
        <p14:creationId xmlns:p14="http://schemas.microsoft.com/office/powerpoint/2010/main" val="517880916"/>
      </p:ext>
    </p:extLst>
  </p:cSld>
  <p:clrMapOvr>
    <a:masterClrMapping/>
  </p:clrMapOvr>
  <p:transition>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lvl1pPr>
              <a:defRPr/>
            </a:lvl1pPr>
          </a:lstStyle>
          <a:p>
            <a:endParaRPr lang="fi-FI"/>
          </a:p>
        </p:txBody>
      </p:sp>
    </p:spTree>
  </p:cSld>
  <p:clrMapOvr>
    <a:masterClrMapping/>
  </p:clrMapOvr>
  <p:transition>
    <p:cover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Rectangle 5"/>
          <p:cNvSpPr>
            <a:spLocks noGrp="1" noChangeArrowheads="1"/>
          </p:cNvSpPr>
          <p:nvPr>
            <p:ph type="dt" sz="half" idx="10"/>
          </p:nvPr>
        </p:nvSpPr>
        <p:spPr>
          <a:ln/>
        </p:spPr>
        <p:txBody>
          <a:bodyPr/>
          <a:lstStyle>
            <a:lvl1pPr>
              <a:defRPr/>
            </a:lvl1pPr>
          </a:lstStyle>
          <a:p>
            <a:pPr>
              <a:defRPr/>
            </a:pPr>
            <a:endParaRPr lang="fi-FI">
              <a:solidFill>
                <a:srgbClr val="FFFFFF"/>
              </a:solidFill>
            </a:endParaRPr>
          </a:p>
        </p:txBody>
      </p:sp>
    </p:spTree>
    <p:extLst>
      <p:ext uri="{BB962C8B-B14F-4D97-AF65-F5344CB8AC3E}">
        <p14:creationId xmlns:p14="http://schemas.microsoft.com/office/powerpoint/2010/main" val="2687133232"/>
      </p:ext>
    </p:extLst>
  </p:cSld>
  <p:clrMapOvr>
    <a:masterClrMapping/>
  </p:clrMapOvr>
  <p:transition>
    <p:cover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fi-FI">
              <a:solidFill>
                <a:srgbClr val="FFFFFF"/>
              </a:solidFill>
            </a:endParaRPr>
          </a:p>
        </p:txBody>
      </p:sp>
    </p:spTree>
    <p:extLst>
      <p:ext uri="{BB962C8B-B14F-4D97-AF65-F5344CB8AC3E}">
        <p14:creationId xmlns:p14="http://schemas.microsoft.com/office/powerpoint/2010/main" val="1369431854"/>
      </p:ext>
    </p:extLst>
  </p:cSld>
  <p:clrMapOvr>
    <a:masterClrMapping/>
  </p:clrMapOvr>
  <p:transition>
    <p:cover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534674" y="301050"/>
            <a:ext cx="3518055" cy="1281214"/>
          </a:xfrm>
        </p:spPr>
        <p:txBody>
          <a:bodyPr anchor="b"/>
          <a:lstStyle>
            <a:lvl1pPr algn="l">
              <a:defRPr sz="2300" b="1"/>
            </a:lvl1pPr>
          </a:lstStyle>
          <a:p>
            <a:r>
              <a:rPr lang="fi-FI"/>
              <a:t>Muokkaa perustyyl. napsautt.</a:t>
            </a:r>
          </a:p>
        </p:txBody>
      </p:sp>
      <p:sp>
        <p:nvSpPr>
          <p:cNvPr id="3" name="Sisällön paikkamerkki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534674" y="1582265"/>
            <a:ext cx="3518055" cy="5172114"/>
          </a:xfrm>
        </p:spPr>
        <p:txBody>
          <a:bodyPr/>
          <a:lstStyle>
            <a:lvl1pPr marL="0" indent="0">
              <a:buNone/>
              <a:defRPr sz="1600"/>
            </a:lvl1pPr>
            <a:lvl2pPr marL="521252" indent="0">
              <a:buNone/>
              <a:defRPr sz="1400"/>
            </a:lvl2pPr>
            <a:lvl3pPr marL="1042504" indent="0">
              <a:buNone/>
              <a:defRPr sz="1100"/>
            </a:lvl3pPr>
            <a:lvl4pPr marL="1563756" indent="0">
              <a:buNone/>
              <a:defRPr sz="1000"/>
            </a:lvl4pPr>
            <a:lvl5pPr marL="2085008" indent="0">
              <a:buNone/>
              <a:defRPr sz="1000"/>
            </a:lvl5pPr>
            <a:lvl6pPr marL="2606259" indent="0">
              <a:buNone/>
              <a:defRPr sz="1000"/>
            </a:lvl6pPr>
            <a:lvl7pPr marL="3127512" indent="0">
              <a:buNone/>
              <a:defRPr sz="1000"/>
            </a:lvl7pPr>
            <a:lvl8pPr marL="3648764" indent="0">
              <a:buNone/>
              <a:defRPr sz="1000"/>
            </a:lvl8pPr>
            <a:lvl9pPr marL="4170015" indent="0">
              <a:buNone/>
              <a:defRPr sz="1000"/>
            </a:lvl9pPr>
          </a:lstStyle>
          <a:p>
            <a:pPr lvl="0"/>
            <a:r>
              <a:rPr lang="fi-FI"/>
              <a:t>Muokkaa tekstin perustyylejä napsauttamalla</a:t>
            </a:r>
          </a:p>
        </p:txBody>
      </p:sp>
      <p:sp>
        <p:nvSpPr>
          <p:cNvPr id="5" name="Rectangle 5"/>
          <p:cNvSpPr>
            <a:spLocks noGrp="1" noChangeArrowheads="1"/>
          </p:cNvSpPr>
          <p:nvPr>
            <p:ph type="dt" sz="half" idx="10"/>
          </p:nvPr>
        </p:nvSpPr>
        <p:spPr>
          <a:ln/>
        </p:spPr>
        <p:txBody>
          <a:bodyPr/>
          <a:lstStyle>
            <a:lvl1pPr>
              <a:defRPr/>
            </a:lvl1pPr>
          </a:lstStyle>
          <a:p>
            <a:pPr>
              <a:defRPr/>
            </a:pPr>
            <a:endParaRPr lang="fi-FI">
              <a:solidFill>
                <a:srgbClr val="FFFFFF"/>
              </a:solidFill>
            </a:endParaRPr>
          </a:p>
        </p:txBody>
      </p:sp>
    </p:spTree>
    <p:extLst>
      <p:ext uri="{BB962C8B-B14F-4D97-AF65-F5344CB8AC3E}">
        <p14:creationId xmlns:p14="http://schemas.microsoft.com/office/powerpoint/2010/main" val="1240243340"/>
      </p:ext>
    </p:extLst>
  </p:cSld>
  <p:clrMapOvr>
    <a:masterClrMapping/>
  </p:clrMapOvr>
  <p:transition>
    <p:cover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095981" y="5292884"/>
            <a:ext cx="6416040" cy="624855"/>
          </a:xfrm>
        </p:spPr>
        <p:txBody>
          <a:bodyPr anchor="b"/>
          <a:lstStyle>
            <a:lvl1pPr algn="l">
              <a:defRPr sz="2300" b="1"/>
            </a:lvl1pPr>
          </a:lstStyle>
          <a:p>
            <a:r>
              <a:rPr lang="fi-FI"/>
              <a:t>Muokkaa perustyyl. napsautt.</a:t>
            </a:r>
          </a:p>
        </p:txBody>
      </p:sp>
      <p:sp>
        <p:nvSpPr>
          <p:cNvPr id="3" name="Kuvan paikkamerkki 2"/>
          <p:cNvSpPr>
            <a:spLocks noGrp="1"/>
          </p:cNvSpPr>
          <p:nvPr>
            <p:ph type="pic" idx="1"/>
          </p:nvPr>
        </p:nvSpPr>
        <p:spPr>
          <a:xfrm>
            <a:off x="2095981" y="675613"/>
            <a:ext cx="6416040" cy="4536758"/>
          </a:xfrm>
        </p:spPr>
        <p:txBody>
          <a:bodyPr/>
          <a:lstStyle>
            <a:lvl1pPr marL="0" indent="0">
              <a:buNone/>
              <a:defRPr sz="3700"/>
            </a:lvl1pPr>
            <a:lvl2pPr marL="521252" indent="0">
              <a:buNone/>
              <a:defRPr sz="3200"/>
            </a:lvl2pPr>
            <a:lvl3pPr marL="1042504" indent="0">
              <a:buNone/>
              <a:defRPr sz="2700"/>
            </a:lvl3pPr>
            <a:lvl4pPr marL="1563756" indent="0">
              <a:buNone/>
              <a:defRPr sz="2300"/>
            </a:lvl4pPr>
            <a:lvl5pPr marL="2085008" indent="0">
              <a:buNone/>
              <a:defRPr sz="2300"/>
            </a:lvl5pPr>
            <a:lvl6pPr marL="2606259" indent="0">
              <a:buNone/>
              <a:defRPr sz="2300"/>
            </a:lvl6pPr>
            <a:lvl7pPr marL="3127512" indent="0">
              <a:buNone/>
              <a:defRPr sz="2300"/>
            </a:lvl7pPr>
            <a:lvl8pPr marL="3648764" indent="0">
              <a:buNone/>
              <a:defRPr sz="2300"/>
            </a:lvl8pPr>
            <a:lvl9pPr marL="4170015" indent="0">
              <a:buNone/>
              <a:defRPr sz="2300"/>
            </a:lvl9pPr>
          </a:lstStyle>
          <a:p>
            <a:pPr lvl="0"/>
            <a:endParaRPr lang="fi-FI" noProof="0"/>
          </a:p>
        </p:txBody>
      </p:sp>
      <p:sp>
        <p:nvSpPr>
          <p:cNvPr id="4" name="Tekstin paikkamerkki 3"/>
          <p:cNvSpPr>
            <a:spLocks noGrp="1"/>
          </p:cNvSpPr>
          <p:nvPr>
            <p:ph type="body" sz="half" idx="2"/>
          </p:nvPr>
        </p:nvSpPr>
        <p:spPr>
          <a:xfrm>
            <a:off x="2095981" y="5917739"/>
            <a:ext cx="6416040" cy="887398"/>
          </a:xfrm>
        </p:spPr>
        <p:txBody>
          <a:bodyPr/>
          <a:lstStyle>
            <a:lvl1pPr marL="0" indent="0">
              <a:buNone/>
              <a:defRPr sz="1600"/>
            </a:lvl1pPr>
            <a:lvl2pPr marL="521252" indent="0">
              <a:buNone/>
              <a:defRPr sz="1400"/>
            </a:lvl2pPr>
            <a:lvl3pPr marL="1042504" indent="0">
              <a:buNone/>
              <a:defRPr sz="1100"/>
            </a:lvl3pPr>
            <a:lvl4pPr marL="1563756" indent="0">
              <a:buNone/>
              <a:defRPr sz="1000"/>
            </a:lvl4pPr>
            <a:lvl5pPr marL="2085008" indent="0">
              <a:buNone/>
              <a:defRPr sz="1000"/>
            </a:lvl5pPr>
            <a:lvl6pPr marL="2606259" indent="0">
              <a:buNone/>
              <a:defRPr sz="1000"/>
            </a:lvl6pPr>
            <a:lvl7pPr marL="3127512" indent="0">
              <a:buNone/>
              <a:defRPr sz="1000"/>
            </a:lvl7pPr>
            <a:lvl8pPr marL="3648764" indent="0">
              <a:buNone/>
              <a:defRPr sz="1000"/>
            </a:lvl8pPr>
            <a:lvl9pPr marL="4170015" indent="0">
              <a:buNone/>
              <a:defRPr sz="1000"/>
            </a:lvl9pPr>
          </a:lstStyle>
          <a:p>
            <a:pPr lvl="0"/>
            <a:r>
              <a:rPr lang="fi-FI"/>
              <a:t>Muokkaa tekstin perustyylejä napsauttamalla</a:t>
            </a:r>
          </a:p>
        </p:txBody>
      </p:sp>
      <p:sp>
        <p:nvSpPr>
          <p:cNvPr id="5" name="Rectangle 5"/>
          <p:cNvSpPr>
            <a:spLocks noGrp="1" noChangeArrowheads="1"/>
          </p:cNvSpPr>
          <p:nvPr>
            <p:ph type="dt" sz="half" idx="10"/>
          </p:nvPr>
        </p:nvSpPr>
        <p:spPr>
          <a:ln/>
        </p:spPr>
        <p:txBody>
          <a:bodyPr/>
          <a:lstStyle>
            <a:lvl1pPr>
              <a:defRPr/>
            </a:lvl1pPr>
          </a:lstStyle>
          <a:p>
            <a:pPr>
              <a:defRPr/>
            </a:pPr>
            <a:endParaRPr lang="fi-FI">
              <a:solidFill>
                <a:srgbClr val="FFFFFF"/>
              </a:solidFill>
            </a:endParaRPr>
          </a:p>
        </p:txBody>
      </p:sp>
    </p:spTree>
    <p:extLst>
      <p:ext uri="{BB962C8B-B14F-4D97-AF65-F5344CB8AC3E}">
        <p14:creationId xmlns:p14="http://schemas.microsoft.com/office/powerpoint/2010/main" val="796745739"/>
      </p:ext>
    </p:extLst>
  </p:cSld>
  <p:clrMapOvr>
    <a:masterClrMapping/>
  </p:clrMapOvr>
  <p:transition>
    <p:cover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5"/>
          <p:cNvSpPr>
            <a:spLocks noGrp="1" noChangeArrowheads="1"/>
          </p:cNvSpPr>
          <p:nvPr>
            <p:ph type="dt" sz="half" idx="10"/>
          </p:nvPr>
        </p:nvSpPr>
        <p:spPr>
          <a:ln/>
        </p:spPr>
        <p:txBody>
          <a:bodyPr/>
          <a:lstStyle>
            <a:lvl1pPr>
              <a:defRPr/>
            </a:lvl1pPr>
          </a:lstStyle>
          <a:p>
            <a:pPr>
              <a:defRPr/>
            </a:pPr>
            <a:endParaRPr lang="fi-FI">
              <a:solidFill>
                <a:srgbClr val="FFFFFF"/>
              </a:solidFill>
            </a:endParaRPr>
          </a:p>
        </p:txBody>
      </p:sp>
    </p:spTree>
    <p:extLst>
      <p:ext uri="{BB962C8B-B14F-4D97-AF65-F5344CB8AC3E}">
        <p14:creationId xmlns:p14="http://schemas.microsoft.com/office/powerpoint/2010/main" val="795976018"/>
      </p:ext>
    </p:extLst>
  </p:cSld>
  <p:clrMapOvr>
    <a:masterClrMapping/>
  </p:clrMapOvr>
  <p:transition>
    <p:cover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7771284" y="231039"/>
            <a:ext cx="2419011" cy="6425324"/>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508679" y="231039"/>
            <a:ext cx="7084378" cy="6425324"/>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5"/>
          <p:cNvSpPr>
            <a:spLocks noGrp="1" noChangeArrowheads="1"/>
          </p:cNvSpPr>
          <p:nvPr>
            <p:ph type="dt" sz="half" idx="10"/>
          </p:nvPr>
        </p:nvSpPr>
        <p:spPr>
          <a:ln/>
        </p:spPr>
        <p:txBody>
          <a:bodyPr/>
          <a:lstStyle>
            <a:lvl1pPr>
              <a:defRPr/>
            </a:lvl1pPr>
          </a:lstStyle>
          <a:p>
            <a:pPr>
              <a:defRPr/>
            </a:pPr>
            <a:endParaRPr lang="fi-FI">
              <a:solidFill>
                <a:srgbClr val="FFFFFF"/>
              </a:solidFill>
            </a:endParaRPr>
          </a:p>
        </p:txBody>
      </p:sp>
    </p:spTree>
    <p:extLst>
      <p:ext uri="{BB962C8B-B14F-4D97-AF65-F5344CB8AC3E}">
        <p14:creationId xmlns:p14="http://schemas.microsoft.com/office/powerpoint/2010/main" val="1714972871"/>
      </p:ext>
    </p:extLst>
  </p:cSld>
  <p:clrMapOvr>
    <a:masterClrMapping/>
  </p:clrMapOvr>
  <p:transition>
    <p:cover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180081" y="1549010"/>
            <a:ext cx="10327670" cy="5107353"/>
          </a:xfrm>
          <a:prstGeom prst="rect">
            <a:avLst/>
          </a:prstGeom>
          <a:solidFill>
            <a:schemeClr val="accent1"/>
          </a:solidFill>
          <a:ln w="9525">
            <a:noFill/>
            <a:miter lim="800000"/>
            <a:headEnd/>
            <a:tailEnd/>
          </a:ln>
          <a:effectLst/>
        </p:spPr>
        <p:txBody>
          <a:bodyPr wrap="none" lIns="104306" tIns="52153" rIns="104306" bIns="52153" anchor="ctr"/>
          <a:lstStyle/>
          <a:p>
            <a:pPr>
              <a:defRPr/>
            </a:pPr>
            <a:endParaRPr lang="fi-FI" sz="1800">
              <a:solidFill>
                <a:srgbClr val="000000"/>
              </a:solidFill>
              <a:latin typeface="Arial" charset="0"/>
            </a:endParaRPr>
          </a:p>
        </p:txBody>
      </p:sp>
      <p:sp>
        <p:nvSpPr>
          <p:cNvPr id="5" name="Rectangle 5"/>
          <p:cNvSpPr>
            <a:spLocks noChangeArrowheads="1"/>
          </p:cNvSpPr>
          <p:nvPr userDrawn="1"/>
        </p:nvSpPr>
        <p:spPr bwMode="auto">
          <a:xfrm>
            <a:off x="180081" y="6836642"/>
            <a:ext cx="10327670" cy="533840"/>
          </a:xfrm>
          <a:prstGeom prst="rect">
            <a:avLst/>
          </a:prstGeom>
          <a:solidFill>
            <a:schemeClr val="accent1"/>
          </a:solidFill>
          <a:ln w="9525">
            <a:noFill/>
            <a:miter lim="800000"/>
            <a:headEnd/>
            <a:tailEnd/>
          </a:ln>
          <a:effectLst/>
        </p:spPr>
        <p:txBody>
          <a:bodyPr wrap="none" lIns="104306" tIns="52153" rIns="104306" bIns="52153" anchor="ctr"/>
          <a:lstStyle/>
          <a:p>
            <a:pPr>
              <a:defRPr/>
            </a:pPr>
            <a:endParaRPr lang="fi-FI" sz="1800">
              <a:solidFill>
                <a:srgbClr val="000000"/>
              </a:solidFill>
              <a:latin typeface="Arial" charset="0"/>
            </a:endParaRPr>
          </a:p>
        </p:txBody>
      </p:sp>
      <p:sp>
        <p:nvSpPr>
          <p:cNvPr id="6" name="Text Box 6"/>
          <p:cNvSpPr txBox="1">
            <a:spLocks noChangeArrowheads="1"/>
          </p:cNvSpPr>
          <p:nvPr userDrawn="1"/>
        </p:nvSpPr>
        <p:spPr bwMode="auto">
          <a:xfrm>
            <a:off x="666482" y="6932908"/>
            <a:ext cx="1850923" cy="348308"/>
          </a:xfrm>
          <a:prstGeom prst="rect">
            <a:avLst/>
          </a:prstGeom>
          <a:noFill/>
          <a:ln w="9525">
            <a:noFill/>
            <a:miter lim="800000"/>
            <a:headEnd/>
            <a:tailEnd/>
          </a:ln>
          <a:effectLst/>
        </p:spPr>
        <p:txBody>
          <a:bodyPr wrap="none" lIns="104000" tIns="51999" rIns="104000" bIns="51999">
            <a:spAutoFit/>
          </a:bodyPr>
          <a:lstStyle/>
          <a:p>
            <a:pPr defTabSz="1041246">
              <a:defRPr/>
            </a:pPr>
            <a:r>
              <a:rPr lang="fi-FI" sz="1600" b="1">
                <a:solidFill>
                  <a:srgbClr val="FFFFFF"/>
                </a:solidFill>
                <a:latin typeface="Verdana" pitchFamily="34" charset="0"/>
              </a:rPr>
              <a:t>TULE MUKAAN</a:t>
            </a:r>
          </a:p>
        </p:txBody>
      </p:sp>
      <p:sp>
        <p:nvSpPr>
          <p:cNvPr id="7" name="Text Box 7"/>
          <p:cNvSpPr txBox="1">
            <a:spLocks noChangeArrowheads="1"/>
          </p:cNvSpPr>
          <p:nvPr userDrawn="1"/>
        </p:nvSpPr>
        <p:spPr bwMode="auto">
          <a:xfrm>
            <a:off x="7183661" y="6990668"/>
            <a:ext cx="2737438" cy="266009"/>
          </a:xfrm>
          <a:prstGeom prst="rect">
            <a:avLst/>
          </a:prstGeom>
          <a:noFill/>
          <a:ln w="9525">
            <a:noFill/>
            <a:miter lim="800000"/>
            <a:headEnd/>
            <a:tailEnd/>
          </a:ln>
          <a:effectLst/>
        </p:spPr>
        <p:txBody>
          <a:bodyPr wrap="none" lIns="95801" tIns="47898" rIns="95801" bIns="47898">
            <a:spAutoFit/>
          </a:bodyPr>
          <a:lstStyle/>
          <a:p>
            <a:pPr algn="r" defTabSz="957946">
              <a:defRPr/>
            </a:pPr>
            <a:r>
              <a:rPr lang="fi-FI" sz="1100" dirty="0">
                <a:solidFill>
                  <a:srgbClr val="FFFFFF"/>
                </a:solidFill>
                <a:latin typeface="Verdana" pitchFamily="34" charset="0"/>
              </a:rPr>
              <a:t>Suomen Punainen Risti / Päihdetyö </a:t>
            </a:r>
          </a:p>
        </p:txBody>
      </p:sp>
      <p:pic>
        <p:nvPicPr>
          <p:cNvPr id="8" name="Picture 8" descr="PR_pu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44083" y="533840"/>
            <a:ext cx="1748816" cy="53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subTitle" idx="1"/>
          </p:nvPr>
        </p:nvSpPr>
        <p:spPr>
          <a:xfrm>
            <a:off x="495684" y="4321472"/>
            <a:ext cx="9089390" cy="1930572"/>
          </a:xfrm>
        </p:spPr>
        <p:txBody>
          <a:bodyPr/>
          <a:lstStyle>
            <a:lvl1pPr marL="0" indent="0">
              <a:buFont typeface="Times" pitchFamily="18" charset="0"/>
              <a:buNone/>
              <a:defRPr sz="3000">
                <a:solidFill>
                  <a:schemeClr val="bg1"/>
                </a:solidFill>
              </a:defRPr>
            </a:lvl1pPr>
          </a:lstStyle>
          <a:p>
            <a:r>
              <a:rPr lang="fi-FI"/>
              <a:t>Click to edit Master subtitle style</a:t>
            </a:r>
          </a:p>
        </p:txBody>
      </p:sp>
      <p:sp>
        <p:nvSpPr>
          <p:cNvPr id="5124" name="Rectangle 4"/>
          <p:cNvSpPr>
            <a:spLocks noGrp="1" noChangeArrowheads="1"/>
          </p:cNvSpPr>
          <p:nvPr>
            <p:ph type="ctrTitle" sz="quarter"/>
          </p:nvPr>
        </p:nvSpPr>
        <p:spPr>
          <a:xfrm>
            <a:off x="488258" y="2518672"/>
            <a:ext cx="9089390" cy="1620771"/>
          </a:xfrm>
        </p:spPr>
        <p:txBody>
          <a:bodyPr lIns="91376" tIns="45688" rIns="91376" bIns="45688"/>
          <a:lstStyle>
            <a:lvl1pPr>
              <a:lnSpc>
                <a:spcPts val="5005"/>
              </a:lnSpc>
              <a:defRPr sz="4000" b="1">
                <a:solidFill>
                  <a:schemeClr val="accent2"/>
                </a:solidFill>
              </a:defRPr>
            </a:lvl1pPr>
          </a:lstStyle>
          <a:p>
            <a:r>
              <a:rPr lang="fi-FI"/>
              <a:t>Click to edit Master title style</a:t>
            </a:r>
          </a:p>
        </p:txBody>
      </p:sp>
    </p:spTree>
    <p:extLst>
      <p:ext uri="{BB962C8B-B14F-4D97-AF65-F5344CB8AC3E}">
        <p14:creationId xmlns:p14="http://schemas.microsoft.com/office/powerpoint/2010/main" val="2176449567"/>
      </p:ext>
    </p:extLst>
  </p:cSld>
  <p:clrMapOvr>
    <a:masterClrMapping/>
  </p:clrMapOvr>
  <p:transition>
    <p:cover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5"/>
          <p:cNvSpPr>
            <a:spLocks noGrp="1" noChangeArrowheads="1"/>
          </p:cNvSpPr>
          <p:nvPr>
            <p:ph type="dt" sz="half" idx="10"/>
          </p:nvPr>
        </p:nvSpPr>
        <p:spPr>
          <a:ln/>
        </p:spPr>
        <p:txBody>
          <a:bodyPr/>
          <a:lstStyle>
            <a:lvl1pPr>
              <a:defRPr/>
            </a:lvl1pPr>
          </a:lstStyle>
          <a:p>
            <a:pPr>
              <a:defRPr/>
            </a:pPr>
            <a:endParaRPr lang="fi-FI">
              <a:solidFill>
                <a:srgbClr val="FFFFFF"/>
              </a:solidFill>
            </a:endParaRPr>
          </a:p>
        </p:txBody>
      </p:sp>
    </p:spTree>
    <p:extLst>
      <p:ext uri="{BB962C8B-B14F-4D97-AF65-F5344CB8AC3E}">
        <p14:creationId xmlns:p14="http://schemas.microsoft.com/office/powerpoint/2010/main" val="900326661"/>
      </p:ext>
    </p:extLst>
  </p:cSld>
  <p:clrMapOvr>
    <a:masterClrMapping/>
  </p:clrMapOvr>
  <p:transition>
    <p:cover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44705" y="4858812"/>
            <a:ext cx="9089390" cy="1501751"/>
          </a:xfrm>
        </p:spPr>
        <p:txBody>
          <a:bodyPr anchor="t"/>
          <a:lstStyle>
            <a:lvl1pPr algn="l">
              <a:defRPr sz="4600" b="1" cap="all"/>
            </a:lvl1pPr>
          </a:lstStyle>
          <a:p>
            <a:r>
              <a:rPr lang="fi-FI"/>
              <a:t>Muokkaa perustyyl. napsautt.</a:t>
            </a:r>
          </a:p>
        </p:txBody>
      </p:sp>
      <p:sp>
        <p:nvSpPr>
          <p:cNvPr id="3" name="Tekstin paikkamerkki 2"/>
          <p:cNvSpPr>
            <a:spLocks noGrp="1"/>
          </p:cNvSpPr>
          <p:nvPr>
            <p:ph type="body" idx="1"/>
          </p:nvPr>
        </p:nvSpPr>
        <p:spPr>
          <a:xfrm>
            <a:off x="844705" y="3204786"/>
            <a:ext cx="9089390" cy="1654026"/>
          </a:xfrm>
        </p:spPr>
        <p:txBody>
          <a:bodyPr anchor="b"/>
          <a:lstStyle>
            <a:lvl1pPr marL="0" indent="0">
              <a:buNone/>
              <a:defRPr sz="2300"/>
            </a:lvl1pPr>
            <a:lvl2pPr marL="521528" indent="0">
              <a:buNone/>
              <a:defRPr sz="2100"/>
            </a:lvl2pPr>
            <a:lvl3pPr marL="1043056" indent="0">
              <a:buNone/>
              <a:defRPr sz="1800"/>
            </a:lvl3pPr>
            <a:lvl4pPr marL="1564584" indent="0">
              <a:buNone/>
              <a:defRPr sz="1600"/>
            </a:lvl4pPr>
            <a:lvl5pPr marL="2086112" indent="0">
              <a:buNone/>
              <a:defRPr sz="1600"/>
            </a:lvl5pPr>
            <a:lvl6pPr marL="2607640" indent="0">
              <a:buNone/>
              <a:defRPr sz="1600"/>
            </a:lvl6pPr>
            <a:lvl7pPr marL="3129168" indent="0">
              <a:buNone/>
              <a:defRPr sz="1600"/>
            </a:lvl7pPr>
            <a:lvl8pPr marL="3650696" indent="0">
              <a:buNone/>
              <a:defRPr sz="1600"/>
            </a:lvl8pPr>
            <a:lvl9pPr marL="4172224" indent="0">
              <a:buNone/>
              <a:defRPr sz="1600"/>
            </a:lvl9pPr>
          </a:lstStyle>
          <a:p>
            <a:pPr lvl="0"/>
            <a:r>
              <a:rPr lang="fi-FI"/>
              <a:t>Muokkaa tekstin perustyylejä napsauttamalla</a:t>
            </a:r>
          </a:p>
        </p:txBody>
      </p:sp>
      <p:sp>
        <p:nvSpPr>
          <p:cNvPr id="4" name="Rectangle 5"/>
          <p:cNvSpPr>
            <a:spLocks noGrp="1" noChangeArrowheads="1"/>
          </p:cNvSpPr>
          <p:nvPr>
            <p:ph type="dt" sz="half" idx="10"/>
          </p:nvPr>
        </p:nvSpPr>
        <p:spPr>
          <a:ln/>
        </p:spPr>
        <p:txBody>
          <a:bodyPr/>
          <a:lstStyle>
            <a:lvl1pPr>
              <a:defRPr/>
            </a:lvl1pPr>
          </a:lstStyle>
          <a:p>
            <a:pPr>
              <a:defRPr/>
            </a:pPr>
            <a:endParaRPr lang="fi-FI">
              <a:solidFill>
                <a:srgbClr val="FFFFFF"/>
              </a:solidFill>
            </a:endParaRPr>
          </a:p>
        </p:txBody>
      </p:sp>
    </p:spTree>
    <p:extLst>
      <p:ext uri="{BB962C8B-B14F-4D97-AF65-F5344CB8AC3E}">
        <p14:creationId xmlns:p14="http://schemas.microsoft.com/office/powerpoint/2010/main" val="4239747159"/>
      </p:ext>
    </p:extLst>
  </p:cSld>
  <p:clrMapOvr>
    <a:masterClrMapping/>
  </p:clrMapOvr>
  <p:transition>
    <p:cover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508680" y="1906070"/>
            <a:ext cx="4750766" cy="4750293"/>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5437669" y="1906070"/>
            <a:ext cx="4752622" cy="4750293"/>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Rectangle 5"/>
          <p:cNvSpPr>
            <a:spLocks noGrp="1" noChangeArrowheads="1"/>
          </p:cNvSpPr>
          <p:nvPr>
            <p:ph type="dt" sz="half" idx="10"/>
          </p:nvPr>
        </p:nvSpPr>
        <p:spPr>
          <a:ln/>
        </p:spPr>
        <p:txBody>
          <a:bodyPr/>
          <a:lstStyle>
            <a:lvl1pPr>
              <a:defRPr/>
            </a:lvl1pPr>
          </a:lstStyle>
          <a:p>
            <a:pPr>
              <a:defRPr/>
            </a:pPr>
            <a:endParaRPr lang="fi-FI">
              <a:solidFill>
                <a:srgbClr val="FFFFFF"/>
              </a:solidFill>
            </a:endParaRPr>
          </a:p>
        </p:txBody>
      </p:sp>
    </p:spTree>
    <p:extLst>
      <p:ext uri="{BB962C8B-B14F-4D97-AF65-F5344CB8AC3E}">
        <p14:creationId xmlns:p14="http://schemas.microsoft.com/office/powerpoint/2010/main" val="3471789076"/>
      </p:ext>
    </p:extLst>
  </p:cSld>
  <p:clrMapOvr>
    <a:masterClrMapping/>
  </p:clrMapOvr>
  <p:transition>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6" y="4859344"/>
            <a:ext cx="9090025" cy="1501775"/>
          </a:xfrm>
        </p:spPr>
        <p:txBody>
          <a:bodyPr anchor="t"/>
          <a:lstStyle>
            <a:lvl1pPr algn="l">
              <a:defRPr sz="4000" b="1" cap="all"/>
            </a:lvl1pPr>
          </a:lstStyle>
          <a:p>
            <a:r>
              <a:rPr lang="en-US"/>
              <a:t>Click to edit Master title style</a:t>
            </a:r>
            <a:endParaRPr lang="fi-FI"/>
          </a:p>
        </p:txBody>
      </p:sp>
      <p:sp>
        <p:nvSpPr>
          <p:cNvPr id="3" name="Text Placeholder 2"/>
          <p:cNvSpPr>
            <a:spLocks noGrp="1"/>
          </p:cNvSpPr>
          <p:nvPr>
            <p:ph type="body" idx="1"/>
          </p:nvPr>
        </p:nvSpPr>
        <p:spPr>
          <a:xfrm>
            <a:off x="844556" y="3205166"/>
            <a:ext cx="9090025" cy="1654175"/>
          </a:xfrm>
        </p:spPr>
        <p:txBody>
          <a:bodyPr anchor="b"/>
          <a:lstStyle>
            <a:lvl1pPr marL="0" indent="0">
              <a:buNone/>
              <a:defRPr sz="2100"/>
            </a:lvl1pPr>
            <a:lvl2pPr marL="456798" indent="0">
              <a:buNone/>
              <a:defRPr sz="1800"/>
            </a:lvl2pPr>
            <a:lvl3pPr marL="913592" indent="0">
              <a:buNone/>
              <a:defRPr sz="1600"/>
            </a:lvl3pPr>
            <a:lvl4pPr marL="1370390" indent="0">
              <a:buNone/>
              <a:defRPr sz="1400"/>
            </a:lvl4pPr>
            <a:lvl5pPr marL="1827187" indent="0">
              <a:buNone/>
              <a:defRPr sz="1400"/>
            </a:lvl5pPr>
            <a:lvl6pPr marL="2283984" indent="0">
              <a:buNone/>
              <a:defRPr sz="1400"/>
            </a:lvl6pPr>
            <a:lvl7pPr marL="2740782" indent="0">
              <a:buNone/>
              <a:defRPr sz="1400"/>
            </a:lvl7pPr>
            <a:lvl8pPr marL="3197577" indent="0">
              <a:buNone/>
              <a:defRPr sz="1400"/>
            </a:lvl8pPr>
            <a:lvl9pPr marL="3654373"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fi-FI"/>
          </a:p>
        </p:txBody>
      </p:sp>
    </p:spTree>
  </p:cSld>
  <p:clrMapOvr>
    <a:masterClrMapping/>
  </p:clrMapOvr>
  <p:transition>
    <p:cover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534670" y="302801"/>
            <a:ext cx="9624060" cy="1260211"/>
          </a:xfrm>
        </p:spPr>
        <p:txBody>
          <a:bodyPr/>
          <a:lstStyle>
            <a:lvl1pPr>
              <a:defRPr/>
            </a:lvl1pPr>
          </a:lstStyle>
          <a:p>
            <a:r>
              <a:rPr lang="fi-FI"/>
              <a:t>Muokkaa perustyyl. napsautt.</a:t>
            </a:r>
          </a:p>
        </p:txBody>
      </p:sp>
      <p:sp>
        <p:nvSpPr>
          <p:cNvPr id="3" name="Tekstin paikkamerkki 2"/>
          <p:cNvSpPr>
            <a:spLocks noGrp="1"/>
          </p:cNvSpPr>
          <p:nvPr>
            <p:ph type="body" idx="1"/>
          </p:nvPr>
        </p:nvSpPr>
        <p:spPr>
          <a:xfrm>
            <a:off x="534670" y="1692533"/>
            <a:ext cx="4724775"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fi-FI"/>
              <a:t>Muokkaa tekstin perustyylejä napsauttamalla</a:t>
            </a:r>
          </a:p>
        </p:txBody>
      </p:sp>
      <p:sp>
        <p:nvSpPr>
          <p:cNvPr id="4" name="Sisällön paikkamerkki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5432099" y="1692533"/>
            <a:ext cx="4726631"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fi-FI"/>
              <a:t>Muokkaa tekstin perustyylejä napsauttamalla</a:t>
            </a:r>
          </a:p>
        </p:txBody>
      </p:sp>
      <p:sp>
        <p:nvSpPr>
          <p:cNvPr id="6" name="Sisällön paikkamerkki 5"/>
          <p:cNvSpPr>
            <a:spLocks noGrp="1"/>
          </p:cNvSpPr>
          <p:nvPr>
            <p:ph sz="quarter" idx="4"/>
          </p:nvPr>
        </p:nvSpPr>
        <p:spPr>
          <a:xfrm>
            <a:off x="5432099"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Rectangle 5"/>
          <p:cNvSpPr>
            <a:spLocks noGrp="1" noChangeArrowheads="1"/>
          </p:cNvSpPr>
          <p:nvPr>
            <p:ph type="dt" sz="half" idx="10"/>
          </p:nvPr>
        </p:nvSpPr>
        <p:spPr>
          <a:ln/>
        </p:spPr>
        <p:txBody>
          <a:bodyPr/>
          <a:lstStyle>
            <a:lvl1pPr>
              <a:defRPr/>
            </a:lvl1pPr>
          </a:lstStyle>
          <a:p>
            <a:pPr>
              <a:defRPr/>
            </a:pPr>
            <a:endParaRPr lang="fi-FI">
              <a:solidFill>
                <a:srgbClr val="FFFFFF"/>
              </a:solidFill>
            </a:endParaRPr>
          </a:p>
        </p:txBody>
      </p:sp>
    </p:spTree>
    <p:extLst>
      <p:ext uri="{BB962C8B-B14F-4D97-AF65-F5344CB8AC3E}">
        <p14:creationId xmlns:p14="http://schemas.microsoft.com/office/powerpoint/2010/main" val="3425872642"/>
      </p:ext>
    </p:extLst>
  </p:cSld>
  <p:clrMapOvr>
    <a:masterClrMapping/>
  </p:clrMapOvr>
  <p:transition>
    <p:cover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Rectangle 5"/>
          <p:cNvSpPr>
            <a:spLocks noGrp="1" noChangeArrowheads="1"/>
          </p:cNvSpPr>
          <p:nvPr>
            <p:ph type="dt" sz="half" idx="10"/>
          </p:nvPr>
        </p:nvSpPr>
        <p:spPr>
          <a:ln/>
        </p:spPr>
        <p:txBody>
          <a:bodyPr/>
          <a:lstStyle>
            <a:lvl1pPr>
              <a:defRPr/>
            </a:lvl1pPr>
          </a:lstStyle>
          <a:p>
            <a:pPr>
              <a:defRPr/>
            </a:pPr>
            <a:endParaRPr lang="fi-FI">
              <a:solidFill>
                <a:srgbClr val="FFFFFF"/>
              </a:solidFill>
            </a:endParaRPr>
          </a:p>
        </p:txBody>
      </p:sp>
    </p:spTree>
    <p:extLst>
      <p:ext uri="{BB962C8B-B14F-4D97-AF65-F5344CB8AC3E}">
        <p14:creationId xmlns:p14="http://schemas.microsoft.com/office/powerpoint/2010/main" val="2568250753"/>
      </p:ext>
    </p:extLst>
  </p:cSld>
  <p:clrMapOvr>
    <a:masterClrMapping/>
  </p:clrMapOvr>
  <p:transition>
    <p:cover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fi-FI">
              <a:solidFill>
                <a:srgbClr val="FFFFFF"/>
              </a:solidFill>
            </a:endParaRPr>
          </a:p>
        </p:txBody>
      </p:sp>
    </p:spTree>
    <p:extLst>
      <p:ext uri="{BB962C8B-B14F-4D97-AF65-F5344CB8AC3E}">
        <p14:creationId xmlns:p14="http://schemas.microsoft.com/office/powerpoint/2010/main" val="95348925"/>
      </p:ext>
    </p:extLst>
  </p:cSld>
  <p:clrMapOvr>
    <a:masterClrMapping/>
  </p:clrMapOvr>
  <p:transition>
    <p:cover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534671" y="301050"/>
            <a:ext cx="3518055" cy="1281214"/>
          </a:xfrm>
        </p:spPr>
        <p:txBody>
          <a:bodyPr anchor="b"/>
          <a:lstStyle>
            <a:lvl1pPr algn="l">
              <a:defRPr sz="2300" b="1"/>
            </a:lvl1pPr>
          </a:lstStyle>
          <a:p>
            <a:r>
              <a:rPr lang="fi-FI"/>
              <a:t>Muokkaa perustyyl. napsautt.</a:t>
            </a:r>
          </a:p>
        </p:txBody>
      </p:sp>
      <p:sp>
        <p:nvSpPr>
          <p:cNvPr id="3" name="Sisällön paikkamerkki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534671" y="1582265"/>
            <a:ext cx="3518055" cy="517211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fi-FI"/>
              <a:t>Muokkaa tekstin perustyylejä napsauttamalla</a:t>
            </a:r>
          </a:p>
        </p:txBody>
      </p:sp>
      <p:sp>
        <p:nvSpPr>
          <p:cNvPr id="5" name="Rectangle 5"/>
          <p:cNvSpPr>
            <a:spLocks noGrp="1" noChangeArrowheads="1"/>
          </p:cNvSpPr>
          <p:nvPr>
            <p:ph type="dt" sz="half" idx="10"/>
          </p:nvPr>
        </p:nvSpPr>
        <p:spPr>
          <a:ln/>
        </p:spPr>
        <p:txBody>
          <a:bodyPr/>
          <a:lstStyle>
            <a:lvl1pPr>
              <a:defRPr/>
            </a:lvl1pPr>
          </a:lstStyle>
          <a:p>
            <a:pPr>
              <a:defRPr/>
            </a:pPr>
            <a:endParaRPr lang="fi-FI">
              <a:solidFill>
                <a:srgbClr val="FFFFFF"/>
              </a:solidFill>
            </a:endParaRPr>
          </a:p>
        </p:txBody>
      </p:sp>
    </p:spTree>
    <p:extLst>
      <p:ext uri="{BB962C8B-B14F-4D97-AF65-F5344CB8AC3E}">
        <p14:creationId xmlns:p14="http://schemas.microsoft.com/office/powerpoint/2010/main" val="688941719"/>
      </p:ext>
    </p:extLst>
  </p:cSld>
  <p:clrMapOvr>
    <a:masterClrMapping/>
  </p:clrMapOvr>
  <p:transition>
    <p:cover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095981" y="5292884"/>
            <a:ext cx="6416040" cy="624855"/>
          </a:xfrm>
        </p:spPr>
        <p:txBody>
          <a:bodyPr anchor="b"/>
          <a:lstStyle>
            <a:lvl1pPr algn="l">
              <a:defRPr sz="2300" b="1"/>
            </a:lvl1pPr>
          </a:lstStyle>
          <a:p>
            <a:r>
              <a:rPr lang="fi-FI"/>
              <a:t>Muokkaa perustyyl. napsautt.</a:t>
            </a:r>
          </a:p>
        </p:txBody>
      </p:sp>
      <p:sp>
        <p:nvSpPr>
          <p:cNvPr id="3" name="Kuvan paikkamerkki 2"/>
          <p:cNvSpPr>
            <a:spLocks noGrp="1"/>
          </p:cNvSpPr>
          <p:nvPr>
            <p:ph type="pic" idx="1"/>
          </p:nvPr>
        </p:nvSpPr>
        <p:spPr>
          <a:xfrm>
            <a:off x="2095981" y="675613"/>
            <a:ext cx="6416040" cy="4536758"/>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pPr lvl="0"/>
            <a:endParaRPr lang="fi-FI" noProof="0"/>
          </a:p>
        </p:txBody>
      </p:sp>
      <p:sp>
        <p:nvSpPr>
          <p:cNvPr id="4" name="Tekstin paikkamerkki 3"/>
          <p:cNvSpPr>
            <a:spLocks noGrp="1"/>
          </p:cNvSpPr>
          <p:nvPr>
            <p:ph type="body" sz="half" idx="2"/>
          </p:nvPr>
        </p:nvSpPr>
        <p:spPr>
          <a:xfrm>
            <a:off x="2095981" y="5917739"/>
            <a:ext cx="6416040" cy="88739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fi-FI"/>
              <a:t>Muokkaa tekstin perustyylejä napsauttamalla</a:t>
            </a:r>
          </a:p>
        </p:txBody>
      </p:sp>
      <p:sp>
        <p:nvSpPr>
          <p:cNvPr id="5" name="Rectangle 5"/>
          <p:cNvSpPr>
            <a:spLocks noGrp="1" noChangeArrowheads="1"/>
          </p:cNvSpPr>
          <p:nvPr>
            <p:ph type="dt" sz="half" idx="10"/>
          </p:nvPr>
        </p:nvSpPr>
        <p:spPr>
          <a:ln/>
        </p:spPr>
        <p:txBody>
          <a:bodyPr/>
          <a:lstStyle>
            <a:lvl1pPr>
              <a:defRPr/>
            </a:lvl1pPr>
          </a:lstStyle>
          <a:p>
            <a:pPr>
              <a:defRPr/>
            </a:pPr>
            <a:endParaRPr lang="fi-FI">
              <a:solidFill>
                <a:srgbClr val="FFFFFF"/>
              </a:solidFill>
            </a:endParaRPr>
          </a:p>
        </p:txBody>
      </p:sp>
    </p:spTree>
    <p:extLst>
      <p:ext uri="{BB962C8B-B14F-4D97-AF65-F5344CB8AC3E}">
        <p14:creationId xmlns:p14="http://schemas.microsoft.com/office/powerpoint/2010/main" val="3401286885"/>
      </p:ext>
    </p:extLst>
  </p:cSld>
  <p:clrMapOvr>
    <a:masterClrMapping/>
  </p:clrMapOvr>
  <p:transition>
    <p:cover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5"/>
          <p:cNvSpPr>
            <a:spLocks noGrp="1" noChangeArrowheads="1"/>
          </p:cNvSpPr>
          <p:nvPr>
            <p:ph type="dt" sz="half" idx="10"/>
          </p:nvPr>
        </p:nvSpPr>
        <p:spPr>
          <a:ln/>
        </p:spPr>
        <p:txBody>
          <a:bodyPr/>
          <a:lstStyle>
            <a:lvl1pPr>
              <a:defRPr/>
            </a:lvl1pPr>
          </a:lstStyle>
          <a:p>
            <a:pPr>
              <a:defRPr/>
            </a:pPr>
            <a:endParaRPr lang="fi-FI">
              <a:solidFill>
                <a:srgbClr val="FFFFFF"/>
              </a:solidFill>
            </a:endParaRPr>
          </a:p>
        </p:txBody>
      </p:sp>
    </p:spTree>
    <p:extLst>
      <p:ext uri="{BB962C8B-B14F-4D97-AF65-F5344CB8AC3E}">
        <p14:creationId xmlns:p14="http://schemas.microsoft.com/office/powerpoint/2010/main" val="1473973502"/>
      </p:ext>
    </p:extLst>
  </p:cSld>
  <p:clrMapOvr>
    <a:masterClrMapping/>
  </p:clrMapOvr>
  <p:transition>
    <p:cover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7771281" y="231039"/>
            <a:ext cx="2419011" cy="6425324"/>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508679" y="231039"/>
            <a:ext cx="7084378" cy="6425324"/>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5"/>
          <p:cNvSpPr>
            <a:spLocks noGrp="1" noChangeArrowheads="1"/>
          </p:cNvSpPr>
          <p:nvPr>
            <p:ph type="dt" sz="half" idx="10"/>
          </p:nvPr>
        </p:nvSpPr>
        <p:spPr>
          <a:ln/>
        </p:spPr>
        <p:txBody>
          <a:bodyPr/>
          <a:lstStyle>
            <a:lvl1pPr>
              <a:defRPr/>
            </a:lvl1pPr>
          </a:lstStyle>
          <a:p>
            <a:pPr>
              <a:defRPr/>
            </a:pPr>
            <a:endParaRPr lang="fi-FI">
              <a:solidFill>
                <a:srgbClr val="FFFFFF"/>
              </a:solidFill>
            </a:endParaRPr>
          </a:p>
        </p:txBody>
      </p:sp>
    </p:spTree>
    <p:extLst>
      <p:ext uri="{BB962C8B-B14F-4D97-AF65-F5344CB8AC3E}">
        <p14:creationId xmlns:p14="http://schemas.microsoft.com/office/powerpoint/2010/main" val="2524282648"/>
      </p:ext>
    </p:extLst>
  </p:cSld>
  <p:clrMapOvr>
    <a:masterClrMapping/>
  </p:clrMapOvr>
  <p:transition>
    <p:cover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reserve="1">
  <p:cSld name="Otsikko ja neljä sisältökohdetta">
    <p:spTree>
      <p:nvGrpSpPr>
        <p:cNvPr id="1" name=""/>
        <p:cNvGrpSpPr/>
        <p:nvPr/>
      </p:nvGrpSpPr>
      <p:grpSpPr>
        <a:xfrm>
          <a:off x="0" y="0"/>
          <a:ext cx="0" cy="0"/>
          <a:chOff x="0" y="0"/>
          <a:chExt cx="0" cy="0"/>
        </a:xfrm>
      </p:grpSpPr>
      <p:sp>
        <p:nvSpPr>
          <p:cNvPr id="2" name="Otsikko 1"/>
          <p:cNvSpPr>
            <a:spLocks noGrp="1"/>
          </p:cNvSpPr>
          <p:nvPr>
            <p:ph type="title" sz="quarter"/>
          </p:nvPr>
        </p:nvSpPr>
        <p:spPr>
          <a:xfrm>
            <a:off x="553236" y="231039"/>
            <a:ext cx="7704446" cy="1370479"/>
          </a:xfrm>
        </p:spPr>
        <p:txBody>
          <a:bodyPr/>
          <a:lstStyle/>
          <a:p>
            <a:r>
              <a:rPr lang="fi-FI"/>
              <a:t>Muokkaa perustyyl. napsautt.</a:t>
            </a:r>
          </a:p>
        </p:txBody>
      </p:sp>
      <p:sp>
        <p:nvSpPr>
          <p:cNvPr id="3" name="Sisällön paikkamerkki 2"/>
          <p:cNvSpPr>
            <a:spLocks noGrp="1"/>
          </p:cNvSpPr>
          <p:nvPr>
            <p:ph sz="quarter" idx="1"/>
          </p:nvPr>
        </p:nvSpPr>
        <p:spPr>
          <a:xfrm>
            <a:off x="508680" y="1906070"/>
            <a:ext cx="4750766" cy="229113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quarter" idx="2"/>
          </p:nvPr>
        </p:nvSpPr>
        <p:spPr>
          <a:xfrm>
            <a:off x="5437669" y="1906070"/>
            <a:ext cx="4752622" cy="229113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Sisällön paikkamerkki 4"/>
          <p:cNvSpPr>
            <a:spLocks noGrp="1"/>
          </p:cNvSpPr>
          <p:nvPr>
            <p:ph sz="quarter" idx="3"/>
          </p:nvPr>
        </p:nvSpPr>
        <p:spPr>
          <a:xfrm>
            <a:off x="508680" y="4365229"/>
            <a:ext cx="4750766" cy="229113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Sisällön paikkamerkki 5"/>
          <p:cNvSpPr>
            <a:spLocks noGrp="1"/>
          </p:cNvSpPr>
          <p:nvPr>
            <p:ph sz="quarter" idx="4"/>
          </p:nvPr>
        </p:nvSpPr>
        <p:spPr>
          <a:xfrm>
            <a:off x="5437669" y="4365229"/>
            <a:ext cx="4752622" cy="229113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Rectangle 5"/>
          <p:cNvSpPr>
            <a:spLocks noGrp="1" noChangeArrowheads="1"/>
          </p:cNvSpPr>
          <p:nvPr>
            <p:ph type="dt" sz="half" idx="10"/>
          </p:nvPr>
        </p:nvSpPr>
        <p:spPr>
          <a:ln/>
        </p:spPr>
        <p:txBody>
          <a:bodyPr/>
          <a:lstStyle>
            <a:lvl1pPr>
              <a:defRPr/>
            </a:lvl1pPr>
          </a:lstStyle>
          <a:p>
            <a:pPr>
              <a:defRPr/>
            </a:pPr>
            <a:endParaRPr lang="fi-FI">
              <a:solidFill>
                <a:srgbClr val="FFFFFF"/>
              </a:solidFill>
            </a:endParaRPr>
          </a:p>
        </p:txBody>
      </p:sp>
    </p:spTree>
    <p:extLst>
      <p:ext uri="{BB962C8B-B14F-4D97-AF65-F5344CB8AC3E}">
        <p14:creationId xmlns:p14="http://schemas.microsoft.com/office/powerpoint/2010/main" val="3543328096"/>
      </p:ext>
    </p:extLst>
  </p:cSld>
  <p:clrMapOvr>
    <a:masterClrMapping/>
  </p:clrMapOvr>
  <p:transition>
    <p:cover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dgm" preserve="1">
  <p:cSld name="Otsikko sekä kaaviokuva tai organisaatiokaavio">
    <p:spTree>
      <p:nvGrpSpPr>
        <p:cNvPr id="1" name=""/>
        <p:cNvGrpSpPr/>
        <p:nvPr/>
      </p:nvGrpSpPr>
      <p:grpSpPr>
        <a:xfrm>
          <a:off x="0" y="0"/>
          <a:ext cx="0" cy="0"/>
          <a:chOff x="0" y="0"/>
          <a:chExt cx="0" cy="0"/>
        </a:xfrm>
      </p:grpSpPr>
      <p:sp>
        <p:nvSpPr>
          <p:cNvPr id="2" name="Otsikko 1"/>
          <p:cNvSpPr>
            <a:spLocks noGrp="1"/>
          </p:cNvSpPr>
          <p:nvPr>
            <p:ph type="title"/>
          </p:nvPr>
        </p:nvSpPr>
        <p:spPr>
          <a:xfrm>
            <a:off x="553236" y="231039"/>
            <a:ext cx="7704446" cy="1370479"/>
          </a:xfrm>
        </p:spPr>
        <p:txBody>
          <a:bodyPr/>
          <a:lstStyle/>
          <a:p>
            <a:r>
              <a:rPr lang="fi-FI"/>
              <a:t>Muokkaa perustyyl. napsautt.</a:t>
            </a:r>
          </a:p>
        </p:txBody>
      </p:sp>
      <p:sp>
        <p:nvSpPr>
          <p:cNvPr id="3" name="SmartArt-paikkamerkki 2"/>
          <p:cNvSpPr>
            <a:spLocks noGrp="1"/>
          </p:cNvSpPr>
          <p:nvPr>
            <p:ph type="dgm" idx="1"/>
          </p:nvPr>
        </p:nvSpPr>
        <p:spPr>
          <a:xfrm>
            <a:off x="508680" y="1906070"/>
            <a:ext cx="9681612" cy="4750293"/>
          </a:xfrm>
        </p:spPr>
        <p:txBody>
          <a:bodyPr/>
          <a:lstStyle/>
          <a:p>
            <a:pPr lvl="0"/>
            <a:endParaRPr lang="fi-FI" noProof="0"/>
          </a:p>
        </p:txBody>
      </p:sp>
      <p:sp>
        <p:nvSpPr>
          <p:cNvPr id="4" name="Rectangle 5"/>
          <p:cNvSpPr>
            <a:spLocks noGrp="1" noChangeArrowheads="1"/>
          </p:cNvSpPr>
          <p:nvPr>
            <p:ph type="dt" sz="half" idx="10"/>
          </p:nvPr>
        </p:nvSpPr>
        <p:spPr>
          <a:ln/>
        </p:spPr>
        <p:txBody>
          <a:bodyPr/>
          <a:lstStyle>
            <a:lvl1pPr>
              <a:defRPr/>
            </a:lvl1pPr>
          </a:lstStyle>
          <a:p>
            <a:pPr>
              <a:defRPr/>
            </a:pPr>
            <a:endParaRPr lang="fi-FI">
              <a:solidFill>
                <a:srgbClr val="FFFFFF"/>
              </a:solidFill>
            </a:endParaRPr>
          </a:p>
        </p:txBody>
      </p:sp>
    </p:spTree>
    <p:extLst>
      <p:ext uri="{BB962C8B-B14F-4D97-AF65-F5344CB8AC3E}">
        <p14:creationId xmlns:p14="http://schemas.microsoft.com/office/powerpoint/2010/main" val="1861707981"/>
      </p:ext>
    </p:extLst>
  </p:cSld>
  <p:clrMapOvr>
    <a:masterClrMapping/>
  </p:clrMapOvr>
  <p:transition>
    <p:cover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180081" y="1549010"/>
            <a:ext cx="10327670" cy="5107353"/>
          </a:xfrm>
          <a:prstGeom prst="rect">
            <a:avLst/>
          </a:prstGeom>
          <a:solidFill>
            <a:schemeClr val="accent1"/>
          </a:solidFill>
          <a:ln w="9525">
            <a:noFill/>
            <a:miter lim="800000"/>
            <a:headEnd/>
            <a:tailEnd/>
          </a:ln>
          <a:effectLst/>
        </p:spPr>
        <p:txBody>
          <a:bodyPr wrap="none" anchor="ctr"/>
          <a:lstStyle/>
          <a:p>
            <a:pPr>
              <a:defRPr/>
            </a:pPr>
            <a:endParaRPr lang="fi-FI" sz="1985">
              <a:solidFill>
                <a:srgbClr val="000000"/>
              </a:solidFill>
              <a:latin typeface="Arial" charset="0"/>
            </a:endParaRPr>
          </a:p>
        </p:txBody>
      </p:sp>
      <p:sp>
        <p:nvSpPr>
          <p:cNvPr id="5" name="Rectangle 5"/>
          <p:cNvSpPr>
            <a:spLocks noChangeArrowheads="1"/>
          </p:cNvSpPr>
          <p:nvPr userDrawn="1"/>
        </p:nvSpPr>
        <p:spPr bwMode="auto">
          <a:xfrm>
            <a:off x="180081" y="6836642"/>
            <a:ext cx="10327670" cy="533840"/>
          </a:xfrm>
          <a:prstGeom prst="rect">
            <a:avLst/>
          </a:prstGeom>
          <a:solidFill>
            <a:schemeClr val="accent1"/>
          </a:solidFill>
          <a:ln w="9525">
            <a:noFill/>
            <a:miter lim="800000"/>
            <a:headEnd/>
            <a:tailEnd/>
          </a:ln>
          <a:effectLst/>
        </p:spPr>
        <p:txBody>
          <a:bodyPr wrap="none" anchor="ctr"/>
          <a:lstStyle/>
          <a:p>
            <a:pPr>
              <a:defRPr/>
            </a:pPr>
            <a:endParaRPr lang="fi-FI" sz="1985">
              <a:solidFill>
                <a:srgbClr val="000000"/>
              </a:solidFill>
              <a:latin typeface="Arial" charset="0"/>
            </a:endParaRPr>
          </a:p>
        </p:txBody>
      </p:sp>
      <p:sp>
        <p:nvSpPr>
          <p:cNvPr id="6" name="Text Box 6"/>
          <p:cNvSpPr txBox="1">
            <a:spLocks noChangeArrowheads="1"/>
          </p:cNvSpPr>
          <p:nvPr userDrawn="1"/>
        </p:nvSpPr>
        <p:spPr bwMode="auto">
          <a:xfrm>
            <a:off x="666481" y="6932909"/>
            <a:ext cx="1802802" cy="339131"/>
          </a:xfrm>
          <a:prstGeom prst="rect">
            <a:avLst/>
          </a:prstGeom>
          <a:noFill/>
          <a:ln w="9525">
            <a:noFill/>
            <a:miter lim="800000"/>
            <a:headEnd/>
            <a:tailEnd/>
          </a:ln>
          <a:effectLst/>
        </p:spPr>
        <p:txBody>
          <a:bodyPr wrap="none" lIns="100521" tIns="50260" rIns="100521" bIns="50260">
            <a:spAutoFit/>
          </a:bodyPr>
          <a:lstStyle/>
          <a:p>
            <a:pPr defTabSz="1006376">
              <a:defRPr/>
            </a:pPr>
            <a:r>
              <a:rPr lang="fi-FI" sz="1544" b="1">
                <a:solidFill>
                  <a:srgbClr val="FFFFFF"/>
                </a:solidFill>
                <a:latin typeface="Verdana" pitchFamily="34" charset="0"/>
              </a:rPr>
              <a:t>TULE MUKAAN</a:t>
            </a:r>
          </a:p>
        </p:txBody>
      </p:sp>
      <p:sp>
        <p:nvSpPr>
          <p:cNvPr id="7" name="Text Box 7"/>
          <p:cNvSpPr txBox="1">
            <a:spLocks noChangeArrowheads="1"/>
          </p:cNvSpPr>
          <p:nvPr userDrawn="1"/>
        </p:nvSpPr>
        <p:spPr bwMode="auto">
          <a:xfrm>
            <a:off x="7182118" y="6990668"/>
            <a:ext cx="2738981" cy="263223"/>
          </a:xfrm>
          <a:prstGeom prst="rect">
            <a:avLst/>
          </a:prstGeom>
          <a:noFill/>
          <a:ln w="9525">
            <a:noFill/>
            <a:miter lim="800000"/>
            <a:headEnd/>
            <a:tailEnd/>
          </a:ln>
          <a:effectLst/>
        </p:spPr>
        <p:txBody>
          <a:bodyPr wrap="none" lIns="92596" tIns="46296" rIns="92596" bIns="46296">
            <a:spAutoFit/>
          </a:bodyPr>
          <a:lstStyle/>
          <a:p>
            <a:pPr algn="r" defTabSz="925866">
              <a:defRPr/>
            </a:pPr>
            <a:r>
              <a:rPr lang="fi-FI" sz="1103" dirty="0">
                <a:solidFill>
                  <a:srgbClr val="FFFFFF"/>
                </a:solidFill>
                <a:latin typeface="Verdana" pitchFamily="34" charset="0"/>
              </a:rPr>
              <a:t>Suomen Punainen Risti / Päihdetyö </a:t>
            </a:r>
          </a:p>
        </p:txBody>
      </p:sp>
      <p:pic>
        <p:nvPicPr>
          <p:cNvPr id="8" name="Picture 8" descr="PR_pu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44083" y="533840"/>
            <a:ext cx="1748816" cy="53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subTitle" idx="1"/>
          </p:nvPr>
        </p:nvSpPr>
        <p:spPr>
          <a:xfrm>
            <a:off x="495684" y="4321472"/>
            <a:ext cx="9089390" cy="1930572"/>
          </a:xfrm>
        </p:spPr>
        <p:txBody>
          <a:bodyPr/>
          <a:lstStyle>
            <a:lvl1pPr marL="0" indent="0">
              <a:buFont typeface="Times" pitchFamily="18" charset="0"/>
              <a:buNone/>
              <a:defRPr sz="2867">
                <a:solidFill>
                  <a:schemeClr val="bg1"/>
                </a:solidFill>
              </a:defRPr>
            </a:lvl1pPr>
          </a:lstStyle>
          <a:p>
            <a:r>
              <a:rPr lang="fi-FI"/>
              <a:t>Click to edit Master subtitle style</a:t>
            </a:r>
          </a:p>
        </p:txBody>
      </p:sp>
      <p:sp>
        <p:nvSpPr>
          <p:cNvPr id="5124" name="Rectangle 4"/>
          <p:cNvSpPr>
            <a:spLocks noGrp="1" noChangeArrowheads="1"/>
          </p:cNvSpPr>
          <p:nvPr>
            <p:ph type="ctrTitle" sz="quarter"/>
          </p:nvPr>
        </p:nvSpPr>
        <p:spPr>
          <a:xfrm>
            <a:off x="488258" y="2518672"/>
            <a:ext cx="9089390" cy="1620771"/>
          </a:xfrm>
        </p:spPr>
        <p:txBody>
          <a:bodyPr lIns="80105" tIns="40053" rIns="80105" bIns="40053"/>
          <a:lstStyle>
            <a:lvl1pPr>
              <a:lnSpc>
                <a:spcPts val="4838"/>
              </a:lnSpc>
              <a:defRPr sz="3859" b="1">
                <a:solidFill>
                  <a:schemeClr val="accent2"/>
                </a:solidFill>
              </a:defRPr>
            </a:lvl1pPr>
          </a:lstStyle>
          <a:p>
            <a:r>
              <a:rPr lang="fi-FI"/>
              <a:t>Click to edit Master title style</a:t>
            </a:r>
          </a:p>
        </p:txBody>
      </p:sp>
    </p:spTree>
    <p:extLst>
      <p:ext uri="{BB962C8B-B14F-4D97-AF65-F5344CB8AC3E}">
        <p14:creationId xmlns:p14="http://schemas.microsoft.com/office/powerpoint/2010/main" val="2101612915"/>
      </p:ext>
    </p:extLst>
  </p:cSld>
  <p:clrMapOvr>
    <a:masterClrMapping/>
  </p:clrMapOvr>
  <p:transition>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509588" y="1906593"/>
            <a:ext cx="4764087" cy="4749800"/>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5426075" y="1906593"/>
            <a:ext cx="4764087" cy="4749800"/>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p:cNvSpPr>
            <a:spLocks noGrp="1"/>
          </p:cNvSpPr>
          <p:nvPr>
            <p:ph type="dt" sz="half" idx="10"/>
          </p:nvPr>
        </p:nvSpPr>
        <p:spPr/>
        <p:txBody>
          <a:bodyPr/>
          <a:lstStyle>
            <a:lvl1pPr>
              <a:defRPr/>
            </a:lvl1pPr>
          </a:lstStyle>
          <a:p>
            <a:endParaRPr lang="fi-FI"/>
          </a:p>
        </p:txBody>
      </p:sp>
    </p:spTree>
  </p:cSld>
  <p:clrMapOvr>
    <a:masterClrMapping/>
  </p:clrMapOvr>
  <p:transition>
    <p:cover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5"/>
          <p:cNvSpPr>
            <a:spLocks noGrp="1" noChangeArrowheads="1"/>
          </p:cNvSpPr>
          <p:nvPr>
            <p:ph type="dt" sz="half" idx="10"/>
          </p:nvPr>
        </p:nvSpPr>
        <p:spPr>
          <a:ln/>
        </p:spPr>
        <p:txBody>
          <a:bodyPr/>
          <a:lstStyle>
            <a:lvl1pPr>
              <a:defRPr/>
            </a:lvl1pPr>
          </a:lstStyle>
          <a:p>
            <a:pPr>
              <a:defRPr/>
            </a:pPr>
            <a:endParaRPr lang="fi-FI">
              <a:solidFill>
                <a:srgbClr val="FFFFFF"/>
              </a:solidFill>
            </a:endParaRPr>
          </a:p>
        </p:txBody>
      </p:sp>
    </p:spTree>
    <p:extLst>
      <p:ext uri="{BB962C8B-B14F-4D97-AF65-F5344CB8AC3E}">
        <p14:creationId xmlns:p14="http://schemas.microsoft.com/office/powerpoint/2010/main" val="876490583"/>
      </p:ext>
    </p:extLst>
  </p:cSld>
  <p:clrMapOvr>
    <a:masterClrMapping/>
  </p:clrMapOvr>
  <p:transition>
    <p:cover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44705" y="4858812"/>
            <a:ext cx="9089390" cy="1501751"/>
          </a:xfrm>
        </p:spPr>
        <p:txBody>
          <a:bodyPr anchor="t"/>
          <a:lstStyle>
            <a:lvl1pPr algn="l">
              <a:defRPr sz="4410" b="1" cap="all"/>
            </a:lvl1pPr>
          </a:lstStyle>
          <a:p>
            <a:r>
              <a:rPr lang="fi-FI"/>
              <a:t>Muokkaa perustyyl. napsautt.</a:t>
            </a:r>
          </a:p>
        </p:txBody>
      </p:sp>
      <p:sp>
        <p:nvSpPr>
          <p:cNvPr id="3" name="Tekstin paikkamerkki 2"/>
          <p:cNvSpPr>
            <a:spLocks noGrp="1"/>
          </p:cNvSpPr>
          <p:nvPr>
            <p:ph type="body" idx="1"/>
          </p:nvPr>
        </p:nvSpPr>
        <p:spPr>
          <a:xfrm>
            <a:off x="844705" y="3204786"/>
            <a:ext cx="9089390" cy="1654026"/>
          </a:xfrm>
        </p:spPr>
        <p:txBody>
          <a:bodyPr anchor="b"/>
          <a:lstStyle>
            <a:lvl1pPr marL="0" indent="0">
              <a:buNone/>
              <a:defRPr sz="2205"/>
            </a:lvl1pPr>
            <a:lvl2pPr marL="504063" indent="0">
              <a:buNone/>
              <a:defRPr sz="1985"/>
            </a:lvl2pPr>
            <a:lvl3pPr marL="1008126" indent="0">
              <a:buNone/>
              <a:defRPr sz="1764"/>
            </a:lvl3pPr>
            <a:lvl4pPr marL="1512189" indent="0">
              <a:buNone/>
              <a:defRPr sz="1544"/>
            </a:lvl4pPr>
            <a:lvl5pPr marL="2016252" indent="0">
              <a:buNone/>
              <a:defRPr sz="1544"/>
            </a:lvl5pPr>
            <a:lvl6pPr marL="2520315" indent="0">
              <a:buNone/>
              <a:defRPr sz="1544"/>
            </a:lvl6pPr>
            <a:lvl7pPr marL="3024378" indent="0">
              <a:buNone/>
              <a:defRPr sz="1544"/>
            </a:lvl7pPr>
            <a:lvl8pPr marL="3528441" indent="0">
              <a:buNone/>
              <a:defRPr sz="1544"/>
            </a:lvl8pPr>
            <a:lvl9pPr marL="4032504" indent="0">
              <a:buNone/>
              <a:defRPr sz="1544"/>
            </a:lvl9pPr>
          </a:lstStyle>
          <a:p>
            <a:pPr lvl="0"/>
            <a:r>
              <a:rPr lang="fi-FI"/>
              <a:t>Muokkaa tekstin perustyylejä napsauttamalla</a:t>
            </a:r>
          </a:p>
        </p:txBody>
      </p:sp>
      <p:sp>
        <p:nvSpPr>
          <p:cNvPr id="4" name="Rectangle 5"/>
          <p:cNvSpPr>
            <a:spLocks noGrp="1" noChangeArrowheads="1"/>
          </p:cNvSpPr>
          <p:nvPr>
            <p:ph type="dt" sz="half" idx="10"/>
          </p:nvPr>
        </p:nvSpPr>
        <p:spPr>
          <a:ln/>
        </p:spPr>
        <p:txBody>
          <a:bodyPr/>
          <a:lstStyle>
            <a:lvl1pPr>
              <a:defRPr/>
            </a:lvl1pPr>
          </a:lstStyle>
          <a:p>
            <a:pPr>
              <a:defRPr/>
            </a:pPr>
            <a:endParaRPr lang="fi-FI">
              <a:solidFill>
                <a:srgbClr val="FFFFFF"/>
              </a:solidFill>
            </a:endParaRPr>
          </a:p>
        </p:txBody>
      </p:sp>
    </p:spTree>
    <p:extLst>
      <p:ext uri="{BB962C8B-B14F-4D97-AF65-F5344CB8AC3E}">
        <p14:creationId xmlns:p14="http://schemas.microsoft.com/office/powerpoint/2010/main" val="203496333"/>
      </p:ext>
    </p:extLst>
  </p:cSld>
  <p:clrMapOvr>
    <a:masterClrMapping/>
  </p:clrMapOvr>
  <p:transition>
    <p:cover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508680" y="1906070"/>
            <a:ext cx="4750766" cy="4750293"/>
          </a:xfrm>
        </p:spPr>
        <p:txBody>
          <a:bodyPr/>
          <a:lstStyle>
            <a:lvl1pPr>
              <a:defRPr sz="3087"/>
            </a:lvl1pPr>
            <a:lvl2pPr>
              <a:defRPr sz="2646"/>
            </a:lvl2pPr>
            <a:lvl3pPr>
              <a:defRPr sz="2205"/>
            </a:lvl3pPr>
            <a:lvl4pPr>
              <a:defRPr sz="1985"/>
            </a:lvl4pPr>
            <a:lvl5pPr>
              <a:defRPr sz="1985"/>
            </a:lvl5pPr>
            <a:lvl6pPr>
              <a:defRPr sz="1985"/>
            </a:lvl6pPr>
            <a:lvl7pPr>
              <a:defRPr sz="1985"/>
            </a:lvl7pPr>
            <a:lvl8pPr>
              <a:defRPr sz="1985"/>
            </a:lvl8pPr>
            <a:lvl9pPr>
              <a:defRPr sz="1985"/>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5437669" y="1906070"/>
            <a:ext cx="4752622" cy="4750293"/>
          </a:xfrm>
        </p:spPr>
        <p:txBody>
          <a:bodyPr/>
          <a:lstStyle>
            <a:lvl1pPr>
              <a:defRPr sz="3087"/>
            </a:lvl1pPr>
            <a:lvl2pPr>
              <a:defRPr sz="2646"/>
            </a:lvl2pPr>
            <a:lvl3pPr>
              <a:defRPr sz="2205"/>
            </a:lvl3pPr>
            <a:lvl4pPr>
              <a:defRPr sz="1985"/>
            </a:lvl4pPr>
            <a:lvl5pPr>
              <a:defRPr sz="1985"/>
            </a:lvl5pPr>
            <a:lvl6pPr>
              <a:defRPr sz="1985"/>
            </a:lvl6pPr>
            <a:lvl7pPr>
              <a:defRPr sz="1985"/>
            </a:lvl7pPr>
            <a:lvl8pPr>
              <a:defRPr sz="1985"/>
            </a:lvl8pPr>
            <a:lvl9pPr>
              <a:defRPr sz="1985"/>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Rectangle 5"/>
          <p:cNvSpPr>
            <a:spLocks noGrp="1" noChangeArrowheads="1"/>
          </p:cNvSpPr>
          <p:nvPr>
            <p:ph type="dt" sz="half" idx="10"/>
          </p:nvPr>
        </p:nvSpPr>
        <p:spPr>
          <a:ln/>
        </p:spPr>
        <p:txBody>
          <a:bodyPr/>
          <a:lstStyle>
            <a:lvl1pPr>
              <a:defRPr/>
            </a:lvl1pPr>
          </a:lstStyle>
          <a:p>
            <a:pPr>
              <a:defRPr/>
            </a:pPr>
            <a:endParaRPr lang="fi-FI">
              <a:solidFill>
                <a:srgbClr val="FFFFFF"/>
              </a:solidFill>
            </a:endParaRPr>
          </a:p>
        </p:txBody>
      </p:sp>
    </p:spTree>
    <p:extLst>
      <p:ext uri="{BB962C8B-B14F-4D97-AF65-F5344CB8AC3E}">
        <p14:creationId xmlns:p14="http://schemas.microsoft.com/office/powerpoint/2010/main" val="1732072445"/>
      </p:ext>
    </p:extLst>
  </p:cSld>
  <p:clrMapOvr>
    <a:masterClrMapping/>
  </p:clrMapOvr>
  <p:transition>
    <p:cover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534670" y="302801"/>
            <a:ext cx="9624060" cy="1260211"/>
          </a:xfrm>
        </p:spPr>
        <p:txBody>
          <a:bodyPr/>
          <a:lstStyle>
            <a:lvl1pPr>
              <a:defRPr/>
            </a:lvl1pPr>
          </a:lstStyle>
          <a:p>
            <a:r>
              <a:rPr lang="fi-FI"/>
              <a:t>Muokkaa perustyyl. napsautt.</a:t>
            </a:r>
          </a:p>
        </p:txBody>
      </p:sp>
      <p:sp>
        <p:nvSpPr>
          <p:cNvPr id="3" name="Tekstin paikkamerkki 2"/>
          <p:cNvSpPr>
            <a:spLocks noGrp="1"/>
          </p:cNvSpPr>
          <p:nvPr>
            <p:ph type="body" idx="1"/>
          </p:nvPr>
        </p:nvSpPr>
        <p:spPr>
          <a:xfrm>
            <a:off x="534670" y="1692533"/>
            <a:ext cx="4724775" cy="705367"/>
          </a:xfrm>
        </p:spPr>
        <p:txBody>
          <a:bodyPr anchor="b"/>
          <a:lstStyle>
            <a:lvl1pPr marL="0" indent="0">
              <a:buNone/>
              <a:defRPr sz="2646" b="1"/>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fi-FI"/>
              <a:t>Muokkaa tekstin perustyylejä napsauttamalla</a:t>
            </a:r>
          </a:p>
        </p:txBody>
      </p:sp>
      <p:sp>
        <p:nvSpPr>
          <p:cNvPr id="4" name="Sisällön paikkamerkki 3"/>
          <p:cNvSpPr>
            <a:spLocks noGrp="1"/>
          </p:cNvSpPr>
          <p:nvPr>
            <p:ph sz="half" idx="2"/>
          </p:nvPr>
        </p:nvSpPr>
        <p:spPr>
          <a:xfrm>
            <a:off x="534670" y="2397901"/>
            <a:ext cx="4724775" cy="4356478"/>
          </a:xfrm>
        </p:spPr>
        <p:txBody>
          <a:bodyPr/>
          <a:lstStyle>
            <a:lvl1pPr>
              <a:defRPr sz="2646"/>
            </a:lvl1pPr>
            <a:lvl2pPr>
              <a:defRPr sz="2205"/>
            </a:lvl2pPr>
            <a:lvl3pPr>
              <a:defRPr sz="1985"/>
            </a:lvl3pPr>
            <a:lvl4pPr>
              <a:defRPr sz="1764"/>
            </a:lvl4pPr>
            <a:lvl5pPr>
              <a:defRPr sz="1764"/>
            </a:lvl5pPr>
            <a:lvl6pPr>
              <a:defRPr sz="1764"/>
            </a:lvl6pPr>
            <a:lvl7pPr>
              <a:defRPr sz="1764"/>
            </a:lvl7pPr>
            <a:lvl8pPr>
              <a:defRPr sz="1764"/>
            </a:lvl8pPr>
            <a:lvl9pPr>
              <a:defRPr sz="1764"/>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5432099" y="1692533"/>
            <a:ext cx="4726631" cy="705367"/>
          </a:xfrm>
        </p:spPr>
        <p:txBody>
          <a:bodyPr anchor="b"/>
          <a:lstStyle>
            <a:lvl1pPr marL="0" indent="0">
              <a:buNone/>
              <a:defRPr sz="2646" b="1"/>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fi-FI"/>
              <a:t>Muokkaa tekstin perustyylejä napsauttamalla</a:t>
            </a:r>
          </a:p>
        </p:txBody>
      </p:sp>
      <p:sp>
        <p:nvSpPr>
          <p:cNvPr id="6" name="Sisällön paikkamerkki 5"/>
          <p:cNvSpPr>
            <a:spLocks noGrp="1"/>
          </p:cNvSpPr>
          <p:nvPr>
            <p:ph sz="quarter" idx="4"/>
          </p:nvPr>
        </p:nvSpPr>
        <p:spPr>
          <a:xfrm>
            <a:off x="5432099" y="2397901"/>
            <a:ext cx="4726631" cy="4356478"/>
          </a:xfrm>
        </p:spPr>
        <p:txBody>
          <a:bodyPr/>
          <a:lstStyle>
            <a:lvl1pPr>
              <a:defRPr sz="2646"/>
            </a:lvl1pPr>
            <a:lvl2pPr>
              <a:defRPr sz="2205"/>
            </a:lvl2pPr>
            <a:lvl3pPr>
              <a:defRPr sz="1985"/>
            </a:lvl3pPr>
            <a:lvl4pPr>
              <a:defRPr sz="1764"/>
            </a:lvl4pPr>
            <a:lvl5pPr>
              <a:defRPr sz="1764"/>
            </a:lvl5pPr>
            <a:lvl6pPr>
              <a:defRPr sz="1764"/>
            </a:lvl6pPr>
            <a:lvl7pPr>
              <a:defRPr sz="1764"/>
            </a:lvl7pPr>
            <a:lvl8pPr>
              <a:defRPr sz="1764"/>
            </a:lvl8pPr>
            <a:lvl9pPr>
              <a:defRPr sz="1764"/>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Rectangle 5"/>
          <p:cNvSpPr>
            <a:spLocks noGrp="1" noChangeArrowheads="1"/>
          </p:cNvSpPr>
          <p:nvPr>
            <p:ph type="dt" sz="half" idx="10"/>
          </p:nvPr>
        </p:nvSpPr>
        <p:spPr>
          <a:ln/>
        </p:spPr>
        <p:txBody>
          <a:bodyPr/>
          <a:lstStyle>
            <a:lvl1pPr>
              <a:defRPr/>
            </a:lvl1pPr>
          </a:lstStyle>
          <a:p>
            <a:pPr>
              <a:defRPr/>
            </a:pPr>
            <a:endParaRPr lang="fi-FI">
              <a:solidFill>
                <a:srgbClr val="FFFFFF"/>
              </a:solidFill>
            </a:endParaRPr>
          </a:p>
        </p:txBody>
      </p:sp>
    </p:spTree>
    <p:extLst>
      <p:ext uri="{BB962C8B-B14F-4D97-AF65-F5344CB8AC3E}">
        <p14:creationId xmlns:p14="http://schemas.microsoft.com/office/powerpoint/2010/main" val="2077554720"/>
      </p:ext>
    </p:extLst>
  </p:cSld>
  <p:clrMapOvr>
    <a:masterClrMapping/>
  </p:clrMapOvr>
  <p:transition>
    <p:cover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Rectangle 5"/>
          <p:cNvSpPr>
            <a:spLocks noGrp="1" noChangeArrowheads="1"/>
          </p:cNvSpPr>
          <p:nvPr>
            <p:ph type="dt" sz="half" idx="10"/>
          </p:nvPr>
        </p:nvSpPr>
        <p:spPr>
          <a:ln/>
        </p:spPr>
        <p:txBody>
          <a:bodyPr/>
          <a:lstStyle>
            <a:lvl1pPr>
              <a:defRPr/>
            </a:lvl1pPr>
          </a:lstStyle>
          <a:p>
            <a:pPr>
              <a:defRPr/>
            </a:pPr>
            <a:endParaRPr lang="fi-FI">
              <a:solidFill>
                <a:srgbClr val="FFFFFF"/>
              </a:solidFill>
            </a:endParaRPr>
          </a:p>
        </p:txBody>
      </p:sp>
    </p:spTree>
    <p:extLst>
      <p:ext uri="{BB962C8B-B14F-4D97-AF65-F5344CB8AC3E}">
        <p14:creationId xmlns:p14="http://schemas.microsoft.com/office/powerpoint/2010/main" val="139292899"/>
      </p:ext>
    </p:extLst>
  </p:cSld>
  <p:clrMapOvr>
    <a:masterClrMapping/>
  </p:clrMapOvr>
  <p:transition>
    <p:cover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fi-FI">
              <a:solidFill>
                <a:srgbClr val="FFFFFF"/>
              </a:solidFill>
            </a:endParaRPr>
          </a:p>
        </p:txBody>
      </p:sp>
    </p:spTree>
    <p:extLst>
      <p:ext uri="{BB962C8B-B14F-4D97-AF65-F5344CB8AC3E}">
        <p14:creationId xmlns:p14="http://schemas.microsoft.com/office/powerpoint/2010/main" val="4145426445"/>
      </p:ext>
    </p:extLst>
  </p:cSld>
  <p:clrMapOvr>
    <a:masterClrMapping/>
  </p:clrMapOvr>
  <p:transition>
    <p:cover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534671" y="301050"/>
            <a:ext cx="3518055" cy="1281214"/>
          </a:xfrm>
        </p:spPr>
        <p:txBody>
          <a:bodyPr anchor="b"/>
          <a:lstStyle>
            <a:lvl1pPr algn="l">
              <a:defRPr sz="2205" b="1"/>
            </a:lvl1pPr>
          </a:lstStyle>
          <a:p>
            <a:r>
              <a:rPr lang="fi-FI"/>
              <a:t>Muokkaa perustyyl. napsautt.</a:t>
            </a:r>
          </a:p>
        </p:txBody>
      </p:sp>
      <p:sp>
        <p:nvSpPr>
          <p:cNvPr id="3" name="Sisällön paikkamerkki 2"/>
          <p:cNvSpPr>
            <a:spLocks noGrp="1"/>
          </p:cNvSpPr>
          <p:nvPr>
            <p:ph idx="1"/>
          </p:nvPr>
        </p:nvSpPr>
        <p:spPr>
          <a:xfrm>
            <a:off x="4180822" y="301051"/>
            <a:ext cx="5977908" cy="6453328"/>
          </a:xfrm>
        </p:spPr>
        <p:txBody>
          <a:bodyPr/>
          <a:lstStyle>
            <a:lvl1pPr>
              <a:defRPr sz="3528"/>
            </a:lvl1pPr>
            <a:lvl2pPr>
              <a:defRPr sz="3087"/>
            </a:lvl2pPr>
            <a:lvl3pPr>
              <a:defRPr sz="2646"/>
            </a:lvl3pPr>
            <a:lvl4pPr>
              <a:defRPr sz="2205"/>
            </a:lvl4pPr>
            <a:lvl5pPr>
              <a:defRPr sz="2205"/>
            </a:lvl5pPr>
            <a:lvl6pPr>
              <a:defRPr sz="2205"/>
            </a:lvl6pPr>
            <a:lvl7pPr>
              <a:defRPr sz="2205"/>
            </a:lvl7pPr>
            <a:lvl8pPr>
              <a:defRPr sz="2205"/>
            </a:lvl8pPr>
            <a:lvl9pPr>
              <a:defRPr sz="2205"/>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534671" y="1582265"/>
            <a:ext cx="3518055" cy="5172114"/>
          </a:xfrm>
        </p:spPr>
        <p:txBody>
          <a:bodyPr/>
          <a:lstStyle>
            <a:lvl1pPr marL="0" indent="0">
              <a:buNone/>
              <a:defRPr sz="1544"/>
            </a:lvl1pPr>
            <a:lvl2pPr marL="504063" indent="0">
              <a:buNone/>
              <a:defRPr sz="1323"/>
            </a:lvl2pPr>
            <a:lvl3pPr marL="1008126" indent="0">
              <a:buNone/>
              <a:defRPr sz="1103"/>
            </a:lvl3pPr>
            <a:lvl4pPr marL="1512189" indent="0">
              <a:buNone/>
              <a:defRPr sz="992"/>
            </a:lvl4pPr>
            <a:lvl5pPr marL="2016252" indent="0">
              <a:buNone/>
              <a:defRPr sz="992"/>
            </a:lvl5pPr>
            <a:lvl6pPr marL="2520315" indent="0">
              <a:buNone/>
              <a:defRPr sz="992"/>
            </a:lvl6pPr>
            <a:lvl7pPr marL="3024378" indent="0">
              <a:buNone/>
              <a:defRPr sz="992"/>
            </a:lvl7pPr>
            <a:lvl8pPr marL="3528441" indent="0">
              <a:buNone/>
              <a:defRPr sz="992"/>
            </a:lvl8pPr>
            <a:lvl9pPr marL="4032504" indent="0">
              <a:buNone/>
              <a:defRPr sz="992"/>
            </a:lvl9pPr>
          </a:lstStyle>
          <a:p>
            <a:pPr lvl="0"/>
            <a:r>
              <a:rPr lang="fi-FI"/>
              <a:t>Muokkaa tekstin perustyylejä napsauttamalla</a:t>
            </a:r>
          </a:p>
        </p:txBody>
      </p:sp>
      <p:sp>
        <p:nvSpPr>
          <p:cNvPr id="5" name="Rectangle 5"/>
          <p:cNvSpPr>
            <a:spLocks noGrp="1" noChangeArrowheads="1"/>
          </p:cNvSpPr>
          <p:nvPr>
            <p:ph type="dt" sz="half" idx="10"/>
          </p:nvPr>
        </p:nvSpPr>
        <p:spPr>
          <a:ln/>
        </p:spPr>
        <p:txBody>
          <a:bodyPr/>
          <a:lstStyle>
            <a:lvl1pPr>
              <a:defRPr/>
            </a:lvl1pPr>
          </a:lstStyle>
          <a:p>
            <a:pPr>
              <a:defRPr/>
            </a:pPr>
            <a:endParaRPr lang="fi-FI">
              <a:solidFill>
                <a:srgbClr val="FFFFFF"/>
              </a:solidFill>
            </a:endParaRPr>
          </a:p>
        </p:txBody>
      </p:sp>
    </p:spTree>
    <p:extLst>
      <p:ext uri="{BB962C8B-B14F-4D97-AF65-F5344CB8AC3E}">
        <p14:creationId xmlns:p14="http://schemas.microsoft.com/office/powerpoint/2010/main" val="358102249"/>
      </p:ext>
    </p:extLst>
  </p:cSld>
  <p:clrMapOvr>
    <a:masterClrMapping/>
  </p:clrMapOvr>
  <p:transition>
    <p:cover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095981" y="5292884"/>
            <a:ext cx="6416040" cy="624855"/>
          </a:xfrm>
        </p:spPr>
        <p:txBody>
          <a:bodyPr anchor="b"/>
          <a:lstStyle>
            <a:lvl1pPr algn="l">
              <a:defRPr sz="2205" b="1"/>
            </a:lvl1pPr>
          </a:lstStyle>
          <a:p>
            <a:r>
              <a:rPr lang="fi-FI"/>
              <a:t>Muokkaa perustyyl. napsautt.</a:t>
            </a:r>
          </a:p>
        </p:txBody>
      </p:sp>
      <p:sp>
        <p:nvSpPr>
          <p:cNvPr id="3" name="Kuvan paikkamerkki 2"/>
          <p:cNvSpPr>
            <a:spLocks noGrp="1"/>
          </p:cNvSpPr>
          <p:nvPr>
            <p:ph type="pic" idx="1"/>
          </p:nvPr>
        </p:nvSpPr>
        <p:spPr>
          <a:xfrm>
            <a:off x="2095981" y="675613"/>
            <a:ext cx="6416040" cy="4536758"/>
          </a:xfrm>
        </p:spPr>
        <p:txBody>
          <a:bodyPr/>
          <a:lstStyle>
            <a:lvl1pPr marL="0" indent="0">
              <a:buNone/>
              <a:defRPr sz="3528"/>
            </a:lvl1pPr>
            <a:lvl2pPr marL="504063" indent="0">
              <a:buNone/>
              <a:defRPr sz="3087"/>
            </a:lvl2pPr>
            <a:lvl3pPr marL="1008126" indent="0">
              <a:buNone/>
              <a:defRPr sz="2646"/>
            </a:lvl3pPr>
            <a:lvl4pPr marL="1512189" indent="0">
              <a:buNone/>
              <a:defRPr sz="2205"/>
            </a:lvl4pPr>
            <a:lvl5pPr marL="2016252" indent="0">
              <a:buNone/>
              <a:defRPr sz="2205"/>
            </a:lvl5pPr>
            <a:lvl6pPr marL="2520315" indent="0">
              <a:buNone/>
              <a:defRPr sz="2205"/>
            </a:lvl6pPr>
            <a:lvl7pPr marL="3024378" indent="0">
              <a:buNone/>
              <a:defRPr sz="2205"/>
            </a:lvl7pPr>
            <a:lvl8pPr marL="3528441" indent="0">
              <a:buNone/>
              <a:defRPr sz="2205"/>
            </a:lvl8pPr>
            <a:lvl9pPr marL="4032504" indent="0">
              <a:buNone/>
              <a:defRPr sz="2205"/>
            </a:lvl9pPr>
          </a:lstStyle>
          <a:p>
            <a:pPr lvl="0"/>
            <a:endParaRPr lang="fi-FI" noProof="0"/>
          </a:p>
        </p:txBody>
      </p:sp>
      <p:sp>
        <p:nvSpPr>
          <p:cNvPr id="4" name="Tekstin paikkamerkki 3"/>
          <p:cNvSpPr>
            <a:spLocks noGrp="1"/>
          </p:cNvSpPr>
          <p:nvPr>
            <p:ph type="body" sz="half" idx="2"/>
          </p:nvPr>
        </p:nvSpPr>
        <p:spPr>
          <a:xfrm>
            <a:off x="2095981" y="5917739"/>
            <a:ext cx="6416040" cy="887398"/>
          </a:xfrm>
        </p:spPr>
        <p:txBody>
          <a:bodyPr/>
          <a:lstStyle>
            <a:lvl1pPr marL="0" indent="0">
              <a:buNone/>
              <a:defRPr sz="1544"/>
            </a:lvl1pPr>
            <a:lvl2pPr marL="504063" indent="0">
              <a:buNone/>
              <a:defRPr sz="1323"/>
            </a:lvl2pPr>
            <a:lvl3pPr marL="1008126" indent="0">
              <a:buNone/>
              <a:defRPr sz="1103"/>
            </a:lvl3pPr>
            <a:lvl4pPr marL="1512189" indent="0">
              <a:buNone/>
              <a:defRPr sz="992"/>
            </a:lvl4pPr>
            <a:lvl5pPr marL="2016252" indent="0">
              <a:buNone/>
              <a:defRPr sz="992"/>
            </a:lvl5pPr>
            <a:lvl6pPr marL="2520315" indent="0">
              <a:buNone/>
              <a:defRPr sz="992"/>
            </a:lvl6pPr>
            <a:lvl7pPr marL="3024378" indent="0">
              <a:buNone/>
              <a:defRPr sz="992"/>
            </a:lvl7pPr>
            <a:lvl8pPr marL="3528441" indent="0">
              <a:buNone/>
              <a:defRPr sz="992"/>
            </a:lvl8pPr>
            <a:lvl9pPr marL="4032504" indent="0">
              <a:buNone/>
              <a:defRPr sz="992"/>
            </a:lvl9pPr>
          </a:lstStyle>
          <a:p>
            <a:pPr lvl="0"/>
            <a:r>
              <a:rPr lang="fi-FI"/>
              <a:t>Muokkaa tekstin perustyylejä napsauttamalla</a:t>
            </a:r>
          </a:p>
        </p:txBody>
      </p:sp>
      <p:sp>
        <p:nvSpPr>
          <p:cNvPr id="5" name="Rectangle 5"/>
          <p:cNvSpPr>
            <a:spLocks noGrp="1" noChangeArrowheads="1"/>
          </p:cNvSpPr>
          <p:nvPr>
            <p:ph type="dt" sz="half" idx="10"/>
          </p:nvPr>
        </p:nvSpPr>
        <p:spPr>
          <a:ln/>
        </p:spPr>
        <p:txBody>
          <a:bodyPr/>
          <a:lstStyle>
            <a:lvl1pPr>
              <a:defRPr/>
            </a:lvl1pPr>
          </a:lstStyle>
          <a:p>
            <a:pPr>
              <a:defRPr/>
            </a:pPr>
            <a:endParaRPr lang="fi-FI">
              <a:solidFill>
                <a:srgbClr val="FFFFFF"/>
              </a:solidFill>
            </a:endParaRPr>
          </a:p>
        </p:txBody>
      </p:sp>
    </p:spTree>
    <p:extLst>
      <p:ext uri="{BB962C8B-B14F-4D97-AF65-F5344CB8AC3E}">
        <p14:creationId xmlns:p14="http://schemas.microsoft.com/office/powerpoint/2010/main" val="655741034"/>
      </p:ext>
    </p:extLst>
  </p:cSld>
  <p:clrMapOvr>
    <a:masterClrMapping/>
  </p:clrMapOvr>
  <p:transition>
    <p:cover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5"/>
          <p:cNvSpPr>
            <a:spLocks noGrp="1" noChangeArrowheads="1"/>
          </p:cNvSpPr>
          <p:nvPr>
            <p:ph type="dt" sz="half" idx="10"/>
          </p:nvPr>
        </p:nvSpPr>
        <p:spPr>
          <a:ln/>
        </p:spPr>
        <p:txBody>
          <a:bodyPr/>
          <a:lstStyle>
            <a:lvl1pPr>
              <a:defRPr/>
            </a:lvl1pPr>
          </a:lstStyle>
          <a:p>
            <a:pPr>
              <a:defRPr/>
            </a:pPr>
            <a:endParaRPr lang="fi-FI">
              <a:solidFill>
                <a:srgbClr val="FFFFFF"/>
              </a:solidFill>
            </a:endParaRPr>
          </a:p>
        </p:txBody>
      </p:sp>
    </p:spTree>
    <p:extLst>
      <p:ext uri="{BB962C8B-B14F-4D97-AF65-F5344CB8AC3E}">
        <p14:creationId xmlns:p14="http://schemas.microsoft.com/office/powerpoint/2010/main" val="3463912774"/>
      </p:ext>
    </p:extLst>
  </p:cSld>
  <p:clrMapOvr>
    <a:masterClrMapping/>
  </p:clrMapOvr>
  <p:transition>
    <p:cover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7771281" y="231039"/>
            <a:ext cx="2419011" cy="6425324"/>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508679" y="231039"/>
            <a:ext cx="7084378" cy="6425324"/>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5"/>
          <p:cNvSpPr>
            <a:spLocks noGrp="1" noChangeArrowheads="1"/>
          </p:cNvSpPr>
          <p:nvPr>
            <p:ph type="dt" sz="half" idx="10"/>
          </p:nvPr>
        </p:nvSpPr>
        <p:spPr>
          <a:ln/>
        </p:spPr>
        <p:txBody>
          <a:bodyPr/>
          <a:lstStyle>
            <a:lvl1pPr>
              <a:defRPr/>
            </a:lvl1pPr>
          </a:lstStyle>
          <a:p>
            <a:pPr>
              <a:defRPr/>
            </a:pPr>
            <a:endParaRPr lang="fi-FI">
              <a:solidFill>
                <a:srgbClr val="FFFFFF"/>
              </a:solidFill>
            </a:endParaRPr>
          </a:p>
        </p:txBody>
      </p:sp>
    </p:spTree>
    <p:extLst>
      <p:ext uri="{BB962C8B-B14F-4D97-AF65-F5344CB8AC3E}">
        <p14:creationId xmlns:p14="http://schemas.microsoft.com/office/powerpoint/2010/main" val="1307819874"/>
      </p:ext>
    </p:extLst>
  </p:cSld>
  <p:clrMapOvr>
    <a:masterClrMapping/>
  </p:clrMapOvr>
  <p:transition>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993" y="303218"/>
            <a:ext cx="9623425" cy="1260475"/>
          </a:xfrm>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534991" y="1692277"/>
            <a:ext cx="4724400" cy="704850"/>
          </a:xfrm>
        </p:spPr>
        <p:txBody>
          <a:bodyPr anchor="b"/>
          <a:lstStyle>
            <a:lvl1pPr marL="0" indent="0">
              <a:buNone/>
              <a:defRPr sz="2400" b="1"/>
            </a:lvl1pPr>
            <a:lvl2pPr marL="456798" indent="0">
              <a:buNone/>
              <a:defRPr sz="2100" b="1"/>
            </a:lvl2pPr>
            <a:lvl3pPr marL="913592" indent="0">
              <a:buNone/>
              <a:defRPr sz="1800" b="1"/>
            </a:lvl3pPr>
            <a:lvl4pPr marL="1370390" indent="0">
              <a:buNone/>
              <a:defRPr sz="1600" b="1"/>
            </a:lvl4pPr>
            <a:lvl5pPr marL="1827187" indent="0">
              <a:buNone/>
              <a:defRPr sz="1600" b="1"/>
            </a:lvl5pPr>
            <a:lvl6pPr marL="2283984" indent="0">
              <a:buNone/>
              <a:defRPr sz="1600" b="1"/>
            </a:lvl6pPr>
            <a:lvl7pPr marL="2740782" indent="0">
              <a:buNone/>
              <a:defRPr sz="1600" b="1"/>
            </a:lvl7pPr>
            <a:lvl8pPr marL="3197577" indent="0">
              <a:buNone/>
              <a:defRPr sz="1600" b="1"/>
            </a:lvl8pPr>
            <a:lvl9pPr marL="3654373" indent="0">
              <a:buNone/>
              <a:defRPr sz="1600" b="1"/>
            </a:lvl9pPr>
          </a:lstStyle>
          <a:p>
            <a:pPr lvl="0"/>
            <a:r>
              <a:rPr lang="en-US"/>
              <a:t>Click to edit Master text styles</a:t>
            </a:r>
          </a:p>
        </p:txBody>
      </p:sp>
      <p:sp>
        <p:nvSpPr>
          <p:cNvPr id="4" name="Content Placeholder 3"/>
          <p:cNvSpPr>
            <a:spLocks noGrp="1"/>
          </p:cNvSpPr>
          <p:nvPr>
            <p:ph sz="half" idx="2"/>
          </p:nvPr>
        </p:nvSpPr>
        <p:spPr>
          <a:xfrm>
            <a:off x="534991" y="2397128"/>
            <a:ext cx="4724400" cy="43576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5432429" y="1692277"/>
            <a:ext cx="4725988" cy="704850"/>
          </a:xfrm>
        </p:spPr>
        <p:txBody>
          <a:bodyPr anchor="b"/>
          <a:lstStyle>
            <a:lvl1pPr marL="0" indent="0">
              <a:buNone/>
              <a:defRPr sz="2400" b="1"/>
            </a:lvl1pPr>
            <a:lvl2pPr marL="456798" indent="0">
              <a:buNone/>
              <a:defRPr sz="2100" b="1"/>
            </a:lvl2pPr>
            <a:lvl3pPr marL="913592" indent="0">
              <a:buNone/>
              <a:defRPr sz="1800" b="1"/>
            </a:lvl3pPr>
            <a:lvl4pPr marL="1370390" indent="0">
              <a:buNone/>
              <a:defRPr sz="1600" b="1"/>
            </a:lvl4pPr>
            <a:lvl5pPr marL="1827187" indent="0">
              <a:buNone/>
              <a:defRPr sz="1600" b="1"/>
            </a:lvl5pPr>
            <a:lvl6pPr marL="2283984" indent="0">
              <a:buNone/>
              <a:defRPr sz="1600" b="1"/>
            </a:lvl6pPr>
            <a:lvl7pPr marL="2740782" indent="0">
              <a:buNone/>
              <a:defRPr sz="1600" b="1"/>
            </a:lvl7pPr>
            <a:lvl8pPr marL="3197577" indent="0">
              <a:buNone/>
              <a:defRPr sz="1600" b="1"/>
            </a:lvl8pPr>
            <a:lvl9pPr marL="365437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32429" y="2397128"/>
            <a:ext cx="4725988" cy="43576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p:cNvSpPr>
            <a:spLocks noGrp="1"/>
          </p:cNvSpPr>
          <p:nvPr>
            <p:ph type="dt" sz="half" idx="10"/>
          </p:nvPr>
        </p:nvSpPr>
        <p:spPr/>
        <p:txBody>
          <a:bodyPr/>
          <a:lstStyle>
            <a:lvl1pPr>
              <a:defRPr/>
            </a:lvl1pPr>
          </a:lstStyle>
          <a:p>
            <a:endParaRPr lang="fi-FI"/>
          </a:p>
        </p:txBody>
      </p:sp>
    </p:spTree>
  </p:cSld>
  <p:clrMapOvr>
    <a:masterClrMapping/>
  </p:clrMapOvr>
  <p:transition>
    <p:cover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fourObj" preserve="1">
  <p:cSld name="Otsikko ja neljä sisältökohdetta">
    <p:spTree>
      <p:nvGrpSpPr>
        <p:cNvPr id="1" name=""/>
        <p:cNvGrpSpPr/>
        <p:nvPr/>
      </p:nvGrpSpPr>
      <p:grpSpPr>
        <a:xfrm>
          <a:off x="0" y="0"/>
          <a:ext cx="0" cy="0"/>
          <a:chOff x="0" y="0"/>
          <a:chExt cx="0" cy="0"/>
        </a:xfrm>
      </p:grpSpPr>
      <p:sp>
        <p:nvSpPr>
          <p:cNvPr id="2" name="Otsikko 1"/>
          <p:cNvSpPr>
            <a:spLocks noGrp="1"/>
          </p:cNvSpPr>
          <p:nvPr>
            <p:ph type="title" sz="quarter"/>
          </p:nvPr>
        </p:nvSpPr>
        <p:spPr>
          <a:xfrm>
            <a:off x="553236" y="231039"/>
            <a:ext cx="7704446" cy="1370479"/>
          </a:xfrm>
        </p:spPr>
        <p:txBody>
          <a:bodyPr/>
          <a:lstStyle/>
          <a:p>
            <a:r>
              <a:rPr lang="fi-FI"/>
              <a:t>Muokkaa perustyyl. napsautt.</a:t>
            </a:r>
          </a:p>
        </p:txBody>
      </p:sp>
      <p:sp>
        <p:nvSpPr>
          <p:cNvPr id="3" name="Sisällön paikkamerkki 2"/>
          <p:cNvSpPr>
            <a:spLocks noGrp="1"/>
          </p:cNvSpPr>
          <p:nvPr>
            <p:ph sz="quarter" idx="1"/>
          </p:nvPr>
        </p:nvSpPr>
        <p:spPr>
          <a:xfrm>
            <a:off x="508680" y="1906070"/>
            <a:ext cx="4750766" cy="229113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quarter" idx="2"/>
          </p:nvPr>
        </p:nvSpPr>
        <p:spPr>
          <a:xfrm>
            <a:off x="5437669" y="1906070"/>
            <a:ext cx="4752622" cy="229113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Sisällön paikkamerkki 4"/>
          <p:cNvSpPr>
            <a:spLocks noGrp="1"/>
          </p:cNvSpPr>
          <p:nvPr>
            <p:ph sz="quarter" idx="3"/>
          </p:nvPr>
        </p:nvSpPr>
        <p:spPr>
          <a:xfrm>
            <a:off x="508680" y="4365229"/>
            <a:ext cx="4750766" cy="229113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Sisällön paikkamerkki 5"/>
          <p:cNvSpPr>
            <a:spLocks noGrp="1"/>
          </p:cNvSpPr>
          <p:nvPr>
            <p:ph sz="quarter" idx="4"/>
          </p:nvPr>
        </p:nvSpPr>
        <p:spPr>
          <a:xfrm>
            <a:off x="5437669" y="4365229"/>
            <a:ext cx="4752622" cy="229113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Rectangle 5"/>
          <p:cNvSpPr>
            <a:spLocks noGrp="1" noChangeArrowheads="1"/>
          </p:cNvSpPr>
          <p:nvPr>
            <p:ph type="dt" sz="half" idx="10"/>
          </p:nvPr>
        </p:nvSpPr>
        <p:spPr>
          <a:ln/>
        </p:spPr>
        <p:txBody>
          <a:bodyPr/>
          <a:lstStyle>
            <a:lvl1pPr>
              <a:defRPr/>
            </a:lvl1pPr>
          </a:lstStyle>
          <a:p>
            <a:pPr>
              <a:defRPr/>
            </a:pPr>
            <a:endParaRPr lang="fi-FI">
              <a:solidFill>
                <a:srgbClr val="FFFFFF"/>
              </a:solidFill>
            </a:endParaRPr>
          </a:p>
        </p:txBody>
      </p:sp>
    </p:spTree>
    <p:extLst>
      <p:ext uri="{BB962C8B-B14F-4D97-AF65-F5344CB8AC3E}">
        <p14:creationId xmlns:p14="http://schemas.microsoft.com/office/powerpoint/2010/main" val="2859578551"/>
      </p:ext>
    </p:extLst>
  </p:cSld>
  <p:clrMapOvr>
    <a:masterClrMapping/>
  </p:clrMapOvr>
  <p:transition>
    <p:cover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dgm" preserve="1">
  <p:cSld name="Otsikko sekä kaaviokuva tai organisaatiokaavio">
    <p:spTree>
      <p:nvGrpSpPr>
        <p:cNvPr id="1" name=""/>
        <p:cNvGrpSpPr/>
        <p:nvPr/>
      </p:nvGrpSpPr>
      <p:grpSpPr>
        <a:xfrm>
          <a:off x="0" y="0"/>
          <a:ext cx="0" cy="0"/>
          <a:chOff x="0" y="0"/>
          <a:chExt cx="0" cy="0"/>
        </a:xfrm>
      </p:grpSpPr>
      <p:sp>
        <p:nvSpPr>
          <p:cNvPr id="2" name="Otsikko 1"/>
          <p:cNvSpPr>
            <a:spLocks noGrp="1"/>
          </p:cNvSpPr>
          <p:nvPr>
            <p:ph type="title"/>
          </p:nvPr>
        </p:nvSpPr>
        <p:spPr>
          <a:xfrm>
            <a:off x="553236" y="231039"/>
            <a:ext cx="7704446" cy="1370479"/>
          </a:xfrm>
        </p:spPr>
        <p:txBody>
          <a:bodyPr/>
          <a:lstStyle/>
          <a:p>
            <a:r>
              <a:rPr lang="fi-FI"/>
              <a:t>Muokkaa perustyyl. napsautt.</a:t>
            </a:r>
          </a:p>
        </p:txBody>
      </p:sp>
      <p:sp>
        <p:nvSpPr>
          <p:cNvPr id="3" name="SmartArt-paikkamerkki 2"/>
          <p:cNvSpPr>
            <a:spLocks noGrp="1"/>
          </p:cNvSpPr>
          <p:nvPr>
            <p:ph type="dgm" idx="1"/>
          </p:nvPr>
        </p:nvSpPr>
        <p:spPr>
          <a:xfrm>
            <a:off x="508680" y="1906070"/>
            <a:ext cx="9681612" cy="4750293"/>
          </a:xfrm>
        </p:spPr>
        <p:txBody>
          <a:bodyPr/>
          <a:lstStyle/>
          <a:p>
            <a:pPr lvl="0"/>
            <a:endParaRPr lang="fi-FI" noProof="0"/>
          </a:p>
        </p:txBody>
      </p:sp>
      <p:sp>
        <p:nvSpPr>
          <p:cNvPr id="4" name="Rectangle 5"/>
          <p:cNvSpPr>
            <a:spLocks noGrp="1" noChangeArrowheads="1"/>
          </p:cNvSpPr>
          <p:nvPr>
            <p:ph type="dt" sz="half" idx="10"/>
          </p:nvPr>
        </p:nvSpPr>
        <p:spPr>
          <a:ln/>
        </p:spPr>
        <p:txBody>
          <a:bodyPr/>
          <a:lstStyle>
            <a:lvl1pPr>
              <a:defRPr/>
            </a:lvl1pPr>
          </a:lstStyle>
          <a:p>
            <a:pPr>
              <a:defRPr/>
            </a:pPr>
            <a:endParaRPr lang="fi-FI">
              <a:solidFill>
                <a:srgbClr val="FFFFFF"/>
              </a:solidFill>
            </a:endParaRPr>
          </a:p>
        </p:txBody>
      </p:sp>
    </p:spTree>
    <p:extLst>
      <p:ext uri="{BB962C8B-B14F-4D97-AF65-F5344CB8AC3E}">
        <p14:creationId xmlns:p14="http://schemas.microsoft.com/office/powerpoint/2010/main" val="2661788485"/>
      </p:ext>
    </p:extLst>
  </p:cSld>
  <p:clrMapOvr>
    <a:masterClrMapping/>
  </p:clrMapOvr>
  <p:transition>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Date Placeholder 2"/>
          <p:cNvSpPr>
            <a:spLocks noGrp="1"/>
          </p:cNvSpPr>
          <p:nvPr>
            <p:ph type="dt" sz="half" idx="10"/>
          </p:nvPr>
        </p:nvSpPr>
        <p:spPr/>
        <p:txBody>
          <a:bodyPr/>
          <a:lstStyle>
            <a:lvl1pPr>
              <a:defRPr/>
            </a:lvl1pPr>
          </a:lstStyle>
          <a:p>
            <a:endParaRPr lang="fi-FI"/>
          </a:p>
        </p:txBody>
      </p:sp>
    </p:spTree>
  </p:cSld>
  <p:clrMapOvr>
    <a:masterClrMapping/>
  </p:clrMapOvr>
  <p:transition>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fi-FI"/>
          </a:p>
        </p:txBody>
      </p:sp>
    </p:spTree>
  </p:cSld>
  <p:clrMapOvr>
    <a:masterClrMapping/>
  </p:clrMapOvr>
  <p:transition>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93" y="301630"/>
            <a:ext cx="3517901" cy="1281113"/>
          </a:xfrm>
        </p:spPr>
        <p:txBody>
          <a:bodyPr anchor="b"/>
          <a:lstStyle>
            <a:lvl1pPr algn="l">
              <a:defRPr sz="2100" b="1"/>
            </a:lvl1pPr>
          </a:lstStyle>
          <a:p>
            <a:r>
              <a:rPr lang="en-US"/>
              <a:t>Click to edit Master title style</a:t>
            </a:r>
            <a:endParaRPr lang="fi-FI"/>
          </a:p>
        </p:txBody>
      </p:sp>
      <p:sp>
        <p:nvSpPr>
          <p:cNvPr id="3" name="Content Placeholder 2"/>
          <p:cNvSpPr>
            <a:spLocks noGrp="1"/>
          </p:cNvSpPr>
          <p:nvPr>
            <p:ph idx="1"/>
          </p:nvPr>
        </p:nvSpPr>
        <p:spPr>
          <a:xfrm>
            <a:off x="4181479" y="301625"/>
            <a:ext cx="5976938" cy="6453188"/>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534993" y="1582743"/>
            <a:ext cx="3517901" cy="5172075"/>
          </a:xfrm>
        </p:spPr>
        <p:txBody>
          <a:bodyPr/>
          <a:lstStyle>
            <a:lvl1pPr marL="0" indent="0">
              <a:buNone/>
              <a:defRPr sz="1400"/>
            </a:lvl1pPr>
            <a:lvl2pPr marL="456798" indent="0">
              <a:buNone/>
              <a:defRPr sz="1300"/>
            </a:lvl2pPr>
            <a:lvl3pPr marL="913592" indent="0">
              <a:buNone/>
              <a:defRPr sz="1000"/>
            </a:lvl3pPr>
            <a:lvl4pPr marL="1370390" indent="0">
              <a:buNone/>
              <a:defRPr sz="900"/>
            </a:lvl4pPr>
            <a:lvl5pPr marL="1827187" indent="0">
              <a:buNone/>
              <a:defRPr sz="900"/>
            </a:lvl5pPr>
            <a:lvl6pPr marL="2283984" indent="0">
              <a:buNone/>
              <a:defRPr sz="900"/>
            </a:lvl6pPr>
            <a:lvl7pPr marL="2740782" indent="0">
              <a:buNone/>
              <a:defRPr sz="900"/>
            </a:lvl7pPr>
            <a:lvl8pPr marL="3197577" indent="0">
              <a:buNone/>
              <a:defRPr sz="900"/>
            </a:lvl8pPr>
            <a:lvl9pPr marL="365437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fi-FI"/>
          </a:p>
        </p:txBody>
      </p:sp>
    </p:spTree>
  </p:cSld>
  <p:clrMapOvr>
    <a:masterClrMapping/>
  </p:clrMapOvr>
  <p:transition>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6" y="5292725"/>
            <a:ext cx="6416675" cy="625475"/>
          </a:xfrm>
        </p:spPr>
        <p:txBody>
          <a:bodyPr anchor="b"/>
          <a:lstStyle>
            <a:lvl1pPr algn="l">
              <a:defRPr sz="2100" b="1"/>
            </a:lvl1pPr>
          </a:lstStyle>
          <a:p>
            <a:r>
              <a:rPr lang="en-US"/>
              <a:t>Click to edit Master title style</a:t>
            </a:r>
            <a:endParaRPr lang="fi-FI"/>
          </a:p>
        </p:txBody>
      </p:sp>
      <p:sp>
        <p:nvSpPr>
          <p:cNvPr id="3" name="Picture Placeholder 2"/>
          <p:cNvSpPr>
            <a:spLocks noGrp="1"/>
          </p:cNvSpPr>
          <p:nvPr>
            <p:ph type="pic" idx="1"/>
          </p:nvPr>
        </p:nvSpPr>
        <p:spPr>
          <a:xfrm>
            <a:off x="2095506" y="676275"/>
            <a:ext cx="6416675" cy="4535488"/>
          </a:xfrm>
        </p:spPr>
        <p:txBody>
          <a:bodyPr/>
          <a:lstStyle>
            <a:lvl1pPr marL="0" indent="0">
              <a:buNone/>
              <a:defRPr sz="3200"/>
            </a:lvl1pPr>
            <a:lvl2pPr marL="456798" indent="0">
              <a:buNone/>
              <a:defRPr sz="2900"/>
            </a:lvl2pPr>
            <a:lvl3pPr marL="913592" indent="0">
              <a:buNone/>
              <a:defRPr sz="2400"/>
            </a:lvl3pPr>
            <a:lvl4pPr marL="1370390" indent="0">
              <a:buNone/>
              <a:defRPr sz="2100"/>
            </a:lvl4pPr>
            <a:lvl5pPr marL="1827187" indent="0">
              <a:buNone/>
              <a:defRPr sz="2100"/>
            </a:lvl5pPr>
            <a:lvl6pPr marL="2283984" indent="0">
              <a:buNone/>
              <a:defRPr sz="2100"/>
            </a:lvl6pPr>
            <a:lvl7pPr marL="2740782" indent="0">
              <a:buNone/>
              <a:defRPr sz="2100"/>
            </a:lvl7pPr>
            <a:lvl8pPr marL="3197577" indent="0">
              <a:buNone/>
              <a:defRPr sz="2100"/>
            </a:lvl8pPr>
            <a:lvl9pPr marL="3654373" indent="0">
              <a:buNone/>
              <a:defRPr sz="2100"/>
            </a:lvl9pPr>
          </a:lstStyle>
          <a:p>
            <a:endParaRPr lang="fi-FI"/>
          </a:p>
        </p:txBody>
      </p:sp>
      <p:sp>
        <p:nvSpPr>
          <p:cNvPr id="4" name="Text Placeholder 3"/>
          <p:cNvSpPr>
            <a:spLocks noGrp="1"/>
          </p:cNvSpPr>
          <p:nvPr>
            <p:ph type="body" sz="half" idx="2"/>
          </p:nvPr>
        </p:nvSpPr>
        <p:spPr>
          <a:xfrm>
            <a:off x="2095506" y="5918201"/>
            <a:ext cx="6416675" cy="887413"/>
          </a:xfrm>
        </p:spPr>
        <p:txBody>
          <a:bodyPr/>
          <a:lstStyle>
            <a:lvl1pPr marL="0" indent="0">
              <a:buNone/>
              <a:defRPr sz="1400"/>
            </a:lvl1pPr>
            <a:lvl2pPr marL="456798" indent="0">
              <a:buNone/>
              <a:defRPr sz="1300"/>
            </a:lvl2pPr>
            <a:lvl3pPr marL="913592" indent="0">
              <a:buNone/>
              <a:defRPr sz="1000"/>
            </a:lvl3pPr>
            <a:lvl4pPr marL="1370390" indent="0">
              <a:buNone/>
              <a:defRPr sz="900"/>
            </a:lvl4pPr>
            <a:lvl5pPr marL="1827187" indent="0">
              <a:buNone/>
              <a:defRPr sz="900"/>
            </a:lvl5pPr>
            <a:lvl6pPr marL="2283984" indent="0">
              <a:buNone/>
              <a:defRPr sz="900"/>
            </a:lvl6pPr>
            <a:lvl7pPr marL="2740782" indent="0">
              <a:buNone/>
              <a:defRPr sz="900"/>
            </a:lvl7pPr>
            <a:lvl8pPr marL="3197577" indent="0">
              <a:buNone/>
              <a:defRPr sz="900"/>
            </a:lvl8pPr>
            <a:lvl9pPr marL="365437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fi-FI"/>
          </a:p>
        </p:txBody>
      </p:sp>
    </p:spTree>
  </p:cSld>
  <p:clrMapOvr>
    <a:masterClrMapping/>
  </p:clrMapOvr>
  <p:transition>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3.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3.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userDrawn="1"/>
        </p:nvSpPr>
        <p:spPr bwMode="auto">
          <a:xfrm>
            <a:off x="179393" y="6837363"/>
            <a:ext cx="10328275" cy="533400"/>
          </a:xfrm>
          <a:prstGeom prst="rect">
            <a:avLst/>
          </a:prstGeom>
          <a:solidFill>
            <a:schemeClr val="accent1"/>
          </a:solidFill>
          <a:ln w="9525">
            <a:noFill/>
            <a:miter lim="800000"/>
            <a:headEnd/>
            <a:tailEnd/>
          </a:ln>
          <a:effectLst/>
        </p:spPr>
        <p:txBody>
          <a:bodyPr wrap="none" lIns="91360" tIns="45680" rIns="91360" bIns="45680" anchor="ctr"/>
          <a:lstStyle/>
          <a:p>
            <a:endParaRPr lang="fi-FI"/>
          </a:p>
        </p:txBody>
      </p:sp>
      <p:sp>
        <p:nvSpPr>
          <p:cNvPr id="1026" name="Rectangle 2"/>
          <p:cNvSpPr>
            <a:spLocks noGrp="1" noChangeArrowheads="1"/>
          </p:cNvSpPr>
          <p:nvPr>
            <p:ph type="title"/>
          </p:nvPr>
        </p:nvSpPr>
        <p:spPr bwMode="auto">
          <a:xfrm>
            <a:off x="552454" y="230190"/>
            <a:ext cx="7705726" cy="1371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fi-FI"/>
              <a:t>Click to edit Master title style</a:t>
            </a:r>
          </a:p>
        </p:txBody>
      </p:sp>
      <p:sp>
        <p:nvSpPr>
          <p:cNvPr id="1027" name="Rectangle 3"/>
          <p:cNvSpPr>
            <a:spLocks noGrp="1" noChangeArrowheads="1"/>
          </p:cNvSpPr>
          <p:nvPr>
            <p:ph type="body" idx="1"/>
          </p:nvPr>
        </p:nvSpPr>
        <p:spPr bwMode="auto">
          <a:xfrm>
            <a:off x="509591" y="1906593"/>
            <a:ext cx="9680575" cy="4749800"/>
          </a:xfrm>
          <a:prstGeom prst="rect">
            <a:avLst/>
          </a:prstGeom>
          <a:noFill/>
          <a:ln w="9525">
            <a:noFill/>
            <a:miter lim="800000"/>
            <a:headEnd/>
            <a:tailEnd/>
          </a:ln>
          <a:effectLst/>
        </p:spPr>
        <p:txBody>
          <a:bodyPr vert="horz" wrap="square" lIns="103982" tIns="51990" rIns="103982" bIns="51990" numCol="1" anchor="t" anchorCtr="0" compatLnSpc="1">
            <a:prstTxWarp prst="textNoShape">
              <a:avLst/>
            </a:prstTxWarp>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028" name="Rectangle 4"/>
          <p:cNvSpPr>
            <a:spLocks noGrp="1" noChangeArrowheads="1"/>
          </p:cNvSpPr>
          <p:nvPr>
            <p:ph type="dt" sz="half" idx="2"/>
          </p:nvPr>
        </p:nvSpPr>
        <p:spPr bwMode="auto">
          <a:xfrm>
            <a:off x="5526092" y="7007229"/>
            <a:ext cx="2227262" cy="503239"/>
          </a:xfrm>
          <a:prstGeom prst="rect">
            <a:avLst/>
          </a:prstGeom>
          <a:noFill/>
          <a:ln w="9525">
            <a:noFill/>
            <a:miter lim="800000"/>
            <a:headEnd/>
            <a:tailEnd/>
          </a:ln>
          <a:effectLst/>
        </p:spPr>
        <p:txBody>
          <a:bodyPr vert="horz" wrap="square" lIns="103982" tIns="51990" rIns="103982" bIns="51990" numCol="1" anchor="t" anchorCtr="0" compatLnSpc="1">
            <a:prstTxWarp prst="textNoShape">
              <a:avLst/>
            </a:prstTxWarp>
          </a:bodyPr>
          <a:lstStyle>
            <a:lvl1pPr defTabSz="1040482">
              <a:defRPr sz="1100">
                <a:solidFill>
                  <a:schemeClr val="bg1"/>
                </a:solidFill>
                <a:latin typeface="+mn-lt"/>
              </a:defRPr>
            </a:lvl1pPr>
          </a:lstStyle>
          <a:p>
            <a:endParaRPr lang="fi-FI"/>
          </a:p>
        </p:txBody>
      </p:sp>
      <p:sp>
        <p:nvSpPr>
          <p:cNvPr id="1033" name="Text Box 9"/>
          <p:cNvSpPr txBox="1">
            <a:spLocks noChangeArrowheads="1"/>
          </p:cNvSpPr>
          <p:nvPr userDrawn="1"/>
        </p:nvSpPr>
        <p:spPr bwMode="auto">
          <a:xfrm>
            <a:off x="666753" y="6932614"/>
            <a:ext cx="2766785" cy="351217"/>
          </a:xfrm>
          <a:prstGeom prst="rect">
            <a:avLst/>
          </a:prstGeom>
          <a:noFill/>
          <a:ln w="9525">
            <a:noFill/>
            <a:miter lim="800000"/>
            <a:headEnd/>
            <a:tailEnd/>
          </a:ln>
          <a:effectLst/>
        </p:spPr>
        <p:txBody>
          <a:bodyPr wrap="none" lIns="103982" tIns="51990" rIns="103982" bIns="51990">
            <a:spAutoFit/>
          </a:bodyPr>
          <a:lstStyle/>
          <a:p>
            <a:pPr defTabSz="1040482"/>
            <a:r>
              <a:rPr lang="fi-FI" sz="1600" b="1" dirty="0">
                <a:solidFill>
                  <a:schemeClr val="bg1"/>
                </a:solidFill>
                <a:latin typeface="Verdana" pitchFamily="34" charset="0"/>
              </a:rPr>
              <a:t>Ettei elämä särkyisi….</a:t>
            </a:r>
          </a:p>
        </p:txBody>
      </p:sp>
      <p:pic>
        <p:nvPicPr>
          <p:cNvPr id="1035" name="Picture 11" descr="PR_pun"/>
          <p:cNvPicPr>
            <a:picLocks noChangeAspect="1" noChangeArrowheads="1"/>
          </p:cNvPicPr>
          <p:nvPr userDrawn="1"/>
        </p:nvPicPr>
        <p:blipFill>
          <a:blip r:embed="rId16" cstate="email"/>
          <a:srcRect/>
          <a:stretch>
            <a:fillRect/>
          </a:stretch>
        </p:blipFill>
        <p:spPr bwMode="auto">
          <a:xfrm>
            <a:off x="8743955" y="533406"/>
            <a:ext cx="1749425" cy="538163"/>
          </a:xfrm>
          <a:prstGeom prst="rect">
            <a:avLst/>
          </a:prstGeom>
          <a:noFill/>
        </p:spPr>
      </p:pic>
      <p:sp>
        <p:nvSpPr>
          <p:cNvPr id="1057" name="Text Box 33"/>
          <p:cNvSpPr txBox="1">
            <a:spLocks noChangeArrowheads="1"/>
          </p:cNvSpPr>
          <p:nvPr userDrawn="1"/>
        </p:nvSpPr>
        <p:spPr bwMode="auto">
          <a:xfrm>
            <a:off x="7306315" y="6991354"/>
            <a:ext cx="2613975" cy="265992"/>
          </a:xfrm>
          <a:prstGeom prst="rect">
            <a:avLst/>
          </a:prstGeom>
          <a:noFill/>
          <a:ln w="9525">
            <a:noFill/>
            <a:miter lim="800000"/>
            <a:headEnd/>
            <a:tailEnd/>
          </a:ln>
          <a:effectLst/>
        </p:spPr>
        <p:txBody>
          <a:bodyPr wrap="none" lIns="95785" tIns="47890" rIns="95785" bIns="47890">
            <a:spAutoFit/>
          </a:bodyPr>
          <a:lstStyle/>
          <a:p>
            <a:pPr algn="r" defTabSz="958005"/>
            <a:r>
              <a:rPr lang="fi-FI" sz="1100" dirty="0">
                <a:solidFill>
                  <a:schemeClr val="bg1"/>
                </a:solidFill>
                <a:latin typeface="Verdana" pitchFamily="34" charset="0"/>
              </a:rPr>
              <a:t>Terveys</a:t>
            </a:r>
            <a:r>
              <a:rPr lang="fi-FI" sz="1100" baseline="0" dirty="0">
                <a:solidFill>
                  <a:schemeClr val="bg1"/>
                </a:solidFill>
                <a:latin typeface="Verdana" pitchFamily="34" charset="0"/>
              </a:rPr>
              <a:t> ja hyvinvointi / Päihdetyö</a:t>
            </a:r>
            <a:endParaRPr lang="fi-FI" sz="1100" dirty="0">
              <a:solidFill>
                <a:schemeClr val="bg1"/>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cover dir="r"/>
  </p:transition>
  <p:txStyles>
    <p:titleStyle>
      <a:lvl1pPr algn="l" defTabSz="1040482" rtl="0" fontAlgn="base">
        <a:spcBef>
          <a:spcPct val="0"/>
        </a:spcBef>
        <a:spcAft>
          <a:spcPct val="0"/>
        </a:spcAft>
        <a:defRPr sz="3200">
          <a:solidFill>
            <a:schemeClr val="tx2"/>
          </a:solidFill>
          <a:latin typeface="+mj-lt"/>
          <a:ea typeface="+mj-ea"/>
          <a:cs typeface="+mj-cs"/>
        </a:defRPr>
      </a:lvl1pPr>
      <a:lvl2pPr algn="l" defTabSz="1040482" rtl="0" fontAlgn="base">
        <a:spcBef>
          <a:spcPct val="0"/>
        </a:spcBef>
        <a:spcAft>
          <a:spcPct val="0"/>
        </a:spcAft>
        <a:defRPr sz="3200">
          <a:solidFill>
            <a:schemeClr val="tx2"/>
          </a:solidFill>
          <a:latin typeface="Verdana" pitchFamily="34" charset="0"/>
        </a:defRPr>
      </a:lvl2pPr>
      <a:lvl3pPr algn="l" defTabSz="1040482" rtl="0" fontAlgn="base">
        <a:spcBef>
          <a:spcPct val="0"/>
        </a:spcBef>
        <a:spcAft>
          <a:spcPct val="0"/>
        </a:spcAft>
        <a:defRPr sz="3200">
          <a:solidFill>
            <a:schemeClr val="tx2"/>
          </a:solidFill>
          <a:latin typeface="Verdana" pitchFamily="34" charset="0"/>
        </a:defRPr>
      </a:lvl3pPr>
      <a:lvl4pPr algn="l" defTabSz="1040482" rtl="0" fontAlgn="base">
        <a:spcBef>
          <a:spcPct val="0"/>
        </a:spcBef>
        <a:spcAft>
          <a:spcPct val="0"/>
        </a:spcAft>
        <a:defRPr sz="3200">
          <a:solidFill>
            <a:schemeClr val="tx2"/>
          </a:solidFill>
          <a:latin typeface="Verdana" pitchFamily="34" charset="0"/>
        </a:defRPr>
      </a:lvl4pPr>
      <a:lvl5pPr algn="l" defTabSz="1040482" rtl="0" fontAlgn="base">
        <a:spcBef>
          <a:spcPct val="0"/>
        </a:spcBef>
        <a:spcAft>
          <a:spcPct val="0"/>
        </a:spcAft>
        <a:defRPr sz="3200">
          <a:solidFill>
            <a:schemeClr val="tx2"/>
          </a:solidFill>
          <a:latin typeface="Verdana" pitchFamily="34" charset="0"/>
        </a:defRPr>
      </a:lvl5pPr>
      <a:lvl6pPr marL="456798" algn="l" defTabSz="1040482" rtl="0" fontAlgn="base">
        <a:spcBef>
          <a:spcPct val="0"/>
        </a:spcBef>
        <a:spcAft>
          <a:spcPct val="0"/>
        </a:spcAft>
        <a:defRPr sz="3200">
          <a:solidFill>
            <a:schemeClr val="tx2"/>
          </a:solidFill>
          <a:latin typeface="Verdana" pitchFamily="34" charset="0"/>
        </a:defRPr>
      </a:lvl6pPr>
      <a:lvl7pPr marL="913592" algn="l" defTabSz="1040482" rtl="0" fontAlgn="base">
        <a:spcBef>
          <a:spcPct val="0"/>
        </a:spcBef>
        <a:spcAft>
          <a:spcPct val="0"/>
        </a:spcAft>
        <a:defRPr sz="3200">
          <a:solidFill>
            <a:schemeClr val="tx2"/>
          </a:solidFill>
          <a:latin typeface="Verdana" pitchFamily="34" charset="0"/>
        </a:defRPr>
      </a:lvl7pPr>
      <a:lvl8pPr marL="1370390" algn="l" defTabSz="1040482" rtl="0" fontAlgn="base">
        <a:spcBef>
          <a:spcPct val="0"/>
        </a:spcBef>
        <a:spcAft>
          <a:spcPct val="0"/>
        </a:spcAft>
        <a:defRPr sz="3200">
          <a:solidFill>
            <a:schemeClr val="tx2"/>
          </a:solidFill>
          <a:latin typeface="Verdana" pitchFamily="34" charset="0"/>
        </a:defRPr>
      </a:lvl8pPr>
      <a:lvl9pPr marL="1827187" algn="l" defTabSz="1040482" rtl="0" fontAlgn="base">
        <a:spcBef>
          <a:spcPct val="0"/>
        </a:spcBef>
        <a:spcAft>
          <a:spcPct val="0"/>
        </a:spcAft>
        <a:defRPr sz="3200">
          <a:solidFill>
            <a:schemeClr val="tx2"/>
          </a:solidFill>
          <a:latin typeface="Verdana" pitchFamily="34" charset="0"/>
        </a:defRPr>
      </a:lvl9pPr>
    </p:titleStyle>
    <p:bodyStyle>
      <a:lvl1pPr marL="388595" indent="-388595" algn="l" defTabSz="1040482" rtl="0" fontAlgn="base">
        <a:spcBef>
          <a:spcPct val="20000"/>
        </a:spcBef>
        <a:spcAft>
          <a:spcPct val="0"/>
        </a:spcAft>
        <a:buClr>
          <a:schemeClr val="accent2"/>
        </a:buClr>
        <a:buFont typeface="Times" charset="0"/>
        <a:buChar char="•"/>
        <a:defRPr sz="2900">
          <a:solidFill>
            <a:schemeClr val="tx1"/>
          </a:solidFill>
          <a:latin typeface="+mn-lt"/>
          <a:ea typeface="+mn-ea"/>
          <a:cs typeface="+mn-cs"/>
        </a:defRPr>
      </a:lvl1pPr>
      <a:lvl2pPr marL="846977" indent="-328323" algn="l" defTabSz="1040482" rtl="0" fontAlgn="base">
        <a:spcBef>
          <a:spcPct val="20000"/>
        </a:spcBef>
        <a:spcAft>
          <a:spcPct val="0"/>
        </a:spcAft>
        <a:buClr>
          <a:schemeClr val="accent2"/>
        </a:buClr>
        <a:buFont typeface="Times" charset="0"/>
        <a:buChar char="•"/>
        <a:defRPr sz="2400">
          <a:solidFill>
            <a:schemeClr val="tx1"/>
          </a:solidFill>
          <a:latin typeface="+mn-lt"/>
        </a:defRPr>
      </a:lvl2pPr>
      <a:lvl3pPr marL="1300601" indent="-260120" algn="l" defTabSz="1040482" rtl="0" fontAlgn="base">
        <a:spcBef>
          <a:spcPct val="20000"/>
        </a:spcBef>
        <a:spcAft>
          <a:spcPct val="0"/>
        </a:spcAft>
        <a:buClr>
          <a:schemeClr val="accent2"/>
        </a:buClr>
        <a:buFont typeface="Times" charset="0"/>
        <a:buChar char="•"/>
        <a:defRPr sz="2100">
          <a:solidFill>
            <a:schemeClr val="tx1"/>
          </a:solidFill>
          <a:latin typeface="+mn-lt"/>
        </a:defRPr>
      </a:lvl3pPr>
      <a:lvl4pPr marL="1819256" indent="-260120" algn="l" defTabSz="1040482" rtl="0" fontAlgn="base">
        <a:spcBef>
          <a:spcPct val="20000"/>
        </a:spcBef>
        <a:spcAft>
          <a:spcPct val="0"/>
        </a:spcAft>
        <a:buClr>
          <a:schemeClr val="accent2"/>
        </a:buClr>
        <a:buFont typeface="Times" charset="0"/>
        <a:buChar char="•"/>
        <a:defRPr sz="1600">
          <a:solidFill>
            <a:schemeClr val="tx1"/>
          </a:solidFill>
          <a:latin typeface="+mn-lt"/>
        </a:defRPr>
      </a:lvl4pPr>
      <a:lvl5pPr marL="2341085" indent="-260120" algn="l" defTabSz="1040482" rtl="0" fontAlgn="base">
        <a:spcBef>
          <a:spcPct val="20000"/>
        </a:spcBef>
        <a:spcAft>
          <a:spcPct val="0"/>
        </a:spcAft>
        <a:buClr>
          <a:schemeClr val="accent2"/>
        </a:buClr>
        <a:buFont typeface="Times" charset="0"/>
        <a:buChar char="•"/>
        <a:defRPr sz="1300">
          <a:solidFill>
            <a:schemeClr val="tx1"/>
          </a:solidFill>
          <a:latin typeface="+mn-lt"/>
        </a:defRPr>
      </a:lvl5pPr>
      <a:lvl6pPr marL="2797880" indent="-260120" algn="l" defTabSz="1040482" rtl="0" fontAlgn="base">
        <a:spcBef>
          <a:spcPct val="20000"/>
        </a:spcBef>
        <a:spcAft>
          <a:spcPct val="0"/>
        </a:spcAft>
        <a:buClr>
          <a:schemeClr val="accent2"/>
        </a:buClr>
        <a:buFont typeface="Times" charset="0"/>
        <a:buChar char="•"/>
        <a:defRPr sz="1300">
          <a:solidFill>
            <a:schemeClr val="tx1"/>
          </a:solidFill>
          <a:latin typeface="+mn-lt"/>
        </a:defRPr>
      </a:lvl6pPr>
      <a:lvl7pPr marL="3254677" indent="-260120" algn="l" defTabSz="1040482" rtl="0" fontAlgn="base">
        <a:spcBef>
          <a:spcPct val="20000"/>
        </a:spcBef>
        <a:spcAft>
          <a:spcPct val="0"/>
        </a:spcAft>
        <a:buClr>
          <a:schemeClr val="accent2"/>
        </a:buClr>
        <a:buFont typeface="Times" charset="0"/>
        <a:buChar char="•"/>
        <a:defRPr sz="1300">
          <a:solidFill>
            <a:schemeClr val="tx1"/>
          </a:solidFill>
          <a:latin typeface="+mn-lt"/>
        </a:defRPr>
      </a:lvl7pPr>
      <a:lvl8pPr marL="3711470" indent="-260120" algn="l" defTabSz="1040482" rtl="0" fontAlgn="base">
        <a:spcBef>
          <a:spcPct val="20000"/>
        </a:spcBef>
        <a:spcAft>
          <a:spcPct val="0"/>
        </a:spcAft>
        <a:buClr>
          <a:schemeClr val="accent2"/>
        </a:buClr>
        <a:buFont typeface="Times" charset="0"/>
        <a:buChar char="•"/>
        <a:defRPr sz="1300">
          <a:solidFill>
            <a:schemeClr val="tx1"/>
          </a:solidFill>
          <a:latin typeface="+mn-lt"/>
        </a:defRPr>
      </a:lvl8pPr>
      <a:lvl9pPr marL="4168271" indent="-260120" algn="l" defTabSz="1040482" rtl="0" fontAlgn="base">
        <a:spcBef>
          <a:spcPct val="20000"/>
        </a:spcBef>
        <a:spcAft>
          <a:spcPct val="0"/>
        </a:spcAft>
        <a:buClr>
          <a:schemeClr val="accent2"/>
        </a:buClr>
        <a:buFont typeface="Times" charset="0"/>
        <a:buChar char="•"/>
        <a:defRPr sz="1300">
          <a:solidFill>
            <a:schemeClr val="tx1"/>
          </a:solidFill>
          <a:latin typeface="+mn-lt"/>
        </a:defRPr>
      </a:lvl9pPr>
    </p:bodyStyle>
    <p:otherStyle>
      <a:defPPr>
        <a:defRPr lang="fi-FI"/>
      </a:defPPr>
      <a:lvl1pPr marL="0" algn="l" defTabSz="913592" rtl="0" eaLnBrk="1" latinLnBrk="0" hangingPunct="1">
        <a:defRPr sz="1800" kern="1200">
          <a:solidFill>
            <a:schemeClr val="tx1"/>
          </a:solidFill>
          <a:latin typeface="+mn-lt"/>
          <a:ea typeface="+mn-ea"/>
          <a:cs typeface="+mn-cs"/>
        </a:defRPr>
      </a:lvl1pPr>
      <a:lvl2pPr marL="456798" algn="l" defTabSz="913592" rtl="0" eaLnBrk="1" latinLnBrk="0" hangingPunct="1">
        <a:defRPr sz="1800" kern="1200">
          <a:solidFill>
            <a:schemeClr val="tx1"/>
          </a:solidFill>
          <a:latin typeface="+mn-lt"/>
          <a:ea typeface="+mn-ea"/>
          <a:cs typeface="+mn-cs"/>
        </a:defRPr>
      </a:lvl2pPr>
      <a:lvl3pPr marL="913592" algn="l" defTabSz="913592" rtl="0" eaLnBrk="1" latinLnBrk="0" hangingPunct="1">
        <a:defRPr sz="1800" kern="1200">
          <a:solidFill>
            <a:schemeClr val="tx1"/>
          </a:solidFill>
          <a:latin typeface="+mn-lt"/>
          <a:ea typeface="+mn-ea"/>
          <a:cs typeface="+mn-cs"/>
        </a:defRPr>
      </a:lvl3pPr>
      <a:lvl4pPr marL="1370390" algn="l" defTabSz="913592" rtl="0" eaLnBrk="1" latinLnBrk="0" hangingPunct="1">
        <a:defRPr sz="1800" kern="1200">
          <a:solidFill>
            <a:schemeClr val="tx1"/>
          </a:solidFill>
          <a:latin typeface="+mn-lt"/>
          <a:ea typeface="+mn-ea"/>
          <a:cs typeface="+mn-cs"/>
        </a:defRPr>
      </a:lvl4pPr>
      <a:lvl5pPr marL="1827187" algn="l" defTabSz="913592" rtl="0" eaLnBrk="1" latinLnBrk="0" hangingPunct="1">
        <a:defRPr sz="1800" kern="1200">
          <a:solidFill>
            <a:schemeClr val="tx1"/>
          </a:solidFill>
          <a:latin typeface="+mn-lt"/>
          <a:ea typeface="+mn-ea"/>
          <a:cs typeface="+mn-cs"/>
        </a:defRPr>
      </a:lvl5pPr>
      <a:lvl6pPr marL="2283984" algn="l" defTabSz="913592" rtl="0" eaLnBrk="1" latinLnBrk="0" hangingPunct="1">
        <a:defRPr sz="1800" kern="1200">
          <a:solidFill>
            <a:schemeClr val="tx1"/>
          </a:solidFill>
          <a:latin typeface="+mn-lt"/>
          <a:ea typeface="+mn-ea"/>
          <a:cs typeface="+mn-cs"/>
        </a:defRPr>
      </a:lvl6pPr>
      <a:lvl7pPr marL="2740782" algn="l" defTabSz="913592" rtl="0" eaLnBrk="1" latinLnBrk="0" hangingPunct="1">
        <a:defRPr sz="1800" kern="1200">
          <a:solidFill>
            <a:schemeClr val="tx1"/>
          </a:solidFill>
          <a:latin typeface="+mn-lt"/>
          <a:ea typeface="+mn-ea"/>
          <a:cs typeface="+mn-cs"/>
        </a:defRPr>
      </a:lvl7pPr>
      <a:lvl8pPr marL="3197577" algn="l" defTabSz="913592" rtl="0" eaLnBrk="1" latinLnBrk="0" hangingPunct="1">
        <a:defRPr sz="1800" kern="1200">
          <a:solidFill>
            <a:schemeClr val="tx1"/>
          </a:solidFill>
          <a:latin typeface="+mn-lt"/>
          <a:ea typeface="+mn-ea"/>
          <a:cs typeface="+mn-cs"/>
        </a:defRPr>
      </a:lvl8pPr>
      <a:lvl9pPr marL="3654373" algn="l" defTabSz="91359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userDrawn="1"/>
        </p:nvSpPr>
        <p:spPr bwMode="auto">
          <a:xfrm>
            <a:off x="180081" y="6836642"/>
            <a:ext cx="10327670" cy="533840"/>
          </a:xfrm>
          <a:prstGeom prst="rect">
            <a:avLst/>
          </a:prstGeom>
          <a:solidFill>
            <a:schemeClr val="accent1"/>
          </a:solidFill>
          <a:ln w="9525">
            <a:noFill/>
            <a:miter lim="800000"/>
            <a:headEnd/>
            <a:tailEnd/>
          </a:ln>
          <a:effectLst/>
        </p:spPr>
        <p:txBody>
          <a:bodyPr wrap="none" lIns="104251" tIns="52125" rIns="104251" bIns="52125" anchor="ctr"/>
          <a:lstStyle/>
          <a:p>
            <a:pPr>
              <a:defRPr/>
            </a:pPr>
            <a:endParaRPr lang="fi-FI" sz="1800">
              <a:solidFill>
                <a:srgbClr val="000000"/>
              </a:solidFill>
              <a:latin typeface="Arial" charset="0"/>
            </a:endParaRPr>
          </a:p>
        </p:txBody>
      </p:sp>
      <p:sp>
        <p:nvSpPr>
          <p:cNvPr id="1027" name="Rectangle 3"/>
          <p:cNvSpPr>
            <a:spLocks noGrp="1" noChangeArrowheads="1"/>
          </p:cNvSpPr>
          <p:nvPr>
            <p:ph type="title"/>
          </p:nvPr>
        </p:nvSpPr>
        <p:spPr bwMode="auto">
          <a:xfrm>
            <a:off x="553239" y="231043"/>
            <a:ext cx="7704446" cy="1370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fi-FI" altLang="en-US"/>
              <a:t>Click to edit Master title style</a:t>
            </a:r>
          </a:p>
        </p:txBody>
      </p:sp>
      <p:sp>
        <p:nvSpPr>
          <p:cNvPr id="1028" name="Rectangle 4"/>
          <p:cNvSpPr>
            <a:spLocks noGrp="1" noChangeArrowheads="1"/>
          </p:cNvSpPr>
          <p:nvPr>
            <p:ph type="body" idx="1"/>
          </p:nvPr>
        </p:nvSpPr>
        <p:spPr bwMode="auto">
          <a:xfrm>
            <a:off x="508683" y="1906073"/>
            <a:ext cx="9681612" cy="4750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000" tIns="51999" rIns="104000" bIns="51999" numCol="1" anchor="t" anchorCtr="0" compatLnSpc="1">
            <a:prstTxWarp prst="textNoShape">
              <a:avLst/>
            </a:prstTxWarp>
          </a:bodyPr>
          <a:lstStyle/>
          <a:p>
            <a:pPr lvl="0"/>
            <a:r>
              <a:rPr lang="fi-FI" altLang="en-US"/>
              <a:t>Click to edit Master text styles</a:t>
            </a:r>
          </a:p>
          <a:p>
            <a:pPr lvl="1"/>
            <a:r>
              <a:rPr lang="fi-FI" altLang="en-US"/>
              <a:t>Second level</a:t>
            </a:r>
          </a:p>
          <a:p>
            <a:pPr lvl="2"/>
            <a:r>
              <a:rPr lang="fi-FI" altLang="en-US"/>
              <a:t>Third level</a:t>
            </a:r>
          </a:p>
          <a:p>
            <a:pPr lvl="3"/>
            <a:r>
              <a:rPr lang="fi-FI" altLang="en-US"/>
              <a:t>Fourth level</a:t>
            </a:r>
          </a:p>
          <a:p>
            <a:pPr lvl="4"/>
            <a:r>
              <a:rPr lang="fi-FI" altLang="en-US"/>
              <a:t>Fifth level</a:t>
            </a:r>
          </a:p>
        </p:txBody>
      </p:sp>
      <p:sp>
        <p:nvSpPr>
          <p:cNvPr id="4101" name="Rectangle 5"/>
          <p:cNvSpPr>
            <a:spLocks noGrp="1" noChangeArrowheads="1"/>
          </p:cNvSpPr>
          <p:nvPr>
            <p:ph type="dt" sz="half" idx="2"/>
          </p:nvPr>
        </p:nvSpPr>
        <p:spPr bwMode="auto">
          <a:xfrm>
            <a:off x="5526780" y="7006421"/>
            <a:ext cx="2225935" cy="504084"/>
          </a:xfrm>
          <a:prstGeom prst="rect">
            <a:avLst/>
          </a:prstGeom>
          <a:noFill/>
          <a:ln w="9525">
            <a:noFill/>
            <a:miter lim="800000"/>
            <a:headEnd/>
            <a:tailEnd/>
          </a:ln>
          <a:effectLst/>
        </p:spPr>
        <p:txBody>
          <a:bodyPr vert="horz" wrap="square" lIns="104000" tIns="51999" rIns="104000" bIns="51999" numCol="1" anchor="t" anchorCtr="0" compatLnSpc="1">
            <a:prstTxWarp prst="textNoShape">
              <a:avLst/>
            </a:prstTxWarp>
          </a:bodyPr>
          <a:lstStyle>
            <a:lvl1pPr>
              <a:defRPr sz="1100">
                <a:solidFill>
                  <a:schemeClr val="bg1"/>
                </a:solidFill>
                <a:latin typeface="Verdana" pitchFamily="34" charset="0"/>
              </a:defRPr>
            </a:lvl1pPr>
          </a:lstStyle>
          <a:p>
            <a:pPr>
              <a:defRPr/>
            </a:pPr>
            <a:endParaRPr lang="fi-FI">
              <a:solidFill>
                <a:srgbClr val="FFFFFF"/>
              </a:solidFill>
            </a:endParaRPr>
          </a:p>
        </p:txBody>
      </p:sp>
      <p:sp>
        <p:nvSpPr>
          <p:cNvPr id="4102" name="Text Box 6"/>
          <p:cNvSpPr txBox="1">
            <a:spLocks noChangeArrowheads="1"/>
          </p:cNvSpPr>
          <p:nvPr userDrawn="1"/>
        </p:nvSpPr>
        <p:spPr bwMode="auto">
          <a:xfrm>
            <a:off x="666486" y="6932910"/>
            <a:ext cx="1867536" cy="351235"/>
          </a:xfrm>
          <a:prstGeom prst="rect">
            <a:avLst/>
          </a:prstGeom>
          <a:noFill/>
          <a:ln w="9525">
            <a:noFill/>
            <a:miter lim="800000"/>
            <a:headEnd/>
            <a:tailEnd/>
          </a:ln>
          <a:effectLst/>
        </p:spPr>
        <p:txBody>
          <a:bodyPr wrap="none" lIns="104000" tIns="51999" rIns="104000" bIns="51999">
            <a:spAutoFit/>
          </a:bodyPr>
          <a:lstStyle/>
          <a:p>
            <a:pPr defTabSz="1040695">
              <a:defRPr/>
            </a:pPr>
            <a:r>
              <a:rPr lang="fi-FI" sz="1600" b="1">
                <a:solidFill>
                  <a:srgbClr val="FFFFFF"/>
                </a:solidFill>
                <a:latin typeface="Verdana" pitchFamily="34" charset="0"/>
              </a:rPr>
              <a:t>TULE MUKAAN</a:t>
            </a:r>
          </a:p>
        </p:txBody>
      </p:sp>
      <p:sp>
        <p:nvSpPr>
          <p:cNvPr id="4104" name="Text Box 8"/>
          <p:cNvSpPr txBox="1">
            <a:spLocks noChangeArrowheads="1"/>
          </p:cNvSpPr>
          <p:nvPr userDrawn="1"/>
        </p:nvSpPr>
        <p:spPr bwMode="auto">
          <a:xfrm>
            <a:off x="6291289" y="6990670"/>
            <a:ext cx="3598251" cy="266009"/>
          </a:xfrm>
          <a:prstGeom prst="rect">
            <a:avLst/>
          </a:prstGeom>
          <a:noFill/>
          <a:ln w="9525">
            <a:noFill/>
            <a:miter lim="800000"/>
            <a:headEnd/>
            <a:tailEnd/>
          </a:ln>
          <a:effectLst/>
        </p:spPr>
        <p:txBody>
          <a:bodyPr wrap="none" lIns="95801" tIns="47898" rIns="95801" bIns="47898">
            <a:spAutoFit/>
          </a:bodyPr>
          <a:lstStyle/>
          <a:p>
            <a:pPr algn="r" defTabSz="957440">
              <a:defRPr/>
            </a:pPr>
            <a:r>
              <a:rPr lang="fi-FI" sz="1100" dirty="0">
                <a:solidFill>
                  <a:srgbClr val="FFFFFF"/>
                </a:solidFill>
                <a:latin typeface="Verdana" pitchFamily="34" charset="0"/>
              </a:rPr>
              <a:t>Suomen Punainen Risti / Päihdetyö / Kati Laitila</a:t>
            </a:r>
          </a:p>
        </p:txBody>
      </p:sp>
    </p:spTree>
    <p:extLst>
      <p:ext uri="{BB962C8B-B14F-4D97-AF65-F5344CB8AC3E}">
        <p14:creationId xmlns:p14="http://schemas.microsoft.com/office/powerpoint/2010/main" val="423023746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cover dir="r"/>
  </p:transition>
  <p:txStyles>
    <p:titleStyle>
      <a:lvl1pPr algn="l" defTabSz="1040695" rtl="0" eaLnBrk="0" fontAlgn="base" hangingPunct="0">
        <a:spcBef>
          <a:spcPct val="0"/>
        </a:spcBef>
        <a:spcAft>
          <a:spcPct val="0"/>
        </a:spcAft>
        <a:defRPr sz="3200">
          <a:solidFill>
            <a:schemeClr val="tx2"/>
          </a:solidFill>
          <a:latin typeface="+mj-lt"/>
          <a:ea typeface="+mj-ea"/>
          <a:cs typeface="+mj-cs"/>
        </a:defRPr>
      </a:lvl1pPr>
      <a:lvl2pPr algn="l" defTabSz="1040695" rtl="0" eaLnBrk="0" fontAlgn="base" hangingPunct="0">
        <a:spcBef>
          <a:spcPct val="0"/>
        </a:spcBef>
        <a:spcAft>
          <a:spcPct val="0"/>
        </a:spcAft>
        <a:defRPr sz="3200">
          <a:solidFill>
            <a:schemeClr val="tx2"/>
          </a:solidFill>
          <a:latin typeface="Verdana" pitchFamily="34" charset="0"/>
        </a:defRPr>
      </a:lvl2pPr>
      <a:lvl3pPr algn="l" defTabSz="1040695" rtl="0" eaLnBrk="0" fontAlgn="base" hangingPunct="0">
        <a:spcBef>
          <a:spcPct val="0"/>
        </a:spcBef>
        <a:spcAft>
          <a:spcPct val="0"/>
        </a:spcAft>
        <a:defRPr sz="3200">
          <a:solidFill>
            <a:schemeClr val="tx2"/>
          </a:solidFill>
          <a:latin typeface="Verdana" pitchFamily="34" charset="0"/>
        </a:defRPr>
      </a:lvl3pPr>
      <a:lvl4pPr algn="l" defTabSz="1040695" rtl="0" eaLnBrk="0" fontAlgn="base" hangingPunct="0">
        <a:spcBef>
          <a:spcPct val="0"/>
        </a:spcBef>
        <a:spcAft>
          <a:spcPct val="0"/>
        </a:spcAft>
        <a:defRPr sz="3200">
          <a:solidFill>
            <a:schemeClr val="tx2"/>
          </a:solidFill>
          <a:latin typeface="Verdana" pitchFamily="34" charset="0"/>
        </a:defRPr>
      </a:lvl4pPr>
      <a:lvl5pPr algn="l" defTabSz="1040695" rtl="0" eaLnBrk="0" fontAlgn="base" hangingPunct="0">
        <a:spcBef>
          <a:spcPct val="0"/>
        </a:spcBef>
        <a:spcAft>
          <a:spcPct val="0"/>
        </a:spcAft>
        <a:defRPr sz="3200">
          <a:solidFill>
            <a:schemeClr val="tx2"/>
          </a:solidFill>
          <a:latin typeface="Verdana" pitchFamily="34" charset="0"/>
        </a:defRPr>
      </a:lvl5pPr>
      <a:lvl6pPr marL="521252" algn="l" defTabSz="1040695" rtl="0" fontAlgn="base">
        <a:spcBef>
          <a:spcPct val="0"/>
        </a:spcBef>
        <a:spcAft>
          <a:spcPct val="0"/>
        </a:spcAft>
        <a:defRPr sz="3200">
          <a:solidFill>
            <a:schemeClr val="tx2"/>
          </a:solidFill>
          <a:latin typeface="Verdana" pitchFamily="34" charset="0"/>
        </a:defRPr>
      </a:lvl6pPr>
      <a:lvl7pPr marL="1042504" algn="l" defTabSz="1040695" rtl="0" fontAlgn="base">
        <a:spcBef>
          <a:spcPct val="0"/>
        </a:spcBef>
        <a:spcAft>
          <a:spcPct val="0"/>
        </a:spcAft>
        <a:defRPr sz="3200">
          <a:solidFill>
            <a:schemeClr val="tx2"/>
          </a:solidFill>
          <a:latin typeface="Verdana" pitchFamily="34" charset="0"/>
        </a:defRPr>
      </a:lvl7pPr>
      <a:lvl8pPr marL="1563756" algn="l" defTabSz="1040695" rtl="0" fontAlgn="base">
        <a:spcBef>
          <a:spcPct val="0"/>
        </a:spcBef>
        <a:spcAft>
          <a:spcPct val="0"/>
        </a:spcAft>
        <a:defRPr sz="3200">
          <a:solidFill>
            <a:schemeClr val="tx2"/>
          </a:solidFill>
          <a:latin typeface="Verdana" pitchFamily="34" charset="0"/>
        </a:defRPr>
      </a:lvl8pPr>
      <a:lvl9pPr marL="2085008" algn="l" defTabSz="1040695" rtl="0" fontAlgn="base">
        <a:spcBef>
          <a:spcPct val="0"/>
        </a:spcBef>
        <a:spcAft>
          <a:spcPct val="0"/>
        </a:spcAft>
        <a:defRPr sz="3200">
          <a:solidFill>
            <a:schemeClr val="tx2"/>
          </a:solidFill>
          <a:latin typeface="Verdana" pitchFamily="34" charset="0"/>
        </a:defRPr>
      </a:lvl9pPr>
    </p:titleStyle>
    <p:bodyStyle>
      <a:lvl1pPr marL="389130" indent="-389130" algn="l" defTabSz="1040695" rtl="0" eaLnBrk="0" fontAlgn="base" hangingPunct="0">
        <a:spcBef>
          <a:spcPct val="20000"/>
        </a:spcBef>
        <a:spcAft>
          <a:spcPct val="0"/>
        </a:spcAft>
        <a:buClr>
          <a:schemeClr val="accent2"/>
        </a:buClr>
        <a:buFont typeface="Times" pitchFamily="18" charset="0"/>
        <a:buChar char="•"/>
        <a:defRPr sz="2900">
          <a:solidFill>
            <a:schemeClr val="tx1"/>
          </a:solidFill>
          <a:latin typeface="+mn-lt"/>
          <a:ea typeface="+mn-ea"/>
          <a:cs typeface="+mn-cs"/>
        </a:defRPr>
      </a:lvl1pPr>
      <a:lvl2pPr marL="847035" indent="-327592" algn="l" defTabSz="1040695" rtl="0" eaLnBrk="0" fontAlgn="base" hangingPunct="0">
        <a:spcBef>
          <a:spcPct val="20000"/>
        </a:spcBef>
        <a:spcAft>
          <a:spcPct val="0"/>
        </a:spcAft>
        <a:buClr>
          <a:schemeClr val="accent2"/>
        </a:buClr>
        <a:buFont typeface="Times" pitchFamily="18" charset="0"/>
        <a:buChar char="•"/>
        <a:defRPr sz="2400">
          <a:solidFill>
            <a:schemeClr val="tx1"/>
          </a:solidFill>
          <a:latin typeface="+mn-lt"/>
        </a:defRPr>
      </a:lvl2pPr>
      <a:lvl3pPr marL="1301321" indent="-260626" algn="l" defTabSz="1040695" rtl="0" eaLnBrk="0" fontAlgn="base" hangingPunct="0">
        <a:spcBef>
          <a:spcPct val="20000"/>
        </a:spcBef>
        <a:spcAft>
          <a:spcPct val="0"/>
        </a:spcAft>
        <a:buClr>
          <a:schemeClr val="accent2"/>
        </a:buClr>
        <a:buFont typeface="Times" pitchFamily="18" charset="0"/>
        <a:buChar char="•"/>
        <a:defRPr>
          <a:solidFill>
            <a:schemeClr val="tx1"/>
          </a:solidFill>
          <a:latin typeface="+mn-lt"/>
        </a:defRPr>
      </a:lvl3pPr>
      <a:lvl4pPr marL="1818952" indent="-258817" algn="l" defTabSz="1040695" rtl="0" eaLnBrk="0" fontAlgn="base" hangingPunct="0">
        <a:spcBef>
          <a:spcPct val="20000"/>
        </a:spcBef>
        <a:spcAft>
          <a:spcPct val="0"/>
        </a:spcAft>
        <a:buClr>
          <a:schemeClr val="accent2"/>
        </a:buClr>
        <a:buFont typeface="Times" pitchFamily="18" charset="0"/>
        <a:buChar char="•"/>
        <a:defRPr sz="1600">
          <a:solidFill>
            <a:schemeClr val="tx1"/>
          </a:solidFill>
          <a:latin typeface="+mn-lt"/>
        </a:defRPr>
      </a:lvl4pPr>
      <a:lvl5pPr marL="2342012" indent="-260626" algn="l" defTabSz="1040695" rtl="0" eaLnBrk="0" fontAlgn="base" hangingPunct="0">
        <a:spcBef>
          <a:spcPct val="20000"/>
        </a:spcBef>
        <a:spcAft>
          <a:spcPct val="0"/>
        </a:spcAft>
        <a:buClr>
          <a:schemeClr val="accent2"/>
        </a:buClr>
        <a:buFont typeface="Times" pitchFamily="18" charset="0"/>
        <a:buChar char="•"/>
        <a:defRPr sz="1300">
          <a:solidFill>
            <a:schemeClr val="tx1"/>
          </a:solidFill>
          <a:latin typeface="+mn-lt"/>
        </a:defRPr>
      </a:lvl5pPr>
      <a:lvl6pPr marL="2863265" indent="-260626" algn="l" defTabSz="1040695" rtl="0" fontAlgn="base">
        <a:spcBef>
          <a:spcPct val="20000"/>
        </a:spcBef>
        <a:spcAft>
          <a:spcPct val="0"/>
        </a:spcAft>
        <a:buClr>
          <a:schemeClr val="accent2"/>
        </a:buClr>
        <a:buFont typeface="Times" pitchFamily="18" charset="0"/>
        <a:buChar char="•"/>
        <a:defRPr sz="1300">
          <a:solidFill>
            <a:schemeClr val="tx1"/>
          </a:solidFill>
          <a:latin typeface="+mn-lt"/>
        </a:defRPr>
      </a:lvl6pPr>
      <a:lvl7pPr marL="3384518" indent="-260626" algn="l" defTabSz="1040695" rtl="0" fontAlgn="base">
        <a:spcBef>
          <a:spcPct val="20000"/>
        </a:spcBef>
        <a:spcAft>
          <a:spcPct val="0"/>
        </a:spcAft>
        <a:buClr>
          <a:schemeClr val="accent2"/>
        </a:buClr>
        <a:buFont typeface="Times" pitchFamily="18" charset="0"/>
        <a:buChar char="•"/>
        <a:defRPr sz="1300">
          <a:solidFill>
            <a:schemeClr val="tx1"/>
          </a:solidFill>
          <a:latin typeface="+mn-lt"/>
        </a:defRPr>
      </a:lvl7pPr>
      <a:lvl8pPr marL="3905772" indent="-260626" algn="l" defTabSz="1040695" rtl="0" fontAlgn="base">
        <a:spcBef>
          <a:spcPct val="20000"/>
        </a:spcBef>
        <a:spcAft>
          <a:spcPct val="0"/>
        </a:spcAft>
        <a:buClr>
          <a:schemeClr val="accent2"/>
        </a:buClr>
        <a:buFont typeface="Times" pitchFamily="18" charset="0"/>
        <a:buChar char="•"/>
        <a:defRPr sz="1300">
          <a:solidFill>
            <a:schemeClr val="tx1"/>
          </a:solidFill>
          <a:latin typeface="+mn-lt"/>
        </a:defRPr>
      </a:lvl8pPr>
      <a:lvl9pPr marL="4427022" indent="-260626" algn="l" defTabSz="1040695" rtl="0" fontAlgn="base">
        <a:spcBef>
          <a:spcPct val="20000"/>
        </a:spcBef>
        <a:spcAft>
          <a:spcPct val="0"/>
        </a:spcAft>
        <a:buClr>
          <a:schemeClr val="accent2"/>
        </a:buClr>
        <a:buFont typeface="Times" pitchFamily="18" charset="0"/>
        <a:buChar char="•"/>
        <a:defRPr sz="1300">
          <a:solidFill>
            <a:schemeClr val="tx1"/>
          </a:solidFill>
          <a:latin typeface="+mn-lt"/>
        </a:defRPr>
      </a:lvl9pPr>
    </p:bodyStyle>
    <p:otherStyle>
      <a:defPPr>
        <a:defRPr lang="fi-FI"/>
      </a:defPPr>
      <a:lvl1pPr marL="0" algn="l" defTabSz="1042504" rtl="0" eaLnBrk="1" latinLnBrk="0" hangingPunct="1">
        <a:defRPr sz="2100" kern="1200">
          <a:solidFill>
            <a:schemeClr val="tx1"/>
          </a:solidFill>
          <a:latin typeface="+mn-lt"/>
          <a:ea typeface="+mn-ea"/>
          <a:cs typeface="+mn-cs"/>
        </a:defRPr>
      </a:lvl1pPr>
      <a:lvl2pPr marL="521252" algn="l" defTabSz="1042504" rtl="0" eaLnBrk="1" latinLnBrk="0" hangingPunct="1">
        <a:defRPr sz="2100" kern="1200">
          <a:solidFill>
            <a:schemeClr val="tx1"/>
          </a:solidFill>
          <a:latin typeface="+mn-lt"/>
          <a:ea typeface="+mn-ea"/>
          <a:cs typeface="+mn-cs"/>
        </a:defRPr>
      </a:lvl2pPr>
      <a:lvl3pPr marL="1042504" algn="l" defTabSz="1042504" rtl="0" eaLnBrk="1" latinLnBrk="0" hangingPunct="1">
        <a:defRPr sz="2100" kern="1200">
          <a:solidFill>
            <a:schemeClr val="tx1"/>
          </a:solidFill>
          <a:latin typeface="+mn-lt"/>
          <a:ea typeface="+mn-ea"/>
          <a:cs typeface="+mn-cs"/>
        </a:defRPr>
      </a:lvl3pPr>
      <a:lvl4pPr marL="1563756" algn="l" defTabSz="1042504" rtl="0" eaLnBrk="1" latinLnBrk="0" hangingPunct="1">
        <a:defRPr sz="2100" kern="1200">
          <a:solidFill>
            <a:schemeClr val="tx1"/>
          </a:solidFill>
          <a:latin typeface="+mn-lt"/>
          <a:ea typeface="+mn-ea"/>
          <a:cs typeface="+mn-cs"/>
        </a:defRPr>
      </a:lvl4pPr>
      <a:lvl5pPr marL="2085008" algn="l" defTabSz="1042504" rtl="0" eaLnBrk="1" latinLnBrk="0" hangingPunct="1">
        <a:defRPr sz="2100" kern="1200">
          <a:solidFill>
            <a:schemeClr val="tx1"/>
          </a:solidFill>
          <a:latin typeface="+mn-lt"/>
          <a:ea typeface="+mn-ea"/>
          <a:cs typeface="+mn-cs"/>
        </a:defRPr>
      </a:lvl5pPr>
      <a:lvl6pPr marL="2606259" algn="l" defTabSz="1042504" rtl="0" eaLnBrk="1" latinLnBrk="0" hangingPunct="1">
        <a:defRPr sz="2100" kern="1200">
          <a:solidFill>
            <a:schemeClr val="tx1"/>
          </a:solidFill>
          <a:latin typeface="+mn-lt"/>
          <a:ea typeface="+mn-ea"/>
          <a:cs typeface="+mn-cs"/>
        </a:defRPr>
      </a:lvl6pPr>
      <a:lvl7pPr marL="3127512" algn="l" defTabSz="1042504" rtl="0" eaLnBrk="1" latinLnBrk="0" hangingPunct="1">
        <a:defRPr sz="2100" kern="1200">
          <a:solidFill>
            <a:schemeClr val="tx1"/>
          </a:solidFill>
          <a:latin typeface="+mn-lt"/>
          <a:ea typeface="+mn-ea"/>
          <a:cs typeface="+mn-cs"/>
        </a:defRPr>
      </a:lvl7pPr>
      <a:lvl8pPr marL="3648764" algn="l" defTabSz="1042504" rtl="0" eaLnBrk="1" latinLnBrk="0" hangingPunct="1">
        <a:defRPr sz="2100" kern="1200">
          <a:solidFill>
            <a:schemeClr val="tx1"/>
          </a:solidFill>
          <a:latin typeface="+mn-lt"/>
          <a:ea typeface="+mn-ea"/>
          <a:cs typeface="+mn-cs"/>
        </a:defRPr>
      </a:lvl8pPr>
      <a:lvl9pPr marL="4170015" algn="l" defTabSz="1042504"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userDrawn="1"/>
        </p:nvSpPr>
        <p:spPr bwMode="auto">
          <a:xfrm>
            <a:off x="180081" y="6836642"/>
            <a:ext cx="10327670" cy="533840"/>
          </a:xfrm>
          <a:prstGeom prst="rect">
            <a:avLst/>
          </a:prstGeom>
          <a:solidFill>
            <a:schemeClr val="accent1"/>
          </a:solidFill>
          <a:ln w="9525">
            <a:noFill/>
            <a:miter lim="800000"/>
            <a:headEnd/>
            <a:tailEnd/>
          </a:ln>
          <a:effectLst/>
        </p:spPr>
        <p:txBody>
          <a:bodyPr wrap="none" lIns="104306" tIns="52153" rIns="104306" bIns="52153" anchor="ctr"/>
          <a:lstStyle/>
          <a:p>
            <a:pPr>
              <a:defRPr/>
            </a:pPr>
            <a:endParaRPr lang="fi-FI" sz="1800">
              <a:solidFill>
                <a:srgbClr val="000000"/>
              </a:solidFill>
              <a:latin typeface="Arial" charset="0"/>
            </a:endParaRPr>
          </a:p>
        </p:txBody>
      </p:sp>
      <p:sp>
        <p:nvSpPr>
          <p:cNvPr id="2051" name="Rectangle 3"/>
          <p:cNvSpPr>
            <a:spLocks noGrp="1" noChangeArrowheads="1"/>
          </p:cNvSpPr>
          <p:nvPr>
            <p:ph type="title"/>
          </p:nvPr>
        </p:nvSpPr>
        <p:spPr bwMode="auto">
          <a:xfrm>
            <a:off x="553236" y="231039"/>
            <a:ext cx="7704446" cy="1370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fi-FI" altLang="en-US"/>
              <a:t>Click to edit Master title style</a:t>
            </a:r>
          </a:p>
        </p:txBody>
      </p:sp>
      <p:sp>
        <p:nvSpPr>
          <p:cNvPr id="2052" name="Rectangle 4"/>
          <p:cNvSpPr>
            <a:spLocks noGrp="1" noChangeArrowheads="1"/>
          </p:cNvSpPr>
          <p:nvPr>
            <p:ph type="body" idx="1"/>
          </p:nvPr>
        </p:nvSpPr>
        <p:spPr bwMode="auto">
          <a:xfrm>
            <a:off x="508680" y="1906070"/>
            <a:ext cx="9681612" cy="4750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000" tIns="51999" rIns="104000" bIns="51999" numCol="1" anchor="t" anchorCtr="0" compatLnSpc="1">
            <a:prstTxWarp prst="textNoShape">
              <a:avLst/>
            </a:prstTxWarp>
          </a:bodyPr>
          <a:lstStyle/>
          <a:p>
            <a:pPr lvl="0"/>
            <a:r>
              <a:rPr lang="fi-FI" altLang="en-US"/>
              <a:t>Click to edit Master text styles</a:t>
            </a:r>
          </a:p>
          <a:p>
            <a:pPr lvl="1"/>
            <a:r>
              <a:rPr lang="fi-FI" altLang="en-US"/>
              <a:t>Second level</a:t>
            </a:r>
          </a:p>
          <a:p>
            <a:pPr lvl="2"/>
            <a:r>
              <a:rPr lang="fi-FI" altLang="en-US"/>
              <a:t>Third level</a:t>
            </a:r>
          </a:p>
          <a:p>
            <a:pPr lvl="3"/>
            <a:r>
              <a:rPr lang="fi-FI" altLang="en-US"/>
              <a:t>Fourth level</a:t>
            </a:r>
          </a:p>
          <a:p>
            <a:pPr lvl="4"/>
            <a:r>
              <a:rPr lang="fi-FI" altLang="en-US"/>
              <a:t>Fifth level</a:t>
            </a:r>
          </a:p>
        </p:txBody>
      </p:sp>
      <p:sp>
        <p:nvSpPr>
          <p:cNvPr id="4101" name="Rectangle 5"/>
          <p:cNvSpPr>
            <a:spLocks noGrp="1" noChangeArrowheads="1"/>
          </p:cNvSpPr>
          <p:nvPr>
            <p:ph type="dt" sz="half" idx="2"/>
          </p:nvPr>
        </p:nvSpPr>
        <p:spPr bwMode="auto">
          <a:xfrm>
            <a:off x="5526780" y="7006421"/>
            <a:ext cx="2225935" cy="504084"/>
          </a:xfrm>
          <a:prstGeom prst="rect">
            <a:avLst/>
          </a:prstGeom>
          <a:noFill/>
          <a:ln w="9525">
            <a:noFill/>
            <a:miter lim="800000"/>
            <a:headEnd/>
            <a:tailEnd/>
          </a:ln>
          <a:effectLst/>
        </p:spPr>
        <p:txBody>
          <a:bodyPr vert="horz" wrap="square" lIns="104000" tIns="51999" rIns="104000" bIns="51999" numCol="1" anchor="t" anchorCtr="0" compatLnSpc="1">
            <a:prstTxWarp prst="textNoShape">
              <a:avLst/>
            </a:prstTxWarp>
          </a:bodyPr>
          <a:lstStyle>
            <a:lvl1pPr>
              <a:defRPr sz="1100">
                <a:solidFill>
                  <a:schemeClr val="bg1"/>
                </a:solidFill>
                <a:latin typeface="Verdana" pitchFamily="34" charset="0"/>
              </a:defRPr>
            </a:lvl1pPr>
          </a:lstStyle>
          <a:p>
            <a:pPr>
              <a:defRPr/>
            </a:pPr>
            <a:endParaRPr lang="fi-FI">
              <a:solidFill>
                <a:srgbClr val="FFFFFF"/>
              </a:solidFill>
            </a:endParaRPr>
          </a:p>
        </p:txBody>
      </p:sp>
      <p:sp>
        <p:nvSpPr>
          <p:cNvPr id="4102" name="Text Box 6"/>
          <p:cNvSpPr txBox="1">
            <a:spLocks noChangeArrowheads="1"/>
          </p:cNvSpPr>
          <p:nvPr userDrawn="1"/>
        </p:nvSpPr>
        <p:spPr bwMode="auto">
          <a:xfrm>
            <a:off x="666482" y="6932909"/>
            <a:ext cx="1867536" cy="351235"/>
          </a:xfrm>
          <a:prstGeom prst="rect">
            <a:avLst/>
          </a:prstGeom>
          <a:noFill/>
          <a:ln w="9525">
            <a:noFill/>
            <a:miter lim="800000"/>
            <a:headEnd/>
            <a:tailEnd/>
          </a:ln>
          <a:effectLst/>
        </p:spPr>
        <p:txBody>
          <a:bodyPr wrap="none" lIns="104000" tIns="51999" rIns="104000" bIns="51999">
            <a:spAutoFit/>
          </a:bodyPr>
          <a:lstStyle/>
          <a:p>
            <a:pPr defTabSz="1041246">
              <a:defRPr/>
            </a:pPr>
            <a:r>
              <a:rPr lang="fi-FI" sz="1600" b="1">
                <a:solidFill>
                  <a:srgbClr val="FFFFFF"/>
                </a:solidFill>
                <a:latin typeface="Verdana" pitchFamily="34" charset="0"/>
              </a:rPr>
              <a:t>TULE MUKAAN</a:t>
            </a:r>
          </a:p>
        </p:txBody>
      </p:sp>
      <p:pic>
        <p:nvPicPr>
          <p:cNvPr id="2055" name="Picture 7" descr="PR_pun"/>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744083" y="533840"/>
            <a:ext cx="1748816" cy="53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ext Box 8"/>
          <p:cNvSpPr txBox="1">
            <a:spLocks noChangeArrowheads="1"/>
          </p:cNvSpPr>
          <p:nvPr userDrawn="1"/>
        </p:nvSpPr>
        <p:spPr bwMode="auto">
          <a:xfrm>
            <a:off x="7183661" y="6990668"/>
            <a:ext cx="2737438" cy="266009"/>
          </a:xfrm>
          <a:prstGeom prst="rect">
            <a:avLst/>
          </a:prstGeom>
          <a:noFill/>
          <a:ln w="9525">
            <a:noFill/>
            <a:miter lim="800000"/>
            <a:headEnd/>
            <a:tailEnd/>
          </a:ln>
          <a:effectLst/>
        </p:spPr>
        <p:txBody>
          <a:bodyPr wrap="none" lIns="95801" tIns="47898" rIns="95801" bIns="47898">
            <a:spAutoFit/>
          </a:bodyPr>
          <a:lstStyle/>
          <a:p>
            <a:pPr algn="r" defTabSz="957946">
              <a:defRPr/>
            </a:pPr>
            <a:r>
              <a:rPr lang="fi-FI" sz="1100" dirty="0">
                <a:solidFill>
                  <a:srgbClr val="FFFFFF"/>
                </a:solidFill>
                <a:latin typeface="Verdana" pitchFamily="34" charset="0"/>
              </a:rPr>
              <a:t>Suomen Punainen Risti / Päihdetyö </a:t>
            </a:r>
          </a:p>
        </p:txBody>
      </p:sp>
    </p:spTree>
    <p:extLst>
      <p:ext uri="{BB962C8B-B14F-4D97-AF65-F5344CB8AC3E}">
        <p14:creationId xmlns:p14="http://schemas.microsoft.com/office/powerpoint/2010/main" val="377210206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ransition>
    <p:cover dir="r"/>
  </p:transition>
  <p:txStyles>
    <p:titleStyle>
      <a:lvl1pPr algn="l" defTabSz="1041246" rtl="0" eaLnBrk="0" fontAlgn="base" hangingPunct="0">
        <a:spcBef>
          <a:spcPct val="0"/>
        </a:spcBef>
        <a:spcAft>
          <a:spcPct val="0"/>
        </a:spcAft>
        <a:defRPr sz="3200">
          <a:solidFill>
            <a:schemeClr val="tx2"/>
          </a:solidFill>
          <a:latin typeface="+mj-lt"/>
          <a:ea typeface="+mj-ea"/>
          <a:cs typeface="+mj-cs"/>
        </a:defRPr>
      </a:lvl1pPr>
      <a:lvl2pPr algn="l" defTabSz="1041246" rtl="0" eaLnBrk="0" fontAlgn="base" hangingPunct="0">
        <a:spcBef>
          <a:spcPct val="0"/>
        </a:spcBef>
        <a:spcAft>
          <a:spcPct val="0"/>
        </a:spcAft>
        <a:defRPr sz="3200">
          <a:solidFill>
            <a:schemeClr val="tx2"/>
          </a:solidFill>
          <a:latin typeface="Verdana" pitchFamily="34" charset="0"/>
        </a:defRPr>
      </a:lvl2pPr>
      <a:lvl3pPr algn="l" defTabSz="1041246" rtl="0" eaLnBrk="0" fontAlgn="base" hangingPunct="0">
        <a:spcBef>
          <a:spcPct val="0"/>
        </a:spcBef>
        <a:spcAft>
          <a:spcPct val="0"/>
        </a:spcAft>
        <a:defRPr sz="3200">
          <a:solidFill>
            <a:schemeClr val="tx2"/>
          </a:solidFill>
          <a:latin typeface="Verdana" pitchFamily="34" charset="0"/>
        </a:defRPr>
      </a:lvl3pPr>
      <a:lvl4pPr algn="l" defTabSz="1041246" rtl="0" eaLnBrk="0" fontAlgn="base" hangingPunct="0">
        <a:spcBef>
          <a:spcPct val="0"/>
        </a:spcBef>
        <a:spcAft>
          <a:spcPct val="0"/>
        </a:spcAft>
        <a:defRPr sz="3200">
          <a:solidFill>
            <a:schemeClr val="tx2"/>
          </a:solidFill>
          <a:latin typeface="Verdana" pitchFamily="34" charset="0"/>
        </a:defRPr>
      </a:lvl4pPr>
      <a:lvl5pPr algn="l" defTabSz="1041246" rtl="0" eaLnBrk="0" fontAlgn="base" hangingPunct="0">
        <a:spcBef>
          <a:spcPct val="0"/>
        </a:spcBef>
        <a:spcAft>
          <a:spcPct val="0"/>
        </a:spcAft>
        <a:defRPr sz="3200">
          <a:solidFill>
            <a:schemeClr val="tx2"/>
          </a:solidFill>
          <a:latin typeface="Verdana" pitchFamily="34" charset="0"/>
        </a:defRPr>
      </a:lvl5pPr>
      <a:lvl6pPr marL="521528" algn="l" defTabSz="1041246" rtl="0" fontAlgn="base">
        <a:spcBef>
          <a:spcPct val="0"/>
        </a:spcBef>
        <a:spcAft>
          <a:spcPct val="0"/>
        </a:spcAft>
        <a:defRPr sz="3200">
          <a:solidFill>
            <a:schemeClr val="tx2"/>
          </a:solidFill>
          <a:latin typeface="Verdana" pitchFamily="34" charset="0"/>
        </a:defRPr>
      </a:lvl6pPr>
      <a:lvl7pPr marL="1043056" algn="l" defTabSz="1041246" rtl="0" fontAlgn="base">
        <a:spcBef>
          <a:spcPct val="0"/>
        </a:spcBef>
        <a:spcAft>
          <a:spcPct val="0"/>
        </a:spcAft>
        <a:defRPr sz="3200">
          <a:solidFill>
            <a:schemeClr val="tx2"/>
          </a:solidFill>
          <a:latin typeface="Verdana" pitchFamily="34" charset="0"/>
        </a:defRPr>
      </a:lvl7pPr>
      <a:lvl8pPr marL="1564584" algn="l" defTabSz="1041246" rtl="0" fontAlgn="base">
        <a:spcBef>
          <a:spcPct val="0"/>
        </a:spcBef>
        <a:spcAft>
          <a:spcPct val="0"/>
        </a:spcAft>
        <a:defRPr sz="3200">
          <a:solidFill>
            <a:schemeClr val="tx2"/>
          </a:solidFill>
          <a:latin typeface="Verdana" pitchFamily="34" charset="0"/>
        </a:defRPr>
      </a:lvl8pPr>
      <a:lvl9pPr marL="2086112" algn="l" defTabSz="1041246" rtl="0" fontAlgn="base">
        <a:spcBef>
          <a:spcPct val="0"/>
        </a:spcBef>
        <a:spcAft>
          <a:spcPct val="0"/>
        </a:spcAft>
        <a:defRPr sz="3200">
          <a:solidFill>
            <a:schemeClr val="tx2"/>
          </a:solidFill>
          <a:latin typeface="Verdana" pitchFamily="34" charset="0"/>
        </a:defRPr>
      </a:lvl9pPr>
    </p:titleStyle>
    <p:bodyStyle>
      <a:lvl1pPr marL="389336" indent="-389336" algn="l" defTabSz="1041246" rtl="0" eaLnBrk="0" fontAlgn="base" hangingPunct="0">
        <a:spcBef>
          <a:spcPct val="20000"/>
        </a:spcBef>
        <a:spcAft>
          <a:spcPct val="0"/>
        </a:spcAft>
        <a:buClr>
          <a:schemeClr val="accent2"/>
        </a:buClr>
        <a:buFont typeface="Times" pitchFamily="18" charset="0"/>
        <a:buChar char="•"/>
        <a:defRPr sz="2900">
          <a:solidFill>
            <a:schemeClr val="tx1"/>
          </a:solidFill>
          <a:latin typeface="+mn-lt"/>
          <a:ea typeface="+mn-ea"/>
          <a:cs typeface="+mn-cs"/>
        </a:defRPr>
      </a:lvl1pPr>
      <a:lvl2pPr marL="847483" indent="-327766" algn="l" defTabSz="1041246" rtl="0" eaLnBrk="0" fontAlgn="base" hangingPunct="0">
        <a:spcBef>
          <a:spcPct val="20000"/>
        </a:spcBef>
        <a:spcAft>
          <a:spcPct val="0"/>
        </a:spcAft>
        <a:buClr>
          <a:schemeClr val="accent2"/>
        </a:buClr>
        <a:buFont typeface="Times" pitchFamily="18" charset="0"/>
        <a:buChar char="•"/>
        <a:defRPr sz="2400">
          <a:solidFill>
            <a:schemeClr val="tx1"/>
          </a:solidFill>
          <a:latin typeface="+mn-lt"/>
        </a:defRPr>
      </a:lvl2pPr>
      <a:lvl3pPr marL="1302010" indent="-260764" algn="l" defTabSz="1041246" rtl="0" eaLnBrk="0" fontAlgn="base" hangingPunct="0">
        <a:spcBef>
          <a:spcPct val="20000"/>
        </a:spcBef>
        <a:spcAft>
          <a:spcPct val="0"/>
        </a:spcAft>
        <a:buClr>
          <a:schemeClr val="accent2"/>
        </a:buClr>
        <a:buFont typeface="Times" pitchFamily="18" charset="0"/>
        <a:buChar char="•"/>
        <a:defRPr>
          <a:solidFill>
            <a:schemeClr val="tx1"/>
          </a:solidFill>
          <a:latin typeface="+mn-lt"/>
        </a:defRPr>
      </a:lvl3pPr>
      <a:lvl4pPr marL="1818105" indent="-257142" algn="l" defTabSz="1041246" rtl="0" eaLnBrk="0" fontAlgn="base" hangingPunct="0">
        <a:spcBef>
          <a:spcPct val="20000"/>
        </a:spcBef>
        <a:spcAft>
          <a:spcPct val="0"/>
        </a:spcAft>
        <a:buClr>
          <a:schemeClr val="accent2"/>
        </a:buClr>
        <a:buFont typeface="Times" pitchFamily="18" charset="0"/>
        <a:buChar char="•"/>
        <a:defRPr sz="1600">
          <a:solidFill>
            <a:schemeClr val="tx1"/>
          </a:solidFill>
          <a:latin typeface="+mn-lt"/>
        </a:defRPr>
      </a:lvl4pPr>
      <a:lvl5pPr marL="2343254" indent="-260764" algn="l" defTabSz="1041246" rtl="0" eaLnBrk="0" fontAlgn="base" hangingPunct="0">
        <a:spcBef>
          <a:spcPct val="20000"/>
        </a:spcBef>
        <a:spcAft>
          <a:spcPct val="0"/>
        </a:spcAft>
        <a:buClr>
          <a:schemeClr val="accent2"/>
        </a:buClr>
        <a:buFont typeface="Times" pitchFamily="18" charset="0"/>
        <a:buChar char="•"/>
        <a:defRPr sz="1300">
          <a:solidFill>
            <a:schemeClr val="tx1"/>
          </a:solidFill>
          <a:latin typeface="+mn-lt"/>
        </a:defRPr>
      </a:lvl5pPr>
      <a:lvl6pPr marL="2864782" indent="-260764" algn="l" defTabSz="1041246" rtl="0" fontAlgn="base">
        <a:spcBef>
          <a:spcPct val="20000"/>
        </a:spcBef>
        <a:spcAft>
          <a:spcPct val="0"/>
        </a:spcAft>
        <a:buClr>
          <a:schemeClr val="accent2"/>
        </a:buClr>
        <a:buFont typeface="Times" pitchFamily="18" charset="0"/>
        <a:buChar char="•"/>
        <a:defRPr sz="1300">
          <a:solidFill>
            <a:schemeClr val="tx1"/>
          </a:solidFill>
          <a:latin typeface="+mn-lt"/>
        </a:defRPr>
      </a:lvl6pPr>
      <a:lvl7pPr marL="3386311" indent="-260764" algn="l" defTabSz="1041246" rtl="0" fontAlgn="base">
        <a:spcBef>
          <a:spcPct val="20000"/>
        </a:spcBef>
        <a:spcAft>
          <a:spcPct val="0"/>
        </a:spcAft>
        <a:buClr>
          <a:schemeClr val="accent2"/>
        </a:buClr>
        <a:buFont typeface="Times" pitchFamily="18" charset="0"/>
        <a:buChar char="•"/>
        <a:defRPr sz="1300">
          <a:solidFill>
            <a:schemeClr val="tx1"/>
          </a:solidFill>
          <a:latin typeface="+mn-lt"/>
        </a:defRPr>
      </a:lvl7pPr>
      <a:lvl8pPr marL="3907839" indent="-260764" algn="l" defTabSz="1041246" rtl="0" fontAlgn="base">
        <a:spcBef>
          <a:spcPct val="20000"/>
        </a:spcBef>
        <a:spcAft>
          <a:spcPct val="0"/>
        </a:spcAft>
        <a:buClr>
          <a:schemeClr val="accent2"/>
        </a:buClr>
        <a:buFont typeface="Times" pitchFamily="18" charset="0"/>
        <a:buChar char="•"/>
        <a:defRPr sz="1300">
          <a:solidFill>
            <a:schemeClr val="tx1"/>
          </a:solidFill>
          <a:latin typeface="+mn-lt"/>
        </a:defRPr>
      </a:lvl8pPr>
      <a:lvl9pPr marL="4429367" indent="-260764" algn="l" defTabSz="1041246" rtl="0" fontAlgn="base">
        <a:spcBef>
          <a:spcPct val="20000"/>
        </a:spcBef>
        <a:spcAft>
          <a:spcPct val="0"/>
        </a:spcAft>
        <a:buClr>
          <a:schemeClr val="accent2"/>
        </a:buClr>
        <a:buFont typeface="Times" pitchFamily="18" charset="0"/>
        <a:buChar char="•"/>
        <a:defRPr sz="1300">
          <a:solidFill>
            <a:schemeClr val="tx1"/>
          </a:solidFill>
          <a:latin typeface="+mn-lt"/>
        </a:defRPr>
      </a:lvl9pPr>
    </p:bodyStyle>
    <p:otherStyle>
      <a:defPPr>
        <a:defRPr lang="fi-FI"/>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userDrawn="1"/>
        </p:nvSpPr>
        <p:spPr bwMode="auto">
          <a:xfrm>
            <a:off x="180081" y="6836642"/>
            <a:ext cx="10327670" cy="533840"/>
          </a:xfrm>
          <a:prstGeom prst="rect">
            <a:avLst/>
          </a:prstGeom>
          <a:solidFill>
            <a:schemeClr val="accent1"/>
          </a:solidFill>
          <a:ln w="9525">
            <a:noFill/>
            <a:miter lim="800000"/>
            <a:headEnd/>
            <a:tailEnd/>
          </a:ln>
          <a:effectLst/>
        </p:spPr>
        <p:txBody>
          <a:bodyPr wrap="none" anchor="ctr"/>
          <a:lstStyle/>
          <a:p>
            <a:pPr>
              <a:defRPr/>
            </a:pPr>
            <a:endParaRPr lang="fi-FI" sz="1985">
              <a:solidFill>
                <a:srgbClr val="000000"/>
              </a:solidFill>
              <a:latin typeface="Arial" charset="0"/>
            </a:endParaRPr>
          </a:p>
        </p:txBody>
      </p:sp>
      <p:sp>
        <p:nvSpPr>
          <p:cNvPr id="1027" name="Rectangle 3"/>
          <p:cNvSpPr>
            <a:spLocks noGrp="1" noChangeArrowheads="1"/>
          </p:cNvSpPr>
          <p:nvPr>
            <p:ph type="title"/>
          </p:nvPr>
        </p:nvSpPr>
        <p:spPr bwMode="auto">
          <a:xfrm>
            <a:off x="553236" y="231039"/>
            <a:ext cx="7704446" cy="1370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fi-FI" altLang="fi-FI"/>
              <a:t>Click to edit Master title style</a:t>
            </a:r>
          </a:p>
        </p:txBody>
      </p:sp>
      <p:sp>
        <p:nvSpPr>
          <p:cNvPr id="1028" name="Rectangle 4"/>
          <p:cNvSpPr>
            <a:spLocks noGrp="1" noChangeArrowheads="1"/>
          </p:cNvSpPr>
          <p:nvPr>
            <p:ph type="body" idx="1"/>
          </p:nvPr>
        </p:nvSpPr>
        <p:spPr bwMode="auto">
          <a:xfrm>
            <a:off x="508680" y="1906070"/>
            <a:ext cx="9681612" cy="4750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2" tIns="45585" rIns="91172" bIns="45585" numCol="1" anchor="t" anchorCtr="0" compatLnSpc="1">
            <a:prstTxWarp prst="textNoShape">
              <a:avLst/>
            </a:prstTxWarp>
          </a:bodyPr>
          <a:lstStyle/>
          <a:p>
            <a:pPr lvl="0"/>
            <a:r>
              <a:rPr lang="fi-FI" altLang="fi-FI"/>
              <a:t>Click to edit Master text styles</a:t>
            </a:r>
          </a:p>
          <a:p>
            <a:pPr lvl="1"/>
            <a:r>
              <a:rPr lang="fi-FI" altLang="fi-FI"/>
              <a:t>Second level</a:t>
            </a:r>
          </a:p>
          <a:p>
            <a:pPr lvl="2"/>
            <a:r>
              <a:rPr lang="fi-FI" altLang="fi-FI"/>
              <a:t>Third level</a:t>
            </a:r>
          </a:p>
          <a:p>
            <a:pPr lvl="3"/>
            <a:r>
              <a:rPr lang="fi-FI" altLang="fi-FI"/>
              <a:t>Fourth level</a:t>
            </a:r>
          </a:p>
          <a:p>
            <a:pPr lvl="4"/>
            <a:r>
              <a:rPr lang="fi-FI" altLang="fi-FI"/>
              <a:t>Fifth level</a:t>
            </a:r>
          </a:p>
        </p:txBody>
      </p:sp>
      <p:sp>
        <p:nvSpPr>
          <p:cNvPr id="4101" name="Rectangle 5"/>
          <p:cNvSpPr>
            <a:spLocks noGrp="1" noChangeArrowheads="1"/>
          </p:cNvSpPr>
          <p:nvPr>
            <p:ph type="dt" sz="half" idx="2"/>
          </p:nvPr>
        </p:nvSpPr>
        <p:spPr bwMode="auto">
          <a:xfrm>
            <a:off x="5526780" y="7006421"/>
            <a:ext cx="2225935" cy="504084"/>
          </a:xfrm>
          <a:prstGeom prst="rect">
            <a:avLst/>
          </a:prstGeom>
          <a:noFill/>
          <a:ln w="9525">
            <a:noFill/>
            <a:miter lim="800000"/>
            <a:headEnd/>
            <a:tailEnd/>
          </a:ln>
          <a:effectLst/>
        </p:spPr>
        <p:txBody>
          <a:bodyPr vert="horz" wrap="square" lIns="91172" tIns="45585" rIns="91172" bIns="45585" numCol="1" anchor="t" anchorCtr="0" compatLnSpc="1">
            <a:prstTxWarp prst="textNoShape">
              <a:avLst/>
            </a:prstTxWarp>
          </a:bodyPr>
          <a:lstStyle>
            <a:lvl1pPr>
              <a:defRPr sz="1103">
                <a:solidFill>
                  <a:schemeClr val="bg1"/>
                </a:solidFill>
                <a:latin typeface="Verdana" pitchFamily="34" charset="0"/>
              </a:defRPr>
            </a:lvl1pPr>
          </a:lstStyle>
          <a:p>
            <a:pPr>
              <a:defRPr/>
            </a:pPr>
            <a:endParaRPr lang="fi-FI">
              <a:solidFill>
                <a:srgbClr val="FFFFFF"/>
              </a:solidFill>
            </a:endParaRPr>
          </a:p>
        </p:txBody>
      </p:sp>
      <p:sp>
        <p:nvSpPr>
          <p:cNvPr id="4102" name="Text Box 6"/>
          <p:cNvSpPr txBox="1">
            <a:spLocks noChangeArrowheads="1"/>
          </p:cNvSpPr>
          <p:nvPr userDrawn="1"/>
        </p:nvSpPr>
        <p:spPr bwMode="auto">
          <a:xfrm>
            <a:off x="666481" y="6932909"/>
            <a:ext cx="1802802" cy="339131"/>
          </a:xfrm>
          <a:prstGeom prst="rect">
            <a:avLst/>
          </a:prstGeom>
          <a:noFill/>
          <a:ln w="9525">
            <a:noFill/>
            <a:miter lim="800000"/>
            <a:headEnd/>
            <a:tailEnd/>
          </a:ln>
          <a:effectLst/>
        </p:spPr>
        <p:txBody>
          <a:bodyPr wrap="none" lIns="100521" tIns="50260" rIns="100521" bIns="50260">
            <a:spAutoFit/>
          </a:bodyPr>
          <a:lstStyle/>
          <a:p>
            <a:pPr defTabSz="1006376">
              <a:defRPr/>
            </a:pPr>
            <a:r>
              <a:rPr lang="fi-FI" sz="1544" b="1">
                <a:solidFill>
                  <a:srgbClr val="FFFFFF"/>
                </a:solidFill>
                <a:latin typeface="Verdana" pitchFamily="34" charset="0"/>
              </a:rPr>
              <a:t>TULE MUKAAN</a:t>
            </a:r>
          </a:p>
        </p:txBody>
      </p:sp>
      <p:pic>
        <p:nvPicPr>
          <p:cNvPr id="1031" name="Picture 7" descr="PR_pun"/>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744083" y="533840"/>
            <a:ext cx="1748816" cy="53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ext Box 8"/>
          <p:cNvSpPr txBox="1">
            <a:spLocks noChangeArrowheads="1"/>
          </p:cNvSpPr>
          <p:nvPr userDrawn="1"/>
        </p:nvSpPr>
        <p:spPr bwMode="auto">
          <a:xfrm>
            <a:off x="7182118" y="6990668"/>
            <a:ext cx="2738981" cy="263223"/>
          </a:xfrm>
          <a:prstGeom prst="rect">
            <a:avLst/>
          </a:prstGeom>
          <a:noFill/>
          <a:ln w="9525">
            <a:noFill/>
            <a:miter lim="800000"/>
            <a:headEnd/>
            <a:tailEnd/>
          </a:ln>
          <a:effectLst/>
        </p:spPr>
        <p:txBody>
          <a:bodyPr wrap="none" lIns="92596" tIns="46296" rIns="92596" bIns="46296">
            <a:spAutoFit/>
          </a:bodyPr>
          <a:lstStyle/>
          <a:p>
            <a:pPr algn="r" defTabSz="925866">
              <a:defRPr/>
            </a:pPr>
            <a:r>
              <a:rPr lang="fi-FI" sz="1103" dirty="0">
                <a:solidFill>
                  <a:srgbClr val="FFFFFF"/>
                </a:solidFill>
                <a:latin typeface="Verdana" pitchFamily="34" charset="0"/>
              </a:rPr>
              <a:t>Suomen Punainen Risti / Päihdetyö </a:t>
            </a:r>
          </a:p>
        </p:txBody>
      </p:sp>
    </p:spTree>
    <p:extLst>
      <p:ext uri="{BB962C8B-B14F-4D97-AF65-F5344CB8AC3E}">
        <p14:creationId xmlns:p14="http://schemas.microsoft.com/office/powerpoint/2010/main" val="234210495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ransition>
    <p:cover dir="r"/>
  </p:transition>
  <p:txStyles>
    <p:titleStyle>
      <a:lvl1pPr algn="l" defTabSz="1006376" rtl="0" eaLnBrk="0" fontAlgn="base" hangingPunct="0">
        <a:spcBef>
          <a:spcPct val="0"/>
        </a:spcBef>
        <a:spcAft>
          <a:spcPct val="0"/>
        </a:spcAft>
        <a:defRPr sz="3087">
          <a:solidFill>
            <a:schemeClr val="tx2"/>
          </a:solidFill>
          <a:latin typeface="+mj-lt"/>
          <a:ea typeface="+mj-ea"/>
          <a:cs typeface="+mj-cs"/>
        </a:defRPr>
      </a:lvl1pPr>
      <a:lvl2pPr algn="l" defTabSz="1006376" rtl="0" eaLnBrk="0" fontAlgn="base" hangingPunct="0">
        <a:spcBef>
          <a:spcPct val="0"/>
        </a:spcBef>
        <a:spcAft>
          <a:spcPct val="0"/>
        </a:spcAft>
        <a:defRPr sz="3087">
          <a:solidFill>
            <a:schemeClr val="tx2"/>
          </a:solidFill>
          <a:latin typeface="Verdana" pitchFamily="34" charset="0"/>
        </a:defRPr>
      </a:lvl2pPr>
      <a:lvl3pPr algn="l" defTabSz="1006376" rtl="0" eaLnBrk="0" fontAlgn="base" hangingPunct="0">
        <a:spcBef>
          <a:spcPct val="0"/>
        </a:spcBef>
        <a:spcAft>
          <a:spcPct val="0"/>
        </a:spcAft>
        <a:defRPr sz="3087">
          <a:solidFill>
            <a:schemeClr val="tx2"/>
          </a:solidFill>
          <a:latin typeface="Verdana" pitchFamily="34" charset="0"/>
        </a:defRPr>
      </a:lvl3pPr>
      <a:lvl4pPr algn="l" defTabSz="1006376" rtl="0" eaLnBrk="0" fontAlgn="base" hangingPunct="0">
        <a:spcBef>
          <a:spcPct val="0"/>
        </a:spcBef>
        <a:spcAft>
          <a:spcPct val="0"/>
        </a:spcAft>
        <a:defRPr sz="3087">
          <a:solidFill>
            <a:schemeClr val="tx2"/>
          </a:solidFill>
          <a:latin typeface="Verdana" pitchFamily="34" charset="0"/>
        </a:defRPr>
      </a:lvl4pPr>
      <a:lvl5pPr algn="l" defTabSz="1006376" rtl="0" eaLnBrk="0" fontAlgn="base" hangingPunct="0">
        <a:spcBef>
          <a:spcPct val="0"/>
        </a:spcBef>
        <a:spcAft>
          <a:spcPct val="0"/>
        </a:spcAft>
        <a:defRPr sz="3087">
          <a:solidFill>
            <a:schemeClr val="tx2"/>
          </a:solidFill>
          <a:latin typeface="Verdana" pitchFamily="34" charset="0"/>
        </a:defRPr>
      </a:lvl5pPr>
      <a:lvl6pPr marL="504063" algn="l" defTabSz="1006376" rtl="0" fontAlgn="base">
        <a:spcBef>
          <a:spcPct val="0"/>
        </a:spcBef>
        <a:spcAft>
          <a:spcPct val="0"/>
        </a:spcAft>
        <a:defRPr sz="3087">
          <a:solidFill>
            <a:schemeClr val="tx2"/>
          </a:solidFill>
          <a:latin typeface="Verdana" pitchFamily="34" charset="0"/>
        </a:defRPr>
      </a:lvl6pPr>
      <a:lvl7pPr marL="1008126" algn="l" defTabSz="1006376" rtl="0" fontAlgn="base">
        <a:spcBef>
          <a:spcPct val="0"/>
        </a:spcBef>
        <a:spcAft>
          <a:spcPct val="0"/>
        </a:spcAft>
        <a:defRPr sz="3087">
          <a:solidFill>
            <a:schemeClr val="tx2"/>
          </a:solidFill>
          <a:latin typeface="Verdana" pitchFamily="34" charset="0"/>
        </a:defRPr>
      </a:lvl7pPr>
      <a:lvl8pPr marL="1512189" algn="l" defTabSz="1006376" rtl="0" fontAlgn="base">
        <a:spcBef>
          <a:spcPct val="0"/>
        </a:spcBef>
        <a:spcAft>
          <a:spcPct val="0"/>
        </a:spcAft>
        <a:defRPr sz="3087">
          <a:solidFill>
            <a:schemeClr val="tx2"/>
          </a:solidFill>
          <a:latin typeface="Verdana" pitchFamily="34" charset="0"/>
        </a:defRPr>
      </a:lvl8pPr>
      <a:lvl9pPr marL="2016252" algn="l" defTabSz="1006376" rtl="0" fontAlgn="base">
        <a:spcBef>
          <a:spcPct val="0"/>
        </a:spcBef>
        <a:spcAft>
          <a:spcPct val="0"/>
        </a:spcAft>
        <a:defRPr sz="3087">
          <a:solidFill>
            <a:schemeClr val="tx2"/>
          </a:solidFill>
          <a:latin typeface="Verdana" pitchFamily="34" charset="0"/>
        </a:defRPr>
      </a:lvl9pPr>
    </p:titleStyle>
    <p:bodyStyle>
      <a:lvl1pPr marL="376298" indent="-376298" algn="l" defTabSz="1006376" rtl="0" eaLnBrk="0" fontAlgn="base" hangingPunct="0">
        <a:spcBef>
          <a:spcPct val="20000"/>
        </a:spcBef>
        <a:spcAft>
          <a:spcPct val="0"/>
        </a:spcAft>
        <a:buClr>
          <a:schemeClr val="accent2"/>
        </a:buClr>
        <a:buFont typeface="Times" panose="02020603050405020304" pitchFamily="18" charset="0"/>
        <a:buChar char="•"/>
        <a:defRPr sz="2756">
          <a:solidFill>
            <a:schemeClr val="tx1"/>
          </a:solidFill>
          <a:latin typeface="+mn-lt"/>
          <a:ea typeface="+mn-ea"/>
          <a:cs typeface="+mn-cs"/>
        </a:defRPr>
      </a:lvl1pPr>
      <a:lvl2pPr marL="819102" indent="-316790" algn="l" defTabSz="1006376" rtl="0" eaLnBrk="0" fontAlgn="base" hangingPunct="0">
        <a:spcBef>
          <a:spcPct val="20000"/>
        </a:spcBef>
        <a:spcAft>
          <a:spcPct val="0"/>
        </a:spcAft>
        <a:buClr>
          <a:schemeClr val="accent2"/>
        </a:buClr>
        <a:buFont typeface="Times" panose="02020603050405020304" pitchFamily="18" charset="0"/>
        <a:buChar char="•"/>
        <a:defRPr sz="2315">
          <a:solidFill>
            <a:schemeClr val="tx1"/>
          </a:solidFill>
          <a:latin typeface="+mn-lt"/>
        </a:defRPr>
      </a:lvl2pPr>
      <a:lvl3pPr marL="1258408" indent="-252032" algn="l" defTabSz="1006376" rtl="0" eaLnBrk="0" fontAlgn="base" hangingPunct="0">
        <a:spcBef>
          <a:spcPct val="20000"/>
        </a:spcBef>
        <a:spcAft>
          <a:spcPct val="0"/>
        </a:spcAft>
        <a:buClr>
          <a:schemeClr val="accent2"/>
        </a:buClr>
        <a:buFont typeface="Times" panose="02020603050405020304" pitchFamily="18" charset="0"/>
        <a:buChar char="•"/>
        <a:defRPr>
          <a:solidFill>
            <a:schemeClr val="tx1"/>
          </a:solidFill>
          <a:latin typeface="+mn-lt"/>
        </a:defRPr>
      </a:lvl3pPr>
      <a:lvl4pPr marL="1757220" indent="-248531" algn="l" defTabSz="1006376" rtl="0" eaLnBrk="0" fontAlgn="base" hangingPunct="0">
        <a:spcBef>
          <a:spcPct val="20000"/>
        </a:spcBef>
        <a:spcAft>
          <a:spcPct val="0"/>
        </a:spcAft>
        <a:buClr>
          <a:schemeClr val="accent2"/>
        </a:buClr>
        <a:buFont typeface="Times" panose="02020603050405020304" pitchFamily="18" charset="0"/>
        <a:buChar char="•"/>
        <a:defRPr sz="1544">
          <a:solidFill>
            <a:schemeClr val="tx1"/>
          </a:solidFill>
          <a:latin typeface="+mn-lt"/>
        </a:defRPr>
      </a:lvl4pPr>
      <a:lvl5pPr marL="2264783" indent="-252032" algn="l" defTabSz="1006376" rtl="0" eaLnBrk="0" fontAlgn="base" hangingPunct="0">
        <a:spcBef>
          <a:spcPct val="20000"/>
        </a:spcBef>
        <a:spcAft>
          <a:spcPct val="0"/>
        </a:spcAft>
        <a:buClr>
          <a:schemeClr val="accent2"/>
        </a:buClr>
        <a:buFont typeface="Times" panose="02020603050405020304" pitchFamily="18" charset="0"/>
        <a:buChar char="•"/>
        <a:defRPr sz="1213">
          <a:solidFill>
            <a:schemeClr val="tx1"/>
          </a:solidFill>
          <a:latin typeface="+mn-lt"/>
        </a:defRPr>
      </a:lvl5pPr>
      <a:lvl6pPr marL="2768846" indent="-252032" algn="l" defTabSz="1006376" rtl="0" fontAlgn="base">
        <a:spcBef>
          <a:spcPct val="20000"/>
        </a:spcBef>
        <a:spcAft>
          <a:spcPct val="0"/>
        </a:spcAft>
        <a:buClr>
          <a:schemeClr val="accent2"/>
        </a:buClr>
        <a:buFont typeface="Times" pitchFamily="18" charset="0"/>
        <a:buChar char="•"/>
        <a:defRPr sz="1213">
          <a:solidFill>
            <a:schemeClr val="tx1"/>
          </a:solidFill>
          <a:latin typeface="+mn-lt"/>
        </a:defRPr>
      </a:lvl6pPr>
      <a:lvl7pPr marL="3272909" indent="-252032" algn="l" defTabSz="1006376" rtl="0" fontAlgn="base">
        <a:spcBef>
          <a:spcPct val="20000"/>
        </a:spcBef>
        <a:spcAft>
          <a:spcPct val="0"/>
        </a:spcAft>
        <a:buClr>
          <a:schemeClr val="accent2"/>
        </a:buClr>
        <a:buFont typeface="Times" pitchFamily="18" charset="0"/>
        <a:buChar char="•"/>
        <a:defRPr sz="1213">
          <a:solidFill>
            <a:schemeClr val="tx1"/>
          </a:solidFill>
          <a:latin typeface="+mn-lt"/>
        </a:defRPr>
      </a:lvl7pPr>
      <a:lvl8pPr marL="3776972" indent="-252032" algn="l" defTabSz="1006376" rtl="0" fontAlgn="base">
        <a:spcBef>
          <a:spcPct val="20000"/>
        </a:spcBef>
        <a:spcAft>
          <a:spcPct val="0"/>
        </a:spcAft>
        <a:buClr>
          <a:schemeClr val="accent2"/>
        </a:buClr>
        <a:buFont typeface="Times" pitchFamily="18" charset="0"/>
        <a:buChar char="•"/>
        <a:defRPr sz="1213">
          <a:solidFill>
            <a:schemeClr val="tx1"/>
          </a:solidFill>
          <a:latin typeface="+mn-lt"/>
        </a:defRPr>
      </a:lvl8pPr>
      <a:lvl9pPr marL="4281035" indent="-252032" algn="l" defTabSz="1006376" rtl="0" fontAlgn="base">
        <a:spcBef>
          <a:spcPct val="20000"/>
        </a:spcBef>
        <a:spcAft>
          <a:spcPct val="0"/>
        </a:spcAft>
        <a:buClr>
          <a:schemeClr val="accent2"/>
        </a:buClr>
        <a:buFont typeface="Times" pitchFamily="18" charset="0"/>
        <a:buChar char="•"/>
        <a:defRPr sz="1213">
          <a:solidFill>
            <a:schemeClr val="tx1"/>
          </a:solidFill>
          <a:latin typeface="+mn-lt"/>
        </a:defRPr>
      </a:lvl9pPr>
    </p:bodyStyle>
    <p:otherStyle>
      <a:defPPr>
        <a:defRPr lang="fi-FI"/>
      </a:defPPr>
      <a:lvl1pPr marL="0" algn="l" defTabSz="1008126" rtl="0" eaLnBrk="1" latinLnBrk="0" hangingPunct="1">
        <a:defRPr sz="1985" kern="1200">
          <a:solidFill>
            <a:schemeClr val="tx1"/>
          </a:solidFill>
          <a:latin typeface="+mn-lt"/>
          <a:ea typeface="+mn-ea"/>
          <a:cs typeface="+mn-cs"/>
        </a:defRPr>
      </a:lvl1pPr>
      <a:lvl2pPr marL="504063" algn="l" defTabSz="1008126" rtl="0" eaLnBrk="1" latinLnBrk="0" hangingPunct="1">
        <a:defRPr sz="1985" kern="1200">
          <a:solidFill>
            <a:schemeClr val="tx1"/>
          </a:solidFill>
          <a:latin typeface="+mn-lt"/>
          <a:ea typeface="+mn-ea"/>
          <a:cs typeface="+mn-cs"/>
        </a:defRPr>
      </a:lvl2pPr>
      <a:lvl3pPr marL="1008126" algn="l" defTabSz="1008126" rtl="0" eaLnBrk="1" latinLnBrk="0" hangingPunct="1">
        <a:defRPr sz="1985" kern="1200">
          <a:solidFill>
            <a:schemeClr val="tx1"/>
          </a:solidFill>
          <a:latin typeface="+mn-lt"/>
          <a:ea typeface="+mn-ea"/>
          <a:cs typeface="+mn-cs"/>
        </a:defRPr>
      </a:lvl3pPr>
      <a:lvl4pPr marL="1512189" algn="l" defTabSz="1008126" rtl="0" eaLnBrk="1" latinLnBrk="0" hangingPunct="1">
        <a:defRPr sz="1985" kern="1200">
          <a:solidFill>
            <a:schemeClr val="tx1"/>
          </a:solidFill>
          <a:latin typeface="+mn-lt"/>
          <a:ea typeface="+mn-ea"/>
          <a:cs typeface="+mn-cs"/>
        </a:defRPr>
      </a:lvl4pPr>
      <a:lvl5pPr marL="2016252" algn="l" defTabSz="1008126" rtl="0" eaLnBrk="1" latinLnBrk="0" hangingPunct="1">
        <a:defRPr sz="1985" kern="1200">
          <a:solidFill>
            <a:schemeClr val="tx1"/>
          </a:solidFill>
          <a:latin typeface="+mn-lt"/>
          <a:ea typeface="+mn-ea"/>
          <a:cs typeface="+mn-cs"/>
        </a:defRPr>
      </a:lvl5pPr>
      <a:lvl6pPr marL="2520315" algn="l" defTabSz="1008126" rtl="0" eaLnBrk="1" latinLnBrk="0" hangingPunct="1">
        <a:defRPr sz="1985" kern="1200">
          <a:solidFill>
            <a:schemeClr val="tx1"/>
          </a:solidFill>
          <a:latin typeface="+mn-lt"/>
          <a:ea typeface="+mn-ea"/>
          <a:cs typeface="+mn-cs"/>
        </a:defRPr>
      </a:lvl6pPr>
      <a:lvl7pPr marL="3024378" algn="l" defTabSz="1008126" rtl="0" eaLnBrk="1" latinLnBrk="0" hangingPunct="1">
        <a:defRPr sz="1985" kern="1200">
          <a:solidFill>
            <a:schemeClr val="tx1"/>
          </a:solidFill>
          <a:latin typeface="+mn-lt"/>
          <a:ea typeface="+mn-ea"/>
          <a:cs typeface="+mn-cs"/>
        </a:defRPr>
      </a:lvl7pPr>
      <a:lvl8pPr marL="3528441" algn="l" defTabSz="1008126" rtl="0" eaLnBrk="1" latinLnBrk="0" hangingPunct="1">
        <a:defRPr sz="1985" kern="1200">
          <a:solidFill>
            <a:schemeClr val="tx1"/>
          </a:solidFill>
          <a:latin typeface="+mn-lt"/>
          <a:ea typeface="+mn-ea"/>
          <a:cs typeface="+mn-cs"/>
        </a:defRPr>
      </a:lvl8pPr>
      <a:lvl9pPr marL="4032504" algn="l" defTabSz="1008126" rtl="0" eaLnBrk="1" latinLnBrk="0" hangingPunct="1">
        <a:defRPr sz="1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eg"/><Relationship Id="rId7"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otsikko 1"/>
          <p:cNvSpPr>
            <a:spLocks noGrp="1"/>
          </p:cNvSpPr>
          <p:nvPr>
            <p:ph type="subTitle" idx="1"/>
          </p:nvPr>
        </p:nvSpPr>
        <p:spPr/>
        <p:txBody>
          <a:bodyPr/>
          <a:lstStyle/>
          <a:p>
            <a:r>
              <a:rPr lang="fi-FI" dirty="0"/>
              <a:t>Asiaa päihteistä maahanmuuttajille</a:t>
            </a:r>
          </a:p>
        </p:txBody>
      </p:sp>
      <p:sp>
        <p:nvSpPr>
          <p:cNvPr id="3" name="Otsikko 2"/>
          <p:cNvSpPr>
            <a:spLocks noGrp="1"/>
          </p:cNvSpPr>
          <p:nvPr>
            <p:ph type="ctrTitle" sz="quarter"/>
          </p:nvPr>
        </p:nvSpPr>
        <p:spPr/>
        <p:txBody>
          <a:bodyPr/>
          <a:lstStyle/>
          <a:p>
            <a:r>
              <a:rPr lang="fi-FI" dirty="0"/>
              <a:t>Suomi, Sinä ja päihteet</a:t>
            </a:r>
          </a:p>
        </p:txBody>
      </p:sp>
    </p:spTree>
    <p:extLst>
      <p:ext uri="{BB962C8B-B14F-4D97-AF65-F5344CB8AC3E}">
        <p14:creationId xmlns:p14="http://schemas.microsoft.com/office/powerpoint/2010/main" val="1521059947"/>
      </p:ext>
    </p:extLst>
  </p:cSld>
  <p:clrMapOvr>
    <a:masterClrMapping/>
  </p:clrMapOvr>
  <p:transition>
    <p:cover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a:t>Alkoholi ja laki</a:t>
            </a:r>
          </a:p>
        </p:txBody>
      </p:sp>
      <p:sp>
        <p:nvSpPr>
          <p:cNvPr id="3" name="Sisällön paikkamerkki 2"/>
          <p:cNvSpPr>
            <a:spLocks noGrp="1"/>
          </p:cNvSpPr>
          <p:nvPr>
            <p:ph idx="1"/>
          </p:nvPr>
        </p:nvSpPr>
        <p:spPr>
          <a:xfrm>
            <a:off x="494093" y="2072437"/>
            <a:ext cx="9680575" cy="5054603"/>
          </a:xfrm>
        </p:spPr>
        <p:txBody>
          <a:bodyPr/>
          <a:lstStyle/>
          <a:p>
            <a:r>
              <a:rPr lang="fi-FI" dirty="0"/>
              <a:t>Lupa myymiseen myönnetään </a:t>
            </a:r>
            <a:r>
              <a:rPr lang="fi-FI" dirty="0" err="1"/>
              <a:t>tietyille</a:t>
            </a:r>
            <a:r>
              <a:rPr lang="fi-FI" dirty="0"/>
              <a:t> kaupoille</a:t>
            </a:r>
          </a:p>
          <a:p>
            <a:r>
              <a:rPr lang="fi-FI" dirty="0"/>
              <a:t>Ei saa myydä tai antaa alle 18-vuotiaalle</a:t>
            </a:r>
          </a:p>
          <a:p>
            <a:r>
              <a:rPr lang="fi-FI" dirty="0"/>
              <a:t>Alle 18-vuotiaalla ei saa olla alkoholia</a:t>
            </a:r>
          </a:p>
          <a:p>
            <a:r>
              <a:rPr lang="fi-FI" dirty="0"/>
              <a:t>Humala ei pienennä esim. rikostuomiota</a:t>
            </a:r>
          </a:p>
          <a:p>
            <a:r>
              <a:rPr lang="fi-FI" dirty="0"/>
              <a:t>Monilla yleisillä paikoilla juominen on kielletty</a:t>
            </a:r>
          </a:p>
        </p:txBody>
      </p:sp>
      <p:pic>
        <p:nvPicPr>
          <p:cNvPr id="5124" name="Picture 4" descr="Aiheeseen liittyvä kuv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6878" y="446088"/>
            <a:ext cx="1143000" cy="85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827876"/>
      </p:ext>
    </p:extLst>
  </p:cSld>
  <p:clrMapOvr>
    <a:masterClrMapping/>
  </p:clrMapOvr>
  <p:transition>
    <p:cover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a:t>Nainen ja alkoholi</a:t>
            </a:r>
          </a:p>
        </p:txBody>
      </p:sp>
      <p:sp>
        <p:nvSpPr>
          <p:cNvPr id="5" name="Tekstiruutu 4"/>
          <p:cNvSpPr txBox="1"/>
          <p:nvPr/>
        </p:nvSpPr>
        <p:spPr>
          <a:xfrm>
            <a:off x="711577" y="5136776"/>
            <a:ext cx="9490915" cy="1815882"/>
          </a:xfrm>
          <a:prstGeom prst="rect">
            <a:avLst/>
          </a:prstGeom>
          <a:noFill/>
        </p:spPr>
        <p:txBody>
          <a:bodyPr wrap="square" rtlCol="0">
            <a:spAutoFit/>
          </a:bodyPr>
          <a:lstStyle/>
          <a:p>
            <a:pPr marL="457200" indent="-457200">
              <a:buFont typeface="Arial" panose="020B0604020202020204" pitchFamily="34" charset="0"/>
              <a:buChar char="•"/>
            </a:pPr>
            <a:r>
              <a:rPr lang="fi-FI" sz="2900" dirty="0">
                <a:latin typeface="+mn-lt"/>
              </a:rPr>
              <a:t>Suomalaisista naisista 90 % juo tai on juonut</a:t>
            </a:r>
          </a:p>
          <a:p>
            <a:pPr marL="457200" indent="-457200">
              <a:buFont typeface="Arial" panose="020B0604020202020204" pitchFamily="34" charset="0"/>
              <a:buChar char="•"/>
            </a:pPr>
            <a:r>
              <a:rPr lang="fi-FI" sz="2900" dirty="0">
                <a:latin typeface="+mn-lt"/>
              </a:rPr>
              <a:t>Päihtyneellä naisella on samat oikeudet kun kaikilla naisilla. Päihtyneen ei on EI!</a:t>
            </a:r>
          </a:p>
          <a:p>
            <a:endParaRPr lang="fi-FI" dirty="0"/>
          </a:p>
        </p:txBody>
      </p:sp>
      <p:pic>
        <p:nvPicPr>
          <p:cNvPr id="1028" name="Picture 4" descr="Kuvahaun tulos haulle drunk la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635" y="1978385"/>
            <a:ext cx="4381500" cy="27432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uvahaun tulos haulle female doc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0414" y="2518593"/>
            <a:ext cx="1587893" cy="2156742"/>
          </a:xfrm>
          <a:prstGeom prst="rect">
            <a:avLst/>
          </a:prstGeom>
          <a:noFill/>
          <a:extLst>
            <a:ext uri="{909E8E84-426E-40DD-AFC4-6F175D3DCCD1}">
              <a14:hiddenFill xmlns:a14="http://schemas.microsoft.com/office/drawing/2010/main">
                <a:solidFill>
                  <a:srgbClr val="FFFFFF"/>
                </a:solidFill>
              </a14:hiddenFill>
            </a:ext>
          </a:extLst>
        </p:spPr>
      </p:pic>
      <p:sp>
        <p:nvSpPr>
          <p:cNvPr id="8" name="Tekstiruutu 7"/>
          <p:cNvSpPr txBox="1"/>
          <p:nvPr/>
        </p:nvSpPr>
        <p:spPr>
          <a:xfrm>
            <a:off x="552454" y="1363263"/>
            <a:ext cx="4381500" cy="477054"/>
          </a:xfrm>
          <a:prstGeom prst="rect">
            <a:avLst/>
          </a:prstGeom>
          <a:noFill/>
        </p:spPr>
        <p:txBody>
          <a:bodyPr wrap="square" rtlCol="0">
            <a:spAutoFit/>
          </a:bodyPr>
          <a:lstStyle/>
          <a:p>
            <a:r>
              <a:rPr lang="fi-FI" dirty="0">
                <a:latin typeface="+mj-lt"/>
              </a:rPr>
              <a:t>Illalla:</a:t>
            </a:r>
          </a:p>
        </p:txBody>
      </p:sp>
      <p:sp>
        <p:nvSpPr>
          <p:cNvPr id="12" name="Tekstiruutu 11"/>
          <p:cNvSpPr txBox="1"/>
          <p:nvPr/>
        </p:nvSpPr>
        <p:spPr>
          <a:xfrm>
            <a:off x="5480414" y="1935424"/>
            <a:ext cx="4381500" cy="477054"/>
          </a:xfrm>
          <a:prstGeom prst="rect">
            <a:avLst/>
          </a:prstGeom>
          <a:noFill/>
        </p:spPr>
        <p:txBody>
          <a:bodyPr wrap="square" rtlCol="0">
            <a:spAutoFit/>
          </a:bodyPr>
          <a:lstStyle/>
          <a:p>
            <a:r>
              <a:rPr lang="fi-FI" dirty="0">
                <a:latin typeface="+mj-lt"/>
              </a:rPr>
              <a:t>Seuraavana päivänä:</a:t>
            </a:r>
          </a:p>
        </p:txBody>
      </p:sp>
      <p:pic>
        <p:nvPicPr>
          <p:cNvPr id="1032" name="Picture 8" descr="Kuvahaun tulos haulle female teach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3154" y="2656661"/>
            <a:ext cx="1508308" cy="234204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Kuvahaun tulos haulle female poli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20446" y="2868892"/>
            <a:ext cx="1507664" cy="2267884"/>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uora nuoliyhdysviiva 3"/>
          <p:cNvCxnSpPr/>
          <p:nvPr/>
        </p:nvCxnSpPr>
        <p:spPr bwMode="auto">
          <a:xfrm>
            <a:off x="2199861" y="1601790"/>
            <a:ext cx="3034748" cy="33363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542815321"/>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750"/>
                                  </p:stCondLst>
                                  <p:childTnLst>
                                    <p:set>
                                      <p:cBhvr>
                                        <p:cTn id="11" dur="1" fill="hold">
                                          <p:stCondLst>
                                            <p:cond delay="0"/>
                                          </p:stCondLst>
                                        </p:cTn>
                                        <p:tgtEl>
                                          <p:spTgt spid="1030"/>
                                        </p:tgtEl>
                                        <p:attrNameLst>
                                          <p:attrName>style.visibility</p:attrName>
                                        </p:attrNameLst>
                                      </p:cBhvr>
                                      <p:to>
                                        <p:strVal val="visible"/>
                                      </p:to>
                                    </p:set>
                                    <p:anim calcmode="lin" valueType="num">
                                      <p:cBhvr additive="base">
                                        <p:cTn id="12" dur="1250" fill="hold"/>
                                        <p:tgtEl>
                                          <p:spTgt spid="1030"/>
                                        </p:tgtEl>
                                        <p:attrNameLst>
                                          <p:attrName>ppt_x</p:attrName>
                                        </p:attrNameLst>
                                      </p:cBhvr>
                                      <p:tavLst>
                                        <p:tav tm="0">
                                          <p:val>
                                            <p:strVal val="#ppt_x"/>
                                          </p:val>
                                        </p:tav>
                                        <p:tav tm="100000">
                                          <p:val>
                                            <p:strVal val="#ppt_x"/>
                                          </p:val>
                                        </p:tav>
                                      </p:tavLst>
                                    </p:anim>
                                    <p:anim calcmode="lin" valueType="num">
                                      <p:cBhvr additive="base">
                                        <p:cTn id="13" dur="1250" fill="hold"/>
                                        <p:tgtEl>
                                          <p:spTgt spid="1030"/>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4" fill="hold" nodeType="afterEffect">
                                  <p:stCondLst>
                                    <p:cond delay="0"/>
                                  </p:stCondLst>
                                  <p:childTnLst>
                                    <p:set>
                                      <p:cBhvr>
                                        <p:cTn id="16" dur="1" fill="hold">
                                          <p:stCondLst>
                                            <p:cond delay="0"/>
                                          </p:stCondLst>
                                        </p:cTn>
                                        <p:tgtEl>
                                          <p:spTgt spid="1032"/>
                                        </p:tgtEl>
                                        <p:attrNameLst>
                                          <p:attrName>style.visibility</p:attrName>
                                        </p:attrNameLst>
                                      </p:cBhvr>
                                      <p:to>
                                        <p:strVal val="visible"/>
                                      </p:to>
                                    </p:set>
                                    <p:anim calcmode="lin" valueType="num">
                                      <p:cBhvr additive="base">
                                        <p:cTn id="17" dur="1250" fill="hold"/>
                                        <p:tgtEl>
                                          <p:spTgt spid="1032"/>
                                        </p:tgtEl>
                                        <p:attrNameLst>
                                          <p:attrName>ppt_x</p:attrName>
                                        </p:attrNameLst>
                                      </p:cBhvr>
                                      <p:tavLst>
                                        <p:tav tm="0">
                                          <p:val>
                                            <p:strVal val="#ppt_x"/>
                                          </p:val>
                                        </p:tav>
                                        <p:tav tm="100000">
                                          <p:val>
                                            <p:strVal val="#ppt_x"/>
                                          </p:val>
                                        </p:tav>
                                      </p:tavLst>
                                    </p:anim>
                                    <p:anim calcmode="lin" valueType="num">
                                      <p:cBhvr additive="base">
                                        <p:cTn id="18" dur="1250" fill="hold"/>
                                        <p:tgtEl>
                                          <p:spTgt spid="1032"/>
                                        </p:tgtEl>
                                        <p:attrNameLst>
                                          <p:attrName>ppt_y</p:attrName>
                                        </p:attrNameLst>
                                      </p:cBhvr>
                                      <p:tavLst>
                                        <p:tav tm="0">
                                          <p:val>
                                            <p:strVal val="1+#ppt_h/2"/>
                                          </p:val>
                                        </p:tav>
                                        <p:tav tm="100000">
                                          <p:val>
                                            <p:strVal val="#ppt_y"/>
                                          </p:val>
                                        </p:tav>
                                      </p:tavLst>
                                    </p:anim>
                                  </p:childTnLst>
                                </p:cTn>
                              </p:par>
                            </p:childTnLst>
                          </p:cTn>
                        </p:par>
                        <p:par>
                          <p:cTn id="19" fill="hold">
                            <p:stCondLst>
                              <p:cond delay="3750"/>
                            </p:stCondLst>
                            <p:childTnLst>
                              <p:par>
                                <p:cTn id="20" presetID="2" presetClass="entr" presetSubtype="4" fill="hold" nodeType="afterEffect">
                                  <p:stCondLst>
                                    <p:cond delay="0"/>
                                  </p:stCondLst>
                                  <p:childTnLst>
                                    <p:set>
                                      <p:cBhvr>
                                        <p:cTn id="21" dur="1" fill="hold">
                                          <p:stCondLst>
                                            <p:cond delay="0"/>
                                          </p:stCondLst>
                                        </p:cTn>
                                        <p:tgtEl>
                                          <p:spTgt spid="1034"/>
                                        </p:tgtEl>
                                        <p:attrNameLst>
                                          <p:attrName>style.visibility</p:attrName>
                                        </p:attrNameLst>
                                      </p:cBhvr>
                                      <p:to>
                                        <p:strVal val="visible"/>
                                      </p:to>
                                    </p:set>
                                    <p:anim calcmode="lin" valueType="num">
                                      <p:cBhvr additive="base">
                                        <p:cTn id="22" dur="1250" fill="hold"/>
                                        <p:tgtEl>
                                          <p:spTgt spid="1034"/>
                                        </p:tgtEl>
                                        <p:attrNameLst>
                                          <p:attrName>ppt_x</p:attrName>
                                        </p:attrNameLst>
                                      </p:cBhvr>
                                      <p:tavLst>
                                        <p:tav tm="0">
                                          <p:val>
                                            <p:strVal val="#ppt_x"/>
                                          </p:val>
                                        </p:tav>
                                        <p:tav tm="100000">
                                          <p:val>
                                            <p:strVal val="#ppt_x"/>
                                          </p:val>
                                        </p:tav>
                                      </p:tavLst>
                                    </p:anim>
                                    <p:anim calcmode="lin" valueType="num">
                                      <p:cBhvr additive="base">
                                        <p:cTn id="23" dur="1250" fill="hold"/>
                                        <p:tgtEl>
                                          <p:spTgt spid="103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a:t>Miten vähentää / lopettaa?</a:t>
            </a:r>
          </a:p>
        </p:txBody>
      </p:sp>
      <p:sp>
        <p:nvSpPr>
          <p:cNvPr id="3" name="Sisällön paikkamerkki 2"/>
          <p:cNvSpPr>
            <a:spLocks noGrp="1"/>
          </p:cNvSpPr>
          <p:nvPr>
            <p:ph idx="1"/>
          </p:nvPr>
        </p:nvSpPr>
        <p:spPr/>
        <p:txBody>
          <a:bodyPr/>
          <a:lstStyle/>
          <a:p>
            <a:r>
              <a:rPr lang="fi-FI" dirty="0"/>
              <a:t>Pidä tipaton viikko tai mielellään kuukausi</a:t>
            </a:r>
          </a:p>
          <a:p>
            <a:r>
              <a:rPr lang="fi-FI" dirty="0"/>
              <a:t>Juodessa juo joka toinen lasi vettä</a:t>
            </a:r>
          </a:p>
          <a:p>
            <a:r>
              <a:rPr lang="fi-FI" dirty="0"/>
              <a:t>Vaihda miedompaan juomaan, laimenna juomaa</a:t>
            </a:r>
          </a:p>
          <a:p>
            <a:r>
              <a:rPr lang="fi-FI" dirty="0"/>
              <a:t>Syö aina ennen juomista</a:t>
            </a:r>
          </a:p>
          <a:p>
            <a:r>
              <a:rPr lang="fi-FI" dirty="0"/>
              <a:t>Luo itsellesi rajoja: aika, määrä jne.</a:t>
            </a:r>
          </a:p>
          <a:p>
            <a:r>
              <a:rPr lang="fi-FI" dirty="0"/>
              <a:t>Älä säilytä alkoholia saatavillasi</a:t>
            </a:r>
          </a:p>
          <a:p>
            <a:r>
              <a:rPr lang="fi-FI" dirty="0"/>
              <a:t>Netti – ja puhelinsovellukset, esim. Ottomitta</a:t>
            </a:r>
          </a:p>
        </p:txBody>
      </p:sp>
    </p:spTree>
    <p:extLst>
      <p:ext uri="{BB962C8B-B14F-4D97-AF65-F5344CB8AC3E}">
        <p14:creationId xmlns:p14="http://schemas.microsoft.com/office/powerpoint/2010/main" val="995920676"/>
      </p:ext>
    </p:extLst>
  </p:cSld>
  <p:clrMapOvr>
    <a:masterClrMapping/>
  </p:clrMapOvr>
  <p:transition>
    <p:cover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a:t>Kuinka auttaa sammunutta?</a:t>
            </a:r>
          </a:p>
        </p:txBody>
      </p:sp>
      <p:sp>
        <p:nvSpPr>
          <p:cNvPr id="3" name="Sisällön paikkamerkki 2"/>
          <p:cNvSpPr>
            <a:spLocks noGrp="1"/>
          </p:cNvSpPr>
          <p:nvPr>
            <p:ph idx="1"/>
          </p:nvPr>
        </p:nvSpPr>
        <p:spPr>
          <a:xfrm>
            <a:off x="433251" y="1476287"/>
            <a:ext cx="9680575" cy="1145889"/>
          </a:xfrm>
        </p:spPr>
        <p:txBody>
          <a:bodyPr/>
          <a:lstStyle/>
          <a:p>
            <a:r>
              <a:rPr lang="fi-FI" dirty="0"/>
              <a:t>Herääkö, -jos ei, soita </a:t>
            </a:r>
            <a:r>
              <a:rPr lang="fi-FI" b="1" dirty="0"/>
              <a:t>112</a:t>
            </a:r>
          </a:p>
          <a:p>
            <a:r>
              <a:rPr lang="fi-FI" dirty="0"/>
              <a:t>Laita kylkiasentoon</a:t>
            </a:r>
          </a:p>
        </p:txBody>
      </p:sp>
      <p:pic>
        <p:nvPicPr>
          <p:cNvPr id="4" name="Picture 4" descr="T:\Keskustoimisto\Ea-koulutustiimi\Kuvat\ELVYTYS\Elvytys studio\elvytys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9251" y="2753471"/>
            <a:ext cx="5881688" cy="3910013"/>
          </a:xfrm>
          <a:prstGeom prst="rect">
            <a:avLst/>
          </a:prstGeom>
          <a:noFill/>
          <a:ln w="9525">
            <a:noFill/>
            <a:miter lim="800000"/>
            <a:headEnd/>
            <a:tailEnd/>
          </a:ln>
          <a:effectLst/>
        </p:spPr>
      </p:pic>
    </p:spTree>
    <p:extLst>
      <p:ext uri="{BB962C8B-B14F-4D97-AF65-F5344CB8AC3E}">
        <p14:creationId xmlns:p14="http://schemas.microsoft.com/office/powerpoint/2010/main" val="4160398587"/>
      </p:ext>
    </p:extLst>
  </p:cSld>
  <p:clrMapOvr>
    <a:masterClrMapping/>
  </p:clrMapOvr>
  <p:transition>
    <p:cover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52454" y="15037"/>
            <a:ext cx="7705726" cy="1371600"/>
          </a:xfrm>
        </p:spPr>
        <p:txBody>
          <a:bodyPr/>
          <a:lstStyle/>
          <a:p>
            <a:r>
              <a:rPr lang="fi-FI" b="1" dirty="0"/>
              <a:t>Ja vielä huumeet</a:t>
            </a:r>
          </a:p>
        </p:txBody>
      </p:sp>
      <p:sp>
        <p:nvSpPr>
          <p:cNvPr id="3" name="Sisällön paikkamerkki 2"/>
          <p:cNvSpPr>
            <a:spLocks noGrp="1"/>
          </p:cNvSpPr>
          <p:nvPr>
            <p:ph idx="1"/>
          </p:nvPr>
        </p:nvSpPr>
        <p:spPr>
          <a:xfrm>
            <a:off x="176338" y="1503211"/>
            <a:ext cx="9831197" cy="5003995"/>
          </a:xfrm>
        </p:spPr>
        <p:txBody>
          <a:bodyPr/>
          <a:lstStyle/>
          <a:p>
            <a:r>
              <a:rPr lang="fi-FI" dirty="0"/>
              <a:t>Huumeet on kielletty, mutta niitä on</a:t>
            </a:r>
          </a:p>
          <a:p>
            <a:r>
              <a:rPr lang="fi-FI" dirty="0"/>
              <a:t>Kannabis yleisin. Erityisen haitallinen nuorille.</a:t>
            </a:r>
          </a:p>
          <a:p>
            <a:r>
              <a:rPr lang="fi-FI" dirty="0"/>
              <a:t>”Nopeat” </a:t>
            </a:r>
            <a:r>
              <a:rPr lang="fi-FI" sz="2000" dirty="0"/>
              <a:t>(amfetamiini, ekstaasi…)</a:t>
            </a:r>
            <a:endParaRPr lang="fi-FI" dirty="0"/>
          </a:p>
          <a:p>
            <a:pPr lvl="1"/>
            <a:r>
              <a:rPr lang="fi-FI" dirty="0"/>
              <a:t>rytmihäiriöitä, aivoverenvuotoja ja </a:t>
            </a:r>
            <a:br>
              <a:rPr lang="fi-FI" dirty="0"/>
            </a:br>
            <a:r>
              <a:rPr lang="fi-FI" dirty="0"/>
              <a:t>sydänpysähdyksiä</a:t>
            </a:r>
          </a:p>
          <a:p>
            <a:r>
              <a:rPr lang="fi-FI" dirty="0"/>
              <a:t>”Hitaat” </a:t>
            </a:r>
            <a:r>
              <a:rPr lang="fi-FI" sz="2000" dirty="0"/>
              <a:t>(</a:t>
            </a:r>
            <a:r>
              <a:rPr lang="fi-FI" sz="2000" dirty="0" err="1"/>
              <a:t>opiaatti</a:t>
            </a:r>
            <a:r>
              <a:rPr lang="fi-FI" sz="2000" dirty="0"/>
              <a:t>, </a:t>
            </a:r>
            <a:r>
              <a:rPr lang="fi-FI" sz="2000" dirty="0" err="1"/>
              <a:t>Subutex</a:t>
            </a:r>
            <a:r>
              <a:rPr lang="fi-FI" sz="2000" dirty="0"/>
              <a:t>, GHB…) </a:t>
            </a:r>
          </a:p>
          <a:p>
            <a:pPr lvl="1"/>
            <a:r>
              <a:rPr lang="fi-FI" dirty="0"/>
              <a:t>hengitys lamaantuu</a:t>
            </a:r>
          </a:p>
          <a:p>
            <a:r>
              <a:rPr lang="fi-FI" dirty="0"/>
              <a:t>Netissä myydään muuntohuumeita</a:t>
            </a:r>
            <a:endParaRPr lang="fi-FI" sz="2400" dirty="0"/>
          </a:p>
          <a:p>
            <a:pPr lvl="1"/>
            <a:r>
              <a:rPr lang="fi-FI" dirty="0"/>
              <a:t>Ei tiedä mitä sisältää</a:t>
            </a:r>
          </a:p>
          <a:p>
            <a:pPr lvl="1"/>
            <a:r>
              <a:rPr lang="fi-FI" dirty="0"/>
              <a:t>Vaikutus usein hitaampi, voimakkaampi ja pidempi</a:t>
            </a:r>
          </a:p>
          <a:p>
            <a:endParaRPr lang="fi-FI" dirty="0"/>
          </a:p>
          <a:p>
            <a:endParaRPr lang="fi-FI" dirty="0"/>
          </a:p>
        </p:txBody>
      </p:sp>
      <p:pic>
        <p:nvPicPr>
          <p:cNvPr id="6148" name="Picture 4" descr="Kuvahaun tulos haulle kannabis leht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3524" y="2807849"/>
            <a:ext cx="1043430" cy="103299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Kuvahaun tulos haulle MDM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7120" y="4325696"/>
            <a:ext cx="1999834" cy="1250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975473"/>
      </p:ext>
    </p:extLst>
  </p:cSld>
  <p:clrMapOvr>
    <a:masterClrMapping/>
  </p:clrMapOvr>
  <p:transition>
    <p:cover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52454" y="97668"/>
            <a:ext cx="7705726" cy="1371600"/>
          </a:xfrm>
        </p:spPr>
        <p:txBody>
          <a:bodyPr/>
          <a:lstStyle/>
          <a:p>
            <a:r>
              <a:rPr lang="fi-FI" b="1" dirty="0"/>
              <a:t>Lääkeaineet:</a:t>
            </a:r>
          </a:p>
        </p:txBody>
      </p:sp>
      <p:sp>
        <p:nvSpPr>
          <p:cNvPr id="3" name="Sisällön paikkamerkki 2"/>
          <p:cNvSpPr>
            <a:spLocks noGrp="1"/>
          </p:cNvSpPr>
          <p:nvPr>
            <p:ph idx="1"/>
          </p:nvPr>
        </p:nvSpPr>
        <p:spPr>
          <a:xfrm>
            <a:off x="509591" y="1314823"/>
            <a:ext cx="9680575" cy="4749800"/>
          </a:xfrm>
        </p:spPr>
        <p:txBody>
          <a:bodyPr/>
          <a:lstStyle/>
          <a:p>
            <a:r>
              <a:rPr lang="fi-FI" dirty="0"/>
              <a:t>Alkoholi ja lääkkeet:</a:t>
            </a:r>
          </a:p>
          <a:p>
            <a:pPr lvl="1"/>
            <a:r>
              <a:rPr lang="fi-FI" dirty="0"/>
              <a:t>Vaikutukset yllättäviä, yhdessä aiheuttaneet useita kuolemia</a:t>
            </a:r>
          </a:p>
          <a:p>
            <a:pPr lvl="1"/>
            <a:r>
              <a:rPr lang="fi-FI" dirty="0"/>
              <a:t>Alkoholi voi lisätä tai vähentää lääkkeiden vaikutusta</a:t>
            </a:r>
          </a:p>
          <a:p>
            <a:pPr lvl="1"/>
            <a:r>
              <a:rPr lang="fi-FI" sz="2300" dirty="0"/>
              <a:t>Käytä lääkkeitä oikein ja vain tarvittaessa</a:t>
            </a:r>
          </a:p>
          <a:p>
            <a:pPr lvl="2"/>
            <a:r>
              <a:rPr lang="fi-FI" sz="2000" dirty="0"/>
              <a:t>Esim. tietty antibiootti tehoaa valikoidusti osaan bakteereista, ei lainkaan viruksiin.</a:t>
            </a:r>
            <a:br>
              <a:rPr lang="fi-FI" sz="2000" dirty="0"/>
            </a:br>
            <a:r>
              <a:rPr lang="fi-FI" sz="2000" dirty="0"/>
              <a:t>Antibioottia ei kannata käyttää turhaan ja kuuria ei saa koskaan lopettaa kesken, muutoin teho häviää.</a:t>
            </a:r>
            <a:endParaRPr lang="fi-FI" dirty="0"/>
          </a:p>
          <a:p>
            <a:r>
              <a:rPr lang="fi-FI" dirty="0"/>
              <a:t>Doping-aineet:</a:t>
            </a:r>
          </a:p>
          <a:p>
            <a:pPr lvl="1"/>
            <a:r>
              <a:rPr lang="fi-FI" dirty="0"/>
              <a:t>Hormonaaliset häiriöt </a:t>
            </a:r>
            <a:br>
              <a:rPr lang="fi-FI" dirty="0"/>
            </a:br>
            <a:r>
              <a:rPr lang="fi-FI" dirty="0"/>
              <a:t>(esim. miehille kasvaa rinnat, naisille karvoja)</a:t>
            </a:r>
          </a:p>
          <a:p>
            <a:pPr lvl="1"/>
            <a:r>
              <a:rPr lang="fi-FI" dirty="0"/>
              <a:t>Yllättäviä mielialanvaihteluita, aggressiivisuutta</a:t>
            </a:r>
          </a:p>
        </p:txBody>
      </p:sp>
      <p:pic>
        <p:nvPicPr>
          <p:cNvPr id="8194" name="Picture 2" descr="Kuvahaun tulos haulle dop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7495" y="4920132"/>
            <a:ext cx="2075906" cy="1144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736719"/>
      </p:ext>
    </p:extLst>
  </p:cSld>
  <p:clrMapOvr>
    <a:masterClrMapping/>
  </p:clrMapOvr>
  <p:transition>
    <p:cover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a:t>Huumausaineet ja laki</a:t>
            </a:r>
          </a:p>
        </p:txBody>
      </p:sp>
      <p:sp>
        <p:nvSpPr>
          <p:cNvPr id="3" name="Sisällön paikkamerkki 2"/>
          <p:cNvSpPr>
            <a:spLocks noGrp="1"/>
          </p:cNvSpPr>
          <p:nvPr>
            <p:ph idx="1"/>
          </p:nvPr>
        </p:nvSpPr>
        <p:spPr>
          <a:xfrm>
            <a:off x="509591" y="1601790"/>
            <a:ext cx="9680575" cy="5054603"/>
          </a:xfrm>
        </p:spPr>
        <p:txBody>
          <a:bodyPr/>
          <a:lstStyle/>
          <a:p>
            <a:r>
              <a:rPr lang="fi-FI" dirty="0"/>
              <a:t>Kaikki huumausaineet ovat laittomia. Laitonta on:</a:t>
            </a:r>
          </a:p>
          <a:p>
            <a:pPr lvl="1"/>
            <a:r>
              <a:rPr lang="fi-FI" dirty="0"/>
              <a:t>Valmistaa, viljellä, tuoda maahan, myydä, välittää, luovuttaa, käyttää tai pitää hallussaan</a:t>
            </a:r>
          </a:p>
          <a:p>
            <a:pPr lvl="1"/>
            <a:r>
              <a:rPr lang="fi-FI" dirty="0"/>
              <a:t>Myös kaikkien näiden yrittäminen on laitonta</a:t>
            </a:r>
          </a:p>
          <a:p>
            <a:r>
              <a:rPr lang="fi-FI" dirty="0"/>
              <a:t>Tuomio sakosta 10 vuoteen vankeutta</a:t>
            </a:r>
          </a:p>
          <a:p>
            <a:endParaRPr lang="fi-FI" dirty="0"/>
          </a:p>
          <a:p>
            <a:endParaRPr lang="fi-FI" dirty="0"/>
          </a:p>
        </p:txBody>
      </p:sp>
      <p:pic>
        <p:nvPicPr>
          <p:cNvPr id="9218" name="Picture 2" descr="Kuvahaun tulos haulle suomen lak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3845" y="4760259"/>
            <a:ext cx="2039919" cy="1653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775386"/>
      </p:ext>
    </p:extLst>
  </p:cSld>
  <p:clrMapOvr>
    <a:masterClrMapping/>
  </p:clrMapOvr>
  <p:transition>
    <p:cover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a:t>Koetko jotain näistä?</a:t>
            </a:r>
          </a:p>
        </p:txBody>
      </p:sp>
      <p:sp>
        <p:nvSpPr>
          <p:cNvPr id="3" name="Sisällön paikkamerkki 2"/>
          <p:cNvSpPr>
            <a:spLocks noGrp="1"/>
          </p:cNvSpPr>
          <p:nvPr>
            <p:ph idx="1"/>
          </p:nvPr>
        </p:nvSpPr>
        <p:spPr>
          <a:xfrm>
            <a:off x="509591" y="1548782"/>
            <a:ext cx="9680575" cy="2795398"/>
          </a:xfrm>
        </p:spPr>
        <p:txBody>
          <a:bodyPr/>
          <a:lstStyle/>
          <a:p>
            <a:r>
              <a:rPr lang="fi-FI" dirty="0"/>
              <a:t>Unihäiriöitä</a:t>
            </a:r>
          </a:p>
          <a:p>
            <a:r>
              <a:rPr lang="fi-FI" dirty="0"/>
              <a:t>Ahdistaa</a:t>
            </a:r>
          </a:p>
          <a:p>
            <a:r>
              <a:rPr lang="fi-FI" dirty="0"/>
              <a:t>Masentaa</a:t>
            </a:r>
          </a:p>
          <a:p>
            <a:r>
              <a:rPr lang="fi-FI" dirty="0"/>
              <a:t>Traumoja nousee mieleen</a:t>
            </a:r>
          </a:p>
          <a:p>
            <a:r>
              <a:rPr lang="fi-FI" dirty="0"/>
              <a:t>”Pää ei kestä” ja sekava olo</a:t>
            </a:r>
          </a:p>
        </p:txBody>
      </p:sp>
      <p:sp>
        <p:nvSpPr>
          <p:cNvPr id="4" name="Tekstiruutu 3"/>
          <p:cNvSpPr txBox="1"/>
          <p:nvPr/>
        </p:nvSpPr>
        <p:spPr>
          <a:xfrm>
            <a:off x="808415" y="5090627"/>
            <a:ext cx="9884985" cy="1074140"/>
          </a:xfrm>
          <a:prstGeom prst="rect">
            <a:avLst/>
          </a:prstGeom>
          <a:noFill/>
        </p:spPr>
        <p:txBody>
          <a:bodyPr wrap="square" rtlCol="0">
            <a:spAutoFit/>
          </a:bodyPr>
          <a:lstStyle/>
          <a:p>
            <a:pPr defTabSz="1040482">
              <a:spcBef>
                <a:spcPct val="20000"/>
              </a:spcBef>
              <a:buClr>
                <a:schemeClr val="accent2"/>
              </a:buClr>
            </a:pPr>
            <a:r>
              <a:rPr lang="fi-FI" sz="2900" dirty="0">
                <a:latin typeface="+mn-lt"/>
              </a:rPr>
              <a:t>Jos kyllä, </a:t>
            </a:r>
            <a:r>
              <a:rPr lang="fi-FI" sz="2900" u="sng" dirty="0">
                <a:latin typeface="+mn-lt"/>
              </a:rPr>
              <a:t>älä käytä päihteitä</a:t>
            </a:r>
            <a:r>
              <a:rPr lang="fi-FI" sz="2900" dirty="0">
                <a:latin typeface="+mn-lt"/>
              </a:rPr>
              <a:t>!</a:t>
            </a:r>
          </a:p>
          <a:p>
            <a:pPr defTabSz="1040482">
              <a:spcBef>
                <a:spcPct val="20000"/>
              </a:spcBef>
              <a:buClr>
                <a:schemeClr val="accent2"/>
              </a:buClr>
            </a:pPr>
            <a:r>
              <a:rPr lang="fi-FI" sz="2900" dirty="0">
                <a:latin typeface="+mn-lt"/>
              </a:rPr>
              <a:t>Ne pahentavat merkittävästi kaikkia näitä!</a:t>
            </a:r>
          </a:p>
        </p:txBody>
      </p:sp>
      <p:pic>
        <p:nvPicPr>
          <p:cNvPr id="4098" name="Picture 2" descr="Kuvahaun tulos haulle depression"/>
          <p:cNvPicPr>
            <a:picLocks noChangeAspect="1" noChangeArrowheads="1"/>
          </p:cNvPicPr>
          <p:nvPr/>
        </p:nvPicPr>
        <p:blipFill rotWithShape="1">
          <a:blip r:embed="rId3">
            <a:extLst>
              <a:ext uri="{28A0092B-C50C-407E-A947-70E740481C1C}">
                <a14:useLocalDpi xmlns:a14="http://schemas.microsoft.com/office/drawing/2010/main" val="0"/>
              </a:ext>
            </a:extLst>
          </a:blip>
          <a:srcRect l="37787" r="5036"/>
          <a:stretch/>
        </p:blipFill>
        <p:spPr bwMode="auto">
          <a:xfrm>
            <a:off x="7691931" y="3457079"/>
            <a:ext cx="2244048" cy="1774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156590"/>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a:t>Päihteet heikentävät mielenterveyttä:</a:t>
            </a:r>
          </a:p>
        </p:txBody>
      </p:sp>
      <p:sp>
        <p:nvSpPr>
          <p:cNvPr id="3" name="Sisällön paikkamerkki 2"/>
          <p:cNvSpPr>
            <a:spLocks noGrp="1"/>
          </p:cNvSpPr>
          <p:nvPr>
            <p:ph idx="1"/>
          </p:nvPr>
        </p:nvSpPr>
        <p:spPr>
          <a:xfrm>
            <a:off x="552454" y="2096395"/>
            <a:ext cx="9844644" cy="4827593"/>
          </a:xfrm>
        </p:spPr>
        <p:txBody>
          <a:bodyPr/>
          <a:lstStyle/>
          <a:p>
            <a:r>
              <a:rPr lang="fi-FI" dirty="0"/>
              <a:t>Ahdistus ja masennus pahenee</a:t>
            </a:r>
          </a:p>
          <a:p>
            <a:r>
              <a:rPr lang="fi-FI" dirty="0"/>
              <a:t>Pahat muistot voimistuvat</a:t>
            </a:r>
          </a:p>
          <a:p>
            <a:r>
              <a:rPr lang="fi-FI" dirty="0"/>
              <a:t>Uni on huonompaa</a:t>
            </a:r>
          </a:p>
          <a:p>
            <a:r>
              <a:rPr lang="fi-FI" dirty="0"/>
              <a:t>Olo parempi hetken, aamulla pahempi</a:t>
            </a:r>
          </a:p>
          <a:p>
            <a:endParaRPr lang="fi-FI" dirty="0"/>
          </a:p>
          <a:p>
            <a:endParaRPr lang="fi-FI" dirty="0"/>
          </a:p>
        </p:txBody>
      </p:sp>
      <p:pic>
        <p:nvPicPr>
          <p:cNvPr id="10242" name="Picture 2" descr="Kuvahaun tulos haulle mielentervey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9339" y="4510192"/>
            <a:ext cx="2384667" cy="214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72975"/>
      </p:ext>
    </p:extLst>
  </p:cSld>
  <p:clrMapOvr>
    <a:masterClrMapping/>
  </p:clrMapOvr>
  <p:transition>
    <p:cover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a:t>Päihteet ja väkivalta:</a:t>
            </a:r>
          </a:p>
        </p:txBody>
      </p:sp>
      <p:sp>
        <p:nvSpPr>
          <p:cNvPr id="3" name="Sisällön paikkamerkki 2"/>
          <p:cNvSpPr>
            <a:spLocks noGrp="1"/>
          </p:cNvSpPr>
          <p:nvPr>
            <p:ph idx="1"/>
          </p:nvPr>
        </p:nvSpPr>
        <p:spPr>
          <a:xfrm>
            <a:off x="552454" y="1866833"/>
            <a:ext cx="9815228" cy="4749800"/>
          </a:xfrm>
        </p:spPr>
        <p:txBody>
          <a:bodyPr/>
          <a:lstStyle/>
          <a:p>
            <a:r>
              <a:rPr lang="fi-FI" sz="2600" dirty="0"/>
              <a:t>Väkivaltaa tehneistä 70 % on ollut humalassa (Kuoleman aiheuttaneista 80 %)</a:t>
            </a:r>
          </a:p>
          <a:p>
            <a:r>
              <a:rPr lang="fi-FI" sz="2600" dirty="0"/>
              <a:t>Uhri, tekijä tai molemmat ovat humalassa 2/3 väkivaltatilanteissa</a:t>
            </a:r>
          </a:p>
          <a:p>
            <a:r>
              <a:rPr lang="fi-FI" sz="2600" dirty="0"/>
              <a:t>Jos on humalassa, todennäköisemmin kohtaa väkivaltaa</a:t>
            </a:r>
          </a:p>
          <a:p>
            <a:r>
              <a:rPr lang="fi-FI" sz="2600" dirty="0"/>
              <a:t>Jos juo joka viikko, 3 x todennäköisemmin joutuu väkivallan uhriksi</a:t>
            </a:r>
          </a:p>
          <a:p>
            <a:endParaRPr lang="fi-FI" sz="2600" dirty="0"/>
          </a:p>
        </p:txBody>
      </p:sp>
      <p:pic>
        <p:nvPicPr>
          <p:cNvPr id="11266" name="Picture 2" descr="Kuvahaun tulos haulle lyömin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24763" y="5359307"/>
            <a:ext cx="1377390" cy="1377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881085"/>
      </p:ext>
    </p:extLst>
  </p:cSld>
  <p:clrMapOvr>
    <a:masterClrMapping/>
  </p:clrMapOvr>
  <p:transition>
    <p:cover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52454" y="-443752"/>
            <a:ext cx="7705726" cy="1763155"/>
          </a:xfrm>
        </p:spPr>
        <p:txBody>
          <a:bodyPr/>
          <a:lstStyle/>
          <a:p>
            <a:r>
              <a:rPr lang="fi-FI" b="1" dirty="0"/>
              <a:t>Tältä se näyttää:</a:t>
            </a:r>
          </a:p>
        </p:txBody>
      </p:sp>
      <p:pic>
        <p:nvPicPr>
          <p:cNvPr id="1028" name="Picture 4" descr="Aiheeseen liittyvä kuv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4464" y="4399216"/>
            <a:ext cx="3554294" cy="214032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Kuvahaun tulos haulle vappu roska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588" y="4657393"/>
            <a:ext cx="3095764" cy="2022566"/>
          </a:xfrm>
          <a:prstGeom prst="rect">
            <a:avLst/>
          </a:prstGeom>
          <a:noFill/>
          <a:extLst>
            <a:ext uri="{909E8E84-426E-40DD-AFC4-6F175D3DCCD1}">
              <a14:hiddenFill xmlns:a14="http://schemas.microsoft.com/office/drawing/2010/main">
                <a:solidFill>
                  <a:srgbClr val="FFFFFF"/>
                </a:solidFill>
              </a14:hiddenFill>
            </a:ext>
          </a:extLst>
        </p:spPr>
      </p:pic>
      <p:pic>
        <p:nvPicPr>
          <p:cNvPr id="5" name="Kuva 4"/>
          <p:cNvPicPr>
            <a:picLocks noChangeAspect="1"/>
          </p:cNvPicPr>
          <p:nvPr/>
        </p:nvPicPr>
        <p:blipFill rotWithShape="1">
          <a:blip r:embed="rId5">
            <a:extLst>
              <a:ext uri="{28A0092B-C50C-407E-A947-70E740481C1C}">
                <a14:useLocalDpi xmlns:a14="http://schemas.microsoft.com/office/drawing/2010/main" val="0"/>
              </a:ext>
            </a:extLst>
          </a:blip>
          <a:srcRect l="2528" t="384" r="23736" b="4028"/>
          <a:stretch/>
        </p:blipFill>
        <p:spPr>
          <a:xfrm>
            <a:off x="4477055" y="720786"/>
            <a:ext cx="3538111" cy="2691109"/>
          </a:xfrm>
          <a:prstGeom prst="rect">
            <a:avLst/>
          </a:prstGeom>
        </p:spPr>
      </p:pic>
      <p:pic>
        <p:nvPicPr>
          <p:cNvPr id="6" name="Kuva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62521" y="1452668"/>
            <a:ext cx="2814534" cy="2814534"/>
          </a:xfrm>
          <a:prstGeom prst="rect">
            <a:avLst/>
          </a:prstGeom>
        </p:spPr>
      </p:pic>
      <p:pic>
        <p:nvPicPr>
          <p:cNvPr id="1032" name="Picture 8" descr="Kuvahaun tulos haulle humalass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53693" y="3876298"/>
            <a:ext cx="3800223" cy="2138273"/>
          </a:xfrm>
          <a:prstGeom prst="rect">
            <a:avLst/>
          </a:prstGeom>
          <a:noFill/>
          <a:extLst>
            <a:ext uri="{909E8E84-426E-40DD-AFC4-6F175D3DCCD1}">
              <a14:hiddenFill xmlns:a14="http://schemas.microsoft.com/office/drawing/2010/main">
                <a:solidFill>
                  <a:srgbClr val="FFFFFF"/>
                </a:solidFill>
              </a14:hiddenFill>
            </a:ext>
          </a:extLst>
        </p:spPr>
      </p:pic>
      <p:pic>
        <p:nvPicPr>
          <p:cNvPr id="7" name="Kuva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91589" y="2099630"/>
            <a:ext cx="3241133" cy="2167572"/>
          </a:xfrm>
          <a:prstGeom prst="rect">
            <a:avLst/>
          </a:prstGeom>
        </p:spPr>
      </p:pic>
    </p:spTree>
    <p:extLst>
      <p:ext uri="{BB962C8B-B14F-4D97-AF65-F5344CB8AC3E}">
        <p14:creationId xmlns:p14="http://schemas.microsoft.com/office/powerpoint/2010/main" val="1432752043"/>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1000"/>
                                        <p:tgtEl>
                                          <p:spTgt spid="1032"/>
                                        </p:tgtEl>
                                      </p:cBhvr>
                                    </p:animEffect>
                                    <p:anim calcmode="lin" valueType="num">
                                      <p:cBhvr>
                                        <p:cTn id="8" dur="1000" fill="hold"/>
                                        <p:tgtEl>
                                          <p:spTgt spid="1032"/>
                                        </p:tgtEl>
                                        <p:attrNameLst>
                                          <p:attrName>ppt_x</p:attrName>
                                        </p:attrNameLst>
                                      </p:cBhvr>
                                      <p:tavLst>
                                        <p:tav tm="0">
                                          <p:val>
                                            <p:strVal val="#ppt_x"/>
                                          </p:val>
                                        </p:tav>
                                        <p:tav tm="100000">
                                          <p:val>
                                            <p:strVal val="#ppt_x"/>
                                          </p:val>
                                        </p:tav>
                                      </p:tavLst>
                                    </p:anim>
                                    <p:anim calcmode="lin" valueType="num">
                                      <p:cBhvr>
                                        <p:cTn id="9"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1000"/>
                                        <p:tgtEl>
                                          <p:spTgt spid="1028"/>
                                        </p:tgtEl>
                                      </p:cBhvr>
                                    </p:animEffect>
                                    <p:anim calcmode="lin" valueType="num">
                                      <p:cBhvr>
                                        <p:cTn id="20" dur="1000" fill="hold"/>
                                        <p:tgtEl>
                                          <p:spTgt spid="1028"/>
                                        </p:tgtEl>
                                        <p:attrNameLst>
                                          <p:attrName>ppt_x</p:attrName>
                                        </p:attrNameLst>
                                      </p:cBhvr>
                                      <p:tavLst>
                                        <p:tav tm="0">
                                          <p:val>
                                            <p:strVal val="#ppt_x"/>
                                          </p:val>
                                        </p:tav>
                                        <p:tav tm="100000">
                                          <p:val>
                                            <p:strVal val="#ppt_x"/>
                                          </p:val>
                                        </p:tav>
                                      </p:tavLst>
                                    </p:anim>
                                    <p:anim calcmode="lin" valueType="num">
                                      <p:cBhvr>
                                        <p:cTn id="21"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a:t>Pidä huolta itsestäsi!</a:t>
            </a:r>
          </a:p>
        </p:txBody>
      </p:sp>
      <p:sp>
        <p:nvSpPr>
          <p:cNvPr id="3" name="Sisällön paikkamerkki 2"/>
          <p:cNvSpPr>
            <a:spLocks noGrp="1"/>
          </p:cNvSpPr>
          <p:nvPr>
            <p:ph idx="1"/>
          </p:nvPr>
        </p:nvSpPr>
        <p:spPr>
          <a:xfrm>
            <a:off x="390321" y="2324977"/>
            <a:ext cx="9680575" cy="4749800"/>
          </a:xfrm>
        </p:spPr>
        <p:txBody>
          <a:bodyPr/>
          <a:lstStyle/>
          <a:p>
            <a:r>
              <a:rPr lang="fi-FI" sz="2800" dirty="0"/>
              <a:t>Suojaa mieltäsi, -älä käytä päihteitä</a:t>
            </a:r>
          </a:p>
          <a:p>
            <a:r>
              <a:rPr lang="fi-FI" sz="2800" dirty="0"/>
              <a:t>Suojaudu väkivallalta, -älä käytä päihteitä</a:t>
            </a:r>
          </a:p>
          <a:p>
            <a:r>
              <a:rPr lang="fi-FI" sz="2800" dirty="0"/>
              <a:t>Tiedä, mitä teet, -älä käytä päihteitä</a:t>
            </a:r>
          </a:p>
          <a:p>
            <a:r>
              <a:rPr lang="fi-FI" sz="2800" dirty="0"/>
              <a:t>Jos käytät, -käytä kohtuudella</a:t>
            </a:r>
            <a:br>
              <a:rPr lang="fi-FI" sz="2800" dirty="0"/>
            </a:br>
            <a:r>
              <a:rPr lang="fi-FI" sz="2800" dirty="0"/>
              <a:t>Mitä vähemmän käytä, </a:t>
            </a:r>
            <a:br>
              <a:rPr lang="fi-FI" sz="2800" dirty="0"/>
            </a:br>
            <a:r>
              <a:rPr lang="fi-FI" sz="2800" dirty="0"/>
              <a:t>sitä vähemmän riskejä ja haittoja</a:t>
            </a:r>
          </a:p>
          <a:p>
            <a:r>
              <a:rPr lang="fi-FI" sz="2800" dirty="0"/>
              <a:t>Nuku, syö ja liiku</a:t>
            </a:r>
          </a:p>
          <a:p>
            <a:r>
              <a:rPr lang="fi-FI" sz="2800" dirty="0"/>
              <a:t>Yritä löytää iloa pienistä asioista!</a:t>
            </a:r>
          </a:p>
          <a:p>
            <a:pPr marL="0" indent="0">
              <a:buNone/>
            </a:pPr>
            <a:endParaRPr lang="fi-FI" sz="2800" dirty="0"/>
          </a:p>
          <a:p>
            <a:endParaRPr lang="fi-FI" dirty="0"/>
          </a:p>
          <a:p>
            <a:endParaRPr lang="fi-FI" dirty="0"/>
          </a:p>
        </p:txBody>
      </p:sp>
      <p:pic>
        <p:nvPicPr>
          <p:cNvPr id="12290" name="Picture 2" descr="Kuvahaun tulos haulle perhon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5287" y="3861123"/>
            <a:ext cx="2225609" cy="2193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877173"/>
      </p:ext>
    </p:extLst>
  </p:cSld>
  <p:clrMapOvr>
    <a:masterClrMapping/>
  </p:clrMapOvr>
  <p:transition>
    <p:cover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54324" y="2127935"/>
            <a:ext cx="9090025" cy="1501775"/>
          </a:xfrm>
        </p:spPr>
        <p:txBody>
          <a:bodyPr/>
          <a:lstStyle/>
          <a:p>
            <a:r>
              <a:rPr lang="fi-FI" dirty="0"/>
              <a:t>Kiitos!</a:t>
            </a:r>
            <a:br>
              <a:rPr lang="fi-FI" dirty="0"/>
            </a:br>
            <a:br>
              <a:rPr lang="fi-FI" dirty="0"/>
            </a:br>
            <a:r>
              <a:rPr lang="fi-FI" dirty="0"/>
              <a:t>Pidä huolta, </a:t>
            </a:r>
            <a:br>
              <a:rPr lang="fi-FI" dirty="0"/>
            </a:br>
            <a:r>
              <a:rPr lang="fi-FI" dirty="0"/>
              <a:t>-</a:t>
            </a:r>
            <a:r>
              <a:rPr lang="fi-FI" dirty="0" err="1"/>
              <a:t>itsestäSI</a:t>
            </a:r>
            <a:r>
              <a:rPr lang="fi-FI" dirty="0"/>
              <a:t> ja </a:t>
            </a:r>
            <a:br>
              <a:rPr lang="fi-FI" dirty="0"/>
            </a:br>
            <a:r>
              <a:rPr lang="fi-FI" dirty="0"/>
              <a:t>muista!</a:t>
            </a:r>
          </a:p>
        </p:txBody>
      </p:sp>
      <p:pic>
        <p:nvPicPr>
          <p:cNvPr id="5" name="Kuv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4064" y="1939844"/>
            <a:ext cx="4346388" cy="3719074"/>
          </a:xfrm>
          <a:prstGeom prst="rect">
            <a:avLst/>
          </a:prstGeom>
        </p:spPr>
      </p:pic>
    </p:spTree>
    <p:extLst>
      <p:ext uri="{BB962C8B-B14F-4D97-AF65-F5344CB8AC3E}">
        <p14:creationId xmlns:p14="http://schemas.microsoft.com/office/powerpoint/2010/main" val="4271224641"/>
      </p:ext>
    </p:extLst>
  </p:cSld>
  <p:clrMapOvr>
    <a:masterClrMapping/>
  </p:clrMapOvr>
  <p:transition>
    <p:cover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744"/>
          <a:stretch/>
        </p:blipFill>
        <p:spPr bwMode="auto">
          <a:xfrm>
            <a:off x="5683507" y="1431235"/>
            <a:ext cx="4154891" cy="238019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Otsikko 1"/>
          <p:cNvSpPr>
            <a:spLocks noGrp="1"/>
          </p:cNvSpPr>
          <p:nvPr>
            <p:ph type="title"/>
          </p:nvPr>
        </p:nvSpPr>
        <p:spPr/>
        <p:txBody>
          <a:bodyPr/>
          <a:lstStyle/>
          <a:p>
            <a:r>
              <a:rPr lang="fi-FI" b="1" dirty="0"/>
              <a:t>Tähän se johtaa:</a:t>
            </a:r>
          </a:p>
        </p:txBody>
      </p:sp>
      <p:pic>
        <p:nvPicPr>
          <p:cNvPr id="3" name="Picture 6" descr="F:\Kuvat\IMG_460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238" y="1619250"/>
            <a:ext cx="299015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Kuvahaun tulos haulle masentunu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1120" t="36098" r="7136" b="1131"/>
          <a:stretch/>
        </p:blipFill>
        <p:spPr bwMode="auto">
          <a:xfrm>
            <a:off x="2801312" y="5249395"/>
            <a:ext cx="1185276" cy="14378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Kuvahaun tulos haulle putka"/>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7012" t="5082" r="4133"/>
          <a:stretch/>
        </p:blipFill>
        <p:spPr bwMode="auto">
          <a:xfrm>
            <a:off x="5022731" y="5380865"/>
            <a:ext cx="1276465" cy="1402303"/>
          </a:xfrm>
          <a:prstGeom prst="rect">
            <a:avLst/>
          </a:prstGeom>
          <a:noFill/>
          <a:extLst>
            <a:ext uri="{909E8E84-426E-40DD-AFC4-6F175D3DCCD1}">
              <a14:hiddenFill xmlns:a14="http://schemas.microsoft.com/office/drawing/2010/main">
                <a:solidFill>
                  <a:srgbClr val="FFFFFF"/>
                </a:solidFill>
              </a14:hiddenFill>
            </a:ext>
          </a:extLst>
        </p:spPr>
      </p:pic>
      <p:pic>
        <p:nvPicPr>
          <p:cNvPr id="6" name="Kuva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9888" y="3759441"/>
            <a:ext cx="1943469" cy="2788013"/>
          </a:xfrm>
          <a:prstGeom prst="rect">
            <a:avLst/>
          </a:prstGeom>
        </p:spPr>
      </p:pic>
      <p:pic>
        <p:nvPicPr>
          <p:cNvPr id="7" name="Kuva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93357" y="2607274"/>
            <a:ext cx="3983351" cy="2642121"/>
          </a:xfrm>
          <a:prstGeom prst="rect">
            <a:avLst/>
          </a:prstGeom>
        </p:spPr>
      </p:pic>
      <p:pic>
        <p:nvPicPr>
          <p:cNvPr id="4" name="Kuva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94289" y="3567553"/>
            <a:ext cx="3935817" cy="2951863"/>
          </a:xfrm>
          <a:prstGeom prst="rect">
            <a:avLst/>
          </a:prstGeom>
        </p:spPr>
      </p:pic>
      <p:pic>
        <p:nvPicPr>
          <p:cNvPr id="1030" name="Picture 6" descr="Kuvahaun tulos haulle women cryi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17855" y="272258"/>
            <a:ext cx="1940325" cy="128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77157"/>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30"/>
                                        </p:tgtEl>
                                        <p:attrNameLst>
                                          <p:attrName>style.visibility</p:attrName>
                                        </p:attrNameLst>
                                      </p:cBhvr>
                                      <p:to>
                                        <p:strVal val="visible"/>
                                      </p:to>
                                    </p:set>
                                    <p:animEffect transition="in" filter="fade">
                                      <p:cBhvr>
                                        <p:cTn id="21" dur="1000"/>
                                        <p:tgtEl>
                                          <p:spTgt spid="1030"/>
                                        </p:tgtEl>
                                      </p:cBhvr>
                                    </p:animEffect>
                                    <p:anim calcmode="lin" valueType="num">
                                      <p:cBhvr>
                                        <p:cTn id="22" dur="1000" fill="hold"/>
                                        <p:tgtEl>
                                          <p:spTgt spid="1030"/>
                                        </p:tgtEl>
                                        <p:attrNameLst>
                                          <p:attrName>ppt_x</p:attrName>
                                        </p:attrNameLst>
                                      </p:cBhvr>
                                      <p:tavLst>
                                        <p:tav tm="0">
                                          <p:val>
                                            <p:strVal val="#ppt_x"/>
                                          </p:val>
                                        </p:tav>
                                        <p:tav tm="100000">
                                          <p:val>
                                            <p:strVal val="#ppt_x"/>
                                          </p:val>
                                        </p:tav>
                                      </p:tavLst>
                                    </p:anim>
                                    <p:anim calcmode="lin" valueType="num">
                                      <p:cBhvr>
                                        <p:cTn id="23" dur="1000" fill="hold"/>
                                        <p:tgtEl>
                                          <p:spTgt spid="1030"/>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034"/>
                                        </p:tgtEl>
                                        <p:attrNameLst>
                                          <p:attrName>style.visibility</p:attrName>
                                        </p:attrNameLst>
                                      </p:cBhvr>
                                      <p:to>
                                        <p:strVal val="visible"/>
                                      </p:to>
                                    </p:set>
                                    <p:animEffect transition="in" filter="fade">
                                      <p:cBhvr>
                                        <p:cTn id="26" dur="1000"/>
                                        <p:tgtEl>
                                          <p:spTgt spid="1034"/>
                                        </p:tgtEl>
                                      </p:cBhvr>
                                    </p:animEffect>
                                    <p:anim calcmode="lin" valueType="num">
                                      <p:cBhvr>
                                        <p:cTn id="27" dur="1000" fill="hold"/>
                                        <p:tgtEl>
                                          <p:spTgt spid="1034"/>
                                        </p:tgtEl>
                                        <p:attrNameLst>
                                          <p:attrName>ppt_x</p:attrName>
                                        </p:attrNameLst>
                                      </p:cBhvr>
                                      <p:tavLst>
                                        <p:tav tm="0">
                                          <p:val>
                                            <p:strVal val="#ppt_x"/>
                                          </p:val>
                                        </p:tav>
                                        <p:tav tm="100000">
                                          <p:val>
                                            <p:strVal val="#ppt_x"/>
                                          </p:val>
                                        </p:tav>
                                      </p:tavLst>
                                    </p:anim>
                                    <p:anim calcmode="lin" valueType="num">
                                      <p:cBhvr>
                                        <p:cTn id="28" dur="1000" fill="hold"/>
                                        <p:tgtEl>
                                          <p:spTgt spid="1034"/>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032"/>
                                        </p:tgtEl>
                                        <p:attrNameLst>
                                          <p:attrName>style.visibility</p:attrName>
                                        </p:attrNameLst>
                                      </p:cBhvr>
                                      <p:to>
                                        <p:strVal val="visible"/>
                                      </p:to>
                                    </p:set>
                                    <p:animEffect transition="in" filter="fade">
                                      <p:cBhvr>
                                        <p:cTn id="31" dur="1000"/>
                                        <p:tgtEl>
                                          <p:spTgt spid="1032"/>
                                        </p:tgtEl>
                                      </p:cBhvr>
                                    </p:animEffect>
                                    <p:anim calcmode="lin" valueType="num">
                                      <p:cBhvr>
                                        <p:cTn id="32" dur="1000" fill="hold"/>
                                        <p:tgtEl>
                                          <p:spTgt spid="1032"/>
                                        </p:tgtEl>
                                        <p:attrNameLst>
                                          <p:attrName>ppt_x</p:attrName>
                                        </p:attrNameLst>
                                      </p:cBhvr>
                                      <p:tavLst>
                                        <p:tav tm="0">
                                          <p:val>
                                            <p:strVal val="#ppt_x"/>
                                          </p:val>
                                        </p:tav>
                                        <p:tav tm="100000">
                                          <p:val>
                                            <p:strVal val="#ppt_x"/>
                                          </p:val>
                                        </p:tav>
                                      </p:tavLst>
                                    </p:anim>
                                    <p:anim calcmode="lin" valueType="num">
                                      <p:cBhvr>
                                        <p:cTn id="33"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Kännissä olet ääliö….</a:t>
            </a:r>
          </a:p>
        </p:txBody>
      </p:sp>
      <p:pic>
        <p:nvPicPr>
          <p:cNvPr id="2050" name="Picture 2" descr="Kuvahaun tulos haulle kännissä olet ääliö"/>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613" y="1601790"/>
            <a:ext cx="3274595" cy="483845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iheeseen liittyvä kuv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9176" y="1446586"/>
            <a:ext cx="3271034" cy="4833191"/>
          </a:xfrm>
          <a:prstGeom prst="rect">
            <a:avLst/>
          </a:prstGeom>
          <a:noFill/>
          <a:extLst>
            <a:ext uri="{909E8E84-426E-40DD-AFC4-6F175D3DCCD1}">
              <a14:hiddenFill xmlns:a14="http://schemas.microsoft.com/office/drawing/2010/main">
                <a:solidFill>
                  <a:srgbClr val="FFFFFF"/>
                </a:solidFill>
              </a14:hiddenFill>
            </a:ext>
          </a:extLst>
        </p:spPr>
      </p:pic>
      <p:sp>
        <p:nvSpPr>
          <p:cNvPr id="5" name="Nuoli vasemmalle 4"/>
          <p:cNvSpPr/>
          <p:nvPr/>
        </p:nvSpPr>
        <p:spPr bwMode="auto">
          <a:xfrm>
            <a:off x="8271868" y="3976733"/>
            <a:ext cx="2051575" cy="914399"/>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58850" rtl="0" eaLnBrk="1" fontAlgn="base" latinLnBrk="0" hangingPunct="1">
              <a:lnSpc>
                <a:spcPct val="100000"/>
              </a:lnSpc>
              <a:spcBef>
                <a:spcPct val="0"/>
              </a:spcBef>
              <a:spcAft>
                <a:spcPct val="0"/>
              </a:spcAft>
              <a:buClrTx/>
              <a:buSzTx/>
              <a:buFontTx/>
              <a:buNone/>
              <a:tabLst/>
            </a:pPr>
            <a:endParaRPr kumimoji="0" lang="fi-FI" sz="25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985935992"/>
      </p:ext>
    </p:extLst>
  </p:cSld>
  <p:clrMapOvr>
    <a:masterClrMapping/>
  </p:clrMapOvr>
  <p:transition>
    <p:cover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a:t>Suomi ja päihteet</a:t>
            </a:r>
          </a:p>
        </p:txBody>
      </p:sp>
      <p:sp>
        <p:nvSpPr>
          <p:cNvPr id="3" name="Sisällön paikkamerkki 2"/>
          <p:cNvSpPr>
            <a:spLocks noGrp="1"/>
          </p:cNvSpPr>
          <p:nvPr>
            <p:ph sz="half" idx="1"/>
          </p:nvPr>
        </p:nvSpPr>
        <p:spPr>
          <a:xfrm>
            <a:off x="284304" y="1906593"/>
            <a:ext cx="4764087" cy="4749800"/>
          </a:xfrm>
        </p:spPr>
        <p:txBody>
          <a:bodyPr/>
          <a:lstStyle/>
          <a:p>
            <a:r>
              <a:rPr lang="fi-FI" dirty="0"/>
              <a:t>Ehkäistään</a:t>
            </a:r>
          </a:p>
          <a:p>
            <a:r>
              <a:rPr lang="fi-FI" dirty="0"/>
              <a:t>Hoidetaan</a:t>
            </a:r>
          </a:p>
          <a:p>
            <a:r>
              <a:rPr lang="fi-FI" dirty="0"/>
              <a:t>Laki ohjaa</a:t>
            </a:r>
          </a:p>
          <a:p>
            <a:endParaRPr lang="fi-FI" dirty="0"/>
          </a:p>
          <a:p>
            <a:endParaRPr lang="fi-FI" dirty="0"/>
          </a:p>
          <a:p>
            <a:endParaRPr lang="fi-FI" dirty="0"/>
          </a:p>
        </p:txBody>
      </p:sp>
      <p:sp>
        <p:nvSpPr>
          <p:cNvPr id="4" name="Sisällön paikkamerkki 3"/>
          <p:cNvSpPr>
            <a:spLocks noGrp="1"/>
          </p:cNvSpPr>
          <p:nvPr>
            <p:ph sz="half" idx="2"/>
          </p:nvPr>
        </p:nvSpPr>
        <p:spPr>
          <a:xfrm>
            <a:off x="3882200" y="2984697"/>
            <a:ext cx="4764087" cy="4749800"/>
          </a:xfrm>
        </p:spPr>
        <p:txBody>
          <a:bodyPr/>
          <a:lstStyle/>
          <a:p>
            <a:pPr marL="0" indent="0">
              <a:buNone/>
            </a:pPr>
            <a:r>
              <a:rPr lang="fi-FI" dirty="0"/>
              <a:t>Silti:</a:t>
            </a:r>
          </a:p>
          <a:p>
            <a:r>
              <a:rPr lang="fi-FI" dirty="0"/>
              <a:t>Nuoria käyttäjiä</a:t>
            </a:r>
          </a:p>
          <a:p>
            <a:r>
              <a:rPr lang="fi-FI" dirty="0"/>
              <a:t>Paljon eri aineita</a:t>
            </a:r>
          </a:p>
          <a:p>
            <a:r>
              <a:rPr lang="fi-FI" dirty="0"/>
              <a:t>Alkoholin käyttö on yleistä</a:t>
            </a:r>
          </a:p>
          <a:p>
            <a:endParaRPr lang="fi-FI" dirty="0"/>
          </a:p>
          <a:p>
            <a:endParaRPr lang="fi-FI" dirty="0"/>
          </a:p>
          <a:p>
            <a:endParaRPr lang="fi-FI" dirty="0"/>
          </a:p>
        </p:txBody>
      </p:sp>
      <p:pic>
        <p:nvPicPr>
          <p:cNvPr id="3074" name="Picture 2" descr="Kuvahaun tulos haulle Suom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8713" y="2687286"/>
            <a:ext cx="1502923" cy="2925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318934"/>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52454" y="84806"/>
            <a:ext cx="7705726" cy="1371600"/>
          </a:xfrm>
        </p:spPr>
        <p:txBody>
          <a:bodyPr/>
          <a:lstStyle/>
          <a:p>
            <a:r>
              <a:rPr lang="fi-FI" b="1" dirty="0"/>
              <a:t>Aloitetaan tupakasta / sähkösavukkeesta</a:t>
            </a:r>
          </a:p>
        </p:txBody>
      </p:sp>
      <p:sp>
        <p:nvSpPr>
          <p:cNvPr id="3" name="Sisällön paikkamerkki 2"/>
          <p:cNvSpPr>
            <a:spLocks noGrp="1"/>
          </p:cNvSpPr>
          <p:nvPr>
            <p:ph idx="1"/>
          </p:nvPr>
        </p:nvSpPr>
        <p:spPr>
          <a:xfrm>
            <a:off x="254096" y="1881809"/>
            <a:ext cx="9925327" cy="4545428"/>
          </a:xfrm>
        </p:spPr>
        <p:txBody>
          <a:bodyPr/>
          <a:lstStyle/>
          <a:p>
            <a:r>
              <a:rPr lang="fi-FI" sz="2600" dirty="0"/>
              <a:t>7000 ainetta, joista yli 60 myrkyllisiä</a:t>
            </a:r>
          </a:p>
          <a:p>
            <a:r>
              <a:rPr lang="fi-FI" sz="2600" dirty="0"/>
              <a:t>Kuolee 6 000 ihmistä / vuosi</a:t>
            </a:r>
          </a:p>
          <a:p>
            <a:r>
              <a:rPr lang="fi-FI" sz="2600" dirty="0"/>
              <a:t>Passiivinen tupakointi on haitallista, erityisesti lapsille</a:t>
            </a:r>
          </a:p>
          <a:p>
            <a:r>
              <a:rPr lang="fi-FI" sz="2600" dirty="0"/>
              <a:t>Vesipiipussa haitat </a:t>
            </a:r>
            <a:br>
              <a:rPr lang="fi-FI" sz="2600" dirty="0"/>
            </a:br>
            <a:r>
              <a:rPr lang="fi-FI" sz="2600" dirty="0"/>
              <a:t>suurempia</a:t>
            </a:r>
          </a:p>
          <a:p>
            <a:r>
              <a:rPr lang="fi-FI" sz="2600" dirty="0"/>
              <a:t>Sähkösavukkeet ja </a:t>
            </a:r>
            <a:br>
              <a:rPr lang="fi-FI" sz="2600" dirty="0"/>
            </a:br>
            <a:r>
              <a:rPr lang="fi-FI" sz="2600" dirty="0"/>
              <a:t>nuuska myös </a:t>
            </a:r>
            <a:br>
              <a:rPr lang="fi-FI" sz="2600" dirty="0"/>
            </a:br>
            <a:r>
              <a:rPr lang="fi-FI" sz="2600" dirty="0"/>
              <a:t>haitallisia</a:t>
            </a:r>
          </a:p>
          <a:p>
            <a:r>
              <a:rPr lang="fi-FI" sz="2600" dirty="0"/>
              <a:t>Voi vaikuttaa </a:t>
            </a:r>
            <a:br>
              <a:rPr lang="fi-FI" sz="2600" dirty="0"/>
            </a:br>
            <a:r>
              <a:rPr lang="fi-FI" sz="2600" dirty="0"/>
              <a:t>lääkityksiin</a:t>
            </a:r>
          </a:p>
          <a:p>
            <a:endParaRPr lang="fi-FI" dirty="0"/>
          </a:p>
          <a:p>
            <a:endParaRPr lang="fi-FI" dirty="0"/>
          </a:p>
        </p:txBody>
      </p:sp>
      <p:pic>
        <p:nvPicPr>
          <p:cNvPr id="3080" name="Picture 8" descr="Kuvahaun tulos haulle kalja ja vii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4343" y="3443757"/>
            <a:ext cx="5823551" cy="3303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677732"/>
      </p:ext>
    </p:extLst>
  </p:cSld>
  <p:clrMapOvr>
    <a:masterClrMapping/>
  </p:clrMapOvr>
  <p:transition>
    <p:cover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a:t>Tupakka ja laki</a:t>
            </a:r>
          </a:p>
        </p:txBody>
      </p:sp>
      <p:sp>
        <p:nvSpPr>
          <p:cNvPr id="3" name="Sisällön paikkamerkki 2"/>
          <p:cNvSpPr>
            <a:spLocks noGrp="1"/>
          </p:cNvSpPr>
          <p:nvPr>
            <p:ph idx="1"/>
          </p:nvPr>
        </p:nvSpPr>
        <p:spPr>
          <a:xfrm>
            <a:off x="460371" y="1459207"/>
            <a:ext cx="9680575" cy="5054603"/>
          </a:xfrm>
        </p:spPr>
        <p:txBody>
          <a:bodyPr/>
          <a:lstStyle/>
          <a:p>
            <a:r>
              <a:rPr lang="fi-FI" dirty="0"/>
              <a:t>Vain luvan saaneet kaupat saa myydä</a:t>
            </a:r>
          </a:p>
          <a:p>
            <a:r>
              <a:rPr lang="fi-FI" dirty="0"/>
              <a:t>Ei saa antaa alle 18-vuotiaille</a:t>
            </a:r>
          </a:p>
          <a:p>
            <a:r>
              <a:rPr lang="fi-FI" dirty="0"/>
              <a:t>Kielletty:</a:t>
            </a:r>
          </a:p>
          <a:p>
            <a:pPr lvl="1"/>
            <a:r>
              <a:rPr lang="fi-FI" dirty="0"/>
              <a:t>yleisölle avoimissa paikoissa</a:t>
            </a:r>
          </a:p>
          <a:p>
            <a:pPr lvl="1"/>
            <a:r>
              <a:rPr lang="fi-FI" dirty="0"/>
              <a:t>koulujen ja päiväkotien lähellä</a:t>
            </a:r>
          </a:p>
          <a:p>
            <a:pPr lvl="1"/>
            <a:r>
              <a:rPr lang="fi-FI" dirty="0"/>
              <a:t>autossa, jossa kyydissä alle 15-vuotias</a:t>
            </a:r>
          </a:p>
          <a:p>
            <a:endParaRPr lang="fi-FI" dirty="0"/>
          </a:p>
          <a:p>
            <a:r>
              <a:rPr lang="fi-FI" dirty="0"/>
              <a:t>Nuuskan myynti on kielletty</a:t>
            </a:r>
          </a:p>
          <a:p>
            <a:endParaRPr lang="fi-FI" dirty="0"/>
          </a:p>
        </p:txBody>
      </p:sp>
      <p:pic>
        <p:nvPicPr>
          <p:cNvPr id="2054" name="Picture 6" descr="Kuvahaun tulos haulle no smok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82698" y="3129509"/>
            <a:ext cx="1714000" cy="171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332136"/>
      </p:ext>
    </p:extLst>
  </p:cSld>
  <p:clrMapOvr>
    <a:masterClrMapping/>
  </p:clrMapOvr>
  <p:transition>
    <p:cover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a:t>Miten vähentää / lopettaa?</a:t>
            </a:r>
          </a:p>
        </p:txBody>
      </p:sp>
      <p:sp>
        <p:nvSpPr>
          <p:cNvPr id="3" name="Sisällön paikkamerkki 2"/>
          <p:cNvSpPr>
            <a:spLocks noGrp="1"/>
          </p:cNvSpPr>
          <p:nvPr>
            <p:ph idx="1"/>
          </p:nvPr>
        </p:nvSpPr>
        <p:spPr/>
        <p:txBody>
          <a:bodyPr/>
          <a:lstStyle/>
          <a:p>
            <a:r>
              <a:rPr lang="fi-FI" dirty="0"/>
              <a:t>Milloin poltat, -mitä muuta voisit silloin tehdä?</a:t>
            </a:r>
          </a:p>
          <a:p>
            <a:r>
              <a:rPr lang="fi-FI" dirty="0"/>
              <a:t>Lopeta kaverin kanssa, -vertaistukea</a:t>
            </a:r>
          </a:p>
          <a:p>
            <a:r>
              <a:rPr lang="fi-FI" dirty="0"/>
              <a:t>Kirjaa polttamasi tupakat/pvä ja polta joka päivä yksi vähemmän</a:t>
            </a:r>
          </a:p>
          <a:p>
            <a:r>
              <a:rPr lang="fi-FI" dirty="0"/>
              <a:t>Kun haluat tupakoida, -odota 15 min…</a:t>
            </a:r>
          </a:p>
          <a:p>
            <a:r>
              <a:rPr lang="fi-FI" dirty="0"/>
              <a:t>Nikotiinipurukumi, lääkkeet, inhalaattorit, nikotiinilaastari</a:t>
            </a:r>
          </a:p>
          <a:p>
            <a:r>
              <a:rPr lang="fi-FI" dirty="0"/>
              <a:t>Netin tukipalvelut ja puhelinsovellukset</a:t>
            </a:r>
          </a:p>
        </p:txBody>
      </p:sp>
    </p:spTree>
    <p:extLst>
      <p:ext uri="{BB962C8B-B14F-4D97-AF65-F5344CB8AC3E}">
        <p14:creationId xmlns:p14="http://schemas.microsoft.com/office/powerpoint/2010/main" val="2416078732"/>
      </p:ext>
    </p:extLst>
  </p:cSld>
  <p:clrMapOvr>
    <a:masterClrMapping/>
  </p:clrMapOvr>
  <p:transition>
    <p:cover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a:t>Ja sitten se alkoholi</a:t>
            </a:r>
          </a:p>
        </p:txBody>
      </p:sp>
      <p:sp>
        <p:nvSpPr>
          <p:cNvPr id="3" name="Sisällön paikkamerkki 2"/>
          <p:cNvSpPr>
            <a:spLocks noGrp="1"/>
          </p:cNvSpPr>
          <p:nvPr>
            <p:ph idx="1"/>
          </p:nvPr>
        </p:nvSpPr>
        <p:spPr>
          <a:xfrm>
            <a:off x="280991" y="1351430"/>
            <a:ext cx="9680575" cy="2501152"/>
          </a:xfrm>
        </p:spPr>
        <p:txBody>
          <a:bodyPr/>
          <a:lstStyle/>
          <a:p>
            <a:endParaRPr lang="fi-FI" dirty="0"/>
          </a:p>
          <a:p>
            <a:r>
              <a:rPr lang="fi-FI" dirty="0"/>
              <a:t>Myrkytys: sekavuus, oksentelu ja tajuttomuus</a:t>
            </a:r>
          </a:p>
          <a:p>
            <a:r>
              <a:rPr lang="fi-FI" dirty="0"/>
              <a:t>Riskejä: aivovaurio, tukehtuu oksennukseen, </a:t>
            </a:r>
            <a:br>
              <a:rPr lang="fi-FI" dirty="0"/>
            </a:br>
            <a:r>
              <a:rPr lang="fi-FI" dirty="0"/>
              <a:t>ei hengitä</a:t>
            </a:r>
          </a:p>
          <a:p>
            <a:r>
              <a:rPr lang="fi-FI" dirty="0"/>
              <a:t>Heikentää ajattelua</a:t>
            </a:r>
          </a:p>
        </p:txBody>
      </p:sp>
      <p:sp>
        <p:nvSpPr>
          <p:cNvPr id="4" name="Tekstiruutu 3"/>
          <p:cNvSpPr txBox="1"/>
          <p:nvPr/>
        </p:nvSpPr>
        <p:spPr>
          <a:xfrm>
            <a:off x="280991" y="4693023"/>
            <a:ext cx="9790856" cy="2055947"/>
          </a:xfrm>
          <a:prstGeom prst="rect">
            <a:avLst/>
          </a:prstGeom>
          <a:noFill/>
        </p:spPr>
        <p:txBody>
          <a:bodyPr wrap="square" rtlCol="0">
            <a:spAutoFit/>
          </a:bodyPr>
          <a:lstStyle/>
          <a:p>
            <a:pPr marL="388595" indent="-388595" defTabSz="1040482">
              <a:spcBef>
                <a:spcPct val="20000"/>
              </a:spcBef>
              <a:buClr>
                <a:schemeClr val="accent2"/>
              </a:buClr>
              <a:buFont typeface="Times" charset="0"/>
              <a:buChar char="•"/>
            </a:pPr>
            <a:r>
              <a:rPr lang="fi-FI" sz="2900" dirty="0">
                <a:latin typeface="+mn-lt"/>
              </a:rPr>
              <a:t>10 % suomalaisista on täysin raittiita, </a:t>
            </a:r>
            <a:br>
              <a:rPr lang="fi-FI" sz="2900" dirty="0">
                <a:latin typeface="+mn-lt"/>
              </a:rPr>
            </a:br>
            <a:r>
              <a:rPr lang="fi-FI" sz="2900" dirty="0">
                <a:latin typeface="+mn-lt"/>
              </a:rPr>
              <a:t>90 % on käyttänyt joskus</a:t>
            </a:r>
          </a:p>
          <a:p>
            <a:pPr marL="388595" indent="-388595" defTabSz="1040482">
              <a:spcBef>
                <a:spcPct val="20000"/>
              </a:spcBef>
              <a:buClr>
                <a:schemeClr val="accent2"/>
              </a:buClr>
              <a:buFont typeface="Times" charset="0"/>
              <a:buChar char="•"/>
            </a:pPr>
            <a:r>
              <a:rPr lang="fi-FI" sz="2900" dirty="0">
                <a:latin typeface="+mn-lt"/>
              </a:rPr>
              <a:t>n. 1 700 vuodessa kuolee</a:t>
            </a:r>
          </a:p>
          <a:p>
            <a:pPr marL="388595" indent="-388595" defTabSz="1040482">
              <a:spcBef>
                <a:spcPct val="20000"/>
              </a:spcBef>
              <a:buClr>
                <a:schemeClr val="accent2"/>
              </a:buClr>
              <a:buFont typeface="Times" charset="0"/>
              <a:buChar char="•"/>
            </a:pPr>
            <a:endParaRPr lang="fi-FI" sz="2900" dirty="0">
              <a:latin typeface="+mn-lt"/>
            </a:endParaRPr>
          </a:p>
        </p:txBody>
      </p:sp>
      <p:pic>
        <p:nvPicPr>
          <p:cNvPr id="4100" name="Picture 4" descr="https://encrypted-tbn2.gstatic.com/images?q=tbn:ANd9GcQaTUNdVCScu7olad8hqKeZC_W73cAe2L_nHI6Jsg5Pr5GevRH1fvWLqQW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4014" y="3052482"/>
            <a:ext cx="2689413" cy="1506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271624"/>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letusrakenne">
  <a:themeElements>
    <a:clrScheme name="">
      <a:dk1>
        <a:srgbClr val="000000"/>
      </a:dk1>
      <a:lt1>
        <a:srgbClr val="FFFFFF"/>
      </a:lt1>
      <a:dk2>
        <a:srgbClr val="000000"/>
      </a:dk2>
      <a:lt2>
        <a:srgbClr val="666666"/>
      </a:lt2>
      <a:accent1>
        <a:srgbClr val="CC0000"/>
      </a:accent1>
      <a:accent2>
        <a:srgbClr val="FFCC00"/>
      </a:accent2>
      <a:accent3>
        <a:srgbClr val="FFFFFF"/>
      </a:accent3>
      <a:accent4>
        <a:srgbClr val="000000"/>
      </a:accent4>
      <a:accent5>
        <a:srgbClr val="E2AAAA"/>
      </a:accent5>
      <a:accent6>
        <a:srgbClr val="E7B900"/>
      </a:accent6>
      <a:hlink>
        <a:srgbClr val="990099"/>
      </a:hlink>
      <a:folHlink>
        <a:srgbClr val="009900"/>
      </a:folHlink>
    </a:clrScheme>
    <a:fontScheme name="Oletusrakenn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58850" rtl="0" eaLnBrk="1" fontAlgn="base" latinLnBrk="0" hangingPunct="1">
          <a:lnSpc>
            <a:spcPct val="100000"/>
          </a:lnSpc>
          <a:spcBef>
            <a:spcPct val="0"/>
          </a:spcBef>
          <a:spcAft>
            <a:spcPct val="0"/>
          </a:spcAft>
          <a:buClrTx/>
          <a:buSzTx/>
          <a:buFontTx/>
          <a:buNone/>
          <a:tabLst/>
          <a:defRPr kumimoji="0" lang="fi-FI" sz="25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58850" rtl="0" eaLnBrk="1" fontAlgn="base" latinLnBrk="0" hangingPunct="1">
          <a:lnSpc>
            <a:spcPct val="100000"/>
          </a:lnSpc>
          <a:spcBef>
            <a:spcPct val="0"/>
          </a:spcBef>
          <a:spcAft>
            <a:spcPct val="0"/>
          </a:spcAft>
          <a:buClrTx/>
          <a:buSzTx/>
          <a:buFontTx/>
          <a:buNone/>
          <a:tabLst/>
          <a:defRPr kumimoji="0" lang="fi-FI" sz="25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letusrakenn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letusrakenn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letusrakenn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letusrakenn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letusrakenn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letusrakenn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letusrakenn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letusrakenne">
  <a:themeElements>
    <a:clrScheme name="">
      <a:dk1>
        <a:srgbClr val="000000"/>
      </a:dk1>
      <a:lt1>
        <a:srgbClr val="FFFFFF"/>
      </a:lt1>
      <a:dk2>
        <a:srgbClr val="000000"/>
      </a:dk2>
      <a:lt2>
        <a:srgbClr val="666666"/>
      </a:lt2>
      <a:accent1>
        <a:srgbClr val="CC0000"/>
      </a:accent1>
      <a:accent2>
        <a:srgbClr val="FFCC00"/>
      </a:accent2>
      <a:accent3>
        <a:srgbClr val="FFFFFF"/>
      </a:accent3>
      <a:accent4>
        <a:srgbClr val="000000"/>
      </a:accent4>
      <a:accent5>
        <a:srgbClr val="E2AAAA"/>
      </a:accent5>
      <a:accent6>
        <a:srgbClr val="E7B900"/>
      </a:accent6>
      <a:hlink>
        <a:srgbClr val="990099"/>
      </a:hlink>
      <a:folHlink>
        <a:srgbClr val="009900"/>
      </a:folHlink>
    </a:clrScheme>
    <a:fontScheme name="Oletusrakenn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letusrakenn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letusrakenn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letusrakenn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letusrakenn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letusrakenn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letusrakenn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letusrakenn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letusrakenne">
  <a:themeElements>
    <a:clrScheme name="">
      <a:dk1>
        <a:srgbClr val="000000"/>
      </a:dk1>
      <a:lt1>
        <a:srgbClr val="FFFFFF"/>
      </a:lt1>
      <a:dk2>
        <a:srgbClr val="000000"/>
      </a:dk2>
      <a:lt2>
        <a:srgbClr val="666666"/>
      </a:lt2>
      <a:accent1>
        <a:srgbClr val="CC0000"/>
      </a:accent1>
      <a:accent2>
        <a:srgbClr val="FFCC00"/>
      </a:accent2>
      <a:accent3>
        <a:srgbClr val="FFFFFF"/>
      </a:accent3>
      <a:accent4>
        <a:srgbClr val="000000"/>
      </a:accent4>
      <a:accent5>
        <a:srgbClr val="E2AAAA"/>
      </a:accent5>
      <a:accent6>
        <a:srgbClr val="E7B900"/>
      </a:accent6>
      <a:hlink>
        <a:srgbClr val="990099"/>
      </a:hlink>
      <a:folHlink>
        <a:srgbClr val="009900"/>
      </a:folHlink>
    </a:clrScheme>
    <a:fontScheme name="Oletusrakenn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letusrakenn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letusrakenn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letusrakenn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letusrakenn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letusrakenn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letusrakenn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letusrakenn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letusrakenne">
  <a:themeElements>
    <a:clrScheme name="">
      <a:dk1>
        <a:srgbClr val="000000"/>
      </a:dk1>
      <a:lt1>
        <a:srgbClr val="FFFFFF"/>
      </a:lt1>
      <a:dk2>
        <a:srgbClr val="000000"/>
      </a:dk2>
      <a:lt2>
        <a:srgbClr val="666666"/>
      </a:lt2>
      <a:accent1>
        <a:srgbClr val="CC0000"/>
      </a:accent1>
      <a:accent2>
        <a:srgbClr val="FFCC00"/>
      </a:accent2>
      <a:accent3>
        <a:srgbClr val="FFFFFF"/>
      </a:accent3>
      <a:accent4>
        <a:srgbClr val="000000"/>
      </a:accent4>
      <a:accent5>
        <a:srgbClr val="E2AAAA"/>
      </a:accent5>
      <a:accent6>
        <a:srgbClr val="E7B900"/>
      </a:accent6>
      <a:hlink>
        <a:srgbClr val="990099"/>
      </a:hlink>
      <a:folHlink>
        <a:srgbClr val="009900"/>
      </a:folHlink>
    </a:clrScheme>
    <a:fontScheme name="Oletusrakenn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letusrakenn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letusrakenn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letusrakenn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letusrakenn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letusrakenn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letusrakenn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letusrakenn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2786</TotalTime>
  <Words>2067</Words>
  <Application>Microsoft Office PowerPoint</Application>
  <PresentationFormat>Mukautettu</PresentationFormat>
  <Paragraphs>288</Paragraphs>
  <Slides>21</Slides>
  <Notes>21</Notes>
  <HiddenSlides>0</HiddenSlides>
  <MMClips>0</MMClips>
  <ScaleCrop>false</ScaleCrop>
  <HeadingPairs>
    <vt:vector size="6" baseType="variant">
      <vt:variant>
        <vt:lpstr>Käytetyt fontit</vt:lpstr>
      </vt:variant>
      <vt:variant>
        <vt:i4>5</vt:i4>
      </vt:variant>
      <vt:variant>
        <vt:lpstr>Teema</vt:lpstr>
      </vt:variant>
      <vt:variant>
        <vt:i4>4</vt:i4>
      </vt:variant>
      <vt:variant>
        <vt:lpstr>Dian otsikot</vt:lpstr>
      </vt:variant>
      <vt:variant>
        <vt:i4>21</vt:i4>
      </vt:variant>
    </vt:vector>
  </HeadingPairs>
  <TitlesOfParts>
    <vt:vector size="30" baseType="lpstr">
      <vt:lpstr>Arial</vt:lpstr>
      <vt:lpstr>Calibri</vt:lpstr>
      <vt:lpstr>Times</vt:lpstr>
      <vt:lpstr>Times New Roman</vt:lpstr>
      <vt:lpstr>Verdana</vt:lpstr>
      <vt:lpstr>Oletusrakenne</vt:lpstr>
      <vt:lpstr>1_Oletusrakenne</vt:lpstr>
      <vt:lpstr>2_Oletusrakenne</vt:lpstr>
      <vt:lpstr>3_Oletusrakenne</vt:lpstr>
      <vt:lpstr>Suomi, Sinä ja päihteet</vt:lpstr>
      <vt:lpstr>Tältä se näyttää:</vt:lpstr>
      <vt:lpstr>Tähän se johtaa:</vt:lpstr>
      <vt:lpstr>Kännissä olet ääliö….</vt:lpstr>
      <vt:lpstr>Suomi ja päihteet</vt:lpstr>
      <vt:lpstr>Aloitetaan tupakasta / sähkösavukkeesta</vt:lpstr>
      <vt:lpstr>Tupakka ja laki</vt:lpstr>
      <vt:lpstr>Miten vähentää / lopettaa?</vt:lpstr>
      <vt:lpstr>Ja sitten se alkoholi</vt:lpstr>
      <vt:lpstr>Alkoholi ja laki</vt:lpstr>
      <vt:lpstr>Nainen ja alkoholi</vt:lpstr>
      <vt:lpstr>Miten vähentää / lopettaa?</vt:lpstr>
      <vt:lpstr>Kuinka auttaa sammunutta?</vt:lpstr>
      <vt:lpstr>Ja vielä huumeet</vt:lpstr>
      <vt:lpstr>Lääkeaineet:</vt:lpstr>
      <vt:lpstr>Huumausaineet ja laki</vt:lpstr>
      <vt:lpstr>Koetko jotain näistä?</vt:lpstr>
      <vt:lpstr>Päihteet heikentävät mielenterveyttä:</vt:lpstr>
      <vt:lpstr>Päihteet ja väkivalta:</vt:lpstr>
      <vt:lpstr>Pidä huolta itsestäsi!</vt:lpstr>
      <vt:lpstr>Kiitos!  Pidä huolta,  -itsestäSI ja  muista!</vt:lpstr>
    </vt:vector>
  </TitlesOfParts>
  <Company>Suomen Punainen Risti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Liisa Åker</dc:creator>
  <cp:lastModifiedBy>Laitila Kati</cp:lastModifiedBy>
  <cp:revision>302</cp:revision>
  <cp:lastPrinted>2014-02-21T14:32:34Z</cp:lastPrinted>
  <dcterms:created xsi:type="dcterms:W3CDTF">2003-09-22T11:50:51Z</dcterms:created>
  <dcterms:modified xsi:type="dcterms:W3CDTF">2019-01-14T12:51:16Z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