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
  </p:notesMasterIdLst>
  <p:sldIdLst>
    <p:sldId id="258" r:id="rId2"/>
    <p:sldId id="264" r:id="rId3"/>
    <p:sldId id="259" r:id="rId4"/>
    <p:sldId id="261" r:id="rId5"/>
    <p:sldId id="263" r:id="rId6"/>
  </p:sldIdLst>
  <p:sldSz cx="9144000" cy="6858000" type="screen4x3"/>
  <p:notesSz cx="6669088" cy="9906000"/>
  <p:defaultTextStyle>
    <a:defPPr>
      <a:defRPr lang="fi-FI"/>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995" autoAdjust="0"/>
  </p:normalViewPr>
  <p:slideViewPr>
    <p:cSldViewPr>
      <p:cViewPr varScale="1">
        <p:scale>
          <a:sx n="69" d="100"/>
          <a:sy n="69" d="100"/>
        </p:scale>
        <p:origin x="185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F21FD1A-6823-4481-8A58-4D95261FAA99}"/>
              </a:ext>
            </a:extLst>
          </p:cNvPr>
          <p:cNvSpPr>
            <a:spLocks noGrp="1" noChangeArrowheads="1"/>
          </p:cNvSpPr>
          <p:nvPr>
            <p:ph type="hdr" sz="quarter"/>
          </p:nvPr>
        </p:nvSpPr>
        <p:spPr bwMode="auto">
          <a:xfrm>
            <a:off x="0" y="0"/>
            <a:ext cx="288925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fi-FI"/>
          </a:p>
        </p:txBody>
      </p:sp>
      <p:sp>
        <p:nvSpPr>
          <p:cNvPr id="12291" name="Rectangle 3">
            <a:extLst>
              <a:ext uri="{FF2B5EF4-FFF2-40B4-BE49-F238E27FC236}">
                <a16:creationId xmlns:a16="http://schemas.microsoft.com/office/drawing/2014/main" id="{35361DB3-F9D8-45B9-9E1A-D7DD57EB5D73}"/>
              </a:ext>
            </a:extLst>
          </p:cNvPr>
          <p:cNvSpPr>
            <a:spLocks noGrp="1" noChangeArrowheads="1"/>
          </p:cNvSpPr>
          <p:nvPr>
            <p:ph type="dt" idx="1"/>
          </p:nvPr>
        </p:nvSpPr>
        <p:spPr bwMode="auto">
          <a:xfrm>
            <a:off x="3778250" y="0"/>
            <a:ext cx="288925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fi-FI"/>
          </a:p>
        </p:txBody>
      </p:sp>
      <p:sp>
        <p:nvSpPr>
          <p:cNvPr id="3076" name="Rectangle 4">
            <a:extLst>
              <a:ext uri="{FF2B5EF4-FFF2-40B4-BE49-F238E27FC236}">
                <a16:creationId xmlns:a16="http://schemas.microsoft.com/office/drawing/2014/main" id="{3B21A0FB-62DE-4421-9039-76056E3E67CC}"/>
              </a:ext>
            </a:extLst>
          </p:cNvPr>
          <p:cNvSpPr>
            <a:spLocks noRot="1" noChangeArrowheads="1" noTextEdit="1"/>
          </p:cNvSpPr>
          <p:nvPr>
            <p:ph type="sldImg" idx="2"/>
          </p:nvPr>
        </p:nvSpPr>
        <p:spPr bwMode="auto">
          <a:xfrm>
            <a:off x="858838" y="742950"/>
            <a:ext cx="4951412" cy="3714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a:extLst>
              <a:ext uri="{FF2B5EF4-FFF2-40B4-BE49-F238E27FC236}">
                <a16:creationId xmlns:a16="http://schemas.microsoft.com/office/drawing/2014/main" id="{6384698D-B441-443A-B9E4-A58E0A3A8959}"/>
              </a:ext>
            </a:extLst>
          </p:cNvPr>
          <p:cNvSpPr>
            <a:spLocks noGrp="1" noChangeArrowheads="1"/>
          </p:cNvSpPr>
          <p:nvPr>
            <p:ph type="body" sz="quarter" idx="3"/>
          </p:nvPr>
        </p:nvSpPr>
        <p:spPr bwMode="auto">
          <a:xfrm>
            <a:off x="666750" y="4705350"/>
            <a:ext cx="5335588" cy="44577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12294" name="Rectangle 6">
            <a:extLst>
              <a:ext uri="{FF2B5EF4-FFF2-40B4-BE49-F238E27FC236}">
                <a16:creationId xmlns:a16="http://schemas.microsoft.com/office/drawing/2014/main" id="{9F669F85-F01C-42A9-AFDF-A0798C49F041}"/>
              </a:ext>
            </a:extLst>
          </p:cNvPr>
          <p:cNvSpPr>
            <a:spLocks noGrp="1" noChangeArrowheads="1"/>
          </p:cNvSpPr>
          <p:nvPr>
            <p:ph type="ftr" sz="quarter" idx="4"/>
          </p:nvPr>
        </p:nvSpPr>
        <p:spPr bwMode="auto">
          <a:xfrm>
            <a:off x="0" y="9409113"/>
            <a:ext cx="288925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fi-FI"/>
          </a:p>
        </p:txBody>
      </p:sp>
      <p:sp>
        <p:nvSpPr>
          <p:cNvPr id="12295" name="Rectangle 7">
            <a:extLst>
              <a:ext uri="{FF2B5EF4-FFF2-40B4-BE49-F238E27FC236}">
                <a16:creationId xmlns:a16="http://schemas.microsoft.com/office/drawing/2014/main" id="{C1C1E1B0-D924-4C7F-BD3F-574AA16F0D81}"/>
              </a:ext>
            </a:extLst>
          </p:cNvPr>
          <p:cNvSpPr>
            <a:spLocks noGrp="1" noChangeArrowheads="1"/>
          </p:cNvSpPr>
          <p:nvPr>
            <p:ph type="sldNum" sz="quarter" idx="5"/>
          </p:nvPr>
        </p:nvSpPr>
        <p:spPr bwMode="auto">
          <a:xfrm>
            <a:off x="3778250" y="9409113"/>
            <a:ext cx="288925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7EA44AD0-E043-46D6-B357-FC0621554321}" type="slidenum">
              <a:rPr lang="fi-FI" altLang="fi-FI"/>
              <a:pPr/>
              <a:t>‹#›</a:t>
            </a:fld>
            <a:endParaRPr lang="fi-FI" alt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7F7B7D2-B9E6-49CF-98C5-BE1367D6402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7723D8-D9A3-40B0-B6D7-3A00BE35845A}" type="slidenum">
              <a:rPr lang="fi-FI" altLang="en-US"/>
              <a:pPr>
                <a:spcBef>
                  <a:spcPct val="0"/>
                </a:spcBef>
              </a:pPr>
              <a:t>1</a:t>
            </a:fld>
            <a:endParaRPr lang="fi-FI" altLang="en-US"/>
          </a:p>
        </p:txBody>
      </p:sp>
      <p:sp>
        <p:nvSpPr>
          <p:cNvPr id="5123" name="Rectangle 2">
            <a:extLst>
              <a:ext uri="{FF2B5EF4-FFF2-40B4-BE49-F238E27FC236}">
                <a16:creationId xmlns:a16="http://schemas.microsoft.com/office/drawing/2014/main" id="{5A46D5FF-2BCB-425A-BB74-CC1BCB125674}"/>
              </a:ext>
            </a:extLst>
          </p:cNvPr>
          <p:cNvSpPr>
            <a:spLocks noRot="1" noChangeArrowheads="1" noTextEdit="1"/>
          </p:cNvSpPr>
          <p:nvPr>
            <p:ph type="sldImg"/>
          </p:nvPr>
        </p:nvSpPr>
        <p:spPr>
          <a:ln/>
        </p:spPr>
      </p:sp>
      <p:sp>
        <p:nvSpPr>
          <p:cNvPr id="5124" name="Rectangle 3">
            <a:extLst>
              <a:ext uri="{FF2B5EF4-FFF2-40B4-BE49-F238E27FC236}">
                <a16:creationId xmlns:a16="http://schemas.microsoft.com/office/drawing/2014/main" id="{1B0F49B9-2998-4EC4-918A-46307764FDD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latin typeface="Arial" panose="020B0604020202020204" pitchFamily="34" charset="0"/>
              </a:rPr>
              <a:t>Mitä tarkoittaa varhainen tai puuttuminen.</a:t>
            </a:r>
          </a:p>
          <a:p>
            <a:pPr eaLnBrk="1" hangingPunct="1"/>
            <a:r>
              <a:rPr lang="fi-FI" altLang="en-US">
                <a:latin typeface="Arial" panose="020B0604020202020204" pitchFamily="34" charset="0"/>
              </a:rPr>
              <a:t>Varhainen, niin varhain, kuin mahdollista. Tosin meidän toiminnassamme joskus on kyse myös jo pitkään käyttäneestä. Asenteellisesti pyritään puuttuman varhain, mutta ainakin sitten, kun mahdollista.</a:t>
            </a:r>
          </a:p>
          <a:p>
            <a:pPr eaLnBrk="1" hangingPunct="1"/>
            <a:r>
              <a:rPr lang="fi-FI" altLang="en-US">
                <a:latin typeface="Arial" panose="020B0604020202020204" pitchFamily="34" charset="0"/>
              </a:rPr>
              <a:t>Puuttuminen? Auttaa ei voi, jos toinen ei halua apua. Auttaminen tapahtuu usein myös ylhäältä alas ja siitä ei ole nyt kyse. Puuttuminen mielletään usein negatiiviseksi. Puuttua voi myös kunnioittavasti. Tavoite on havahduttaa asiakas näkemään, missä hän menee elämässään ja tiedostamaan, miten voisi parantaa elämänlaatuaan.</a:t>
            </a:r>
          </a:p>
          <a:p>
            <a:pPr eaLnBrk="1" hangingPunct="1"/>
            <a:r>
              <a:rPr lang="fi-FI" altLang="en-US">
                <a:latin typeface="Arial" panose="020B0604020202020204" pitchFamily="34" charset="0"/>
              </a:rPr>
              <a:t>Lapsilla on oikeus aikuisten huolenpitoon ja silloin jollain on velvollisuus huolehtia. Puuttuminen on lapsen etuoikeus silloin, kun hän ei itse tiedosta, mitä elämällään tekee.</a:t>
            </a:r>
          </a:p>
          <a:p>
            <a:pPr eaLnBrk="1" hangingPunct="1"/>
            <a:r>
              <a:rPr lang="fi-FI" altLang="en-US">
                <a:latin typeface="Arial" panose="020B0604020202020204" pitchFamily="34" charset="0"/>
              </a:rPr>
              <a:t>Kuvaavampaa toiminnallemme voisi olla Heti eli herättele ja tue, -inhimillisesti.</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8D8805A4-FB85-4599-9649-EB37D4CCCA85}"/>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D026B9B0-ECBA-4FD3-8DE5-9AA0B1A9032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sz="1400">
                <a:latin typeface="Arial" panose="020B0604020202020204" pitchFamily="34" charset="0"/>
              </a:rPr>
              <a:t>HAVAITSE: Tunnistaminen, avoimuus</a:t>
            </a:r>
          </a:p>
          <a:p>
            <a:r>
              <a:rPr lang="fi-FI" altLang="en-US" sz="1400">
                <a:latin typeface="Arial" panose="020B0604020202020204" pitchFamily="34" charset="0"/>
              </a:rPr>
              <a:t>TARKISTA: Oletus? Epäily? Tieto? Totta vai huhupuhetta? / Onko akuutti tilanne? (jatkohoitoon vai seuranta/keskustelu)</a:t>
            </a:r>
          </a:p>
          <a:p>
            <a:r>
              <a:rPr lang="fi-FI" altLang="en-US" sz="1400">
                <a:latin typeface="Arial" panose="020B0604020202020204" pitchFamily="34" charset="0"/>
              </a:rPr>
              <a:t>OTA PUHEEKSI: Rohkeus, erilaiset menetelmät, varautuminen, kunnioitus</a:t>
            </a:r>
          </a:p>
          <a:p>
            <a:r>
              <a:rPr lang="fi-FI" altLang="en-US" sz="1400">
                <a:latin typeface="Arial" panose="020B0604020202020204" pitchFamily="34" charset="0"/>
              </a:rPr>
              <a:t>MOTIVOI: Kyseenalaista päihteiden käyttöä, tulevaisuuskuvat, tieto, välittäminen</a:t>
            </a:r>
          </a:p>
          <a:p>
            <a:r>
              <a:rPr lang="fi-FI" altLang="en-US" sz="1400">
                <a:latin typeface="Arial" panose="020B0604020202020204" pitchFamily="34" charset="0"/>
              </a:rPr>
              <a:t>TARJOA VAIHTOEHTOJA: Katko, kuntoutus, avotyö / tuki. Eri elämäntavat, jotain tilalle/jotain kohti</a:t>
            </a:r>
          </a:p>
          <a:p>
            <a:r>
              <a:rPr lang="fi-FI" altLang="en-US" sz="1400">
                <a:latin typeface="Arial" panose="020B0604020202020204" pitchFamily="34" charset="0"/>
              </a:rPr>
              <a:t>TARJOA TUKIPALVELUITA / OHJAA NIIHIN: Tieto, asiakkaan valinta, omat rajat.</a:t>
            </a:r>
          </a:p>
          <a:p>
            <a:r>
              <a:rPr lang="fi-FI" altLang="en-US" sz="1400">
                <a:latin typeface="Arial" panose="020B0604020202020204" pitchFamily="34" charset="0"/>
              </a:rPr>
              <a:t>PÄÄTÖSVIESTI: En tuomitse, välitän. Erilaisia vaihtoehtoja on. Haittojen vähentäminen. Itsekunnioitus. Jotain materiaali mukaan (Särkyvää –esite!)</a:t>
            </a:r>
          </a:p>
          <a:p>
            <a:r>
              <a:rPr lang="fi-FI" altLang="en-US" sz="1400">
                <a:latin typeface="Arial" panose="020B0604020202020204" pitchFamily="34" charset="0"/>
              </a:rPr>
              <a:t>___  _   _   </a:t>
            </a:r>
          </a:p>
          <a:p>
            <a:endParaRPr lang="fi-FI" altLang="en-US" sz="1400">
              <a:latin typeface="Arial" panose="020B0604020202020204" pitchFamily="34" charset="0"/>
            </a:endParaRPr>
          </a:p>
          <a:p>
            <a:r>
              <a:rPr lang="fi-FI" altLang="en-US" sz="1400">
                <a:latin typeface="Arial" panose="020B0604020202020204" pitchFamily="34" charset="0"/>
              </a:rPr>
              <a:t>JÄLKITYÖ: Tietoa eteenpäin? + luottamus, Oma jaksaminen + tilastointi!</a:t>
            </a:r>
          </a:p>
          <a:p>
            <a:endParaRPr lang="fi-FI" altLang="en-US" sz="1400">
              <a:latin typeface="Arial" panose="020B0604020202020204" pitchFamily="34" charset="0"/>
            </a:endParaRPr>
          </a:p>
          <a:p>
            <a:r>
              <a:rPr lang="fi-FI" altLang="en-US" sz="1400">
                <a:latin typeface="Arial" panose="020B0604020202020204" pitchFamily="34" charset="0"/>
              </a:rPr>
              <a:t>KERRO ESIMERKKI KESKUSTELU!</a:t>
            </a:r>
          </a:p>
          <a:p>
            <a:endParaRPr lang="fi-FI" altLang="en-US" sz="1400">
              <a:latin typeface="Arial" panose="020B0604020202020204" pitchFamily="34" charset="0"/>
            </a:endParaRPr>
          </a:p>
          <a:p>
            <a:r>
              <a:rPr lang="fi-FI" altLang="en-US" sz="1400">
                <a:latin typeface="Arial" panose="020B0604020202020204" pitchFamily="34" charset="0"/>
              </a:rPr>
              <a:t>Mallin käytöksi lasketaan se, kun on keskustellut asiakkaan päihteiden käytöstä. Jos keskustelussa mukana useampia, voi heidät laskea. Pelkkiä kuuntelijoita ei lasketa. Mallia ei tarvitse käydä orjallisesti läpi.</a:t>
            </a:r>
          </a:p>
          <a:p>
            <a:endParaRPr lang="fi-FI" altLang="en-US" sz="1400">
              <a:latin typeface="Arial" panose="020B0604020202020204" pitchFamily="34" charset="0"/>
            </a:endParaRPr>
          </a:p>
          <a:p>
            <a:endParaRPr lang="fi-FI" altLang="en-US" sz="1400">
              <a:latin typeface="Arial" panose="020B0604020202020204" pitchFamily="34" charset="0"/>
            </a:endParaRPr>
          </a:p>
          <a:p>
            <a:r>
              <a:rPr lang="fi-FI" altLang="en-US" sz="1400">
                <a:latin typeface="Arial" panose="020B0604020202020204" pitchFamily="34" charset="0"/>
              </a:rPr>
              <a:t>____</a:t>
            </a:r>
          </a:p>
          <a:p>
            <a:endParaRPr lang="fi-FI" altLang="en-US" sz="1400">
              <a:latin typeface="Arial" panose="020B0604020202020204" pitchFamily="34" charset="0"/>
            </a:endParaRPr>
          </a:p>
        </p:txBody>
      </p:sp>
      <p:sp>
        <p:nvSpPr>
          <p:cNvPr id="7172" name="Slide Number Placeholder 3">
            <a:extLst>
              <a:ext uri="{FF2B5EF4-FFF2-40B4-BE49-F238E27FC236}">
                <a16:creationId xmlns:a16="http://schemas.microsoft.com/office/drawing/2014/main" id="{934484C9-B0C8-4160-AED6-09FD11A7702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E55DF24-EF0C-46B6-9A29-328ACFE4A5D6}" type="slidenum">
              <a:rPr lang="fi-FI" altLang="en-US"/>
              <a:pPr>
                <a:spcBef>
                  <a:spcPct val="0"/>
                </a:spcBef>
              </a:pPr>
              <a:t>2</a:t>
            </a:fld>
            <a:endParaRPr lang="fi-FI"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ian kuvan paikkamerkki 1">
            <a:extLst>
              <a:ext uri="{FF2B5EF4-FFF2-40B4-BE49-F238E27FC236}">
                <a16:creationId xmlns:a16="http://schemas.microsoft.com/office/drawing/2014/main" id="{A0BE5FF7-0E07-4275-AB73-C5EE3FCCA6FF}"/>
              </a:ext>
            </a:extLst>
          </p:cNvPr>
          <p:cNvSpPr>
            <a:spLocks noGrp="1" noRot="1" noChangeAspect="1" noChangeArrowheads="1" noTextEdit="1"/>
          </p:cNvSpPr>
          <p:nvPr>
            <p:ph type="sldImg"/>
          </p:nvPr>
        </p:nvSpPr>
        <p:spPr>
          <a:ln/>
        </p:spPr>
      </p:sp>
      <p:sp>
        <p:nvSpPr>
          <p:cNvPr id="9219" name="Huomautusten paikkamerkki 2">
            <a:extLst>
              <a:ext uri="{FF2B5EF4-FFF2-40B4-BE49-F238E27FC236}">
                <a16:creationId xmlns:a16="http://schemas.microsoft.com/office/drawing/2014/main" id="{BFC218E7-99C8-4922-B795-9315A004F81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fi-FI">
              <a:latin typeface="Arial" panose="020B0604020202020204" pitchFamily="34" charset="0"/>
            </a:endParaRPr>
          </a:p>
        </p:txBody>
      </p:sp>
      <p:sp>
        <p:nvSpPr>
          <p:cNvPr id="9220" name="Dian numeron paikkamerkki 3">
            <a:extLst>
              <a:ext uri="{FF2B5EF4-FFF2-40B4-BE49-F238E27FC236}">
                <a16:creationId xmlns:a16="http://schemas.microsoft.com/office/drawing/2014/main" id="{621B499D-6205-49B6-8D41-07CDBDAD6EC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26C4B2D-5E56-4BEB-9CD2-1D08479EFBFF}" type="slidenum">
              <a:rPr lang="fi-FI" altLang="fi-FI"/>
              <a:pPr>
                <a:spcBef>
                  <a:spcPct val="0"/>
                </a:spcBef>
              </a:pPr>
              <a:t>3</a:t>
            </a:fld>
            <a:endParaRPr lang="fi-FI" altLang="fi-FI"/>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FA9C666F-9C58-411C-AA47-CC9C3888C5A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5BC35DB-6EF0-4DC2-BB73-AB8013075537}" type="slidenum">
              <a:rPr lang="fi-FI" altLang="en-US"/>
              <a:pPr>
                <a:spcBef>
                  <a:spcPct val="0"/>
                </a:spcBef>
              </a:pPr>
              <a:t>4</a:t>
            </a:fld>
            <a:endParaRPr lang="fi-FI" altLang="en-US"/>
          </a:p>
        </p:txBody>
      </p:sp>
      <p:sp>
        <p:nvSpPr>
          <p:cNvPr id="11267" name="Rectangle 2">
            <a:extLst>
              <a:ext uri="{FF2B5EF4-FFF2-40B4-BE49-F238E27FC236}">
                <a16:creationId xmlns:a16="http://schemas.microsoft.com/office/drawing/2014/main" id="{039DFF38-7377-4C61-9FD1-5F5D3C58DB34}"/>
              </a:ext>
            </a:extLst>
          </p:cNvPr>
          <p:cNvSpPr>
            <a:spLocks noRot="1" noChangeArrowheads="1" noTextEdit="1"/>
          </p:cNvSpPr>
          <p:nvPr>
            <p:ph type="sldImg"/>
          </p:nvPr>
        </p:nvSpPr>
        <p:spPr>
          <a:ln/>
        </p:spPr>
      </p:sp>
      <p:sp>
        <p:nvSpPr>
          <p:cNvPr id="11268" name="Rectangle 3">
            <a:extLst>
              <a:ext uri="{FF2B5EF4-FFF2-40B4-BE49-F238E27FC236}">
                <a16:creationId xmlns:a16="http://schemas.microsoft.com/office/drawing/2014/main" id="{7BC07440-2D57-4F7F-9C8F-531889053B5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sz="1400">
                <a:latin typeface="Arial" panose="020B0604020202020204" pitchFamily="34" charset="0"/>
              </a:rPr>
              <a:t>Sitoutuminen: lue sitoumus. Korosta, että se on asenteellinen sitoumus ja viesti halusta pysyä ajantasalla.</a:t>
            </a:r>
          </a:p>
          <a:p>
            <a:pPr eaLnBrk="1" hangingPunct="1"/>
            <a:r>
              <a:rPr lang="fi-FI" altLang="en-US" sz="1400">
                <a:latin typeface="Arial" panose="020B0604020202020204" pitchFamily="34" charset="0"/>
              </a:rPr>
              <a:t>Tilastot: Kysely alkuvuodesta. Vastaaminen on nopeata ja helppoa. VarPu-sitoutuneisiin saa kuulua, vaikka ei käyttäisi mallia kertaakaan vuoden aikana. Kiinnostus on tärkeintä. Mallin käyttökertoja voi kirjata vuoden aikana, jotta osaa arvioida käyttönsä kyselyssä. Jotkut pitävät jopa almanakan kulmassa seurantaa tukkimiehen kirjanpidolla. Tilastot ovat tärkeitä seurannan, kehittämisen ja rahoituksen saamisen takia.</a:t>
            </a:r>
          </a:p>
          <a:p>
            <a:pPr eaLnBrk="1" hangingPunct="1"/>
            <a:r>
              <a:rPr lang="fi-FI" altLang="en-US" sz="1400">
                <a:latin typeface="Arial" panose="020B0604020202020204" pitchFamily="34" charset="0"/>
              </a:rPr>
              <a:t>Jatkokoulutukset ovat edullisia ja niitä järjestetään ympäri Suomen. Niistä voi lukea nettisivuilta ja kaikille sitoutuneille tulee tietoa sähköpostitse tai postitse.</a:t>
            </a:r>
          </a:p>
          <a:p>
            <a:pPr eaLnBrk="1" hangingPunct="1"/>
            <a:endParaRPr lang="fi-FI" altLang="en-US" sz="1400">
              <a:latin typeface="Arial" panose="020B0604020202020204" pitchFamily="34" charset="0"/>
            </a:endParaRPr>
          </a:p>
          <a:p>
            <a:pPr eaLnBrk="1" hangingPunct="1"/>
            <a:endParaRPr lang="fi-FI" altLang="en-US" sz="140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ian kuvan paikkamerkki 1">
            <a:extLst>
              <a:ext uri="{FF2B5EF4-FFF2-40B4-BE49-F238E27FC236}">
                <a16:creationId xmlns:a16="http://schemas.microsoft.com/office/drawing/2014/main" id="{91652624-6436-4EBE-81B1-51B1A6DA6E10}"/>
              </a:ext>
            </a:extLst>
          </p:cNvPr>
          <p:cNvSpPr>
            <a:spLocks noGrp="1" noRot="1" noChangeAspect="1" noChangeArrowheads="1" noTextEdit="1"/>
          </p:cNvSpPr>
          <p:nvPr>
            <p:ph type="sldImg"/>
          </p:nvPr>
        </p:nvSpPr>
        <p:spPr>
          <a:ln/>
        </p:spPr>
      </p:sp>
      <p:sp>
        <p:nvSpPr>
          <p:cNvPr id="13315" name="Huomautusten paikkamerkki 2">
            <a:extLst>
              <a:ext uri="{FF2B5EF4-FFF2-40B4-BE49-F238E27FC236}">
                <a16:creationId xmlns:a16="http://schemas.microsoft.com/office/drawing/2014/main" id="{BCB514D7-6B9A-43E0-A83D-E44758A43B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fi-FI">
              <a:latin typeface="Arial" panose="020B0604020202020204" pitchFamily="34" charset="0"/>
            </a:endParaRPr>
          </a:p>
        </p:txBody>
      </p:sp>
      <p:sp>
        <p:nvSpPr>
          <p:cNvPr id="13316" name="Dian numeron paikkamerkki 3">
            <a:extLst>
              <a:ext uri="{FF2B5EF4-FFF2-40B4-BE49-F238E27FC236}">
                <a16:creationId xmlns:a16="http://schemas.microsoft.com/office/drawing/2014/main" id="{B38C490C-99EE-4D41-9EFE-9B821C96736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AE365DA-5008-4083-93C6-B2B31E2EDA32}" type="slidenum">
              <a:rPr lang="fi-FI" altLang="fi-FI"/>
              <a:pPr>
                <a:spcBef>
                  <a:spcPct val="0"/>
                </a:spcBef>
              </a:pPr>
              <a:t>5</a:t>
            </a:fld>
            <a:endParaRPr lang="fi-FI" altLang="fi-FI"/>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B1C279A2-79D0-4F31-B35D-E9E3F2BD4357}"/>
              </a:ext>
            </a:extLst>
          </p:cNvPr>
          <p:cNvSpPr>
            <a:spLocks noChangeArrowheads="1"/>
          </p:cNvSpPr>
          <p:nvPr userDrawn="1"/>
        </p:nvSpPr>
        <p:spPr bwMode="auto">
          <a:xfrm>
            <a:off x="153988" y="1404938"/>
            <a:ext cx="8831262" cy="46323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a:p>
        </p:txBody>
      </p:sp>
      <p:sp>
        <p:nvSpPr>
          <p:cNvPr id="5" name="Rectangle 5">
            <a:extLst>
              <a:ext uri="{FF2B5EF4-FFF2-40B4-BE49-F238E27FC236}">
                <a16:creationId xmlns:a16="http://schemas.microsoft.com/office/drawing/2014/main" id="{E7A29B45-3B0E-4D84-8F2F-57F96A82165A}"/>
              </a:ext>
            </a:extLst>
          </p:cNvPr>
          <p:cNvSpPr>
            <a:spLocks noChangeArrowheads="1"/>
          </p:cNvSpPr>
          <p:nvPr userDrawn="1"/>
        </p:nvSpPr>
        <p:spPr bwMode="auto">
          <a:xfrm>
            <a:off x="153988" y="6200775"/>
            <a:ext cx="8831262" cy="4841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a:p>
        </p:txBody>
      </p:sp>
      <p:sp>
        <p:nvSpPr>
          <p:cNvPr id="6" name="Text Box 6">
            <a:extLst>
              <a:ext uri="{FF2B5EF4-FFF2-40B4-BE49-F238E27FC236}">
                <a16:creationId xmlns:a16="http://schemas.microsoft.com/office/drawing/2014/main" id="{F24500B4-E45F-441E-86E6-28F2BD30D481}"/>
              </a:ext>
            </a:extLst>
          </p:cNvPr>
          <p:cNvSpPr txBox="1">
            <a:spLocks noChangeArrowheads="1"/>
          </p:cNvSpPr>
          <p:nvPr userDrawn="1"/>
        </p:nvSpPr>
        <p:spPr bwMode="auto">
          <a:xfrm>
            <a:off x="569913" y="6288088"/>
            <a:ext cx="1582737"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220" tIns="45609" rIns="91220" bIns="45609">
            <a:spAutoFit/>
          </a:bodyPr>
          <a:lstStyle>
            <a:lvl1pPr defTabSz="912813" eaLnBrk="0" hangingPunct="0">
              <a:defRPr>
                <a:solidFill>
                  <a:schemeClr val="tx1"/>
                </a:solidFill>
                <a:latin typeface="Arial" charset="0"/>
              </a:defRPr>
            </a:lvl1pPr>
            <a:lvl2pPr marL="742950" indent="-285750" defTabSz="912813" eaLnBrk="0" hangingPunct="0">
              <a:defRPr>
                <a:solidFill>
                  <a:schemeClr val="tx1"/>
                </a:solidFill>
                <a:latin typeface="Arial" charset="0"/>
              </a:defRPr>
            </a:lvl2pPr>
            <a:lvl3pPr marL="1143000" indent="-228600" defTabSz="912813" eaLnBrk="0" hangingPunct="0">
              <a:defRPr>
                <a:solidFill>
                  <a:schemeClr val="tx1"/>
                </a:solidFill>
                <a:latin typeface="Arial" charset="0"/>
              </a:defRPr>
            </a:lvl3pPr>
            <a:lvl4pPr marL="1600200" indent="-228600" defTabSz="912813" eaLnBrk="0" hangingPunct="0">
              <a:defRPr>
                <a:solidFill>
                  <a:schemeClr val="tx1"/>
                </a:solidFill>
                <a:latin typeface="Arial" charset="0"/>
              </a:defRPr>
            </a:lvl4pPr>
            <a:lvl5pPr marL="2057400" indent="-228600" defTabSz="912813" eaLnBrk="0" hangingPunct="0">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pPr eaLnBrk="1" hangingPunct="1">
              <a:defRPr/>
            </a:pPr>
            <a:r>
              <a:rPr lang="fi-FI" altLang="en-US" sz="1400" b="1">
                <a:solidFill>
                  <a:schemeClr val="bg1"/>
                </a:solidFill>
                <a:latin typeface="Verdana" pitchFamily="34" charset="0"/>
              </a:rPr>
              <a:t>TULE MUKAAN</a:t>
            </a:r>
          </a:p>
        </p:txBody>
      </p:sp>
      <p:sp>
        <p:nvSpPr>
          <p:cNvPr id="7" name="Text Box 7">
            <a:extLst>
              <a:ext uri="{FF2B5EF4-FFF2-40B4-BE49-F238E27FC236}">
                <a16:creationId xmlns:a16="http://schemas.microsoft.com/office/drawing/2014/main" id="{870039D8-CB6C-4FB5-BAC3-A32B0FDA887A}"/>
              </a:ext>
            </a:extLst>
          </p:cNvPr>
          <p:cNvSpPr txBox="1">
            <a:spLocks noChangeArrowheads="1"/>
          </p:cNvSpPr>
          <p:nvPr userDrawn="1"/>
        </p:nvSpPr>
        <p:spPr bwMode="auto">
          <a:xfrm>
            <a:off x="5211763" y="6340475"/>
            <a:ext cx="3271837"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4027" tIns="42013" rIns="84027" bIns="42013">
            <a:spAutoFit/>
          </a:bodyPr>
          <a:lstStyle>
            <a:lvl1pPr defTabSz="839788" eaLnBrk="0" hangingPunct="0">
              <a:defRPr>
                <a:solidFill>
                  <a:schemeClr val="tx1"/>
                </a:solidFill>
                <a:latin typeface="Arial" charset="0"/>
              </a:defRPr>
            </a:lvl1pPr>
            <a:lvl2pPr marL="742950" indent="-285750" defTabSz="839788" eaLnBrk="0" hangingPunct="0">
              <a:defRPr>
                <a:solidFill>
                  <a:schemeClr val="tx1"/>
                </a:solidFill>
                <a:latin typeface="Arial" charset="0"/>
              </a:defRPr>
            </a:lvl2pPr>
            <a:lvl3pPr marL="1143000" indent="-228600" defTabSz="839788" eaLnBrk="0" hangingPunct="0">
              <a:defRPr>
                <a:solidFill>
                  <a:schemeClr val="tx1"/>
                </a:solidFill>
                <a:latin typeface="Arial" charset="0"/>
              </a:defRPr>
            </a:lvl3pPr>
            <a:lvl4pPr marL="1600200" indent="-228600" defTabSz="839788" eaLnBrk="0" hangingPunct="0">
              <a:defRPr>
                <a:solidFill>
                  <a:schemeClr val="tx1"/>
                </a:solidFill>
                <a:latin typeface="Arial" charset="0"/>
              </a:defRPr>
            </a:lvl4pPr>
            <a:lvl5pPr marL="2057400" indent="-228600" defTabSz="839788" eaLnBrk="0" hangingPunct="0">
              <a:defRPr>
                <a:solidFill>
                  <a:schemeClr val="tx1"/>
                </a:solidFill>
                <a:latin typeface="Arial" charset="0"/>
              </a:defRPr>
            </a:lvl5pPr>
            <a:lvl6pPr marL="2514600" indent="-228600" defTabSz="839788" eaLnBrk="0" fontAlgn="base" hangingPunct="0">
              <a:spcBef>
                <a:spcPct val="0"/>
              </a:spcBef>
              <a:spcAft>
                <a:spcPct val="0"/>
              </a:spcAft>
              <a:defRPr>
                <a:solidFill>
                  <a:schemeClr val="tx1"/>
                </a:solidFill>
                <a:latin typeface="Arial" charset="0"/>
              </a:defRPr>
            </a:lvl6pPr>
            <a:lvl7pPr marL="2971800" indent="-228600" defTabSz="839788" eaLnBrk="0" fontAlgn="base" hangingPunct="0">
              <a:spcBef>
                <a:spcPct val="0"/>
              </a:spcBef>
              <a:spcAft>
                <a:spcPct val="0"/>
              </a:spcAft>
              <a:defRPr>
                <a:solidFill>
                  <a:schemeClr val="tx1"/>
                </a:solidFill>
                <a:latin typeface="Arial" charset="0"/>
              </a:defRPr>
            </a:lvl7pPr>
            <a:lvl8pPr marL="3429000" indent="-228600" defTabSz="839788" eaLnBrk="0" fontAlgn="base" hangingPunct="0">
              <a:spcBef>
                <a:spcPct val="0"/>
              </a:spcBef>
              <a:spcAft>
                <a:spcPct val="0"/>
              </a:spcAft>
              <a:defRPr>
                <a:solidFill>
                  <a:schemeClr val="tx1"/>
                </a:solidFill>
                <a:latin typeface="Arial" charset="0"/>
              </a:defRPr>
            </a:lvl8pPr>
            <a:lvl9pPr marL="3886200" indent="-228600" defTabSz="839788" eaLnBrk="0" fontAlgn="base" hangingPunct="0">
              <a:spcBef>
                <a:spcPct val="0"/>
              </a:spcBef>
              <a:spcAft>
                <a:spcPct val="0"/>
              </a:spcAft>
              <a:defRPr>
                <a:solidFill>
                  <a:schemeClr val="tx1"/>
                </a:solidFill>
                <a:latin typeface="Arial" charset="0"/>
              </a:defRPr>
            </a:lvl9pPr>
          </a:lstStyle>
          <a:p>
            <a:pPr algn="r" eaLnBrk="1" hangingPunct="1">
              <a:defRPr/>
            </a:pPr>
            <a:r>
              <a:rPr lang="fi-FI" altLang="en-US" sz="1000">
                <a:solidFill>
                  <a:schemeClr val="bg1"/>
                </a:solidFill>
                <a:latin typeface="Verdana" pitchFamily="34" charset="0"/>
              </a:rPr>
              <a:t>Suomen Punainen Risti / Päihdetyö / Kati Laitila</a:t>
            </a:r>
          </a:p>
        </p:txBody>
      </p:sp>
      <p:pic>
        <p:nvPicPr>
          <p:cNvPr id="8" name="Picture 8" descr="PR_pun">
            <a:extLst>
              <a:ext uri="{FF2B5EF4-FFF2-40B4-BE49-F238E27FC236}">
                <a16:creationId xmlns:a16="http://schemas.microsoft.com/office/drawing/2014/main" id="{64FB8BBA-93AF-4973-B9FE-25E65DD4DD2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77125" y="484188"/>
            <a:ext cx="1495425"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subTitle" idx="1"/>
          </p:nvPr>
        </p:nvSpPr>
        <p:spPr>
          <a:xfrm>
            <a:off x="423863" y="3919538"/>
            <a:ext cx="7772400" cy="1751012"/>
          </a:xfrm>
        </p:spPr>
        <p:txBody>
          <a:bodyPr/>
          <a:lstStyle>
            <a:lvl1pPr marL="0" indent="0">
              <a:buFont typeface="Times" pitchFamily="18" charset="0"/>
              <a:buNone/>
              <a:defRPr sz="2600">
                <a:solidFill>
                  <a:schemeClr val="bg1"/>
                </a:solidFill>
              </a:defRPr>
            </a:lvl1pPr>
          </a:lstStyle>
          <a:p>
            <a:r>
              <a:rPr lang="fi-FI"/>
              <a:t>Click to edit Master subtitle style</a:t>
            </a:r>
          </a:p>
        </p:txBody>
      </p:sp>
      <p:sp>
        <p:nvSpPr>
          <p:cNvPr id="5124" name="Rectangle 4"/>
          <p:cNvSpPr>
            <a:spLocks noGrp="1" noChangeArrowheads="1"/>
          </p:cNvSpPr>
          <p:nvPr>
            <p:ph type="ctrTitle" sz="quarter"/>
          </p:nvPr>
        </p:nvSpPr>
        <p:spPr>
          <a:xfrm>
            <a:off x="417513" y="2284413"/>
            <a:ext cx="7772400" cy="1470025"/>
          </a:xfrm>
        </p:spPr>
        <p:txBody>
          <a:bodyPr lIns="80147" tIns="40074" rIns="80147" bIns="40074"/>
          <a:lstStyle>
            <a:lvl1pPr>
              <a:lnSpc>
                <a:spcPts val="4388"/>
              </a:lnSpc>
              <a:defRPr sz="3500" b="1">
                <a:solidFill>
                  <a:schemeClr val="accent2"/>
                </a:solidFill>
              </a:defRPr>
            </a:lvl1pPr>
          </a:lstStyle>
          <a:p>
            <a:r>
              <a:rPr lang="fi-FI"/>
              <a:t>Click to edit Master title style</a:t>
            </a:r>
          </a:p>
        </p:txBody>
      </p:sp>
    </p:spTree>
    <p:extLst>
      <p:ext uri="{BB962C8B-B14F-4D97-AF65-F5344CB8AC3E}">
        <p14:creationId xmlns:p14="http://schemas.microsoft.com/office/powerpoint/2010/main" val="1512982373"/>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5">
            <a:extLst>
              <a:ext uri="{FF2B5EF4-FFF2-40B4-BE49-F238E27FC236}">
                <a16:creationId xmlns:a16="http://schemas.microsoft.com/office/drawing/2014/main" id="{FC4897C0-E194-4A20-AA46-0B098162F0EF}"/>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401927354"/>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45275" y="209550"/>
            <a:ext cx="2068513" cy="5827713"/>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34975" y="209550"/>
            <a:ext cx="6057900" cy="582771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5">
            <a:extLst>
              <a:ext uri="{FF2B5EF4-FFF2-40B4-BE49-F238E27FC236}">
                <a16:creationId xmlns:a16="http://schemas.microsoft.com/office/drawing/2014/main" id="{1ED20F2E-53D8-4341-AEF3-4B5FD34367D0}"/>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660061691"/>
      </p:ext>
    </p:extLst>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5">
            <a:extLst>
              <a:ext uri="{FF2B5EF4-FFF2-40B4-BE49-F238E27FC236}">
                <a16:creationId xmlns:a16="http://schemas.microsoft.com/office/drawing/2014/main" id="{0A8D2DBA-BBE9-44FB-AB58-8B2B193EAC60}"/>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185567964"/>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
        <p:nvSpPr>
          <p:cNvPr id="4" name="Rectangle 5">
            <a:extLst>
              <a:ext uri="{FF2B5EF4-FFF2-40B4-BE49-F238E27FC236}">
                <a16:creationId xmlns:a16="http://schemas.microsoft.com/office/drawing/2014/main" id="{309F4B1A-C905-450B-A1D9-6575D12E67E5}"/>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269770293"/>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34975" y="1728788"/>
            <a:ext cx="4062413" cy="430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9788" y="1728788"/>
            <a:ext cx="4064000" cy="430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Rectangle 5">
            <a:extLst>
              <a:ext uri="{FF2B5EF4-FFF2-40B4-BE49-F238E27FC236}">
                <a16:creationId xmlns:a16="http://schemas.microsoft.com/office/drawing/2014/main" id="{3DA5453C-2BEC-4CA6-9874-EF82A2521025}"/>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4158216784"/>
      </p:ext>
    </p:extLst>
  </p:cSld>
  <p:clrMapOvr>
    <a:masterClrMapping/>
  </p:clrMapOvr>
  <p:transition>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Rectangle 5">
            <a:extLst>
              <a:ext uri="{FF2B5EF4-FFF2-40B4-BE49-F238E27FC236}">
                <a16:creationId xmlns:a16="http://schemas.microsoft.com/office/drawing/2014/main" id="{2E5F358D-302C-4B98-8BBA-37C1FCBECFAA}"/>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496054237"/>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Rectangle 5">
            <a:extLst>
              <a:ext uri="{FF2B5EF4-FFF2-40B4-BE49-F238E27FC236}">
                <a16:creationId xmlns:a16="http://schemas.microsoft.com/office/drawing/2014/main" id="{075C9017-2956-431D-AA1E-856DC8C4C97E}"/>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101842975"/>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AABADB60-85D1-4A7D-8F21-A94A827A8BF9}"/>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717538755"/>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5">
            <a:extLst>
              <a:ext uri="{FF2B5EF4-FFF2-40B4-BE49-F238E27FC236}">
                <a16:creationId xmlns:a16="http://schemas.microsoft.com/office/drawing/2014/main" id="{5B787145-06BC-49C2-8844-BD5344C18958}"/>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570597324"/>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Rectangle 5">
            <a:extLst>
              <a:ext uri="{FF2B5EF4-FFF2-40B4-BE49-F238E27FC236}">
                <a16:creationId xmlns:a16="http://schemas.microsoft.com/office/drawing/2014/main" id="{979B401C-95D6-44BA-A2F4-D9563B64264D}"/>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839419156"/>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54B5256-369B-4A97-974B-D242F3A835E5}"/>
              </a:ext>
            </a:extLst>
          </p:cNvPr>
          <p:cNvSpPr>
            <a:spLocks noChangeArrowheads="1"/>
          </p:cNvSpPr>
          <p:nvPr userDrawn="1"/>
        </p:nvSpPr>
        <p:spPr bwMode="auto">
          <a:xfrm>
            <a:off x="153988" y="6200775"/>
            <a:ext cx="8831262" cy="4841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a:p>
        </p:txBody>
      </p:sp>
      <p:sp>
        <p:nvSpPr>
          <p:cNvPr id="1027" name="Rectangle 3">
            <a:extLst>
              <a:ext uri="{FF2B5EF4-FFF2-40B4-BE49-F238E27FC236}">
                <a16:creationId xmlns:a16="http://schemas.microsoft.com/office/drawing/2014/main" id="{B237417B-7AAE-44F5-BAF3-0F5BC04184D6}"/>
              </a:ext>
            </a:extLst>
          </p:cNvPr>
          <p:cNvSpPr>
            <a:spLocks noGrp="1" noChangeArrowheads="1"/>
          </p:cNvSpPr>
          <p:nvPr>
            <p:ph type="title"/>
          </p:nvPr>
        </p:nvSpPr>
        <p:spPr bwMode="auto">
          <a:xfrm>
            <a:off x="473075" y="209550"/>
            <a:ext cx="6588125" cy="124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fi-FI" altLang="en-US"/>
              <a:t>Click to edit Master title style</a:t>
            </a:r>
          </a:p>
        </p:txBody>
      </p:sp>
      <p:sp>
        <p:nvSpPr>
          <p:cNvPr id="1028" name="Rectangle 4">
            <a:extLst>
              <a:ext uri="{FF2B5EF4-FFF2-40B4-BE49-F238E27FC236}">
                <a16:creationId xmlns:a16="http://schemas.microsoft.com/office/drawing/2014/main" id="{A16E1C13-2E13-4C56-9F93-535FDA074AE0}"/>
              </a:ext>
            </a:extLst>
          </p:cNvPr>
          <p:cNvSpPr>
            <a:spLocks noGrp="1" noChangeArrowheads="1"/>
          </p:cNvSpPr>
          <p:nvPr>
            <p:ph type="body" idx="1"/>
          </p:nvPr>
        </p:nvSpPr>
        <p:spPr bwMode="auto">
          <a:xfrm>
            <a:off x="434975" y="1728788"/>
            <a:ext cx="8278813" cy="430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20" tIns="45609" rIns="91220" bIns="45609" numCol="1" anchor="t" anchorCtr="0" compatLnSpc="1">
            <a:prstTxWarp prst="textNoShape">
              <a:avLst/>
            </a:prstTxWarp>
          </a:bodyPr>
          <a:lstStyle/>
          <a:p>
            <a:pPr lvl="0"/>
            <a:r>
              <a:rPr lang="fi-FI" altLang="en-US"/>
              <a:t>Click to edit Master text styles</a:t>
            </a:r>
          </a:p>
          <a:p>
            <a:pPr lvl="1"/>
            <a:r>
              <a:rPr lang="fi-FI" altLang="en-US"/>
              <a:t>Second level</a:t>
            </a:r>
          </a:p>
          <a:p>
            <a:pPr lvl="2"/>
            <a:r>
              <a:rPr lang="fi-FI" altLang="en-US"/>
              <a:t>Third level</a:t>
            </a:r>
          </a:p>
          <a:p>
            <a:pPr lvl="3"/>
            <a:r>
              <a:rPr lang="fi-FI" altLang="en-US"/>
              <a:t>Fourth level</a:t>
            </a:r>
          </a:p>
          <a:p>
            <a:pPr lvl="4"/>
            <a:r>
              <a:rPr lang="fi-FI" altLang="en-US"/>
              <a:t>Fifth level</a:t>
            </a:r>
          </a:p>
        </p:txBody>
      </p:sp>
      <p:sp>
        <p:nvSpPr>
          <p:cNvPr id="4101" name="Rectangle 5">
            <a:extLst>
              <a:ext uri="{FF2B5EF4-FFF2-40B4-BE49-F238E27FC236}">
                <a16:creationId xmlns:a16="http://schemas.microsoft.com/office/drawing/2014/main" id="{4DD9C01A-5D22-47EE-AD97-CECA23B9FA68}"/>
              </a:ext>
            </a:extLst>
          </p:cNvPr>
          <p:cNvSpPr>
            <a:spLocks noGrp="1" noChangeArrowheads="1"/>
          </p:cNvSpPr>
          <p:nvPr>
            <p:ph type="dt" sz="half" idx="2"/>
          </p:nvPr>
        </p:nvSpPr>
        <p:spPr bwMode="auto">
          <a:xfrm>
            <a:off x="4725988" y="6354763"/>
            <a:ext cx="1903412" cy="457200"/>
          </a:xfrm>
          <a:prstGeom prst="rect">
            <a:avLst/>
          </a:prstGeom>
          <a:noFill/>
          <a:ln w="9525">
            <a:noFill/>
            <a:miter lim="800000"/>
            <a:headEnd/>
            <a:tailEnd/>
          </a:ln>
          <a:effectLst/>
        </p:spPr>
        <p:txBody>
          <a:bodyPr vert="horz" wrap="square" lIns="91220" tIns="45609" rIns="91220" bIns="45609" numCol="1" anchor="t" anchorCtr="0" compatLnSpc="1">
            <a:prstTxWarp prst="textNoShape">
              <a:avLst/>
            </a:prstTxWarp>
          </a:bodyPr>
          <a:lstStyle>
            <a:lvl1pPr eaLnBrk="1" hangingPunct="1">
              <a:defRPr sz="1000">
                <a:solidFill>
                  <a:schemeClr val="bg1"/>
                </a:solidFill>
                <a:latin typeface="Verdana" pitchFamily="34" charset="0"/>
              </a:defRPr>
            </a:lvl1pPr>
          </a:lstStyle>
          <a:p>
            <a:pPr>
              <a:defRPr/>
            </a:pPr>
            <a:endParaRPr lang="fi-FI"/>
          </a:p>
        </p:txBody>
      </p:sp>
      <p:sp>
        <p:nvSpPr>
          <p:cNvPr id="1030" name="Text Box 6">
            <a:extLst>
              <a:ext uri="{FF2B5EF4-FFF2-40B4-BE49-F238E27FC236}">
                <a16:creationId xmlns:a16="http://schemas.microsoft.com/office/drawing/2014/main" id="{2EB48A6A-104F-4105-A5E8-B3C775D2A2F4}"/>
              </a:ext>
            </a:extLst>
          </p:cNvPr>
          <p:cNvSpPr txBox="1">
            <a:spLocks noChangeArrowheads="1"/>
          </p:cNvSpPr>
          <p:nvPr userDrawn="1"/>
        </p:nvSpPr>
        <p:spPr bwMode="auto">
          <a:xfrm>
            <a:off x="569913" y="6288088"/>
            <a:ext cx="1582737"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220" tIns="45609" rIns="91220" bIns="45609">
            <a:spAutoFit/>
          </a:bodyPr>
          <a:lstStyle>
            <a:lvl1pPr defTabSz="912813" eaLnBrk="0" hangingPunct="0">
              <a:defRPr>
                <a:solidFill>
                  <a:schemeClr val="tx1"/>
                </a:solidFill>
                <a:latin typeface="Arial" charset="0"/>
              </a:defRPr>
            </a:lvl1pPr>
            <a:lvl2pPr marL="742950" indent="-285750" defTabSz="912813" eaLnBrk="0" hangingPunct="0">
              <a:defRPr>
                <a:solidFill>
                  <a:schemeClr val="tx1"/>
                </a:solidFill>
                <a:latin typeface="Arial" charset="0"/>
              </a:defRPr>
            </a:lvl2pPr>
            <a:lvl3pPr marL="1143000" indent="-228600" defTabSz="912813" eaLnBrk="0" hangingPunct="0">
              <a:defRPr>
                <a:solidFill>
                  <a:schemeClr val="tx1"/>
                </a:solidFill>
                <a:latin typeface="Arial" charset="0"/>
              </a:defRPr>
            </a:lvl3pPr>
            <a:lvl4pPr marL="1600200" indent="-228600" defTabSz="912813" eaLnBrk="0" hangingPunct="0">
              <a:defRPr>
                <a:solidFill>
                  <a:schemeClr val="tx1"/>
                </a:solidFill>
                <a:latin typeface="Arial" charset="0"/>
              </a:defRPr>
            </a:lvl4pPr>
            <a:lvl5pPr marL="2057400" indent="-228600" defTabSz="912813" eaLnBrk="0" hangingPunct="0">
              <a:defRPr>
                <a:solidFill>
                  <a:schemeClr val="tx1"/>
                </a:solidFill>
                <a:latin typeface="Arial" charset="0"/>
              </a:defRPr>
            </a:lvl5pPr>
            <a:lvl6pPr marL="2514600" indent="-228600" defTabSz="912813" eaLnBrk="0" fontAlgn="base" hangingPunct="0">
              <a:spcBef>
                <a:spcPct val="0"/>
              </a:spcBef>
              <a:spcAft>
                <a:spcPct val="0"/>
              </a:spcAft>
              <a:defRPr>
                <a:solidFill>
                  <a:schemeClr val="tx1"/>
                </a:solidFill>
                <a:latin typeface="Arial" charset="0"/>
              </a:defRPr>
            </a:lvl6pPr>
            <a:lvl7pPr marL="2971800" indent="-228600" defTabSz="912813" eaLnBrk="0" fontAlgn="base" hangingPunct="0">
              <a:spcBef>
                <a:spcPct val="0"/>
              </a:spcBef>
              <a:spcAft>
                <a:spcPct val="0"/>
              </a:spcAft>
              <a:defRPr>
                <a:solidFill>
                  <a:schemeClr val="tx1"/>
                </a:solidFill>
                <a:latin typeface="Arial" charset="0"/>
              </a:defRPr>
            </a:lvl7pPr>
            <a:lvl8pPr marL="3429000" indent="-228600" defTabSz="912813" eaLnBrk="0" fontAlgn="base" hangingPunct="0">
              <a:spcBef>
                <a:spcPct val="0"/>
              </a:spcBef>
              <a:spcAft>
                <a:spcPct val="0"/>
              </a:spcAft>
              <a:defRPr>
                <a:solidFill>
                  <a:schemeClr val="tx1"/>
                </a:solidFill>
                <a:latin typeface="Arial" charset="0"/>
              </a:defRPr>
            </a:lvl8pPr>
            <a:lvl9pPr marL="3886200" indent="-228600" defTabSz="912813" eaLnBrk="0" fontAlgn="base" hangingPunct="0">
              <a:spcBef>
                <a:spcPct val="0"/>
              </a:spcBef>
              <a:spcAft>
                <a:spcPct val="0"/>
              </a:spcAft>
              <a:defRPr>
                <a:solidFill>
                  <a:schemeClr val="tx1"/>
                </a:solidFill>
                <a:latin typeface="Arial" charset="0"/>
              </a:defRPr>
            </a:lvl9pPr>
          </a:lstStyle>
          <a:p>
            <a:pPr eaLnBrk="1" hangingPunct="1">
              <a:defRPr/>
            </a:pPr>
            <a:r>
              <a:rPr lang="fi-FI" altLang="en-US" sz="1400" b="1">
                <a:solidFill>
                  <a:schemeClr val="bg1"/>
                </a:solidFill>
                <a:latin typeface="Verdana" pitchFamily="34" charset="0"/>
              </a:rPr>
              <a:t>TULE MUKAAN</a:t>
            </a:r>
          </a:p>
        </p:txBody>
      </p:sp>
      <p:sp>
        <p:nvSpPr>
          <p:cNvPr id="1031" name="Text Box 8">
            <a:extLst>
              <a:ext uri="{FF2B5EF4-FFF2-40B4-BE49-F238E27FC236}">
                <a16:creationId xmlns:a16="http://schemas.microsoft.com/office/drawing/2014/main" id="{A9027E49-B876-486E-AEF4-096E463A9349}"/>
              </a:ext>
            </a:extLst>
          </p:cNvPr>
          <p:cNvSpPr txBox="1">
            <a:spLocks noChangeArrowheads="1"/>
          </p:cNvSpPr>
          <p:nvPr userDrawn="1"/>
        </p:nvSpPr>
        <p:spPr bwMode="auto">
          <a:xfrm>
            <a:off x="5184775" y="6340475"/>
            <a:ext cx="3271838"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4027" tIns="42013" rIns="84027" bIns="42013">
            <a:spAutoFit/>
          </a:bodyPr>
          <a:lstStyle>
            <a:lvl1pPr defTabSz="839788" eaLnBrk="0" hangingPunct="0">
              <a:defRPr>
                <a:solidFill>
                  <a:schemeClr val="tx1"/>
                </a:solidFill>
                <a:latin typeface="Arial" charset="0"/>
              </a:defRPr>
            </a:lvl1pPr>
            <a:lvl2pPr marL="742950" indent="-285750" defTabSz="839788" eaLnBrk="0" hangingPunct="0">
              <a:defRPr>
                <a:solidFill>
                  <a:schemeClr val="tx1"/>
                </a:solidFill>
                <a:latin typeface="Arial" charset="0"/>
              </a:defRPr>
            </a:lvl2pPr>
            <a:lvl3pPr marL="1143000" indent="-228600" defTabSz="839788" eaLnBrk="0" hangingPunct="0">
              <a:defRPr>
                <a:solidFill>
                  <a:schemeClr val="tx1"/>
                </a:solidFill>
                <a:latin typeface="Arial" charset="0"/>
              </a:defRPr>
            </a:lvl3pPr>
            <a:lvl4pPr marL="1600200" indent="-228600" defTabSz="839788" eaLnBrk="0" hangingPunct="0">
              <a:defRPr>
                <a:solidFill>
                  <a:schemeClr val="tx1"/>
                </a:solidFill>
                <a:latin typeface="Arial" charset="0"/>
              </a:defRPr>
            </a:lvl4pPr>
            <a:lvl5pPr marL="2057400" indent="-228600" defTabSz="839788" eaLnBrk="0" hangingPunct="0">
              <a:defRPr>
                <a:solidFill>
                  <a:schemeClr val="tx1"/>
                </a:solidFill>
                <a:latin typeface="Arial" charset="0"/>
              </a:defRPr>
            </a:lvl5pPr>
            <a:lvl6pPr marL="2514600" indent="-228600" defTabSz="839788" eaLnBrk="0" fontAlgn="base" hangingPunct="0">
              <a:spcBef>
                <a:spcPct val="0"/>
              </a:spcBef>
              <a:spcAft>
                <a:spcPct val="0"/>
              </a:spcAft>
              <a:defRPr>
                <a:solidFill>
                  <a:schemeClr val="tx1"/>
                </a:solidFill>
                <a:latin typeface="Arial" charset="0"/>
              </a:defRPr>
            </a:lvl6pPr>
            <a:lvl7pPr marL="2971800" indent="-228600" defTabSz="839788" eaLnBrk="0" fontAlgn="base" hangingPunct="0">
              <a:spcBef>
                <a:spcPct val="0"/>
              </a:spcBef>
              <a:spcAft>
                <a:spcPct val="0"/>
              </a:spcAft>
              <a:defRPr>
                <a:solidFill>
                  <a:schemeClr val="tx1"/>
                </a:solidFill>
                <a:latin typeface="Arial" charset="0"/>
              </a:defRPr>
            </a:lvl7pPr>
            <a:lvl8pPr marL="3429000" indent="-228600" defTabSz="839788" eaLnBrk="0" fontAlgn="base" hangingPunct="0">
              <a:spcBef>
                <a:spcPct val="0"/>
              </a:spcBef>
              <a:spcAft>
                <a:spcPct val="0"/>
              </a:spcAft>
              <a:defRPr>
                <a:solidFill>
                  <a:schemeClr val="tx1"/>
                </a:solidFill>
                <a:latin typeface="Arial" charset="0"/>
              </a:defRPr>
            </a:lvl8pPr>
            <a:lvl9pPr marL="3886200" indent="-228600" defTabSz="839788" eaLnBrk="0" fontAlgn="base" hangingPunct="0">
              <a:spcBef>
                <a:spcPct val="0"/>
              </a:spcBef>
              <a:spcAft>
                <a:spcPct val="0"/>
              </a:spcAft>
              <a:defRPr>
                <a:solidFill>
                  <a:schemeClr val="tx1"/>
                </a:solidFill>
                <a:latin typeface="Arial" charset="0"/>
              </a:defRPr>
            </a:lvl9pPr>
          </a:lstStyle>
          <a:p>
            <a:pPr algn="r" eaLnBrk="1" hangingPunct="1">
              <a:defRPr/>
            </a:pPr>
            <a:r>
              <a:rPr lang="fi-FI" altLang="en-US" sz="1000">
                <a:solidFill>
                  <a:schemeClr val="bg1"/>
                </a:solidFill>
                <a:latin typeface="Verdana" pitchFamily="34" charset="0"/>
              </a:rPr>
              <a:t>Suomen Punainen Risti / Päihdetyö / Kati Laitila</a:t>
            </a:r>
          </a:p>
        </p:txBody>
      </p:sp>
    </p:spTree>
  </p:cSld>
  <p:clrMap bg1="lt1" tx1="dk1" bg2="lt2" tx2="dk2" accent1="accent1" accent2="accent2" accent3="accent3" accent4="accent4" accent5="accent5" accent6="accent6" hlink="hlink" folHlink="folHlink"/>
  <p:sldLayoutIdLst>
    <p:sldLayoutId id="2147483912"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ransition>
    <p:cover dir="r"/>
  </p:transition>
  <p:txStyles>
    <p:titleStyle>
      <a:lvl1pPr algn="l" defTabSz="912813" rtl="0" eaLnBrk="0" fontAlgn="base" hangingPunct="0">
        <a:spcBef>
          <a:spcPct val="0"/>
        </a:spcBef>
        <a:spcAft>
          <a:spcPct val="0"/>
        </a:spcAft>
        <a:defRPr sz="2800">
          <a:solidFill>
            <a:schemeClr val="tx2"/>
          </a:solidFill>
          <a:latin typeface="+mj-lt"/>
          <a:ea typeface="+mj-ea"/>
          <a:cs typeface="+mj-cs"/>
        </a:defRPr>
      </a:lvl1pPr>
      <a:lvl2pPr algn="l" defTabSz="912813" rtl="0" eaLnBrk="0" fontAlgn="base" hangingPunct="0">
        <a:spcBef>
          <a:spcPct val="0"/>
        </a:spcBef>
        <a:spcAft>
          <a:spcPct val="0"/>
        </a:spcAft>
        <a:defRPr sz="2800">
          <a:solidFill>
            <a:schemeClr val="tx2"/>
          </a:solidFill>
          <a:latin typeface="Verdana" pitchFamily="34" charset="0"/>
        </a:defRPr>
      </a:lvl2pPr>
      <a:lvl3pPr algn="l" defTabSz="912813" rtl="0" eaLnBrk="0" fontAlgn="base" hangingPunct="0">
        <a:spcBef>
          <a:spcPct val="0"/>
        </a:spcBef>
        <a:spcAft>
          <a:spcPct val="0"/>
        </a:spcAft>
        <a:defRPr sz="2800">
          <a:solidFill>
            <a:schemeClr val="tx2"/>
          </a:solidFill>
          <a:latin typeface="Verdana" pitchFamily="34" charset="0"/>
        </a:defRPr>
      </a:lvl3pPr>
      <a:lvl4pPr algn="l" defTabSz="912813" rtl="0" eaLnBrk="0" fontAlgn="base" hangingPunct="0">
        <a:spcBef>
          <a:spcPct val="0"/>
        </a:spcBef>
        <a:spcAft>
          <a:spcPct val="0"/>
        </a:spcAft>
        <a:defRPr sz="2800">
          <a:solidFill>
            <a:schemeClr val="tx2"/>
          </a:solidFill>
          <a:latin typeface="Verdana" pitchFamily="34" charset="0"/>
        </a:defRPr>
      </a:lvl4pPr>
      <a:lvl5pPr algn="l" defTabSz="912813" rtl="0" eaLnBrk="0" fontAlgn="base" hangingPunct="0">
        <a:spcBef>
          <a:spcPct val="0"/>
        </a:spcBef>
        <a:spcAft>
          <a:spcPct val="0"/>
        </a:spcAft>
        <a:defRPr sz="2800">
          <a:solidFill>
            <a:schemeClr val="tx2"/>
          </a:solidFill>
          <a:latin typeface="Verdana" pitchFamily="34" charset="0"/>
        </a:defRPr>
      </a:lvl5pPr>
      <a:lvl6pPr marL="457200" algn="l" defTabSz="912813" rtl="0" fontAlgn="base">
        <a:spcBef>
          <a:spcPct val="0"/>
        </a:spcBef>
        <a:spcAft>
          <a:spcPct val="0"/>
        </a:spcAft>
        <a:defRPr sz="2800">
          <a:solidFill>
            <a:schemeClr val="tx2"/>
          </a:solidFill>
          <a:latin typeface="Verdana" pitchFamily="34" charset="0"/>
        </a:defRPr>
      </a:lvl6pPr>
      <a:lvl7pPr marL="914400" algn="l" defTabSz="912813" rtl="0" fontAlgn="base">
        <a:spcBef>
          <a:spcPct val="0"/>
        </a:spcBef>
        <a:spcAft>
          <a:spcPct val="0"/>
        </a:spcAft>
        <a:defRPr sz="2800">
          <a:solidFill>
            <a:schemeClr val="tx2"/>
          </a:solidFill>
          <a:latin typeface="Verdana" pitchFamily="34" charset="0"/>
        </a:defRPr>
      </a:lvl7pPr>
      <a:lvl8pPr marL="1371600" algn="l" defTabSz="912813" rtl="0" fontAlgn="base">
        <a:spcBef>
          <a:spcPct val="0"/>
        </a:spcBef>
        <a:spcAft>
          <a:spcPct val="0"/>
        </a:spcAft>
        <a:defRPr sz="2800">
          <a:solidFill>
            <a:schemeClr val="tx2"/>
          </a:solidFill>
          <a:latin typeface="Verdana" pitchFamily="34" charset="0"/>
        </a:defRPr>
      </a:lvl8pPr>
      <a:lvl9pPr marL="1828800" algn="l" defTabSz="912813" rtl="0" fontAlgn="base">
        <a:spcBef>
          <a:spcPct val="0"/>
        </a:spcBef>
        <a:spcAft>
          <a:spcPct val="0"/>
        </a:spcAft>
        <a:defRPr sz="2800">
          <a:solidFill>
            <a:schemeClr val="tx2"/>
          </a:solidFill>
          <a:latin typeface="Verdana" pitchFamily="34" charset="0"/>
        </a:defRPr>
      </a:lvl9pPr>
    </p:titleStyle>
    <p:bodyStyle>
      <a:lvl1pPr marL="341313" indent="-341313" algn="l" defTabSz="912813" rtl="0" eaLnBrk="0" fontAlgn="base" hangingPunct="0">
        <a:spcBef>
          <a:spcPct val="20000"/>
        </a:spcBef>
        <a:spcAft>
          <a:spcPct val="0"/>
        </a:spcAft>
        <a:buClr>
          <a:schemeClr val="accent2"/>
        </a:buClr>
        <a:buFont typeface="Times" panose="02020603050405020304" pitchFamily="18" charset="0"/>
        <a:buChar char="•"/>
        <a:defRPr sz="2500">
          <a:solidFill>
            <a:schemeClr val="tx1"/>
          </a:solidFill>
          <a:latin typeface="+mn-lt"/>
          <a:ea typeface="+mn-ea"/>
          <a:cs typeface="+mn-cs"/>
        </a:defRPr>
      </a:lvl1pPr>
      <a:lvl2pPr marL="742950" indent="-287338" algn="l" defTabSz="912813" rtl="0" eaLnBrk="0" fontAlgn="base" hangingPunct="0">
        <a:spcBef>
          <a:spcPct val="20000"/>
        </a:spcBef>
        <a:spcAft>
          <a:spcPct val="0"/>
        </a:spcAft>
        <a:buClr>
          <a:schemeClr val="accent2"/>
        </a:buClr>
        <a:buFont typeface="Times" panose="02020603050405020304" pitchFamily="18" charset="0"/>
        <a:buChar char="•"/>
        <a:defRPr sz="2100">
          <a:solidFill>
            <a:schemeClr val="tx1"/>
          </a:solidFill>
          <a:latin typeface="+mn-lt"/>
        </a:defRPr>
      </a:lvl2pPr>
      <a:lvl3pPr marL="1141413" indent="-228600" algn="l" defTabSz="912813" rtl="0" eaLnBrk="0" fontAlgn="base" hangingPunct="0">
        <a:spcBef>
          <a:spcPct val="20000"/>
        </a:spcBef>
        <a:spcAft>
          <a:spcPct val="0"/>
        </a:spcAft>
        <a:buClr>
          <a:schemeClr val="accent2"/>
        </a:buClr>
        <a:buFont typeface="Times" panose="02020603050405020304" pitchFamily="18" charset="0"/>
        <a:buChar char="•"/>
        <a:defRPr>
          <a:solidFill>
            <a:schemeClr val="tx1"/>
          </a:solidFill>
          <a:latin typeface="+mn-lt"/>
        </a:defRPr>
      </a:lvl3pPr>
      <a:lvl4pPr marL="1595438" indent="-227013" algn="l" defTabSz="912813" rtl="0" eaLnBrk="0" fontAlgn="base" hangingPunct="0">
        <a:spcBef>
          <a:spcPct val="20000"/>
        </a:spcBef>
        <a:spcAft>
          <a:spcPct val="0"/>
        </a:spcAft>
        <a:buClr>
          <a:schemeClr val="accent2"/>
        </a:buClr>
        <a:buFont typeface="Times" panose="02020603050405020304" pitchFamily="18" charset="0"/>
        <a:buChar char="•"/>
        <a:defRPr sz="1400">
          <a:solidFill>
            <a:schemeClr val="tx1"/>
          </a:solidFill>
          <a:latin typeface="+mn-lt"/>
        </a:defRPr>
      </a:lvl4pPr>
      <a:lvl5pPr marL="2054225" indent="-228600" algn="l" defTabSz="912813" rtl="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mn-lt"/>
        </a:defRPr>
      </a:lvl5pPr>
      <a:lvl6pPr marL="25114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6pPr>
      <a:lvl7pPr marL="29686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7pPr>
      <a:lvl8pPr marL="34258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8pPr>
      <a:lvl9pPr marL="3883025" indent="-228600" algn="l" defTabSz="912813" rtl="0" fontAlgn="base">
        <a:spcBef>
          <a:spcPct val="20000"/>
        </a:spcBef>
        <a:spcAft>
          <a:spcPct val="0"/>
        </a:spcAft>
        <a:buClr>
          <a:schemeClr val="accent2"/>
        </a:buClr>
        <a:buFont typeface="Times" pitchFamily="18" charset="0"/>
        <a:buChar char="•"/>
        <a:defRPr sz="11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1FB28EA-C2B1-4992-98FF-1D19A0401EE2}"/>
              </a:ext>
            </a:extLst>
          </p:cNvPr>
          <p:cNvSpPr>
            <a:spLocks noGrp="1" noChangeArrowheads="1"/>
          </p:cNvSpPr>
          <p:nvPr>
            <p:ph type="ctrTitle"/>
          </p:nvPr>
        </p:nvSpPr>
        <p:spPr>
          <a:xfrm>
            <a:off x="417513" y="2284413"/>
            <a:ext cx="7772400" cy="2297112"/>
          </a:xfrm>
        </p:spPr>
        <p:txBody>
          <a:bodyPr/>
          <a:lstStyle/>
          <a:p>
            <a:pPr algn="ctr" eaLnBrk="1" hangingPunct="1"/>
            <a:r>
              <a:rPr lang="fi-FI" altLang="en-US" sz="5400"/>
              <a:t>VARHAINEN  </a:t>
            </a:r>
            <a:br>
              <a:rPr lang="fi-FI" altLang="en-US" sz="5400"/>
            </a:br>
            <a:r>
              <a:rPr lang="fi-FI" altLang="en-US" sz="5400"/>
              <a:t>PUUTTUMINEN</a:t>
            </a:r>
          </a:p>
        </p:txBody>
      </p:sp>
      <p:sp>
        <p:nvSpPr>
          <p:cNvPr id="4099" name="Text Box 4">
            <a:extLst>
              <a:ext uri="{FF2B5EF4-FFF2-40B4-BE49-F238E27FC236}">
                <a16:creationId xmlns:a16="http://schemas.microsoft.com/office/drawing/2014/main" id="{82A6BF73-3A2B-4EEC-BE05-95DD205FE3D0}"/>
              </a:ext>
            </a:extLst>
          </p:cNvPr>
          <p:cNvSpPr txBox="1">
            <a:spLocks noChangeArrowheads="1"/>
          </p:cNvSpPr>
          <p:nvPr/>
        </p:nvSpPr>
        <p:spPr bwMode="auto">
          <a:xfrm>
            <a:off x="971550" y="4581525"/>
            <a:ext cx="698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Times" panose="02020603050405020304" pitchFamily="18" charset="0"/>
              <a:buChar char="•"/>
              <a:defRPr sz="2500">
                <a:solidFill>
                  <a:schemeClr val="tx1"/>
                </a:solidFill>
                <a:latin typeface="Verdana" panose="020B0604030504040204" pitchFamily="34" charset="0"/>
              </a:defRPr>
            </a:lvl1pPr>
            <a:lvl2pPr marL="742950" indent="-285750">
              <a:spcBef>
                <a:spcPct val="20000"/>
              </a:spcBef>
              <a:buClr>
                <a:schemeClr val="accent2"/>
              </a:buClr>
              <a:buFont typeface="Times" panose="02020603050405020304" pitchFamily="18" charset="0"/>
              <a:buChar char="•"/>
              <a:defRPr sz="2100">
                <a:solidFill>
                  <a:schemeClr val="tx1"/>
                </a:solidFill>
                <a:latin typeface="Verdana" panose="020B0604030504040204" pitchFamily="34" charset="0"/>
              </a:defRPr>
            </a:lvl2pPr>
            <a:lvl3pPr marL="1143000" indent="-228600">
              <a:spcBef>
                <a:spcPct val="20000"/>
              </a:spcBef>
              <a:buClr>
                <a:schemeClr val="accent2"/>
              </a:buClr>
              <a:buFont typeface="Times" panose="02020603050405020304" pitchFamily="18" charset="0"/>
              <a:buChar char="•"/>
              <a:defRPr>
                <a:solidFill>
                  <a:schemeClr val="tx1"/>
                </a:solidFill>
                <a:latin typeface="Verdana" panose="020B0604030504040204" pitchFamily="34" charset="0"/>
              </a:defRPr>
            </a:lvl3pPr>
            <a:lvl4pPr marL="1600200" indent="-228600">
              <a:spcBef>
                <a:spcPct val="20000"/>
              </a:spcBef>
              <a:buClr>
                <a:schemeClr val="accent2"/>
              </a:buClr>
              <a:buFont typeface="Times" panose="02020603050405020304" pitchFamily="18" charset="0"/>
              <a:buChar char="•"/>
              <a:defRPr sz="1400">
                <a:solidFill>
                  <a:schemeClr val="tx1"/>
                </a:solidFill>
                <a:latin typeface="Verdana" panose="020B0604030504040204" pitchFamily="34" charset="0"/>
              </a:defRPr>
            </a:lvl4pPr>
            <a:lvl5pPr marL="2057400" indent="-228600">
              <a:spcBef>
                <a:spcPct val="20000"/>
              </a:spcBef>
              <a:buClr>
                <a:schemeClr val="accent2"/>
              </a:buClr>
              <a:buFont typeface="Times" panose="02020603050405020304" pitchFamily="18" charset="0"/>
              <a:buChar char="•"/>
              <a:defRPr sz="11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9pPr>
          </a:lstStyle>
          <a:p>
            <a:pPr eaLnBrk="1" hangingPunct="1">
              <a:spcBef>
                <a:spcPct val="50000"/>
              </a:spcBef>
              <a:buClrTx/>
              <a:buFontTx/>
              <a:buNone/>
            </a:pPr>
            <a:r>
              <a:rPr lang="fi-FI" altLang="en-US" sz="2400" b="1"/>
              <a:t>Heti = Herättele ja tue, -inhimillisesti!</a:t>
            </a:r>
          </a:p>
        </p:txBody>
      </p:sp>
    </p:spTree>
  </p:cSld>
  <p:clrMapOvr>
    <a:masterClrMapping/>
  </p:clrMapOvr>
  <p:transition>
    <p:cover dir="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3F72EBCF-A52A-47A5-8B9A-EC2D188C2756}"/>
              </a:ext>
            </a:extLst>
          </p:cNvPr>
          <p:cNvGrpSpPr>
            <a:grpSpLocks/>
          </p:cNvGrpSpPr>
          <p:nvPr/>
        </p:nvGrpSpPr>
        <p:grpSpPr bwMode="auto">
          <a:xfrm>
            <a:off x="304800" y="192088"/>
            <a:ext cx="8636000" cy="5899150"/>
            <a:chOff x="225" y="159"/>
            <a:chExt cx="6361" cy="4525"/>
          </a:xfrm>
        </p:grpSpPr>
        <p:sp>
          <p:nvSpPr>
            <p:cNvPr id="6147" name="Text Box 3">
              <a:extLst>
                <a:ext uri="{FF2B5EF4-FFF2-40B4-BE49-F238E27FC236}">
                  <a16:creationId xmlns:a16="http://schemas.microsoft.com/office/drawing/2014/main" id="{34CEF625-AB11-4498-A6B2-F5D341F82FA3}"/>
                </a:ext>
              </a:extLst>
            </p:cNvPr>
            <p:cNvSpPr txBox="1">
              <a:spLocks noChangeArrowheads="1"/>
            </p:cNvSpPr>
            <p:nvPr/>
          </p:nvSpPr>
          <p:spPr bwMode="auto">
            <a:xfrm>
              <a:off x="2021" y="1232"/>
              <a:ext cx="2694" cy="298"/>
            </a:xfrm>
            <a:prstGeom prst="rect">
              <a:avLst/>
            </a:prstGeom>
            <a:solidFill>
              <a:srgbClr val="FFFFFF"/>
            </a:solidFill>
            <a:ln w="28575">
              <a:solidFill>
                <a:srgbClr val="000000"/>
              </a:solidFill>
              <a:miter lim="800000"/>
              <a:headEnd/>
              <a:tailEnd/>
            </a:ln>
          </p:spPr>
          <p:txBody>
            <a:bodyPr lIns="91424" tIns="45712" rIns="91424" bIns="45712"/>
            <a:lstStyle>
              <a:lvl1pPr>
                <a:spcBef>
                  <a:spcPct val="20000"/>
                </a:spcBef>
                <a:buClr>
                  <a:schemeClr val="accent2"/>
                </a:buClr>
                <a:buFont typeface="Times" panose="02020603050405020304" pitchFamily="18" charset="0"/>
                <a:buChar char="•"/>
                <a:defRPr sz="2500">
                  <a:solidFill>
                    <a:schemeClr val="tx1"/>
                  </a:solidFill>
                  <a:latin typeface="Verdana" panose="020B0604030504040204" pitchFamily="34" charset="0"/>
                </a:defRPr>
              </a:lvl1pPr>
              <a:lvl2pPr marL="742950" indent="-285750">
                <a:spcBef>
                  <a:spcPct val="20000"/>
                </a:spcBef>
                <a:buClr>
                  <a:schemeClr val="accent2"/>
                </a:buClr>
                <a:buFont typeface="Times" panose="02020603050405020304" pitchFamily="18" charset="0"/>
                <a:buChar char="•"/>
                <a:defRPr sz="2100">
                  <a:solidFill>
                    <a:schemeClr val="tx1"/>
                  </a:solidFill>
                  <a:latin typeface="Verdana" panose="020B0604030504040204" pitchFamily="34" charset="0"/>
                </a:defRPr>
              </a:lvl2pPr>
              <a:lvl3pPr marL="1143000" indent="-228600">
                <a:spcBef>
                  <a:spcPct val="20000"/>
                </a:spcBef>
                <a:buClr>
                  <a:schemeClr val="accent2"/>
                </a:buClr>
                <a:buFont typeface="Times" panose="02020603050405020304" pitchFamily="18" charset="0"/>
                <a:buChar char="•"/>
                <a:defRPr>
                  <a:solidFill>
                    <a:schemeClr val="tx1"/>
                  </a:solidFill>
                  <a:latin typeface="Verdana" panose="020B0604030504040204" pitchFamily="34" charset="0"/>
                </a:defRPr>
              </a:lvl3pPr>
              <a:lvl4pPr marL="1600200" indent="-228600">
                <a:spcBef>
                  <a:spcPct val="20000"/>
                </a:spcBef>
                <a:buClr>
                  <a:schemeClr val="accent2"/>
                </a:buClr>
                <a:buFont typeface="Times" panose="02020603050405020304" pitchFamily="18" charset="0"/>
                <a:buChar char="•"/>
                <a:defRPr sz="1400">
                  <a:solidFill>
                    <a:schemeClr val="tx1"/>
                  </a:solidFill>
                  <a:latin typeface="Verdana" panose="020B0604030504040204" pitchFamily="34" charset="0"/>
                </a:defRPr>
              </a:lvl4pPr>
              <a:lvl5pPr marL="2057400" indent="-228600">
                <a:spcBef>
                  <a:spcPct val="20000"/>
                </a:spcBef>
                <a:buClr>
                  <a:schemeClr val="accent2"/>
                </a:buClr>
                <a:buFont typeface="Times" panose="02020603050405020304" pitchFamily="18" charset="0"/>
                <a:buChar char="•"/>
                <a:defRPr sz="11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9pPr>
            </a:lstStyle>
            <a:p>
              <a:pPr algn="ctr">
                <a:spcBef>
                  <a:spcPct val="0"/>
                </a:spcBef>
                <a:buClrTx/>
                <a:buFontTx/>
                <a:buNone/>
              </a:pPr>
              <a:r>
                <a:rPr lang="fi-FI" altLang="en-US" sz="2100" b="1"/>
                <a:t>OTA PUHEEKSI</a:t>
              </a:r>
            </a:p>
          </p:txBody>
        </p:sp>
        <p:sp>
          <p:nvSpPr>
            <p:cNvPr id="6148" name="Text Box 4">
              <a:extLst>
                <a:ext uri="{FF2B5EF4-FFF2-40B4-BE49-F238E27FC236}">
                  <a16:creationId xmlns:a16="http://schemas.microsoft.com/office/drawing/2014/main" id="{74A227A4-1ABE-4431-8232-37D25E49530B}"/>
                </a:ext>
              </a:extLst>
            </p:cNvPr>
            <p:cNvSpPr txBox="1">
              <a:spLocks noChangeArrowheads="1"/>
            </p:cNvSpPr>
            <p:nvPr/>
          </p:nvSpPr>
          <p:spPr bwMode="auto">
            <a:xfrm>
              <a:off x="2358" y="159"/>
              <a:ext cx="2020" cy="297"/>
            </a:xfrm>
            <a:prstGeom prst="rect">
              <a:avLst/>
            </a:prstGeom>
            <a:solidFill>
              <a:srgbClr val="FFFFFF"/>
            </a:solidFill>
            <a:ln w="28575">
              <a:solidFill>
                <a:srgbClr val="000000"/>
              </a:solidFill>
              <a:miter lim="800000"/>
              <a:headEnd/>
              <a:tailEnd/>
            </a:ln>
          </p:spPr>
          <p:txBody>
            <a:bodyPr lIns="91424" tIns="45712" rIns="91424" bIns="45712"/>
            <a:lstStyle>
              <a:lvl1pPr>
                <a:spcBef>
                  <a:spcPct val="20000"/>
                </a:spcBef>
                <a:buClr>
                  <a:schemeClr val="accent2"/>
                </a:buClr>
                <a:buFont typeface="Times" panose="02020603050405020304" pitchFamily="18" charset="0"/>
                <a:buChar char="•"/>
                <a:defRPr sz="2500">
                  <a:solidFill>
                    <a:schemeClr val="tx1"/>
                  </a:solidFill>
                  <a:latin typeface="Verdana" panose="020B0604030504040204" pitchFamily="34" charset="0"/>
                </a:defRPr>
              </a:lvl1pPr>
              <a:lvl2pPr marL="742950" indent="-285750">
                <a:spcBef>
                  <a:spcPct val="20000"/>
                </a:spcBef>
                <a:buClr>
                  <a:schemeClr val="accent2"/>
                </a:buClr>
                <a:buFont typeface="Times" panose="02020603050405020304" pitchFamily="18" charset="0"/>
                <a:buChar char="•"/>
                <a:defRPr sz="2100">
                  <a:solidFill>
                    <a:schemeClr val="tx1"/>
                  </a:solidFill>
                  <a:latin typeface="Verdana" panose="020B0604030504040204" pitchFamily="34" charset="0"/>
                </a:defRPr>
              </a:lvl2pPr>
              <a:lvl3pPr marL="1143000" indent="-228600">
                <a:spcBef>
                  <a:spcPct val="20000"/>
                </a:spcBef>
                <a:buClr>
                  <a:schemeClr val="accent2"/>
                </a:buClr>
                <a:buFont typeface="Times" panose="02020603050405020304" pitchFamily="18" charset="0"/>
                <a:buChar char="•"/>
                <a:defRPr>
                  <a:solidFill>
                    <a:schemeClr val="tx1"/>
                  </a:solidFill>
                  <a:latin typeface="Verdana" panose="020B0604030504040204" pitchFamily="34" charset="0"/>
                </a:defRPr>
              </a:lvl3pPr>
              <a:lvl4pPr marL="1600200" indent="-228600">
                <a:spcBef>
                  <a:spcPct val="20000"/>
                </a:spcBef>
                <a:buClr>
                  <a:schemeClr val="accent2"/>
                </a:buClr>
                <a:buFont typeface="Times" panose="02020603050405020304" pitchFamily="18" charset="0"/>
                <a:buChar char="•"/>
                <a:defRPr sz="1400">
                  <a:solidFill>
                    <a:schemeClr val="tx1"/>
                  </a:solidFill>
                  <a:latin typeface="Verdana" panose="020B0604030504040204" pitchFamily="34" charset="0"/>
                </a:defRPr>
              </a:lvl4pPr>
              <a:lvl5pPr marL="2057400" indent="-228600">
                <a:spcBef>
                  <a:spcPct val="20000"/>
                </a:spcBef>
                <a:buClr>
                  <a:schemeClr val="accent2"/>
                </a:buClr>
                <a:buFont typeface="Times" panose="02020603050405020304" pitchFamily="18" charset="0"/>
                <a:buChar char="•"/>
                <a:defRPr sz="11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9pPr>
            </a:lstStyle>
            <a:p>
              <a:pPr algn="ctr">
                <a:spcBef>
                  <a:spcPct val="0"/>
                </a:spcBef>
                <a:buClrTx/>
                <a:buFontTx/>
                <a:buNone/>
              </a:pPr>
              <a:r>
                <a:rPr lang="fi-FI" altLang="en-US" sz="2100" b="1"/>
                <a:t>HAVAITSE</a:t>
              </a:r>
            </a:p>
          </p:txBody>
        </p:sp>
        <p:sp>
          <p:nvSpPr>
            <p:cNvPr id="6149" name="Text Box 5">
              <a:extLst>
                <a:ext uri="{FF2B5EF4-FFF2-40B4-BE49-F238E27FC236}">
                  <a16:creationId xmlns:a16="http://schemas.microsoft.com/office/drawing/2014/main" id="{3D76C7FC-ACAB-4864-A026-E4341CCC60FE}"/>
                </a:ext>
              </a:extLst>
            </p:cNvPr>
            <p:cNvSpPr txBox="1">
              <a:spLocks noChangeArrowheads="1"/>
            </p:cNvSpPr>
            <p:nvPr/>
          </p:nvSpPr>
          <p:spPr bwMode="auto">
            <a:xfrm>
              <a:off x="1871" y="1694"/>
              <a:ext cx="2993" cy="291"/>
            </a:xfrm>
            <a:prstGeom prst="rect">
              <a:avLst/>
            </a:prstGeom>
            <a:solidFill>
              <a:srgbClr val="FFFFFF"/>
            </a:solidFill>
            <a:ln w="28575">
              <a:solidFill>
                <a:srgbClr val="000000"/>
              </a:solidFill>
              <a:miter lim="800000"/>
              <a:headEnd/>
              <a:tailEnd/>
            </a:ln>
          </p:spPr>
          <p:txBody>
            <a:bodyPr lIns="91424" tIns="45712" rIns="91424" bIns="45712"/>
            <a:lstStyle>
              <a:lvl1pPr>
                <a:spcBef>
                  <a:spcPct val="20000"/>
                </a:spcBef>
                <a:buClr>
                  <a:schemeClr val="accent2"/>
                </a:buClr>
                <a:buFont typeface="Times" panose="02020603050405020304" pitchFamily="18" charset="0"/>
                <a:buChar char="•"/>
                <a:defRPr sz="2500">
                  <a:solidFill>
                    <a:schemeClr val="tx1"/>
                  </a:solidFill>
                  <a:latin typeface="Verdana" panose="020B0604030504040204" pitchFamily="34" charset="0"/>
                </a:defRPr>
              </a:lvl1pPr>
              <a:lvl2pPr marL="742950" indent="-285750">
                <a:spcBef>
                  <a:spcPct val="20000"/>
                </a:spcBef>
                <a:buClr>
                  <a:schemeClr val="accent2"/>
                </a:buClr>
                <a:buFont typeface="Times" panose="02020603050405020304" pitchFamily="18" charset="0"/>
                <a:buChar char="•"/>
                <a:defRPr sz="2100">
                  <a:solidFill>
                    <a:schemeClr val="tx1"/>
                  </a:solidFill>
                  <a:latin typeface="Verdana" panose="020B0604030504040204" pitchFamily="34" charset="0"/>
                </a:defRPr>
              </a:lvl2pPr>
              <a:lvl3pPr marL="1143000" indent="-228600">
                <a:spcBef>
                  <a:spcPct val="20000"/>
                </a:spcBef>
                <a:buClr>
                  <a:schemeClr val="accent2"/>
                </a:buClr>
                <a:buFont typeface="Times" panose="02020603050405020304" pitchFamily="18" charset="0"/>
                <a:buChar char="•"/>
                <a:defRPr>
                  <a:solidFill>
                    <a:schemeClr val="tx1"/>
                  </a:solidFill>
                  <a:latin typeface="Verdana" panose="020B0604030504040204" pitchFamily="34" charset="0"/>
                </a:defRPr>
              </a:lvl3pPr>
              <a:lvl4pPr marL="1600200" indent="-228600">
                <a:spcBef>
                  <a:spcPct val="20000"/>
                </a:spcBef>
                <a:buClr>
                  <a:schemeClr val="accent2"/>
                </a:buClr>
                <a:buFont typeface="Times" panose="02020603050405020304" pitchFamily="18" charset="0"/>
                <a:buChar char="•"/>
                <a:defRPr sz="1400">
                  <a:solidFill>
                    <a:schemeClr val="tx1"/>
                  </a:solidFill>
                  <a:latin typeface="Verdana" panose="020B0604030504040204" pitchFamily="34" charset="0"/>
                </a:defRPr>
              </a:lvl4pPr>
              <a:lvl5pPr marL="2057400" indent="-228600">
                <a:spcBef>
                  <a:spcPct val="20000"/>
                </a:spcBef>
                <a:buClr>
                  <a:schemeClr val="accent2"/>
                </a:buClr>
                <a:buFont typeface="Times" panose="02020603050405020304" pitchFamily="18" charset="0"/>
                <a:buChar char="•"/>
                <a:defRPr sz="11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9pPr>
            </a:lstStyle>
            <a:p>
              <a:pPr algn="ctr">
                <a:spcBef>
                  <a:spcPct val="0"/>
                </a:spcBef>
                <a:buClrTx/>
                <a:buFontTx/>
                <a:buNone/>
              </a:pPr>
              <a:r>
                <a:rPr lang="fi-FI" altLang="en-US" sz="2100" b="1"/>
                <a:t>TUE MOTIVOITUMISTA</a:t>
              </a:r>
            </a:p>
          </p:txBody>
        </p:sp>
        <p:sp>
          <p:nvSpPr>
            <p:cNvPr id="6150" name="Text Box 6">
              <a:extLst>
                <a:ext uri="{FF2B5EF4-FFF2-40B4-BE49-F238E27FC236}">
                  <a16:creationId xmlns:a16="http://schemas.microsoft.com/office/drawing/2014/main" id="{244940C2-CA19-46D3-B4B9-F886C5D961FD}"/>
                </a:ext>
              </a:extLst>
            </p:cNvPr>
            <p:cNvSpPr txBox="1">
              <a:spLocks noChangeArrowheads="1"/>
            </p:cNvSpPr>
            <p:nvPr/>
          </p:nvSpPr>
          <p:spPr bwMode="auto">
            <a:xfrm>
              <a:off x="1572" y="2906"/>
              <a:ext cx="3592" cy="687"/>
            </a:xfrm>
            <a:prstGeom prst="rect">
              <a:avLst/>
            </a:prstGeom>
            <a:solidFill>
              <a:srgbClr val="FFFFFF"/>
            </a:solidFill>
            <a:ln w="28575">
              <a:solidFill>
                <a:srgbClr val="000000"/>
              </a:solidFill>
              <a:miter lim="800000"/>
              <a:headEnd/>
              <a:tailEnd/>
            </a:ln>
          </p:spPr>
          <p:txBody>
            <a:bodyPr lIns="91424" tIns="45712" rIns="91424" bIns="45712"/>
            <a:lstStyle>
              <a:lvl1pPr>
                <a:spcBef>
                  <a:spcPct val="20000"/>
                </a:spcBef>
                <a:buClr>
                  <a:schemeClr val="accent2"/>
                </a:buClr>
                <a:buFont typeface="Times" panose="02020603050405020304" pitchFamily="18" charset="0"/>
                <a:buChar char="•"/>
                <a:defRPr sz="2500">
                  <a:solidFill>
                    <a:schemeClr val="tx1"/>
                  </a:solidFill>
                  <a:latin typeface="Verdana" panose="020B0604030504040204" pitchFamily="34" charset="0"/>
                </a:defRPr>
              </a:lvl1pPr>
              <a:lvl2pPr marL="742950" indent="-285750">
                <a:spcBef>
                  <a:spcPct val="20000"/>
                </a:spcBef>
                <a:buClr>
                  <a:schemeClr val="accent2"/>
                </a:buClr>
                <a:buFont typeface="Times" panose="02020603050405020304" pitchFamily="18" charset="0"/>
                <a:buChar char="•"/>
                <a:defRPr sz="2100">
                  <a:solidFill>
                    <a:schemeClr val="tx1"/>
                  </a:solidFill>
                  <a:latin typeface="Verdana" panose="020B0604030504040204" pitchFamily="34" charset="0"/>
                </a:defRPr>
              </a:lvl2pPr>
              <a:lvl3pPr marL="1143000" indent="-228600">
                <a:spcBef>
                  <a:spcPct val="20000"/>
                </a:spcBef>
                <a:buClr>
                  <a:schemeClr val="accent2"/>
                </a:buClr>
                <a:buFont typeface="Times" panose="02020603050405020304" pitchFamily="18" charset="0"/>
                <a:buChar char="•"/>
                <a:defRPr>
                  <a:solidFill>
                    <a:schemeClr val="tx1"/>
                  </a:solidFill>
                  <a:latin typeface="Verdana" panose="020B0604030504040204" pitchFamily="34" charset="0"/>
                </a:defRPr>
              </a:lvl3pPr>
              <a:lvl4pPr marL="1600200" indent="-228600">
                <a:spcBef>
                  <a:spcPct val="20000"/>
                </a:spcBef>
                <a:buClr>
                  <a:schemeClr val="accent2"/>
                </a:buClr>
                <a:buFont typeface="Times" panose="02020603050405020304" pitchFamily="18" charset="0"/>
                <a:buChar char="•"/>
                <a:defRPr sz="1400">
                  <a:solidFill>
                    <a:schemeClr val="tx1"/>
                  </a:solidFill>
                  <a:latin typeface="Verdana" panose="020B0604030504040204" pitchFamily="34" charset="0"/>
                </a:defRPr>
              </a:lvl4pPr>
              <a:lvl5pPr marL="2057400" indent="-228600">
                <a:spcBef>
                  <a:spcPct val="20000"/>
                </a:spcBef>
                <a:buClr>
                  <a:schemeClr val="accent2"/>
                </a:buClr>
                <a:buFont typeface="Times" panose="02020603050405020304" pitchFamily="18" charset="0"/>
                <a:buChar char="•"/>
                <a:defRPr sz="11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9pPr>
            </a:lstStyle>
            <a:p>
              <a:pPr algn="ctr">
                <a:spcBef>
                  <a:spcPct val="0"/>
                </a:spcBef>
                <a:buClrTx/>
                <a:buFontTx/>
                <a:buNone/>
              </a:pPr>
              <a:r>
                <a:rPr lang="fi-FI" altLang="en-US" sz="2100" b="1"/>
                <a:t>TARJOA TUKIPALVELUITA/ OHJAA NIIHIN</a:t>
              </a:r>
            </a:p>
          </p:txBody>
        </p:sp>
        <p:sp>
          <p:nvSpPr>
            <p:cNvPr id="6151" name="Text Box 7">
              <a:extLst>
                <a:ext uri="{FF2B5EF4-FFF2-40B4-BE49-F238E27FC236}">
                  <a16:creationId xmlns:a16="http://schemas.microsoft.com/office/drawing/2014/main" id="{748DB214-86AC-4D1C-B00E-589E7FCB835F}"/>
                </a:ext>
              </a:extLst>
            </p:cNvPr>
            <p:cNvSpPr txBox="1">
              <a:spLocks noChangeArrowheads="1"/>
            </p:cNvSpPr>
            <p:nvPr/>
          </p:nvSpPr>
          <p:spPr bwMode="auto">
            <a:xfrm>
              <a:off x="1909" y="2117"/>
              <a:ext cx="2918" cy="635"/>
            </a:xfrm>
            <a:prstGeom prst="rect">
              <a:avLst/>
            </a:prstGeom>
            <a:solidFill>
              <a:srgbClr val="FFFFFF"/>
            </a:solidFill>
            <a:ln w="28575">
              <a:solidFill>
                <a:srgbClr val="000000"/>
              </a:solidFill>
              <a:miter lim="800000"/>
              <a:headEnd/>
              <a:tailEnd/>
            </a:ln>
          </p:spPr>
          <p:txBody>
            <a:bodyPr lIns="91424" tIns="45712" rIns="91424" bIns="45712"/>
            <a:lstStyle>
              <a:lvl1pPr>
                <a:spcBef>
                  <a:spcPct val="20000"/>
                </a:spcBef>
                <a:buClr>
                  <a:schemeClr val="accent2"/>
                </a:buClr>
                <a:buFont typeface="Times" panose="02020603050405020304" pitchFamily="18" charset="0"/>
                <a:buChar char="•"/>
                <a:defRPr sz="2500">
                  <a:solidFill>
                    <a:schemeClr val="tx1"/>
                  </a:solidFill>
                  <a:latin typeface="Verdana" panose="020B0604030504040204" pitchFamily="34" charset="0"/>
                </a:defRPr>
              </a:lvl1pPr>
              <a:lvl2pPr marL="742950" indent="-285750">
                <a:spcBef>
                  <a:spcPct val="20000"/>
                </a:spcBef>
                <a:buClr>
                  <a:schemeClr val="accent2"/>
                </a:buClr>
                <a:buFont typeface="Times" panose="02020603050405020304" pitchFamily="18" charset="0"/>
                <a:buChar char="•"/>
                <a:defRPr sz="2100">
                  <a:solidFill>
                    <a:schemeClr val="tx1"/>
                  </a:solidFill>
                  <a:latin typeface="Verdana" panose="020B0604030504040204" pitchFamily="34" charset="0"/>
                </a:defRPr>
              </a:lvl2pPr>
              <a:lvl3pPr marL="1143000" indent="-228600">
                <a:spcBef>
                  <a:spcPct val="20000"/>
                </a:spcBef>
                <a:buClr>
                  <a:schemeClr val="accent2"/>
                </a:buClr>
                <a:buFont typeface="Times" panose="02020603050405020304" pitchFamily="18" charset="0"/>
                <a:buChar char="•"/>
                <a:defRPr>
                  <a:solidFill>
                    <a:schemeClr val="tx1"/>
                  </a:solidFill>
                  <a:latin typeface="Verdana" panose="020B0604030504040204" pitchFamily="34" charset="0"/>
                </a:defRPr>
              </a:lvl3pPr>
              <a:lvl4pPr marL="1600200" indent="-228600">
                <a:spcBef>
                  <a:spcPct val="20000"/>
                </a:spcBef>
                <a:buClr>
                  <a:schemeClr val="accent2"/>
                </a:buClr>
                <a:buFont typeface="Times" panose="02020603050405020304" pitchFamily="18" charset="0"/>
                <a:buChar char="•"/>
                <a:defRPr sz="1400">
                  <a:solidFill>
                    <a:schemeClr val="tx1"/>
                  </a:solidFill>
                  <a:latin typeface="Verdana" panose="020B0604030504040204" pitchFamily="34" charset="0"/>
                </a:defRPr>
              </a:lvl4pPr>
              <a:lvl5pPr marL="2057400" indent="-228600">
                <a:spcBef>
                  <a:spcPct val="20000"/>
                </a:spcBef>
                <a:buClr>
                  <a:schemeClr val="accent2"/>
                </a:buClr>
                <a:buFont typeface="Times" panose="02020603050405020304" pitchFamily="18" charset="0"/>
                <a:buChar char="•"/>
                <a:defRPr sz="11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9pPr>
            </a:lstStyle>
            <a:p>
              <a:pPr algn="ctr">
                <a:spcBef>
                  <a:spcPct val="0"/>
                </a:spcBef>
                <a:buClrTx/>
                <a:buFontTx/>
                <a:buNone/>
              </a:pPr>
              <a:r>
                <a:rPr lang="fi-FI" altLang="en-US" sz="2100" b="1"/>
                <a:t>TARJOA </a:t>
              </a:r>
            </a:p>
            <a:p>
              <a:pPr algn="ctr">
                <a:spcBef>
                  <a:spcPct val="0"/>
                </a:spcBef>
                <a:buClrTx/>
                <a:buFontTx/>
                <a:buNone/>
              </a:pPr>
              <a:r>
                <a:rPr lang="fi-FI" altLang="en-US" sz="2100" b="1"/>
                <a:t>VAIHTOEHTOJA</a:t>
              </a:r>
            </a:p>
          </p:txBody>
        </p:sp>
        <p:sp>
          <p:nvSpPr>
            <p:cNvPr id="6152" name="Text Box 8">
              <a:extLst>
                <a:ext uri="{FF2B5EF4-FFF2-40B4-BE49-F238E27FC236}">
                  <a16:creationId xmlns:a16="http://schemas.microsoft.com/office/drawing/2014/main" id="{F4420303-AE96-41D9-A98B-B7D09BB34DCE}"/>
                </a:ext>
              </a:extLst>
            </p:cNvPr>
            <p:cNvSpPr txBox="1">
              <a:spLocks noChangeArrowheads="1"/>
            </p:cNvSpPr>
            <p:nvPr/>
          </p:nvSpPr>
          <p:spPr bwMode="auto">
            <a:xfrm>
              <a:off x="1871" y="3757"/>
              <a:ext cx="2994" cy="332"/>
            </a:xfrm>
            <a:prstGeom prst="rect">
              <a:avLst/>
            </a:prstGeom>
            <a:solidFill>
              <a:srgbClr val="FFFFFF"/>
            </a:solidFill>
            <a:ln w="28575">
              <a:solidFill>
                <a:srgbClr val="000000"/>
              </a:solidFill>
              <a:miter lim="800000"/>
              <a:headEnd/>
              <a:tailEnd/>
            </a:ln>
          </p:spPr>
          <p:txBody>
            <a:bodyPr lIns="91424" tIns="45712" rIns="91424" bIns="45712"/>
            <a:lstStyle>
              <a:lvl1pPr>
                <a:spcBef>
                  <a:spcPct val="20000"/>
                </a:spcBef>
                <a:buClr>
                  <a:schemeClr val="accent2"/>
                </a:buClr>
                <a:buFont typeface="Times" panose="02020603050405020304" pitchFamily="18" charset="0"/>
                <a:buChar char="•"/>
                <a:defRPr sz="2500">
                  <a:solidFill>
                    <a:schemeClr val="tx1"/>
                  </a:solidFill>
                  <a:latin typeface="Verdana" panose="020B0604030504040204" pitchFamily="34" charset="0"/>
                </a:defRPr>
              </a:lvl1pPr>
              <a:lvl2pPr marL="742950" indent="-285750">
                <a:spcBef>
                  <a:spcPct val="20000"/>
                </a:spcBef>
                <a:buClr>
                  <a:schemeClr val="accent2"/>
                </a:buClr>
                <a:buFont typeface="Times" panose="02020603050405020304" pitchFamily="18" charset="0"/>
                <a:buChar char="•"/>
                <a:defRPr sz="2100">
                  <a:solidFill>
                    <a:schemeClr val="tx1"/>
                  </a:solidFill>
                  <a:latin typeface="Verdana" panose="020B0604030504040204" pitchFamily="34" charset="0"/>
                </a:defRPr>
              </a:lvl2pPr>
              <a:lvl3pPr marL="1143000" indent="-228600">
                <a:spcBef>
                  <a:spcPct val="20000"/>
                </a:spcBef>
                <a:buClr>
                  <a:schemeClr val="accent2"/>
                </a:buClr>
                <a:buFont typeface="Times" panose="02020603050405020304" pitchFamily="18" charset="0"/>
                <a:buChar char="•"/>
                <a:defRPr>
                  <a:solidFill>
                    <a:schemeClr val="tx1"/>
                  </a:solidFill>
                  <a:latin typeface="Verdana" panose="020B0604030504040204" pitchFamily="34" charset="0"/>
                </a:defRPr>
              </a:lvl3pPr>
              <a:lvl4pPr marL="1600200" indent="-228600">
                <a:spcBef>
                  <a:spcPct val="20000"/>
                </a:spcBef>
                <a:buClr>
                  <a:schemeClr val="accent2"/>
                </a:buClr>
                <a:buFont typeface="Times" panose="02020603050405020304" pitchFamily="18" charset="0"/>
                <a:buChar char="•"/>
                <a:defRPr sz="1400">
                  <a:solidFill>
                    <a:schemeClr val="tx1"/>
                  </a:solidFill>
                  <a:latin typeface="Verdana" panose="020B0604030504040204" pitchFamily="34" charset="0"/>
                </a:defRPr>
              </a:lvl4pPr>
              <a:lvl5pPr marL="2057400" indent="-228600">
                <a:spcBef>
                  <a:spcPct val="20000"/>
                </a:spcBef>
                <a:buClr>
                  <a:schemeClr val="accent2"/>
                </a:buClr>
                <a:buFont typeface="Times" panose="02020603050405020304" pitchFamily="18" charset="0"/>
                <a:buChar char="•"/>
                <a:defRPr sz="11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9pPr>
            </a:lstStyle>
            <a:p>
              <a:pPr algn="ctr">
                <a:spcBef>
                  <a:spcPct val="0"/>
                </a:spcBef>
                <a:buClrTx/>
                <a:buFontTx/>
                <a:buNone/>
              </a:pPr>
              <a:r>
                <a:rPr lang="fi-FI" altLang="en-US" sz="2100" b="1"/>
                <a:t>"PÄÄTÖSVIESTI"</a:t>
              </a:r>
            </a:p>
          </p:txBody>
        </p:sp>
        <p:sp>
          <p:nvSpPr>
            <p:cNvPr id="6153" name="Text Box 9">
              <a:extLst>
                <a:ext uri="{FF2B5EF4-FFF2-40B4-BE49-F238E27FC236}">
                  <a16:creationId xmlns:a16="http://schemas.microsoft.com/office/drawing/2014/main" id="{AEC54755-2CF1-47DE-BF20-9FDECC79BD66}"/>
                </a:ext>
              </a:extLst>
            </p:cNvPr>
            <p:cNvSpPr txBox="1">
              <a:spLocks noChangeArrowheads="1"/>
            </p:cNvSpPr>
            <p:nvPr/>
          </p:nvSpPr>
          <p:spPr bwMode="auto">
            <a:xfrm>
              <a:off x="2358" y="4287"/>
              <a:ext cx="2020" cy="397"/>
            </a:xfrm>
            <a:prstGeom prst="rect">
              <a:avLst/>
            </a:prstGeom>
            <a:solidFill>
              <a:srgbClr val="FFFFFF"/>
            </a:solidFill>
            <a:ln w="28575">
              <a:solidFill>
                <a:srgbClr val="000000"/>
              </a:solidFill>
              <a:miter lim="800000"/>
              <a:headEnd/>
              <a:tailEnd/>
            </a:ln>
          </p:spPr>
          <p:txBody>
            <a:bodyPr lIns="91424" tIns="45712" rIns="91424" bIns="45712"/>
            <a:lstStyle>
              <a:lvl1pPr>
                <a:spcBef>
                  <a:spcPct val="20000"/>
                </a:spcBef>
                <a:buClr>
                  <a:schemeClr val="accent2"/>
                </a:buClr>
                <a:buFont typeface="Times" panose="02020603050405020304" pitchFamily="18" charset="0"/>
                <a:buChar char="•"/>
                <a:defRPr sz="2500">
                  <a:solidFill>
                    <a:schemeClr val="tx1"/>
                  </a:solidFill>
                  <a:latin typeface="Verdana" panose="020B0604030504040204" pitchFamily="34" charset="0"/>
                </a:defRPr>
              </a:lvl1pPr>
              <a:lvl2pPr marL="742950" indent="-285750">
                <a:spcBef>
                  <a:spcPct val="20000"/>
                </a:spcBef>
                <a:buClr>
                  <a:schemeClr val="accent2"/>
                </a:buClr>
                <a:buFont typeface="Times" panose="02020603050405020304" pitchFamily="18" charset="0"/>
                <a:buChar char="•"/>
                <a:defRPr sz="2100">
                  <a:solidFill>
                    <a:schemeClr val="tx1"/>
                  </a:solidFill>
                  <a:latin typeface="Verdana" panose="020B0604030504040204" pitchFamily="34" charset="0"/>
                </a:defRPr>
              </a:lvl2pPr>
              <a:lvl3pPr marL="1143000" indent="-228600">
                <a:spcBef>
                  <a:spcPct val="20000"/>
                </a:spcBef>
                <a:buClr>
                  <a:schemeClr val="accent2"/>
                </a:buClr>
                <a:buFont typeface="Times" panose="02020603050405020304" pitchFamily="18" charset="0"/>
                <a:buChar char="•"/>
                <a:defRPr>
                  <a:solidFill>
                    <a:schemeClr val="tx1"/>
                  </a:solidFill>
                  <a:latin typeface="Verdana" panose="020B0604030504040204" pitchFamily="34" charset="0"/>
                </a:defRPr>
              </a:lvl3pPr>
              <a:lvl4pPr marL="1600200" indent="-228600">
                <a:spcBef>
                  <a:spcPct val="20000"/>
                </a:spcBef>
                <a:buClr>
                  <a:schemeClr val="accent2"/>
                </a:buClr>
                <a:buFont typeface="Times" panose="02020603050405020304" pitchFamily="18" charset="0"/>
                <a:buChar char="•"/>
                <a:defRPr sz="1400">
                  <a:solidFill>
                    <a:schemeClr val="tx1"/>
                  </a:solidFill>
                  <a:latin typeface="Verdana" panose="020B0604030504040204" pitchFamily="34" charset="0"/>
                </a:defRPr>
              </a:lvl4pPr>
              <a:lvl5pPr marL="2057400" indent="-228600">
                <a:spcBef>
                  <a:spcPct val="20000"/>
                </a:spcBef>
                <a:buClr>
                  <a:schemeClr val="accent2"/>
                </a:buClr>
                <a:buFont typeface="Times" panose="02020603050405020304" pitchFamily="18" charset="0"/>
                <a:buChar char="•"/>
                <a:defRPr sz="11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9pPr>
            </a:lstStyle>
            <a:p>
              <a:pPr>
                <a:spcBef>
                  <a:spcPct val="0"/>
                </a:spcBef>
                <a:buClrTx/>
                <a:buFontTx/>
                <a:buNone/>
              </a:pPr>
              <a:r>
                <a:rPr lang="fi-FI" altLang="en-US" sz="2600">
                  <a:latin typeface="Times New Roman" panose="02020603050405020304" pitchFamily="18" charset="0"/>
                </a:rPr>
                <a:t>    </a:t>
              </a:r>
              <a:r>
                <a:rPr lang="fi-FI" altLang="en-US" sz="2100" b="1"/>
                <a:t>JÄLKITYÖ</a:t>
              </a:r>
            </a:p>
          </p:txBody>
        </p:sp>
        <p:sp>
          <p:nvSpPr>
            <p:cNvPr id="6154" name="Line 10">
              <a:extLst>
                <a:ext uri="{FF2B5EF4-FFF2-40B4-BE49-F238E27FC236}">
                  <a16:creationId xmlns:a16="http://schemas.microsoft.com/office/drawing/2014/main" id="{55F2D805-03DA-456A-97D3-D0604C81792E}"/>
                </a:ext>
              </a:extLst>
            </p:cNvPr>
            <p:cNvSpPr>
              <a:spLocks noChangeShapeType="1"/>
            </p:cNvSpPr>
            <p:nvPr/>
          </p:nvSpPr>
          <p:spPr bwMode="auto">
            <a:xfrm>
              <a:off x="225" y="4181"/>
              <a:ext cx="6361" cy="1"/>
            </a:xfrm>
            <a:prstGeom prst="line">
              <a:avLst/>
            </a:prstGeom>
            <a:noFill/>
            <a:ln w="3810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fi-FI"/>
            </a:p>
          </p:txBody>
        </p:sp>
        <p:sp>
          <p:nvSpPr>
            <p:cNvPr id="6155" name="Line 11">
              <a:extLst>
                <a:ext uri="{FF2B5EF4-FFF2-40B4-BE49-F238E27FC236}">
                  <a16:creationId xmlns:a16="http://schemas.microsoft.com/office/drawing/2014/main" id="{C1492335-2172-4965-A5E1-C5F52980998E}"/>
                </a:ext>
              </a:extLst>
            </p:cNvPr>
            <p:cNvSpPr>
              <a:spLocks noChangeShapeType="1"/>
            </p:cNvSpPr>
            <p:nvPr/>
          </p:nvSpPr>
          <p:spPr bwMode="auto">
            <a:xfrm>
              <a:off x="3368" y="460"/>
              <a:ext cx="1" cy="17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6156" name="Line 12">
              <a:extLst>
                <a:ext uri="{FF2B5EF4-FFF2-40B4-BE49-F238E27FC236}">
                  <a16:creationId xmlns:a16="http://schemas.microsoft.com/office/drawing/2014/main" id="{5CBD53D2-CCC4-42EC-8143-92FAC565DCF8}"/>
                </a:ext>
              </a:extLst>
            </p:cNvPr>
            <p:cNvSpPr>
              <a:spLocks noChangeShapeType="1"/>
            </p:cNvSpPr>
            <p:nvPr/>
          </p:nvSpPr>
          <p:spPr bwMode="auto">
            <a:xfrm>
              <a:off x="3368" y="975"/>
              <a:ext cx="1" cy="23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6157" name="Line 13">
              <a:extLst>
                <a:ext uri="{FF2B5EF4-FFF2-40B4-BE49-F238E27FC236}">
                  <a16:creationId xmlns:a16="http://schemas.microsoft.com/office/drawing/2014/main" id="{F3FBCAD9-F38C-4B01-B3C9-653F933F8F13}"/>
                </a:ext>
              </a:extLst>
            </p:cNvPr>
            <p:cNvSpPr>
              <a:spLocks noChangeShapeType="1"/>
            </p:cNvSpPr>
            <p:nvPr/>
          </p:nvSpPr>
          <p:spPr bwMode="auto">
            <a:xfrm>
              <a:off x="3368" y="1533"/>
              <a:ext cx="1" cy="12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6158" name="Line 14">
              <a:extLst>
                <a:ext uri="{FF2B5EF4-FFF2-40B4-BE49-F238E27FC236}">
                  <a16:creationId xmlns:a16="http://schemas.microsoft.com/office/drawing/2014/main" id="{7E213189-23C2-4D15-A877-BE90AFDBF86C}"/>
                </a:ext>
              </a:extLst>
            </p:cNvPr>
            <p:cNvSpPr>
              <a:spLocks noChangeShapeType="1"/>
            </p:cNvSpPr>
            <p:nvPr/>
          </p:nvSpPr>
          <p:spPr bwMode="auto">
            <a:xfrm>
              <a:off x="3368" y="1961"/>
              <a:ext cx="1" cy="15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6159" name="Line 15">
              <a:extLst>
                <a:ext uri="{FF2B5EF4-FFF2-40B4-BE49-F238E27FC236}">
                  <a16:creationId xmlns:a16="http://schemas.microsoft.com/office/drawing/2014/main" id="{06560D02-CAD5-420B-BDD4-F0045C9054DF}"/>
                </a:ext>
              </a:extLst>
            </p:cNvPr>
            <p:cNvSpPr>
              <a:spLocks noChangeShapeType="1"/>
            </p:cNvSpPr>
            <p:nvPr/>
          </p:nvSpPr>
          <p:spPr bwMode="auto">
            <a:xfrm>
              <a:off x="3368" y="2752"/>
              <a:ext cx="1" cy="10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6160" name="Line 16">
              <a:extLst>
                <a:ext uri="{FF2B5EF4-FFF2-40B4-BE49-F238E27FC236}">
                  <a16:creationId xmlns:a16="http://schemas.microsoft.com/office/drawing/2014/main" id="{ECDB3620-90F7-4648-A51B-6CE9BE34EA2E}"/>
                </a:ext>
              </a:extLst>
            </p:cNvPr>
            <p:cNvSpPr>
              <a:spLocks noChangeShapeType="1"/>
            </p:cNvSpPr>
            <p:nvPr/>
          </p:nvSpPr>
          <p:spPr bwMode="auto">
            <a:xfrm>
              <a:off x="3368" y="3593"/>
              <a:ext cx="1" cy="11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6161" name="Line 17">
              <a:extLst>
                <a:ext uri="{FF2B5EF4-FFF2-40B4-BE49-F238E27FC236}">
                  <a16:creationId xmlns:a16="http://schemas.microsoft.com/office/drawing/2014/main" id="{A6716AEF-031F-4643-9CCD-6F0EDA35D7A4}"/>
                </a:ext>
              </a:extLst>
            </p:cNvPr>
            <p:cNvSpPr>
              <a:spLocks noChangeShapeType="1"/>
            </p:cNvSpPr>
            <p:nvPr/>
          </p:nvSpPr>
          <p:spPr bwMode="auto">
            <a:xfrm>
              <a:off x="3368" y="4108"/>
              <a:ext cx="1" cy="179"/>
            </a:xfrm>
            <a:prstGeom prst="line">
              <a:avLst/>
            </a:prstGeom>
            <a:noFill/>
            <a:ln w="9525" cap="rnd">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fi-FI"/>
            </a:p>
          </p:txBody>
        </p:sp>
        <p:sp>
          <p:nvSpPr>
            <p:cNvPr id="6162" name="Text Box 18">
              <a:extLst>
                <a:ext uri="{FF2B5EF4-FFF2-40B4-BE49-F238E27FC236}">
                  <a16:creationId xmlns:a16="http://schemas.microsoft.com/office/drawing/2014/main" id="{1439BAAB-429E-4ED4-9D95-18BE9AAA741B}"/>
                </a:ext>
              </a:extLst>
            </p:cNvPr>
            <p:cNvSpPr txBox="1">
              <a:spLocks noChangeArrowheads="1"/>
            </p:cNvSpPr>
            <p:nvPr/>
          </p:nvSpPr>
          <p:spPr bwMode="auto">
            <a:xfrm>
              <a:off x="2358" y="674"/>
              <a:ext cx="2020" cy="298"/>
            </a:xfrm>
            <a:prstGeom prst="rect">
              <a:avLst/>
            </a:prstGeom>
            <a:solidFill>
              <a:srgbClr val="FFFFFF"/>
            </a:solidFill>
            <a:ln w="28575">
              <a:solidFill>
                <a:srgbClr val="000000"/>
              </a:solidFill>
              <a:miter lim="800000"/>
              <a:headEnd/>
              <a:tailEnd/>
            </a:ln>
          </p:spPr>
          <p:txBody>
            <a:bodyPr lIns="91424" tIns="45712" rIns="91424" bIns="45712"/>
            <a:lstStyle>
              <a:lvl1pPr>
                <a:spcBef>
                  <a:spcPct val="20000"/>
                </a:spcBef>
                <a:buClr>
                  <a:schemeClr val="accent2"/>
                </a:buClr>
                <a:buFont typeface="Times" panose="02020603050405020304" pitchFamily="18" charset="0"/>
                <a:buChar char="•"/>
                <a:defRPr sz="2500">
                  <a:solidFill>
                    <a:schemeClr val="tx1"/>
                  </a:solidFill>
                  <a:latin typeface="Verdana" panose="020B0604030504040204" pitchFamily="34" charset="0"/>
                </a:defRPr>
              </a:lvl1pPr>
              <a:lvl2pPr marL="742950" indent="-285750">
                <a:spcBef>
                  <a:spcPct val="20000"/>
                </a:spcBef>
                <a:buClr>
                  <a:schemeClr val="accent2"/>
                </a:buClr>
                <a:buFont typeface="Times" panose="02020603050405020304" pitchFamily="18" charset="0"/>
                <a:buChar char="•"/>
                <a:defRPr sz="2100">
                  <a:solidFill>
                    <a:schemeClr val="tx1"/>
                  </a:solidFill>
                  <a:latin typeface="Verdana" panose="020B0604030504040204" pitchFamily="34" charset="0"/>
                </a:defRPr>
              </a:lvl2pPr>
              <a:lvl3pPr marL="1143000" indent="-228600">
                <a:spcBef>
                  <a:spcPct val="20000"/>
                </a:spcBef>
                <a:buClr>
                  <a:schemeClr val="accent2"/>
                </a:buClr>
                <a:buFont typeface="Times" panose="02020603050405020304" pitchFamily="18" charset="0"/>
                <a:buChar char="•"/>
                <a:defRPr>
                  <a:solidFill>
                    <a:schemeClr val="tx1"/>
                  </a:solidFill>
                  <a:latin typeface="Verdana" panose="020B0604030504040204" pitchFamily="34" charset="0"/>
                </a:defRPr>
              </a:lvl3pPr>
              <a:lvl4pPr marL="1600200" indent="-228600">
                <a:spcBef>
                  <a:spcPct val="20000"/>
                </a:spcBef>
                <a:buClr>
                  <a:schemeClr val="accent2"/>
                </a:buClr>
                <a:buFont typeface="Times" panose="02020603050405020304" pitchFamily="18" charset="0"/>
                <a:buChar char="•"/>
                <a:defRPr sz="1400">
                  <a:solidFill>
                    <a:schemeClr val="tx1"/>
                  </a:solidFill>
                  <a:latin typeface="Verdana" panose="020B0604030504040204" pitchFamily="34" charset="0"/>
                </a:defRPr>
              </a:lvl4pPr>
              <a:lvl5pPr marL="2057400" indent="-228600">
                <a:spcBef>
                  <a:spcPct val="20000"/>
                </a:spcBef>
                <a:buClr>
                  <a:schemeClr val="accent2"/>
                </a:buClr>
                <a:buFont typeface="Times" panose="02020603050405020304" pitchFamily="18" charset="0"/>
                <a:buChar char="•"/>
                <a:defRPr sz="11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2"/>
                </a:buClr>
                <a:buFont typeface="Times" panose="02020603050405020304" pitchFamily="18" charset="0"/>
                <a:buChar char="•"/>
                <a:defRPr sz="1100">
                  <a:solidFill>
                    <a:schemeClr val="tx1"/>
                  </a:solidFill>
                  <a:latin typeface="Verdana" panose="020B0604030504040204" pitchFamily="34" charset="0"/>
                </a:defRPr>
              </a:lvl9pPr>
            </a:lstStyle>
            <a:p>
              <a:pPr algn="ctr">
                <a:spcBef>
                  <a:spcPct val="0"/>
                </a:spcBef>
                <a:buClrTx/>
                <a:buFontTx/>
                <a:buNone/>
              </a:pPr>
              <a:r>
                <a:rPr lang="fi-FI" altLang="en-US" sz="2100" b="1"/>
                <a:t>TARKISTA</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01FC9D9-AB96-4B58-B207-5AA37279AB00}"/>
              </a:ext>
            </a:extLst>
          </p:cNvPr>
          <p:cNvSpPr>
            <a:spLocks noGrp="1" noChangeArrowheads="1"/>
          </p:cNvSpPr>
          <p:nvPr>
            <p:ph type="title"/>
          </p:nvPr>
        </p:nvSpPr>
        <p:spPr/>
        <p:txBody>
          <a:bodyPr/>
          <a:lstStyle/>
          <a:p>
            <a:pPr eaLnBrk="1" hangingPunct="1"/>
            <a:r>
              <a:rPr lang="fi-FI" altLang="en-US" b="1"/>
              <a:t>VarPun tavoitteita</a:t>
            </a:r>
          </a:p>
        </p:txBody>
      </p:sp>
      <p:sp>
        <p:nvSpPr>
          <p:cNvPr id="8195" name="Rectangle 5">
            <a:extLst>
              <a:ext uri="{FF2B5EF4-FFF2-40B4-BE49-F238E27FC236}">
                <a16:creationId xmlns:a16="http://schemas.microsoft.com/office/drawing/2014/main" id="{08967D9C-6C95-44D9-8340-A3D52A21035B}"/>
              </a:ext>
            </a:extLst>
          </p:cNvPr>
          <p:cNvSpPr>
            <a:spLocks noGrp="1" noChangeArrowheads="1"/>
          </p:cNvSpPr>
          <p:nvPr>
            <p:ph type="body" idx="1"/>
          </p:nvPr>
        </p:nvSpPr>
        <p:spPr>
          <a:xfrm>
            <a:off x="395288" y="1412875"/>
            <a:ext cx="8278812" cy="4308475"/>
          </a:xfrm>
        </p:spPr>
        <p:txBody>
          <a:bodyPr/>
          <a:lstStyle/>
          <a:p>
            <a:pPr eaLnBrk="1" hangingPunct="1">
              <a:lnSpc>
                <a:spcPct val="90000"/>
              </a:lnSpc>
              <a:buFont typeface="Times" panose="02020603050405020304" pitchFamily="18" charset="0"/>
              <a:buNone/>
              <a:defRPr/>
            </a:pPr>
            <a:r>
              <a:rPr lang="fi-FI" altLang="en-US" sz="2100" dirty="0"/>
              <a:t>Antaa toimijoille konkreettinen työkalu, joka</a:t>
            </a:r>
          </a:p>
          <a:p>
            <a:pPr lvl="1" eaLnBrk="1" hangingPunct="1">
              <a:lnSpc>
                <a:spcPct val="90000"/>
              </a:lnSpc>
              <a:buFont typeface="Times" panose="02020603050405020304" pitchFamily="18" charset="0"/>
              <a:buNone/>
              <a:defRPr/>
            </a:pPr>
            <a:r>
              <a:rPr lang="fi-FI" altLang="en-US" sz="1700" dirty="0"/>
              <a:t>Madaltaa puheeksi ottamisen kynnystä</a:t>
            </a:r>
          </a:p>
          <a:p>
            <a:pPr lvl="1" eaLnBrk="1" hangingPunct="1">
              <a:lnSpc>
                <a:spcPct val="90000"/>
              </a:lnSpc>
              <a:buFont typeface="Times" panose="02020603050405020304" pitchFamily="18" charset="0"/>
              <a:buNone/>
              <a:defRPr/>
            </a:pPr>
            <a:r>
              <a:rPr lang="fi-FI" altLang="en-US" sz="1700" dirty="0"/>
              <a:t>Tukee tavoitteellista keskustelua</a:t>
            </a:r>
          </a:p>
          <a:p>
            <a:pPr lvl="1" eaLnBrk="1" hangingPunct="1">
              <a:lnSpc>
                <a:spcPct val="90000"/>
              </a:lnSpc>
              <a:buFont typeface="Times" panose="02020603050405020304" pitchFamily="18" charset="0"/>
              <a:buNone/>
              <a:defRPr/>
            </a:pPr>
            <a:r>
              <a:rPr lang="fi-FI" altLang="en-US" sz="1700" dirty="0"/>
              <a:t>Helpottaa kohtaamista ja keskustelua</a:t>
            </a:r>
          </a:p>
          <a:p>
            <a:pPr lvl="1" eaLnBrk="1" hangingPunct="1">
              <a:lnSpc>
                <a:spcPct val="90000"/>
              </a:lnSpc>
              <a:buFont typeface="Times" panose="02020603050405020304" pitchFamily="18" charset="0"/>
              <a:buNone/>
              <a:defRPr/>
            </a:pPr>
            <a:r>
              <a:rPr lang="fi-FI" altLang="en-US" sz="1700" dirty="0"/>
              <a:t>Lisää ymmärrystä päihteiden käytöstä ja </a:t>
            </a:r>
            <a:br>
              <a:rPr lang="fi-FI" altLang="en-US" sz="1700" dirty="0"/>
            </a:br>
            <a:r>
              <a:rPr lang="fi-FI" altLang="en-US" sz="1700" dirty="0"/>
              <a:t>käyttävistä ihmistä</a:t>
            </a:r>
          </a:p>
          <a:p>
            <a:pPr eaLnBrk="1" hangingPunct="1">
              <a:lnSpc>
                <a:spcPct val="90000"/>
              </a:lnSpc>
              <a:buFont typeface="Times" panose="02020603050405020304" pitchFamily="18" charset="0"/>
              <a:buNone/>
              <a:defRPr/>
            </a:pPr>
            <a:endParaRPr lang="fi-FI" altLang="en-US" sz="2100" dirty="0"/>
          </a:p>
          <a:p>
            <a:pPr eaLnBrk="1" hangingPunct="1">
              <a:lnSpc>
                <a:spcPct val="90000"/>
              </a:lnSpc>
              <a:buFont typeface="Times" panose="02020603050405020304" pitchFamily="18" charset="0"/>
              <a:buNone/>
              <a:defRPr/>
            </a:pPr>
            <a:r>
              <a:rPr lang="fi-FI" altLang="en-US" sz="2100" dirty="0"/>
              <a:t>Jolloin:</a:t>
            </a:r>
          </a:p>
          <a:p>
            <a:pPr eaLnBrk="1" hangingPunct="1">
              <a:lnSpc>
                <a:spcPct val="90000"/>
              </a:lnSpc>
              <a:buFont typeface="Times" panose="02020603050405020304" pitchFamily="18" charset="0"/>
              <a:buNone/>
              <a:defRPr/>
            </a:pPr>
            <a:r>
              <a:rPr lang="fi-FI" altLang="en-US" sz="2100" dirty="0"/>
              <a:t>	 </a:t>
            </a:r>
            <a:r>
              <a:rPr lang="fi-FI" altLang="en-US" sz="1700" dirty="0"/>
              <a:t>Ehkäistään päihteiden käyttöä</a:t>
            </a:r>
          </a:p>
          <a:p>
            <a:pPr marL="401637" lvl="1" indent="0" eaLnBrk="1" hangingPunct="1">
              <a:lnSpc>
                <a:spcPct val="90000"/>
              </a:lnSpc>
              <a:buFont typeface="Times" panose="02020603050405020304" pitchFamily="18" charset="0"/>
              <a:buNone/>
              <a:defRPr/>
            </a:pPr>
            <a:r>
              <a:rPr lang="fi-FI" altLang="en-US" sz="1700" dirty="0"/>
              <a:t>Lisätään tukipalveluihin ohjautumista</a:t>
            </a:r>
          </a:p>
          <a:p>
            <a:pPr marL="401637" lvl="1" indent="0" eaLnBrk="1" hangingPunct="1">
              <a:lnSpc>
                <a:spcPct val="90000"/>
              </a:lnSpc>
              <a:buFont typeface="Times" panose="02020603050405020304" pitchFamily="18" charset="0"/>
              <a:buNone/>
              <a:defRPr/>
            </a:pPr>
            <a:r>
              <a:rPr lang="fi-FI" altLang="en-US" sz="1700" dirty="0"/>
              <a:t>Vähennetään päihteiden käytön haittoja</a:t>
            </a:r>
          </a:p>
          <a:p>
            <a:pPr marL="401637" lvl="1" indent="0" eaLnBrk="1" hangingPunct="1">
              <a:lnSpc>
                <a:spcPct val="90000"/>
              </a:lnSpc>
              <a:buFont typeface="Times" panose="02020603050405020304" pitchFamily="18" charset="0"/>
              <a:buNone/>
              <a:defRPr/>
            </a:pPr>
            <a:r>
              <a:rPr lang="fi-FI" altLang="en-US" sz="1700" dirty="0"/>
              <a:t>Poistetaan stigmaa ja edistetään käyttävien ihmisten hyvinvointia</a:t>
            </a:r>
            <a:br>
              <a:rPr lang="fi-FI" altLang="en-US" sz="1700" dirty="0"/>
            </a:br>
            <a:endParaRPr lang="fi-FI" altLang="en-US" sz="1700" dirty="0"/>
          </a:p>
          <a:p>
            <a:pPr eaLnBrk="1" hangingPunct="1">
              <a:lnSpc>
                <a:spcPct val="90000"/>
              </a:lnSpc>
              <a:defRPr/>
            </a:pPr>
            <a:endParaRPr lang="fi-FI" altLang="en-US" sz="2100" dirty="0"/>
          </a:p>
        </p:txBody>
      </p:sp>
      <p:pic>
        <p:nvPicPr>
          <p:cNvPr id="8196" name="Picture 6" descr="PR_pun">
            <a:extLst>
              <a:ext uri="{FF2B5EF4-FFF2-40B4-BE49-F238E27FC236}">
                <a16:creationId xmlns:a16="http://schemas.microsoft.com/office/drawing/2014/main" id="{09C2C1BC-6BBF-4088-8B77-B41418014F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850" y="476250"/>
            <a:ext cx="1495425"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Kuva 2" descr="Kuva, joka sisältää kohteen henkilö, ulko, ruoho, henkilöt&#10;&#10;Kuvaus luotu automaattisesti">
            <a:extLst>
              <a:ext uri="{FF2B5EF4-FFF2-40B4-BE49-F238E27FC236}">
                <a16:creationId xmlns:a16="http://schemas.microsoft.com/office/drawing/2014/main" id="{DFA8DD87-F072-40C1-9DAA-A87AE5CEE2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2475" y="2457450"/>
            <a:ext cx="2916238"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B73AAB2-E912-42AB-BBA1-0FB14E9E5BB7}"/>
              </a:ext>
            </a:extLst>
          </p:cNvPr>
          <p:cNvSpPr>
            <a:spLocks noGrp="1" noChangeArrowheads="1"/>
          </p:cNvSpPr>
          <p:nvPr>
            <p:ph type="title"/>
          </p:nvPr>
        </p:nvSpPr>
        <p:spPr/>
        <p:txBody>
          <a:bodyPr/>
          <a:lstStyle/>
          <a:p>
            <a:pPr eaLnBrk="1" hangingPunct="1"/>
            <a:r>
              <a:rPr lang="fi-FI" altLang="en-US" b="1"/>
              <a:t>VarPuun sitoutuminen</a:t>
            </a:r>
          </a:p>
        </p:txBody>
      </p:sp>
      <p:sp>
        <p:nvSpPr>
          <p:cNvPr id="10243" name="Rectangle 3">
            <a:extLst>
              <a:ext uri="{FF2B5EF4-FFF2-40B4-BE49-F238E27FC236}">
                <a16:creationId xmlns:a16="http://schemas.microsoft.com/office/drawing/2014/main" id="{7059A3FE-3934-4115-89DC-62CF434ED150}"/>
              </a:ext>
            </a:extLst>
          </p:cNvPr>
          <p:cNvSpPr>
            <a:spLocks noGrp="1" noChangeArrowheads="1"/>
          </p:cNvSpPr>
          <p:nvPr>
            <p:ph type="body" idx="1"/>
          </p:nvPr>
        </p:nvSpPr>
        <p:spPr>
          <a:xfrm>
            <a:off x="395288" y="1484313"/>
            <a:ext cx="8278812" cy="4681537"/>
          </a:xfrm>
        </p:spPr>
        <p:txBody>
          <a:bodyPr/>
          <a:lstStyle/>
          <a:p>
            <a:pPr eaLnBrk="1" hangingPunct="1">
              <a:lnSpc>
                <a:spcPct val="80000"/>
              </a:lnSpc>
              <a:buFont typeface="Times" panose="02020603050405020304" pitchFamily="18" charset="0"/>
              <a:buNone/>
            </a:pPr>
            <a:r>
              <a:rPr lang="fi-FI" altLang="en-US" sz="2000" b="1"/>
              <a:t>EDELLYTYKSET:</a:t>
            </a:r>
          </a:p>
          <a:p>
            <a:pPr eaLnBrk="1" hangingPunct="1">
              <a:lnSpc>
                <a:spcPct val="80000"/>
              </a:lnSpc>
            </a:pPr>
            <a:r>
              <a:rPr lang="fi-FI" altLang="en-US" sz="2000"/>
              <a:t>SPR:n VarPu-kurssin suorittaminen</a:t>
            </a:r>
          </a:p>
          <a:p>
            <a:pPr eaLnBrk="1" hangingPunct="1">
              <a:lnSpc>
                <a:spcPct val="80000"/>
              </a:lnSpc>
            </a:pPr>
            <a:r>
              <a:rPr lang="fi-FI" altLang="en-US" sz="2000"/>
              <a:t>mallin käyttöön sitoutuminen kirjallisesti, liittyy postituslistoille</a:t>
            </a:r>
          </a:p>
          <a:p>
            <a:pPr eaLnBrk="1" hangingPunct="1">
              <a:lnSpc>
                <a:spcPct val="80000"/>
              </a:lnSpc>
            </a:pPr>
            <a:r>
              <a:rPr lang="fi-FI" altLang="en-US" sz="2000"/>
              <a:t>Tilastoihin ja kyselyihin vastaaminen kerran vuodessa</a:t>
            </a:r>
          </a:p>
          <a:p>
            <a:pPr eaLnBrk="1" hangingPunct="1">
              <a:lnSpc>
                <a:spcPct val="80000"/>
              </a:lnSpc>
            </a:pPr>
            <a:r>
              <a:rPr lang="fi-FI" altLang="en-US" sz="2000"/>
              <a:t>osallistuminen mahdollisuuksien mukaan jatkokoulutukseen</a:t>
            </a:r>
          </a:p>
          <a:p>
            <a:pPr eaLnBrk="1" hangingPunct="1">
              <a:lnSpc>
                <a:spcPct val="80000"/>
              </a:lnSpc>
              <a:buFont typeface="Times" panose="02020603050405020304" pitchFamily="18" charset="0"/>
              <a:buNone/>
            </a:pPr>
            <a:endParaRPr lang="fi-FI" altLang="en-US" sz="2000"/>
          </a:p>
          <a:p>
            <a:pPr eaLnBrk="1" hangingPunct="1">
              <a:lnSpc>
                <a:spcPct val="80000"/>
              </a:lnSpc>
              <a:buFont typeface="Times" panose="02020603050405020304" pitchFamily="18" charset="0"/>
              <a:buNone/>
            </a:pPr>
            <a:r>
              <a:rPr lang="fi-FI" altLang="en-US" sz="2000" b="1"/>
              <a:t>MITÄ SAA?</a:t>
            </a:r>
          </a:p>
          <a:p>
            <a:pPr eaLnBrk="1" hangingPunct="1">
              <a:lnSpc>
                <a:spcPct val="80000"/>
              </a:lnSpc>
            </a:pPr>
            <a:r>
              <a:rPr lang="fi-FI" altLang="en-US" sz="2000"/>
              <a:t>ajankohtaista tietoa mailitse, uutiskirjeet</a:t>
            </a:r>
          </a:p>
          <a:p>
            <a:pPr eaLnBrk="1" hangingPunct="1">
              <a:lnSpc>
                <a:spcPct val="80000"/>
              </a:lnSpc>
            </a:pPr>
            <a:r>
              <a:rPr lang="fi-FI" altLang="en-US" sz="2000"/>
              <a:t>jatkokoulutusta, 3-4 / vuosi</a:t>
            </a:r>
          </a:p>
          <a:p>
            <a:pPr eaLnBrk="1" hangingPunct="1">
              <a:lnSpc>
                <a:spcPct val="80000"/>
              </a:lnSpc>
            </a:pPr>
            <a:r>
              <a:rPr lang="fi-FI" altLang="en-US" sz="2000"/>
              <a:t>Toimintamahdollisuuksia, esim.:</a:t>
            </a:r>
          </a:p>
          <a:p>
            <a:pPr lvl="1" eaLnBrk="1" hangingPunct="1">
              <a:lnSpc>
                <a:spcPct val="80000"/>
              </a:lnSpc>
            </a:pPr>
            <a:r>
              <a:rPr lang="fi-FI" altLang="en-US" sz="1800"/>
              <a:t>voi liittyä alueellisiin toimintaryhmiin tai valtakunnalliseen verkostoryhmään</a:t>
            </a:r>
          </a:p>
          <a:p>
            <a:pPr lvl="1" eaLnBrk="1" hangingPunct="1">
              <a:lnSpc>
                <a:spcPct val="80000"/>
              </a:lnSpc>
            </a:pPr>
            <a:r>
              <a:rPr lang="fi-FI" altLang="en-US" sz="1800"/>
              <a:t>voi kouluttautua myös kouluttajaksi</a:t>
            </a:r>
          </a:p>
          <a:p>
            <a:pPr lvl="1" eaLnBrk="1" hangingPunct="1">
              <a:lnSpc>
                <a:spcPct val="80000"/>
              </a:lnSpc>
            </a:pPr>
            <a:r>
              <a:rPr lang="fi-FI" altLang="en-US" sz="1800"/>
              <a:t>lähteä festareille päihdetyöhön</a:t>
            </a:r>
          </a:p>
          <a:p>
            <a:pPr eaLnBrk="1" hangingPunct="1">
              <a:lnSpc>
                <a:spcPct val="80000"/>
              </a:lnSpc>
            </a:pPr>
            <a:endParaRPr lang="fi-FI" altLang="en-US" sz="2000"/>
          </a:p>
        </p:txBody>
      </p:sp>
      <p:pic>
        <p:nvPicPr>
          <p:cNvPr id="10244" name="Picture 4" descr="PR_pun">
            <a:extLst>
              <a:ext uri="{FF2B5EF4-FFF2-40B4-BE49-F238E27FC236}">
                <a16:creationId xmlns:a16="http://schemas.microsoft.com/office/drawing/2014/main" id="{B9E6DE6C-FB2E-4BC7-B5FE-3643802442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850" y="476250"/>
            <a:ext cx="1495425"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C666FDC-80F1-4FA0-9BEE-CB78490ED78E}"/>
              </a:ext>
            </a:extLst>
          </p:cNvPr>
          <p:cNvSpPr>
            <a:spLocks noGrp="1" noChangeArrowheads="1"/>
          </p:cNvSpPr>
          <p:nvPr>
            <p:ph type="title"/>
          </p:nvPr>
        </p:nvSpPr>
        <p:spPr>
          <a:xfrm>
            <a:off x="473075" y="209550"/>
            <a:ext cx="5322888" cy="627063"/>
          </a:xfrm>
        </p:spPr>
        <p:txBody>
          <a:bodyPr/>
          <a:lstStyle/>
          <a:p>
            <a:pPr eaLnBrk="1" hangingPunct="1"/>
            <a:r>
              <a:rPr lang="fi-FI" altLang="en-US" b="1"/>
              <a:t>Mallin hyödyntäminen</a:t>
            </a:r>
          </a:p>
        </p:txBody>
      </p:sp>
      <p:sp>
        <p:nvSpPr>
          <p:cNvPr id="7171" name="Rectangle 3">
            <a:extLst>
              <a:ext uri="{FF2B5EF4-FFF2-40B4-BE49-F238E27FC236}">
                <a16:creationId xmlns:a16="http://schemas.microsoft.com/office/drawing/2014/main" id="{C51CC289-F889-4C08-9FD2-8F755BA1BE5D}"/>
              </a:ext>
            </a:extLst>
          </p:cNvPr>
          <p:cNvSpPr>
            <a:spLocks noGrp="1" noChangeArrowheads="1"/>
          </p:cNvSpPr>
          <p:nvPr>
            <p:ph type="body" idx="1"/>
          </p:nvPr>
        </p:nvSpPr>
        <p:spPr>
          <a:xfrm>
            <a:off x="392113" y="1160463"/>
            <a:ext cx="8278812" cy="5487987"/>
          </a:xfrm>
        </p:spPr>
        <p:txBody>
          <a:bodyPr/>
          <a:lstStyle/>
          <a:p>
            <a:pPr eaLnBrk="1" hangingPunct="1">
              <a:defRPr/>
            </a:pPr>
            <a:r>
              <a:rPr lang="fi-FI" sz="2100" dirty="0" err="1"/>
              <a:t>VarPu</a:t>
            </a:r>
            <a:r>
              <a:rPr lang="fi-FI" sz="2100" dirty="0"/>
              <a:t>-mallin käyttöön sitoutuneita on n. 800 henkilöä. (Päihdetyöhön yhteensä n. 1 000 hlöä.)</a:t>
            </a:r>
          </a:p>
          <a:p>
            <a:pPr eaLnBrk="1" hangingPunct="1">
              <a:defRPr/>
            </a:pPr>
            <a:r>
              <a:rPr lang="fi-FI" sz="2100" dirty="0"/>
              <a:t>Mallia käytetään vuosittain n. 10 000 kertaa.</a:t>
            </a:r>
          </a:p>
          <a:p>
            <a:pPr eaLnBrk="1" hangingPunct="1">
              <a:defRPr/>
            </a:pPr>
            <a:r>
              <a:rPr lang="fi-FI" sz="2100" dirty="0"/>
              <a:t>Mallin käytöstä tarkka raportti (n= n. 3000)</a:t>
            </a:r>
          </a:p>
          <a:p>
            <a:pPr lvl="1" eaLnBrk="1" hangingPunct="1">
              <a:defRPr/>
            </a:pPr>
            <a:r>
              <a:rPr lang="fi-FI" sz="2000" dirty="0">
                <a:ea typeface="+mn-ea"/>
                <a:cs typeface="+mn-cs"/>
              </a:rPr>
              <a:t>Mallia käytetty työtehtävissä 55 %, </a:t>
            </a:r>
            <a:r>
              <a:rPr lang="fi-FI" sz="2000" dirty="0" err="1">
                <a:ea typeface="+mn-ea"/>
                <a:cs typeface="+mn-cs"/>
              </a:rPr>
              <a:t>vap.eht.tehtävissä</a:t>
            </a:r>
            <a:r>
              <a:rPr lang="fi-FI" sz="2000" dirty="0">
                <a:ea typeface="+mn-ea"/>
                <a:cs typeface="+mn-cs"/>
              </a:rPr>
              <a:t> </a:t>
            </a:r>
            <a:br>
              <a:rPr lang="fi-FI" sz="2000" dirty="0">
                <a:ea typeface="+mn-ea"/>
                <a:cs typeface="+mn-cs"/>
              </a:rPr>
            </a:br>
            <a:r>
              <a:rPr lang="fi-FI" sz="2000" dirty="0">
                <a:ea typeface="+mn-ea"/>
                <a:cs typeface="+mn-cs"/>
              </a:rPr>
              <a:t>29 %, lähiyhteisössä 9 %</a:t>
            </a:r>
          </a:p>
          <a:p>
            <a:pPr lvl="1" eaLnBrk="1" hangingPunct="1">
              <a:defRPr/>
            </a:pPr>
            <a:r>
              <a:rPr lang="fi-FI" sz="2000" dirty="0">
                <a:ea typeface="+mn-ea"/>
                <a:cs typeface="+mn-cs"/>
              </a:rPr>
              <a:t>Kyseessä ollut n. 55 % alkoholi, 20 % sekakäyttö ja</a:t>
            </a:r>
            <a:br>
              <a:rPr lang="fi-FI" sz="2000" dirty="0">
                <a:ea typeface="+mn-ea"/>
                <a:cs typeface="+mn-cs"/>
              </a:rPr>
            </a:br>
            <a:r>
              <a:rPr lang="fi-FI" sz="2000" dirty="0">
                <a:ea typeface="+mn-ea"/>
                <a:cs typeface="+mn-cs"/>
              </a:rPr>
              <a:t>10 % vain pelkkiä huumausaineita</a:t>
            </a:r>
          </a:p>
          <a:p>
            <a:pPr lvl="1" eaLnBrk="1" hangingPunct="1">
              <a:defRPr/>
            </a:pPr>
            <a:r>
              <a:rPr lang="fi-FI" sz="2000" dirty="0">
                <a:ea typeface="+mn-ea"/>
                <a:cs typeface="+mn-cs"/>
              </a:rPr>
              <a:t>N. 20 % keskusteluista on sisältänyt myös hoitoonohjausta.</a:t>
            </a:r>
          </a:p>
          <a:p>
            <a:pPr eaLnBrk="1" hangingPunct="1">
              <a:defRPr/>
            </a:pPr>
            <a:r>
              <a:rPr lang="fi-FI" altLang="fi-FI" sz="2100" dirty="0"/>
              <a:t>60 % </a:t>
            </a:r>
            <a:r>
              <a:rPr lang="fi-FI" altLang="fi-FI" sz="2100" dirty="0" err="1"/>
              <a:t>VarPu</a:t>
            </a:r>
            <a:r>
              <a:rPr lang="fi-FI" altLang="fi-FI" sz="2100" dirty="0"/>
              <a:t>-mallia käyttäneistä raportoi </a:t>
            </a:r>
            <a:br>
              <a:rPr lang="fi-FI" altLang="fi-FI" sz="2100" dirty="0"/>
            </a:br>
            <a:r>
              <a:rPr lang="fi-FI" altLang="fi-FI" sz="2100" dirty="0"/>
              <a:t>käyttävänsä mallia myös muissa yhteyksissä, </a:t>
            </a:r>
            <a:br>
              <a:rPr lang="fi-FI" altLang="fi-FI" sz="2100" dirty="0"/>
            </a:br>
            <a:r>
              <a:rPr lang="fi-FI" altLang="fi-FI" sz="2100" dirty="0"/>
              <a:t>liittyen mielenterveysongelmiin, </a:t>
            </a:r>
            <a:br>
              <a:rPr lang="fi-FI" altLang="fi-FI" sz="2100" dirty="0"/>
            </a:br>
            <a:r>
              <a:rPr lang="fi-FI" altLang="fi-FI" sz="2100" dirty="0"/>
              <a:t>kiusaamiseen ja peliriippuvuuteen.</a:t>
            </a:r>
          </a:p>
          <a:p>
            <a:pPr marL="341313" lvl="1" indent="-341313" eaLnBrk="1" hangingPunct="1">
              <a:defRPr/>
            </a:pPr>
            <a:endParaRPr lang="fi-FI" dirty="0">
              <a:ea typeface="+mn-ea"/>
              <a:cs typeface="+mn-cs"/>
            </a:endParaRPr>
          </a:p>
          <a:p>
            <a:pPr eaLnBrk="1" hangingPunct="1">
              <a:defRPr/>
            </a:pPr>
            <a:endParaRPr lang="fi-FI" sz="2100" dirty="0"/>
          </a:p>
        </p:txBody>
      </p:sp>
      <p:pic>
        <p:nvPicPr>
          <p:cNvPr id="12292" name="Kuva 2">
            <a:extLst>
              <a:ext uri="{FF2B5EF4-FFF2-40B4-BE49-F238E27FC236}">
                <a16:creationId xmlns:a16="http://schemas.microsoft.com/office/drawing/2014/main" id="{DF4AE664-0720-438B-B01B-9A0725E566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5663" y="4797425"/>
            <a:ext cx="1719262" cy="133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
  </p:transition>
</p:sld>
</file>

<file path=ppt/theme/theme1.xml><?xml version="1.0" encoding="utf-8"?>
<a:theme xmlns:a="http://schemas.openxmlformats.org/drawingml/2006/main" name="Oletusrakenne">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Oletusraken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680</TotalTime>
  <Words>639</Words>
  <Application>Microsoft Office PowerPoint</Application>
  <PresentationFormat>Näytössä katseltava diaesitys (4:3)</PresentationFormat>
  <Paragraphs>75</Paragraphs>
  <Slides>5</Slides>
  <Notes>5</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5</vt:i4>
      </vt:variant>
    </vt:vector>
  </HeadingPairs>
  <TitlesOfParts>
    <vt:vector size="10" baseType="lpstr">
      <vt:lpstr>Arial</vt:lpstr>
      <vt:lpstr>Verdana</vt:lpstr>
      <vt:lpstr>Times</vt:lpstr>
      <vt:lpstr>Times New Roman</vt:lpstr>
      <vt:lpstr>Oletusrakenne</vt:lpstr>
      <vt:lpstr>VARHAINEN   PUUTTUMINEN</vt:lpstr>
      <vt:lpstr>PowerPoint-esitys</vt:lpstr>
      <vt:lpstr>VarPun tavoitteita</vt:lpstr>
      <vt:lpstr>VarPuun sitoutuminen</vt:lpstr>
      <vt:lpstr>Mallin hyödyntäminen</vt:lpstr>
    </vt:vector>
  </TitlesOfParts>
  <Company>SPR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MITEN PUUTTUA PÄIHTEIDEN KÄYTTÖÖN ?  VARHAISEN PUUTTUMISEN KOULUTUSVIIKONLOPPU</dc:title>
  <dc:creator>sprkoti</dc:creator>
  <cp:lastModifiedBy>Laitila Kati</cp:lastModifiedBy>
  <cp:revision>41</cp:revision>
  <cp:lastPrinted>2014-11-19T13:47:34Z</cp:lastPrinted>
  <dcterms:created xsi:type="dcterms:W3CDTF">2008-04-28T06:59:54Z</dcterms:created>
  <dcterms:modified xsi:type="dcterms:W3CDTF">2022-11-24T16:04:40Z</dcterms:modified>
</cp:coreProperties>
</file>