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8"/>
  </p:notesMasterIdLst>
  <p:sldIdLst>
    <p:sldId id="303" r:id="rId2"/>
    <p:sldId id="304" r:id="rId3"/>
    <p:sldId id="283" r:id="rId4"/>
    <p:sldId id="7192" r:id="rId5"/>
    <p:sldId id="7193" r:id="rId6"/>
    <p:sldId id="261" r:id="rId7"/>
    <p:sldId id="296" r:id="rId8"/>
    <p:sldId id="262" r:id="rId9"/>
    <p:sldId id="263" r:id="rId10"/>
    <p:sldId id="7194" r:id="rId11"/>
    <p:sldId id="274" r:id="rId12"/>
    <p:sldId id="275" r:id="rId13"/>
    <p:sldId id="279" r:id="rId14"/>
    <p:sldId id="292" r:id="rId15"/>
    <p:sldId id="280" r:id="rId16"/>
    <p:sldId id="281" r:id="rId17"/>
    <p:sldId id="272" r:id="rId18"/>
    <p:sldId id="259" r:id="rId19"/>
    <p:sldId id="297" r:id="rId20"/>
    <p:sldId id="258" r:id="rId21"/>
    <p:sldId id="310" r:id="rId22"/>
    <p:sldId id="496" r:id="rId23"/>
    <p:sldId id="502" r:id="rId24"/>
    <p:sldId id="500" r:id="rId25"/>
    <p:sldId id="501" r:id="rId26"/>
    <p:sldId id="498" r:id="rId27"/>
  </p:sldIdLst>
  <p:sldSz cx="12192000" cy="6858000"/>
  <p:notesSz cx="6858000" cy="9144000"/>
  <p:defaultTextStyle>
    <a:defPPr>
      <a:defRPr lang="en-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EA996"/>
    <a:srgbClr val="7F181B"/>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3EFA13A-D40E-4345-8B42-1B7243AD1277}" v="1" dt="2024-06-13T10:50:55.746"/>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3720" autoAdjust="0"/>
    <p:restoredTop sz="72864" autoAdjust="0"/>
  </p:normalViewPr>
  <p:slideViewPr>
    <p:cSldViewPr snapToGrid="0" snapToObjects="1">
      <p:cViewPr varScale="1">
        <p:scale>
          <a:sx n="62" d="100"/>
          <a:sy n="62" d="100"/>
        </p:scale>
        <p:origin x="1085" y="6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microsoft.com/office/2015/10/relationships/revisionInfo" Target="revisionInfo.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microsoft.com/office/2016/11/relationships/changesInfo" Target="changesInfos/changesInfo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 Id="rId8" Type="http://schemas.openxmlformats.org/officeDocument/2006/relationships/slide" Target="slides/slide7.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Laitila Kati" userId="3d49f0e3-bb9a-499f-8bf0-dadfb0792788" providerId="ADAL" clId="{12485943-E1FF-41D0-9696-A935218577B9}"/>
    <pc:docChg chg="undo custSel addSld delSld modSld sldOrd">
      <pc:chgData name="Laitila Kati" userId="3d49f0e3-bb9a-499f-8bf0-dadfb0792788" providerId="ADAL" clId="{12485943-E1FF-41D0-9696-A935218577B9}" dt="2023-05-25T13:29:24.162" v="717" actId="20577"/>
      <pc:docMkLst>
        <pc:docMk/>
      </pc:docMkLst>
      <pc:sldChg chg="del">
        <pc:chgData name="Laitila Kati" userId="3d49f0e3-bb9a-499f-8bf0-dadfb0792788" providerId="ADAL" clId="{12485943-E1FF-41D0-9696-A935218577B9}" dt="2023-05-25T07:44:45.653" v="132" actId="47"/>
        <pc:sldMkLst>
          <pc:docMk/>
          <pc:sldMk cId="237019616" sldId="257"/>
        </pc:sldMkLst>
      </pc:sldChg>
      <pc:sldChg chg="del">
        <pc:chgData name="Laitila Kati" userId="3d49f0e3-bb9a-499f-8bf0-dadfb0792788" providerId="ADAL" clId="{12485943-E1FF-41D0-9696-A935218577B9}" dt="2023-05-25T07:44:45.653" v="132" actId="47"/>
        <pc:sldMkLst>
          <pc:docMk/>
          <pc:sldMk cId="454449603" sldId="258"/>
        </pc:sldMkLst>
      </pc:sldChg>
      <pc:sldChg chg="addSp delSp modSp mod modClrScheme chgLayout">
        <pc:chgData name="Laitila Kati" userId="3d49f0e3-bb9a-499f-8bf0-dadfb0792788" providerId="ADAL" clId="{12485943-E1FF-41D0-9696-A935218577B9}" dt="2023-05-25T09:04:11.873" v="452" actId="1076"/>
        <pc:sldMkLst>
          <pc:docMk/>
          <pc:sldMk cId="0" sldId="259"/>
        </pc:sldMkLst>
        <pc:spChg chg="add del mod ord">
          <ac:chgData name="Laitila Kati" userId="3d49f0e3-bb9a-499f-8bf0-dadfb0792788" providerId="ADAL" clId="{12485943-E1FF-41D0-9696-A935218577B9}" dt="2023-05-25T08:00:11.228" v="135" actId="700"/>
          <ac:spMkLst>
            <pc:docMk/>
            <pc:sldMk cId="0" sldId="259"/>
            <ac:spMk id="2" creationId="{0955DAE3-1FF9-C977-E4C1-15427485AA14}"/>
          </ac:spMkLst>
        </pc:spChg>
        <pc:spChg chg="add del mod ord">
          <ac:chgData name="Laitila Kati" userId="3d49f0e3-bb9a-499f-8bf0-dadfb0792788" providerId="ADAL" clId="{12485943-E1FF-41D0-9696-A935218577B9}" dt="2023-05-25T09:03:09.384" v="446" actId="478"/>
          <ac:spMkLst>
            <pc:docMk/>
            <pc:sldMk cId="0" sldId="259"/>
            <ac:spMk id="3" creationId="{D898B8F7-9433-75F7-4718-49A7E4D62317}"/>
          </ac:spMkLst>
        </pc:spChg>
        <pc:spChg chg="mod ord">
          <ac:chgData name="Laitila Kati" userId="3d49f0e3-bb9a-499f-8bf0-dadfb0792788" providerId="ADAL" clId="{12485943-E1FF-41D0-9696-A935218577B9}" dt="2023-05-25T09:03:24.377" v="451" actId="1076"/>
          <ac:spMkLst>
            <pc:docMk/>
            <pc:sldMk cId="0" sldId="259"/>
            <ac:spMk id="41986" creationId="{965FA91B-AF59-F146-9AE7-C25E19272778}"/>
          </ac:spMkLst>
        </pc:spChg>
        <pc:picChg chg="mod">
          <ac:chgData name="Laitila Kati" userId="3d49f0e3-bb9a-499f-8bf0-dadfb0792788" providerId="ADAL" clId="{12485943-E1FF-41D0-9696-A935218577B9}" dt="2023-05-25T09:04:11.873" v="452" actId="1076"/>
          <ac:picMkLst>
            <pc:docMk/>
            <pc:sldMk cId="0" sldId="259"/>
            <ac:picMk id="41987" creationId="{97132BA0-9FC2-44F0-2411-69A35326A375}"/>
          </ac:picMkLst>
        </pc:picChg>
      </pc:sldChg>
      <pc:sldChg chg="del">
        <pc:chgData name="Laitila Kati" userId="3d49f0e3-bb9a-499f-8bf0-dadfb0792788" providerId="ADAL" clId="{12485943-E1FF-41D0-9696-A935218577B9}" dt="2023-05-25T07:44:45.653" v="132" actId="47"/>
        <pc:sldMkLst>
          <pc:docMk/>
          <pc:sldMk cId="1889958192" sldId="259"/>
        </pc:sldMkLst>
      </pc:sldChg>
      <pc:sldChg chg="del">
        <pc:chgData name="Laitila Kati" userId="3d49f0e3-bb9a-499f-8bf0-dadfb0792788" providerId="ADAL" clId="{12485943-E1FF-41D0-9696-A935218577B9}" dt="2023-05-25T07:44:45.653" v="132" actId="47"/>
        <pc:sldMkLst>
          <pc:docMk/>
          <pc:sldMk cId="3368937434" sldId="260"/>
        </pc:sldMkLst>
      </pc:sldChg>
      <pc:sldChg chg="addSp delSp modSp mod ord modClrScheme chgLayout">
        <pc:chgData name="Laitila Kati" userId="3d49f0e3-bb9a-499f-8bf0-dadfb0792788" providerId="ADAL" clId="{12485943-E1FF-41D0-9696-A935218577B9}" dt="2023-05-25T13:25:46.484" v="489"/>
        <pc:sldMkLst>
          <pc:docMk/>
          <pc:sldMk cId="0" sldId="261"/>
        </pc:sldMkLst>
        <pc:spChg chg="add del mod ord">
          <ac:chgData name="Laitila Kati" userId="3d49f0e3-bb9a-499f-8bf0-dadfb0792788" providerId="ADAL" clId="{12485943-E1FF-41D0-9696-A935218577B9}" dt="2023-05-25T08:59:20.778" v="406" actId="478"/>
          <ac:spMkLst>
            <pc:docMk/>
            <pc:sldMk cId="0" sldId="261"/>
            <ac:spMk id="4" creationId="{2E1F0550-3818-2DC0-A457-74BFD0AA3155}"/>
          </ac:spMkLst>
        </pc:spChg>
        <pc:spChg chg="mod ord">
          <ac:chgData name="Laitila Kati" userId="3d49f0e3-bb9a-499f-8bf0-dadfb0792788" providerId="ADAL" clId="{12485943-E1FF-41D0-9696-A935218577B9}" dt="2023-05-25T08:59:54.209" v="411" actId="1076"/>
          <ac:spMkLst>
            <pc:docMk/>
            <pc:sldMk cId="0" sldId="261"/>
            <ac:spMk id="18434" creationId="{6EC1F05A-6057-A0D1-4CBD-7D4BD5CB9A15}"/>
          </ac:spMkLst>
        </pc:spChg>
        <pc:spChg chg="mod">
          <ac:chgData name="Laitila Kati" userId="3d49f0e3-bb9a-499f-8bf0-dadfb0792788" providerId="ADAL" clId="{12485943-E1FF-41D0-9696-A935218577B9}" dt="2023-05-25T08:59:29.937" v="407" actId="1076"/>
          <ac:spMkLst>
            <pc:docMk/>
            <pc:sldMk cId="0" sldId="261"/>
            <ac:spMk id="18455" creationId="{5C95E34B-E8B0-96CC-0E2B-AC0DB46DEC6B}"/>
          </ac:spMkLst>
        </pc:spChg>
        <pc:graphicFrameChg chg="mod">
          <ac:chgData name="Laitila Kati" userId="3d49f0e3-bb9a-499f-8bf0-dadfb0792788" providerId="ADAL" clId="{12485943-E1FF-41D0-9696-A935218577B9}" dt="2023-05-25T08:59:50.193" v="410" actId="1076"/>
          <ac:graphicFrameMkLst>
            <pc:docMk/>
            <pc:sldMk cId="0" sldId="261"/>
            <ac:graphicFrameMk id="2" creationId="{F8F7B6D0-3980-F431-21B5-CDEB90508124}"/>
          </ac:graphicFrameMkLst>
        </pc:graphicFrameChg>
        <pc:graphicFrameChg chg="mod">
          <ac:chgData name="Laitila Kati" userId="3d49f0e3-bb9a-499f-8bf0-dadfb0792788" providerId="ADAL" clId="{12485943-E1FF-41D0-9696-A935218577B9}" dt="2023-05-25T08:59:44.441" v="409" actId="1076"/>
          <ac:graphicFrameMkLst>
            <pc:docMk/>
            <pc:sldMk cId="0" sldId="261"/>
            <ac:graphicFrameMk id="3" creationId="{1DCE8298-B3A0-C1B6-9A9F-4231A6F7DE68}"/>
          </ac:graphicFrameMkLst>
        </pc:graphicFrameChg>
        <pc:cxnChg chg="mod">
          <ac:chgData name="Laitila Kati" userId="3d49f0e3-bb9a-499f-8bf0-dadfb0792788" providerId="ADAL" clId="{12485943-E1FF-41D0-9696-A935218577B9}" dt="2023-05-25T09:00:22.945" v="415" actId="14100"/>
          <ac:cxnSpMkLst>
            <pc:docMk/>
            <pc:sldMk cId="0" sldId="261"/>
            <ac:cxnSpMk id="18453" creationId="{525D7BB1-3B42-A5CC-30AA-4DBF69471B42}"/>
          </ac:cxnSpMkLst>
        </pc:cxnChg>
        <pc:cxnChg chg="mod">
          <ac:chgData name="Laitila Kati" userId="3d49f0e3-bb9a-499f-8bf0-dadfb0792788" providerId="ADAL" clId="{12485943-E1FF-41D0-9696-A935218577B9}" dt="2023-05-25T09:00:11.633" v="413" actId="14100"/>
          <ac:cxnSpMkLst>
            <pc:docMk/>
            <pc:sldMk cId="0" sldId="261"/>
            <ac:cxnSpMk id="18454" creationId="{08AE42C7-3234-9ABD-03C7-A8BA62F81F5B}"/>
          </ac:cxnSpMkLst>
        </pc:cxnChg>
      </pc:sldChg>
      <pc:sldChg chg="modSp mod ord modClrScheme chgLayout">
        <pc:chgData name="Laitila Kati" userId="3d49f0e3-bb9a-499f-8bf0-dadfb0792788" providerId="ADAL" clId="{12485943-E1FF-41D0-9696-A935218577B9}" dt="2023-05-25T13:26:15.981" v="497"/>
        <pc:sldMkLst>
          <pc:docMk/>
          <pc:sldMk cId="0" sldId="262"/>
        </pc:sldMkLst>
        <pc:spChg chg="mod ord">
          <ac:chgData name="Laitila Kati" userId="3d49f0e3-bb9a-499f-8bf0-dadfb0792788" providerId="ADAL" clId="{12485943-E1FF-41D0-9696-A935218577B9}" dt="2023-05-25T09:00:46.465" v="420" actId="1076"/>
          <ac:spMkLst>
            <pc:docMk/>
            <pc:sldMk cId="0" sldId="262"/>
            <ac:spMk id="33794" creationId="{9D614735-3280-2C5E-E0F6-180865884AA8}"/>
          </ac:spMkLst>
        </pc:spChg>
        <pc:spChg chg="mod ord">
          <ac:chgData name="Laitila Kati" userId="3d49f0e3-bb9a-499f-8bf0-dadfb0792788" providerId="ADAL" clId="{12485943-E1FF-41D0-9696-A935218577B9}" dt="2023-05-25T09:01:13.123" v="426" actId="255"/>
          <ac:spMkLst>
            <pc:docMk/>
            <pc:sldMk cId="0" sldId="262"/>
            <ac:spMk id="33795" creationId="{12700F22-B231-2CBA-EAAE-26A96F3E4214}"/>
          </ac:spMkLst>
        </pc:spChg>
      </pc:sldChg>
      <pc:sldChg chg="del">
        <pc:chgData name="Laitila Kati" userId="3d49f0e3-bb9a-499f-8bf0-dadfb0792788" providerId="ADAL" clId="{12485943-E1FF-41D0-9696-A935218577B9}" dt="2023-05-25T07:44:45.653" v="132" actId="47"/>
        <pc:sldMkLst>
          <pc:docMk/>
          <pc:sldMk cId="3201110711" sldId="262"/>
        </pc:sldMkLst>
      </pc:sldChg>
      <pc:sldChg chg="modSp mod ord modClrScheme chgLayout">
        <pc:chgData name="Laitila Kati" userId="3d49f0e3-bb9a-499f-8bf0-dadfb0792788" providerId="ADAL" clId="{12485943-E1FF-41D0-9696-A935218577B9}" dt="2023-05-25T13:26:15.981" v="497"/>
        <pc:sldMkLst>
          <pc:docMk/>
          <pc:sldMk cId="0" sldId="263"/>
        </pc:sldMkLst>
        <pc:spChg chg="mod ord">
          <ac:chgData name="Laitila Kati" userId="3d49f0e3-bb9a-499f-8bf0-dadfb0792788" providerId="ADAL" clId="{12485943-E1FF-41D0-9696-A935218577B9}" dt="2023-05-25T09:01:21.313" v="427" actId="1076"/>
          <ac:spMkLst>
            <pc:docMk/>
            <pc:sldMk cId="0" sldId="263"/>
            <ac:spMk id="35842" creationId="{BA58DCF0-8E7F-E97B-8ABC-0B6E0A1D0220}"/>
          </ac:spMkLst>
        </pc:spChg>
        <pc:spChg chg="mod ord">
          <ac:chgData name="Laitila Kati" userId="3d49f0e3-bb9a-499f-8bf0-dadfb0792788" providerId="ADAL" clId="{12485943-E1FF-41D0-9696-A935218577B9}" dt="2023-05-25T09:01:54.370" v="433" actId="255"/>
          <ac:spMkLst>
            <pc:docMk/>
            <pc:sldMk cId="0" sldId="263"/>
            <ac:spMk id="35843" creationId="{2D342715-F8C5-75E8-319A-F8623AD09E78}"/>
          </ac:spMkLst>
        </pc:spChg>
      </pc:sldChg>
      <pc:sldChg chg="del">
        <pc:chgData name="Laitila Kati" userId="3d49f0e3-bb9a-499f-8bf0-dadfb0792788" providerId="ADAL" clId="{12485943-E1FF-41D0-9696-A935218577B9}" dt="2023-05-25T07:44:45.653" v="132" actId="47"/>
        <pc:sldMkLst>
          <pc:docMk/>
          <pc:sldMk cId="3665505379" sldId="264"/>
        </pc:sldMkLst>
      </pc:sldChg>
      <pc:sldChg chg="del">
        <pc:chgData name="Laitila Kati" userId="3d49f0e3-bb9a-499f-8bf0-dadfb0792788" providerId="ADAL" clId="{12485943-E1FF-41D0-9696-A935218577B9}" dt="2023-05-25T07:44:45.653" v="132" actId="47"/>
        <pc:sldMkLst>
          <pc:docMk/>
          <pc:sldMk cId="1683622779" sldId="266"/>
        </pc:sldMkLst>
      </pc:sldChg>
      <pc:sldChg chg="del">
        <pc:chgData name="Laitila Kati" userId="3d49f0e3-bb9a-499f-8bf0-dadfb0792788" providerId="ADAL" clId="{12485943-E1FF-41D0-9696-A935218577B9}" dt="2023-05-25T07:44:45.653" v="132" actId="47"/>
        <pc:sldMkLst>
          <pc:docMk/>
          <pc:sldMk cId="722905146" sldId="267"/>
        </pc:sldMkLst>
      </pc:sldChg>
      <pc:sldChg chg="del">
        <pc:chgData name="Laitila Kati" userId="3d49f0e3-bb9a-499f-8bf0-dadfb0792788" providerId="ADAL" clId="{12485943-E1FF-41D0-9696-A935218577B9}" dt="2023-05-25T07:44:45.653" v="132" actId="47"/>
        <pc:sldMkLst>
          <pc:docMk/>
          <pc:sldMk cId="1001451837" sldId="268"/>
        </pc:sldMkLst>
      </pc:sldChg>
      <pc:sldChg chg="del">
        <pc:chgData name="Laitila Kati" userId="3d49f0e3-bb9a-499f-8bf0-dadfb0792788" providerId="ADAL" clId="{12485943-E1FF-41D0-9696-A935218577B9}" dt="2023-05-25T07:44:45.653" v="132" actId="47"/>
        <pc:sldMkLst>
          <pc:docMk/>
          <pc:sldMk cId="1749966571" sldId="269"/>
        </pc:sldMkLst>
      </pc:sldChg>
      <pc:sldChg chg="del">
        <pc:chgData name="Laitila Kati" userId="3d49f0e3-bb9a-499f-8bf0-dadfb0792788" providerId="ADAL" clId="{12485943-E1FF-41D0-9696-A935218577B9}" dt="2023-05-25T07:44:45.653" v="132" actId="47"/>
        <pc:sldMkLst>
          <pc:docMk/>
          <pc:sldMk cId="3628755492" sldId="270"/>
        </pc:sldMkLst>
      </pc:sldChg>
      <pc:sldChg chg="modSp mod modClrScheme chgLayout">
        <pc:chgData name="Laitila Kati" userId="3d49f0e3-bb9a-499f-8bf0-dadfb0792788" providerId="ADAL" clId="{12485943-E1FF-41D0-9696-A935218577B9}" dt="2023-05-25T09:02:55.809" v="444" actId="1076"/>
        <pc:sldMkLst>
          <pc:docMk/>
          <pc:sldMk cId="0" sldId="272"/>
        </pc:sldMkLst>
        <pc:spChg chg="mod ord">
          <ac:chgData name="Laitila Kati" userId="3d49f0e3-bb9a-499f-8bf0-dadfb0792788" providerId="ADAL" clId="{12485943-E1FF-41D0-9696-A935218577B9}" dt="2023-05-25T09:02:51.081" v="443" actId="1076"/>
          <ac:spMkLst>
            <pc:docMk/>
            <pc:sldMk cId="0" sldId="272"/>
            <ac:spMk id="39938" creationId="{BB2DA9D3-7991-D9DE-5774-0187102E6B59}"/>
          </ac:spMkLst>
        </pc:spChg>
        <pc:spChg chg="mod ord">
          <ac:chgData name="Laitila Kati" userId="3d49f0e3-bb9a-499f-8bf0-dadfb0792788" providerId="ADAL" clId="{12485943-E1FF-41D0-9696-A935218577B9}" dt="2023-05-25T09:02:55.809" v="444" actId="1076"/>
          <ac:spMkLst>
            <pc:docMk/>
            <pc:sldMk cId="0" sldId="272"/>
            <ac:spMk id="39939" creationId="{C7713FAB-1C71-6429-C88A-1D392CB99D79}"/>
          </ac:spMkLst>
        </pc:spChg>
      </pc:sldChg>
      <pc:sldChg chg="del">
        <pc:chgData name="Laitila Kati" userId="3d49f0e3-bb9a-499f-8bf0-dadfb0792788" providerId="ADAL" clId="{12485943-E1FF-41D0-9696-A935218577B9}" dt="2023-05-25T07:44:45.653" v="132" actId="47"/>
        <pc:sldMkLst>
          <pc:docMk/>
          <pc:sldMk cId="478450579" sldId="272"/>
        </pc:sldMkLst>
      </pc:sldChg>
      <pc:sldChg chg="modSp mod">
        <pc:chgData name="Laitila Kati" userId="3d49f0e3-bb9a-499f-8bf0-dadfb0792788" providerId="ADAL" clId="{12485943-E1FF-41D0-9696-A935218577B9}" dt="2023-05-25T13:27:00.714" v="514" actId="1076"/>
        <pc:sldMkLst>
          <pc:docMk/>
          <pc:sldMk cId="0" sldId="274"/>
        </pc:sldMkLst>
        <pc:spChg chg="mod">
          <ac:chgData name="Laitila Kati" userId="3d49f0e3-bb9a-499f-8bf0-dadfb0792788" providerId="ADAL" clId="{12485943-E1FF-41D0-9696-A935218577B9}" dt="2023-05-25T13:27:00.714" v="514" actId="1076"/>
          <ac:spMkLst>
            <pc:docMk/>
            <pc:sldMk cId="0" sldId="274"/>
            <ac:spMk id="16386" creationId="{931056B5-2A8B-2946-D88C-BFAE14AF4523}"/>
          </ac:spMkLst>
        </pc:spChg>
      </pc:sldChg>
      <pc:sldChg chg="addSp modSp mod setBg modClrScheme chgLayout">
        <pc:chgData name="Laitila Kati" userId="3d49f0e3-bb9a-499f-8bf0-dadfb0792788" providerId="ADAL" clId="{12485943-E1FF-41D0-9696-A935218577B9}" dt="2023-05-25T08:05:00.751" v="322" actId="6549"/>
        <pc:sldMkLst>
          <pc:docMk/>
          <pc:sldMk cId="0" sldId="275"/>
        </pc:sldMkLst>
        <pc:spChg chg="mod ord">
          <ac:chgData name="Laitila Kati" userId="3d49f0e3-bb9a-499f-8bf0-dadfb0792788" providerId="ADAL" clId="{12485943-E1FF-41D0-9696-A935218577B9}" dt="2023-05-25T08:05:00.751" v="322" actId="6549"/>
          <ac:spMkLst>
            <pc:docMk/>
            <pc:sldMk cId="0" sldId="275"/>
            <ac:spMk id="18434" creationId="{5385F91D-178A-4A33-DFAE-E3F3712651BA}"/>
          </ac:spMkLst>
        </pc:spChg>
        <pc:spChg chg="mod ord">
          <ac:chgData name="Laitila Kati" userId="3d49f0e3-bb9a-499f-8bf0-dadfb0792788" providerId="ADAL" clId="{12485943-E1FF-41D0-9696-A935218577B9}" dt="2023-05-25T08:03:14.605" v="243" actId="2711"/>
          <ac:spMkLst>
            <pc:docMk/>
            <pc:sldMk cId="0" sldId="275"/>
            <ac:spMk id="18435" creationId="{77B40EEB-AC80-4BE1-4094-7EA393F6223D}"/>
          </ac:spMkLst>
        </pc:spChg>
        <pc:spChg chg="add">
          <ac:chgData name="Laitila Kati" userId="3d49f0e3-bb9a-499f-8bf0-dadfb0792788" providerId="ADAL" clId="{12485943-E1FF-41D0-9696-A935218577B9}" dt="2023-05-25T08:02:48.128" v="237" actId="26606"/>
          <ac:spMkLst>
            <pc:docMk/>
            <pc:sldMk cId="0" sldId="275"/>
            <ac:spMk id="18441" creationId="{D009D6D5-DAC2-4A8B-A17A-E206B9012D09}"/>
          </ac:spMkLst>
        </pc:spChg>
        <pc:picChg chg="mod">
          <ac:chgData name="Laitila Kati" userId="3d49f0e3-bb9a-499f-8bf0-dadfb0792788" providerId="ADAL" clId="{12485943-E1FF-41D0-9696-A935218577B9}" dt="2023-05-25T08:02:48.128" v="237" actId="26606"/>
          <ac:picMkLst>
            <pc:docMk/>
            <pc:sldMk cId="0" sldId="275"/>
            <ac:picMk id="18436" creationId="{EC94F036-91FD-6E6C-39B4-AB771B39F108}"/>
          </ac:picMkLst>
        </pc:picChg>
      </pc:sldChg>
      <pc:sldChg chg="del">
        <pc:chgData name="Laitila Kati" userId="3d49f0e3-bb9a-499f-8bf0-dadfb0792788" providerId="ADAL" clId="{12485943-E1FF-41D0-9696-A935218577B9}" dt="2023-05-25T07:44:45.653" v="132" actId="47"/>
        <pc:sldMkLst>
          <pc:docMk/>
          <pc:sldMk cId="4047102130" sldId="275"/>
        </pc:sldMkLst>
      </pc:sldChg>
      <pc:sldChg chg="del">
        <pc:chgData name="Laitila Kati" userId="3d49f0e3-bb9a-499f-8bf0-dadfb0792788" providerId="ADAL" clId="{12485943-E1FF-41D0-9696-A935218577B9}" dt="2023-05-25T07:44:45.653" v="132" actId="47"/>
        <pc:sldMkLst>
          <pc:docMk/>
          <pc:sldMk cId="3372056703" sldId="276"/>
        </pc:sldMkLst>
      </pc:sldChg>
      <pc:sldChg chg="del">
        <pc:chgData name="Laitila Kati" userId="3d49f0e3-bb9a-499f-8bf0-dadfb0792788" providerId="ADAL" clId="{12485943-E1FF-41D0-9696-A935218577B9}" dt="2023-05-25T07:44:45.653" v="132" actId="47"/>
        <pc:sldMkLst>
          <pc:docMk/>
          <pc:sldMk cId="4125509053" sldId="277"/>
        </pc:sldMkLst>
      </pc:sldChg>
      <pc:sldChg chg="del">
        <pc:chgData name="Laitila Kati" userId="3d49f0e3-bb9a-499f-8bf0-dadfb0792788" providerId="ADAL" clId="{12485943-E1FF-41D0-9696-A935218577B9}" dt="2023-05-25T07:44:45.653" v="132" actId="47"/>
        <pc:sldMkLst>
          <pc:docMk/>
          <pc:sldMk cId="3424407093" sldId="278"/>
        </pc:sldMkLst>
      </pc:sldChg>
      <pc:sldChg chg="modSp mod modClrScheme chgLayout">
        <pc:chgData name="Laitila Kati" userId="3d49f0e3-bb9a-499f-8bf0-dadfb0792788" providerId="ADAL" clId="{12485943-E1FF-41D0-9696-A935218577B9}" dt="2023-05-25T08:06:56.887" v="401" actId="20577"/>
        <pc:sldMkLst>
          <pc:docMk/>
          <pc:sldMk cId="0" sldId="279"/>
        </pc:sldMkLst>
        <pc:spChg chg="mod ord">
          <ac:chgData name="Laitila Kati" userId="3d49f0e3-bb9a-499f-8bf0-dadfb0792788" providerId="ADAL" clId="{12485943-E1FF-41D0-9696-A935218577B9}" dt="2023-05-25T08:06:56.887" v="401" actId="20577"/>
          <ac:spMkLst>
            <pc:docMk/>
            <pc:sldMk cId="0" sldId="279"/>
            <ac:spMk id="20482" creationId="{347451CC-AAD5-2535-127A-577062DA66B4}"/>
          </ac:spMkLst>
        </pc:spChg>
        <pc:spChg chg="mod ord">
          <ac:chgData name="Laitila Kati" userId="3d49f0e3-bb9a-499f-8bf0-dadfb0792788" providerId="ADAL" clId="{12485943-E1FF-41D0-9696-A935218577B9}" dt="2023-05-25T08:04:34.048" v="313" actId="1076"/>
          <ac:spMkLst>
            <pc:docMk/>
            <pc:sldMk cId="0" sldId="279"/>
            <ac:spMk id="20483" creationId="{88A4DDED-C70C-6BCA-C26D-FB29080B42D2}"/>
          </ac:spMkLst>
        </pc:spChg>
      </pc:sldChg>
      <pc:sldChg chg="modSp mod modClrScheme chgLayout">
        <pc:chgData name="Laitila Kati" userId="3d49f0e3-bb9a-499f-8bf0-dadfb0792788" providerId="ADAL" clId="{12485943-E1FF-41D0-9696-A935218577B9}" dt="2023-05-25T13:25:23.088" v="485" actId="20577"/>
        <pc:sldMkLst>
          <pc:docMk/>
          <pc:sldMk cId="0" sldId="280"/>
        </pc:sldMkLst>
        <pc:spChg chg="mod ord">
          <ac:chgData name="Laitila Kati" userId="3d49f0e3-bb9a-499f-8bf0-dadfb0792788" providerId="ADAL" clId="{12485943-E1FF-41D0-9696-A935218577B9}" dt="2023-05-25T08:04:37.080" v="314" actId="1076"/>
          <ac:spMkLst>
            <pc:docMk/>
            <pc:sldMk cId="0" sldId="280"/>
            <ac:spMk id="22530" creationId="{B54BECA1-214C-F318-2F0A-1DE72C6C7D8E}"/>
          </ac:spMkLst>
        </pc:spChg>
        <pc:spChg chg="mod ord">
          <ac:chgData name="Laitila Kati" userId="3d49f0e3-bb9a-499f-8bf0-dadfb0792788" providerId="ADAL" clId="{12485943-E1FF-41D0-9696-A935218577B9}" dt="2023-05-25T13:25:23.088" v="485" actId="20577"/>
          <ac:spMkLst>
            <pc:docMk/>
            <pc:sldMk cId="0" sldId="280"/>
            <ac:spMk id="22531" creationId="{A5FF6C14-5287-FC7F-589A-B2C596CD5E99}"/>
          </ac:spMkLst>
        </pc:spChg>
      </pc:sldChg>
      <pc:sldChg chg="del">
        <pc:chgData name="Laitila Kati" userId="3d49f0e3-bb9a-499f-8bf0-dadfb0792788" providerId="ADAL" clId="{12485943-E1FF-41D0-9696-A935218577B9}" dt="2023-05-25T07:44:45.653" v="132" actId="47"/>
        <pc:sldMkLst>
          <pc:docMk/>
          <pc:sldMk cId="244126620" sldId="280"/>
        </pc:sldMkLst>
      </pc:sldChg>
      <pc:sldChg chg="delSp modSp mod modClrScheme chgLayout">
        <pc:chgData name="Laitila Kati" userId="3d49f0e3-bb9a-499f-8bf0-dadfb0792788" providerId="ADAL" clId="{12485943-E1FF-41D0-9696-A935218577B9}" dt="2023-05-25T08:06:31.719" v="389" actId="1076"/>
        <pc:sldMkLst>
          <pc:docMk/>
          <pc:sldMk cId="0" sldId="281"/>
        </pc:sldMkLst>
        <pc:spChg chg="mod ord">
          <ac:chgData name="Laitila Kati" userId="3d49f0e3-bb9a-499f-8bf0-dadfb0792788" providerId="ADAL" clId="{12485943-E1FF-41D0-9696-A935218577B9}" dt="2023-05-25T08:05:51.784" v="328" actId="1076"/>
          <ac:spMkLst>
            <pc:docMk/>
            <pc:sldMk cId="0" sldId="281"/>
            <ac:spMk id="24578" creationId="{8187827D-97DA-1B54-E040-75E7464332D1}"/>
          </ac:spMkLst>
        </pc:spChg>
        <pc:spChg chg="mod ord">
          <ac:chgData name="Laitila Kati" userId="3d49f0e3-bb9a-499f-8bf0-dadfb0792788" providerId="ADAL" clId="{12485943-E1FF-41D0-9696-A935218577B9}" dt="2023-05-25T08:06:25.983" v="388" actId="255"/>
          <ac:spMkLst>
            <pc:docMk/>
            <pc:sldMk cId="0" sldId="281"/>
            <ac:spMk id="24579" creationId="{0763FAFC-927C-E5E4-7E3B-04504CFBF733}"/>
          </ac:spMkLst>
        </pc:spChg>
        <pc:spChg chg="del mod">
          <ac:chgData name="Laitila Kati" userId="3d49f0e3-bb9a-499f-8bf0-dadfb0792788" providerId="ADAL" clId="{12485943-E1FF-41D0-9696-A935218577B9}" dt="2023-05-25T08:06:12.232" v="386" actId="478"/>
          <ac:spMkLst>
            <pc:docMk/>
            <pc:sldMk cId="0" sldId="281"/>
            <ac:spMk id="24580" creationId="{829D350A-704F-2F57-F7A2-A242F669276C}"/>
          </ac:spMkLst>
        </pc:spChg>
        <pc:picChg chg="mod">
          <ac:chgData name="Laitila Kati" userId="3d49f0e3-bb9a-499f-8bf0-dadfb0792788" providerId="ADAL" clId="{12485943-E1FF-41D0-9696-A935218577B9}" dt="2023-05-25T08:06:31.719" v="389" actId="1076"/>
          <ac:picMkLst>
            <pc:docMk/>
            <pc:sldMk cId="0" sldId="281"/>
            <ac:picMk id="24581" creationId="{760C2A52-476B-4C82-C05D-1991BF5640BB}"/>
          </ac:picMkLst>
        </pc:picChg>
      </pc:sldChg>
      <pc:sldChg chg="del">
        <pc:chgData name="Laitila Kati" userId="3d49f0e3-bb9a-499f-8bf0-dadfb0792788" providerId="ADAL" clId="{12485943-E1FF-41D0-9696-A935218577B9}" dt="2023-05-25T07:44:45.653" v="132" actId="47"/>
        <pc:sldMkLst>
          <pc:docMk/>
          <pc:sldMk cId="3466740702" sldId="281"/>
        </pc:sldMkLst>
      </pc:sldChg>
      <pc:sldChg chg="del">
        <pc:chgData name="Laitila Kati" userId="3d49f0e3-bb9a-499f-8bf0-dadfb0792788" providerId="ADAL" clId="{12485943-E1FF-41D0-9696-A935218577B9}" dt="2023-05-25T07:44:45.653" v="132" actId="47"/>
        <pc:sldMkLst>
          <pc:docMk/>
          <pc:sldMk cId="2025509534" sldId="282"/>
        </pc:sldMkLst>
      </pc:sldChg>
      <pc:sldChg chg="modNotesTx">
        <pc:chgData name="Laitila Kati" userId="3d49f0e3-bb9a-499f-8bf0-dadfb0792788" providerId="ADAL" clId="{12485943-E1FF-41D0-9696-A935218577B9}" dt="2023-05-25T07:41:01.255" v="108" actId="20577"/>
        <pc:sldMkLst>
          <pc:docMk/>
          <pc:sldMk cId="2130261421" sldId="283"/>
        </pc:sldMkLst>
      </pc:sldChg>
      <pc:sldChg chg="del">
        <pc:chgData name="Laitila Kati" userId="3d49f0e3-bb9a-499f-8bf0-dadfb0792788" providerId="ADAL" clId="{12485943-E1FF-41D0-9696-A935218577B9}" dt="2023-05-25T07:44:45.653" v="132" actId="47"/>
        <pc:sldMkLst>
          <pc:docMk/>
          <pc:sldMk cId="190430263" sldId="284"/>
        </pc:sldMkLst>
      </pc:sldChg>
      <pc:sldChg chg="del">
        <pc:chgData name="Laitila Kati" userId="3d49f0e3-bb9a-499f-8bf0-dadfb0792788" providerId="ADAL" clId="{12485943-E1FF-41D0-9696-A935218577B9}" dt="2023-05-25T07:44:29.467" v="130" actId="2696"/>
        <pc:sldMkLst>
          <pc:docMk/>
          <pc:sldMk cId="0" sldId="285"/>
        </pc:sldMkLst>
      </pc:sldChg>
      <pc:sldChg chg="del">
        <pc:chgData name="Laitila Kati" userId="3d49f0e3-bb9a-499f-8bf0-dadfb0792788" providerId="ADAL" clId="{12485943-E1FF-41D0-9696-A935218577B9}" dt="2023-05-25T13:28:01.927" v="515" actId="47"/>
        <pc:sldMkLst>
          <pc:docMk/>
          <pc:sldMk cId="1145660438" sldId="285"/>
        </pc:sldMkLst>
      </pc:sldChg>
      <pc:sldChg chg="del delDesignElem">
        <pc:chgData name="Laitila Kati" userId="3d49f0e3-bb9a-499f-8bf0-dadfb0792788" providerId="ADAL" clId="{12485943-E1FF-41D0-9696-A935218577B9}" dt="2023-05-25T13:28:01.927" v="515" actId="47"/>
        <pc:sldMkLst>
          <pc:docMk/>
          <pc:sldMk cId="2177466891" sldId="286"/>
        </pc:sldMkLst>
      </pc:sldChg>
      <pc:sldChg chg="del">
        <pc:chgData name="Laitila Kati" userId="3d49f0e3-bb9a-499f-8bf0-dadfb0792788" providerId="ADAL" clId="{12485943-E1FF-41D0-9696-A935218577B9}" dt="2023-05-25T07:44:29.467" v="130" actId="2696"/>
        <pc:sldMkLst>
          <pc:docMk/>
          <pc:sldMk cId="3937295580" sldId="286"/>
        </pc:sldMkLst>
      </pc:sldChg>
      <pc:sldChg chg="del">
        <pc:chgData name="Laitila Kati" userId="3d49f0e3-bb9a-499f-8bf0-dadfb0792788" providerId="ADAL" clId="{12485943-E1FF-41D0-9696-A935218577B9}" dt="2023-05-25T09:06:10.893" v="470" actId="47"/>
        <pc:sldMkLst>
          <pc:docMk/>
          <pc:sldMk cId="3282425176" sldId="287"/>
        </pc:sldMkLst>
      </pc:sldChg>
      <pc:sldChg chg="del">
        <pc:chgData name="Laitila Kati" userId="3d49f0e3-bb9a-499f-8bf0-dadfb0792788" providerId="ADAL" clId="{12485943-E1FF-41D0-9696-A935218577B9}" dt="2023-05-25T09:06:15.982" v="471" actId="47"/>
        <pc:sldMkLst>
          <pc:docMk/>
          <pc:sldMk cId="3731310111" sldId="288"/>
        </pc:sldMkLst>
      </pc:sldChg>
      <pc:sldChg chg="del">
        <pc:chgData name="Laitila Kati" userId="3d49f0e3-bb9a-499f-8bf0-dadfb0792788" providerId="ADAL" clId="{12485943-E1FF-41D0-9696-A935218577B9}" dt="2023-05-25T07:44:45.653" v="132" actId="47"/>
        <pc:sldMkLst>
          <pc:docMk/>
          <pc:sldMk cId="3102600155" sldId="289"/>
        </pc:sldMkLst>
      </pc:sldChg>
      <pc:sldChg chg="addSp modSp del mod modClrScheme chgLayout">
        <pc:chgData name="Laitila Kati" userId="3d49f0e3-bb9a-499f-8bf0-dadfb0792788" providerId="ADAL" clId="{12485943-E1FF-41D0-9696-A935218577B9}" dt="2023-05-25T08:58:59.948" v="403" actId="47"/>
        <pc:sldMkLst>
          <pc:docMk/>
          <pc:sldMk cId="0" sldId="290"/>
        </pc:sldMkLst>
        <pc:spChg chg="add mod ord">
          <ac:chgData name="Laitila Kati" userId="3d49f0e3-bb9a-499f-8bf0-dadfb0792788" providerId="ADAL" clId="{12485943-E1FF-41D0-9696-A935218577B9}" dt="2023-05-25T07:46:05.025" v="133" actId="700"/>
          <ac:spMkLst>
            <pc:docMk/>
            <pc:sldMk cId="0" sldId="290"/>
            <ac:spMk id="2" creationId="{390D4FE3-3CBA-2699-0615-9370784D6D4F}"/>
          </ac:spMkLst>
        </pc:spChg>
        <pc:spChg chg="mod ord">
          <ac:chgData name="Laitila Kati" userId="3d49f0e3-bb9a-499f-8bf0-dadfb0792788" providerId="ADAL" clId="{12485943-E1FF-41D0-9696-A935218577B9}" dt="2023-05-25T07:46:05.025" v="133" actId="700"/>
          <ac:spMkLst>
            <pc:docMk/>
            <pc:sldMk cId="0" sldId="290"/>
            <ac:spMk id="27650" creationId="{F0DF2B9D-4EEC-E075-82D2-D70D4665C82F}"/>
          </ac:spMkLst>
        </pc:spChg>
      </pc:sldChg>
      <pc:sldChg chg="del">
        <pc:chgData name="Laitila Kati" userId="3d49f0e3-bb9a-499f-8bf0-dadfb0792788" providerId="ADAL" clId="{12485943-E1FF-41D0-9696-A935218577B9}" dt="2023-05-25T07:44:45.653" v="132" actId="47"/>
        <pc:sldMkLst>
          <pc:docMk/>
          <pc:sldMk cId="1746147749" sldId="290"/>
        </pc:sldMkLst>
      </pc:sldChg>
      <pc:sldChg chg="del">
        <pc:chgData name="Laitila Kati" userId="3d49f0e3-bb9a-499f-8bf0-dadfb0792788" providerId="ADAL" clId="{12485943-E1FF-41D0-9696-A935218577B9}" dt="2023-05-25T07:44:45.653" v="132" actId="47"/>
        <pc:sldMkLst>
          <pc:docMk/>
          <pc:sldMk cId="3895876616" sldId="291"/>
        </pc:sldMkLst>
      </pc:sldChg>
      <pc:sldChg chg="modSp mod ord modClrScheme chgLayout">
        <pc:chgData name="Laitila Kati" userId="3d49f0e3-bb9a-499f-8bf0-dadfb0792788" providerId="ADAL" clId="{12485943-E1FF-41D0-9696-A935218577B9}" dt="2023-05-25T13:24:59.842" v="482" actId="6549"/>
        <pc:sldMkLst>
          <pc:docMk/>
          <pc:sldMk cId="0" sldId="292"/>
        </pc:sldMkLst>
        <pc:spChg chg="mod ord">
          <ac:chgData name="Laitila Kati" userId="3d49f0e3-bb9a-499f-8bf0-dadfb0792788" providerId="ADAL" clId="{12485943-E1FF-41D0-9696-A935218577B9}" dt="2023-05-25T08:06:38.120" v="390" actId="1076"/>
          <ac:spMkLst>
            <pc:docMk/>
            <pc:sldMk cId="0" sldId="292"/>
            <ac:spMk id="26626" creationId="{6C069CB7-42AD-234E-0270-1E8267BA7B15}"/>
          </ac:spMkLst>
        </pc:spChg>
        <pc:spChg chg="mod ord">
          <ac:chgData name="Laitila Kati" userId="3d49f0e3-bb9a-499f-8bf0-dadfb0792788" providerId="ADAL" clId="{12485943-E1FF-41D0-9696-A935218577B9}" dt="2023-05-25T13:24:59.842" v="482" actId="6549"/>
          <ac:spMkLst>
            <pc:docMk/>
            <pc:sldMk cId="0" sldId="292"/>
            <ac:spMk id="26627" creationId="{874F9535-9A32-92A2-7B54-9B0893D5FEF5}"/>
          </ac:spMkLst>
        </pc:spChg>
      </pc:sldChg>
      <pc:sldChg chg="del">
        <pc:chgData name="Laitila Kati" userId="3d49f0e3-bb9a-499f-8bf0-dadfb0792788" providerId="ADAL" clId="{12485943-E1FF-41D0-9696-A935218577B9}" dt="2023-05-25T07:44:45.653" v="132" actId="47"/>
        <pc:sldMkLst>
          <pc:docMk/>
          <pc:sldMk cId="3538855010" sldId="293"/>
        </pc:sldMkLst>
      </pc:sldChg>
      <pc:sldChg chg="del">
        <pc:chgData name="Laitila Kati" userId="3d49f0e3-bb9a-499f-8bf0-dadfb0792788" providerId="ADAL" clId="{12485943-E1FF-41D0-9696-A935218577B9}" dt="2023-05-25T07:44:45.653" v="132" actId="47"/>
        <pc:sldMkLst>
          <pc:docMk/>
          <pc:sldMk cId="3141711764" sldId="294"/>
        </pc:sldMkLst>
      </pc:sldChg>
      <pc:sldChg chg="addSp delSp modSp mod ord modClrScheme chgLayout">
        <pc:chgData name="Laitila Kati" userId="3d49f0e3-bb9a-499f-8bf0-dadfb0792788" providerId="ADAL" clId="{12485943-E1FF-41D0-9696-A935218577B9}" dt="2023-05-25T13:26:11.172" v="495"/>
        <pc:sldMkLst>
          <pc:docMk/>
          <pc:sldMk cId="0" sldId="296"/>
        </pc:sldMkLst>
        <pc:spChg chg="add del mod ord">
          <ac:chgData name="Laitila Kati" userId="3d49f0e3-bb9a-499f-8bf0-dadfb0792788" providerId="ADAL" clId="{12485943-E1FF-41D0-9696-A935218577B9}" dt="2023-05-25T09:00:32.849" v="416" actId="478"/>
          <ac:spMkLst>
            <pc:docMk/>
            <pc:sldMk cId="0" sldId="296"/>
            <ac:spMk id="2" creationId="{595E6B8D-CF78-EB2D-450B-6C5108167534}"/>
          </ac:spMkLst>
        </pc:spChg>
        <pc:spChg chg="add del mod ord">
          <ac:chgData name="Laitila Kati" userId="3d49f0e3-bb9a-499f-8bf0-dadfb0792788" providerId="ADAL" clId="{12485943-E1FF-41D0-9696-A935218577B9}" dt="2023-05-25T09:00:34.642" v="417" actId="478"/>
          <ac:spMkLst>
            <pc:docMk/>
            <pc:sldMk cId="0" sldId="296"/>
            <ac:spMk id="3" creationId="{3F3637E3-BA57-739E-0079-966B08458A40}"/>
          </ac:spMkLst>
        </pc:spChg>
        <pc:spChg chg="mod ord">
          <ac:chgData name="Laitila Kati" userId="3d49f0e3-bb9a-499f-8bf0-dadfb0792788" providerId="ADAL" clId="{12485943-E1FF-41D0-9696-A935218577B9}" dt="2023-05-25T07:46:05.025" v="133" actId="700"/>
          <ac:spMkLst>
            <pc:docMk/>
            <pc:sldMk cId="0" sldId="296"/>
            <ac:spMk id="14338" creationId="{D9D07616-447E-949D-057A-CF2A9EFE4155}"/>
          </ac:spMkLst>
        </pc:spChg>
        <pc:spChg chg="mod">
          <ac:chgData name="Laitila Kati" userId="3d49f0e3-bb9a-499f-8bf0-dadfb0792788" providerId="ADAL" clId="{12485943-E1FF-41D0-9696-A935218577B9}" dt="2023-05-25T09:00:41.353" v="419" actId="1076"/>
          <ac:spMkLst>
            <pc:docMk/>
            <pc:sldMk cId="0" sldId="296"/>
            <ac:spMk id="31748" creationId="{67EB8B91-EC2B-40A3-466E-AC05029A62D3}"/>
          </ac:spMkLst>
        </pc:spChg>
        <pc:picChg chg="mod">
          <ac:chgData name="Laitila Kati" userId="3d49f0e3-bb9a-499f-8bf0-dadfb0792788" providerId="ADAL" clId="{12485943-E1FF-41D0-9696-A935218577B9}" dt="2023-05-25T09:00:37.329" v="418" actId="14100"/>
          <ac:picMkLst>
            <pc:docMk/>
            <pc:sldMk cId="0" sldId="296"/>
            <ac:picMk id="31747" creationId="{9813F46E-C9D2-1C2E-DBC7-199D099DA7E8}"/>
          </ac:picMkLst>
        </pc:picChg>
      </pc:sldChg>
      <pc:sldChg chg="modSp mod modClrScheme chgLayout">
        <pc:chgData name="Laitila Kati" userId="3d49f0e3-bb9a-499f-8bf0-dadfb0792788" providerId="ADAL" clId="{12485943-E1FF-41D0-9696-A935218577B9}" dt="2023-05-25T07:46:05.025" v="133" actId="700"/>
        <pc:sldMkLst>
          <pc:docMk/>
          <pc:sldMk cId="0" sldId="297"/>
        </pc:sldMkLst>
        <pc:spChg chg="mod ord">
          <ac:chgData name="Laitila Kati" userId="3d49f0e3-bb9a-499f-8bf0-dadfb0792788" providerId="ADAL" clId="{12485943-E1FF-41D0-9696-A935218577B9}" dt="2023-05-25T07:46:05.025" v="133" actId="700"/>
          <ac:spMkLst>
            <pc:docMk/>
            <pc:sldMk cId="0" sldId="297"/>
            <ac:spMk id="44034" creationId="{9E6ED368-A697-2BF9-D998-21AAF26C3631}"/>
          </ac:spMkLst>
        </pc:spChg>
        <pc:spChg chg="mod ord">
          <ac:chgData name="Laitila Kati" userId="3d49f0e3-bb9a-499f-8bf0-dadfb0792788" providerId="ADAL" clId="{12485943-E1FF-41D0-9696-A935218577B9}" dt="2023-05-25T07:46:05.025" v="133" actId="700"/>
          <ac:spMkLst>
            <pc:docMk/>
            <pc:sldMk cId="0" sldId="297"/>
            <ac:spMk id="44035" creationId="{D445A7A0-DD16-DF31-7981-1CEEA78C098D}"/>
          </ac:spMkLst>
        </pc:spChg>
      </pc:sldChg>
      <pc:sldChg chg="del">
        <pc:chgData name="Laitila Kati" userId="3d49f0e3-bb9a-499f-8bf0-dadfb0792788" providerId="ADAL" clId="{12485943-E1FF-41D0-9696-A935218577B9}" dt="2023-05-25T07:44:45.653" v="132" actId="47"/>
        <pc:sldMkLst>
          <pc:docMk/>
          <pc:sldMk cId="1293126250" sldId="297"/>
        </pc:sldMkLst>
      </pc:sldChg>
      <pc:sldChg chg="del">
        <pc:chgData name="Laitila Kati" userId="3d49f0e3-bb9a-499f-8bf0-dadfb0792788" providerId="ADAL" clId="{12485943-E1FF-41D0-9696-A935218577B9}" dt="2023-05-25T07:44:45.653" v="132" actId="47"/>
        <pc:sldMkLst>
          <pc:docMk/>
          <pc:sldMk cId="3263768417" sldId="298"/>
        </pc:sldMkLst>
      </pc:sldChg>
      <pc:sldChg chg="del">
        <pc:chgData name="Laitila Kati" userId="3d49f0e3-bb9a-499f-8bf0-dadfb0792788" providerId="ADAL" clId="{12485943-E1FF-41D0-9696-A935218577B9}" dt="2023-05-25T07:44:45.653" v="132" actId="47"/>
        <pc:sldMkLst>
          <pc:docMk/>
          <pc:sldMk cId="3749023451" sldId="299"/>
        </pc:sldMkLst>
      </pc:sldChg>
      <pc:sldChg chg="del">
        <pc:chgData name="Laitila Kati" userId="3d49f0e3-bb9a-499f-8bf0-dadfb0792788" providerId="ADAL" clId="{12485943-E1FF-41D0-9696-A935218577B9}" dt="2023-05-25T07:44:45.653" v="132" actId="47"/>
        <pc:sldMkLst>
          <pc:docMk/>
          <pc:sldMk cId="4068334659" sldId="300"/>
        </pc:sldMkLst>
      </pc:sldChg>
      <pc:sldChg chg="del">
        <pc:chgData name="Laitila Kati" userId="3d49f0e3-bb9a-499f-8bf0-dadfb0792788" providerId="ADAL" clId="{12485943-E1FF-41D0-9696-A935218577B9}" dt="2023-05-25T07:44:45.653" v="132" actId="47"/>
        <pc:sldMkLst>
          <pc:docMk/>
          <pc:sldMk cId="1855048064" sldId="301"/>
        </pc:sldMkLst>
      </pc:sldChg>
      <pc:sldChg chg="del">
        <pc:chgData name="Laitila Kati" userId="3d49f0e3-bb9a-499f-8bf0-dadfb0792788" providerId="ADAL" clId="{12485943-E1FF-41D0-9696-A935218577B9}" dt="2023-05-25T07:44:45.653" v="132" actId="47"/>
        <pc:sldMkLst>
          <pc:docMk/>
          <pc:sldMk cId="3446219554" sldId="302"/>
        </pc:sldMkLst>
      </pc:sldChg>
      <pc:sldChg chg="modSp mod chgLayout">
        <pc:chgData name="Laitila Kati" userId="3d49f0e3-bb9a-499f-8bf0-dadfb0792788" providerId="ADAL" clId="{12485943-E1FF-41D0-9696-A935218577B9}" dt="2023-05-25T08:00:03.483" v="134" actId="700"/>
        <pc:sldMkLst>
          <pc:docMk/>
          <pc:sldMk cId="0" sldId="303"/>
        </pc:sldMkLst>
        <pc:spChg chg="mod ord">
          <ac:chgData name="Laitila Kati" userId="3d49f0e3-bb9a-499f-8bf0-dadfb0792788" providerId="ADAL" clId="{12485943-E1FF-41D0-9696-A935218577B9}" dt="2023-05-25T08:00:03.483" v="134" actId="700"/>
          <ac:spMkLst>
            <pc:docMk/>
            <pc:sldMk cId="0" sldId="303"/>
            <ac:spMk id="7" creationId="{00000000-0000-0000-0000-000000000000}"/>
          </ac:spMkLst>
        </pc:spChg>
        <pc:spChg chg="mod ord">
          <ac:chgData name="Laitila Kati" userId="3d49f0e3-bb9a-499f-8bf0-dadfb0792788" providerId="ADAL" clId="{12485943-E1FF-41D0-9696-A935218577B9}" dt="2023-05-25T08:00:03.483" v="134" actId="700"/>
          <ac:spMkLst>
            <pc:docMk/>
            <pc:sldMk cId="0" sldId="303"/>
            <ac:spMk id="11" creationId="{00000000-0000-0000-0000-000000000000}"/>
          </ac:spMkLst>
        </pc:spChg>
      </pc:sldChg>
      <pc:sldChg chg="del">
        <pc:chgData name="Laitila Kati" userId="3d49f0e3-bb9a-499f-8bf0-dadfb0792788" providerId="ADAL" clId="{12485943-E1FF-41D0-9696-A935218577B9}" dt="2023-05-25T07:39:37.023" v="40" actId="47"/>
        <pc:sldMkLst>
          <pc:docMk/>
          <pc:sldMk cId="3081299695" sldId="305"/>
        </pc:sldMkLst>
      </pc:sldChg>
      <pc:sldChg chg="del">
        <pc:chgData name="Laitila Kati" userId="3d49f0e3-bb9a-499f-8bf0-dadfb0792788" providerId="ADAL" clId="{12485943-E1FF-41D0-9696-A935218577B9}" dt="2023-05-25T09:06:17.080" v="472" actId="47"/>
        <pc:sldMkLst>
          <pc:docMk/>
          <pc:sldMk cId="2502658154" sldId="307"/>
        </pc:sldMkLst>
      </pc:sldChg>
      <pc:sldChg chg="del">
        <pc:chgData name="Laitila Kati" userId="3d49f0e3-bb9a-499f-8bf0-dadfb0792788" providerId="ADAL" clId="{12485943-E1FF-41D0-9696-A935218577B9}" dt="2023-05-25T09:06:17.979" v="473" actId="47"/>
        <pc:sldMkLst>
          <pc:docMk/>
          <pc:sldMk cId="2693604580" sldId="308"/>
        </pc:sldMkLst>
      </pc:sldChg>
      <pc:sldChg chg="del">
        <pc:chgData name="Laitila Kati" userId="3d49f0e3-bb9a-499f-8bf0-dadfb0792788" providerId="ADAL" clId="{12485943-E1FF-41D0-9696-A935218577B9}" dt="2023-05-25T13:28:01.927" v="515" actId="47"/>
        <pc:sldMkLst>
          <pc:docMk/>
          <pc:sldMk cId="953727811" sldId="309"/>
        </pc:sldMkLst>
      </pc:sldChg>
      <pc:sldChg chg="modSp mod ord modNotesTx">
        <pc:chgData name="Laitila Kati" userId="3d49f0e3-bb9a-499f-8bf0-dadfb0792788" providerId="ADAL" clId="{12485943-E1FF-41D0-9696-A935218577B9}" dt="2023-05-25T13:29:12.744" v="673" actId="20577"/>
        <pc:sldMkLst>
          <pc:docMk/>
          <pc:sldMk cId="2190313389" sldId="310"/>
        </pc:sldMkLst>
        <pc:spChg chg="mod">
          <ac:chgData name="Laitila Kati" userId="3d49f0e3-bb9a-499f-8bf0-dadfb0792788" providerId="ADAL" clId="{12485943-E1FF-41D0-9696-A935218577B9}" dt="2023-05-25T13:28:47.792" v="528" actId="6549"/>
          <ac:spMkLst>
            <pc:docMk/>
            <pc:sldMk cId="2190313389" sldId="310"/>
            <ac:spMk id="23555" creationId="{00000000-0000-0000-0000-000000000000}"/>
          </ac:spMkLst>
        </pc:spChg>
      </pc:sldChg>
      <pc:sldChg chg="mod modShow modNotesTx">
        <pc:chgData name="Laitila Kati" userId="3d49f0e3-bb9a-499f-8bf0-dadfb0792788" providerId="ADAL" clId="{12485943-E1FF-41D0-9696-A935218577B9}" dt="2023-05-25T13:29:24.162" v="717" actId="20577"/>
        <pc:sldMkLst>
          <pc:docMk/>
          <pc:sldMk cId="0" sldId="496"/>
        </pc:sldMkLst>
      </pc:sldChg>
      <pc:sldChg chg="mod modShow">
        <pc:chgData name="Laitila Kati" userId="3d49f0e3-bb9a-499f-8bf0-dadfb0792788" providerId="ADAL" clId="{12485943-E1FF-41D0-9696-A935218577B9}" dt="2023-05-25T13:28:26.856" v="520" actId="729"/>
        <pc:sldMkLst>
          <pc:docMk/>
          <pc:sldMk cId="0" sldId="498"/>
        </pc:sldMkLst>
      </pc:sldChg>
      <pc:sldChg chg="mod modShow">
        <pc:chgData name="Laitila Kati" userId="3d49f0e3-bb9a-499f-8bf0-dadfb0792788" providerId="ADAL" clId="{12485943-E1FF-41D0-9696-A935218577B9}" dt="2023-05-25T13:28:21.503" v="518" actId="729"/>
        <pc:sldMkLst>
          <pc:docMk/>
          <pc:sldMk cId="0" sldId="500"/>
        </pc:sldMkLst>
      </pc:sldChg>
      <pc:sldChg chg="mod modShow">
        <pc:chgData name="Laitila Kati" userId="3d49f0e3-bb9a-499f-8bf0-dadfb0792788" providerId="ADAL" clId="{12485943-E1FF-41D0-9696-A935218577B9}" dt="2023-05-25T13:28:24.164" v="519" actId="729"/>
        <pc:sldMkLst>
          <pc:docMk/>
          <pc:sldMk cId="0" sldId="501"/>
        </pc:sldMkLst>
      </pc:sldChg>
      <pc:sldChg chg="mod modShow">
        <pc:chgData name="Laitila Kati" userId="3d49f0e3-bb9a-499f-8bf0-dadfb0792788" providerId="ADAL" clId="{12485943-E1FF-41D0-9696-A935218577B9}" dt="2023-05-25T13:28:19.210" v="517" actId="729"/>
        <pc:sldMkLst>
          <pc:docMk/>
          <pc:sldMk cId="1670539893" sldId="502"/>
        </pc:sldMkLst>
      </pc:sldChg>
      <pc:sldChg chg="del">
        <pc:chgData name="Laitila Kati" userId="3d49f0e3-bb9a-499f-8bf0-dadfb0792788" providerId="ADAL" clId="{12485943-E1FF-41D0-9696-A935218577B9}" dt="2023-05-25T13:28:01.927" v="515" actId="47"/>
        <pc:sldMkLst>
          <pc:docMk/>
          <pc:sldMk cId="458244726" sldId="503"/>
        </pc:sldMkLst>
      </pc:sldChg>
      <pc:sldChg chg="del">
        <pc:chgData name="Laitila Kati" userId="3d49f0e3-bb9a-499f-8bf0-dadfb0792788" providerId="ADAL" clId="{12485943-E1FF-41D0-9696-A935218577B9}" dt="2023-05-25T13:28:01.927" v="515" actId="47"/>
        <pc:sldMkLst>
          <pc:docMk/>
          <pc:sldMk cId="2930719574" sldId="593"/>
        </pc:sldMkLst>
      </pc:sldChg>
      <pc:sldChg chg="del">
        <pc:chgData name="Laitila Kati" userId="3d49f0e3-bb9a-499f-8bf0-dadfb0792788" providerId="ADAL" clId="{12485943-E1FF-41D0-9696-A935218577B9}" dt="2023-05-25T13:28:01.927" v="515" actId="47"/>
        <pc:sldMkLst>
          <pc:docMk/>
          <pc:sldMk cId="1061601724" sldId="7149"/>
        </pc:sldMkLst>
      </pc:sldChg>
      <pc:sldChg chg="del">
        <pc:chgData name="Laitila Kati" userId="3d49f0e3-bb9a-499f-8bf0-dadfb0792788" providerId="ADAL" clId="{12485943-E1FF-41D0-9696-A935218577B9}" dt="2023-05-25T13:28:01.927" v="515" actId="47"/>
        <pc:sldMkLst>
          <pc:docMk/>
          <pc:sldMk cId="1620985576" sldId="7178"/>
        </pc:sldMkLst>
      </pc:sldChg>
      <pc:sldChg chg="del">
        <pc:chgData name="Laitila Kati" userId="3d49f0e3-bb9a-499f-8bf0-dadfb0792788" providerId="ADAL" clId="{12485943-E1FF-41D0-9696-A935218577B9}" dt="2023-05-25T13:28:01.927" v="515" actId="47"/>
        <pc:sldMkLst>
          <pc:docMk/>
          <pc:sldMk cId="1079240184" sldId="7179"/>
        </pc:sldMkLst>
      </pc:sldChg>
      <pc:sldChg chg="del">
        <pc:chgData name="Laitila Kati" userId="3d49f0e3-bb9a-499f-8bf0-dadfb0792788" providerId="ADAL" clId="{12485943-E1FF-41D0-9696-A935218577B9}" dt="2023-05-25T13:28:01.927" v="515" actId="47"/>
        <pc:sldMkLst>
          <pc:docMk/>
          <pc:sldMk cId="4110549248" sldId="7180"/>
        </pc:sldMkLst>
      </pc:sldChg>
      <pc:sldChg chg="del">
        <pc:chgData name="Laitila Kati" userId="3d49f0e3-bb9a-499f-8bf0-dadfb0792788" providerId="ADAL" clId="{12485943-E1FF-41D0-9696-A935218577B9}" dt="2023-05-25T13:28:01.927" v="515" actId="47"/>
        <pc:sldMkLst>
          <pc:docMk/>
          <pc:sldMk cId="3391627881" sldId="7181"/>
        </pc:sldMkLst>
      </pc:sldChg>
      <pc:sldChg chg="del">
        <pc:chgData name="Laitila Kati" userId="3d49f0e3-bb9a-499f-8bf0-dadfb0792788" providerId="ADAL" clId="{12485943-E1FF-41D0-9696-A935218577B9}" dt="2023-05-25T13:28:01.927" v="515" actId="47"/>
        <pc:sldMkLst>
          <pc:docMk/>
          <pc:sldMk cId="3570558702" sldId="7185"/>
        </pc:sldMkLst>
      </pc:sldChg>
      <pc:sldChg chg="del">
        <pc:chgData name="Laitila Kati" userId="3d49f0e3-bb9a-499f-8bf0-dadfb0792788" providerId="ADAL" clId="{12485943-E1FF-41D0-9696-A935218577B9}" dt="2023-05-25T13:28:01.927" v="515" actId="47"/>
        <pc:sldMkLst>
          <pc:docMk/>
          <pc:sldMk cId="878633359" sldId="7187"/>
        </pc:sldMkLst>
      </pc:sldChg>
      <pc:sldChg chg="del">
        <pc:chgData name="Laitila Kati" userId="3d49f0e3-bb9a-499f-8bf0-dadfb0792788" providerId="ADAL" clId="{12485943-E1FF-41D0-9696-A935218577B9}" dt="2023-05-25T13:28:01.927" v="515" actId="47"/>
        <pc:sldMkLst>
          <pc:docMk/>
          <pc:sldMk cId="2116646727" sldId="7188"/>
        </pc:sldMkLst>
      </pc:sldChg>
      <pc:sldChg chg="del">
        <pc:chgData name="Laitila Kati" userId="3d49f0e3-bb9a-499f-8bf0-dadfb0792788" providerId="ADAL" clId="{12485943-E1FF-41D0-9696-A935218577B9}" dt="2023-05-25T13:28:01.927" v="515" actId="47"/>
        <pc:sldMkLst>
          <pc:docMk/>
          <pc:sldMk cId="1863763170" sldId="7191"/>
        </pc:sldMkLst>
      </pc:sldChg>
      <pc:sldChg chg="modSp mod">
        <pc:chgData name="Laitila Kati" userId="3d49f0e3-bb9a-499f-8bf0-dadfb0792788" providerId="ADAL" clId="{12485943-E1FF-41D0-9696-A935218577B9}" dt="2023-05-25T07:42:35.567" v="122" actId="14100"/>
        <pc:sldMkLst>
          <pc:docMk/>
          <pc:sldMk cId="0" sldId="7192"/>
        </pc:sldMkLst>
        <pc:spChg chg="mod">
          <ac:chgData name="Laitila Kati" userId="3d49f0e3-bb9a-499f-8bf0-dadfb0792788" providerId="ADAL" clId="{12485943-E1FF-41D0-9696-A935218577B9}" dt="2023-05-25T07:42:02.193" v="111" actId="1076"/>
          <ac:spMkLst>
            <pc:docMk/>
            <pc:sldMk cId="0" sldId="7192"/>
            <ac:spMk id="17" creationId="{243D5615-3B00-858C-F94F-8BE3041AA9B5}"/>
          </ac:spMkLst>
        </pc:spChg>
        <pc:spChg chg="mod">
          <ac:chgData name="Laitila Kati" userId="3d49f0e3-bb9a-499f-8bf0-dadfb0792788" providerId="ADAL" clId="{12485943-E1FF-41D0-9696-A935218577B9}" dt="2023-05-25T07:42:16.167" v="117" actId="1076"/>
          <ac:spMkLst>
            <pc:docMk/>
            <pc:sldMk cId="0" sldId="7192"/>
            <ac:spMk id="19" creationId="{EEC58F37-7503-FD36-79A1-D4754240A611}"/>
          </ac:spMkLst>
        </pc:spChg>
        <pc:spChg chg="mod">
          <ac:chgData name="Laitila Kati" userId="3d49f0e3-bb9a-499f-8bf0-dadfb0792788" providerId="ADAL" clId="{12485943-E1FF-41D0-9696-A935218577B9}" dt="2023-05-25T07:42:14.527" v="116" actId="1076"/>
          <ac:spMkLst>
            <pc:docMk/>
            <pc:sldMk cId="0" sldId="7192"/>
            <ac:spMk id="21" creationId="{52679065-3BC4-BE3C-A23E-C273EB8AEFEC}"/>
          </ac:spMkLst>
        </pc:spChg>
        <pc:spChg chg="mod">
          <ac:chgData name="Laitila Kati" userId="3d49f0e3-bb9a-499f-8bf0-dadfb0792788" providerId="ADAL" clId="{12485943-E1FF-41D0-9696-A935218577B9}" dt="2023-05-25T07:42:04.975" v="112" actId="1076"/>
          <ac:spMkLst>
            <pc:docMk/>
            <pc:sldMk cId="0" sldId="7192"/>
            <ac:spMk id="23" creationId="{44F55EC0-1AF3-CB65-75E9-95D8FFF60AA6}"/>
          </ac:spMkLst>
        </pc:spChg>
        <pc:spChg chg="mod">
          <ac:chgData name="Laitila Kati" userId="3d49f0e3-bb9a-499f-8bf0-dadfb0792788" providerId="ADAL" clId="{12485943-E1FF-41D0-9696-A935218577B9}" dt="2023-05-25T07:42:07.722" v="113" actId="1076"/>
          <ac:spMkLst>
            <pc:docMk/>
            <pc:sldMk cId="0" sldId="7192"/>
            <ac:spMk id="25" creationId="{ED1958BD-430D-6E06-9469-BB6D83A1362E}"/>
          </ac:spMkLst>
        </pc:spChg>
        <pc:spChg chg="mod">
          <ac:chgData name="Laitila Kati" userId="3d49f0e3-bb9a-499f-8bf0-dadfb0792788" providerId="ADAL" clId="{12485943-E1FF-41D0-9696-A935218577B9}" dt="2023-05-25T07:42:32.367" v="121" actId="1076"/>
          <ac:spMkLst>
            <pc:docMk/>
            <pc:sldMk cId="0" sldId="7192"/>
            <ac:spMk id="27" creationId="{F99C343B-B13C-75E8-FF37-8134DE54EE60}"/>
          </ac:spMkLst>
        </pc:spChg>
        <pc:spChg chg="mod">
          <ac:chgData name="Laitila Kati" userId="3d49f0e3-bb9a-499f-8bf0-dadfb0792788" providerId="ADAL" clId="{12485943-E1FF-41D0-9696-A935218577B9}" dt="2023-05-25T07:42:12.337" v="115" actId="1076"/>
          <ac:spMkLst>
            <pc:docMk/>
            <pc:sldMk cId="0" sldId="7192"/>
            <ac:spMk id="28" creationId="{AB4F1A9F-10E9-D5D8-3187-BABA78800848}"/>
          </ac:spMkLst>
        </pc:spChg>
        <pc:spChg chg="mod">
          <ac:chgData name="Laitila Kati" userId="3d49f0e3-bb9a-499f-8bf0-dadfb0792788" providerId="ADAL" clId="{12485943-E1FF-41D0-9696-A935218577B9}" dt="2023-05-25T07:41:59.939" v="110" actId="255"/>
          <ac:spMkLst>
            <pc:docMk/>
            <pc:sldMk cId="0" sldId="7192"/>
            <ac:spMk id="12290" creationId="{AC53530B-C85B-E34C-3689-F2A6AD11B679}"/>
          </ac:spMkLst>
        </pc:spChg>
        <pc:picChg chg="mod">
          <ac:chgData name="Laitila Kati" userId="3d49f0e3-bb9a-499f-8bf0-dadfb0792788" providerId="ADAL" clId="{12485943-E1FF-41D0-9696-A935218577B9}" dt="2023-05-25T07:42:35.567" v="122" actId="14100"/>
          <ac:picMkLst>
            <pc:docMk/>
            <pc:sldMk cId="0" sldId="7192"/>
            <ac:picMk id="12298" creationId="{B180E812-0B74-62AD-260F-FFFC3BE748E6}"/>
          </ac:picMkLst>
        </pc:picChg>
      </pc:sldChg>
      <pc:sldChg chg="modSp mod">
        <pc:chgData name="Laitila Kati" userId="3d49f0e3-bb9a-499f-8bf0-dadfb0792788" providerId="ADAL" clId="{12485943-E1FF-41D0-9696-A935218577B9}" dt="2023-05-25T13:24:25.868" v="480" actId="20577"/>
        <pc:sldMkLst>
          <pc:docMk/>
          <pc:sldMk cId="0" sldId="7193"/>
        </pc:sldMkLst>
        <pc:spChg chg="mod">
          <ac:chgData name="Laitila Kati" userId="3d49f0e3-bb9a-499f-8bf0-dadfb0792788" providerId="ADAL" clId="{12485943-E1FF-41D0-9696-A935218577B9}" dt="2023-05-25T07:43:30.768" v="127" actId="255"/>
          <ac:spMkLst>
            <pc:docMk/>
            <pc:sldMk cId="0" sldId="7193"/>
            <ac:spMk id="14338" creationId="{507504F7-DA9B-4F3E-3C11-C810425EB2F4}"/>
          </ac:spMkLst>
        </pc:spChg>
        <pc:graphicFrameChg chg="mod modGraphic">
          <ac:chgData name="Laitila Kati" userId="3d49f0e3-bb9a-499f-8bf0-dadfb0792788" providerId="ADAL" clId="{12485943-E1FF-41D0-9696-A935218577B9}" dt="2023-05-25T13:24:25.868" v="480" actId="20577"/>
          <ac:graphicFrameMkLst>
            <pc:docMk/>
            <pc:sldMk cId="0" sldId="7193"/>
            <ac:graphicFrameMk id="3" creationId="{437C596F-CB8A-E263-F7A8-B87759D9E5BF}"/>
          </ac:graphicFrameMkLst>
        </pc:graphicFrameChg>
      </pc:sldChg>
      <pc:sldChg chg="addSp delSp modSp mod ord modClrScheme chgLayout">
        <pc:chgData name="Laitila Kati" userId="3d49f0e3-bb9a-499f-8bf0-dadfb0792788" providerId="ADAL" clId="{12485943-E1FF-41D0-9696-A935218577B9}" dt="2023-05-25T13:26:36.325" v="501"/>
        <pc:sldMkLst>
          <pc:docMk/>
          <pc:sldMk cId="0" sldId="7194"/>
        </pc:sldMkLst>
        <pc:spChg chg="add del mod ord">
          <ac:chgData name="Laitila Kati" userId="3d49f0e3-bb9a-499f-8bf0-dadfb0792788" providerId="ADAL" clId="{12485943-E1FF-41D0-9696-A935218577B9}" dt="2023-05-25T09:02:10.860" v="434" actId="478"/>
          <ac:spMkLst>
            <pc:docMk/>
            <pc:sldMk cId="0" sldId="7194"/>
            <ac:spMk id="2" creationId="{E1D1474E-8309-88B9-0C5D-9F412EAA31EF}"/>
          </ac:spMkLst>
        </pc:spChg>
        <pc:spChg chg="add del mod">
          <ac:chgData name="Laitila Kati" userId="3d49f0e3-bb9a-499f-8bf0-dadfb0792788" providerId="ADAL" clId="{12485943-E1FF-41D0-9696-A935218577B9}" dt="2023-05-25T09:02:16.770" v="436" actId="478"/>
          <ac:spMkLst>
            <pc:docMk/>
            <pc:sldMk cId="0" sldId="7194"/>
            <ac:spMk id="4" creationId="{8227357D-F8DE-1AE2-C41E-659D22DCED94}"/>
          </ac:spMkLst>
        </pc:spChg>
        <pc:spChg chg="add del mod ord">
          <ac:chgData name="Laitila Kati" userId="3d49f0e3-bb9a-499f-8bf0-dadfb0792788" providerId="ADAL" clId="{12485943-E1FF-41D0-9696-A935218577B9}" dt="2023-05-25T09:02:29.730" v="440" actId="14100"/>
          <ac:spMkLst>
            <pc:docMk/>
            <pc:sldMk cId="0" sldId="7194"/>
            <ac:spMk id="37890" creationId="{6E158C57-B48F-304F-48DA-C56D1C4558BA}"/>
          </ac:spMkLst>
        </pc:spChg>
        <pc:picChg chg="mod ord">
          <ac:chgData name="Laitila Kati" userId="3d49f0e3-bb9a-499f-8bf0-dadfb0792788" providerId="ADAL" clId="{12485943-E1FF-41D0-9696-A935218577B9}" dt="2023-05-25T09:02:32.114" v="441" actId="1076"/>
          <ac:picMkLst>
            <pc:docMk/>
            <pc:sldMk cId="0" sldId="7194"/>
            <ac:picMk id="37891" creationId="{171C0D80-DEDB-2E8D-4576-57D964317214}"/>
          </ac:picMkLst>
        </pc:picChg>
        <pc:picChg chg="mod ord">
          <ac:chgData name="Laitila Kati" userId="3d49f0e3-bb9a-499f-8bf0-dadfb0792788" providerId="ADAL" clId="{12485943-E1FF-41D0-9696-A935218577B9}" dt="2023-05-25T09:02:35.561" v="442" actId="1076"/>
          <ac:picMkLst>
            <pc:docMk/>
            <pc:sldMk cId="0" sldId="7194"/>
            <ac:picMk id="37892" creationId="{DFA71C52-EEC0-A914-1985-19DBC55A912F}"/>
          </ac:picMkLst>
        </pc:picChg>
      </pc:sldChg>
      <pc:sldChg chg="modSp new del mod">
        <pc:chgData name="Laitila Kati" userId="3d49f0e3-bb9a-499f-8bf0-dadfb0792788" providerId="ADAL" clId="{12485943-E1FF-41D0-9696-A935218577B9}" dt="2023-05-25T13:28:32.966" v="521" actId="47"/>
        <pc:sldMkLst>
          <pc:docMk/>
          <pc:sldMk cId="1799315783" sldId="7195"/>
        </pc:sldMkLst>
        <pc:spChg chg="mod">
          <ac:chgData name="Laitila Kati" userId="3d49f0e3-bb9a-499f-8bf0-dadfb0792788" providerId="ADAL" clId="{12485943-E1FF-41D0-9696-A935218577B9}" dt="2023-05-25T08:00:34.664" v="146" actId="20577"/>
          <ac:spMkLst>
            <pc:docMk/>
            <pc:sldMk cId="1799315783" sldId="7195"/>
            <ac:spMk id="2" creationId="{747F5EA8-97C4-D391-4622-E6E7B96BFDDC}"/>
          </ac:spMkLst>
        </pc:spChg>
      </pc:sldChg>
      <pc:sldMasterChg chg="delSldLayout">
        <pc:chgData name="Laitila Kati" userId="3d49f0e3-bb9a-499f-8bf0-dadfb0792788" providerId="ADAL" clId="{12485943-E1FF-41D0-9696-A935218577B9}" dt="2023-05-25T13:28:01.927" v="515" actId="47"/>
        <pc:sldMasterMkLst>
          <pc:docMk/>
          <pc:sldMasterMk cId="1923731498" sldId="2147483648"/>
        </pc:sldMasterMkLst>
        <pc:sldLayoutChg chg="del">
          <pc:chgData name="Laitila Kati" userId="3d49f0e3-bb9a-499f-8bf0-dadfb0792788" providerId="ADAL" clId="{12485943-E1FF-41D0-9696-A935218577B9}" dt="2023-05-25T13:28:01.927" v="515" actId="47"/>
          <pc:sldLayoutMkLst>
            <pc:docMk/>
            <pc:sldMasterMk cId="1923731498" sldId="2147483648"/>
            <pc:sldLayoutMk cId="741484801" sldId="2147483695"/>
          </pc:sldLayoutMkLst>
        </pc:sldLayoutChg>
      </pc:sldMasterChg>
    </pc:docChg>
  </pc:docChgLst>
  <pc:docChgLst>
    <pc:chgData name="Laitila Kati" userId="3d49f0e3-bb9a-499f-8bf0-dadfb0792788" providerId="ADAL" clId="{A73E0917-C9E8-45D4-998F-A66705E9BDD8}"/>
    <pc:docChg chg="modSld modMainMaster">
      <pc:chgData name="Laitila Kati" userId="3d49f0e3-bb9a-499f-8bf0-dadfb0792788" providerId="ADAL" clId="{A73E0917-C9E8-45D4-998F-A66705E9BDD8}" dt="2024-02-21T17:32:11.596" v="227" actId="6549"/>
      <pc:docMkLst>
        <pc:docMk/>
      </pc:docMkLst>
      <pc:sldChg chg="addSp modSp mod">
        <pc:chgData name="Laitila Kati" userId="3d49f0e3-bb9a-499f-8bf0-dadfb0792788" providerId="ADAL" clId="{A73E0917-C9E8-45D4-998F-A66705E9BDD8}" dt="2024-02-21T17:12:55.678" v="101" actId="14100"/>
        <pc:sldMkLst>
          <pc:docMk/>
          <pc:sldMk cId="0" sldId="261"/>
        </pc:sldMkLst>
        <pc:graphicFrameChg chg="mod">
          <ac:chgData name="Laitila Kati" userId="3d49f0e3-bb9a-499f-8bf0-dadfb0792788" providerId="ADAL" clId="{A73E0917-C9E8-45D4-998F-A66705E9BDD8}" dt="2024-02-21T17:12:49.952" v="100"/>
          <ac:graphicFrameMkLst>
            <pc:docMk/>
            <pc:sldMk cId="0" sldId="261"/>
            <ac:graphicFrameMk id="2" creationId="{F8F7B6D0-3980-F431-21B5-CDEB90508124}"/>
          </ac:graphicFrameMkLst>
        </pc:graphicFrameChg>
        <pc:graphicFrameChg chg="mod">
          <ac:chgData name="Laitila Kati" userId="3d49f0e3-bb9a-499f-8bf0-dadfb0792788" providerId="ADAL" clId="{A73E0917-C9E8-45D4-998F-A66705E9BDD8}" dt="2024-02-21T17:10:44.775" v="8" actId="1076"/>
          <ac:graphicFrameMkLst>
            <pc:docMk/>
            <pc:sldMk cId="0" sldId="261"/>
            <ac:graphicFrameMk id="3" creationId="{1DCE8298-B3A0-C1B6-9A9F-4231A6F7DE68}"/>
          </ac:graphicFrameMkLst>
        </pc:graphicFrameChg>
        <pc:cxnChg chg="add mod">
          <ac:chgData name="Laitila Kati" userId="3d49f0e3-bb9a-499f-8bf0-dadfb0792788" providerId="ADAL" clId="{A73E0917-C9E8-45D4-998F-A66705E9BDD8}" dt="2024-02-21T17:12:55.678" v="101" actId="14100"/>
          <ac:cxnSpMkLst>
            <pc:docMk/>
            <pc:sldMk cId="0" sldId="261"/>
            <ac:cxnSpMk id="8" creationId="{661DA884-FF5F-D538-43D3-378BB2937B75}"/>
          </ac:cxnSpMkLst>
        </pc:cxnChg>
        <pc:cxnChg chg="mod">
          <ac:chgData name="Laitila Kati" userId="3d49f0e3-bb9a-499f-8bf0-dadfb0792788" providerId="ADAL" clId="{A73E0917-C9E8-45D4-998F-A66705E9BDD8}" dt="2024-02-21T17:12:32.253" v="98" actId="13822"/>
          <ac:cxnSpMkLst>
            <pc:docMk/>
            <pc:sldMk cId="0" sldId="261"/>
            <ac:cxnSpMk id="18453" creationId="{525D7BB1-3B42-A5CC-30AA-4DBF69471B42}"/>
          </ac:cxnSpMkLst>
        </pc:cxnChg>
        <pc:cxnChg chg="mod">
          <ac:chgData name="Laitila Kati" userId="3d49f0e3-bb9a-499f-8bf0-dadfb0792788" providerId="ADAL" clId="{A73E0917-C9E8-45D4-998F-A66705E9BDD8}" dt="2024-02-21T17:10:54.537" v="10" actId="14100"/>
          <ac:cxnSpMkLst>
            <pc:docMk/>
            <pc:sldMk cId="0" sldId="261"/>
            <ac:cxnSpMk id="18454" creationId="{08AE42C7-3234-9ABD-03C7-A8BA62F81F5B}"/>
          </ac:cxnSpMkLst>
        </pc:cxnChg>
      </pc:sldChg>
      <pc:sldChg chg="modNotesTx">
        <pc:chgData name="Laitila Kati" userId="3d49f0e3-bb9a-499f-8bf0-dadfb0792788" providerId="ADAL" clId="{A73E0917-C9E8-45D4-998F-A66705E9BDD8}" dt="2024-02-21T17:13:36.346" v="104" actId="113"/>
        <pc:sldMkLst>
          <pc:docMk/>
          <pc:sldMk cId="0" sldId="262"/>
        </pc:sldMkLst>
      </pc:sldChg>
      <pc:sldChg chg="modSp mod">
        <pc:chgData name="Laitila Kati" userId="3d49f0e3-bb9a-499f-8bf0-dadfb0792788" providerId="ADAL" clId="{A73E0917-C9E8-45D4-998F-A66705E9BDD8}" dt="2024-02-21T17:14:05.570" v="111" actId="6549"/>
        <pc:sldMkLst>
          <pc:docMk/>
          <pc:sldMk cId="0" sldId="280"/>
        </pc:sldMkLst>
        <pc:spChg chg="mod">
          <ac:chgData name="Laitila Kati" userId="3d49f0e3-bb9a-499f-8bf0-dadfb0792788" providerId="ADAL" clId="{A73E0917-C9E8-45D4-998F-A66705E9BDD8}" dt="2024-02-21T17:14:05.570" v="111" actId="6549"/>
          <ac:spMkLst>
            <pc:docMk/>
            <pc:sldMk cId="0" sldId="280"/>
            <ac:spMk id="22531" creationId="{A5FF6C14-5287-FC7F-589A-B2C596CD5E99}"/>
          </ac:spMkLst>
        </pc:spChg>
      </pc:sldChg>
      <pc:sldChg chg="modSp mod modNotesTx">
        <pc:chgData name="Laitila Kati" userId="3d49f0e3-bb9a-499f-8bf0-dadfb0792788" providerId="ADAL" clId="{A73E0917-C9E8-45D4-998F-A66705E9BDD8}" dt="2024-02-21T17:32:11.596" v="227" actId="6549"/>
        <pc:sldMkLst>
          <pc:docMk/>
          <pc:sldMk cId="0" sldId="281"/>
        </pc:sldMkLst>
        <pc:spChg chg="mod">
          <ac:chgData name="Laitila Kati" userId="3d49f0e3-bb9a-499f-8bf0-dadfb0792788" providerId="ADAL" clId="{A73E0917-C9E8-45D4-998F-A66705E9BDD8}" dt="2024-02-21T17:14:30.787" v="113" actId="20577"/>
          <ac:spMkLst>
            <pc:docMk/>
            <pc:sldMk cId="0" sldId="281"/>
            <ac:spMk id="24579" creationId="{0763FAFC-927C-E5E4-7E3B-04504CFBF733}"/>
          </ac:spMkLst>
        </pc:spChg>
      </pc:sldChg>
      <pc:sldMasterChg chg="modSp mod">
        <pc:chgData name="Laitila Kati" userId="3d49f0e3-bb9a-499f-8bf0-dadfb0792788" providerId="ADAL" clId="{A73E0917-C9E8-45D4-998F-A66705E9BDD8}" dt="2024-02-21T17:13:19.806" v="103" actId="20577"/>
        <pc:sldMasterMkLst>
          <pc:docMk/>
          <pc:sldMasterMk cId="1923731498" sldId="2147483648"/>
        </pc:sldMasterMkLst>
        <pc:spChg chg="mod">
          <ac:chgData name="Laitila Kati" userId="3d49f0e3-bb9a-499f-8bf0-dadfb0792788" providerId="ADAL" clId="{A73E0917-C9E8-45D4-998F-A66705E9BDD8}" dt="2024-02-21T17:13:19.806" v="103" actId="20577"/>
          <ac:spMkLst>
            <pc:docMk/>
            <pc:sldMasterMk cId="1923731498" sldId="2147483648"/>
            <ac:spMk id="14" creationId="{D4E3EEA6-F284-034E-8910-605416FAEBAF}"/>
          </ac:spMkLst>
        </pc:spChg>
      </pc:sldMasterChg>
    </pc:docChg>
  </pc:docChgLst>
  <pc:docChgLst>
    <pc:chgData name="Laitila Kati" userId="3d49f0e3-bb9a-499f-8bf0-dadfb0792788" providerId="ADAL" clId="{03EFA13A-D40E-4345-8B42-1B7243AD1277}"/>
    <pc:docChg chg="modSld">
      <pc:chgData name="Laitila Kati" userId="3d49f0e3-bb9a-499f-8bf0-dadfb0792788" providerId="ADAL" clId="{03EFA13A-D40E-4345-8B42-1B7243AD1277}" dt="2024-06-13T10:52:20.496" v="142" actId="20577"/>
      <pc:docMkLst>
        <pc:docMk/>
      </pc:docMkLst>
      <pc:sldChg chg="modSp">
        <pc:chgData name="Laitila Kati" userId="3d49f0e3-bb9a-499f-8bf0-dadfb0792788" providerId="ADAL" clId="{03EFA13A-D40E-4345-8B42-1B7243AD1277}" dt="2024-06-13T10:50:55.746" v="67" actId="20577"/>
        <pc:sldMkLst>
          <pc:docMk/>
          <pc:sldMk cId="0" sldId="261"/>
        </pc:sldMkLst>
        <pc:spChg chg="mod">
          <ac:chgData name="Laitila Kati" userId="3d49f0e3-bb9a-499f-8bf0-dadfb0792788" providerId="ADAL" clId="{03EFA13A-D40E-4345-8B42-1B7243AD1277}" dt="2024-06-13T10:50:55.746" v="67" actId="20577"/>
          <ac:spMkLst>
            <pc:docMk/>
            <pc:sldMk cId="0" sldId="261"/>
            <ac:spMk id="18455" creationId="{5C95E34B-E8B0-96CC-0E2B-AC0DB46DEC6B}"/>
          </ac:spMkLst>
        </pc:spChg>
      </pc:sldChg>
      <pc:sldChg chg="modSp mod">
        <pc:chgData name="Laitila Kati" userId="3d49f0e3-bb9a-499f-8bf0-dadfb0792788" providerId="ADAL" clId="{03EFA13A-D40E-4345-8B42-1B7243AD1277}" dt="2024-06-13T10:51:37.268" v="77" actId="6549"/>
        <pc:sldMkLst>
          <pc:docMk/>
          <pc:sldMk cId="0" sldId="275"/>
        </pc:sldMkLst>
        <pc:spChg chg="mod">
          <ac:chgData name="Laitila Kati" userId="3d49f0e3-bb9a-499f-8bf0-dadfb0792788" providerId="ADAL" clId="{03EFA13A-D40E-4345-8B42-1B7243AD1277}" dt="2024-06-13T10:51:37.268" v="77" actId="6549"/>
          <ac:spMkLst>
            <pc:docMk/>
            <pc:sldMk cId="0" sldId="275"/>
            <ac:spMk id="18434" creationId="{5385F91D-178A-4A33-DFAE-E3F3712651BA}"/>
          </ac:spMkLst>
        </pc:spChg>
      </pc:sldChg>
      <pc:sldChg chg="modNotesTx">
        <pc:chgData name="Laitila Kati" userId="3d49f0e3-bb9a-499f-8bf0-dadfb0792788" providerId="ADAL" clId="{03EFA13A-D40E-4345-8B42-1B7243AD1277}" dt="2024-06-13T10:34:22.432" v="66" actId="113"/>
        <pc:sldMkLst>
          <pc:docMk/>
          <pc:sldMk cId="2130261421" sldId="283"/>
        </pc:sldMkLst>
      </pc:sldChg>
      <pc:sldChg chg="modSp mod">
        <pc:chgData name="Laitila Kati" userId="3d49f0e3-bb9a-499f-8bf0-dadfb0792788" providerId="ADAL" clId="{03EFA13A-D40E-4345-8B42-1B7243AD1277}" dt="2024-06-13T10:52:20.496" v="142" actId="20577"/>
        <pc:sldMkLst>
          <pc:docMk/>
          <pc:sldMk cId="0" sldId="292"/>
        </pc:sldMkLst>
        <pc:spChg chg="mod">
          <ac:chgData name="Laitila Kati" userId="3d49f0e3-bb9a-499f-8bf0-dadfb0792788" providerId="ADAL" clId="{03EFA13A-D40E-4345-8B42-1B7243AD1277}" dt="2024-06-13T10:52:20.496" v="142" actId="20577"/>
          <ac:spMkLst>
            <pc:docMk/>
            <pc:sldMk cId="0" sldId="292"/>
            <ac:spMk id="26627" creationId="{874F9535-9A32-92A2-7B54-9B0893D5FEF5}"/>
          </ac:spMkLst>
        </pc:spChg>
      </pc:sldChg>
      <pc:sldChg chg="modSp mod">
        <pc:chgData name="Laitila Kati" userId="3d49f0e3-bb9a-499f-8bf0-dadfb0792788" providerId="ADAL" clId="{03EFA13A-D40E-4345-8B42-1B7243AD1277}" dt="2024-06-13T10:34:11.471" v="65" actId="1076"/>
        <pc:sldMkLst>
          <pc:docMk/>
          <pc:sldMk cId="0" sldId="304"/>
        </pc:sldMkLst>
        <pc:spChg chg="mod">
          <ac:chgData name="Laitila Kati" userId="3d49f0e3-bb9a-499f-8bf0-dadfb0792788" providerId="ADAL" clId="{03EFA13A-D40E-4345-8B42-1B7243AD1277}" dt="2024-06-13T10:34:07.849" v="64" actId="1076"/>
          <ac:spMkLst>
            <pc:docMk/>
            <pc:sldMk cId="0" sldId="304"/>
            <ac:spMk id="45058" creationId="{00000000-0000-0000-0000-000000000000}"/>
          </ac:spMkLst>
        </pc:spChg>
        <pc:spChg chg="mod">
          <ac:chgData name="Laitila Kati" userId="3d49f0e3-bb9a-499f-8bf0-dadfb0792788" providerId="ADAL" clId="{03EFA13A-D40E-4345-8B42-1B7243AD1277}" dt="2024-06-13T10:34:11.471" v="65" actId="1076"/>
          <ac:spMkLst>
            <pc:docMk/>
            <pc:sldMk cId="0" sldId="304"/>
            <ac:spMk id="45059" creationId="{00000000-0000-0000-0000-000000000000}"/>
          </ac:spMkLst>
        </pc:spChg>
      </pc:sldChg>
    </pc:docChg>
  </pc:docChgLst>
  <pc:docChgLst>
    <pc:chgData name="Laitila Kati" userId="3d49f0e3-bb9a-499f-8bf0-dadfb0792788" providerId="ADAL" clId="{DF8B4439-8C72-43D8-8795-F1635165C22D}"/>
    <pc:docChg chg="modSld">
      <pc:chgData name="Laitila Kati" userId="3d49f0e3-bb9a-499f-8bf0-dadfb0792788" providerId="ADAL" clId="{DF8B4439-8C72-43D8-8795-F1635165C22D}" dt="2024-03-07T14:45:25.504" v="121" actId="20577"/>
      <pc:docMkLst>
        <pc:docMk/>
      </pc:docMkLst>
      <pc:sldChg chg="modSp mod">
        <pc:chgData name="Laitila Kati" userId="3d49f0e3-bb9a-499f-8bf0-dadfb0792788" providerId="ADAL" clId="{DF8B4439-8C72-43D8-8795-F1635165C22D}" dt="2024-03-07T14:45:25.504" v="121" actId="20577"/>
        <pc:sldMkLst>
          <pc:docMk/>
          <pc:sldMk cId="0" sldId="272"/>
        </pc:sldMkLst>
        <pc:spChg chg="mod">
          <ac:chgData name="Laitila Kati" userId="3d49f0e3-bb9a-499f-8bf0-dadfb0792788" providerId="ADAL" clId="{DF8B4439-8C72-43D8-8795-F1635165C22D}" dt="2024-03-07T14:45:25.504" v="121" actId="20577"/>
          <ac:spMkLst>
            <pc:docMk/>
            <pc:sldMk cId="0" sldId="272"/>
            <ac:spMk id="39939" creationId="{C7713FAB-1C71-6429-C88A-1D392CB99D79}"/>
          </ac:spMkLst>
        </pc:spChg>
      </pc:sldChg>
      <pc:sldChg chg="modSp mod">
        <pc:chgData name="Laitila Kati" userId="3d49f0e3-bb9a-499f-8bf0-dadfb0792788" providerId="ADAL" clId="{DF8B4439-8C72-43D8-8795-F1635165C22D}" dt="2024-03-07T14:44:31.470" v="120" actId="20577"/>
        <pc:sldMkLst>
          <pc:docMk/>
          <pc:sldMk cId="0" sldId="275"/>
        </pc:sldMkLst>
        <pc:spChg chg="mod">
          <ac:chgData name="Laitila Kati" userId="3d49f0e3-bb9a-499f-8bf0-dadfb0792788" providerId="ADAL" clId="{DF8B4439-8C72-43D8-8795-F1635165C22D}" dt="2024-03-07T14:44:31.470" v="120" actId="20577"/>
          <ac:spMkLst>
            <pc:docMk/>
            <pc:sldMk cId="0" sldId="275"/>
            <ac:spMk id="18434" creationId="{5385F91D-178A-4A33-DFAE-E3F3712651BA}"/>
          </ac:spMkLst>
        </pc:spChg>
      </pc:sldChg>
      <pc:sldChg chg="modSp mod">
        <pc:chgData name="Laitila Kati" userId="3d49f0e3-bb9a-499f-8bf0-dadfb0792788" providerId="ADAL" clId="{DF8B4439-8C72-43D8-8795-F1635165C22D}" dt="2024-03-07T14:44:02.855" v="81" actId="20577"/>
        <pc:sldMkLst>
          <pc:docMk/>
          <pc:sldMk cId="0" sldId="7193"/>
        </pc:sldMkLst>
        <pc:graphicFrameChg chg="mod modGraphic">
          <ac:chgData name="Laitila Kati" userId="3d49f0e3-bb9a-499f-8bf0-dadfb0792788" providerId="ADAL" clId="{DF8B4439-8C72-43D8-8795-F1635165C22D}" dt="2024-03-07T14:44:02.855" v="81" actId="20577"/>
          <ac:graphicFrameMkLst>
            <pc:docMk/>
            <pc:sldMk cId="0" sldId="7193"/>
            <ac:graphicFrameMk id="3" creationId="{437C596F-CB8A-E263-F7A8-B87759D9E5BF}"/>
          </ac:graphicFrameMkLst>
        </pc:graphicFrameChg>
      </pc:sldChg>
    </pc:docChg>
  </pc:docChgLst>
  <pc:docChgLst>
    <pc:chgData name="Laitila Kati" userId="3d49f0e3-bb9a-499f-8bf0-dadfb0792788" providerId="ADAL" clId="{BAC2D13A-0994-4F90-B60E-115BBD334688}"/>
    <pc:docChg chg="modSld">
      <pc:chgData name="Laitila Kati" userId="3d49f0e3-bb9a-499f-8bf0-dadfb0792788" providerId="ADAL" clId="{BAC2D13A-0994-4F90-B60E-115BBD334688}" dt="2024-04-23T10:44:28" v="10" actId="20577"/>
      <pc:docMkLst>
        <pc:docMk/>
      </pc:docMkLst>
      <pc:sldChg chg="modSp mod">
        <pc:chgData name="Laitila Kati" userId="3d49f0e3-bb9a-499f-8bf0-dadfb0792788" providerId="ADAL" clId="{BAC2D13A-0994-4F90-B60E-115BBD334688}" dt="2024-04-23T10:44:28" v="10" actId="20577"/>
        <pc:sldMkLst>
          <pc:docMk/>
          <pc:sldMk cId="0" sldId="7193"/>
        </pc:sldMkLst>
        <pc:graphicFrameChg chg="modGraphic">
          <ac:chgData name="Laitila Kati" userId="3d49f0e3-bb9a-499f-8bf0-dadfb0792788" providerId="ADAL" clId="{BAC2D13A-0994-4F90-B60E-115BBD334688}" dt="2024-04-23T10:44:28" v="10" actId="20577"/>
          <ac:graphicFrameMkLst>
            <pc:docMk/>
            <pc:sldMk cId="0" sldId="7193"/>
            <ac:graphicFrameMk id="3" creationId="{437C596F-CB8A-E263-F7A8-B87759D9E5BF}"/>
          </ac:graphicFrameMkLst>
        </pc:graphicFrameChg>
      </pc:sldChg>
    </pc:docChg>
  </pc:docChgLst>
</pc:chgInfo>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E58E5FC-3AB8-4AA2-8E3A-59D013FAE940}" type="doc">
      <dgm:prSet loTypeId="urn:microsoft.com/office/officeart/2005/8/layout/orgChart1" loCatId="hierarchy" qsTypeId="urn:microsoft.com/office/officeart/2005/8/quickstyle/simple1" qsCatId="simple" csTypeId="urn:microsoft.com/office/officeart/2005/8/colors/accent1_2" csCatId="accent1" phldr="1"/>
      <dgm:spPr/>
      <dgm:t>
        <a:bodyPr/>
        <a:lstStyle/>
        <a:p>
          <a:endParaRPr lang="fi-FI"/>
        </a:p>
      </dgm:t>
    </dgm:pt>
    <dgm:pt modelId="{8C498FD3-6F56-4BBA-AFFD-8E070265AB5D}">
      <dgm:prSet custT="1"/>
      <dgm:spPr/>
      <dgm:t>
        <a:bodyPr/>
        <a:lstStyle/>
        <a:p>
          <a:pPr marL="0" marR="0" lvl="0" indent="0" algn="ctr" defTabSz="839788" rtl="0" eaLnBrk="1" fontAlgn="base" latinLnBrk="0" hangingPunct="1">
            <a:lnSpc>
              <a:spcPct val="100000"/>
            </a:lnSpc>
            <a:spcBef>
              <a:spcPct val="0"/>
            </a:spcBef>
            <a:spcAft>
              <a:spcPct val="0"/>
            </a:spcAft>
            <a:buClrTx/>
            <a:buSzTx/>
            <a:buFontTx/>
            <a:buNone/>
            <a:tabLst/>
          </a:pPr>
          <a:r>
            <a:rPr kumimoji="0" lang="fi-FI" altLang="en-US" sz="1300" b="1" i="0" u="none" strike="noStrike" cap="none" normalizeH="0" baseline="0" dirty="0" err="1">
              <a:ln>
                <a:noFill/>
              </a:ln>
              <a:solidFill>
                <a:schemeClr val="bg1"/>
              </a:solidFill>
              <a:effectLst/>
              <a:latin typeface="Verdana" pitchFamily="34" charset="0"/>
              <a:cs typeface="Arial" charset="0"/>
            </a:rPr>
            <a:t>VarPu-</a:t>
          </a:r>
          <a:endParaRPr kumimoji="0" lang="fi-FI" altLang="en-US" sz="1300" b="1" i="0" u="none" strike="noStrike" cap="none" normalizeH="0" baseline="0" dirty="0">
            <a:ln>
              <a:noFill/>
            </a:ln>
            <a:solidFill>
              <a:schemeClr val="bg1"/>
            </a:solidFill>
            <a:effectLst/>
            <a:latin typeface="Verdana" pitchFamily="34" charset="0"/>
            <a:cs typeface="Arial" charset="0"/>
          </a:endParaRPr>
        </a:p>
        <a:p>
          <a:pPr marL="0" marR="0" lvl="0" indent="0" algn="ctr" defTabSz="839788" rtl="0" eaLnBrk="1" fontAlgn="base" latinLnBrk="0" hangingPunct="1">
            <a:lnSpc>
              <a:spcPct val="100000"/>
            </a:lnSpc>
            <a:spcBef>
              <a:spcPct val="0"/>
            </a:spcBef>
            <a:spcAft>
              <a:spcPct val="0"/>
            </a:spcAft>
            <a:buClrTx/>
            <a:buSzTx/>
            <a:buFontTx/>
            <a:buNone/>
            <a:tabLst/>
          </a:pPr>
          <a:r>
            <a:rPr kumimoji="0" lang="fi-FI" altLang="en-US" sz="1300" b="1" i="0" u="none" strike="noStrike" cap="none" normalizeH="0" baseline="0" dirty="0">
              <a:ln>
                <a:noFill/>
              </a:ln>
              <a:solidFill>
                <a:schemeClr val="bg1"/>
              </a:solidFill>
              <a:effectLst/>
              <a:latin typeface="Verdana" pitchFamily="34" charset="0"/>
              <a:cs typeface="Arial" charset="0"/>
            </a:rPr>
            <a:t>kurssin </a:t>
          </a:r>
        </a:p>
        <a:p>
          <a:pPr marL="0" marR="0" lvl="0" indent="0" algn="ctr" defTabSz="839788" rtl="0" eaLnBrk="1" fontAlgn="base" latinLnBrk="0" hangingPunct="1">
            <a:lnSpc>
              <a:spcPct val="100000"/>
            </a:lnSpc>
            <a:spcBef>
              <a:spcPct val="0"/>
            </a:spcBef>
            <a:spcAft>
              <a:spcPct val="0"/>
            </a:spcAft>
            <a:buClrTx/>
            <a:buSzTx/>
            <a:buFontTx/>
            <a:buNone/>
            <a:tabLst/>
          </a:pPr>
          <a:r>
            <a:rPr kumimoji="0" lang="fi-FI" altLang="en-US" sz="1300" b="1" i="0" u="none" strike="noStrike" cap="none" normalizeH="0" baseline="0" dirty="0">
              <a:ln>
                <a:noFill/>
              </a:ln>
              <a:solidFill>
                <a:schemeClr val="bg1"/>
              </a:solidFill>
              <a:effectLst/>
              <a:latin typeface="Verdana" pitchFamily="34" charset="0"/>
              <a:cs typeface="Arial" charset="0"/>
            </a:rPr>
            <a:t>suorittaneet</a:t>
          </a:r>
        </a:p>
      </dgm:t>
    </dgm:pt>
    <dgm:pt modelId="{90997207-5318-4C97-A011-43BB31BFC7CE}" type="parTrans" cxnId="{4CA69AC0-1918-4FB1-BCED-A3678A80DCCD}">
      <dgm:prSet/>
      <dgm:spPr/>
      <dgm:t>
        <a:bodyPr/>
        <a:lstStyle/>
        <a:p>
          <a:endParaRPr lang="en-US"/>
        </a:p>
      </dgm:t>
    </dgm:pt>
    <dgm:pt modelId="{560417DB-B2EB-44A0-9A6F-74F3E8043622}" type="sibTrans" cxnId="{4CA69AC0-1918-4FB1-BCED-A3678A80DCCD}">
      <dgm:prSet/>
      <dgm:spPr/>
      <dgm:t>
        <a:bodyPr/>
        <a:lstStyle/>
        <a:p>
          <a:endParaRPr lang="en-US"/>
        </a:p>
      </dgm:t>
    </dgm:pt>
    <dgm:pt modelId="{1258C61C-E82A-4131-BF2F-3839F034CA24}">
      <dgm:prSet custT="1"/>
      <dgm:spPr/>
      <dgm:t>
        <a:bodyPr/>
        <a:lstStyle/>
        <a:p>
          <a:pPr marL="0" marR="0" lvl="0" indent="0" algn="ctr" defTabSz="839788" rtl="0" eaLnBrk="1" fontAlgn="base" latinLnBrk="0" hangingPunct="1">
            <a:lnSpc>
              <a:spcPct val="100000"/>
            </a:lnSpc>
            <a:spcBef>
              <a:spcPct val="0"/>
            </a:spcBef>
            <a:spcAft>
              <a:spcPct val="0"/>
            </a:spcAft>
            <a:buClrTx/>
            <a:buSzTx/>
            <a:buFontTx/>
            <a:buNone/>
            <a:tabLst/>
          </a:pPr>
          <a:r>
            <a:rPr kumimoji="0" lang="fi-FI" altLang="en-US" sz="1300" b="1" i="0" u="none" strike="noStrike" cap="none" normalizeH="0" baseline="0" dirty="0">
              <a:ln>
                <a:noFill/>
              </a:ln>
              <a:solidFill>
                <a:schemeClr val="bg1"/>
              </a:solidFill>
              <a:effectLst/>
              <a:latin typeface="Verdana" pitchFamily="34" charset="0"/>
              <a:cs typeface="Arial" charset="0"/>
            </a:rPr>
            <a:t>Erikoistuneet</a:t>
          </a:r>
        </a:p>
        <a:p>
          <a:pPr marL="0" marR="0" lvl="0" indent="0" algn="ctr" defTabSz="839788" rtl="0" eaLnBrk="1" fontAlgn="base" latinLnBrk="0" hangingPunct="1">
            <a:lnSpc>
              <a:spcPct val="100000"/>
            </a:lnSpc>
            <a:spcBef>
              <a:spcPct val="0"/>
            </a:spcBef>
            <a:spcAft>
              <a:spcPct val="0"/>
            </a:spcAft>
            <a:buClrTx/>
            <a:buSzTx/>
            <a:buFontTx/>
            <a:buNone/>
            <a:tabLst/>
          </a:pPr>
          <a:r>
            <a:rPr kumimoji="0" lang="fi-FI" altLang="en-US" sz="1300" b="1" i="0" u="none" strike="noStrike" cap="none" normalizeH="0" baseline="0" dirty="0">
              <a:ln>
                <a:noFill/>
              </a:ln>
              <a:solidFill>
                <a:schemeClr val="bg1"/>
              </a:solidFill>
              <a:effectLst/>
              <a:latin typeface="Verdana" pitchFamily="34" charset="0"/>
              <a:cs typeface="Arial" charset="0"/>
            </a:rPr>
            <a:t>ensiapu- </a:t>
          </a:r>
        </a:p>
        <a:p>
          <a:pPr marL="0" marR="0" lvl="0" indent="0" algn="ctr" defTabSz="839788" rtl="0" eaLnBrk="1" fontAlgn="base" latinLnBrk="0" hangingPunct="1">
            <a:lnSpc>
              <a:spcPct val="100000"/>
            </a:lnSpc>
            <a:spcBef>
              <a:spcPct val="0"/>
            </a:spcBef>
            <a:spcAft>
              <a:spcPct val="0"/>
            </a:spcAft>
            <a:buClrTx/>
            <a:buSzTx/>
            <a:buFontTx/>
            <a:buNone/>
            <a:tabLst/>
          </a:pPr>
          <a:r>
            <a:rPr kumimoji="0" lang="fi-FI" altLang="en-US" sz="1300" b="1" i="0" u="none" strike="noStrike" cap="none" normalizeH="0" baseline="0" dirty="0">
              <a:ln>
                <a:noFill/>
              </a:ln>
              <a:solidFill>
                <a:schemeClr val="bg1"/>
              </a:solidFill>
              <a:effectLst/>
              <a:latin typeface="Verdana" pitchFamily="34" charset="0"/>
              <a:cs typeface="Arial" charset="0"/>
            </a:rPr>
            <a:t>ja katu-</a:t>
          </a:r>
        </a:p>
        <a:p>
          <a:pPr marL="0" marR="0" lvl="0" indent="0" algn="ctr" defTabSz="839788" rtl="0" eaLnBrk="1" fontAlgn="base" latinLnBrk="0" hangingPunct="1">
            <a:lnSpc>
              <a:spcPct val="100000"/>
            </a:lnSpc>
            <a:spcBef>
              <a:spcPct val="0"/>
            </a:spcBef>
            <a:spcAft>
              <a:spcPct val="0"/>
            </a:spcAft>
            <a:buClrTx/>
            <a:buSzTx/>
            <a:buFontTx/>
            <a:buNone/>
            <a:tabLst/>
          </a:pPr>
          <a:r>
            <a:rPr kumimoji="0" lang="fi-FI" altLang="en-US" sz="1300" b="1" i="0" u="none" strike="noStrike" cap="none" normalizeH="0" baseline="0" dirty="0">
              <a:ln>
                <a:noFill/>
              </a:ln>
              <a:solidFill>
                <a:schemeClr val="bg1"/>
              </a:solidFill>
              <a:effectLst/>
              <a:latin typeface="Verdana" pitchFamily="34" charset="0"/>
              <a:cs typeface="Arial" charset="0"/>
            </a:rPr>
            <a:t>päivystäjät</a:t>
          </a:r>
        </a:p>
      </dgm:t>
    </dgm:pt>
    <dgm:pt modelId="{AD63BBB3-919D-491B-806C-6864502A2817}" type="parTrans" cxnId="{4A3B773C-9E95-4171-B5A6-C03594FD5A50}">
      <dgm:prSet/>
      <dgm:spPr/>
      <dgm:t>
        <a:bodyPr/>
        <a:lstStyle/>
        <a:p>
          <a:endParaRPr lang="en-US" sz="1300">
            <a:solidFill>
              <a:schemeClr val="bg1"/>
            </a:solidFill>
          </a:endParaRPr>
        </a:p>
      </dgm:t>
    </dgm:pt>
    <dgm:pt modelId="{25FB61AC-7D10-4B51-A3F0-AAC115003E7F}" type="sibTrans" cxnId="{4A3B773C-9E95-4171-B5A6-C03594FD5A50}">
      <dgm:prSet/>
      <dgm:spPr/>
      <dgm:t>
        <a:bodyPr/>
        <a:lstStyle/>
        <a:p>
          <a:endParaRPr lang="en-US"/>
        </a:p>
      </dgm:t>
    </dgm:pt>
    <dgm:pt modelId="{CA3EE6AA-886E-4EC6-93C4-5FC94C6030BD}">
      <dgm:prSet custT="1"/>
      <dgm:spPr/>
      <dgm:t>
        <a:bodyPr/>
        <a:lstStyle/>
        <a:p>
          <a:pPr marL="0" marR="0" lvl="0" indent="0" algn="ctr" defTabSz="839788" rtl="0" eaLnBrk="1" fontAlgn="base" latinLnBrk="0" hangingPunct="1">
            <a:lnSpc>
              <a:spcPct val="100000"/>
            </a:lnSpc>
            <a:spcBef>
              <a:spcPct val="0"/>
            </a:spcBef>
            <a:spcAft>
              <a:spcPct val="0"/>
            </a:spcAft>
            <a:buClrTx/>
            <a:buSzTx/>
            <a:buFontTx/>
            <a:buNone/>
            <a:tabLst/>
          </a:pPr>
          <a:r>
            <a:rPr kumimoji="0" lang="fi-FI" altLang="en-US" sz="1300" b="1" i="0" u="none" strike="noStrike" cap="none" normalizeH="0" baseline="0" dirty="0">
              <a:ln>
                <a:noFill/>
              </a:ln>
              <a:solidFill>
                <a:schemeClr val="bg1"/>
              </a:solidFill>
              <a:effectLst/>
              <a:latin typeface="Verdana" pitchFamily="34" charset="0"/>
              <a:cs typeface="Arial" charset="0"/>
            </a:rPr>
            <a:t>Erikoistuneet</a:t>
          </a:r>
        </a:p>
        <a:p>
          <a:pPr marL="0" marR="0" lvl="0" indent="0" algn="ctr" defTabSz="839788" rtl="0" eaLnBrk="1" fontAlgn="base" latinLnBrk="0" hangingPunct="1">
            <a:lnSpc>
              <a:spcPct val="100000"/>
            </a:lnSpc>
            <a:spcBef>
              <a:spcPct val="0"/>
            </a:spcBef>
            <a:spcAft>
              <a:spcPct val="0"/>
            </a:spcAft>
            <a:buClrTx/>
            <a:buSzTx/>
            <a:buFontTx/>
            <a:buNone/>
            <a:tabLst/>
          </a:pPr>
          <a:r>
            <a:rPr kumimoji="0" lang="fi-FI" altLang="en-US" sz="1300" b="1" i="0" u="none" strike="noStrike" cap="none" normalizeH="0" baseline="0" dirty="0">
              <a:ln>
                <a:noFill/>
              </a:ln>
              <a:solidFill>
                <a:schemeClr val="bg1"/>
              </a:solidFill>
              <a:effectLst/>
              <a:latin typeface="Verdana" pitchFamily="34" charset="0"/>
              <a:cs typeface="Arial" charset="0"/>
            </a:rPr>
            <a:t> muut toimijat:</a:t>
          </a:r>
        </a:p>
        <a:p>
          <a:pPr marL="0" marR="0" lvl="0" indent="0" algn="ctr" defTabSz="839788" rtl="0" eaLnBrk="1" fontAlgn="base" latinLnBrk="0" hangingPunct="1">
            <a:lnSpc>
              <a:spcPct val="100000"/>
            </a:lnSpc>
            <a:spcBef>
              <a:spcPct val="0"/>
            </a:spcBef>
            <a:spcAft>
              <a:spcPct val="0"/>
            </a:spcAft>
            <a:buClrTx/>
            <a:buSzTx/>
            <a:buFontTx/>
            <a:buNone/>
            <a:tabLst/>
          </a:pPr>
          <a:r>
            <a:rPr kumimoji="0" lang="fi-FI" altLang="en-US" sz="1300" b="0" i="0" u="none" strike="noStrike" cap="none" normalizeH="0" baseline="0" dirty="0">
              <a:ln>
                <a:noFill/>
              </a:ln>
              <a:solidFill>
                <a:schemeClr val="bg1"/>
              </a:solidFill>
              <a:effectLst/>
              <a:latin typeface="Verdana" pitchFamily="34" charset="0"/>
              <a:cs typeface="Arial" charset="0"/>
            </a:rPr>
            <a:t>turvatalo, Kontti, </a:t>
          </a:r>
        </a:p>
        <a:p>
          <a:pPr marL="0" marR="0" lvl="0" indent="0" algn="ctr" defTabSz="839788" rtl="0" eaLnBrk="1" fontAlgn="base" latinLnBrk="0" hangingPunct="1">
            <a:lnSpc>
              <a:spcPct val="100000"/>
            </a:lnSpc>
            <a:spcBef>
              <a:spcPct val="0"/>
            </a:spcBef>
            <a:spcAft>
              <a:spcPct val="0"/>
            </a:spcAft>
            <a:buClrTx/>
            <a:buSzTx/>
            <a:buFontTx/>
            <a:buNone/>
            <a:tabLst/>
          </a:pPr>
          <a:r>
            <a:rPr kumimoji="0" lang="fi-FI" altLang="en-US" sz="1300" b="0" i="0" u="none" strike="noStrike" cap="none" normalizeH="0" baseline="0" dirty="0">
              <a:ln>
                <a:noFill/>
              </a:ln>
              <a:solidFill>
                <a:schemeClr val="bg1"/>
              </a:solidFill>
              <a:effectLst/>
              <a:latin typeface="Verdana" pitchFamily="34" charset="0"/>
              <a:cs typeface="Arial" charset="0"/>
            </a:rPr>
            <a:t>vankila-</a:t>
          </a:r>
        </a:p>
        <a:p>
          <a:pPr marL="0" marR="0" lvl="0" indent="0" algn="ctr" defTabSz="839788" rtl="0" eaLnBrk="1" fontAlgn="base" latinLnBrk="0" hangingPunct="1">
            <a:lnSpc>
              <a:spcPct val="100000"/>
            </a:lnSpc>
            <a:spcBef>
              <a:spcPct val="0"/>
            </a:spcBef>
            <a:spcAft>
              <a:spcPct val="0"/>
            </a:spcAft>
            <a:buClrTx/>
            <a:buSzTx/>
            <a:buFontTx/>
            <a:buNone/>
            <a:tabLst/>
          </a:pPr>
          <a:r>
            <a:rPr kumimoji="0" lang="fi-FI" altLang="en-US" sz="1300" b="0" i="0" u="none" strike="noStrike" cap="none" normalizeH="0" baseline="0" dirty="0">
              <a:ln>
                <a:noFill/>
              </a:ln>
              <a:solidFill>
                <a:schemeClr val="bg1"/>
              </a:solidFill>
              <a:effectLst/>
              <a:latin typeface="Verdana" pitchFamily="34" charset="0"/>
              <a:cs typeface="Arial" charset="0"/>
            </a:rPr>
            <a:t>vierailijat jne.</a:t>
          </a:r>
        </a:p>
      </dgm:t>
    </dgm:pt>
    <dgm:pt modelId="{60235C86-BC69-425C-A44C-5CFC792AA261}" type="parTrans" cxnId="{8C1D1F49-001E-4848-BE71-442927BD251A}">
      <dgm:prSet/>
      <dgm:spPr/>
      <dgm:t>
        <a:bodyPr/>
        <a:lstStyle/>
        <a:p>
          <a:endParaRPr lang="en-US" sz="1300">
            <a:solidFill>
              <a:schemeClr val="bg1"/>
            </a:solidFill>
          </a:endParaRPr>
        </a:p>
      </dgm:t>
    </dgm:pt>
    <dgm:pt modelId="{F834B30D-FCBB-4239-843D-02F983D7BC97}" type="sibTrans" cxnId="{8C1D1F49-001E-4848-BE71-442927BD251A}">
      <dgm:prSet/>
      <dgm:spPr/>
      <dgm:t>
        <a:bodyPr/>
        <a:lstStyle/>
        <a:p>
          <a:endParaRPr lang="en-US"/>
        </a:p>
      </dgm:t>
    </dgm:pt>
    <dgm:pt modelId="{5B686612-0D88-4764-B07F-1B26B8D3BB4F}">
      <dgm:prSet custT="1"/>
      <dgm:spPr/>
      <dgm:t>
        <a:bodyPr/>
        <a:lstStyle/>
        <a:p>
          <a:pPr marL="0" marR="0" lvl="0" indent="0" algn="ctr" defTabSz="839788" rtl="0" eaLnBrk="1" fontAlgn="base" latinLnBrk="0" hangingPunct="1">
            <a:lnSpc>
              <a:spcPct val="100000"/>
            </a:lnSpc>
            <a:spcBef>
              <a:spcPct val="0"/>
            </a:spcBef>
            <a:spcAft>
              <a:spcPct val="0"/>
            </a:spcAft>
            <a:buClrTx/>
            <a:buSzTx/>
            <a:buFontTx/>
            <a:buNone/>
            <a:tabLst/>
          </a:pPr>
          <a:r>
            <a:rPr kumimoji="0" lang="fi-FI" altLang="en-US" sz="1300" b="1" i="0" u="none" strike="noStrike" cap="none" normalizeH="0" baseline="0" dirty="0">
              <a:ln>
                <a:noFill/>
              </a:ln>
              <a:solidFill>
                <a:schemeClr val="bg1"/>
              </a:solidFill>
              <a:effectLst/>
              <a:latin typeface="Verdana" pitchFamily="34" charset="0"/>
              <a:cs typeface="Arial" charset="0"/>
            </a:rPr>
            <a:t>Festari-</a:t>
          </a:r>
        </a:p>
        <a:p>
          <a:pPr marL="0" marR="0" lvl="0" indent="0" algn="ctr" defTabSz="839788" rtl="0" eaLnBrk="1" fontAlgn="base" latinLnBrk="0" hangingPunct="1">
            <a:lnSpc>
              <a:spcPct val="100000"/>
            </a:lnSpc>
            <a:spcBef>
              <a:spcPct val="0"/>
            </a:spcBef>
            <a:spcAft>
              <a:spcPct val="0"/>
            </a:spcAft>
            <a:buClrTx/>
            <a:buSzTx/>
            <a:buFontTx/>
            <a:buNone/>
            <a:tabLst/>
          </a:pPr>
          <a:r>
            <a:rPr kumimoji="0" lang="fi-FI" altLang="en-US" sz="1300" b="1" i="0" u="none" strike="noStrike" cap="none" normalizeH="0" baseline="0" dirty="0">
              <a:ln>
                <a:noFill/>
              </a:ln>
              <a:solidFill>
                <a:schemeClr val="bg1"/>
              </a:solidFill>
              <a:effectLst/>
              <a:latin typeface="Verdana" pitchFamily="34" charset="0"/>
              <a:cs typeface="Arial" charset="0"/>
            </a:rPr>
            <a:t>vapaa-</a:t>
          </a:r>
        </a:p>
        <a:p>
          <a:pPr marL="0" marR="0" lvl="0" indent="0" algn="ctr" defTabSz="839788" rtl="0" eaLnBrk="1" fontAlgn="base" latinLnBrk="0" hangingPunct="1">
            <a:lnSpc>
              <a:spcPct val="100000"/>
            </a:lnSpc>
            <a:spcBef>
              <a:spcPct val="0"/>
            </a:spcBef>
            <a:spcAft>
              <a:spcPct val="0"/>
            </a:spcAft>
            <a:buClrTx/>
            <a:buSzTx/>
            <a:buFontTx/>
            <a:buNone/>
            <a:tabLst/>
          </a:pPr>
          <a:r>
            <a:rPr kumimoji="0" lang="fi-FI" altLang="en-US" sz="1300" b="1" i="0" u="none" strike="noStrike" cap="none" normalizeH="0" baseline="0" dirty="0">
              <a:ln>
                <a:noFill/>
              </a:ln>
              <a:solidFill>
                <a:schemeClr val="bg1"/>
              </a:solidFill>
              <a:effectLst/>
              <a:latin typeface="Verdana" pitchFamily="34" charset="0"/>
              <a:cs typeface="Arial" charset="0"/>
            </a:rPr>
            <a:t>ehtoiset</a:t>
          </a:r>
        </a:p>
      </dgm:t>
    </dgm:pt>
    <dgm:pt modelId="{21BE5A81-D5CA-416E-AF56-AAF93F7A4EBC}" type="parTrans" cxnId="{7E076C01-46F7-418C-A00A-5F40B069461D}">
      <dgm:prSet/>
      <dgm:spPr/>
      <dgm:t>
        <a:bodyPr/>
        <a:lstStyle/>
        <a:p>
          <a:endParaRPr lang="en-US" sz="1300">
            <a:solidFill>
              <a:schemeClr val="bg1"/>
            </a:solidFill>
          </a:endParaRPr>
        </a:p>
      </dgm:t>
    </dgm:pt>
    <dgm:pt modelId="{905E8360-B797-43EB-9777-0278DEB3C13A}" type="sibTrans" cxnId="{7E076C01-46F7-418C-A00A-5F40B069461D}">
      <dgm:prSet/>
      <dgm:spPr/>
      <dgm:t>
        <a:bodyPr/>
        <a:lstStyle/>
        <a:p>
          <a:endParaRPr lang="en-US"/>
        </a:p>
      </dgm:t>
    </dgm:pt>
    <dgm:pt modelId="{A41B7F19-1C72-40CF-A627-406F82895906}">
      <dgm:prSet custT="1"/>
      <dgm:spPr/>
      <dgm:t>
        <a:bodyPr/>
        <a:lstStyle/>
        <a:p>
          <a:pPr marR="0" rtl="0" eaLnBrk="1" fontAlgn="base" latinLnBrk="0" hangingPunct="1">
            <a:buClrTx/>
            <a:buSzTx/>
            <a:buFontTx/>
            <a:buNone/>
            <a:tabLst/>
          </a:pPr>
          <a:r>
            <a:rPr kumimoji="0" lang="fi-FI" altLang="en-US" sz="1400" b="1" i="0" u="none" strike="noStrike" cap="none" normalizeH="0" baseline="0" dirty="0">
              <a:ln>
                <a:noFill/>
              </a:ln>
              <a:solidFill>
                <a:schemeClr val="bg1"/>
              </a:solidFill>
              <a:effectLst/>
              <a:latin typeface="Verdana" pitchFamily="34" charset="0"/>
              <a:cs typeface="Arial" charset="0"/>
            </a:rPr>
            <a:t>Päihteitä käyttävien ihmisten ensiapu-koulutus</a:t>
          </a:r>
        </a:p>
      </dgm:t>
    </dgm:pt>
    <dgm:pt modelId="{34462521-2C06-4FF5-9E09-E05B20F74254}" type="parTrans" cxnId="{E8715A01-6EC2-4E37-ADE1-462B9CFC6FBE}">
      <dgm:prSet custSzX="1446037" custSzY="404521"/>
      <dgm:spPr/>
      <dgm:t>
        <a:bodyPr/>
        <a:lstStyle/>
        <a:p>
          <a:endParaRPr lang="fi-FI"/>
        </a:p>
      </dgm:t>
    </dgm:pt>
    <dgm:pt modelId="{68674932-272B-4F5B-945E-43CE2C85EC98}" type="sibTrans" cxnId="{E8715A01-6EC2-4E37-ADE1-462B9CFC6FBE}">
      <dgm:prSet/>
      <dgm:spPr/>
      <dgm:t>
        <a:bodyPr/>
        <a:lstStyle/>
        <a:p>
          <a:endParaRPr lang="fi-FI"/>
        </a:p>
      </dgm:t>
    </dgm:pt>
    <dgm:pt modelId="{A6A59D59-AF67-4045-BBDA-C46FD5E8D80B}" type="pres">
      <dgm:prSet presAssocID="{1E58E5FC-3AB8-4AA2-8E3A-59D013FAE940}" presName="hierChild1" presStyleCnt="0">
        <dgm:presLayoutVars>
          <dgm:orgChart val="1"/>
          <dgm:chPref val="1"/>
          <dgm:dir/>
          <dgm:animOne val="branch"/>
          <dgm:animLvl val="lvl"/>
          <dgm:resizeHandles/>
        </dgm:presLayoutVars>
      </dgm:prSet>
      <dgm:spPr/>
    </dgm:pt>
    <dgm:pt modelId="{9BC18F2A-8D2A-474D-B945-C2DAECBE36D9}" type="pres">
      <dgm:prSet presAssocID="{8C498FD3-6F56-4BBA-AFFD-8E070265AB5D}" presName="hierRoot1" presStyleCnt="0">
        <dgm:presLayoutVars>
          <dgm:hierBranch/>
        </dgm:presLayoutVars>
      </dgm:prSet>
      <dgm:spPr/>
    </dgm:pt>
    <dgm:pt modelId="{1C4F1546-4995-4178-B552-15F0BAF2C20F}" type="pres">
      <dgm:prSet presAssocID="{8C498FD3-6F56-4BBA-AFFD-8E070265AB5D}" presName="rootComposite1" presStyleCnt="0"/>
      <dgm:spPr/>
    </dgm:pt>
    <dgm:pt modelId="{4E8C72CE-CB0C-4168-9DEB-662E92B6CA59}" type="pres">
      <dgm:prSet presAssocID="{8C498FD3-6F56-4BBA-AFFD-8E070265AB5D}" presName="rootText1" presStyleLbl="node0" presStyleIdx="0" presStyleCnt="2" custScaleX="54689" custScaleY="142686" custLinFactNeighborX="25121" custLinFactNeighborY="-22960">
        <dgm:presLayoutVars>
          <dgm:chPref val="3"/>
        </dgm:presLayoutVars>
      </dgm:prSet>
      <dgm:spPr/>
    </dgm:pt>
    <dgm:pt modelId="{9E2B98BE-7AD6-44EC-BAFD-46CC8B194B6F}" type="pres">
      <dgm:prSet presAssocID="{8C498FD3-6F56-4BBA-AFFD-8E070265AB5D}" presName="rootConnector1" presStyleLbl="node1" presStyleIdx="0" presStyleCnt="0"/>
      <dgm:spPr/>
    </dgm:pt>
    <dgm:pt modelId="{B97F9452-4340-418D-9E8D-32B2EB6AEF15}" type="pres">
      <dgm:prSet presAssocID="{8C498FD3-6F56-4BBA-AFFD-8E070265AB5D}" presName="hierChild2" presStyleCnt="0"/>
      <dgm:spPr/>
    </dgm:pt>
    <dgm:pt modelId="{FD66FD31-8C12-4419-9ECB-7295DC33C79A}" type="pres">
      <dgm:prSet presAssocID="{AD63BBB3-919D-491B-806C-6864502A2817}" presName="Name35" presStyleLbl="parChTrans1D2" presStyleIdx="0" presStyleCnt="3" custSzX="1446037" custSzY="404521"/>
      <dgm:spPr/>
    </dgm:pt>
    <dgm:pt modelId="{5E8CB200-9D2F-43A6-ADA1-D6A42AF0BFDD}" type="pres">
      <dgm:prSet presAssocID="{1258C61C-E82A-4131-BF2F-3839F034CA24}" presName="hierRoot2" presStyleCnt="0">
        <dgm:presLayoutVars>
          <dgm:hierBranch/>
        </dgm:presLayoutVars>
      </dgm:prSet>
      <dgm:spPr/>
    </dgm:pt>
    <dgm:pt modelId="{AC7136B8-7A9D-497E-B756-A4EACB63B446}" type="pres">
      <dgm:prSet presAssocID="{1258C61C-E82A-4131-BF2F-3839F034CA24}" presName="rootComposite" presStyleCnt="0"/>
      <dgm:spPr/>
    </dgm:pt>
    <dgm:pt modelId="{34808E82-4B84-4E16-9BBF-D2C9A6066D9B}" type="pres">
      <dgm:prSet presAssocID="{1258C61C-E82A-4131-BF2F-3839F034CA24}" presName="rootText" presStyleLbl="node2" presStyleIdx="0" presStyleCnt="3" custScaleX="54689" custScaleY="182074" custLinFactNeighborX="38839" custLinFactNeighborY="-30458">
        <dgm:presLayoutVars>
          <dgm:chPref val="3"/>
        </dgm:presLayoutVars>
      </dgm:prSet>
      <dgm:spPr/>
    </dgm:pt>
    <dgm:pt modelId="{A7216DC3-7836-4091-AE9B-00ED8287743A}" type="pres">
      <dgm:prSet presAssocID="{1258C61C-E82A-4131-BF2F-3839F034CA24}" presName="rootConnector" presStyleLbl="node2" presStyleIdx="0" presStyleCnt="3"/>
      <dgm:spPr/>
    </dgm:pt>
    <dgm:pt modelId="{3E586D60-2D79-409E-B6A3-92E901252375}" type="pres">
      <dgm:prSet presAssocID="{1258C61C-E82A-4131-BF2F-3839F034CA24}" presName="hierChild4" presStyleCnt="0"/>
      <dgm:spPr/>
    </dgm:pt>
    <dgm:pt modelId="{9442E168-EDE9-4FB2-AD4F-D4D581C89611}" type="pres">
      <dgm:prSet presAssocID="{1258C61C-E82A-4131-BF2F-3839F034CA24}" presName="hierChild5" presStyleCnt="0"/>
      <dgm:spPr/>
    </dgm:pt>
    <dgm:pt modelId="{8883CFB7-8C11-4F8A-8842-E88F482729CF}" type="pres">
      <dgm:prSet presAssocID="{60235C86-BC69-425C-A44C-5CFC792AA261}" presName="Name35" presStyleLbl="parChTrans1D2" presStyleIdx="1" presStyleCnt="3" custSzX="61028" custSzY="404521"/>
      <dgm:spPr/>
    </dgm:pt>
    <dgm:pt modelId="{DE633262-C738-4F6E-91AD-729ACB3994F1}" type="pres">
      <dgm:prSet presAssocID="{CA3EE6AA-886E-4EC6-93C4-5FC94C6030BD}" presName="hierRoot2" presStyleCnt="0">
        <dgm:presLayoutVars>
          <dgm:hierBranch/>
        </dgm:presLayoutVars>
      </dgm:prSet>
      <dgm:spPr/>
    </dgm:pt>
    <dgm:pt modelId="{3BC7A273-38EB-46E9-B99C-D1FB207C8DD5}" type="pres">
      <dgm:prSet presAssocID="{CA3EE6AA-886E-4EC6-93C4-5FC94C6030BD}" presName="rootComposite" presStyleCnt="0"/>
      <dgm:spPr/>
    </dgm:pt>
    <dgm:pt modelId="{EEA39E4B-03CF-469A-84E1-3332FEB10B07}" type="pres">
      <dgm:prSet presAssocID="{CA3EE6AA-886E-4EC6-93C4-5FC94C6030BD}" presName="rootText" presStyleLbl="node2" presStyleIdx="1" presStyleCnt="3" custScaleX="54689" custScaleY="182074" custLinFactNeighborX="19480" custLinFactNeighborY="-29414">
        <dgm:presLayoutVars>
          <dgm:chPref val="3"/>
        </dgm:presLayoutVars>
      </dgm:prSet>
      <dgm:spPr/>
    </dgm:pt>
    <dgm:pt modelId="{6EBC4CE3-2AF7-4BC2-B32B-45F74E110F02}" type="pres">
      <dgm:prSet presAssocID="{CA3EE6AA-886E-4EC6-93C4-5FC94C6030BD}" presName="rootConnector" presStyleLbl="node2" presStyleIdx="1" presStyleCnt="3"/>
      <dgm:spPr/>
    </dgm:pt>
    <dgm:pt modelId="{D8E6A319-9DA8-4231-BDD5-15B1F9C44FB5}" type="pres">
      <dgm:prSet presAssocID="{CA3EE6AA-886E-4EC6-93C4-5FC94C6030BD}" presName="hierChild4" presStyleCnt="0"/>
      <dgm:spPr/>
    </dgm:pt>
    <dgm:pt modelId="{707B760A-C830-4EFA-8DD2-ED6118C77264}" type="pres">
      <dgm:prSet presAssocID="{CA3EE6AA-886E-4EC6-93C4-5FC94C6030BD}" presName="hierChild5" presStyleCnt="0"/>
      <dgm:spPr/>
    </dgm:pt>
    <dgm:pt modelId="{D13ABCC5-AA2D-491B-9C09-9DE8D20B4A8C}" type="pres">
      <dgm:prSet presAssocID="{21BE5A81-D5CA-416E-AF56-AAF93F7A4EBC}" presName="Name35" presStyleLbl="parChTrans1D2" presStyleIdx="2" presStyleCnt="3" custSzX="1446037" custSzY="404521"/>
      <dgm:spPr/>
    </dgm:pt>
    <dgm:pt modelId="{9FC3F9D9-4AFC-4F1A-838A-45F0A3DA83DE}" type="pres">
      <dgm:prSet presAssocID="{5B686612-0D88-4764-B07F-1B26B8D3BB4F}" presName="hierRoot2" presStyleCnt="0">
        <dgm:presLayoutVars>
          <dgm:hierBranch/>
        </dgm:presLayoutVars>
      </dgm:prSet>
      <dgm:spPr/>
    </dgm:pt>
    <dgm:pt modelId="{6FE6DA12-55A7-482F-870F-5BEA845F1872}" type="pres">
      <dgm:prSet presAssocID="{5B686612-0D88-4764-B07F-1B26B8D3BB4F}" presName="rootComposite" presStyleCnt="0"/>
      <dgm:spPr/>
    </dgm:pt>
    <dgm:pt modelId="{A10924FA-2186-49E9-B058-4F829C861E58}" type="pres">
      <dgm:prSet presAssocID="{5B686612-0D88-4764-B07F-1B26B8D3BB4F}" presName="rootText" presStyleLbl="node2" presStyleIdx="2" presStyleCnt="3" custScaleX="54689" custScaleY="182074" custLinFactNeighborX="172" custLinFactNeighborY="-25773">
        <dgm:presLayoutVars>
          <dgm:chPref val="3"/>
        </dgm:presLayoutVars>
      </dgm:prSet>
      <dgm:spPr/>
    </dgm:pt>
    <dgm:pt modelId="{3F8D21F0-5DFA-4C69-AB73-2D2C95758382}" type="pres">
      <dgm:prSet presAssocID="{5B686612-0D88-4764-B07F-1B26B8D3BB4F}" presName="rootConnector" presStyleLbl="node2" presStyleIdx="2" presStyleCnt="3"/>
      <dgm:spPr/>
    </dgm:pt>
    <dgm:pt modelId="{D3991B20-733A-4CBC-A785-030585FCFF8D}" type="pres">
      <dgm:prSet presAssocID="{5B686612-0D88-4764-B07F-1B26B8D3BB4F}" presName="hierChild4" presStyleCnt="0"/>
      <dgm:spPr/>
    </dgm:pt>
    <dgm:pt modelId="{43CFE6AB-C627-4A6B-BE22-4BC473FEE3F2}" type="pres">
      <dgm:prSet presAssocID="{5B686612-0D88-4764-B07F-1B26B8D3BB4F}" presName="hierChild5" presStyleCnt="0"/>
      <dgm:spPr/>
    </dgm:pt>
    <dgm:pt modelId="{63B972AA-9805-488B-8EF7-05EE5477AA5E}" type="pres">
      <dgm:prSet presAssocID="{8C498FD3-6F56-4BBA-AFFD-8E070265AB5D}" presName="hierChild3" presStyleCnt="0"/>
      <dgm:spPr/>
    </dgm:pt>
    <dgm:pt modelId="{F643E9A4-74FB-4323-ABE2-8B2F7B7DCB2A}" type="pres">
      <dgm:prSet presAssocID="{A41B7F19-1C72-40CF-A627-406F82895906}" presName="hierRoot1" presStyleCnt="0">
        <dgm:presLayoutVars>
          <dgm:hierBranch val="init"/>
        </dgm:presLayoutVars>
      </dgm:prSet>
      <dgm:spPr/>
    </dgm:pt>
    <dgm:pt modelId="{AA0BEAFD-E9B5-4E1D-BEF0-45B8C1CD97AA}" type="pres">
      <dgm:prSet presAssocID="{A41B7F19-1C72-40CF-A627-406F82895906}" presName="rootComposite1" presStyleCnt="0"/>
      <dgm:spPr/>
    </dgm:pt>
    <dgm:pt modelId="{33938922-B3DA-468C-B616-835B37CDD894}" type="pres">
      <dgm:prSet presAssocID="{A41B7F19-1C72-40CF-A627-406F82895906}" presName="rootText1" presStyleLbl="node0" presStyleIdx="1" presStyleCnt="2" custScaleX="54689" custScaleY="179834" custLinFactX="-74819" custLinFactY="57533" custLinFactNeighborX="-100000" custLinFactNeighborY="100000">
        <dgm:presLayoutVars>
          <dgm:chPref val="3"/>
        </dgm:presLayoutVars>
      </dgm:prSet>
      <dgm:spPr/>
    </dgm:pt>
    <dgm:pt modelId="{9CD3BE48-1B62-4312-AF11-AE402813B5B5}" type="pres">
      <dgm:prSet presAssocID="{A41B7F19-1C72-40CF-A627-406F82895906}" presName="rootConnector1" presStyleLbl="node1" presStyleIdx="0" presStyleCnt="0"/>
      <dgm:spPr/>
    </dgm:pt>
    <dgm:pt modelId="{C0CA50C5-8679-4832-AA6B-65EBE59BCD19}" type="pres">
      <dgm:prSet presAssocID="{A41B7F19-1C72-40CF-A627-406F82895906}" presName="hierChild2" presStyleCnt="0"/>
      <dgm:spPr/>
    </dgm:pt>
    <dgm:pt modelId="{7CC70F9D-639A-4A94-B9EB-6AC07CFA4F7F}" type="pres">
      <dgm:prSet presAssocID="{A41B7F19-1C72-40CF-A627-406F82895906}" presName="hierChild3" presStyleCnt="0"/>
      <dgm:spPr/>
    </dgm:pt>
  </dgm:ptLst>
  <dgm:cxnLst>
    <dgm:cxn modelId="{17948400-0C2A-4DA9-8AF5-503E67D64875}" type="presOf" srcId="{5B686612-0D88-4764-B07F-1B26B8D3BB4F}" destId="{A10924FA-2186-49E9-B058-4F829C861E58}" srcOrd="0" destOrd="0" presId="urn:microsoft.com/office/officeart/2005/8/layout/orgChart1"/>
    <dgm:cxn modelId="{7E076C01-46F7-418C-A00A-5F40B069461D}" srcId="{8C498FD3-6F56-4BBA-AFFD-8E070265AB5D}" destId="{5B686612-0D88-4764-B07F-1B26B8D3BB4F}" srcOrd="2" destOrd="0" parTransId="{21BE5A81-D5CA-416E-AF56-AAF93F7A4EBC}" sibTransId="{905E8360-B797-43EB-9777-0278DEB3C13A}"/>
    <dgm:cxn modelId="{E8715A01-6EC2-4E37-ADE1-462B9CFC6FBE}" srcId="{1E58E5FC-3AB8-4AA2-8E3A-59D013FAE940}" destId="{A41B7F19-1C72-40CF-A627-406F82895906}" srcOrd="1" destOrd="0" parTransId="{34462521-2C06-4FF5-9E09-E05B20F74254}" sibTransId="{68674932-272B-4F5B-945E-43CE2C85EC98}"/>
    <dgm:cxn modelId="{E4427F0D-AF2E-4231-9385-DF1CD5671521}" type="presOf" srcId="{60235C86-BC69-425C-A44C-5CFC792AA261}" destId="{8883CFB7-8C11-4F8A-8842-E88F482729CF}" srcOrd="0" destOrd="0" presId="urn:microsoft.com/office/officeart/2005/8/layout/orgChart1"/>
    <dgm:cxn modelId="{8AC39B2C-5356-4DBC-A76F-B1C1770EBC21}" type="presOf" srcId="{AD63BBB3-919D-491B-806C-6864502A2817}" destId="{FD66FD31-8C12-4419-9ECB-7295DC33C79A}" srcOrd="0" destOrd="0" presId="urn:microsoft.com/office/officeart/2005/8/layout/orgChart1"/>
    <dgm:cxn modelId="{F465603B-EB65-4C7C-8B87-DF4B2B73D26F}" type="presOf" srcId="{5B686612-0D88-4764-B07F-1B26B8D3BB4F}" destId="{3F8D21F0-5DFA-4C69-AB73-2D2C95758382}" srcOrd="1" destOrd="0" presId="urn:microsoft.com/office/officeart/2005/8/layout/orgChart1"/>
    <dgm:cxn modelId="{4A3B773C-9E95-4171-B5A6-C03594FD5A50}" srcId="{8C498FD3-6F56-4BBA-AFFD-8E070265AB5D}" destId="{1258C61C-E82A-4131-BF2F-3839F034CA24}" srcOrd="0" destOrd="0" parTransId="{AD63BBB3-919D-491B-806C-6864502A2817}" sibTransId="{25FB61AC-7D10-4B51-A3F0-AAC115003E7F}"/>
    <dgm:cxn modelId="{8E025A3C-54E2-4E32-9932-61F5D7F4A341}" type="presOf" srcId="{8C498FD3-6F56-4BBA-AFFD-8E070265AB5D}" destId="{9E2B98BE-7AD6-44EC-BAFD-46CC8B194B6F}" srcOrd="1" destOrd="0" presId="urn:microsoft.com/office/officeart/2005/8/layout/orgChart1"/>
    <dgm:cxn modelId="{CEC00744-1AEA-4C00-B1BF-A43627489CD6}" type="presOf" srcId="{8C498FD3-6F56-4BBA-AFFD-8E070265AB5D}" destId="{4E8C72CE-CB0C-4168-9DEB-662E92B6CA59}" srcOrd="0" destOrd="0" presId="urn:microsoft.com/office/officeart/2005/8/layout/orgChart1"/>
    <dgm:cxn modelId="{8C1D1F49-001E-4848-BE71-442927BD251A}" srcId="{8C498FD3-6F56-4BBA-AFFD-8E070265AB5D}" destId="{CA3EE6AA-886E-4EC6-93C4-5FC94C6030BD}" srcOrd="1" destOrd="0" parTransId="{60235C86-BC69-425C-A44C-5CFC792AA261}" sibTransId="{F834B30D-FCBB-4239-843D-02F983D7BC97}"/>
    <dgm:cxn modelId="{6EEFAC4B-7D98-41AA-88DD-0541FA8B7058}" type="presOf" srcId="{1258C61C-E82A-4131-BF2F-3839F034CA24}" destId="{A7216DC3-7836-4091-AE9B-00ED8287743A}" srcOrd="1" destOrd="0" presId="urn:microsoft.com/office/officeart/2005/8/layout/orgChart1"/>
    <dgm:cxn modelId="{3BDBC86D-BF62-40B0-890E-36B74E7A0482}" type="presOf" srcId="{A41B7F19-1C72-40CF-A627-406F82895906}" destId="{33938922-B3DA-468C-B616-835B37CDD894}" srcOrd="0" destOrd="0" presId="urn:microsoft.com/office/officeart/2005/8/layout/orgChart1"/>
    <dgm:cxn modelId="{65BC6270-BE74-4174-BE79-5606DEBD97DB}" type="presOf" srcId="{1258C61C-E82A-4131-BF2F-3839F034CA24}" destId="{34808E82-4B84-4E16-9BBF-D2C9A6066D9B}" srcOrd="0" destOrd="0" presId="urn:microsoft.com/office/officeart/2005/8/layout/orgChart1"/>
    <dgm:cxn modelId="{FE847E79-0A97-45A1-B6C8-763F61825110}" type="presOf" srcId="{21BE5A81-D5CA-416E-AF56-AAF93F7A4EBC}" destId="{D13ABCC5-AA2D-491B-9C09-9DE8D20B4A8C}" srcOrd="0" destOrd="0" presId="urn:microsoft.com/office/officeart/2005/8/layout/orgChart1"/>
    <dgm:cxn modelId="{70B2B6BF-779A-4E1A-9E4C-63C3CFBA5299}" type="presOf" srcId="{1E58E5FC-3AB8-4AA2-8E3A-59D013FAE940}" destId="{A6A59D59-AF67-4045-BBDA-C46FD5E8D80B}" srcOrd="0" destOrd="0" presId="urn:microsoft.com/office/officeart/2005/8/layout/orgChart1"/>
    <dgm:cxn modelId="{4CA69AC0-1918-4FB1-BCED-A3678A80DCCD}" srcId="{1E58E5FC-3AB8-4AA2-8E3A-59D013FAE940}" destId="{8C498FD3-6F56-4BBA-AFFD-8E070265AB5D}" srcOrd="0" destOrd="0" parTransId="{90997207-5318-4C97-A011-43BB31BFC7CE}" sibTransId="{560417DB-B2EB-44A0-9A6F-74F3E8043622}"/>
    <dgm:cxn modelId="{E8B994C8-2695-4997-9134-5BD033E99256}" type="presOf" srcId="{CA3EE6AA-886E-4EC6-93C4-5FC94C6030BD}" destId="{6EBC4CE3-2AF7-4BC2-B32B-45F74E110F02}" srcOrd="1" destOrd="0" presId="urn:microsoft.com/office/officeart/2005/8/layout/orgChart1"/>
    <dgm:cxn modelId="{16722CD0-C205-483B-9B0B-66DEB5FB1CFC}" type="presOf" srcId="{A41B7F19-1C72-40CF-A627-406F82895906}" destId="{9CD3BE48-1B62-4312-AF11-AE402813B5B5}" srcOrd="1" destOrd="0" presId="urn:microsoft.com/office/officeart/2005/8/layout/orgChart1"/>
    <dgm:cxn modelId="{A50C9CD3-5320-415C-8E34-0AD425A54E88}" type="presOf" srcId="{CA3EE6AA-886E-4EC6-93C4-5FC94C6030BD}" destId="{EEA39E4B-03CF-469A-84E1-3332FEB10B07}" srcOrd="0" destOrd="0" presId="urn:microsoft.com/office/officeart/2005/8/layout/orgChart1"/>
    <dgm:cxn modelId="{F185A134-2BC7-4B39-B486-0DFDCF47DE3E}" type="presParOf" srcId="{A6A59D59-AF67-4045-BBDA-C46FD5E8D80B}" destId="{9BC18F2A-8D2A-474D-B945-C2DAECBE36D9}" srcOrd="0" destOrd="0" presId="urn:microsoft.com/office/officeart/2005/8/layout/orgChart1"/>
    <dgm:cxn modelId="{C245E41F-8691-42AD-BBA7-71F7F0DE9D5B}" type="presParOf" srcId="{9BC18F2A-8D2A-474D-B945-C2DAECBE36D9}" destId="{1C4F1546-4995-4178-B552-15F0BAF2C20F}" srcOrd="0" destOrd="0" presId="urn:microsoft.com/office/officeart/2005/8/layout/orgChart1"/>
    <dgm:cxn modelId="{2282B0A6-CFC9-4F4D-9A7E-6E775CE243FC}" type="presParOf" srcId="{1C4F1546-4995-4178-B552-15F0BAF2C20F}" destId="{4E8C72CE-CB0C-4168-9DEB-662E92B6CA59}" srcOrd="0" destOrd="0" presId="urn:microsoft.com/office/officeart/2005/8/layout/orgChart1"/>
    <dgm:cxn modelId="{2DA46DE2-92F0-4762-ADB2-26A96BF17E8E}" type="presParOf" srcId="{1C4F1546-4995-4178-B552-15F0BAF2C20F}" destId="{9E2B98BE-7AD6-44EC-BAFD-46CC8B194B6F}" srcOrd="1" destOrd="0" presId="urn:microsoft.com/office/officeart/2005/8/layout/orgChart1"/>
    <dgm:cxn modelId="{B735B808-5717-46C9-AF79-F39E30BCB96F}" type="presParOf" srcId="{9BC18F2A-8D2A-474D-B945-C2DAECBE36D9}" destId="{B97F9452-4340-418D-9E8D-32B2EB6AEF15}" srcOrd="1" destOrd="0" presId="urn:microsoft.com/office/officeart/2005/8/layout/orgChart1"/>
    <dgm:cxn modelId="{43C61CB7-5C4A-46ED-A5F6-E42CD63C1935}" type="presParOf" srcId="{B97F9452-4340-418D-9E8D-32B2EB6AEF15}" destId="{FD66FD31-8C12-4419-9ECB-7295DC33C79A}" srcOrd="0" destOrd="0" presId="urn:microsoft.com/office/officeart/2005/8/layout/orgChart1"/>
    <dgm:cxn modelId="{B83AA03A-E981-4F0F-9B5C-562A40ADFDE9}" type="presParOf" srcId="{B97F9452-4340-418D-9E8D-32B2EB6AEF15}" destId="{5E8CB200-9D2F-43A6-ADA1-D6A42AF0BFDD}" srcOrd="1" destOrd="0" presId="urn:microsoft.com/office/officeart/2005/8/layout/orgChart1"/>
    <dgm:cxn modelId="{3C754725-A8FC-4071-AE46-2CA782E6E015}" type="presParOf" srcId="{5E8CB200-9D2F-43A6-ADA1-D6A42AF0BFDD}" destId="{AC7136B8-7A9D-497E-B756-A4EACB63B446}" srcOrd="0" destOrd="0" presId="urn:microsoft.com/office/officeart/2005/8/layout/orgChart1"/>
    <dgm:cxn modelId="{662A3EB0-6411-4CBE-A4F4-94D4285A7513}" type="presParOf" srcId="{AC7136B8-7A9D-497E-B756-A4EACB63B446}" destId="{34808E82-4B84-4E16-9BBF-D2C9A6066D9B}" srcOrd="0" destOrd="0" presId="urn:microsoft.com/office/officeart/2005/8/layout/orgChart1"/>
    <dgm:cxn modelId="{29B11A86-F8F7-45D3-8881-40F3E75C249D}" type="presParOf" srcId="{AC7136B8-7A9D-497E-B756-A4EACB63B446}" destId="{A7216DC3-7836-4091-AE9B-00ED8287743A}" srcOrd="1" destOrd="0" presId="urn:microsoft.com/office/officeart/2005/8/layout/orgChart1"/>
    <dgm:cxn modelId="{508E2CDA-6DA9-4B24-BA94-C030E545B3B4}" type="presParOf" srcId="{5E8CB200-9D2F-43A6-ADA1-D6A42AF0BFDD}" destId="{3E586D60-2D79-409E-B6A3-92E901252375}" srcOrd="1" destOrd="0" presId="urn:microsoft.com/office/officeart/2005/8/layout/orgChart1"/>
    <dgm:cxn modelId="{6EAC1745-565F-46CA-8836-D17A2E353B19}" type="presParOf" srcId="{5E8CB200-9D2F-43A6-ADA1-D6A42AF0BFDD}" destId="{9442E168-EDE9-4FB2-AD4F-D4D581C89611}" srcOrd="2" destOrd="0" presId="urn:microsoft.com/office/officeart/2005/8/layout/orgChart1"/>
    <dgm:cxn modelId="{A5C0B04E-4662-4986-BCB6-F6D260C83221}" type="presParOf" srcId="{B97F9452-4340-418D-9E8D-32B2EB6AEF15}" destId="{8883CFB7-8C11-4F8A-8842-E88F482729CF}" srcOrd="2" destOrd="0" presId="urn:microsoft.com/office/officeart/2005/8/layout/orgChart1"/>
    <dgm:cxn modelId="{91C2E343-05AC-410F-9B3C-004F07B38A89}" type="presParOf" srcId="{B97F9452-4340-418D-9E8D-32B2EB6AEF15}" destId="{DE633262-C738-4F6E-91AD-729ACB3994F1}" srcOrd="3" destOrd="0" presId="urn:microsoft.com/office/officeart/2005/8/layout/orgChart1"/>
    <dgm:cxn modelId="{727F1A7D-C4D8-42B8-B4AD-0E1212243564}" type="presParOf" srcId="{DE633262-C738-4F6E-91AD-729ACB3994F1}" destId="{3BC7A273-38EB-46E9-B99C-D1FB207C8DD5}" srcOrd="0" destOrd="0" presId="urn:microsoft.com/office/officeart/2005/8/layout/orgChart1"/>
    <dgm:cxn modelId="{1B60948A-3821-4222-90DB-445B6129D433}" type="presParOf" srcId="{3BC7A273-38EB-46E9-B99C-D1FB207C8DD5}" destId="{EEA39E4B-03CF-469A-84E1-3332FEB10B07}" srcOrd="0" destOrd="0" presId="urn:microsoft.com/office/officeart/2005/8/layout/orgChart1"/>
    <dgm:cxn modelId="{2D01D3FA-690D-40B9-A333-F214990ED3C0}" type="presParOf" srcId="{3BC7A273-38EB-46E9-B99C-D1FB207C8DD5}" destId="{6EBC4CE3-2AF7-4BC2-B32B-45F74E110F02}" srcOrd="1" destOrd="0" presId="urn:microsoft.com/office/officeart/2005/8/layout/orgChart1"/>
    <dgm:cxn modelId="{69C3214F-D921-45FC-BF7F-FE45E1700B93}" type="presParOf" srcId="{DE633262-C738-4F6E-91AD-729ACB3994F1}" destId="{D8E6A319-9DA8-4231-BDD5-15B1F9C44FB5}" srcOrd="1" destOrd="0" presId="urn:microsoft.com/office/officeart/2005/8/layout/orgChart1"/>
    <dgm:cxn modelId="{E8D08B5C-C614-4EF4-A308-0100A72950D2}" type="presParOf" srcId="{DE633262-C738-4F6E-91AD-729ACB3994F1}" destId="{707B760A-C830-4EFA-8DD2-ED6118C77264}" srcOrd="2" destOrd="0" presId="urn:microsoft.com/office/officeart/2005/8/layout/orgChart1"/>
    <dgm:cxn modelId="{08CBF2D2-BA07-413C-98FA-E46CBCCF8053}" type="presParOf" srcId="{B97F9452-4340-418D-9E8D-32B2EB6AEF15}" destId="{D13ABCC5-AA2D-491B-9C09-9DE8D20B4A8C}" srcOrd="4" destOrd="0" presId="urn:microsoft.com/office/officeart/2005/8/layout/orgChart1"/>
    <dgm:cxn modelId="{A83F6372-843B-4449-BDEC-B635D0891884}" type="presParOf" srcId="{B97F9452-4340-418D-9E8D-32B2EB6AEF15}" destId="{9FC3F9D9-4AFC-4F1A-838A-45F0A3DA83DE}" srcOrd="5" destOrd="0" presId="urn:microsoft.com/office/officeart/2005/8/layout/orgChart1"/>
    <dgm:cxn modelId="{C5EBE416-DB1A-4565-94C7-14742A0CCEFF}" type="presParOf" srcId="{9FC3F9D9-4AFC-4F1A-838A-45F0A3DA83DE}" destId="{6FE6DA12-55A7-482F-870F-5BEA845F1872}" srcOrd="0" destOrd="0" presId="urn:microsoft.com/office/officeart/2005/8/layout/orgChart1"/>
    <dgm:cxn modelId="{4EB658CC-15C1-4FB5-8BD9-0915E8E5BF2D}" type="presParOf" srcId="{6FE6DA12-55A7-482F-870F-5BEA845F1872}" destId="{A10924FA-2186-49E9-B058-4F829C861E58}" srcOrd="0" destOrd="0" presId="urn:microsoft.com/office/officeart/2005/8/layout/orgChart1"/>
    <dgm:cxn modelId="{F64E8108-3EE5-4FB9-B3BA-974D45A8217D}" type="presParOf" srcId="{6FE6DA12-55A7-482F-870F-5BEA845F1872}" destId="{3F8D21F0-5DFA-4C69-AB73-2D2C95758382}" srcOrd="1" destOrd="0" presId="urn:microsoft.com/office/officeart/2005/8/layout/orgChart1"/>
    <dgm:cxn modelId="{E6BABBF3-FA4F-447C-BF2B-D17CC1EC76A1}" type="presParOf" srcId="{9FC3F9D9-4AFC-4F1A-838A-45F0A3DA83DE}" destId="{D3991B20-733A-4CBC-A785-030585FCFF8D}" srcOrd="1" destOrd="0" presId="urn:microsoft.com/office/officeart/2005/8/layout/orgChart1"/>
    <dgm:cxn modelId="{E7CE1491-F54A-41D1-B251-6B7A1D05ED24}" type="presParOf" srcId="{9FC3F9D9-4AFC-4F1A-838A-45F0A3DA83DE}" destId="{43CFE6AB-C627-4A6B-BE22-4BC473FEE3F2}" srcOrd="2" destOrd="0" presId="urn:microsoft.com/office/officeart/2005/8/layout/orgChart1"/>
    <dgm:cxn modelId="{7948463F-BB27-45C4-B8D1-4E9E147A340B}" type="presParOf" srcId="{9BC18F2A-8D2A-474D-B945-C2DAECBE36D9}" destId="{63B972AA-9805-488B-8EF7-05EE5477AA5E}" srcOrd="2" destOrd="0" presId="urn:microsoft.com/office/officeart/2005/8/layout/orgChart1"/>
    <dgm:cxn modelId="{4AD1B73B-09F9-43F5-9231-F4C035220830}" type="presParOf" srcId="{A6A59D59-AF67-4045-BBDA-C46FD5E8D80B}" destId="{F643E9A4-74FB-4323-ABE2-8B2F7B7DCB2A}" srcOrd="1" destOrd="0" presId="urn:microsoft.com/office/officeart/2005/8/layout/orgChart1"/>
    <dgm:cxn modelId="{AB7A643B-274B-4E1C-98D7-E0948FE51A6C}" type="presParOf" srcId="{F643E9A4-74FB-4323-ABE2-8B2F7B7DCB2A}" destId="{AA0BEAFD-E9B5-4E1D-BEF0-45B8C1CD97AA}" srcOrd="0" destOrd="0" presId="urn:microsoft.com/office/officeart/2005/8/layout/orgChart1"/>
    <dgm:cxn modelId="{5825A6E0-5B8B-41F2-BDA9-1B8F9A2A81F0}" type="presParOf" srcId="{AA0BEAFD-E9B5-4E1D-BEF0-45B8C1CD97AA}" destId="{33938922-B3DA-468C-B616-835B37CDD894}" srcOrd="0" destOrd="0" presId="urn:microsoft.com/office/officeart/2005/8/layout/orgChart1"/>
    <dgm:cxn modelId="{BE3F6625-B1E8-4065-8773-75ED4BA29FE7}" type="presParOf" srcId="{AA0BEAFD-E9B5-4E1D-BEF0-45B8C1CD97AA}" destId="{9CD3BE48-1B62-4312-AF11-AE402813B5B5}" srcOrd="1" destOrd="0" presId="urn:microsoft.com/office/officeart/2005/8/layout/orgChart1"/>
    <dgm:cxn modelId="{740E74B6-A0D5-4A28-8A8D-6D37D01EFE3C}" type="presParOf" srcId="{F643E9A4-74FB-4323-ABE2-8B2F7B7DCB2A}" destId="{C0CA50C5-8679-4832-AA6B-65EBE59BCD19}" srcOrd="1" destOrd="0" presId="urn:microsoft.com/office/officeart/2005/8/layout/orgChart1"/>
    <dgm:cxn modelId="{F2CCCDAD-F23C-4FFE-93B8-944F48A6B5D3}" type="presParOf" srcId="{F643E9A4-74FB-4323-ABE2-8B2F7B7DCB2A}" destId="{7CC70F9D-639A-4A94-B9EB-6AC07CFA4F7F}" srcOrd="2" destOrd="0" presId="urn:microsoft.com/office/officeart/2005/8/layout/orgChar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9D9DC2AD-D5C6-420F-A9D8-8ED362E62870}" type="doc">
      <dgm:prSet loTypeId="urn:microsoft.com/office/officeart/2005/8/layout/orgChart1" loCatId="hierarchy" qsTypeId="urn:microsoft.com/office/officeart/2005/8/quickstyle/simple1" qsCatId="simple" csTypeId="urn:microsoft.com/office/officeart/2005/8/colors/accent1_2" csCatId="accent1" phldr="1"/>
      <dgm:spPr/>
    </dgm:pt>
    <dgm:pt modelId="{5F653DDA-B8ED-478C-8FAA-D143938E437D}">
      <dgm:prSet custT="1"/>
      <dgm:spPr/>
      <dgm:t>
        <a:bodyPr/>
        <a:lstStyle/>
        <a:p>
          <a:pPr marL="0" marR="0" lvl="0" indent="0" algn="ctr" defTabSz="839788" rtl="0" eaLnBrk="1" fontAlgn="base" latinLnBrk="0" hangingPunct="1">
            <a:lnSpc>
              <a:spcPct val="100000"/>
            </a:lnSpc>
            <a:spcBef>
              <a:spcPct val="0"/>
            </a:spcBef>
            <a:spcAft>
              <a:spcPct val="0"/>
            </a:spcAft>
            <a:buClrTx/>
            <a:buSzTx/>
            <a:buFontTx/>
            <a:buNone/>
            <a:tabLst/>
          </a:pPr>
          <a:r>
            <a:rPr kumimoji="0" lang="fi-FI" altLang="en-US" sz="1300" b="1" i="0" u="none" strike="noStrike" cap="none" normalizeH="0" baseline="0" dirty="0" err="1">
              <a:ln>
                <a:noFill/>
              </a:ln>
              <a:solidFill>
                <a:schemeClr val="bg1"/>
              </a:solidFill>
              <a:effectLst/>
              <a:latin typeface="Verdana" pitchFamily="34" charset="0"/>
              <a:cs typeface="Arial" charset="0"/>
            </a:rPr>
            <a:t>PäNe-</a:t>
          </a:r>
          <a:endParaRPr kumimoji="0" lang="fi-FI" altLang="en-US" sz="1300" b="1" i="0" u="none" strike="noStrike" cap="none" normalizeH="0" baseline="0" dirty="0">
            <a:ln>
              <a:noFill/>
            </a:ln>
            <a:solidFill>
              <a:schemeClr val="bg1"/>
            </a:solidFill>
            <a:effectLst/>
            <a:latin typeface="Verdana" pitchFamily="34" charset="0"/>
            <a:cs typeface="Arial" charset="0"/>
          </a:endParaRPr>
        </a:p>
        <a:p>
          <a:pPr marL="0" marR="0" lvl="0" indent="0" algn="ctr" defTabSz="839788" rtl="0" eaLnBrk="1" fontAlgn="base" latinLnBrk="0" hangingPunct="1">
            <a:lnSpc>
              <a:spcPct val="100000"/>
            </a:lnSpc>
            <a:spcBef>
              <a:spcPct val="0"/>
            </a:spcBef>
            <a:spcAft>
              <a:spcPct val="0"/>
            </a:spcAft>
            <a:buClrTx/>
            <a:buSzTx/>
            <a:buFontTx/>
            <a:buNone/>
            <a:tabLst/>
          </a:pPr>
          <a:r>
            <a:rPr kumimoji="0" lang="fi-FI" altLang="en-US" sz="1300" b="1" i="0" u="none" strike="noStrike" cap="none" normalizeH="0" baseline="0" dirty="0">
              <a:ln>
                <a:noFill/>
              </a:ln>
              <a:solidFill>
                <a:schemeClr val="bg1"/>
              </a:solidFill>
              <a:effectLst/>
              <a:latin typeface="Verdana" pitchFamily="34" charset="0"/>
              <a:cs typeface="Arial" charset="0"/>
            </a:rPr>
            <a:t>kurssin </a:t>
          </a:r>
        </a:p>
        <a:p>
          <a:pPr marL="0" marR="0" lvl="0" indent="0" algn="ctr" defTabSz="839788" rtl="0" eaLnBrk="1" fontAlgn="base" latinLnBrk="0" hangingPunct="1">
            <a:lnSpc>
              <a:spcPct val="100000"/>
            </a:lnSpc>
            <a:spcBef>
              <a:spcPct val="0"/>
            </a:spcBef>
            <a:spcAft>
              <a:spcPct val="0"/>
            </a:spcAft>
            <a:buClrTx/>
            <a:buSzTx/>
            <a:buFontTx/>
            <a:buNone/>
            <a:tabLst/>
          </a:pPr>
          <a:r>
            <a:rPr kumimoji="0" lang="fi-FI" altLang="en-US" sz="1300" b="1" i="0" u="none" strike="noStrike" cap="none" normalizeH="0" baseline="0" dirty="0">
              <a:ln>
                <a:noFill/>
              </a:ln>
              <a:solidFill>
                <a:schemeClr val="bg1"/>
              </a:solidFill>
              <a:effectLst/>
              <a:latin typeface="Verdana" pitchFamily="34" charset="0"/>
              <a:cs typeface="Arial" charset="0"/>
            </a:rPr>
            <a:t>suorittaneet</a:t>
          </a:r>
        </a:p>
      </dgm:t>
    </dgm:pt>
    <dgm:pt modelId="{0F83DAAE-8557-4A91-9443-7A250E8552A9}" type="parTrans" cxnId="{78987ED1-4297-48FE-926E-34C64F6C49E6}">
      <dgm:prSet/>
      <dgm:spPr/>
      <dgm:t>
        <a:bodyPr/>
        <a:lstStyle/>
        <a:p>
          <a:endParaRPr lang="en-US"/>
        </a:p>
      </dgm:t>
    </dgm:pt>
    <dgm:pt modelId="{2D129DE5-0E05-4085-8873-4DA484D01485}" type="sibTrans" cxnId="{78987ED1-4297-48FE-926E-34C64F6C49E6}">
      <dgm:prSet/>
      <dgm:spPr/>
      <dgm:t>
        <a:bodyPr/>
        <a:lstStyle/>
        <a:p>
          <a:endParaRPr lang="en-US"/>
        </a:p>
      </dgm:t>
    </dgm:pt>
    <dgm:pt modelId="{C8632C35-1672-4286-94C8-DF9AE1D4C8F2}">
      <dgm:prSet custT="1"/>
      <dgm:spPr/>
      <dgm:t>
        <a:bodyPr/>
        <a:lstStyle/>
        <a:p>
          <a:pPr marL="0" marR="0" lvl="0" indent="0" algn="ctr" defTabSz="839788" rtl="0" eaLnBrk="1" fontAlgn="base" latinLnBrk="0" hangingPunct="1">
            <a:lnSpc>
              <a:spcPct val="100000"/>
            </a:lnSpc>
            <a:spcBef>
              <a:spcPct val="0"/>
            </a:spcBef>
            <a:spcAft>
              <a:spcPct val="0"/>
            </a:spcAft>
            <a:buClrTx/>
            <a:buSzTx/>
            <a:buFontTx/>
            <a:buNone/>
            <a:tabLst/>
          </a:pPr>
          <a:r>
            <a:rPr kumimoji="0" lang="fi-FI" altLang="en-US" sz="1300" b="1" i="0" u="none" strike="noStrike" cap="none" normalizeH="0" baseline="0" dirty="0">
              <a:ln>
                <a:noFill/>
              </a:ln>
              <a:solidFill>
                <a:schemeClr val="bg1"/>
              </a:solidFill>
              <a:effectLst/>
              <a:latin typeface="Verdana" pitchFamily="34" charset="0"/>
              <a:cs typeface="Arial" charset="0"/>
            </a:rPr>
            <a:t>SPR-ryhmien ja</a:t>
          </a:r>
        </a:p>
        <a:p>
          <a:pPr marL="0" marR="0" lvl="0" indent="0" algn="ctr" defTabSz="839788" rtl="0" eaLnBrk="1" fontAlgn="base" latinLnBrk="0" hangingPunct="1">
            <a:lnSpc>
              <a:spcPct val="100000"/>
            </a:lnSpc>
            <a:spcBef>
              <a:spcPct val="0"/>
            </a:spcBef>
            <a:spcAft>
              <a:spcPct val="0"/>
            </a:spcAft>
            <a:buClrTx/>
            <a:buSzTx/>
            <a:buFontTx/>
            <a:buNone/>
            <a:tabLst/>
          </a:pPr>
          <a:r>
            <a:rPr kumimoji="0" lang="fi-FI" altLang="en-US" sz="1300" b="1" i="0" u="none" strike="noStrike" cap="none" normalizeH="0" baseline="0" dirty="0" err="1">
              <a:ln>
                <a:noFill/>
              </a:ln>
              <a:solidFill>
                <a:schemeClr val="bg1"/>
              </a:solidFill>
              <a:effectLst/>
              <a:latin typeface="Verdana" pitchFamily="34" charset="0"/>
              <a:cs typeface="Arial" charset="0"/>
            </a:rPr>
            <a:t>viranomais-ten</a:t>
          </a:r>
          <a:endParaRPr kumimoji="0" lang="fi-FI" altLang="en-US" sz="1300" b="1" i="0" u="none" strike="noStrike" cap="none" normalizeH="0" baseline="0" dirty="0">
            <a:ln>
              <a:noFill/>
            </a:ln>
            <a:solidFill>
              <a:schemeClr val="bg1"/>
            </a:solidFill>
            <a:effectLst/>
            <a:latin typeface="Verdana" pitchFamily="34" charset="0"/>
            <a:cs typeface="Arial" charset="0"/>
          </a:endParaRPr>
        </a:p>
        <a:p>
          <a:pPr marL="0" marR="0" lvl="0" indent="0" algn="ctr" defTabSz="839788" rtl="0" eaLnBrk="1" fontAlgn="base" latinLnBrk="0" hangingPunct="1">
            <a:lnSpc>
              <a:spcPct val="100000"/>
            </a:lnSpc>
            <a:spcBef>
              <a:spcPct val="0"/>
            </a:spcBef>
            <a:spcAft>
              <a:spcPct val="0"/>
            </a:spcAft>
            <a:buClrTx/>
            <a:buSzTx/>
            <a:buFontTx/>
            <a:buNone/>
            <a:tabLst/>
          </a:pPr>
          <a:r>
            <a:rPr kumimoji="0" lang="fi-FI" altLang="en-US" sz="1300" b="1" i="0" u="none" strike="noStrike" cap="none" normalizeH="0" baseline="0" dirty="0" err="1">
              <a:ln>
                <a:noFill/>
              </a:ln>
              <a:solidFill>
                <a:schemeClr val="bg1"/>
              </a:solidFill>
              <a:effectLst/>
              <a:latin typeface="Verdana" pitchFamily="34" charset="0"/>
              <a:cs typeface="Arial" charset="0"/>
            </a:rPr>
            <a:t>koulutta-minen</a:t>
          </a:r>
          <a:endParaRPr kumimoji="0" lang="fi-FI" altLang="en-US" sz="1300" b="1" i="0" u="none" strike="noStrike" cap="none" normalizeH="0" baseline="0" dirty="0">
            <a:ln>
              <a:noFill/>
            </a:ln>
            <a:solidFill>
              <a:schemeClr val="bg1"/>
            </a:solidFill>
            <a:effectLst/>
            <a:latin typeface="Verdana" pitchFamily="34" charset="0"/>
            <a:cs typeface="Arial" charset="0"/>
          </a:endParaRPr>
        </a:p>
      </dgm:t>
    </dgm:pt>
    <dgm:pt modelId="{C4F8B62D-06AF-4D6A-87C9-E94D206CCA65}" type="parTrans" cxnId="{0B5E9296-9345-46FD-9E34-03FE48C47EB1}">
      <dgm:prSet/>
      <dgm:spPr/>
      <dgm:t>
        <a:bodyPr/>
        <a:lstStyle/>
        <a:p>
          <a:endParaRPr lang="en-US" sz="1300"/>
        </a:p>
      </dgm:t>
    </dgm:pt>
    <dgm:pt modelId="{F6E86BDB-7729-478B-ABCA-C4C50C5A2A56}" type="sibTrans" cxnId="{0B5E9296-9345-46FD-9E34-03FE48C47EB1}">
      <dgm:prSet/>
      <dgm:spPr/>
      <dgm:t>
        <a:bodyPr/>
        <a:lstStyle/>
        <a:p>
          <a:endParaRPr lang="en-US"/>
        </a:p>
      </dgm:t>
    </dgm:pt>
    <dgm:pt modelId="{6576162E-D1D7-40E4-9FA8-1BDC42C04E81}">
      <dgm:prSet custT="1"/>
      <dgm:spPr/>
      <dgm:t>
        <a:bodyPr/>
        <a:lstStyle/>
        <a:p>
          <a:pPr marL="0" marR="0" lvl="0" indent="0" algn="ctr" defTabSz="839788" rtl="0" eaLnBrk="1" fontAlgn="base" latinLnBrk="0" hangingPunct="1">
            <a:lnSpc>
              <a:spcPct val="100000"/>
            </a:lnSpc>
            <a:spcBef>
              <a:spcPct val="0"/>
            </a:spcBef>
            <a:spcAft>
              <a:spcPct val="0"/>
            </a:spcAft>
            <a:buClrTx/>
            <a:buSzTx/>
            <a:buFontTx/>
            <a:buNone/>
            <a:tabLst/>
          </a:pPr>
          <a:r>
            <a:rPr kumimoji="0" lang="fi-FI" altLang="en-US" sz="1300" b="1" i="0" u="none" strike="noStrike" cap="none" normalizeH="0" baseline="0" dirty="0">
              <a:ln>
                <a:noFill/>
              </a:ln>
              <a:solidFill>
                <a:schemeClr val="bg1"/>
              </a:solidFill>
              <a:effectLst/>
              <a:latin typeface="Verdana" pitchFamily="34" charset="0"/>
              <a:cs typeface="Arial" charset="0"/>
            </a:rPr>
            <a:t>Päihdeinfo-visat: </a:t>
          </a:r>
        </a:p>
        <a:p>
          <a:pPr marL="0" marR="0" lvl="0" indent="0" algn="ctr" defTabSz="839788" rtl="0" eaLnBrk="1" fontAlgn="base" latinLnBrk="0" hangingPunct="1">
            <a:lnSpc>
              <a:spcPct val="100000"/>
            </a:lnSpc>
            <a:spcBef>
              <a:spcPct val="0"/>
            </a:spcBef>
            <a:spcAft>
              <a:spcPct val="0"/>
            </a:spcAft>
            <a:buClrTx/>
            <a:buSzTx/>
            <a:buFontTx/>
            <a:buNone/>
            <a:tabLst/>
          </a:pPr>
          <a:r>
            <a:rPr kumimoji="0" lang="fi-FI" altLang="en-US" sz="1300" b="0" i="0" u="none" strike="noStrike" cap="none" normalizeH="0" baseline="0" dirty="0">
              <a:ln>
                <a:noFill/>
              </a:ln>
              <a:solidFill>
                <a:schemeClr val="bg1"/>
              </a:solidFill>
              <a:effectLst/>
              <a:latin typeface="Verdana" pitchFamily="34" charset="0"/>
              <a:cs typeface="Arial" charset="0"/>
            </a:rPr>
            <a:t>Messut, oppilaitokset …</a:t>
          </a:r>
        </a:p>
        <a:p>
          <a:pPr marL="0" marR="0" lvl="0" indent="0" algn="ctr" defTabSz="839788" rtl="0" eaLnBrk="1" fontAlgn="base" latinLnBrk="0" hangingPunct="1">
            <a:lnSpc>
              <a:spcPct val="100000"/>
            </a:lnSpc>
            <a:spcBef>
              <a:spcPct val="0"/>
            </a:spcBef>
            <a:spcAft>
              <a:spcPct val="0"/>
            </a:spcAft>
            <a:buClrTx/>
            <a:buSzTx/>
            <a:buFontTx/>
            <a:buNone/>
            <a:tabLst/>
          </a:pPr>
          <a:r>
            <a:rPr kumimoji="0" lang="fi-FI" altLang="en-US" sz="1300" b="0" i="0" u="none" strike="noStrike" cap="none" normalizeH="0" baseline="0" dirty="0">
              <a:ln>
                <a:noFill/>
              </a:ln>
              <a:solidFill>
                <a:schemeClr val="bg1"/>
              </a:solidFill>
              <a:effectLst/>
              <a:latin typeface="Verdana" pitchFamily="34" charset="0"/>
              <a:cs typeface="Arial" charset="0"/>
            </a:rPr>
            <a:t>Nuoret, työikäiset, ikäihmiset</a:t>
          </a:r>
        </a:p>
      </dgm:t>
    </dgm:pt>
    <dgm:pt modelId="{E109B331-6342-4412-892E-F81783402F0A}" type="parTrans" cxnId="{AD7A5BDF-7B24-4D12-B6AA-9634E438F181}">
      <dgm:prSet/>
      <dgm:spPr/>
      <dgm:t>
        <a:bodyPr/>
        <a:lstStyle/>
        <a:p>
          <a:endParaRPr lang="en-US" sz="1300"/>
        </a:p>
      </dgm:t>
    </dgm:pt>
    <dgm:pt modelId="{32879A80-8F3D-4999-A5ED-1162B6E1B260}" type="sibTrans" cxnId="{AD7A5BDF-7B24-4D12-B6AA-9634E438F181}">
      <dgm:prSet/>
      <dgm:spPr/>
      <dgm:t>
        <a:bodyPr/>
        <a:lstStyle/>
        <a:p>
          <a:endParaRPr lang="en-US"/>
        </a:p>
      </dgm:t>
    </dgm:pt>
    <dgm:pt modelId="{269B5A10-9006-4263-BA6B-B225046DE666}">
      <dgm:prSet custT="1"/>
      <dgm:spPr/>
      <dgm:t>
        <a:bodyPr/>
        <a:lstStyle/>
        <a:p>
          <a:pPr marL="0" marR="0" lvl="0" indent="0" algn="ctr" defTabSz="839788" rtl="0" eaLnBrk="1" fontAlgn="base" latinLnBrk="0" hangingPunct="1">
            <a:lnSpc>
              <a:spcPct val="100000"/>
            </a:lnSpc>
            <a:spcBef>
              <a:spcPct val="0"/>
            </a:spcBef>
            <a:spcAft>
              <a:spcPct val="0"/>
            </a:spcAft>
            <a:buClrTx/>
            <a:buSzTx/>
            <a:buFontTx/>
            <a:buNone/>
            <a:tabLst/>
          </a:pPr>
          <a:r>
            <a:rPr kumimoji="0" lang="fi-FI" altLang="en-US" sz="1300" b="1" i="0" u="none" strike="noStrike" cap="none" normalizeH="0" baseline="0" dirty="0">
              <a:ln>
                <a:noFill/>
              </a:ln>
              <a:solidFill>
                <a:schemeClr val="bg1"/>
              </a:solidFill>
              <a:effectLst/>
              <a:latin typeface="Verdana" pitchFamily="34" charset="0"/>
              <a:cs typeface="Arial" charset="0"/>
            </a:rPr>
            <a:t>Toiminnalliset tapahtumat / </a:t>
          </a:r>
          <a:r>
            <a:rPr kumimoji="0" lang="fi-FI" altLang="en-US" sz="1300" b="1" i="0" u="none" strike="noStrike" cap="none" normalizeH="0" baseline="0" dirty="0" err="1">
              <a:ln>
                <a:noFill/>
              </a:ln>
              <a:solidFill>
                <a:schemeClr val="bg1"/>
              </a:solidFill>
              <a:effectLst/>
              <a:latin typeface="Verdana" pitchFamily="34" charset="0"/>
              <a:cs typeface="Arial" charset="0"/>
            </a:rPr>
            <a:t>Popup</a:t>
          </a:r>
          <a:r>
            <a:rPr kumimoji="0" lang="fi-FI" altLang="en-US" sz="1300" b="1" i="0" u="none" strike="noStrike" cap="none" normalizeH="0" baseline="0" dirty="0">
              <a:ln>
                <a:noFill/>
              </a:ln>
              <a:solidFill>
                <a:schemeClr val="bg1"/>
              </a:solidFill>
              <a:effectLst/>
              <a:latin typeface="Verdana" pitchFamily="34" charset="0"/>
              <a:cs typeface="Arial" charset="0"/>
            </a:rPr>
            <a:t>: </a:t>
          </a:r>
        </a:p>
        <a:p>
          <a:pPr marL="0" marR="0" lvl="0" indent="0" algn="ctr" defTabSz="839788" rtl="0" eaLnBrk="1" fontAlgn="base" latinLnBrk="0" hangingPunct="1">
            <a:lnSpc>
              <a:spcPct val="100000"/>
            </a:lnSpc>
            <a:spcBef>
              <a:spcPct val="0"/>
            </a:spcBef>
            <a:spcAft>
              <a:spcPct val="0"/>
            </a:spcAft>
            <a:buClrTx/>
            <a:buSzTx/>
            <a:buFontTx/>
            <a:buNone/>
            <a:tabLst/>
          </a:pPr>
          <a:r>
            <a:rPr kumimoji="0" lang="fi-FI" altLang="en-US" sz="1300" b="0" i="0" u="none" strike="noStrike" cap="none" normalizeH="0" baseline="0" dirty="0">
              <a:ln>
                <a:noFill/>
              </a:ln>
              <a:solidFill>
                <a:schemeClr val="bg1"/>
              </a:solidFill>
              <a:effectLst/>
              <a:latin typeface="Verdana" pitchFamily="34" charset="0"/>
              <a:cs typeface="Arial" charset="0"/>
            </a:rPr>
            <a:t>koulut,</a:t>
          </a:r>
        </a:p>
        <a:p>
          <a:pPr marL="0" marR="0" lvl="0" indent="0" algn="ctr" defTabSz="839788" rtl="0" eaLnBrk="1" fontAlgn="base" latinLnBrk="0" hangingPunct="1">
            <a:lnSpc>
              <a:spcPct val="100000"/>
            </a:lnSpc>
            <a:spcBef>
              <a:spcPct val="0"/>
            </a:spcBef>
            <a:spcAft>
              <a:spcPct val="0"/>
            </a:spcAft>
            <a:buClrTx/>
            <a:buSzTx/>
            <a:buFontTx/>
            <a:buNone/>
            <a:tabLst/>
          </a:pPr>
          <a:r>
            <a:rPr kumimoji="0" lang="fi-FI" altLang="en-US" sz="1300" b="0" i="0" u="none" strike="noStrike" cap="none" normalizeH="0" baseline="0" dirty="0">
              <a:ln>
                <a:noFill/>
              </a:ln>
              <a:solidFill>
                <a:schemeClr val="bg1"/>
              </a:solidFill>
              <a:effectLst/>
              <a:latin typeface="Verdana" pitchFamily="34" charset="0"/>
              <a:cs typeface="Arial" charset="0"/>
            </a:rPr>
            <a:t>Nuorisotalot, </a:t>
          </a:r>
          <a:r>
            <a:rPr kumimoji="0" lang="fi-FI" altLang="en-US" sz="1300" b="0" i="0" u="none" strike="noStrike" cap="none" normalizeH="0" baseline="0" dirty="0" err="1">
              <a:ln>
                <a:noFill/>
              </a:ln>
              <a:solidFill>
                <a:schemeClr val="bg1"/>
              </a:solidFill>
              <a:effectLst/>
              <a:latin typeface="Verdana" pitchFamily="34" charset="0"/>
              <a:cs typeface="Arial" charset="0"/>
            </a:rPr>
            <a:t>kauppakeskuk</a:t>
          </a:r>
          <a:r>
            <a:rPr kumimoji="0" lang="fi-FI" altLang="en-US" sz="1300" b="0" i="0" u="none" strike="noStrike" cap="none" normalizeH="0" baseline="0" dirty="0">
              <a:ln>
                <a:noFill/>
              </a:ln>
              <a:solidFill>
                <a:schemeClr val="bg1"/>
              </a:solidFill>
              <a:effectLst/>
              <a:latin typeface="Verdana" pitchFamily="34" charset="0"/>
              <a:cs typeface="Arial" charset="0"/>
            </a:rPr>
            <a:t>-set </a:t>
          </a:r>
          <a:r>
            <a:rPr kumimoji="0" lang="fi-FI" altLang="en-US" sz="1300" b="0" i="0" u="none" strike="noStrike" cap="none" normalizeH="0" baseline="0" dirty="0" err="1">
              <a:ln>
                <a:noFill/>
              </a:ln>
              <a:solidFill>
                <a:schemeClr val="bg1"/>
              </a:solidFill>
              <a:effectLst/>
              <a:latin typeface="Verdana" pitchFamily="34" charset="0"/>
              <a:cs typeface="Arial" charset="0"/>
            </a:rPr>
            <a:t>jne</a:t>
          </a:r>
          <a:endParaRPr kumimoji="0" lang="fi-FI" altLang="en-US" sz="1300" b="0" i="0" u="none" strike="noStrike" cap="none" normalizeH="0" baseline="0" dirty="0">
            <a:ln>
              <a:noFill/>
            </a:ln>
            <a:solidFill>
              <a:schemeClr val="bg1"/>
            </a:solidFill>
            <a:effectLst/>
            <a:latin typeface="Verdana" pitchFamily="34" charset="0"/>
            <a:cs typeface="Arial" charset="0"/>
          </a:endParaRPr>
        </a:p>
        <a:p>
          <a:pPr marL="0" marR="0" lvl="0" indent="0" algn="ctr" defTabSz="839788" rtl="0" eaLnBrk="1" fontAlgn="base" latinLnBrk="0" hangingPunct="1">
            <a:lnSpc>
              <a:spcPct val="100000"/>
            </a:lnSpc>
            <a:spcBef>
              <a:spcPct val="0"/>
            </a:spcBef>
            <a:spcAft>
              <a:spcPct val="0"/>
            </a:spcAft>
            <a:buClrTx/>
            <a:buSzTx/>
            <a:buFontTx/>
            <a:buNone/>
            <a:tabLst/>
          </a:pPr>
          <a:r>
            <a:rPr kumimoji="0" lang="fi-FI" altLang="en-US" sz="1300" b="0" i="0" u="none" strike="noStrike" cap="none" normalizeH="0" baseline="0" dirty="0">
              <a:ln>
                <a:noFill/>
              </a:ln>
              <a:solidFill>
                <a:schemeClr val="bg1"/>
              </a:solidFill>
              <a:effectLst/>
              <a:latin typeface="Verdana" pitchFamily="34" charset="0"/>
              <a:cs typeface="Arial" charset="0"/>
            </a:rPr>
            <a:t>Valot vintissä -peli</a:t>
          </a:r>
        </a:p>
      </dgm:t>
    </dgm:pt>
    <dgm:pt modelId="{083A690B-A298-4510-B93B-FF61330C096D}" type="parTrans" cxnId="{3C7CCB47-3777-4699-A971-ABDD3D0EB672}">
      <dgm:prSet/>
      <dgm:spPr/>
      <dgm:t>
        <a:bodyPr/>
        <a:lstStyle/>
        <a:p>
          <a:endParaRPr lang="en-US" sz="1300"/>
        </a:p>
      </dgm:t>
    </dgm:pt>
    <dgm:pt modelId="{796E2D49-1F74-4250-9690-5C9FD3A11224}" type="sibTrans" cxnId="{3C7CCB47-3777-4699-A971-ABDD3D0EB672}">
      <dgm:prSet/>
      <dgm:spPr/>
      <dgm:t>
        <a:bodyPr/>
        <a:lstStyle/>
        <a:p>
          <a:endParaRPr lang="en-US"/>
        </a:p>
      </dgm:t>
    </dgm:pt>
    <dgm:pt modelId="{417859C3-96BB-4E00-8302-BB00F2B02715}" type="pres">
      <dgm:prSet presAssocID="{9D9DC2AD-D5C6-420F-A9D8-8ED362E62870}" presName="hierChild1" presStyleCnt="0">
        <dgm:presLayoutVars>
          <dgm:orgChart val="1"/>
          <dgm:chPref val="1"/>
          <dgm:dir/>
          <dgm:animOne val="branch"/>
          <dgm:animLvl val="lvl"/>
          <dgm:resizeHandles/>
        </dgm:presLayoutVars>
      </dgm:prSet>
      <dgm:spPr/>
    </dgm:pt>
    <dgm:pt modelId="{4EE8F595-22B8-43D5-93D7-709728AAF247}" type="pres">
      <dgm:prSet presAssocID="{5F653DDA-B8ED-478C-8FAA-D143938E437D}" presName="hierRoot1" presStyleCnt="0">
        <dgm:presLayoutVars>
          <dgm:hierBranch/>
        </dgm:presLayoutVars>
      </dgm:prSet>
      <dgm:spPr/>
    </dgm:pt>
    <dgm:pt modelId="{BA8A5F0F-4B3C-4643-86B8-D1B6853E0D4C}" type="pres">
      <dgm:prSet presAssocID="{5F653DDA-B8ED-478C-8FAA-D143938E437D}" presName="rootComposite1" presStyleCnt="0"/>
      <dgm:spPr/>
    </dgm:pt>
    <dgm:pt modelId="{82089AD0-7AD6-4159-8AB8-6BB245FAE2E1}" type="pres">
      <dgm:prSet presAssocID="{5F653DDA-B8ED-478C-8FAA-D143938E437D}" presName="rootText1" presStyleLbl="node0" presStyleIdx="0" presStyleCnt="1" custScaleX="214379" custScaleY="564501" custLinFactNeighborX="-4997" custLinFactNeighborY="-31493">
        <dgm:presLayoutVars>
          <dgm:chPref val="3"/>
        </dgm:presLayoutVars>
      </dgm:prSet>
      <dgm:spPr/>
    </dgm:pt>
    <dgm:pt modelId="{D1755D8A-3AC2-4B8F-9DA4-84779D14A65F}" type="pres">
      <dgm:prSet presAssocID="{5F653DDA-B8ED-478C-8FAA-D143938E437D}" presName="rootConnector1" presStyleLbl="node1" presStyleIdx="0" presStyleCnt="0"/>
      <dgm:spPr/>
    </dgm:pt>
    <dgm:pt modelId="{A3C80214-9AE2-4063-B1F9-298F91683DF0}" type="pres">
      <dgm:prSet presAssocID="{5F653DDA-B8ED-478C-8FAA-D143938E437D}" presName="hierChild2" presStyleCnt="0"/>
      <dgm:spPr/>
    </dgm:pt>
    <dgm:pt modelId="{157AF398-6081-48DD-9CF5-546F3445E15E}" type="pres">
      <dgm:prSet presAssocID="{C4F8B62D-06AF-4D6A-87C9-E94D206CCA65}" presName="Name35" presStyleLbl="parChTrans1D2" presStyleIdx="0" presStyleCnt="3"/>
      <dgm:spPr/>
    </dgm:pt>
    <dgm:pt modelId="{775476CC-D2F0-492C-9EDF-A5CEE25C7428}" type="pres">
      <dgm:prSet presAssocID="{C8632C35-1672-4286-94C8-DF9AE1D4C8F2}" presName="hierRoot2" presStyleCnt="0">
        <dgm:presLayoutVars>
          <dgm:hierBranch/>
        </dgm:presLayoutVars>
      </dgm:prSet>
      <dgm:spPr/>
    </dgm:pt>
    <dgm:pt modelId="{7FDAFDF5-D42F-4216-AE3D-262E345071F7}" type="pres">
      <dgm:prSet presAssocID="{C8632C35-1672-4286-94C8-DF9AE1D4C8F2}" presName="rootComposite" presStyleCnt="0"/>
      <dgm:spPr/>
    </dgm:pt>
    <dgm:pt modelId="{EB24A9F3-9689-4DE1-9033-EA03BAD5C220}" type="pres">
      <dgm:prSet presAssocID="{C8632C35-1672-4286-94C8-DF9AE1D4C8F2}" presName="rootText" presStyleLbl="node2" presStyleIdx="0" presStyleCnt="3" custScaleX="214379" custScaleY="687207">
        <dgm:presLayoutVars>
          <dgm:chPref val="3"/>
        </dgm:presLayoutVars>
      </dgm:prSet>
      <dgm:spPr/>
    </dgm:pt>
    <dgm:pt modelId="{9D1BA5C2-22E7-4C5B-BBDD-BB49D4DA913C}" type="pres">
      <dgm:prSet presAssocID="{C8632C35-1672-4286-94C8-DF9AE1D4C8F2}" presName="rootConnector" presStyleLbl="node2" presStyleIdx="0" presStyleCnt="3"/>
      <dgm:spPr/>
    </dgm:pt>
    <dgm:pt modelId="{F534C8DF-2312-4D13-96DC-0537D9A812A4}" type="pres">
      <dgm:prSet presAssocID="{C8632C35-1672-4286-94C8-DF9AE1D4C8F2}" presName="hierChild4" presStyleCnt="0"/>
      <dgm:spPr/>
    </dgm:pt>
    <dgm:pt modelId="{E9441383-6699-46C7-BE5C-5F2A7F48C2E4}" type="pres">
      <dgm:prSet presAssocID="{C8632C35-1672-4286-94C8-DF9AE1D4C8F2}" presName="hierChild5" presStyleCnt="0"/>
      <dgm:spPr/>
    </dgm:pt>
    <dgm:pt modelId="{E831FAD6-313F-4D03-90D4-A51F721F863C}" type="pres">
      <dgm:prSet presAssocID="{E109B331-6342-4412-892E-F81783402F0A}" presName="Name35" presStyleLbl="parChTrans1D2" presStyleIdx="1" presStyleCnt="3"/>
      <dgm:spPr/>
    </dgm:pt>
    <dgm:pt modelId="{185F63CD-9DA7-4E5E-8A11-8CEDEA47D380}" type="pres">
      <dgm:prSet presAssocID="{6576162E-D1D7-40E4-9FA8-1BDC42C04E81}" presName="hierRoot2" presStyleCnt="0">
        <dgm:presLayoutVars>
          <dgm:hierBranch/>
        </dgm:presLayoutVars>
      </dgm:prSet>
      <dgm:spPr/>
    </dgm:pt>
    <dgm:pt modelId="{98BF78B0-24F7-4684-8FCC-92A302927F1B}" type="pres">
      <dgm:prSet presAssocID="{6576162E-D1D7-40E4-9FA8-1BDC42C04E81}" presName="rootComposite" presStyleCnt="0"/>
      <dgm:spPr/>
    </dgm:pt>
    <dgm:pt modelId="{1B9012D7-6242-4BAF-B7F2-B0A90973A47B}" type="pres">
      <dgm:prSet presAssocID="{6576162E-D1D7-40E4-9FA8-1BDC42C04E81}" presName="rootText" presStyleLbl="node2" presStyleIdx="1" presStyleCnt="3" custScaleX="214379" custScaleY="676217">
        <dgm:presLayoutVars>
          <dgm:chPref val="3"/>
        </dgm:presLayoutVars>
      </dgm:prSet>
      <dgm:spPr/>
    </dgm:pt>
    <dgm:pt modelId="{D36A3AA6-9EA8-4270-ACA9-FEF3CAC53240}" type="pres">
      <dgm:prSet presAssocID="{6576162E-D1D7-40E4-9FA8-1BDC42C04E81}" presName="rootConnector" presStyleLbl="node2" presStyleIdx="1" presStyleCnt="3"/>
      <dgm:spPr/>
    </dgm:pt>
    <dgm:pt modelId="{93901225-4624-4BC3-B978-27CE072F2C1F}" type="pres">
      <dgm:prSet presAssocID="{6576162E-D1D7-40E4-9FA8-1BDC42C04E81}" presName="hierChild4" presStyleCnt="0"/>
      <dgm:spPr/>
    </dgm:pt>
    <dgm:pt modelId="{C7B9ED2B-E701-46EC-87D5-3AB7DFFD17B1}" type="pres">
      <dgm:prSet presAssocID="{6576162E-D1D7-40E4-9FA8-1BDC42C04E81}" presName="hierChild5" presStyleCnt="0"/>
      <dgm:spPr/>
    </dgm:pt>
    <dgm:pt modelId="{9ABEE627-AA4B-45D1-911F-863E9CC68D47}" type="pres">
      <dgm:prSet presAssocID="{083A690B-A298-4510-B93B-FF61330C096D}" presName="Name35" presStyleLbl="parChTrans1D2" presStyleIdx="2" presStyleCnt="3"/>
      <dgm:spPr/>
    </dgm:pt>
    <dgm:pt modelId="{F5ADDE5D-1AC7-4A71-855C-B1C5ECEF7EE5}" type="pres">
      <dgm:prSet presAssocID="{269B5A10-9006-4263-BA6B-B225046DE666}" presName="hierRoot2" presStyleCnt="0">
        <dgm:presLayoutVars>
          <dgm:hierBranch/>
        </dgm:presLayoutVars>
      </dgm:prSet>
      <dgm:spPr/>
    </dgm:pt>
    <dgm:pt modelId="{0515FC15-ED7F-4954-984F-990951252C2D}" type="pres">
      <dgm:prSet presAssocID="{269B5A10-9006-4263-BA6B-B225046DE666}" presName="rootComposite" presStyleCnt="0"/>
      <dgm:spPr/>
    </dgm:pt>
    <dgm:pt modelId="{3D6220C9-F119-49C9-9C2F-0C91F2369D9E}" type="pres">
      <dgm:prSet presAssocID="{269B5A10-9006-4263-BA6B-B225046DE666}" presName="rootText" presStyleLbl="node2" presStyleIdx="2" presStyleCnt="3" custScaleX="214379" custScaleY="687948">
        <dgm:presLayoutVars>
          <dgm:chPref val="3"/>
        </dgm:presLayoutVars>
      </dgm:prSet>
      <dgm:spPr/>
    </dgm:pt>
    <dgm:pt modelId="{C745BD5C-0051-49D2-A716-3925F77C8385}" type="pres">
      <dgm:prSet presAssocID="{269B5A10-9006-4263-BA6B-B225046DE666}" presName="rootConnector" presStyleLbl="node2" presStyleIdx="2" presStyleCnt="3"/>
      <dgm:spPr/>
    </dgm:pt>
    <dgm:pt modelId="{95688293-1993-4A4F-8715-B8E23D1FEA24}" type="pres">
      <dgm:prSet presAssocID="{269B5A10-9006-4263-BA6B-B225046DE666}" presName="hierChild4" presStyleCnt="0"/>
      <dgm:spPr/>
    </dgm:pt>
    <dgm:pt modelId="{D00F0A55-80D8-49B5-A339-6357B171352C}" type="pres">
      <dgm:prSet presAssocID="{269B5A10-9006-4263-BA6B-B225046DE666}" presName="hierChild5" presStyleCnt="0"/>
      <dgm:spPr/>
    </dgm:pt>
    <dgm:pt modelId="{8D6DB4E0-3C2F-463D-89B5-57A00BF3B128}" type="pres">
      <dgm:prSet presAssocID="{5F653DDA-B8ED-478C-8FAA-D143938E437D}" presName="hierChild3" presStyleCnt="0"/>
      <dgm:spPr/>
    </dgm:pt>
  </dgm:ptLst>
  <dgm:cxnLst>
    <dgm:cxn modelId="{51EF9508-90E7-4A78-8E55-BF628424618B}" type="presOf" srcId="{6576162E-D1D7-40E4-9FA8-1BDC42C04E81}" destId="{1B9012D7-6242-4BAF-B7F2-B0A90973A47B}" srcOrd="0" destOrd="0" presId="urn:microsoft.com/office/officeart/2005/8/layout/orgChart1"/>
    <dgm:cxn modelId="{647B5F0C-3DDC-4BA5-AB18-2B58A753BA9D}" type="presOf" srcId="{E109B331-6342-4412-892E-F81783402F0A}" destId="{E831FAD6-313F-4D03-90D4-A51F721F863C}" srcOrd="0" destOrd="0" presId="urn:microsoft.com/office/officeart/2005/8/layout/orgChart1"/>
    <dgm:cxn modelId="{DCB7753A-75CA-42F9-8380-2DBEB7333E2C}" type="presOf" srcId="{C8632C35-1672-4286-94C8-DF9AE1D4C8F2}" destId="{EB24A9F3-9689-4DE1-9033-EA03BAD5C220}" srcOrd="0" destOrd="0" presId="urn:microsoft.com/office/officeart/2005/8/layout/orgChart1"/>
    <dgm:cxn modelId="{59B8D141-ADA7-4587-B3EA-38252EFD522A}" type="presOf" srcId="{5F653DDA-B8ED-478C-8FAA-D143938E437D}" destId="{D1755D8A-3AC2-4B8F-9DA4-84779D14A65F}" srcOrd="1" destOrd="0" presId="urn:microsoft.com/office/officeart/2005/8/layout/orgChart1"/>
    <dgm:cxn modelId="{947CA645-8AAB-442F-A501-83FCDB551E84}" type="presOf" srcId="{C4F8B62D-06AF-4D6A-87C9-E94D206CCA65}" destId="{157AF398-6081-48DD-9CF5-546F3445E15E}" srcOrd="0" destOrd="0" presId="urn:microsoft.com/office/officeart/2005/8/layout/orgChart1"/>
    <dgm:cxn modelId="{3C7CCB47-3777-4699-A971-ABDD3D0EB672}" srcId="{5F653DDA-B8ED-478C-8FAA-D143938E437D}" destId="{269B5A10-9006-4263-BA6B-B225046DE666}" srcOrd="2" destOrd="0" parTransId="{083A690B-A298-4510-B93B-FF61330C096D}" sibTransId="{796E2D49-1F74-4250-9690-5C9FD3A11224}"/>
    <dgm:cxn modelId="{BC067B52-8301-4917-94BD-48301035373C}" type="presOf" srcId="{5F653DDA-B8ED-478C-8FAA-D143938E437D}" destId="{82089AD0-7AD6-4159-8AB8-6BB245FAE2E1}" srcOrd="0" destOrd="0" presId="urn:microsoft.com/office/officeart/2005/8/layout/orgChart1"/>
    <dgm:cxn modelId="{7FF74B73-DFBC-4C83-A28C-0A1C7D0F14FB}" type="presOf" srcId="{269B5A10-9006-4263-BA6B-B225046DE666}" destId="{C745BD5C-0051-49D2-A716-3925F77C8385}" srcOrd="1" destOrd="0" presId="urn:microsoft.com/office/officeart/2005/8/layout/orgChart1"/>
    <dgm:cxn modelId="{92C8628F-D768-4B8C-BCC7-83DD1E9EB746}" type="presOf" srcId="{9D9DC2AD-D5C6-420F-A9D8-8ED362E62870}" destId="{417859C3-96BB-4E00-8302-BB00F2B02715}" srcOrd="0" destOrd="0" presId="urn:microsoft.com/office/officeart/2005/8/layout/orgChart1"/>
    <dgm:cxn modelId="{0B5E9296-9345-46FD-9E34-03FE48C47EB1}" srcId="{5F653DDA-B8ED-478C-8FAA-D143938E437D}" destId="{C8632C35-1672-4286-94C8-DF9AE1D4C8F2}" srcOrd="0" destOrd="0" parTransId="{C4F8B62D-06AF-4D6A-87C9-E94D206CCA65}" sibTransId="{F6E86BDB-7729-478B-ABCA-C4C50C5A2A56}"/>
    <dgm:cxn modelId="{8480D297-70B2-497A-BAB4-B11446EC45D1}" type="presOf" srcId="{C8632C35-1672-4286-94C8-DF9AE1D4C8F2}" destId="{9D1BA5C2-22E7-4C5B-BBDD-BB49D4DA913C}" srcOrd="1" destOrd="0" presId="urn:microsoft.com/office/officeart/2005/8/layout/orgChart1"/>
    <dgm:cxn modelId="{E4B6C9B8-8208-44D1-B063-2A5F7AA38B6C}" type="presOf" srcId="{083A690B-A298-4510-B93B-FF61330C096D}" destId="{9ABEE627-AA4B-45D1-911F-863E9CC68D47}" srcOrd="0" destOrd="0" presId="urn:microsoft.com/office/officeart/2005/8/layout/orgChart1"/>
    <dgm:cxn modelId="{E02726BE-D00A-456F-BDA0-352E46E2C228}" type="presOf" srcId="{269B5A10-9006-4263-BA6B-B225046DE666}" destId="{3D6220C9-F119-49C9-9C2F-0C91F2369D9E}" srcOrd="0" destOrd="0" presId="urn:microsoft.com/office/officeart/2005/8/layout/orgChart1"/>
    <dgm:cxn modelId="{78987ED1-4297-48FE-926E-34C64F6C49E6}" srcId="{9D9DC2AD-D5C6-420F-A9D8-8ED362E62870}" destId="{5F653DDA-B8ED-478C-8FAA-D143938E437D}" srcOrd="0" destOrd="0" parTransId="{0F83DAAE-8557-4A91-9443-7A250E8552A9}" sibTransId="{2D129DE5-0E05-4085-8873-4DA484D01485}"/>
    <dgm:cxn modelId="{A8B8C0DB-3E7B-4FCF-B3A0-D79718143C26}" type="presOf" srcId="{6576162E-D1D7-40E4-9FA8-1BDC42C04E81}" destId="{D36A3AA6-9EA8-4270-ACA9-FEF3CAC53240}" srcOrd="1" destOrd="0" presId="urn:microsoft.com/office/officeart/2005/8/layout/orgChart1"/>
    <dgm:cxn modelId="{AD7A5BDF-7B24-4D12-B6AA-9634E438F181}" srcId="{5F653DDA-B8ED-478C-8FAA-D143938E437D}" destId="{6576162E-D1D7-40E4-9FA8-1BDC42C04E81}" srcOrd="1" destOrd="0" parTransId="{E109B331-6342-4412-892E-F81783402F0A}" sibTransId="{32879A80-8F3D-4999-A5ED-1162B6E1B260}"/>
    <dgm:cxn modelId="{EFD12595-C47A-4E68-987C-B04557760493}" type="presParOf" srcId="{417859C3-96BB-4E00-8302-BB00F2B02715}" destId="{4EE8F595-22B8-43D5-93D7-709728AAF247}" srcOrd="0" destOrd="0" presId="urn:microsoft.com/office/officeart/2005/8/layout/orgChart1"/>
    <dgm:cxn modelId="{FF73B69C-3056-47F5-AB41-8FC753699E7A}" type="presParOf" srcId="{4EE8F595-22B8-43D5-93D7-709728AAF247}" destId="{BA8A5F0F-4B3C-4643-86B8-D1B6853E0D4C}" srcOrd="0" destOrd="0" presId="urn:microsoft.com/office/officeart/2005/8/layout/orgChart1"/>
    <dgm:cxn modelId="{4849C816-6381-4514-B65A-1ACA41A9D528}" type="presParOf" srcId="{BA8A5F0F-4B3C-4643-86B8-D1B6853E0D4C}" destId="{82089AD0-7AD6-4159-8AB8-6BB245FAE2E1}" srcOrd="0" destOrd="0" presId="urn:microsoft.com/office/officeart/2005/8/layout/orgChart1"/>
    <dgm:cxn modelId="{B8F4FBA0-A46A-439C-B533-5FD4EBC4CD09}" type="presParOf" srcId="{BA8A5F0F-4B3C-4643-86B8-D1B6853E0D4C}" destId="{D1755D8A-3AC2-4B8F-9DA4-84779D14A65F}" srcOrd="1" destOrd="0" presId="urn:microsoft.com/office/officeart/2005/8/layout/orgChart1"/>
    <dgm:cxn modelId="{3AB48861-E681-4393-8BE3-862BFFEC3394}" type="presParOf" srcId="{4EE8F595-22B8-43D5-93D7-709728AAF247}" destId="{A3C80214-9AE2-4063-B1F9-298F91683DF0}" srcOrd="1" destOrd="0" presId="urn:microsoft.com/office/officeart/2005/8/layout/orgChart1"/>
    <dgm:cxn modelId="{E7313E3D-9138-45D1-AE4D-2325D108946A}" type="presParOf" srcId="{A3C80214-9AE2-4063-B1F9-298F91683DF0}" destId="{157AF398-6081-48DD-9CF5-546F3445E15E}" srcOrd="0" destOrd="0" presId="urn:microsoft.com/office/officeart/2005/8/layout/orgChart1"/>
    <dgm:cxn modelId="{6C9BC842-F805-441F-BF24-85691897654F}" type="presParOf" srcId="{A3C80214-9AE2-4063-B1F9-298F91683DF0}" destId="{775476CC-D2F0-492C-9EDF-A5CEE25C7428}" srcOrd="1" destOrd="0" presId="urn:microsoft.com/office/officeart/2005/8/layout/orgChart1"/>
    <dgm:cxn modelId="{54248908-D026-47D7-8240-06F8BA4BA0B3}" type="presParOf" srcId="{775476CC-D2F0-492C-9EDF-A5CEE25C7428}" destId="{7FDAFDF5-D42F-4216-AE3D-262E345071F7}" srcOrd="0" destOrd="0" presId="urn:microsoft.com/office/officeart/2005/8/layout/orgChart1"/>
    <dgm:cxn modelId="{AEC063C7-DB31-47DB-8F82-570B61290555}" type="presParOf" srcId="{7FDAFDF5-D42F-4216-AE3D-262E345071F7}" destId="{EB24A9F3-9689-4DE1-9033-EA03BAD5C220}" srcOrd="0" destOrd="0" presId="urn:microsoft.com/office/officeart/2005/8/layout/orgChart1"/>
    <dgm:cxn modelId="{046868CA-D379-405F-8D8D-68357C4AF79E}" type="presParOf" srcId="{7FDAFDF5-D42F-4216-AE3D-262E345071F7}" destId="{9D1BA5C2-22E7-4C5B-BBDD-BB49D4DA913C}" srcOrd="1" destOrd="0" presId="urn:microsoft.com/office/officeart/2005/8/layout/orgChart1"/>
    <dgm:cxn modelId="{98F4BAE1-0CAA-4883-9525-AB609436ACAC}" type="presParOf" srcId="{775476CC-D2F0-492C-9EDF-A5CEE25C7428}" destId="{F534C8DF-2312-4D13-96DC-0537D9A812A4}" srcOrd="1" destOrd="0" presId="urn:microsoft.com/office/officeart/2005/8/layout/orgChart1"/>
    <dgm:cxn modelId="{CDC0EB1E-A004-45B5-B850-EA1D4567AA5C}" type="presParOf" srcId="{775476CC-D2F0-492C-9EDF-A5CEE25C7428}" destId="{E9441383-6699-46C7-BE5C-5F2A7F48C2E4}" srcOrd="2" destOrd="0" presId="urn:microsoft.com/office/officeart/2005/8/layout/orgChart1"/>
    <dgm:cxn modelId="{21A0936C-9ABE-41CB-BBF7-01DD7DA7C551}" type="presParOf" srcId="{A3C80214-9AE2-4063-B1F9-298F91683DF0}" destId="{E831FAD6-313F-4D03-90D4-A51F721F863C}" srcOrd="2" destOrd="0" presId="urn:microsoft.com/office/officeart/2005/8/layout/orgChart1"/>
    <dgm:cxn modelId="{BE5043E1-360F-4BFD-B812-7AD05D199C85}" type="presParOf" srcId="{A3C80214-9AE2-4063-B1F9-298F91683DF0}" destId="{185F63CD-9DA7-4E5E-8A11-8CEDEA47D380}" srcOrd="3" destOrd="0" presId="urn:microsoft.com/office/officeart/2005/8/layout/orgChart1"/>
    <dgm:cxn modelId="{B59A9052-0E10-486A-AC97-A1BE65D71B72}" type="presParOf" srcId="{185F63CD-9DA7-4E5E-8A11-8CEDEA47D380}" destId="{98BF78B0-24F7-4684-8FCC-92A302927F1B}" srcOrd="0" destOrd="0" presId="urn:microsoft.com/office/officeart/2005/8/layout/orgChart1"/>
    <dgm:cxn modelId="{67B27DC2-3D5E-4B1D-A03D-1D08F1DB74FC}" type="presParOf" srcId="{98BF78B0-24F7-4684-8FCC-92A302927F1B}" destId="{1B9012D7-6242-4BAF-B7F2-B0A90973A47B}" srcOrd="0" destOrd="0" presId="urn:microsoft.com/office/officeart/2005/8/layout/orgChart1"/>
    <dgm:cxn modelId="{4355459C-FAEE-4920-B9D1-CAB52C02D5A6}" type="presParOf" srcId="{98BF78B0-24F7-4684-8FCC-92A302927F1B}" destId="{D36A3AA6-9EA8-4270-ACA9-FEF3CAC53240}" srcOrd="1" destOrd="0" presId="urn:microsoft.com/office/officeart/2005/8/layout/orgChart1"/>
    <dgm:cxn modelId="{7AED1561-6104-4D32-B120-65882300F57D}" type="presParOf" srcId="{185F63CD-9DA7-4E5E-8A11-8CEDEA47D380}" destId="{93901225-4624-4BC3-B978-27CE072F2C1F}" srcOrd="1" destOrd="0" presId="urn:microsoft.com/office/officeart/2005/8/layout/orgChart1"/>
    <dgm:cxn modelId="{6237E3E1-0E9A-400C-BEEA-027DC2A9FEB4}" type="presParOf" srcId="{185F63CD-9DA7-4E5E-8A11-8CEDEA47D380}" destId="{C7B9ED2B-E701-46EC-87D5-3AB7DFFD17B1}" srcOrd="2" destOrd="0" presId="urn:microsoft.com/office/officeart/2005/8/layout/orgChart1"/>
    <dgm:cxn modelId="{FA14C9B6-7CD8-4495-9160-848CCDDD1644}" type="presParOf" srcId="{A3C80214-9AE2-4063-B1F9-298F91683DF0}" destId="{9ABEE627-AA4B-45D1-911F-863E9CC68D47}" srcOrd="4" destOrd="0" presId="urn:microsoft.com/office/officeart/2005/8/layout/orgChart1"/>
    <dgm:cxn modelId="{566E8180-4878-4713-953B-E468AD7AD8BB}" type="presParOf" srcId="{A3C80214-9AE2-4063-B1F9-298F91683DF0}" destId="{F5ADDE5D-1AC7-4A71-855C-B1C5ECEF7EE5}" srcOrd="5" destOrd="0" presId="urn:microsoft.com/office/officeart/2005/8/layout/orgChart1"/>
    <dgm:cxn modelId="{38CBFE95-65E9-4385-819C-4AE926A113D0}" type="presParOf" srcId="{F5ADDE5D-1AC7-4A71-855C-B1C5ECEF7EE5}" destId="{0515FC15-ED7F-4954-984F-990951252C2D}" srcOrd="0" destOrd="0" presId="urn:microsoft.com/office/officeart/2005/8/layout/orgChart1"/>
    <dgm:cxn modelId="{1081B299-3073-4E85-A2F2-EAF624B3621D}" type="presParOf" srcId="{0515FC15-ED7F-4954-984F-990951252C2D}" destId="{3D6220C9-F119-49C9-9C2F-0C91F2369D9E}" srcOrd="0" destOrd="0" presId="urn:microsoft.com/office/officeart/2005/8/layout/orgChart1"/>
    <dgm:cxn modelId="{C46D895B-1BC8-410D-ACAB-3EF2CD53A1F9}" type="presParOf" srcId="{0515FC15-ED7F-4954-984F-990951252C2D}" destId="{C745BD5C-0051-49D2-A716-3925F77C8385}" srcOrd="1" destOrd="0" presId="urn:microsoft.com/office/officeart/2005/8/layout/orgChart1"/>
    <dgm:cxn modelId="{2B94B4E2-152B-4E00-8EF8-59E74C14F999}" type="presParOf" srcId="{F5ADDE5D-1AC7-4A71-855C-B1C5ECEF7EE5}" destId="{95688293-1993-4A4F-8715-B8E23D1FEA24}" srcOrd="1" destOrd="0" presId="urn:microsoft.com/office/officeart/2005/8/layout/orgChart1"/>
    <dgm:cxn modelId="{460A0CBC-48C7-475F-B777-50BA9C31E8AE}" type="presParOf" srcId="{F5ADDE5D-1AC7-4A71-855C-B1C5ECEF7EE5}" destId="{D00F0A55-80D8-49B5-A339-6357B171352C}" srcOrd="2" destOrd="0" presId="urn:microsoft.com/office/officeart/2005/8/layout/orgChart1"/>
    <dgm:cxn modelId="{827A4D9B-C868-4E87-9F31-3445EF6C46F9}" type="presParOf" srcId="{4EE8F595-22B8-43D5-93D7-709728AAF247}" destId="{8D6DB4E0-3C2F-463D-89B5-57A00BF3B128}" srcOrd="2" destOrd="0" presId="urn:microsoft.com/office/officeart/2005/8/layout/orgChart1"/>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13ABCC5-AA2D-491B-9C09-9DE8D20B4A8C}">
      <dsp:nvSpPr>
        <dsp:cNvPr id="0" name=""/>
        <dsp:cNvSpPr/>
      </dsp:nvSpPr>
      <dsp:spPr>
        <a:xfrm>
          <a:off x="3708328" y="1801654"/>
          <a:ext cx="1281358" cy="207567"/>
        </a:xfrm>
        <a:custGeom>
          <a:avLst/>
          <a:gdLst/>
          <a:ahLst/>
          <a:cxnLst/>
          <a:rect l="0" t="0" r="0" b="0"/>
          <a:pathLst>
            <a:path>
              <a:moveTo>
                <a:pt x="0" y="0"/>
              </a:moveTo>
              <a:lnTo>
                <a:pt x="1281358" y="0"/>
              </a:lnTo>
              <a:lnTo>
                <a:pt x="1281358" y="207567"/>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8883CFB7-8C11-4F8A-8842-E88F482729CF}">
      <dsp:nvSpPr>
        <dsp:cNvPr id="0" name=""/>
        <dsp:cNvSpPr/>
      </dsp:nvSpPr>
      <dsp:spPr>
        <a:xfrm>
          <a:off x="3565874" y="1801654"/>
          <a:ext cx="142454" cy="161593"/>
        </a:xfrm>
        <a:custGeom>
          <a:avLst/>
          <a:gdLst/>
          <a:ahLst/>
          <a:cxnLst/>
          <a:rect l="0" t="0" r="0" b="0"/>
          <a:pathLst>
            <a:path>
              <a:moveTo>
                <a:pt x="142454" y="0"/>
              </a:moveTo>
              <a:lnTo>
                <a:pt x="0" y="0"/>
              </a:lnTo>
              <a:lnTo>
                <a:pt x="0" y="161593"/>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FD66FD31-8C12-4419-9ECB-7295DC33C79A}">
      <dsp:nvSpPr>
        <dsp:cNvPr id="0" name=""/>
        <dsp:cNvSpPr/>
      </dsp:nvSpPr>
      <dsp:spPr>
        <a:xfrm>
          <a:off x="2143349" y="1801654"/>
          <a:ext cx="1564979" cy="148411"/>
        </a:xfrm>
        <a:custGeom>
          <a:avLst/>
          <a:gdLst/>
          <a:ahLst/>
          <a:cxnLst/>
          <a:rect l="0" t="0" r="0" b="0"/>
          <a:pathLst>
            <a:path>
              <a:moveTo>
                <a:pt x="1564979" y="0"/>
              </a:moveTo>
              <a:lnTo>
                <a:pt x="0" y="0"/>
              </a:lnTo>
              <a:lnTo>
                <a:pt x="0" y="148411"/>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4E8C72CE-CB0C-4168-9DEB-662E92B6CA59}">
      <dsp:nvSpPr>
        <dsp:cNvPr id="0" name=""/>
        <dsp:cNvSpPr/>
      </dsp:nvSpPr>
      <dsp:spPr>
        <a:xfrm>
          <a:off x="3017786" y="0"/>
          <a:ext cx="1381084" cy="1801654"/>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255" tIns="8255" rIns="8255" bIns="8255" numCol="1" spcCol="1270" anchor="ctr" anchorCtr="0">
          <a:noAutofit/>
        </a:bodyPr>
        <a:lstStyle/>
        <a:p>
          <a:pPr marL="0" marR="0" lvl="0" indent="0" algn="ctr" defTabSz="839788" rtl="0" eaLnBrk="1" fontAlgn="base" latinLnBrk="0" hangingPunct="1">
            <a:lnSpc>
              <a:spcPct val="100000"/>
            </a:lnSpc>
            <a:spcBef>
              <a:spcPct val="0"/>
            </a:spcBef>
            <a:spcAft>
              <a:spcPct val="0"/>
            </a:spcAft>
            <a:buClrTx/>
            <a:buSzTx/>
            <a:buFontTx/>
            <a:buNone/>
            <a:tabLst/>
          </a:pPr>
          <a:r>
            <a:rPr kumimoji="0" lang="fi-FI" altLang="en-US" sz="1300" b="1" i="0" u="none" strike="noStrike" kern="1200" cap="none" normalizeH="0" baseline="0" dirty="0" err="1">
              <a:ln>
                <a:noFill/>
              </a:ln>
              <a:solidFill>
                <a:schemeClr val="bg1"/>
              </a:solidFill>
              <a:effectLst/>
              <a:latin typeface="Verdana" pitchFamily="34" charset="0"/>
              <a:cs typeface="Arial" charset="0"/>
            </a:rPr>
            <a:t>VarPu-</a:t>
          </a:r>
          <a:endParaRPr kumimoji="0" lang="fi-FI" altLang="en-US" sz="1300" b="1" i="0" u="none" strike="noStrike" kern="1200" cap="none" normalizeH="0" baseline="0" dirty="0">
            <a:ln>
              <a:noFill/>
            </a:ln>
            <a:solidFill>
              <a:schemeClr val="bg1"/>
            </a:solidFill>
            <a:effectLst/>
            <a:latin typeface="Verdana" pitchFamily="34" charset="0"/>
            <a:cs typeface="Arial" charset="0"/>
          </a:endParaRPr>
        </a:p>
        <a:p>
          <a:pPr marL="0" marR="0" lvl="0" indent="0" algn="ctr" defTabSz="839788" rtl="0" eaLnBrk="1" fontAlgn="base" latinLnBrk="0" hangingPunct="1">
            <a:lnSpc>
              <a:spcPct val="100000"/>
            </a:lnSpc>
            <a:spcBef>
              <a:spcPct val="0"/>
            </a:spcBef>
            <a:spcAft>
              <a:spcPct val="0"/>
            </a:spcAft>
            <a:buClrTx/>
            <a:buSzTx/>
            <a:buFontTx/>
            <a:buNone/>
            <a:tabLst/>
          </a:pPr>
          <a:r>
            <a:rPr kumimoji="0" lang="fi-FI" altLang="en-US" sz="1300" b="1" i="0" u="none" strike="noStrike" kern="1200" cap="none" normalizeH="0" baseline="0" dirty="0">
              <a:ln>
                <a:noFill/>
              </a:ln>
              <a:solidFill>
                <a:schemeClr val="bg1"/>
              </a:solidFill>
              <a:effectLst/>
              <a:latin typeface="Verdana" pitchFamily="34" charset="0"/>
              <a:cs typeface="Arial" charset="0"/>
            </a:rPr>
            <a:t>kurssin </a:t>
          </a:r>
        </a:p>
        <a:p>
          <a:pPr marL="0" marR="0" lvl="0" indent="0" algn="ctr" defTabSz="839788" rtl="0" eaLnBrk="1" fontAlgn="base" latinLnBrk="0" hangingPunct="1">
            <a:lnSpc>
              <a:spcPct val="100000"/>
            </a:lnSpc>
            <a:spcBef>
              <a:spcPct val="0"/>
            </a:spcBef>
            <a:spcAft>
              <a:spcPct val="0"/>
            </a:spcAft>
            <a:buClrTx/>
            <a:buSzTx/>
            <a:buFontTx/>
            <a:buNone/>
            <a:tabLst/>
          </a:pPr>
          <a:r>
            <a:rPr kumimoji="0" lang="fi-FI" altLang="en-US" sz="1300" b="1" i="0" u="none" strike="noStrike" kern="1200" cap="none" normalizeH="0" baseline="0" dirty="0">
              <a:ln>
                <a:noFill/>
              </a:ln>
              <a:solidFill>
                <a:schemeClr val="bg1"/>
              </a:solidFill>
              <a:effectLst/>
              <a:latin typeface="Verdana" pitchFamily="34" charset="0"/>
              <a:cs typeface="Arial" charset="0"/>
            </a:rPr>
            <a:t>suorittaneet</a:t>
          </a:r>
        </a:p>
      </dsp:txBody>
      <dsp:txXfrm>
        <a:off x="3017786" y="0"/>
        <a:ext cx="1381084" cy="1801654"/>
      </dsp:txXfrm>
    </dsp:sp>
    <dsp:sp modelId="{34808E82-4B84-4E16-9BBF-D2C9A6066D9B}">
      <dsp:nvSpPr>
        <dsp:cNvPr id="0" name=""/>
        <dsp:cNvSpPr/>
      </dsp:nvSpPr>
      <dsp:spPr>
        <a:xfrm>
          <a:off x="1452807" y="1950065"/>
          <a:ext cx="1381084" cy="2298995"/>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255" tIns="8255" rIns="8255" bIns="8255" numCol="1" spcCol="1270" anchor="ctr" anchorCtr="0">
          <a:noAutofit/>
        </a:bodyPr>
        <a:lstStyle/>
        <a:p>
          <a:pPr marL="0" marR="0" lvl="0" indent="0" algn="ctr" defTabSz="839788" rtl="0" eaLnBrk="1" fontAlgn="base" latinLnBrk="0" hangingPunct="1">
            <a:lnSpc>
              <a:spcPct val="100000"/>
            </a:lnSpc>
            <a:spcBef>
              <a:spcPct val="0"/>
            </a:spcBef>
            <a:spcAft>
              <a:spcPct val="0"/>
            </a:spcAft>
            <a:buClrTx/>
            <a:buSzTx/>
            <a:buFontTx/>
            <a:buNone/>
            <a:tabLst/>
          </a:pPr>
          <a:r>
            <a:rPr kumimoji="0" lang="fi-FI" altLang="en-US" sz="1300" b="1" i="0" u="none" strike="noStrike" kern="1200" cap="none" normalizeH="0" baseline="0" dirty="0">
              <a:ln>
                <a:noFill/>
              </a:ln>
              <a:solidFill>
                <a:schemeClr val="bg1"/>
              </a:solidFill>
              <a:effectLst/>
              <a:latin typeface="Verdana" pitchFamily="34" charset="0"/>
              <a:cs typeface="Arial" charset="0"/>
            </a:rPr>
            <a:t>Erikoistuneet</a:t>
          </a:r>
        </a:p>
        <a:p>
          <a:pPr marL="0" marR="0" lvl="0" indent="0" algn="ctr" defTabSz="839788" rtl="0" eaLnBrk="1" fontAlgn="base" latinLnBrk="0" hangingPunct="1">
            <a:lnSpc>
              <a:spcPct val="100000"/>
            </a:lnSpc>
            <a:spcBef>
              <a:spcPct val="0"/>
            </a:spcBef>
            <a:spcAft>
              <a:spcPct val="0"/>
            </a:spcAft>
            <a:buClrTx/>
            <a:buSzTx/>
            <a:buFontTx/>
            <a:buNone/>
            <a:tabLst/>
          </a:pPr>
          <a:r>
            <a:rPr kumimoji="0" lang="fi-FI" altLang="en-US" sz="1300" b="1" i="0" u="none" strike="noStrike" kern="1200" cap="none" normalizeH="0" baseline="0" dirty="0">
              <a:ln>
                <a:noFill/>
              </a:ln>
              <a:solidFill>
                <a:schemeClr val="bg1"/>
              </a:solidFill>
              <a:effectLst/>
              <a:latin typeface="Verdana" pitchFamily="34" charset="0"/>
              <a:cs typeface="Arial" charset="0"/>
            </a:rPr>
            <a:t>ensiapu- </a:t>
          </a:r>
        </a:p>
        <a:p>
          <a:pPr marL="0" marR="0" lvl="0" indent="0" algn="ctr" defTabSz="839788" rtl="0" eaLnBrk="1" fontAlgn="base" latinLnBrk="0" hangingPunct="1">
            <a:lnSpc>
              <a:spcPct val="100000"/>
            </a:lnSpc>
            <a:spcBef>
              <a:spcPct val="0"/>
            </a:spcBef>
            <a:spcAft>
              <a:spcPct val="0"/>
            </a:spcAft>
            <a:buClrTx/>
            <a:buSzTx/>
            <a:buFontTx/>
            <a:buNone/>
            <a:tabLst/>
          </a:pPr>
          <a:r>
            <a:rPr kumimoji="0" lang="fi-FI" altLang="en-US" sz="1300" b="1" i="0" u="none" strike="noStrike" kern="1200" cap="none" normalizeH="0" baseline="0" dirty="0">
              <a:ln>
                <a:noFill/>
              </a:ln>
              <a:solidFill>
                <a:schemeClr val="bg1"/>
              </a:solidFill>
              <a:effectLst/>
              <a:latin typeface="Verdana" pitchFamily="34" charset="0"/>
              <a:cs typeface="Arial" charset="0"/>
            </a:rPr>
            <a:t>ja katu-</a:t>
          </a:r>
        </a:p>
        <a:p>
          <a:pPr marL="0" marR="0" lvl="0" indent="0" algn="ctr" defTabSz="839788" rtl="0" eaLnBrk="1" fontAlgn="base" latinLnBrk="0" hangingPunct="1">
            <a:lnSpc>
              <a:spcPct val="100000"/>
            </a:lnSpc>
            <a:spcBef>
              <a:spcPct val="0"/>
            </a:spcBef>
            <a:spcAft>
              <a:spcPct val="0"/>
            </a:spcAft>
            <a:buClrTx/>
            <a:buSzTx/>
            <a:buFontTx/>
            <a:buNone/>
            <a:tabLst/>
          </a:pPr>
          <a:r>
            <a:rPr kumimoji="0" lang="fi-FI" altLang="en-US" sz="1300" b="1" i="0" u="none" strike="noStrike" kern="1200" cap="none" normalizeH="0" baseline="0" dirty="0">
              <a:ln>
                <a:noFill/>
              </a:ln>
              <a:solidFill>
                <a:schemeClr val="bg1"/>
              </a:solidFill>
              <a:effectLst/>
              <a:latin typeface="Verdana" pitchFamily="34" charset="0"/>
              <a:cs typeface="Arial" charset="0"/>
            </a:rPr>
            <a:t>päivystäjät</a:t>
          </a:r>
        </a:p>
      </dsp:txBody>
      <dsp:txXfrm>
        <a:off x="1452807" y="1950065"/>
        <a:ext cx="1381084" cy="2298995"/>
      </dsp:txXfrm>
    </dsp:sp>
    <dsp:sp modelId="{EEA39E4B-03CF-469A-84E1-3332FEB10B07}">
      <dsp:nvSpPr>
        <dsp:cNvPr id="0" name=""/>
        <dsp:cNvSpPr/>
      </dsp:nvSpPr>
      <dsp:spPr>
        <a:xfrm>
          <a:off x="2875332" y="1963247"/>
          <a:ext cx="1381084" cy="2298995"/>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255" tIns="8255" rIns="8255" bIns="8255" numCol="1" spcCol="1270" anchor="ctr" anchorCtr="0">
          <a:noAutofit/>
        </a:bodyPr>
        <a:lstStyle/>
        <a:p>
          <a:pPr marL="0" marR="0" lvl="0" indent="0" algn="ctr" defTabSz="839788" rtl="0" eaLnBrk="1" fontAlgn="base" latinLnBrk="0" hangingPunct="1">
            <a:lnSpc>
              <a:spcPct val="100000"/>
            </a:lnSpc>
            <a:spcBef>
              <a:spcPct val="0"/>
            </a:spcBef>
            <a:spcAft>
              <a:spcPct val="0"/>
            </a:spcAft>
            <a:buClrTx/>
            <a:buSzTx/>
            <a:buFontTx/>
            <a:buNone/>
            <a:tabLst/>
          </a:pPr>
          <a:r>
            <a:rPr kumimoji="0" lang="fi-FI" altLang="en-US" sz="1300" b="1" i="0" u="none" strike="noStrike" kern="1200" cap="none" normalizeH="0" baseline="0" dirty="0">
              <a:ln>
                <a:noFill/>
              </a:ln>
              <a:solidFill>
                <a:schemeClr val="bg1"/>
              </a:solidFill>
              <a:effectLst/>
              <a:latin typeface="Verdana" pitchFamily="34" charset="0"/>
              <a:cs typeface="Arial" charset="0"/>
            </a:rPr>
            <a:t>Erikoistuneet</a:t>
          </a:r>
        </a:p>
        <a:p>
          <a:pPr marL="0" marR="0" lvl="0" indent="0" algn="ctr" defTabSz="839788" rtl="0" eaLnBrk="1" fontAlgn="base" latinLnBrk="0" hangingPunct="1">
            <a:lnSpc>
              <a:spcPct val="100000"/>
            </a:lnSpc>
            <a:spcBef>
              <a:spcPct val="0"/>
            </a:spcBef>
            <a:spcAft>
              <a:spcPct val="0"/>
            </a:spcAft>
            <a:buClrTx/>
            <a:buSzTx/>
            <a:buFontTx/>
            <a:buNone/>
            <a:tabLst/>
          </a:pPr>
          <a:r>
            <a:rPr kumimoji="0" lang="fi-FI" altLang="en-US" sz="1300" b="1" i="0" u="none" strike="noStrike" kern="1200" cap="none" normalizeH="0" baseline="0" dirty="0">
              <a:ln>
                <a:noFill/>
              </a:ln>
              <a:solidFill>
                <a:schemeClr val="bg1"/>
              </a:solidFill>
              <a:effectLst/>
              <a:latin typeface="Verdana" pitchFamily="34" charset="0"/>
              <a:cs typeface="Arial" charset="0"/>
            </a:rPr>
            <a:t> muut toimijat:</a:t>
          </a:r>
        </a:p>
        <a:p>
          <a:pPr marL="0" marR="0" lvl="0" indent="0" algn="ctr" defTabSz="839788" rtl="0" eaLnBrk="1" fontAlgn="base" latinLnBrk="0" hangingPunct="1">
            <a:lnSpc>
              <a:spcPct val="100000"/>
            </a:lnSpc>
            <a:spcBef>
              <a:spcPct val="0"/>
            </a:spcBef>
            <a:spcAft>
              <a:spcPct val="0"/>
            </a:spcAft>
            <a:buClrTx/>
            <a:buSzTx/>
            <a:buFontTx/>
            <a:buNone/>
            <a:tabLst/>
          </a:pPr>
          <a:r>
            <a:rPr kumimoji="0" lang="fi-FI" altLang="en-US" sz="1300" b="0" i="0" u="none" strike="noStrike" kern="1200" cap="none" normalizeH="0" baseline="0" dirty="0">
              <a:ln>
                <a:noFill/>
              </a:ln>
              <a:solidFill>
                <a:schemeClr val="bg1"/>
              </a:solidFill>
              <a:effectLst/>
              <a:latin typeface="Verdana" pitchFamily="34" charset="0"/>
              <a:cs typeface="Arial" charset="0"/>
            </a:rPr>
            <a:t>turvatalo, Kontti, </a:t>
          </a:r>
        </a:p>
        <a:p>
          <a:pPr marL="0" marR="0" lvl="0" indent="0" algn="ctr" defTabSz="839788" rtl="0" eaLnBrk="1" fontAlgn="base" latinLnBrk="0" hangingPunct="1">
            <a:lnSpc>
              <a:spcPct val="100000"/>
            </a:lnSpc>
            <a:spcBef>
              <a:spcPct val="0"/>
            </a:spcBef>
            <a:spcAft>
              <a:spcPct val="0"/>
            </a:spcAft>
            <a:buClrTx/>
            <a:buSzTx/>
            <a:buFontTx/>
            <a:buNone/>
            <a:tabLst/>
          </a:pPr>
          <a:r>
            <a:rPr kumimoji="0" lang="fi-FI" altLang="en-US" sz="1300" b="0" i="0" u="none" strike="noStrike" kern="1200" cap="none" normalizeH="0" baseline="0" dirty="0">
              <a:ln>
                <a:noFill/>
              </a:ln>
              <a:solidFill>
                <a:schemeClr val="bg1"/>
              </a:solidFill>
              <a:effectLst/>
              <a:latin typeface="Verdana" pitchFamily="34" charset="0"/>
              <a:cs typeface="Arial" charset="0"/>
            </a:rPr>
            <a:t>vankila-</a:t>
          </a:r>
        </a:p>
        <a:p>
          <a:pPr marL="0" marR="0" lvl="0" indent="0" algn="ctr" defTabSz="839788" rtl="0" eaLnBrk="1" fontAlgn="base" latinLnBrk="0" hangingPunct="1">
            <a:lnSpc>
              <a:spcPct val="100000"/>
            </a:lnSpc>
            <a:spcBef>
              <a:spcPct val="0"/>
            </a:spcBef>
            <a:spcAft>
              <a:spcPct val="0"/>
            </a:spcAft>
            <a:buClrTx/>
            <a:buSzTx/>
            <a:buFontTx/>
            <a:buNone/>
            <a:tabLst/>
          </a:pPr>
          <a:r>
            <a:rPr kumimoji="0" lang="fi-FI" altLang="en-US" sz="1300" b="0" i="0" u="none" strike="noStrike" kern="1200" cap="none" normalizeH="0" baseline="0" dirty="0">
              <a:ln>
                <a:noFill/>
              </a:ln>
              <a:solidFill>
                <a:schemeClr val="bg1"/>
              </a:solidFill>
              <a:effectLst/>
              <a:latin typeface="Verdana" pitchFamily="34" charset="0"/>
              <a:cs typeface="Arial" charset="0"/>
            </a:rPr>
            <a:t>vierailijat jne.</a:t>
          </a:r>
        </a:p>
      </dsp:txBody>
      <dsp:txXfrm>
        <a:off x="2875332" y="1963247"/>
        <a:ext cx="1381084" cy="2298995"/>
      </dsp:txXfrm>
    </dsp:sp>
    <dsp:sp modelId="{A10924FA-2186-49E9-B058-4F829C861E58}">
      <dsp:nvSpPr>
        <dsp:cNvPr id="0" name=""/>
        <dsp:cNvSpPr/>
      </dsp:nvSpPr>
      <dsp:spPr>
        <a:xfrm>
          <a:off x="4299144" y="2009221"/>
          <a:ext cx="1381084" cy="2298995"/>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255" tIns="8255" rIns="8255" bIns="8255" numCol="1" spcCol="1270" anchor="ctr" anchorCtr="0">
          <a:noAutofit/>
        </a:bodyPr>
        <a:lstStyle/>
        <a:p>
          <a:pPr marL="0" marR="0" lvl="0" indent="0" algn="ctr" defTabSz="839788" rtl="0" eaLnBrk="1" fontAlgn="base" latinLnBrk="0" hangingPunct="1">
            <a:lnSpc>
              <a:spcPct val="100000"/>
            </a:lnSpc>
            <a:spcBef>
              <a:spcPct val="0"/>
            </a:spcBef>
            <a:spcAft>
              <a:spcPct val="0"/>
            </a:spcAft>
            <a:buClrTx/>
            <a:buSzTx/>
            <a:buFontTx/>
            <a:buNone/>
            <a:tabLst/>
          </a:pPr>
          <a:r>
            <a:rPr kumimoji="0" lang="fi-FI" altLang="en-US" sz="1300" b="1" i="0" u="none" strike="noStrike" kern="1200" cap="none" normalizeH="0" baseline="0" dirty="0">
              <a:ln>
                <a:noFill/>
              </a:ln>
              <a:solidFill>
                <a:schemeClr val="bg1"/>
              </a:solidFill>
              <a:effectLst/>
              <a:latin typeface="Verdana" pitchFamily="34" charset="0"/>
              <a:cs typeface="Arial" charset="0"/>
            </a:rPr>
            <a:t>Festari-</a:t>
          </a:r>
        </a:p>
        <a:p>
          <a:pPr marL="0" marR="0" lvl="0" indent="0" algn="ctr" defTabSz="839788" rtl="0" eaLnBrk="1" fontAlgn="base" latinLnBrk="0" hangingPunct="1">
            <a:lnSpc>
              <a:spcPct val="100000"/>
            </a:lnSpc>
            <a:spcBef>
              <a:spcPct val="0"/>
            </a:spcBef>
            <a:spcAft>
              <a:spcPct val="0"/>
            </a:spcAft>
            <a:buClrTx/>
            <a:buSzTx/>
            <a:buFontTx/>
            <a:buNone/>
            <a:tabLst/>
          </a:pPr>
          <a:r>
            <a:rPr kumimoji="0" lang="fi-FI" altLang="en-US" sz="1300" b="1" i="0" u="none" strike="noStrike" kern="1200" cap="none" normalizeH="0" baseline="0" dirty="0">
              <a:ln>
                <a:noFill/>
              </a:ln>
              <a:solidFill>
                <a:schemeClr val="bg1"/>
              </a:solidFill>
              <a:effectLst/>
              <a:latin typeface="Verdana" pitchFamily="34" charset="0"/>
              <a:cs typeface="Arial" charset="0"/>
            </a:rPr>
            <a:t>vapaa-</a:t>
          </a:r>
        </a:p>
        <a:p>
          <a:pPr marL="0" marR="0" lvl="0" indent="0" algn="ctr" defTabSz="839788" rtl="0" eaLnBrk="1" fontAlgn="base" latinLnBrk="0" hangingPunct="1">
            <a:lnSpc>
              <a:spcPct val="100000"/>
            </a:lnSpc>
            <a:spcBef>
              <a:spcPct val="0"/>
            </a:spcBef>
            <a:spcAft>
              <a:spcPct val="0"/>
            </a:spcAft>
            <a:buClrTx/>
            <a:buSzTx/>
            <a:buFontTx/>
            <a:buNone/>
            <a:tabLst/>
          </a:pPr>
          <a:r>
            <a:rPr kumimoji="0" lang="fi-FI" altLang="en-US" sz="1300" b="1" i="0" u="none" strike="noStrike" kern="1200" cap="none" normalizeH="0" baseline="0" dirty="0">
              <a:ln>
                <a:noFill/>
              </a:ln>
              <a:solidFill>
                <a:schemeClr val="bg1"/>
              </a:solidFill>
              <a:effectLst/>
              <a:latin typeface="Verdana" pitchFamily="34" charset="0"/>
              <a:cs typeface="Arial" charset="0"/>
            </a:rPr>
            <a:t>ehtoiset</a:t>
          </a:r>
        </a:p>
      </dsp:txBody>
      <dsp:txXfrm>
        <a:off x="4299144" y="2009221"/>
        <a:ext cx="1381084" cy="2298995"/>
      </dsp:txXfrm>
    </dsp:sp>
    <dsp:sp modelId="{33938922-B3DA-468C-B616-835B37CDD894}">
      <dsp:nvSpPr>
        <dsp:cNvPr id="0" name=""/>
        <dsp:cNvSpPr/>
      </dsp:nvSpPr>
      <dsp:spPr>
        <a:xfrm>
          <a:off x="0" y="1991796"/>
          <a:ext cx="1381084" cy="2270711"/>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marR="0" lvl="0" indent="0" algn="ctr" defTabSz="622300" rtl="0" eaLnBrk="1" fontAlgn="base" latinLnBrk="0" hangingPunct="1">
            <a:lnSpc>
              <a:spcPct val="90000"/>
            </a:lnSpc>
            <a:spcBef>
              <a:spcPct val="0"/>
            </a:spcBef>
            <a:spcAft>
              <a:spcPct val="35000"/>
            </a:spcAft>
            <a:buClrTx/>
            <a:buSzTx/>
            <a:buFontTx/>
            <a:buNone/>
            <a:tabLst/>
          </a:pPr>
          <a:r>
            <a:rPr kumimoji="0" lang="fi-FI" altLang="en-US" sz="1400" b="1" i="0" u="none" strike="noStrike" kern="1200" cap="none" normalizeH="0" baseline="0" dirty="0">
              <a:ln>
                <a:noFill/>
              </a:ln>
              <a:solidFill>
                <a:schemeClr val="bg1"/>
              </a:solidFill>
              <a:effectLst/>
              <a:latin typeface="Verdana" pitchFamily="34" charset="0"/>
              <a:cs typeface="Arial" charset="0"/>
            </a:rPr>
            <a:t>Päihteitä käyttävien ihmisten ensiapu-koulutus</a:t>
          </a:r>
        </a:p>
      </dsp:txBody>
      <dsp:txXfrm>
        <a:off x="0" y="1991796"/>
        <a:ext cx="1381084" cy="2270711"/>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ABEE627-AA4B-45D1-911F-863E9CC68D47}">
      <dsp:nvSpPr>
        <dsp:cNvPr id="0" name=""/>
        <dsp:cNvSpPr/>
      </dsp:nvSpPr>
      <dsp:spPr>
        <a:xfrm>
          <a:off x="2092326" y="1748437"/>
          <a:ext cx="1489040" cy="213660"/>
        </a:xfrm>
        <a:custGeom>
          <a:avLst/>
          <a:gdLst/>
          <a:ahLst/>
          <a:cxnLst/>
          <a:rect l="0" t="0" r="0" b="0"/>
          <a:pathLst>
            <a:path>
              <a:moveTo>
                <a:pt x="0" y="0"/>
              </a:moveTo>
              <a:lnTo>
                <a:pt x="0" y="148617"/>
              </a:lnTo>
              <a:lnTo>
                <a:pt x="1489040" y="148617"/>
              </a:lnTo>
              <a:lnTo>
                <a:pt x="1489040" y="213660"/>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E831FAD6-313F-4D03-90D4-A51F721F863C}">
      <dsp:nvSpPr>
        <dsp:cNvPr id="0" name=""/>
        <dsp:cNvSpPr/>
      </dsp:nvSpPr>
      <dsp:spPr>
        <a:xfrm>
          <a:off x="2046606" y="1748437"/>
          <a:ext cx="91440" cy="213660"/>
        </a:xfrm>
        <a:custGeom>
          <a:avLst/>
          <a:gdLst/>
          <a:ahLst/>
          <a:cxnLst/>
          <a:rect l="0" t="0" r="0" b="0"/>
          <a:pathLst>
            <a:path>
              <a:moveTo>
                <a:pt x="45720" y="0"/>
              </a:moveTo>
              <a:lnTo>
                <a:pt x="45720" y="148617"/>
              </a:lnTo>
              <a:lnTo>
                <a:pt x="76674" y="148617"/>
              </a:lnTo>
              <a:lnTo>
                <a:pt x="76674" y="213660"/>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157AF398-6081-48DD-9CF5-546F3445E15E}">
      <dsp:nvSpPr>
        <dsp:cNvPr id="0" name=""/>
        <dsp:cNvSpPr/>
      </dsp:nvSpPr>
      <dsp:spPr>
        <a:xfrm>
          <a:off x="665194" y="1748437"/>
          <a:ext cx="1427131" cy="213660"/>
        </a:xfrm>
        <a:custGeom>
          <a:avLst/>
          <a:gdLst/>
          <a:ahLst/>
          <a:cxnLst/>
          <a:rect l="0" t="0" r="0" b="0"/>
          <a:pathLst>
            <a:path>
              <a:moveTo>
                <a:pt x="1427131" y="0"/>
              </a:moveTo>
              <a:lnTo>
                <a:pt x="1427131" y="148617"/>
              </a:lnTo>
              <a:lnTo>
                <a:pt x="0" y="148617"/>
              </a:lnTo>
              <a:lnTo>
                <a:pt x="0" y="213660"/>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82089AD0-7AD6-4159-8AB8-6BB245FAE2E1}">
      <dsp:nvSpPr>
        <dsp:cNvPr id="0" name=""/>
        <dsp:cNvSpPr/>
      </dsp:nvSpPr>
      <dsp:spPr>
        <a:xfrm>
          <a:off x="1428327" y="0"/>
          <a:ext cx="1327998" cy="1748437"/>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255" tIns="8255" rIns="8255" bIns="8255" numCol="1" spcCol="1270" anchor="ctr" anchorCtr="0">
          <a:noAutofit/>
        </a:bodyPr>
        <a:lstStyle/>
        <a:p>
          <a:pPr marL="0" marR="0" lvl="0" indent="0" algn="ctr" defTabSz="839788" rtl="0" eaLnBrk="1" fontAlgn="base" latinLnBrk="0" hangingPunct="1">
            <a:lnSpc>
              <a:spcPct val="100000"/>
            </a:lnSpc>
            <a:spcBef>
              <a:spcPct val="0"/>
            </a:spcBef>
            <a:spcAft>
              <a:spcPct val="0"/>
            </a:spcAft>
            <a:buClrTx/>
            <a:buSzTx/>
            <a:buFontTx/>
            <a:buNone/>
            <a:tabLst/>
          </a:pPr>
          <a:r>
            <a:rPr kumimoji="0" lang="fi-FI" altLang="en-US" sz="1300" b="1" i="0" u="none" strike="noStrike" kern="1200" cap="none" normalizeH="0" baseline="0" dirty="0" err="1">
              <a:ln>
                <a:noFill/>
              </a:ln>
              <a:solidFill>
                <a:schemeClr val="bg1"/>
              </a:solidFill>
              <a:effectLst/>
              <a:latin typeface="Verdana" pitchFamily="34" charset="0"/>
              <a:cs typeface="Arial" charset="0"/>
            </a:rPr>
            <a:t>PäNe-</a:t>
          </a:r>
          <a:endParaRPr kumimoji="0" lang="fi-FI" altLang="en-US" sz="1300" b="1" i="0" u="none" strike="noStrike" kern="1200" cap="none" normalizeH="0" baseline="0" dirty="0">
            <a:ln>
              <a:noFill/>
            </a:ln>
            <a:solidFill>
              <a:schemeClr val="bg1"/>
            </a:solidFill>
            <a:effectLst/>
            <a:latin typeface="Verdana" pitchFamily="34" charset="0"/>
            <a:cs typeface="Arial" charset="0"/>
          </a:endParaRPr>
        </a:p>
        <a:p>
          <a:pPr marL="0" marR="0" lvl="0" indent="0" algn="ctr" defTabSz="839788" rtl="0" eaLnBrk="1" fontAlgn="base" latinLnBrk="0" hangingPunct="1">
            <a:lnSpc>
              <a:spcPct val="100000"/>
            </a:lnSpc>
            <a:spcBef>
              <a:spcPct val="0"/>
            </a:spcBef>
            <a:spcAft>
              <a:spcPct val="0"/>
            </a:spcAft>
            <a:buClrTx/>
            <a:buSzTx/>
            <a:buFontTx/>
            <a:buNone/>
            <a:tabLst/>
          </a:pPr>
          <a:r>
            <a:rPr kumimoji="0" lang="fi-FI" altLang="en-US" sz="1300" b="1" i="0" u="none" strike="noStrike" kern="1200" cap="none" normalizeH="0" baseline="0" dirty="0">
              <a:ln>
                <a:noFill/>
              </a:ln>
              <a:solidFill>
                <a:schemeClr val="bg1"/>
              </a:solidFill>
              <a:effectLst/>
              <a:latin typeface="Verdana" pitchFamily="34" charset="0"/>
              <a:cs typeface="Arial" charset="0"/>
            </a:rPr>
            <a:t>kurssin </a:t>
          </a:r>
        </a:p>
        <a:p>
          <a:pPr marL="0" marR="0" lvl="0" indent="0" algn="ctr" defTabSz="839788" rtl="0" eaLnBrk="1" fontAlgn="base" latinLnBrk="0" hangingPunct="1">
            <a:lnSpc>
              <a:spcPct val="100000"/>
            </a:lnSpc>
            <a:spcBef>
              <a:spcPct val="0"/>
            </a:spcBef>
            <a:spcAft>
              <a:spcPct val="0"/>
            </a:spcAft>
            <a:buClrTx/>
            <a:buSzTx/>
            <a:buFontTx/>
            <a:buNone/>
            <a:tabLst/>
          </a:pPr>
          <a:r>
            <a:rPr kumimoji="0" lang="fi-FI" altLang="en-US" sz="1300" b="1" i="0" u="none" strike="noStrike" kern="1200" cap="none" normalizeH="0" baseline="0" dirty="0">
              <a:ln>
                <a:noFill/>
              </a:ln>
              <a:solidFill>
                <a:schemeClr val="bg1"/>
              </a:solidFill>
              <a:effectLst/>
              <a:latin typeface="Verdana" pitchFamily="34" charset="0"/>
              <a:cs typeface="Arial" charset="0"/>
            </a:rPr>
            <a:t>suorittaneet</a:t>
          </a:r>
        </a:p>
      </dsp:txBody>
      <dsp:txXfrm>
        <a:off x="1428327" y="0"/>
        <a:ext cx="1327998" cy="1748437"/>
      </dsp:txXfrm>
    </dsp:sp>
    <dsp:sp modelId="{EB24A9F3-9689-4DE1-9033-EA03BAD5C220}">
      <dsp:nvSpPr>
        <dsp:cNvPr id="0" name=""/>
        <dsp:cNvSpPr/>
      </dsp:nvSpPr>
      <dsp:spPr>
        <a:xfrm>
          <a:off x="1195" y="1962098"/>
          <a:ext cx="1327998" cy="2128496"/>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255" tIns="8255" rIns="8255" bIns="8255" numCol="1" spcCol="1270" anchor="ctr" anchorCtr="0">
          <a:noAutofit/>
        </a:bodyPr>
        <a:lstStyle/>
        <a:p>
          <a:pPr marL="0" marR="0" lvl="0" indent="0" algn="ctr" defTabSz="839788" rtl="0" eaLnBrk="1" fontAlgn="base" latinLnBrk="0" hangingPunct="1">
            <a:lnSpc>
              <a:spcPct val="100000"/>
            </a:lnSpc>
            <a:spcBef>
              <a:spcPct val="0"/>
            </a:spcBef>
            <a:spcAft>
              <a:spcPct val="0"/>
            </a:spcAft>
            <a:buClrTx/>
            <a:buSzTx/>
            <a:buFontTx/>
            <a:buNone/>
            <a:tabLst/>
          </a:pPr>
          <a:r>
            <a:rPr kumimoji="0" lang="fi-FI" altLang="en-US" sz="1300" b="1" i="0" u="none" strike="noStrike" kern="1200" cap="none" normalizeH="0" baseline="0" dirty="0">
              <a:ln>
                <a:noFill/>
              </a:ln>
              <a:solidFill>
                <a:schemeClr val="bg1"/>
              </a:solidFill>
              <a:effectLst/>
              <a:latin typeface="Verdana" pitchFamily="34" charset="0"/>
              <a:cs typeface="Arial" charset="0"/>
            </a:rPr>
            <a:t>SPR-ryhmien ja</a:t>
          </a:r>
        </a:p>
        <a:p>
          <a:pPr marL="0" marR="0" lvl="0" indent="0" algn="ctr" defTabSz="839788" rtl="0" eaLnBrk="1" fontAlgn="base" latinLnBrk="0" hangingPunct="1">
            <a:lnSpc>
              <a:spcPct val="100000"/>
            </a:lnSpc>
            <a:spcBef>
              <a:spcPct val="0"/>
            </a:spcBef>
            <a:spcAft>
              <a:spcPct val="0"/>
            </a:spcAft>
            <a:buClrTx/>
            <a:buSzTx/>
            <a:buFontTx/>
            <a:buNone/>
            <a:tabLst/>
          </a:pPr>
          <a:r>
            <a:rPr kumimoji="0" lang="fi-FI" altLang="en-US" sz="1300" b="1" i="0" u="none" strike="noStrike" kern="1200" cap="none" normalizeH="0" baseline="0" dirty="0" err="1">
              <a:ln>
                <a:noFill/>
              </a:ln>
              <a:solidFill>
                <a:schemeClr val="bg1"/>
              </a:solidFill>
              <a:effectLst/>
              <a:latin typeface="Verdana" pitchFamily="34" charset="0"/>
              <a:cs typeface="Arial" charset="0"/>
            </a:rPr>
            <a:t>viranomais-ten</a:t>
          </a:r>
          <a:endParaRPr kumimoji="0" lang="fi-FI" altLang="en-US" sz="1300" b="1" i="0" u="none" strike="noStrike" kern="1200" cap="none" normalizeH="0" baseline="0" dirty="0">
            <a:ln>
              <a:noFill/>
            </a:ln>
            <a:solidFill>
              <a:schemeClr val="bg1"/>
            </a:solidFill>
            <a:effectLst/>
            <a:latin typeface="Verdana" pitchFamily="34" charset="0"/>
            <a:cs typeface="Arial" charset="0"/>
          </a:endParaRPr>
        </a:p>
        <a:p>
          <a:pPr marL="0" marR="0" lvl="0" indent="0" algn="ctr" defTabSz="839788" rtl="0" eaLnBrk="1" fontAlgn="base" latinLnBrk="0" hangingPunct="1">
            <a:lnSpc>
              <a:spcPct val="100000"/>
            </a:lnSpc>
            <a:spcBef>
              <a:spcPct val="0"/>
            </a:spcBef>
            <a:spcAft>
              <a:spcPct val="0"/>
            </a:spcAft>
            <a:buClrTx/>
            <a:buSzTx/>
            <a:buFontTx/>
            <a:buNone/>
            <a:tabLst/>
          </a:pPr>
          <a:r>
            <a:rPr kumimoji="0" lang="fi-FI" altLang="en-US" sz="1300" b="1" i="0" u="none" strike="noStrike" kern="1200" cap="none" normalizeH="0" baseline="0" dirty="0" err="1">
              <a:ln>
                <a:noFill/>
              </a:ln>
              <a:solidFill>
                <a:schemeClr val="bg1"/>
              </a:solidFill>
              <a:effectLst/>
              <a:latin typeface="Verdana" pitchFamily="34" charset="0"/>
              <a:cs typeface="Arial" charset="0"/>
            </a:rPr>
            <a:t>koulutta-minen</a:t>
          </a:r>
          <a:endParaRPr kumimoji="0" lang="fi-FI" altLang="en-US" sz="1300" b="1" i="0" u="none" strike="noStrike" kern="1200" cap="none" normalizeH="0" baseline="0" dirty="0">
            <a:ln>
              <a:noFill/>
            </a:ln>
            <a:solidFill>
              <a:schemeClr val="bg1"/>
            </a:solidFill>
            <a:effectLst/>
            <a:latin typeface="Verdana" pitchFamily="34" charset="0"/>
            <a:cs typeface="Arial" charset="0"/>
          </a:endParaRPr>
        </a:p>
      </dsp:txBody>
      <dsp:txXfrm>
        <a:off x="1195" y="1962098"/>
        <a:ext cx="1327998" cy="2128496"/>
      </dsp:txXfrm>
    </dsp:sp>
    <dsp:sp modelId="{1B9012D7-6242-4BAF-B7F2-B0A90973A47B}">
      <dsp:nvSpPr>
        <dsp:cNvPr id="0" name=""/>
        <dsp:cNvSpPr/>
      </dsp:nvSpPr>
      <dsp:spPr>
        <a:xfrm>
          <a:off x="1459281" y="1962098"/>
          <a:ext cx="1327998" cy="2094457"/>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255" tIns="8255" rIns="8255" bIns="8255" numCol="1" spcCol="1270" anchor="ctr" anchorCtr="0">
          <a:noAutofit/>
        </a:bodyPr>
        <a:lstStyle/>
        <a:p>
          <a:pPr marL="0" marR="0" lvl="0" indent="0" algn="ctr" defTabSz="839788" rtl="0" eaLnBrk="1" fontAlgn="base" latinLnBrk="0" hangingPunct="1">
            <a:lnSpc>
              <a:spcPct val="100000"/>
            </a:lnSpc>
            <a:spcBef>
              <a:spcPct val="0"/>
            </a:spcBef>
            <a:spcAft>
              <a:spcPct val="0"/>
            </a:spcAft>
            <a:buClrTx/>
            <a:buSzTx/>
            <a:buFontTx/>
            <a:buNone/>
            <a:tabLst/>
          </a:pPr>
          <a:r>
            <a:rPr kumimoji="0" lang="fi-FI" altLang="en-US" sz="1300" b="1" i="0" u="none" strike="noStrike" kern="1200" cap="none" normalizeH="0" baseline="0" dirty="0">
              <a:ln>
                <a:noFill/>
              </a:ln>
              <a:solidFill>
                <a:schemeClr val="bg1"/>
              </a:solidFill>
              <a:effectLst/>
              <a:latin typeface="Verdana" pitchFamily="34" charset="0"/>
              <a:cs typeface="Arial" charset="0"/>
            </a:rPr>
            <a:t>Päihdeinfo-visat: </a:t>
          </a:r>
        </a:p>
        <a:p>
          <a:pPr marL="0" marR="0" lvl="0" indent="0" algn="ctr" defTabSz="839788" rtl="0" eaLnBrk="1" fontAlgn="base" latinLnBrk="0" hangingPunct="1">
            <a:lnSpc>
              <a:spcPct val="100000"/>
            </a:lnSpc>
            <a:spcBef>
              <a:spcPct val="0"/>
            </a:spcBef>
            <a:spcAft>
              <a:spcPct val="0"/>
            </a:spcAft>
            <a:buClrTx/>
            <a:buSzTx/>
            <a:buFontTx/>
            <a:buNone/>
            <a:tabLst/>
          </a:pPr>
          <a:r>
            <a:rPr kumimoji="0" lang="fi-FI" altLang="en-US" sz="1300" b="0" i="0" u="none" strike="noStrike" kern="1200" cap="none" normalizeH="0" baseline="0" dirty="0">
              <a:ln>
                <a:noFill/>
              </a:ln>
              <a:solidFill>
                <a:schemeClr val="bg1"/>
              </a:solidFill>
              <a:effectLst/>
              <a:latin typeface="Verdana" pitchFamily="34" charset="0"/>
              <a:cs typeface="Arial" charset="0"/>
            </a:rPr>
            <a:t>Messut, oppilaitokset …</a:t>
          </a:r>
        </a:p>
        <a:p>
          <a:pPr marL="0" marR="0" lvl="0" indent="0" algn="ctr" defTabSz="839788" rtl="0" eaLnBrk="1" fontAlgn="base" latinLnBrk="0" hangingPunct="1">
            <a:lnSpc>
              <a:spcPct val="100000"/>
            </a:lnSpc>
            <a:spcBef>
              <a:spcPct val="0"/>
            </a:spcBef>
            <a:spcAft>
              <a:spcPct val="0"/>
            </a:spcAft>
            <a:buClrTx/>
            <a:buSzTx/>
            <a:buFontTx/>
            <a:buNone/>
            <a:tabLst/>
          </a:pPr>
          <a:r>
            <a:rPr kumimoji="0" lang="fi-FI" altLang="en-US" sz="1300" b="0" i="0" u="none" strike="noStrike" kern="1200" cap="none" normalizeH="0" baseline="0" dirty="0">
              <a:ln>
                <a:noFill/>
              </a:ln>
              <a:solidFill>
                <a:schemeClr val="bg1"/>
              </a:solidFill>
              <a:effectLst/>
              <a:latin typeface="Verdana" pitchFamily="34" charset="0"/>
              <a:cs typeface="Arial" charset="0"/>
            </a:rPr>
            <a:t>Nuoret, työikäiset, ikäihmiset</a:t>
          </a:r>
        </a:p>
      </dsp:txBody>
      <dsp:txXfrm>
        <a:off x="1459281" y="1962098"/>
        <a:ext cx="1327998" cy="2094457"/>
      </dsp:txXfrm>
    </dsp:sp>
    <dsp:sp modelId="{3D6220C9-F119-49C9-9C2F-0C91F2369D9E}">
      <dsp:nvSpPr>
        <dsp:cNvPr id="0" name=""/>
        <dsp:cNvSpPr/>
      </dsp:nvSpPr>
      <dsp:spPr>
        <a:xfrm>
          <a:off x="2917367" y="1962098"/>
          <a:ext cx="1327998" cy="2130791"/>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255" tIns="8255" rIns="8255" bIns="8255" numCol="1" spcCol="1270" anchor="ctr" anchorCtr="0">
          <a:noAutofit/>
        </a:bodyPr>
        <a:lstStyle/>
        <a:p>
          <a:pPr marL="0" marR="0" lvl="0" indent="0" algn="ctr" defTabSz="839788" rtl="0" eaLnBrk="1" fontAlgn="base" latinLnBrk="0" hangingPunct="1">
            <a:lnSpc>
              <a:spcPct val="100000"/>
            </a:lnSpc>
            <a:spcBef>
              <a:spcPct val="0"/>
            </a:spcBef>
            <a:spcAft>
              <a:spcPct val="0"/>
            </a:spcAft>
            <a:buClrTx/>
            <a:buSzTx/>
            <a:buFontTx/>
            <a:buNone/>
            <a:tabLst/>
          </a:pPr>
          <a:r>
            <a:rPr kumimoji="0" lang="fi-FI" altLang="en-US" sz="1300" b="1" i="0" u="none" strike="noStrike" kern="1200" cap="none" normalizeH="0" baseline="0" dirty="0">
              <a:ln>
                <a:noFill/>
              </a:ln>
              <a:solidFill>
                <a:schemeClr val="bg1"/>
              </a:solidFill>
              <a:effectLst/>
              <a:latin typeface="Verdana" pitchFamily="34" charset="0"/>
              <a:cs typeface="Arial" charset="0"/>
            </a:rPr>
            <a:t>Toiminnalliset tapahtumat / </a:t>
          </a:r>
          <a:r>
            <a:rPr kumimoji="0" lang="fi-FI" altLang="en-US" sz="1300" b="1" i="0" u="none" strike="noStrike" kern="1200" cap="none" normalizeH="0" baseline="0" dirty="0" err="1">
              <a:ln>
                <a:noFill/>
              </a:ln>
              <a:solidFill>
                <a:schemeClr val="bg1"/>
              </a:solidFill>
              <a:effectLst/>
              <a:latin typeface="Verdana" pitchFamily="34" charset="0"/>
              <a:cs typeface="Arial" charset="0"/>
            </a:rPr>
            <a:t>Popup</a:t>
          </a:r>
          <a:r>
            <a:rPr kumimoji="0" lang="fi-FI" altLang="en-US" sz="1300" b="1" i="0" u="none" strike="noStrike" kern="1200" cap="none" normalizeH="0" baseline="0" dirty="0">
              <a:ln>
                <a:noFill/>
              </a:ln>
              <a:solidFill>
                <a:schemeClr val="bg1"/>
              </a:solidFill>
              <a:effectLst/>
              <a:latin typeface="Verdana" pitchFamily="34" charset="0"/>
              <a:cs typeface="Arial" charset="0"/>
            </a:rPr>
            <a:t>: </a:t>
          </a:r>
        </a:p>
        <a:p>
          <a:pPr marL="0" marR="0" lvl="0" indent="0" algn="ctr" defTabSz="839788" rtl="0" eaLnBrk="1" fontAlgn="base" latinLnBrk="0" hangingPunct="1">
            <a:lnSpc>
              <a:spcPct val="100000"/>
            </a:lnSpc>
            <a:spcBef>
              <a:spcPct val="0"/>
            </a:spcBef>
            <a:spcAft>
              <a:spcPct val="0"/>
            </a:spcAft>
            <a:buClrTx/>
            <a:buSzTx/>
            <a:buFontTx/>
            <a:buNone/>
            <a:tabLst/>
          </a:pPr>
          <a:r>
            <a:rPr kumimoji="0" lang="fi-FI" altLang="en-US" sz="1300" b="0" i="0" u="none" strike="noStrike" kern="1200" cap="none" normalizeH="0" baseline="0" dirty="0">
              <a:ln>
                <a:noFill/>
              </a:ln>
              <a:solidFill>
                <a:schemeClr val="bg1"/>
              </a:solidFill>
              <a:effectLst/>
              <a:latin typeface="Verdana" pitchFamily="34" charset="0"/>
              <a:cs typeface="Arial" charset="0"/>
            </a:rPr>
            <a:t>koulut,</a:t>
          </a:r>
        </a:p>
        <a:p>
          <a:pPr marL="0" marR="0" lvl="0" indent="0" algn="ctr" defTabSz="839788" rtl="0" eaLnBrk="1" fontAlgn="base" latinLnBrk="0" hangingPunct="1">
            <a:lnSpc>
              <a:spcPct val="100000"/>
            </a:lnSpc>
            <a:spcBef>
              <a:spcPct val="0"/>
            </a:spcBef>
            <a:spcAft>
              <a:spcPct val="0"/>
            </a:spcAft>
            <a:buClrTx/>
            <a:buSzTx/>
            <a:buFontTx/>
            <a:buNone/>
            <a:tabLst/>
          </a:pPr>
          <a:r>
            <a:rPr kumimoji="0" lang="fi-FI" altLang="en-US" sz="1300" b="0" i="0" u="none" strike="noStrike" kern="1200" cap="none" normalizeH="0" baseline="0" dirty="0">
              <a:ln>
                <a:noFill/>
              </a:ln>
              <a:solidFill>
                <a:schemeClr val="bg1"/>
              </a:solidFill>
              <a:effectLst/>
              <a:latin typeface="Verdana" pitchFamily="34" charset="0"/>
              <a:cs typeface="Arial" charset="0"/>
            </a:rPr>
            <a:t>Nuorisotalot, </a:t>
          </a:r>
          <a:r>
            <a:rPr kumimoji="0" lang="fi-FI" altLang="en-US" sz="1300" b="0" i="0" u="none" strike="noStrike" kern="1200" cap="none" normalizeH="0" baseline="0" dirty="0" err="1">
              <a:ln>
                <a:noFill/>
              </a:ln>
              <a:solidFill>
                <a:schemeClr val="bg1"/>
              </a:solidFill>
              <a:effectLst/>
              <a:latin typeface="Verdana" pitchFamily="34" charset="0"/>
              <a:cs typeface="Arial" charset="0"/>
            </a:rPr>
            <a:t>kauppakeskuk</a:t>
          </a:r>
          <a:r>
            <a:rPr kumimoji="0" lang="fi-FI" altLang="en-US" sz="1300" b="0" i="0" u="none" strike="noStrike" kern="1200" cap="none" normalizeH="0" baseline="0" dirty="0">
              <a:ln>
                <a:noFill/>
              </a:ln>
              <a:solidFill>
                <a:schemeClr val="bg1"/>
              </a:solidFill>
              <a:effectLst/>
              <a:latin typeface="Verdana" pitchFamily="34" charset="0"/>
              <a:cs typeface="Arial" charset="0"/>
            </a:rPr>
            <a:t>-set </a:t>
          </a:r>
          <a:r>
            <a:rPr kumimoji="0" lang="fi-FI" altLang="en-US" sz="1300" b="0" i="0" u="none" strike="noStrike" kern="1200" cap="none" normalizeH="0" baseline="0" dirty="0" err="1">
              <a:ln>
                <a:noFill/>
              </a:ln>
              <a:solidFill>
                <a:schemeClr val="bg1"/>
              </a:solidFill>
              <a:effectLst/>
              <a:latin typeface="Verdana" pitchFamily="34" charset="0"/>
              <a:cs typeface="Arial" charset="0"/>
            </a:rPr>
            <a:t>jne</a:t>
          </a:r>
          <a:endParaRPr kumimoji="0" lang="fi-FI" altLang="en-US" sz="1300" b="0" i="0" u="none" strike="noStrike" kern="1200" cap="none" normalizeH="0" baseline="0" dirty="0">
            <a:ln>
              <a:noFill/>
            </a:ln>
            <a:solidFill>
              <a:schemeClr val="bg1"/>
            </a:solidFill>
            <a:effectLst/>
            <a:latin typeface="Verdana" pitchFamily="34" charset="0"/>
            <a:cs typeface="Arial" charset="0"/>
          </a:endParaRPr>
        </a:p>
        <a:p>
          <a:pPr marL="0" marR="0" lvl="0" indent="0" algn="ctr" defTabSz="839788" rtl="0" eaLnBrk="1" fontAlgn="base" latinLnBrk="0" hangingPunct="1">
            <a:lnSpc>
              <a:spcPct val="100000"/>
            </a:lnSpc>
            <a:spcBef>
              <a:spcPct val="0"/>
            </a:spcBef>
            <a:spcAft>
              <a:spcPct val="0"/>
            </a:spcAft>
            <a:buClrTx/>
            <a:buSzTx/>
            <a:buFontTx/>
            <a:buNone/>
            <a:tabLst/>
          </a:pPr>
          <a:r>
            <a:rPr kumimoji="0" lang="fi-FI" altLang="en-US" sz="1300" b="0" i="0" u="none" strike="noStrike" kern="1200" cap="none" normalizeH="0" baseline="0" dirty="0">
              <a:ln>
                <a:noFill/>
              </a:ln>
              <a:solidFill>
                <a:schemeClr val="bg1"/>
              </a:solidFill>
              <a:effectLst/>
              <a:latin typeface="Verdana" pitchFamily="34" charset="0"/>
              <a:cs typeface="Arial" charset="0"/>
            </a:rPr>
            <a:t>Valot vintissä -peli</a:t>
          </a:r>
        </a:p>
      </dsp:txBody>
      <dsp:txXfrm>
        <a:off x="2917367" y="1962098"/>
        <a:ext cx="1327998" cy="2130791"/>
      </dsp:txXfrm>
    </dsp:sp>
  </dsp:spTree>
</dsp:drawing>
</file>

<file path=ppt/diagrams/layout1.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i-FI"/>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1586ED7-E594-284A-BCB0-7DD2E0F5F816}" type="datetimeFigureOut">
              <a:rPr lang="fi-FI" smtClean="0"/>
              <a:t>13.6.2024</a:t>
            </a:fld>
            <a:endParaRPr lang="fi-FI"/>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i-FI"/>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fi-FI"/>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i-FI"/>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9D1C9AF-C8A2-E248-9C2D-AAFE8E0C60B5}" type="slidenum">
              <a:rPr lang="fi-FI" smtClean="0"/>
              <a:t>‹#›</a:t>
            </a:fld>
            <a:endParaRPr lang="fi-FI"/>
          </a:p>
        </p:txBody>
      </p:sp>
    </p:spTree>
    <p:extLst>
      <p:ext uri="{BB962C8B-B14F-4D97-AF65-F5344CB8AC3E}">
        <p14:creationId xmlns:p14="http://schemas.microsoft.com/office/powerpoint/2010/main" val="363093725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dirty="0"/>
          </a:p>
        </p:txBody>
      </p:sp>
      <p:sp>
        <p:nvSpPr>
          <p:cNvPr id="4" name="Dian numeron paikkamerkki 3"/>
          <p:cNvSpPr>
            <a:spLocks noGrp="1"/>
          </p:cNvSpPr>
          <p:nvPr>
            <p:ph type="sldNum" sz="quarter" idx="5"/>
          </p:nvPr>
        </p:nvSpPr>
        <p:spPr/>
        <p:txBody>
          <a:bodyPr/>
          <a:lstStyle/>
          <a:p>
            <a:pPr>
              <a:defRPr/>
            </a:pPr>
            <a:fld id="{CD5E2207-24B6-4527-BDA7-B4B0C8C25136}" type="slidenum">
              <a:rPr lang="fi-FI" altLang="fi-FI" smtClean="0"/>
              <a:pPr>
                <a:defRPr/>
              </a:pPr>
              <a:t>1</a:t>
            </a:fld>
            <a:endParaRPr lang="fi-FI" altLang="fi-FI"/>
          </a:p>
        </p:txBody>
      </p:sp>
    </p:spTree>
    <p:extLst>
      <p:ext uri="{BB962C8B-B14F-4D97-AF65-F5344CB8AC3E}">
        <p14:creationId xmlns:p14="http://schemas.microsoft.com/office/powerpoint/2010/main" val="76046712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Dian kuvan paikkamerkki 1">
            <a:extLst>
              <a:ext uri="{FF2B5EF4-FFF2-40B4-BE49-F238E27FC236}">
                <a16:creationId xmlns:a16="http://schemas.microsoft.com/office/drawing/2014/main" id="{16B14ECC-587D-9969-E0C0-74B0402853A1}"/>
              </a:ext>
            </a:extLst>
          </p:cNvPr>
          <p:cNvSpPr>
            <a:spLocks noGrp="1" noRot="1" noChangeAspect="1" noChangeArrowheads="1" noTextEdit="1"/>
          </p:cNvSpPr>
          <p:nvPr>
            <p:ph type="sldImg"/>
          </p:nvPr>
        </p:nvSpPr>
        <p:spPr>
          <a:ln/>
        </p:spPr>
      </p:sp>
      <p:sp>
        <p:nvSpPr>
          <p:cNvPr id="38915" name="Huomautusten paikkamerkki 2">
            <a:extLst>
              <a:ext uri="{FF2B5EF4-FFF2-40B4-BE49-F238E27FC236}">
                <a16:creationId xmlns:a16="http://schemas.microsoft.com/office/drawing/2014/main" id="{1064DBE7-E6B9-E2CE-429D-661DE892FB83}"/>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ndParaRPr>
          </a:p>
        </p:txBody>
      </p:sp>
      <p:sp>
        <p:nvSpPr>
          <p:cNvPr id="38916" name="Dian numeron paikkamerkki 3">
            <a:extLst>
              <a:ext uri="{FF2B5EF4-FFF2-40B4-BE49-F238E27FC236}">
                <a16:creationId xmlns:a16="http://schemas.microsoft.com/office/drawing/2014/main" id="{BEABC2AD-CA02-4401-DD10-49FD8EBA6BA8}"/>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82142573-967E-4438-BADC-E422F53EAE05}" type="slidenum">
              <a:rPr lang="fi-FI" altLang="en-US" smtClean="0"/>
              <a:pPr>
                <a:spcBef>
                  <a:spcPct val="0"/>
                </a:spcBef>
              </a:pPr>
              <a:t>10</a:t>
            </a:fld>
            <a:endParaRPr lang="fi-FI"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7">
            <a:extLst>
              <a:ext uri="{FF2B5EF4-FFF2-40B4-BE49-F238E27FC236}">
                <a16:creationId xmlns:a16="http://schemas.microsoft.com/office/drawing/2014/main" id="{EF127F9A-C03D-3926-8402-D392841AEB13}"/>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8BE757A0-8E18-4AA6-8F64-077E9A415F98}" type="slidenum">
              <a:rPr lang="fi-FI" altLang="en-US" smtClean="0"/>
              <a:pPr>
                <a:spcBef>
                  <a:spcPct val="0"/>
                </a:spcBef>
              </a:pPr>
              <a:t>11</a:t>
            </a:fld>
            <a:endParaRPr lang="fi-FI" altLang="en-US"/>
          </a:p>
        </p:txBody>
      </p:sp>
      <p:sp>
        <p:nvSpPr>
          <p:cNvPr id="17411" name="Rectangle 2">
            <a:extLst>
              <a:ext uri="{FF2B5EF4-FFF2-40B4-BE49-F238E27FC236}">
                <a16:creationId xmlns:a16="http://schemas.microsoft.com/office/drawing/2014/main" id="{C27901D8-E01E-9445-92E0-C79D3FB5D7CF}"/>
              </a:ext>
            </a:extLst>
          </p:cNvPr>
          <p:cNvSpPr>
            <a:spLocks noGrp="1" noRot="1" noChangeAspect="1" noChangeArrowheads="1" noTextEdit="1"/>
          </p:cNvSpPr>
          <p:nvPr>
            <p:ph type="sldImg"/>
          </p:nvPr>
        </p:nvSpPr>
        <p:spPr>
          <a:xfrm>
            <a:off x="31750" y="741363"/>
            <a:ext cx="6608763" cy="3717925"/>
          </a:xfrm>
          <a:ln/>
        </p:spPr>
      </p:sp>
      <p:sp>
        <p:nvSpPr>
          <p:cNvPr id="17412" name="Rectangle 3">
            <a:extLst>
              <a:ext uri="{FF2B5EF4-FFF2-40B4-BE49-F238E27FC236}">
                <a16:creationId xmlns:a16="http://schemas.microsoft.com/office/drawing/2014/main" id="{646A31E4-B19A-5622-8A9D-68A5535FD594}"/>
              </a:ext>
            </a:extLst>
          </p:cNvPr>
          <p:cNvSpPr>
            <a:spLocks noGrp="1" noChangeArrowheads="1"/>
          </p:cNvSpPr>
          <p:nvPr>
            <p:ph type="body" idx="1"/>
          </p:nvPr>
        </p:nvSpPr>
        <p:spPr>
          <a:xfrm>
            <a:off x="666750" y="4705350"/>
            <a:ext cx="5335588" cy="445928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fi-FI" altLang="en-US" sz="1400">
              <a:latin typeface="Arial" panose="020B0604020202020204" pitchFamily="34"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Dian kuvan paikkamerkki 1">
            <a:extLst>
              <a:ext uri="{FF2B5EF4-FFF2-40B4-BE49-F238E27FC236}">
                <a16:creationId xmlns:a16="http://schemas.microsoft.com/office/drawing/2014/main" id="{7B27C916-7F9D-D615-3A82-873826A7579C}"/>
              </a:ext>
            </a:extLst>
          </p:cNvPr>
          <p:cNvSpPr>
            <a:spLocks noGrp="1" noRot="1" noChangeAspect="1" noChangeArrowheads="1" noTextEdit="1"/>
          </p:cNvSpPr>
          <p:nvPr>
            <p:ph type="sldImg"/>
          </p:nvPr>
        </p:nvSpPr>
        <p:spPr>
          <a:ln/>
        </p:spPr>
      </p:sp>
      <p:sp>
        <p:nvSpPr>
          <p:cNvPr id="19459" name="Huomautusten paikkamerkki 2">
            <a:extLst>
              <a:ext uri="{FF2B5EF4-FFF2-40B4-BE49-F238E27FC236}">
                <a16:creationId xmlns:a16="http://schemas.microsoft.com/office/drawing/2014/main" id="{97AF852B-2EBF-4480-DE7E-1784AC24988F}"/>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latin typeface="Arial" panose="020B0604020202020204" pitchFamily="34" charset="0"/>
              </a:rPr>
              <a:t>Suurimmat selviämispisteet Ilosaaressa, Qstockissa, Puntalassa jne..</a:t>
            </a:r>
          </a:p>
        </p:txBody>
      </p:sp>
      <p:sp>
        <p:nvSpPr>
          <p:cNvPr id="19460" name="Dian numeron paikkamerkki 3">
            <a:extLst>
              <a:ext uri="{FF2B5EF4-FFF2-40B4-BE49-F238E27FC236}">
                <a16:creationId xmlns:a16="http://schemas.microsoft.com/office/drawing/2014/main" id="{A976C3E3-2F45-C65A-1135-F0D3CE3D6D1C}"/>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26AF39B7-BBDC-4D4D-BFBA-99BCA76ACE0E}" type="slidenum">
              <a:rPr lang="fi-FI" altLang="en-US" smtClean="0"/>
              <a:pPr>
                <a:spcBef>
                  <a:spcPct val="0"/>
                </a:spcBef>
              </a:pPr>
              <a:t>12</a:t>
            </a:fld>
            <a:endParaRPr lang="fi-FI"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7">
            <a:extLst>
              <a:ext uri="{FF2B5EF4-FFF2-40B4-BE49-F238E27FC236}">
                <a16:creationId xmlns:a16="http://schemas.microsoft.com/office/drawing/2014/main" id="{A4DF11CA-0BEE-CAA8-D7DB-FBE847F0C129}"/>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A274FB3B-A44E-4270-A564-1A9941F5B1B1}" type="slidenum">
              <a:rPr lang="fi-FI" altLang="en-US" smtClean="0"/>
              <a:pPr>
                <a:spcBef>
                  <a:spcPct val="0"/>
                </a:spcBef>
              </a:pPr>
              <a:t>13</a:t>
            </a:fld>
            <a:endParaRPr lang="fi-FI" altLang="en-US"/>
          </a:p>
        </p:txBody>
      </p:sp>
      <p:sp>
        <p:nvSpPr>
          <p:cNvPr id="21507" name="Rectangle 2">
            <a:extLst>
              <a:ext uri="{FF2B5EF4-FFF2-40B4-BE49-F238E27FC236}">
                <a16:creationId xmlns:a16="http://schemas.microsoft.com/office/drawing/2014/main" id="{25D53AD7-C1B1-81D3-B529-53A8816666B5}"/>
              </a:ext>
            </a:extLst>
          </p:cNvPr>
          <p:cNvSpPr>
            <a:spLocks noGrp="1" noRot="1" noChangeAspect="1" noChangeArrowheads="1" noTextEdit="1"/>
          </p:cNvSpPr>
          <p:nvPr>
            <p:ph type="sldImg"/>
          </p:nvPr>
        </p:nvSpPr>
        <p:spPr>
          <a:ln/>
        </p:spPr>
      </p:sp>
      <p:sp>
        <p:nvSpPr>
          <p:cNvPr id="21508" name="Rectangle 3">
            <a:extLst>
              <a:ext uri="{FF2B5EF4-FFF2-40B4-BE49-F238E27FC236}">
                <a16:creationId xmlns:a16="http://schemas.microsoft.com/office/drawing/2014/main" id="{B5A7EB69-5A9F-239A-FD11-C77C9B9E9B76}"/>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fi-FI" altLang="en-US" sz="1400">
                <a:latin typeface="Arial" panose="020B0604020202020204" pitchFamily="34" charset="0"/>
              </a:rPr>
              <a:t>Laita Särkyvää-setti kiertämään.</a:t>
            </a: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Dian kuvan paikkamerkki 1">
            <a:extLst>
              <a:ext uri="{FF2B5EF4-FFF2-40B4-BE49-F238E27FC236}">
                <a16:creationId xmlns:a16="http://schemas.microsoft.com/office/drawing/2014/main" id="{EA4BE7F8-93BB-465A-09BE-0064D0D1F98C}"/>
              </a:ext>
            </a:extLst>
          </p:cNvPr>
          <p:cNvSpPr>
            <a:spLocks noGrp="1" noRot="1" noChangeAspect="1" noChangeArrowheads="1" noTextEdit="1"/>
          </p:cNvSpPr>
          <p:nvPr>
            <p:ph type="sldImg"/>
          </p:nvPr>
        </p:nvSpPr>
        <p:spPr>
          <a:ln/>
        </p:spPr>
      </p:sp>
      <p:sp>
        <p:nvSpPr>
          <p:cNvPr id="23555" name="Huomautusten paikkamerkki 2">
            <a:extLst>
              <a:ext uri="{FF2B5EF4-FFF2-40B4-BE49-F238E27FC236}">
                <a16:creationId xmlns:a16="http://schemas.microsoft.com/office/drawing/2014/main" id="{8C95F532-2D98-FD88-5667-F24AD86FD724}"/>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ndParaRPr>
          </a:p>
        </p:txBody>
      </p:sp>
      <p:sp>
        <p:nvSpPr>
          <p:cNvPr id="23556" name="Dian numeron paikkamerkki 3">
            <a:extLst>
              <a:ext uri="{FF2B5EF4-FFF2-40B4-BE49-F238E27FC236}">
                <a16:creationId xmlns:a16="http://schemas.microsoft.com/office/drawing/2014/main" id="{1EAAEB30-1252-212C-7858-E87593843D2A}"/>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1C57CC5E-E396-436D-A8F7-300F9521D828}" type="slidenum">
              <a:rPr lang="fi-FI" altLang="en-US" smtClean="0"/>
              <a:pPr>
                <a:spcBef>
                  <a:spcPct val="0"/>
                </a:spcBef>
              </a:pPr>
              <a:t>15</a:t>
            </a:fld>
            <a:endParaRPr lang="fi-FI"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Dian kuvan paikkamerkki 1">
            <a:extLst>
              <a:ext uri="{FF2B5EF4-FFF2-40B4-BE49-F238E27FC236}">
                <a16:creationId xmlns:a16="http://schemas.microsoft.com/office/drawing/2014/main" id="{AF80EFC0-7B04-ED6F-3C96-3631A8789130}"/>
              </a:ext>
            </a:extLst>
          </p:cNvPr>
          <p:cNvSpPr>
            <a:spLocks noGrp="1" noRot="1" noChangeAspect="1" noChangeArrowheads="1" noTextEdit="1"/>
          </p:cNvSpPr>
          <p:nvPr>
            <p:ph type="sldImg"/>
          </p:nvPr>
        </p:nvSpPr>
        <p:spPr>
          <a:ln/>
        </p:spPr>
      </p:sp>
      <p:sp>
        <p:nvSpPr>
          <p:cNvPr id="25603" name="Huomautusten paikkamerkki 2">
            <a:extLst>
              <a:ext uri="{FF2B5EF4-FFF2-40B4-BE49-F238E27FC236}">
                <a16:creationId xmlns:a16="http://schemas.microsoft.com/office/drawing/2014/main" id="{826794AB-8B15-486E-63BA-C45D8E4EE409}"/>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fi-FI" altLang="en-US" b="1" dirty="0">
                <a:latin typeface="Arial" panose="020B0604020202020204" pitchFamily="34" charset="0"/>
              </a:rPr>
              <a:t>Uuden tilausjärjestelmän myötä ilmoittautumista siirretään </a:t>
            </a:r>
            <a:r>
              <a:rPr lang="fi-FI" altLang="en-US" b="1" dirty="0" err="1">
                <a:latin typeface="Arial" panose="020B0604020202020204" pitchFamily="34" charset="0"/>
              </a:rPr>
              <a:t>Hupsikseen</a:t>
            </a:r>
            <a:r>
              <a:rPr lang="fi-FI" altLang="en-US" b="1" dirty="0">
                <a:latin typeface="Arial" panose="020B0604020202020204" pitchFamily="34" charset="0"/>
              </a:rPr>
              <a:t>. </a:t>
            </a:r>
            <a:br>
              <a:rPr lang="fi-FI" altLang="en-US" b="1" dirty="0">
                <a:latin typeface="Arial" panose="020B0604020202020204" pitchFamily="34" charset="0"/>
              </a:rPr>
            </a:br>
            <a:r>
              <a:rPr lang="fi-FI" altLang="en-US" b="1" dirty="0">
                <a:latin typeface="Arial" panose="020B0604020202020204" pitchFamily="34" charset="0"/>
              </a:rPr>
              <a:t>Muista vastata </a:t>
            </a:r>
            <a:r>
              <a:rPr lang="fi-FI" altLang="en-US" b="1" dirty="0" err="1">
                <a:latin typeface="Arial" panose="020B0604020202020204" pitchFamily="34" charset="0"/>
              </a:rPr>
              <a:t>Hupsiksesta</a:t>
            </a:r>
            <a:r>
              <a:rPr lang="fi-FI" altLang="en-US" b="1" dirty="0">
                <a:latin typeface="Arial" panose="020B0604020202020204" pitchFamily="34" charset="0"/>
              </a:rPr>
              <a:t> tuleviin kysymyksiin. </a:t>
            </a:r>
            <a:r>
              <a:rPr lang="fi-FI" altLang="en-US" dirty="0">
                <a:latin typeface="Arial" panose="020B0604020202020204" pitchFamily="34" charset="0"/>
              </a:rPr>
              <a:t>Kun tapahtumajärjestäjä tilaa ensiavun ja sallii terveyden edistämisen vapaaehtoisten osallistumisen, tulee tapahtuma näkyväksi myös kiertävään terveyden edistämisen ryhmään ja sinne voi ilmoittautua. Tuki tulee edelleen keskustoimistosta.</a:t>
            </a:r>
          </a:p>
          <a:p>
            <a:endParaRPr lang="fi-FI" altLang="en-US" dirty="0">
              <a:latin typeface="Arial" panose="020B0604020202020204" pitchFamily="34" charset="0"/>
            </a:endParaRPr>
          </a:p>
          <a:p>
            <a:r>
              <a:rPr lang="fi-FI" altLang="en-US" dirty="0">
                <a:latin typeface="Arial" panose="020B0604020202020204" pitchFamily="34" charset="0"/>
              </a:rPr>
              <a:t>Matkat maksetaan jälkikäteen netissä täytettävän M2 lomakkeen kautta. Ellei julkisia kulkuvälineitä kulje, matka halvimman kulkuneuvon mukaan. Jos kyydissä on yli 2 hlöä, korvaus on puolet valtion kilometrikorvauksesta. Majoituksista sovitaan tarvittaessa erikseen.</a:t>
            </a:r>
          </a:p>
        </p:txBody>
      </p:sp>
      <p:sp>
        <p:nvSpPr>
          <p:cNvPr id="25604" name="Dian numeron paikkamerkki 3">
            <a:extLst>
              <a:ext uri="{FF2B5EF4-FFF2-40B4-BE49-F238E27FC236}">
                <a16:creationId xmlns:a16="http://schemas.microsoft.com/office/drawing/2014/main" id="{4427938B-85E1-81FF-73E8-F1D8E0032DCA}"/>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863BB54B-96EA-413A-B908-3A4BAF702114}" type="slidenum">
              <a:rPr lang="fi-FI" altLang="en-US" smtClean="0"/>
              <a:pPr>
                <a:spcBef>
                  <a:spcPct val="0"/>
                </a:spcBef>
              </a:pPr>
              <a:t>16</a:t>
            </a:fld>
            <a:endParaRPr lang="fi-FI"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7">
            <a:extLst>
              <a:ext uri="{FF2B5EF4-FFF2-40B4-BE49-F238E27FC236}">
                <a16:creationId xmlns:a16="http://schemas.microsoft.com/office/drawing/2014/main" id="{95E25185-5B46-58B9-F7B9-C2800A548D7C}"/>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DBA1664F-4113-4ECA-8BF8-03EB3B069EAC}" type="slidenum">
              <a:rPr lang="fi-FI" altLang="en-US" smtClean="0"/>
              <a:pPr>
                <a:spcBef>
                  <a:spcPct val="0"/>
                </a:spcBef>
              </a:pPr>
              <a:t>17</a:t>
            </a:fld>
            <a:endParaRPr lang="fi-FI" altLang="en-US"/>
          </a:p>
        </p:txBody>
      </p:sp>
      <p:sp>
        <p:nvSpPr>
          <p:cNvPr id="40963" name="Rectangle 2">
            <a:extLst>
              <a:ext uri="{FF2B5EF4-FFF2-40B4-BE49-F238E27FC236}">
                <a16:creationId xmlns:a16="http://schemas.microsoft.com/office/drawing/2014/main" id="{A12C2883-B906-2EAD-96AD-5171BC9A5D0F}"/>
              </a:ext>
            </a:extLst>
          </p:cNvPr>
          <p:cNvSpPr>
            <a:spLocks noGrp="1" noRot="1" noChangeAspect="1" noChangeArrowheads="1" noTextEdit="1"/>
          </p:cNvSpPr>
          <p:nvPr>
            <p:ph type="sldImg"/>
          </p:nvPr>
        </p:nvSpPr>
        <p:spPr>
          <a:ln/>
        </p:spPr>
      </p:sp>
      <p:sp>
        <p:nvSpPr>
          <p:cNvPr id="40964" name="Rectangle 3">
            <a:extLst>
              <a:ext uri="{FF2B5EF4-FFF2-40B4-BE49-F238E27FC236}">
                <a16:creationId xmlns:a16="http://schemas.microsoft.com/office/drawing/2014/main" id="{BBFB651F-6540-3973-4D1E-B124B74EFCA6}"/>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fi-FI" altLang="en-US" sz="1400">
                <a:latin typeface="Arial" panose="020B0604020202020204" pitchFamily="34" charset="0"/>
              </a:rPr>
              <a:t>Kerro kurssilla olijoiden piirien yhteyshenkilöt. Löytyvät myös päihdetyön RedNet sivuilta.</a:t>
            </a: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Dian kuvan paikkamerkki 1">
            <a:extLst>
              <a:ext uri="{FF2B5EF4-FFF2-40B4-BE49-F238E27FC236}">
                <a16:creationId xmlns:a16="http://schemas.microsoft.com/office/drawing/2014/main" id="{F3677644-9E4D-C632-FC28-C91EDC2AC006}"/>
              </a:ext>
            </a:extLst>
          </p:cNvPr>
          <p:cNvSpPr>
            <a:spLocks noGrp="1" noRot="1" noChangeAspect="1" noChangeArrowheads="1" noTextEdit="1"/>
          </p:cNvSpPr>
          <p:nvPr>
            <p:ph type="sldImg"/>
          </p:nvPr>
        </p:nvSpPr>
        <p:spPr>
          <a:ln/>
        </p:spPr>
      </p:sp>
      <p:sp>
        <p:nvSpPr>
          <p:cNvPr id="43011" name="Huomautusten paikkamerkki 2">
            <a:extLst>
              <a:ext uri="{FF2B5EF4-FFF2-40B4-BE49-F238E27FC236}">
                <a16:creationId xmlns:a16="http://schemas.microsoft.com/office/drawing/2014/main" id="{DF29F610-62C6-8843-9101-FA807228AEE4}"/>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fi-FI" altLang="en-US">
                <a:latin typeface="Arial" panose="020B0604020202020204" pitchFamily="34" charset="0"/>
              </a:rPr>
              <a:t>Sivu 7. kurssilaisen materiaalissa.</a:t>
            </a:r>
          </a:p>
        </p:txBody>
      </p:sp>
      <p:sp>
        <p:nvSpPr>
          <p:cNvPr id="43012" name="Dian numeron paikkamerkki 3">
            <a:extLst>
              <a:ext uri="{FF2B5EF4-FFF2-40B4-BE49-F238E27FC236}">
                <a16:creationId xmlns:a16="http://schemas.microsoft.com/office/drawing/2014/main" id="{691F1660-B898-D029-CDD1-E97E7FE18105}"/>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B4E70FFF-BAAD-44CC-8721-3BEF4BE8F3FD}" type="slidenum">
              <a:rPr lang="fi-FI" altLang="en-US" smtClean="0"/>
              <a:pPr>
                <a:spcBef>
                  <a:spcPct val="0"/>
                </a:spcBef>
              </a:pPr>
              <a:t>18</a:t>
            </a:fld>
            <a:endParaRPr lang="fi-FI"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7">
            <a:extLst>
              <a:ext uri="{FF2B5EF4-FFF2-40B4-BE49-F238E27FC236}">
                <a16:creationId xmlns:a16="http://schemas.microsoft.com/office/drawing/2014/main" id="{03288FD9-2803-E246-FBCC-3B5CC397FAB7}"/>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A4BE3894-6373-4257-A373-60E6C76790D0}" type="slidenum">
              <a:rPr lang="fi-FI" altLang="en-US" smtClean="0"/>
              <a:pPr>
                <a:spcBef>
                  <a:spcPct val="0"/>
                </a:spcBef>
              </a:pPr>
              <a:t>19</a:t>
            </a:fld>
            <a:endParaRPr lang="fi-FI" altLang="en-US"/>
          </a:p>
        </p:txBody>
      </p:sp>
      <p:sp>
        <p:nvSpPr>
          <p:cNvPr id="45059" name="Rectangle 2">
            <a:extLst>
              <a:ext uri="{FF2B5EF4-FFF2-40B4-BE49-F238E27FC236}">
                <a16:creationId xmlns:a16="http://schemas.microsoft.com/office/drawing/2014/main" id="{9BF87C98-B1AB-9052-A98F-7662F0243FC5}"/>
              </a:ext>
            </a:extLst>
          </p:cNvPr>
          <p:cNvSpPr>
            <a:spLocks noGrp="1" noRot="1" noChangeAspect="1" noChangeArrowheads="1" noTextEdit="1"/>
          </p:cNvSpPr>
          <p:nvPr>
            <p:ph type="sldImg"/>
          </p:nvPr>
        </p:nvSpPr>
        <p:spPr>
          <a:ln/>
        </p:spPr>
      </p:sp>
      <p:sp>
        <p:nvSpPr>
          <p:cNvPr id="45060" name="Rectangle 3">
            <a:extLst>
              <a:ext uri="{FF2B5EF4-FFF2-40B4-BE49-F238E27FC236}">
                <a16:creationId xmlns:a16="http://schemas.microsoft.com/office/drawing/2014/main" id="{85CF7645-0A8E-0AEE-1929-A323926AFBDE}"/>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fi-FI" altLang="en-US">
                <a:latin typeface="Arial" panose="020B0604020202020204" pitchFamily="34" charset="0"/>
              </a:rPr>
              <a:t>Mikä tekee päihdetyöstä erityisen vapaaehtoistyön muodon: Teema ja asiakkaat herättävät usein tunteita, jotka tulee tunnistaa itsessään ja ne on pystyttävä myös hallitsemaan, vastentahtoisesti ei saa tehdä mitään, mutta uusi toiminta opettaa toki myös uusia asioita, rehellisyys itseä ja muita kohtaan on tarpeen jne.</a:t>
            </a:r>
          </a:p>
          <a:p>
            <a:pPr eaLnBrk="1" hangingPunct="1"/>
            <a:r>
              <a:rPr lang="fi-FI" altLang="en-US">
                <a:latin typeface="Arial" panose="020B0604020202020204" pitchFamily="34" charset="0"/>
              </a:rPr>
              <a:t>Toistaiseksi jokaisessa osastossa ei ole päihdetyöhön perehtyneitä vapaaehtoisia. Jos tukea ei löydy tarvittaessa läheltä, sitä tulee hakea piiristä tai keskustoimistosta.</a:t>
            </a: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7">
            <a:extLst>
              <a:ext uri="{FF2B5EF4-FFF2-40B4-BE49-F238E27FC236}">
                <a16:creationId xmlns:a16="http://schemas.microsoft.com/office/drawing/2014/main" id="{69743D8E-CBBF-F887-840C-75D5DC745849}"/>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D1CDE04B-63FF-4CB9-BE66-79642F7A6CB3}" type="slidenum">
              <a:rPr lang="fi-FI" altLang="en-US" smtClean="0"/>
              <a:pPr>
                <a:spcBef>
                  <a:spcPct val="0"/>
                </a:spcBef>
              </a:pPr>
              <a:t>20</a:t>
            </a:fld>
            <a:endParaRPr lang="fi-FI" altLang="en-US"/>
          </a:p>
        </p:txBody>
      </p:sp>
      <p:sp>
        <p:nvSpPr>
          <p:cNvPr id="47107" name="Rectangle 2">
            <a:extLst>
              <a:ext uri="{FF2B5EF4-FFF2-40B4-BE49-F238E27FC236}">
                <a16:creationId xmlns:a16="http://schemas.microsoft.com/office/drawing/2014/main" id="{B50E684A-74AD-26B7-DE01-85601720CF5C}"/>
              </a:ext>
            </a:extLst>
          </p:cNvPr>
          <p:cNvSpPr>
            <a:spLocks noGrp="1" noRot="1" noChangeAspect="1" noChangeArrowheads="1" noTextEdit="1"/>
          </p:cNvSpPr>
          <p:nvPr>
            <p:ph type="sldImg"/>
          </p:nvPr>
        </p:nvSpPr>
        <p:spPr>
          <a:ln/>
        </p:spPr>
      </p:sp>
      <p:sp>
        <p:nvSpPr>
          <p:cNvPr id="47108" name="Rectangle 3">
            <a:extLst>
              <a:ext uri="{FF2B5EF4-FFF2-40B4-BE49-F238E27FC236}">
                <a16:creationId xmlns:a16="http://schemas.microsoft.com/office/drawing/2014/main" id="{00488D87-0F3F-6D1C-9188-84DAD2271664}"/>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fi-FI" altLang="en-US" sz="1400">
                <a:latin typeface="Arial" panose="020B0604020202020204" pitchFamily="34" charset="0"/>
              </a:rPr>
              <a:t>Jokaisella näistä tahoista on toiveita/vaateita, mutta myös annettavaa.</a:t>
            </a:r>
            <a:br>
              <a:rPr lang="fi-FI" altLang="en-US" sz="1400">
                <a:latin typeface="Arial" panose="020B0604020202020204" pitchFamily="34" charset="0"/>
              </a:rPr>
            </a:br>
            <a:r>
              <a:rPr lang="fi-FI" altLang="en-US" sz="1400">
                <a:latin typeface="Arial" panose="020B0604020202020204" pitchFamily="34" charset="0"/>
              </a:rPr>
              <a:t>Asiakas antaa omaa asiantuntemustaan ja voi olla vaikka toimintamuodoissamme hyvä voimavara.</a:t>
            </a:r>
          </a:p>
          <a:p>
            <a:pPr eaLnBrk="1" hangingPunct="1"/>
            <a:r>
              <a:rPr lang="fi-FI" altLang="en-US" sz="1400">
                <a:latin typeface="Arial" panose="020B0604020202020204" pitchFamily="34" charset="0"/>
              </a:rPr>
              <a:t>Hän ansaitsee ja toivoo hyvää kohtelua, hänellä voi olla "tilanteensa takia" joskus kohtuuttomia vaatimuksia, jotka eivät ole välttämättä hänen parhaakseenkaan.</a:t>
            </a:r>
          </a:p>
          <a:p>
            <a:pPr eaLnBrk="1" hangingPunct="1"/>
            <a:r>
              <a:rPr lang="fi-FI" altLang="en-US" sz="1400">
                <a:latin typeface="Arial" panose="020B0604020202020204" pitchFamily="34" charset="0"/>
              </a:rPr>
              <a:t>Osasto voi antaa koulutusmahdollisuuksia, lisätietoja, toimintakentän. Osasto edellyttää sinulta tietoja siitä, miten toimit heidän alueellaan. Yhteistyötä kannattaa tehdä.</a:t>
            </a:r>
          </a:p>
          <a:p>
            <a:pPr eaLnBrk="1" hangingPunct="1"/>
            <a:r>
              <a:rPr lang="fi-FI" altLang="en-US" sz="1400">
                <a:latin typeface="Arial" panose="020B0604020202020204" pitchFamily="34" charset="0"/>
              </a:rPr>
              <a:t>SPR yleensä. SPR velvoittaa sinua toimimaan SPR:n periaatteiden mukaan ja SPR:n päihdetyön arvojen pohjalta. (Moralisointi ja leimaaminen ei siis ole sallittua SPR:n edustajana </a:t>
            </a:r>
            <a:r>
              <a:rPr lang="fi-FI" altLang="en-US" sz="1400">
                <a:latin typeface="Arial" panose="020B0604020202020204" pitchFamily="34" charset="0"/>
                <a:sym typeface="Wingdings" panose="05000000000000000000" pitchFamily="2" charset="2"/>
              </a:rPr>
              <a:t> ) SPR:n päihdetyö on STEA rahoitteista (10 % järjestön omavastuu). Sitoutumalla ja siten liittymällä vapaaehtoisten joukkoon, saa tietoa ajankohtaisista aiheista ja koulutuksista sekä materiaaleja käyttöönsä.</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dirty="0"/>
          </a:p>
        </p:txBody>
      </p:sp>
      <p:sp>
        <p:nvSpPr>
          <p:cNvPr id="4" name="Dian numeron paikkamerkki 3"/>
          <p:cNvSpPr>
            <a:spLocks noGrp="1"/>
          </p:cNvSpPr>
          <p:nvPr>
            <p:ph type="sldNum" sz="quarter" idx="5"/>
          </p:nvPr>
        </p:nvSpPr>
        <p:spPr/>
        <p:txBody>
          <a:bodyPr/>
          <a:lstStyle/>
          <a:p>
            <a:fld id="{D9D1C9AF-C8A2-E248-9C2D-AAFE8E0C60B5}" type="slidenum">
              <a:rPr lang="fi-FI" smtClean="0"/>
              <a:t>2</a:t>
            </a:fld>
            <a:endParaRPr lang="fi-FI"/>
          </a:p>
        </p:txBody>
      </p:sp>
    </p:spTree>
    <p:extLst>
      <p:ext uri="{BB962C8B-B14F-4D97-AF65-F5344CB8AC3E}">
        <p14:creationId xmlns:p14="http://schemas.microsoft.com/office/powerpoint/2010/main" val="107753534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r>
              <a:rPr lang="fi-FI" dirty="0"/>
              <a:t>Viimeinen dia. Seuraavat diat kertovat aineistoista ja ovat </a:t>
            </a:r>
            <a:r>
              <a:rPr lang="fi-FI" dirty="0" err="1"/>
              <a:t>VARAdioja</a:t>
            </a:r>
            <a:r>
              <a:rPr lang="fi-FI" dirty="0"/>
              <a:t>, JOS ylimääräistä aikaa tai näistä tulee keskustelua.</a:t>
            </a:r>
          </a:p>
        </p:txBody>
      </p:sp>
      <p:sp>
        <p:nvSpPr>
          <p:cNvPr id="4" name="Dian numeron paikkamerkki 3"/>
          <p:cNvSpPr>
            <a:spLocks noGrp="1"/>
          </p:cNvSpPr>
          <p:nvPr>
            <p:ph type="sldNum" sz="quarter" idx="5"/>
          </p:nvPr>
        </p:nvSpPr>
        <p:spPr/>
        <p:txBody>
          <a:bodyPr/>
          <a:lstStyle/>
          <a:p>
            <a:fld id="{D9D1C9AF-C8A2-E248-9C2D-AAFE8E0C60B5}" type="slidenum">
              <a:rPr lang="fi-FI" smtClean="0"/>
              <a:t>21</a:t>
            </a:fld>
            <a:endParaRPr lang="fi-FI"/>
          </a:p>
        </p:txBody>
      </p:sp>
    </p:spTree>
    <p:extLst>
      <p:ext uri="{BB962C8B-B14F-4D97-AF65-F5344CB8AC3E}">
        <p14:creationId xmlns:p14="http://schemas.microsoft.com/office/powerpoint/2010/main" val="94830959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r>
              <a:rPr lang="fi-FI" dirty="0"/>
              <a:t>Piilotettu dia. Varadia, kuten seuraavatkin.</a:t>
            </a:r>
          </a:p>
        </p:txBody>
      </p:sp>
      <p:sp>
        <p:nvSpPr>
          <p:cNvPr id="4" name="Dian numeron paikkamerkki 3"/>
          <p:cNvSpPr>
            <a:spLocks noGrp="1"/>
          </p:cNvSpPr>
          <p:nvPr>
            <p:ph type="sldNum" sz="quarter" idx="5"/>
          </p:nvPr>
        </p:nvSpPr>
        <p:spPr/>
        <p:txBody>
          <a:bodyPr/>
          <a:lstStyle/>
          <a:p>
            <a:fld id="{D9D1C9AF-C8A2-E248-9C2D-AAFE8E0C60B5}" type="slidenum">
              <a:rPr lang="fi-FI" smtClean="0"/>
              <a:t>22</a:t>
            </a:fld>
            <a:endParaRPr lang="fi-FI"/>
          </a:p>
        </p:txBody>
      </p:sp>
    </p:spTree>
    <p:extLst>
      <p:ext uri="{BB962C8B-B14F-4D97-AF65-F5344CB8AC3E}">
        <p14:creationId xmlns:p14="http://schemas.microsoft.com/office/powerpoint/2010/main" val="115538530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dirty="0"/>
          </a:p>
        </p:txBody>
      </p:sp>
      <p:sp>
        <p:nvSpPr>
          <p:cNvPr id="4" name="Dian numeron paikkamerkki 3"/>
          <p:cNvSpPr>
            <a:spLocks noGrp="1"/>
          </p:cNvSpPr>
          <p:nvPr>
            <p:ph type="sldNum" sz="quarter" idx="5"/>
          </p:nvPr>
        </p:nvSpPr>
        <p:spPr/>
        <p:txBody>
          <a:bodyPr/>
          <a:lstStyle/>
          <a:p>
            <a:fld id="{0B5EFAB5-2B24-43F0-B126-3CFD7AE15391}" type="slidenum">
              <a:rPr lang="fi-FI" smtClean="0"/>
              <a:pPr/>
              <a:t>23</a:t>
            </a:fld>
            <a:endParaRPr lang="fi-FI"/>
          </a:p>
        </p:txBody>
      </p:sp>
    </p:spTree>
    <p:extLst>
      <p:ext uri="{BB962C8B-B14F-4D97-AF65-F5344CB8AC3E}">
        <p14:creationId xmlns:p14="http://schemas.microsoft.com/office/powerpoint/2010/main" val="388077512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Dian kuvan paikkamerkki 1">
            <a:extLst>
              <a:ext uri="{FF2B5EF4-FFF2-40B4-BE49-F238E27FC236}">
                <a16:creationId xmlns:a16="http://schemas.microsoft.com/office/drawing/2014/main" id="{4565E409-EEC0-426A-BD13-75CB89CBE0E5}"/>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9091" name="Huomautusten paikkamerkki 2">
            <a:extLst>
              <a:ext uri="{FF2B5EF4-FFF2-40B4-BE49-F238E27FC236}">
                <a16:creationId xmlns:a16="http://schemas.microsoft.com/office/drawing/2014/main" id="{FC8DBD39-D288-4C17-9836-CB71F50A88DB}"/>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fi-FI" altLang="fi-FI">
              <a:latin typeface="Arial" panose="020B0604020202020204" pitchFamily="34" charset="0"/>
            </a:endParaRPr>
          </a:p>
        </p:txBody>
      </p:sp>
      <p:sp>
        <p:nvSpPr>
          <p:cNvPr id="89092" name="Dian numeron paikkamerkki 3">
            <a:extLst>
              <a:ext uri="{FF2B5EF4-FFF2-40B4-BE49-F238E27FC236}">
                <a16:creationId xmlns:a16="http://schemas.microsoft.com/office/drawing/2014/main" id="{485B9165-C18C-4DCE-AD4D-6FFF553E830E}"/>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Verdana" panose="020B0604030504040204" pitchFamily="34" charset="0"/>
                <a:cs typeface="Arial" panose="020B0604020202020204" pitchFamily="34" charset="0"/>
              </a:defRPr>
            </a:lvl1pPr>
            <a:lvl2pPr marL="742950" indent="-285750">
              <a:defRPr>
                <a:solidFill>
                  <a:schemeClr val="tx1"/>
                </a:solidFill>
                <a:latin typeface="Verdana" panose="020B0604030504040204" pitchFamily="34" charset="0"/>
                <a:cs typeface="Arial" panose="020B0604020202020204" pitchFamily="34" charset="0"/>
              </a:defRPr>
            </a:lvl2pPr>
            <a:lvl3pPr marL="1143000" indent="-228600">
              <a:defRPr>
                <a:solidFill>
                  <a:schemeClr val="tx1"/>
                </a:solidFill>
                <a:latin typeface="Verdana" panose="020B0604030504040204" pitchFamily="34" charset="0"/>
                <a:cs typeface="Arial" panose="020B0604020202020204" pitchFamily="34" charset="0"/>
              </a:defRPr>
            </a:lvl3pPr>
            <a:lvl4pPr marL="1600200" indent="-228600">
              <a:defRPr>
                <a:solidFill>
                  <a:schemeClr val="tx1"/>
                </a:solidFill>
                <a:latin typeface="Verdana" panose="020B0604030504040204" pitchFamily="34" charset="0"/>
                <a:cs typeface="Arial" panose="020B0604020202020204" pitchFamily="34" charset="0"/>
              </a:defRPr>
            </a:lvl4pPr>
            <a:lvl5pPr marL="2057400" indent="-228600">
              <a:defRPr>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9pPr>
          </a:lstStyle>
          <a:p>
            <a:fld id="{E7E4F41F-1153-48A7-AEAD-6745A5534AA7}" type="slidenum">
              <a:rPr lang="fi-FI" altLang="fi-FI" smtClean="0">
                <a:latin typeface="Arial" panose="020B0604020202020204" pitchFamily="34" charset="0"/>
              </a:rPr>
              <a:pPr/>
              <a:t>25</a:t>
            </a:fld>
            <a:endParaRPr lang="fi-FI" altLang="fi-FI">
              <a:latin typeface="Arial" panose="020B0604020202020204" pitchFamily="34" charset="0"/>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r>
              <a:rPr lang="fi-FI" dirty="0"/>
              <a:t>Koulutuspäivä 18.2.2023</a:t>
            </a:r>
          </a:p>
        </p:txBody>
      </p:sp>
      <p:sp>
        <p:nvSpPr>
          <p:cNvPr id="4" name="Dian numeron paikkamerkki 3"/>
          <p:cNvSpPr>
            <a:spLocks noGrp="1"/>
          </p:cNvSpPr>
          <p:nvPr>
            <p:ph type="sldNum" sz="quarter" idx="5"/>
          </p:nvPr>
        </p:nvSpPr>
        <p:spPr/>
        <p:txBody>
          <a:bodyPr/>
          <a:lstStyle/>
          <a:p>
            <a:fld id="{0B5EFAB5-2B24-43F0-B126-3CFD7AE15391}" type="slidenum">
              <a:rPr lang="fi-FI" smtClean="0"/>
              <a:pPr/>
              <a:t>26</a:t>
            </a:fld>
            <a:endParaRPr lang="fi-FI"/>
          </a:p>
        </p:txBody>
      </p:sp>
    </p:spTree>
    <p:extLst>
      <p:ext uri="{BB962C8B-B14F-4D97-AF65-F5344CB8AC3E}">
        <p14:creationId xmlns:p14="http://schemas.microsoft.com/office/powerpoint/2010/main" val="97120648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Dian kuvan paikkamerkki 1"/>
          <p:cNvSpPr>
            <a:spLocks noGrp="1" noRot="1" noChangeAspect="1" noTextEdit="1"/>
          </p:cNvSpPr>
          <p:nvPr>
            <p:ph type="sldImg"/>
          </p:nvPr>
        </p:nvSpPr>
        <p:spPr>
          <a:xfrm>
            <a:off x="2686050" y="506413"/>
            <a:ext cx="4500563" cy="2532062"/>
          </a:xfrm>
          <a:ln/>
        </p:spPr>
      </p:sp>
      <p:sp>
        <p:nvSpPr>
          <p:cNvPr id="22531" name="Huomautusten paikkamerkki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fi-FI" altLang="en-US" sz="1200" dirty="0">
                <a:latin typeface="Arial" panose="020B0604020202020204" pitchFamily="34" charset="0"/>
              </a:rPr>
              <a:t>Tästä diasta riittää </a:t>
            </a:r>
            <a:r>
              <a:rPr lang="fi-FI" altLang="en-US" sz="1200" b="1" dirty="0">
                <a:latin typeface="Arial" panose="020B0604020202020204" pitchFamily="34" charset="0"/>
              </a:rPr>
              <a:t>maininta</a:t>
            </a:r>
            <a:r>
              <a:rPr lang="fi-FI" altLang="en-US" sz="1200" dirty="0">
                <a:latin typeface="Arial" panose="020B0604020202020204" pitchFamily="34" charset="0"/>
              </a:rPr>
              <a:t>: Ehkäisevään valmentaa Päihdeneuvojakurssi ja ohjaavaan ja tukevaan eli kohtaavaan päihdetyöhön Varhaisen Puuttumisen koulutus.</a:t>
            </a:r>
            <a:endParaRPr lang="en-US" altLang="en-US" sz="1200" dirty="0">
              <a:latin typeface="Arial" panose="020B0604020202020204" pitchFamily="34" charset="0"/>
            </a:endParaRPr>
          </a:p>
          <a:p>
            <a:r>
              <a:rPr lang="fi-FI" altLang="en-US" sz="1200" dirty="0">
                <a:latin typeface="Arial" panose="020B0604020202020204" pitchFamily="34" charset="0"/>
              </a:rPr>
              <a:t>Kursseissa osin eri, osin samoja asioita. Samat asiat eri painotuksella.</a:t>
            </a:r>
            <a:br>
              <a:rPr lang="fi-FI" altLang="en-US" sz="1200" dirty="0">
                <a:latin typeface="Arial" panose="020B0604020202020204" pitchFamily="34" charset="0"/>
              </a:rPr>
            </a:br>
            <a:br>
              <a:rPr lang="fi-FI" altLang="en-US" sz="1200" dirty="0">
                <a:latin typeface="Arial" panose="020B0604020202020204" pitchFamily="34" charset="0"/>
              </a:rPr>
            </a:br>
            <a:endParaRPr lang="fi-FI" altLang="en-US" sz="1200" dirty="0">
              <a:latin typeface="Arial" panose="020B0604020202020204" pitchFamily="34" charset="0"/>
            </a:endParaRPr>
          </a:p>
          <a:p>
            <a:r>
              <a:rPr lang="fi-FI" altLang="en-US" sz="1200" dirty="0">
                <a:latin typeface="Arial" panose="020B0604020202020204" pitchFamily="34" charset="0"/>
              </a:rPr>
              <a:t>Kursseilla on siis eri tavoite ja eri sisältö. Vain SPR:n päihdetyö ja riippuvuus käsitellään molemmissa, mutta nekin hieman eri näkökulmista.</a:t>
            </a:r>
          </a:p>
          <a:p>
            <a:r>
              <a:rPr lang="fi-FI" altLang="en-US" sz="1200" dirty="0">
                <a:latin typeface="Arial" panose="020B0604020202020204" pitchFamily="34" charset="0"/>
              </a:rPr>
              <a:t>Osallistujan tulee miettiä, kumman kurssin tietoutta tarvitsee. Kurssit täydentävät hyvin toisiaan.</a:t>
            </a:r>
          </a:p>
          <a:p>
            <a:endParaRPr lang="fi-FI" altLang="en-US" sz="1200" dirty="0">
              <a:latin typeface="Arial" panose="020B0604020202020204" pitchFamily="34" charset="0"/>
            </a:endParaRPr>
          </a:p>
          <a:p>
            <a:r>
              <a:rPr lang="fi-FI" altLang="en-US" dirty="0"/>
              <a:t>Molempiin kursseihin kuuluu terveyden edistämisen verkkoperehdytys.</a:t>
            </a:r>
          </a:p>
        </p:txBody>
      </p:sp>
      <p:sp>
        <p:nvSpPr>
          <p:cNvPr id="22532" name="Dian numeron paikkamerkki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8595F2EF-3C4D-4D5B-99A4-3CC60DEB75F7}" type="slidenum">
              <a:rPr lang="fi-FI" altLang="en-US">
                <a:solidFill>
                  <a:prstClr val="black"/>
                </a:solidFill>
              </a:rPr>
              <a:pPr eaLnBrk="1" hangingPunct="1"/>
              <a:t>3</a:t>
            </a:fld>
            <a:endParaRPr lang="fi-FI" altLang="en-US">
              <a:solidFill>
                <a:prstClr val="black"/>
              </a:solidFill>
            </a:endParaRPr>
          </a:p>
        </p:txBody>
      </p:sp>
    </p:spTree>
    <p:extLst>
      <p:ext uri="{BB962C8B-B14F-4D97-AF65-F5344CB8AC3E}">
        <p14:creationId xmlns:p14="http://schemas.microsoft.com/office/powerpoint/2010/main" val="63420399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Dian kuvan paikkamerkki 1">
            <a:extLst>
              <a:ext uri="{FF2B5EF4-FFF2-40B4-BE49-F238E27FC236}">
                <a16:creationId xmlns:a16="http://schemas.microsoft.com/office/drawing/2014/main" id="{1161DF83-FB8F-9CD1-1CE9-BB8B9CEC278B}"/>
              </a:ext>
            </a:extLst>
          </p:cNvPr>
          <p:cNvSpPr>
            <a:spLocks noGrp="1" noRot="1" noChangeAspect="1" noChangeArrowheads="1" noTextEdit="1"/>
          </p:cNvSpPr>
          <p:nvPr>
            <p:ph type="sldImg"/>
          </p:nvPr>
        </p:nvSpPr>
        <p:spPr>
          <a:ln/>
        </p:spPr>
      </p:sp>
      <p:sp>
        <p:nvSpPr>
          <p:cNvPr id="13315" name="Huomautusten paikkamerkki 2">
            <a:extLst>
              <a:ext uri="{FF2B5EF4-FFF2-40B4-BE49-F238E27FC236}">
                <a16:creationId xmlns:a16="http://schemas.microsoft.com/office/drawing/2014/main" id="{B9484AAF-E422-C8CB-FBFD-C7809E78BA9E}"/>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fi-FI" altLang="en-US" sz="1400">
                <a:latin typeface="Arial" panose="020B0604020202020204" pitchFamily="34" charset="0"/>
              </a:rPr>
              <a:t>Piirien päihdetyön yhdyshenkilöt voi käydä läpi myös kurssilla läsnäolevien piirien osalta.</a:t>
            </a:r>
          </a:p>
          <a:p>
            <a:r>
              <a:rPr lang="fi-FI" altLang="en-US" sz="1400">
                <a:latin typeface="Arial" panose="020B0604020202020204" pitchFamily="34" charset="0"/>
              </a:rPr>
              <a:t>Päihdetyön koulutusta on järjestetty mm. teemoilla: ”Päihteet ja ensiapu”, ”Ikäihmiset ja päihteet”, ”Päihteet ja maahanmuuttajat”.</a:t>
            </a:r>
          </a:p>
          <a:p>
            <a:r>
              <a:rPr lang="fi-FI" altLang="en-US" sz="1400">
                <a:latin typeface="Arial" panose="020B0604020202020204" pitchFamily="34" charset="0"/>
              </a:rPr>
              <a:t>Päihdetyön toimintaryhmiä (2023) Vantaalla, Turussa ja Rovaniemellä. Tampereella päihdetyön ja seksuaaliterveyden yhteisryhmä. Alueellisia toimintaryhmiä ollaan perustamassa lisää.</a:t>
            </a:r>
          </a:p>
          <a:p>
            <a:endParaRPr lang="fi-FI" altLang="en-US" sz="1400">
              <a:latin typeface="Arial" panose="020B0604020202020204" pitchFamily="34" charset="0"/>
            </a:endParaRPr>
          </a:p>
        </p:txBody>
      </p:sp>
      <p:sp>
        <p:nvSpPr>
          <p:cNvPr id="13316" name="Dian numeron paikkamerkki 3">
            <a:extLst>
              <a:ext uri="{FF2B5EF4-FFF2-40B4-BE49-F238E27FC236}">
                <a16:creationId xmlns:a16="http://schemas.microsoft.com/office/drawing/2014/main" id="{8D9C35CB-67C2-3ECC-951D-D3B7F2706A0B}"/>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FEDD61AB-4B49-4434-8CA5-7778FC28D481}" type="slidenum">
              <a:rPr lang="fi-FI" altLang="en-US" smtClean="0"/>
              <a:pPr>
                <a:spcBef>
                  <a:spcPct val="0"/>
                </a:spcBef>
              </a:pPr>
              <a:t>4</a:t>
            </a:fld>
            <a:endParaRPr lang="fi-FI"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Dian kuvan paikkamerkki 1">
            <a:extLst>
              <a:ext uri="{FF2B5EF4-FFF2-40B4-BE49-F238E27FC236}">
                <a16:creationId xmlns:a16="http://schemas.microsoft.com/office/drawing/2014/main" id="{A73AA942-2246-2786-09A8-D44277D9DD33}"/>
              </a:ext>
            </a:extLst>
          </p:cNvPr>
          <p:cNvSpPr>
            <a:spLocks noGrp="1" noRot="1" noChangeAspect="1" noChangeArrowheads="1" noTextEdit="1"/>
          </p:cNvSpPr>
          <p:nvPr>
            <p:ph type="sldImg"/>
          </p:nvPr>
        </p:nvSpPr>
        <p:spPr>
          <a:ln/>
        </p:spPr>
      </p:sp>
      <p:sp>
        <p:nvSpPr>
          <p:cNvPr id="15363" name="Huomautusten paikkamerkki 2">
            <a:extLst>
              <a:ext uri="{FF2B5EF4-FFF2-40B4-BE49-F238E27FC236}">
                <a16:creationId xmlns:a16="http://schemas.microsoft.com/office/drawing/2014/main" id="{2941E6A6-3B87-B0CF-F30B-911C241D799C}"/>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buFontTx/>
              <a:buChar char="•"/>
            </a:pPr>
            <a:r>
              <a:rPr lang="fi-FI" altLang="en-US" sz="1400">
                <a:latin typeface="Arial" panose="020B0604020202020204" pitchFamily="34" charset="0"/>
              </a:rPr>
              <a:t>Kuulumme Ehkäisevän päihdetyön järjestö verkostoon ja sen alaiseen huumetyöryhmään, joita koordinoi Ehyt ry</a:t>
            </a:r>
          </a:p>
          <a:p>
            <a:pPr>
              <a:buFontTx/>
              <a:buChar char="•"/>
            </a:pPr>
            <a:r>
              <a:rPr lang="fi-FI" altLang="en-US" sz="1400">
                <a:latin typeface="Arial" panose="020B0604020202020204" pitchFamily="34" charset="0"/>
              </a:rPr>
              <a:t>Materiaalia on mm. En Käytä –toimintamateriaali lapsille ja nuorille, johon Päne-kurssilla tutustutaan paremmin. </a:t>
            </a:r>
          </a:p>
          <a:p>
            <a:pPr>
              <a:buFontTx/>
              <a:buChar char="•"/>
            </a:pPr>
            <a:r>
              <a:rPr lang="fi-FI" altLang="en-US" sz="1400">
                <a:latin typeface="Arial" panose="020B0604020202020204" pitchFamily="34" charset="0"/>
              </a:rPr>
              <a:t>Cloubi on SPR:n kouluille suunnattu sivusto netissä. Päihteet ja minä sisältää materiaaleistamme parhaat osiot. Avoin kaikille. Yläkouluikäisistä ammattiopistoihin soveltuva aineisto.</a:t>
            </a:r>
          </a:p>
          <a:p>
            <a:endParaRPr lang="fi-FI" altLang="en-US" sz="1400">
              <a:latin typeface="Arial" panose="020B0604020202020204" pitchFamily="34" charset="0"/>
            </a:endParaRPr>
          </a:p>
        </p:txBody>
      </p:sp>
      <p:sp>
        <p:nvSpPr>
          <p:cNvPr id="15364" name="Dian numeron paikkamerkki 3">
            <a:extLst>
              <a:ext uri="{FF2B5EF4-FFF2-40B4-BE49-F238E27FC236}">
                <a16:creationId xmlns:a16="http://schemas.microsoft.com/office/drawing/2014/main" id="{8FACE1AA-6BE8-2A94-644A-7EE277CA4E68}"/>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B38D9DD0-749B-459A-AB2C-09C7EF7AD9C6}" type="slidenum">
              <a:rPr lang="fi-FI" altLang="en-US" smtClean="0"/>
              <a:pPr>
                <a:spcBef>
                  <a:spcPct val="0"/>
                </a:spcBef>
              </a:pPr>
              <a:t>5</a:t>
            </a:fld>
            <a:endParaRPr lang="fi-FI"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Dian kuvan paikkamerkki 1">
            <a:extLst>
              <a:ext uri="{FF2B5EF4-FFF2-40B4-BE49-F238E27FC236}">
                <a16:creationId xmlns:a16="http://schemas.microsoft.com/office/drawing/2014/main" id="{29298DE3-45EF-91E7-1352-B101950AEBEE}"/>
              </a:ext>
            </a:extLst>
          </p:cNvPr>
          <p:cNvSpPr>
            <a:spLocks noGrp="1" noRot="1" noChangeAspect="1" noChangeArrowheads="1" noTextEdit="1"/>
          </p:cNvSpPr>
          <p:nvPr>
            <p:ph type="sldImg"/>
          </p:nvPr>
        </p:nvSpPr>
        <p:spPr>
          <a:ln/>
        </p:spPr>
      </p:sp>
      <p:sp>
        <p:nvSpPr>
          <p:cNvPr id="30723" name="Huomautusten paikkamerkki 2">
            <a:extLst>
              <a:ext uri="{FF2B5EF4-FFF2-40B4-BE49-F238E27FC236}">
                <a16:creationId xmlns:a16="http://schemas.microsoft.com/office/drawing/2014/main" id="{2FE23A6C-71C6-4897-EFB5-529937E8102C}"/>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ndParaRPr>
          </a:p>
        </p:txBody>
      </p:sp>
      <p:sp>
        <p:nvSpPr>
          <p:cNvPr id="30724" name="Dian numeron paikkamerkki 3">
            <a:extLst>
              <a:ext uri="{FF2B5EF4-FFF2-40B4-BE49-F238E27FC236}">
                <a16:creationId xmlns:a16="http://schemas.microsoft.com/office/drawing/2014/main" id="{CC90F1D2-F250-D545-7337-7DFF5058975E}"/>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F22ECF86-C306-4C1E-B599-002DC7F7DCBD}" type="slidenum">
              <a:rPr lang="fi-FI" altLang="en-US" smtClean="0"/>
              <a:pPr>
                <a:spcBef>
                  <a:spcPct val="0"/>
                </a:spcBef>
              </a:pPr>
              <a:t>6</a:t>
            </a:fld>
            <a:endParaRPr lang="fi-FI"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Dian kuvan paikkamerkki 1">
            <a:extLst>
              <a:ext uri="{FF2B5EF4-FFF2-40B4-BE49-F238E27FC236}">
                <a16:creationId xmlns:a16="http://schemas.microsoft.com/office/drawing/2014/main" id="{368A837A-B099-BC8F-73A8-40D0693D7E5A}"/>
              </a:ext>
            </a:extLst>
          </p:cNvPr>
          <p:cNvSpPr>
            <a:spLocks noGrp="1" noRot="1" noChangeAspect="1" noChangeArrowheads="1" noTextEdit="1"/>
          </p:cNvSpPr>
          <p:nvPr>
            <p:ph type="sldImg"/>
          </p:nvPr>
        </p:nvSpPr>
        <p:spPr>
          <a:ln/>
        </p:spPr>
      </p:sp>
      <p:sp>
        <p:nvSpPr>
          <p:cNvPr id="32771" name="Huomautusten paikkamerkki 2">
            <a:extLst>
              <a:ext uri="{FF2B5EF4-FFF2-40B4-BE49-F238E27FC236}">
                <a16:creationId xmlns:a16="http://schemas.microsoft.com/office/drawing/2014/main" id="{FC6F32E1-4863-2520-2B76-1BB4B20B3FE1}"/>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fi-FI" altLang="fi-FI">
              <a:latin typeface="Arial" panose="020B0604020202020204" pitchFamily="34" charset="0"/>
            </a:endParaRPr>
          </a:p>
        </p:txBody>
      </p:sp>
      <p:sp>
        <p:nvSpPr>
          <p:cNvPr id="32772" name="Dian numeron paikkamerkki 3">
            <a:extLst>
              <a:ext uri="{FF2B5EF4-FFF2-40B4-BE49-F238E27FC236}">
                <a16:creationId xmlns:a16="http://schemas.microsoft.com/office/drawing/2014/main" id="{FFA3A562-4B9D-4A9E-82BC-A85CFD97FFCE}"/>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E590C588-0612-42F3-8977-16588AFB0FD3}" type="slidenum">
              <a:rPr lang="fi-FI" altLang="fi-FI" smtClean="0">
                <a:solidFill>
                  <a:srgbClr val="000000"/>
                </a:solidFill>
              </a:rPr>
              <a:pPr/>
              <a:t>7</a:t>
            </a:fld>
            <a:endParaRPr lang="fi-FI" altLang="fi-FI">
              <a:solidFill>
                <a:srgbClr val="000000"/>
              </a:solidFill>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Dian kuvan paikkamerkki 1">
            <a:extLst>
              <a:ext uri="{FF2B5EF4-FFF2-40B4-BE49-F238E27FC236}">
                <a16:creationId xmlns:a16="http://schemas.microsoft.com/office/drawing/2014/main" id="{C85D8796-8742-F4D6-3F8F-D79DA17EED2D}"/>
              </a:ext>
            </a:extLst>
          </p:cNvPr>
          <p:cNvSpPr>
            <a:spLocks noGrp="1" noRot="1" noChangeAspect="1" noChangeArrowheads="1" noTextEdit="1"/>
          </p:cNvSpPr>
          <p:nvPr>
            <p:ph type="sldImg"/>
          </p:nvPr>
        </p:nvSpPr>
        <p:spPr>
          <a:ln/>
        </p:spPr>
      </p:sp>
      <p:sp>
        <p:nvSpPr>
          <p:cNvPr id="34819" name="Huomautusten paikkamerkki 2">
            <a:extLst>
              <a:ext uri="{FF2B5EF4-FFF2-40B4-BE49-F238E27FC236}">
                <a16:creationId xmlns:a16="http://schemas.microsoft.com/office/drawing/2014/main" id="{D6CD604C-0488-7F33-6382-01397DA8825F}"/>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fi-FI" altLang="en-US" dirty="0">
                <a:latin typeface="Arial" panose="020B0604020202020204" pitchFamily="34" charset="0"/>
              </a:rPr>
              <a:t>Diat 16 ja 17. Riittää </a:t>
            </a:r>
            <a:r>
              <a:rPr lang="fi-FI" altLang="en-US" b="1" dirty="0">
                <a:latin typeface="Arial" panose="020B0604020202020204" pitchFamily="34" charset="0"/>
              </a:rPr>
              <a:t>maininta</a:t>
            </a:r>
            <a:r>
              <a:rPr lang="fi-FI" altLang="en-US" dirty="0">
                <a:latin typeface="Arial" panose="020B0604020202020204" pitchFamily="34" charset="0"/>
              </a:rPr>
              <a:t>, että viestejä on kohdennettu aina kohderyhmän mukaan.</a:t>
            </a:r>
            <a:br>
              <a:rPr lang="fi-FI" altLang="en-US" dirty="0">
                <a:latin typeface="Arial" panose="020B0604020202020204" pitchFamily="34" charset="0"/>
              </a:rPr>
            </a:br>
            <a:endParaRPr lang="en-US" altLang="en-US" dirty="0">
              <a:latin typeface="Arial" panose="020B0604020202020204" pitchFamily="34" charset="0"/>
            </a:endParaRPr>
          </a:p>
        </p:txBody>
      </p:sp>
      <p:sp>
        <p:nvSpPr>
          <p:cNvPr id="34820" name="Dian numeron paikkamerkki 3">
            <a:extLst>
              <a:ext uri="{FF2B5EF4-FFF2-40B4-BE49-F238E27FC236}">
                <a16:creationId xmlns:a16="http://schemas.microsoft.com/office/drawing/2014/main" id="{E03A01CA-119C-6AC2-A5F6-64A019624A29}"/>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98076BE4-C618-41E3-914E-30026B86B7FE}" type="slidenum">
              <a:rPr lang="fi-FI" altLang="en-US" smtClean="0"/>
              <a:pPr>
                <a:spcBef>
                  <a:spcPct val="0"/>
                </a:spcBef>
              </a:pPr>
              <a:t>8</a:t>
            </a:fld>
            <a:endParaRPr lang="fi-FI"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Dian kuvan paikkamerkki 1">
            <a:extLst>
              <a:ext uri="{FF2B5EF4-FFF2-40B4-BE49-F238E27FC236}">
                <a16:creationId xmlns:a16="http://schemas.microsoft.com/office/drawing/2014/main" id="{78E1F808-F8E1-5B0E-6EF0-35BBF8C5EFBC}"/>
              </a:ext>
            </a:extLst>
          </p:cNvPr>
          <p:cNvSpPr>
            <a:spLocks noGrp="1" noRot="1" noChangeAspect="1" noChangeArrowheads="1" noTextEdit="1"/>
          </p:cNvSpPr>
          <p:nvPr>
            <p:ph type="sldImg"/>
          </p:nvPr>
        </p:nvSpPr>
        <p:spPr>
          <a:ln/>
        </p:spPr>
      </p:sp>
      <p:sp>
        <p:nvSpPr>
          <p:cNvPr id="36867" name="Huomautusten paikkamerkki 2">
            <a:extLst>
              <a:ext uri="{FF2B5EF4-FFF2-40B4-BE49-F238E27FC236}">
                <a16:creationId xmlns:a16="http://schemas.microsoft.com/office/drawing/2014/main" id="{1327321C-5BEA-3DA3-F44F-FDF1889CA72A}"/>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ndParaRPr>
          </a:p>
        </p:txBody>
      </p:sp>
      <p:sp>
        <p:nvSpPr>
          <p:cNvPr id="36868" name="Dian numeron paikkamerkki 3">
            <a:extLst>
              <a:ext uri="{FF2B5EF4-FFF2-40B4-BE49-F238E27FC236}">
                <a16:creationId xmlns:a16="http://schemas.microsoft.com/office/drawing/2014/main" id="{6B8F3D43-7782-3FD1-02AD-852A31085337}"/>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847D6319-D74F-4EDD-818A-9859310CC04B}" type="slidenum">
              <a:rPr lang="fi-FI" altLang="en-US" smtClean="0"/>
              <a:pPr>
                <a:spcBef>
                  <a:spcPct val="0"/>
                </a:spcBef>
              </a:pPr>
              <a:t>9</a:t>
            </a:fld>
            <a:endParaRPr lang="fi-FI" altLang="en-US"/>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KANSI">
    <p:bg>
      <p:bgPr>
        <a:solidFill>
          <a:schemeClr val="accent1"/>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834DE3F7-DC73-574E-BBEF-067A7B976E71}"/>
              </a:ext>
            </a:extLst>
          </p:cNvPr>
          <p:cNvSpPr/>
          <p:nvPr userDrawn="1"/>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2" name="Title 1">
            <a:extLst>
              <a:ext uri="{FF2B5EF4-FFF2-40B4-BE49-F238E27FC236}">
                <a16:creationId xmlns:a16="http://schemas.microsoft.com/office/drawing/2014/main" id="{904C8940-CA53-B241-B3C6-97DCD388C690}"/>
              </a:ext>
            </a:extLst>
          </p:cNvPr>
          <p:cNvSpPr>
            <a:spLocks noGrp="1"/>
          </p:cNvSpPr>
          <p:nvPr>
            <p:ph type="ctrTitle"/>
          </p:nvPr>
        </p:nvSpPr>
        <p:spPr>
          <a:xfrm>
            <a:off x="1524000" y="1023244"/>
            <a:ext cx="9144000" cy="2681191"/>
          </a:xfrm>
          <a:prstGeom prst="rect">
            <a:avLst/>
          </a:prstGeom>
        </p:spPr>
        <p:txBody>
          <a:bodyPr anchor="b"/>
          <a:lstStyle>
            <a:lvl1pPr algn="l">
              <a:defRPr sz="6600">
                <a:solidFill>
                  <a:schemeClr val="bg1"/>
                </a:solidFill>
              </a:defRPr>
            </a:lvl1pPr>
          </a:lstStyle>
          <a:p>
            <a:r>
              <a:rPr lang="fi-FI" noProof="0" dirty="0" err="1"/>
              <a:t>Click</a:t>
            </a:r>
            <a:r>
              <a:rPr lang="fi-FI" noProof="0" dirty="0"/>
              <a:t> to </a:t>
            </a:r>
            <a:r>
              <a:rPr lang="fi-FI" noProof="0" dirty="0" err="1"/>
              <a:t>edit</a:t>
            </a:r>
            <a:r>
              <a:rPr lang="fi-FI" noProof="0" dirty="0"/>
              <a:t> Master </a:t>
            </a:r>
            <a:r>
              <a:rPr lang="fi-FI" noProof="0" dirty="0" err="1"/>
              <a:t>title</a:t>
            </a:r>
            <a:r>
              <a:rPr lang="fi-FI" noProof="0" dirty="0"/>
              <a:t> </a:t>
            </a:r>
            <a:r>
              <a:rPr lang="fi-FI" noProof="0" dirty="0" err="1"/>
              <a:t>style</a:t>
            </a:r>
            <a:endParaRPr lang="fi-FI" noProof="0" dirty="0"/>
          </a:p>
        </p:txBody>
      </p:sp>
      <p:sp>
        <p:nvSpPr>
          <p:cNvPr id="3" name="Subtitle 2">
            <a:extLst>
              <a:ext uri="{FF2B5EF4-FFF2-40B4-BE49-F238E27FC236}">
                <a16:creationId xmlns:a16="http://schemas.microsoft.com/office/drawing/2014/main" id="{F22D6800-9BC3-F541-B95C-B3A42CD5E5F2}"/>
              </a:ext>
            </a:extLst>
          </p:cNvPr>
          <p:cNvSpPr>
            <a:spLocks noGrp="1"/>
          </p:cNvSpPr>
          <p:nvPr>
            <p:ph type="subTitle" idx="1"/>
          </p:nvPr>
        </p:nvSpPr>
        <p:spPr>
          <a:xfrm>
            <a:off x="1524000" y="4605382"/>
            <a:ext cx="9144000" cy="728421"/>
          </a:xfrm>
        </p:spPr>
        <p:txBody>
          <a:bodyPr/>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dirty="0" err="1"/>
              <a:t>Click</a:t>
            </a:r>
            <a:r>
              <a:rPr lang="fi-FI" dirty="0"/>
              <a:t> </a:t>
            </a:r>
            <a:r>
              <a:rPr lang="fi-FI" noProof="0" dirty="0"/>
              <a:t>to</a:t>
            </a:r>
            <a:r>
              <a:rPr lang="fi-FI" dirty="0"/>
              <a:t> </a:t>
            </a:r>
            <a:r>
              <a:rPr lang="fi-FI" dirty="0" err="1"/>
              <a:t>edit</a:t>
            </a:r>
            <a:r>
              <a:rPr lang="fi-FI" dirty="0"/>
              <a:t> Master </a:t>
            </a:r>
            <a:r>
              <a:rPr lang="fi-FI" dirty="0" err="1"/>
              <a:t>subtitle</a:t>
            </a:r>
            <a:r>
              <a:rPr lang="fi-FI" dirty="0"/>
              <a:t> </a:t>
            </a:r>
            <a:r>
              <a:rPr lang="fi-FI" dirty="0" err="1"/>
              <a:t>style</a:t>
            </a:r>
            <a:endParaRPr lang="fi-FI" dirty="0"/>
          </a:p>
        </p:txBody>
      </p:sp>
      <p:sp>
        <p:nvSpPr>
          <p:cNvPr id="7" name="Rectangle 6">
            <a:extLst>
              <a:ext uri="{FF2B5EF4-FFF2-40B4-BE49-F238E27FC236}">
                <a16:creationId xmlns:a16="http://schemas.microsoft.com/office/drawing/2014/main" id="{485E0F3C-DB79-0649-9FDA-521305556C69}"/>
              </a:ext>
            </a:extLst>
          </p:cNvPr>
          <p:cNvSpPr/>
          <p:nvPr userDrawn="1"/>
        </p:nvSpPr>
        <p:spPr>
          <a:xfrm>
            <a:off x="10182386" y="0"/>
            <a:ext cx="2009614" cy="1023244"/>
          </a:xfrm>
          <a:prstGeom prst="rect">
            <a:avLst/>
          </a:prstGeom>
          <a:ln>
            <a:no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fi-FI" dirty="0"/>
          </a:p>
        </p:txBody>
      </p:sp>
      <p:pic>
        <p:nvPicPr>
          <p:cNvPr id="9" name="Picture 8" descr="Logo&#10;&#10;Description automatically generated with medium confidence">
            <a:extLst>
              <a:ext uri="{FF2B5EF4-FFF2-40B4-BE49-F238E27FC236}">
                <a16:creationId xmlns:a16="http://schemas.microsoft.com/office/drawing/2014/main" id="{7EB11A1A-3BEF-D744-B65C-229074E7AF19}"/>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368079" y="194472"/>
            <a:ext cx="1638228" cy="634300"/>
          </a:xfrm>
          <a:prstGeom prst="rect">
            <a:avLst/>
          </a:prstGeom>
        </p:spPr>
      </p:pic>
    </p:spTree>
    <p:extLst>
      <p:ext uri="{BB962C8B-B14F-4D97-AF65-F5344CB8AC3E}">
        <p14:creationId xmlns:p14="http://schemas.microsoft.com/office/powerpoint/2010/main" val="112229157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BULLET LISTA">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6BC4B7-37CD-E244-A476-3A80A647D793}"/>
              </a:ext>
            </a:extLst>
          </p:cNvPr>
          <p:cNvSpPr>
            <a:spLocks noGrp="1"/>
          </p:cNvSpPr>
          <p:nvPr>
            <p:ph type="title"/>
          </p:nvPr>
        </p:nvSpPr>
        <p:spPr>
          <a:xfrm>
            <a:off x="838200" y="1172867"/>
            <a:ext cx="10515600" cy="781750"/>
          </a:xfrm>
          <a:prstGeom prst="rect">
            <a:avLst/>
          </a:prstGeom>
        </p:spPr>
        <p:txBody>
          <a:bodyPr/>
          <a:lstStyle>
            <a:lvl1pPr>
              <a:defRPr sz="3000"/>
            </a:lvl1pPr>
          </a:lstStyle>
          <a:p>
            <a:r>
              <a:rPr lang="fi-FI" noProof="0"/>
              <a:t>Click to edit Master title style</a:t>
            </a:r>
          </a:p>
        </p:txBody>
      </p:sp>
      <p:pic>
        <p:nvPicPr>
          <p:cNvPr id="6" name="Picture 5" descr="Logo&#10;&#10;Description automatically generated with medium confidence">
            <a:extLst>
              <a:ext uri="{FF2B5EF4-FFF2-40B4-BE49-F238E27FC236}">
                <a16:creationId xmlns:a16="http://schemas.microsoft.com/office/drawing/2014/main" id="{013F86D0-C9C4-FD45-85DA-BF8212D28266}"/>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389748" y="6039200"/>
            <a:ext cx="1638228" cy="634300"/>
          </a:xfrm>
          <a:prstGeom prst="rect">
            <a:avLst/>
          </a:prstGeom>
        </p:spPr>
      </p:pic>
      <p:sp>
        <p:nvSpPr>
          <p:cNvPr id="5" name="Text Placeholder 4">
            <a:extLst>
              <a:ext uri="{FF2B5EF4-FFF2-40B4-BE49-F238E27FC236}">
                <a16:creationId xmlns:a16="http://schemas.microsoft.com/office/drawing/2014/main" id="{D025BBE2-965C-4042-BAD8-4FC805621BF7}"/>
              </a:ext>
            </a:extLst>
          </p:cNvPr>
          <p:cNvSpPr>
            <a:spLocks noGrp="1"/>
          </p:cNvSpPr>
          <p:nvPr>
            <p:ph type="body" sz="quarter" idx="11"/>
          </p:nvPr>
        </p:nvSpPr>
        <p:spPr>
          <a:xfrm>
            <a:off x="838200" y="2355850"/>
            <a:ext cx="10515600" cy="2944813"/>
          </a:xfrm>
        </p:spPr>
        <p:txBody>
          <a:bodyPr/>
          <a:lstStyle>
            <a:lvl1pPr>
              <a:defRPr sz="2400"/>
            </a:lvl1pPr>
            <a:lvl2pPr>
              <a:defRPr sz="2000"/>
            </a:lvl2pPr>
            <a:lvl3pPr>
              <a:defRPr sz="1900"/>
            </a:lvl3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fi-FI" dirty="0"/>
          </a:p>
        </p:txBody>
      </p:sp>
    </p:spTree>
    <p:extLst>
      <p:ext uri="{BB962C8B-B14F-4D97-AF65-F5344CB8AC3E}">
        <p14:creationId xmlns:p14="http://schemas.microsoft.com/office/powerpoint/2010/main" val="357545555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EKSTI KAKSI KOLUMNIA">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55EE267E-97C1-F248-9AFC-610387D73BAE}"/>
              </a:ext>
            </a:extLst>
          </p:cNvPr>
          <p:cNvSpPr>
            <a:spLocks noGrp="1"/>
          </p:cNvSpPr>
          <p:nvPr>
            <p:ph type="body" idx="1"/>
          </p:nvPr>
        </p:nvSpPr>
        <p:spPr>
          <a:xfrm>
            <a:off x="839788" y="1185864"/>
            <a:ext cx="5157787" cy="823912"/>
          </a:xfrm>
        </p:spPr>
        <p:txBody>
          <a:bodyPr anchor="b"/>
          <a:lstStyle>
            <a:lvl1pPr marL="0" indent="0">
              <a:buNone/>
              <a:defRPr sz="32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noProof="0"/>
              <a:t>Click to edit Master text styles</a:t>
            </a:r>
          </a:p>
        </p:txBody>
      </p:sp>
      <p:sp>
        <p:nvSpPr>
          <p:cNvPr id="5" name="Text Placeholder 4">
            <a:extLst>
              <a:ext uri="{FF2B5EF4-FFF2-40B4-BE49-F238E27FC236}">
                <a16:creationId xmlns:a16="http://schemas.microsoft.com/office/drawing/2014/main" id="{5E47243B-BAA3-D940-A23E-6F1DF1E6D839}"/>
              </a:ext>
            </a:extLst>
          </p:cNvPr>
          <p:cNvSpPr>
            <a:spLocks noGrp="1"/>
          </p:cNvSpPr>
          <p:nvPr>
            <p:ph type="body" sz="quarter" idx="3"/>
          </p:nvPr>
        </p:nvSpPr>
        <p:spPr>
          <a:xfrm>
            <a:off x="6172200" y="1185864"/>
            <a:ext cx="5183188" cy="823912"/>
          </a:xfrm>
        </p:spPr>
        <p:txBody>
          <a:bodyPr anchor="b"/>
          <a:lstStyle>
            <a:lvl1pPr marL="0" indent="0">
              <a:buNone/>
              <a:defRPr sz="32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noProof="0"/>
              <a:t>Click to edit Master text styles</a:t>
            </a:r>
          </a:p>
        </p:txBody>
      </p:sp>
      <p:pic>
        <p:nvPicPr>
          <p:cNvPr id="11" name="Picture 10" descr="Logo&#10;&#10;Description automatically generated with medium confidence">
            <a:extLst>
              <a:ext uri="{FF2B5EF4-FFF2-40B4-BE49-F238E27FC236}">
                <a16:creationId xmlns:a16="http://schemas.microsoft.com/office/drawing/2014/main" id="{CA65FCB3-5C68-DF4D-B3D0-601410673B11}"/>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389748" y="6039200"/>
            <a:ext cx="1638228" cy="634300"/>
          </a:xfrm>
          <a:prstGeom prst="rect">
            <a:avLst/>
          </a:prstGeom>
        </p:spPr>
      </p:pic>
      <p:sp>
        <p:nvSpPr>
          <p:cNvPr id="13" name="Text Placeholder 2">
            <a:extLst>
              <a:ext uri="{FF2B5EF4-FFF2-40B4-BE49-F238E27FC236}">
                <a16:creationId xmlns:a16="http://schemas.microsoft.com/office/drawing/2014/main" id="{76078FF3-7CF2-B747-84A2-136E76FC7CC5}"/>
              </a:ext>
            </a:extLst>
          </p:cNvPr>
          <p:cNvSpPr>
            <a:spLocks noGrp="1"/>
          </p:cNvSpPr>
          <p:nvPr>
            <p:ph type="body" idx="14"/>
          </p:nvPr>
        </p:nvSpPr>
        <p:spPr>
          <a:xfrm>
            <a:off x="838199" y="2505075"/>
            <a:ext cx="5181602" cy="3534125"/>
          </a:xfrm>
        </p:spPr>
        <p:txBody>
          <a:bodyPr anchor="t"/>
          <a:lstStyle>
            <a:lvl1pPr marL="0" indent="0">
              <a:buNone/>
              <a:defRPr sz="2300" b="0" i="0">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noProof="0" dirty="0" err="1"/>
              <a:t>Click</a:t>
            </a:r>
            <a:r>
              <a:rPr lang="fi-FI" noProof="0" dirty="0"/>
              <a:t> to </a:t>
            </a:r>
            <a:r>
              <a:rPr lang="fi-FI" noProof="0" dirty="0" err="1"/>
              <a:t>edit</a:t>
            </a:r>
            <a:r>
              <a:rPr lang="fi-FI" noProof="0" dirty="0"/>
              <a:t> Master </a:t>
            </a:r>
            <a:r>
              <a:rPr lang="fi-FI" noProof="0" dirty="0" err="1"/>
              <a:t>text</a:t>
            </a:r>
            <a:r>
              <a:rPr lang="fi-FI" noProof="0" dirty="0"/>
              <a:t> </a:t>
            </a:r>
            <a:r>
              <a:rPr lang="fi-FI" noProof="0" dirty="0" err="1"/>
              <a:t>styles</a:t>
            </a:r>
            <a:endParaRPr lang="fi-FI" noProof="0" dirty="0"/>
          </a:p>
        </p:txBody>
      </p:sp>
      <p:sp>
        <p:nvSpPr>
          <p:cNvPr id="14" name="Text Placeholder 2">
            <a:extLst>
              <a:ext uri="{FF2B5EF4-FFF2-40B4-BE49-F238E27FC236}">
                <a16:creationId xmlns:a16="http://schemas.microsoft.com/office/drawing/2014/main" id="{85D56223-2B0B-BF47-A473-46887AC2D849}"/>
              </a:ext>
            </a:extLst>
          </p:cNvPr>
          <p:cNvSpPr>
            <a:spLocks noGrp="1"/>
          </p:cNvSpPr>
          <p:nvPr>
            <p:ph type="body" idx="15"/>
          </p:nvPr>
        </p:nvSpPr>
        <p:spPr>
          <a:xfrm>
            <a:off x="6189688" y="2505075"/>
            <a:ext cx="5181602" cy="3534125"/>
          </a:xfrm>
        </p:spPr>
        <p:txBody>
          <a:bodyPr anchor="t"/>
          <a:lstStyle>
            <a:lvl1pPr marL="0" indent="0">
              <a:buNone/>
              <a:defRPr sz="2300" b="0" i="0">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noProof="0" dirty="0" err="1"/>
              <a:t>Click</a:t>
            </a:r>
            <a:r>
              <a:rPr lang="fi-FI" noProof="0" dirty="0"/>
              <a:t> to </a:t>
            </a:r>
            <a:r>
              <a:rPr lang="fi-FI" noProof="0" dirty="0" err="1"/>
              <a:t>edit</a:t>
            </a:r>
            <a:r>
              <a:rPr lang="fi-FI" noProof="0" dirty="0"/>
              <a:t> Master </a:t>
            </a:r>
            <a:r>
              <a:rPr lang="fi-FI" noProof="0" dirty="0" err="1"/>
              <a:t>text</a:t>
            </a:r>
            <a:r>
              <a:rPr lang="fi-FI" noProof="0" dirty="0"/>
              <a:t> </a:t>
            </a:r>
            <a:r>
              <a:rPr lang="fi-FI" noProof="0" dirty="0" err="1"/>
              <a:t>styles</a:t>
            </a:r>
            <a:endParaRPr lang="fi-FI" noProof="0" dirty="0"/>
          </a:p>
        </p:txBody>
      </p:sp>
    </p:spTree>
    <p:extLst>
      <p:ext uri="{BB962C8B-B14F-4D97-AF65-F5344CB8AC3E}">
        <p14:creationId xmlns:p14="http://schemas.microsoft.com/office/powerpoint/2010/main" val="346746715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BULLET LISTA KAKSI KOLUMNIA">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55EE267E-97C1-F248-9AFC-610387D73BAE}"/>
              </a:ext>
            </a:extLst>
          </p:cNvPr>
          <p:cNvSpPr>
            <a:spLocks noGrp="1"/>
          </p:cNvSpPr>
          <p:nvPr>
            <p:ph type="body" idx="1"/>
          </p:nvPr>
        </p:nvSpPr>
        <p:spPr>
          <a:xfrm>
            <a:off x="839788" y="1185864"/>
            <a:ext cx="5157787" cy="823912"/>
          </a:xfrm>
        </p:spPr>
        <p:txBody>
          <a:bodyPr anchor="b"/>
          <a:lstStyle>
            <a:lvl1pPr marL="0" indent="0">
              <a:buNone/>
              <a:defRPr sz="32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noProof="0"/>
              <a:t>Click to edit Master text styles</a:t>
            </a:r>
          </a:p>
        </p:txBody>
      </p:sp>
      <p:sp>
        <p:nvSpPr>
          <p:cNvPr id="5" name="Text Placeholder 4">
            <a:extLst>
              <a:ext uri="{FF2B5EF4-FFF2-40B4-BE49-F238E27FC236}">
                <a16:creationId xmlns:a16="http://schemas.microsoft.com/office/drawing/2014/main" id="{5E47243B-BAA3-D940-A23E-6F1DF1E6D839}"/>
              </a:ext>
            </a:extLst>
          </p:cNvPr>
          <p:cNvSpPr>
            <a:spLocks noGrp="1"/>
          </p:cNvSpPr>
          <p:nvPr>
            <p:ph type="body" sz="quarter" idx="3"/>
          </p:nvPr>
        </p:nvSpPr>
        <p:spPr>
          <a:xfrm>
            <a:off x="6172200" y="1185864"/>
            <a:ext cx="5183188" cy="823912"/>
          </a:xfrm>
        </p:spPr>
        <p:txBody>
          <a:bodyPr anchor="b"/>
          <a:lstStyle>
            <a:lvl1pPr marL="0" indent="0">
              <a:buNone/>
              <a:defRPr sz="32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noProof="0"/>
              <a:t>Click to edit Master text styles</a:t>
            </a:r>
          </a:p>
        </p:txBody>
      </p:sp>
      <p:pic>
        <p:nvPicPr>
          <p:cNvPr id="11" name="Picture 10" descr="Logo&#10;&#10;Description automatically generated with medium confidence">
            <a:extLst>
              <a:ext uri="{FF2B5EF4-FFF2-40B4-BE49-F238E27FC236}">
                <a16:creationId xmlns:a16="http://schemas.microsoft.com/office/drawing/2014/main" id="{CA65FCB3-5C68-DF4D-B3D0-601410673B11}"/>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389748" y="6039200"/>
            <a:ext cx="1638228" cy="634300"/>
          </a:xfrm>
          <a:prstGeom prst="rect">
            <a:avLst/>
          </a:prstGeom>
        </p:spPr>
      </p:pic>
      <p:sp>
        <p:nvSpPr>
          <p:cNvPr id="7" name="Text Placeholder 4">
            <a:extLst>
              <a:ext uri="{FF2B5EF4-FFF2-40B4-BE49-F238E27FC236}">
                <a16:creationId xmlns:a16="http://schemas.microsoft.com/office/drawing/2014/main" id="{FD694F22-1DF2-BA4B-86A9-3FCCF15BE1A4}"/>
              </a:ext>
            </a:extLst>
          </p:cNvPr>
          <p:cNvSpPr>
            <a:spLocks noGrp="1"/>
          </p:cNvSpPr>
          <p:nvPr>
            <p:ph type="body" sz="quarter" idx="11"/>
          </p:nvPr>
        </p:nvSpPr>
        <p:spPr>
          <a:xfrm>
            <a:off x="838200" y="2505075"/>
            <a:ext cx="5157787" cy="3534125"/>
          </a:xfrm>
        </p:spPr>
        <p:txBody>
          <a:bodyPr/>
          <a:lstStyle>
            <a:lvl1pPr>
              <a:defRPr sz="2400"/>
            </a:lvl1pPr>
            <a:lvl2pPr>
              <a:defRPr sz="2000"/>
            </a:lvl2pPr>
            <a:lvl3pPr>
              <a:defRPr sz="1900"/>
            </a:lvl3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fi-FI" dirty="0"/>
          </a:p>
        </p:txBody>
      </p:sp>
      <p:sp>
        <p:nvSpPr>
          <p:cNvPr id="8" name="Text Placeholder 4">
            <a:extLst>
              <a:ext uri="{FF2B5EF4-FFF2-40B4-BE49-F238E27FC236}">
                <a16:creationId xmlns:a16="http://schemas.microsoft.com/office/drawing/2014/main" id="{05A15A47-6782-C54A-93D2-C9A076009960}"/>
              </a:ext>
            </a:extLst>
          </p:cNvPr>
          <p:cNvSpPr>
            <a:spLocks noGrp="1"/>
          </p:cNvSpPr>
          <p:nvPr>
            <p:ph type="body" sz="quarter" idx="16"/>
          </p:nvPr>
        </p:nvSpPr>
        <p:spPr>
          <a:xfrm>
            <a:off x="6172993" y="2505075"/>
            <a:ext cx="5181601" cy="3534125"/>
          </a:xfrm>
        </p:spPr>
        <p:txBody>
          <a:bodyPr/>
          <a:lstStyle>
            <a:lvl1pPr>
              <a:defRPr sz="2400"/>
            </a:lvl1pPr>
            <a:lvl2pPr>
              <a:defRPr sz="2000"/>
            </a:lvl2pPr>
            <a:lvl3pPr>
              <a:defRPr sz="1900"/>
            </a:lvl3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fi-FI" dirty="0"/>
          </a:p>
        </p:txBody>
      </p:sp>
    </p:spTree>
    <p:extLst>
      <p:ext uri="{BB962C8B-B14F-4D97-AF65-F5344CB8AC3E}">
        <p14:creationId xmlns:p14="http://schemas.microsoft.com/office/powerpoint/2010/main" val="12115147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KOLMIIJAKO">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11842C13-CE2E-A64A-9716-170794CB4172}"/>
              </a:ext>
            </a:extLst>
          </p:cNvPr>
          <p:cNvSpPr/>
          <p:nvPr userDrawn="1"/>
        </p:nvSpPr>
        <p:spPr>
          <a:xfrm>
            <a:off x="0" y="0"/>
            <a:ext cx="4068792"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noProof="0"/>
          </a:p>
        </p:txBody>
      </p:sp>
      <p:sp>
        <p:nvSpPr>
          <p:cNvPr id="8" name="Rectangle 7">
            <a:extLst>
              <a:ext uri="{FF2B5EF4-FFF2-40B4-BE49-F238E27FC236}">
                <a16:creationId xmlns:a16="http://schemas.microsoft.com/office/drawing/2014/main" id="{8DC9842C-3555-7E45-9644-0950E85E0A2A}"/>
              </a:ext>
            </a:extLst>
          </p:cNvPr>
          <p:cNvSpPr/>
          <p:nvPr userDrawn="1"/>
        </p:nvSpPr>
        <p:spPr>
          <a:xfrm>
            <a:off x="4068792" y="0"/>
            <a:ext cx="4068792"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noProof="0"/>
          </a:p>
        </p:txBody>
      </p:sp>
      <p:sp>
        <p:nvSpPr>
          <p:cNvPr id="9" name="Rectangle 8">
            <a:extLst>
              <a:ext uri="{FF2B5EF4-FFF2-40B4-BE49-F238E27FC236}">
                <a16:creationId xmlns:a16="http://schemas.microsoft.com/office/drawing/2014/main" id="{7650466E-BA06-BF44-A0C7-DD2604FD37F8}"/>
              </a:ext>
            </a:extLst>
          </p:cNvPr>
          <p:cNvSpPr/>
          <p:nvPr userDrawn="1"/>
        </p:nvSpPr>
        <p:spPr>
          <a:xfrm>
            <a:off x="8123208" y="0"/>
            <a:ext cx="4068792" cy="6858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noProof="0"/>
          </a:p>
        </p:txBody>
      </p:sp>
      <p:sp>
        <p:nvSpPr>
          <p:cNvPr id="10" name="Title 1">
            <a:extLst>
              <a:ext uri="{FF2B5EF4-FFF2-40B4-BE49-F238E27FC236}">
                <a16:creationId xmlns:a16="http://schemas.microsoft.com/office/drawing/2014/main" id="{8201F7B3-E497-3049-89EB-99DA34C1966B}"/>
              </a:ext>
            </a:extLst>
          </p:cNvPr>
          <p:cNvSpPr>
            <a:spLocks noGrp="1"/>
          </p:cNvSpPr>
          <p:nvPr>
            <p:ph type="title"/>
          </p:nvPr>
        </p:nvSpPr>
        <p:spPr>
          <a:xfrm>
            <a:off x="266700" y="429917"/>
            <a:ext cx="10515600" cy="781750"/>
          </a:xfrm>
          <a:prstGeom prst="rect">
            <a:avLst/>
          </a:prstGeom>
        </p:spPr>
        <p:txBody>
          <a:bodyPr/>
          <a:lstStyle>
            <a:lvl1pPr>
              <a:defRPr sz="3000"/>
            </a:lvl1pPr>
          </a:lstStyle>
          <a:p>
            <a:r>
              <a:rPr lang="fi-FI" noProof="0"/>
              <a:t>Click to edit Master title style</a:t>
            </a:r>
          </a:p>
        </p:txBody>
      </p:sp>
      <p:sp>
        <p:nvSpPr>
          <p:cNvPr id="11" name="Text Placeholder 2">
            <a:extLst>
              <a:ext uri="{FF2B5EF4-FFF2-40B4-BE49-F238E27FC236}">
                <a16:creationId xmlns:a16="http://schemas.microsoft.com/office/drawing/2014/main" id="{800C0C4A-6664-F44A-825B-15E820DCE69D}"/>
              </a:ext>
            </a:extLst>
          </p:cNvPr>
          <p:cNvSpPr>
            <a:spLocks noGrp="1"/>
          </p:cNvSpPr>
          <p:nvPr>
            <p:ph type="body" idx="1"/>
          </p:nvPr>
        </p:nvSpPr>
        <p:spPr>
          <a:xfrm>
            <a:off x="266700" y="1653101"/>
            <a:ext cx="3562350" cy="823912"/>
          </a:xfrm>
        </p:spPr>
        <p:txBody>
          <a:bodyPr anchor="b"/>
          <a:lstStyle>
            <a:lvl1pPr marL="0" indent="0">
              <a:buNone/>
              <a:defRPr sz="25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noProof="0"/>
              <a:t>Click to edit Master text styles</a:t>
            </a:r>
          </a:p>
        </p:txBody>
      </p:sp>
      <p:sp>
        <p:nvSpPr>
          <p:cNvPr id="13" name="Text Placeholder 2">
            <a:extLst>
              <a:ext uri="{FF2B5EF4-FFF2-40B4-BE49-F238E27FC236}">
                <a16:creationId xmlns:a16="http://schemas.microsoft.com/office/drawing/2014/main" id="{7C170BD7-4792-AB4E-BA25-33FFD4081082}"/>
              </a:ext>
            </a:extLst>
          </p:cNvPr>
          <p:cNvSpPr>
            <a:spLocks noGrp="1"/>
          </p:cNvSpPr>
          <p:nvPr>
            <p:ph type="body" idx="10"/>
          </p:nvPr>
        </p:nvSpPr>
        <p:spPr>
          <a:xfrm>
            <a:off x="266701" y="2681800"/>
            <a:ext cx="3562350" cy="3890449"/>
          </a:xfrm>
        </p:spPr>
        <p:txBody>
          <a:bodyPr anchor="t"/>
          <a:lstStyle>
            <a:lvl1pPr marL="0" indent="0">
              <a:buNone/>
              <a:defRPr sz="2300" b="0" i="0">
                <a:latin typeface="Georgia" panose="02040502050405020303" pitchFamily="18"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noProof="0" dirty="0" err="1"/>
              <a:t>Click</a:t>
            </a:r>
            <a:r>
              <a:rPr lang="fi-FI" noProof="0" dirty="0"/>
              <a:t> to </a:t>
            </a:r>
            <a:r>
              <a:rPr lang="fi-FI" noProof="0" dirty="0" err="1"/>
              <a:t>edit</a:t>
            </a:r>
            <a:r>
              <a:rPr lang="fi-FI" noProof="0" dirty="0"/>
              <a:t> Master </a:t>
            </a:r>
            <a:r>
              <a:rPr lang="fi-FI" noProof="0" dirty="0" err="1"/>
              <a:t>text</a:t>
            </a:r>
            <a:r>
              <a:rPr lang="fi-FI" noProof="0" dirty="0"/>
              <a:t> </a:t>
            </a:r>
            <a:r>
              <a:rPr lang="fi-FI" noProof="0" dirty="0" err="1"/>
              <a:t>styles</a:t>
            </a:r>
            <a:endParaRPr lang="fi-FI" noProof="0" dirty="0"/>
          </a:p>
        </p:txBody>
      </p:sp>
      <p:sp>
        <p:nvSpPr>
          <p:cNvPr id="14" name="Text Placeholder 2">
            <a:extLst>
              <a:ext uri="{FF2B5EF4-FFF2-40B4-BE49-F238E27FC236}">
                <a16:creationId xmlns:a16="http://schemas.microsoft.com/office/drawing/2014/main" id="{ABA4081A-9EBF-214E-887F-4F3D6CBC04D7}"/>
              </a:ext>
            </a:extLst>
          </p:cNvPr>
          <p:cNvSpPr>
            <a:spLocks noGrp="1"/>
          </p:cNvSpPr>
          <p:nvPr>
            <p:ph type="body" idx="11"/>
          </p:nvPr>
        </p:nvSpPr>
        <p:spPr>
          <a:xfrm>
            <a:off x="4267200" y="1653101"/>
            <a:ext cx="3562350" cy="823912"/>
          </a:xfrm>
        </p:spPr>
        <p:txBody>
          <a:bodyPr anchor="b"/>
          <a:lstStyle>
            <a:lvl1pPr marL="0" indent="0">
              <a:buNone/>
              <a:defRPr sz="25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noProof="0"/>
              <a:t>Click to edit Master text styles</a:t>
            </a:r>
          </a:p>
        </p:txBody>
      </p:sp>
      <p:sp>
        <p:nvSpPr>
          <p:cNvPr id="15" name="Text Placeholder 2">
            <a:extLst>
              <a:ext uri="{FF2B5EF4-FFF2-40B4-BE49-F238E27FC236}">
                <a16:creationId xmlns:a16="http://schemas.microsoft.com/office/drawing/2014/main" id="{BAF164FC-7E76-C94C-8284-BB996EB9F5CE}"/>
              </a:ext>
            </a:extLst>
          </p:cNvPr>
          <p:cNvSpPr>
            <a:spLocks noGrp="1"/>
          </p:cNvSpPr>
          <p:nvPr>
            <p:ph type="body" idx="12"/>
          </p:nvPr>
        </p:nvSpPr>
        <p:spPr>
          <a:xfrm>
            <a:off x="4267201" y="2681800"/>
            <a:ext cx="3562350" cy="3890449"/>
          </a:xfrm>
        </p:spPr>
        <p:txBody>
          <a:bodyPr anchor="t"/>
          <a:lstStyle>
            <a:lvl1pPr marL="0" indent="0">
              <a:buNone/>
              <a:defRPr sz="2300" b="0" i="0">
                <a:latin typeface="Georgia" panose="02040502050405020303" pitchFamily="18"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noProof="0"/>
              <a:t>Click to edit Master text styles</a:t>
            </a:r>
          </a:p>
        </p:txBody>
      </p:sp>
      <p:sp>
        <p:nvSpPr>
          <p:cNvPr id="16" name="Text Placeholder 2">
            <a:extLst>
              <a:ext uri="{FF2B5EF4-FFF2-40B4-BE49-F238E27FC236}">
                <a16:creationId xmlns:a16="http://schemas.microsoft.com/office/drawing/2014/main" id="{C5EFE7FF-BFC1-754C-A2F8-6DE833B6B70C}"/>
              </a:ext>
            </a:extLst>
          </p:cNvPr>
          <p:cNvSpPr>
            <a:spLocks noGrp="1"/>
          </p:cNvSpPr>
          <p:nvPr>
            <p:ph type="body" idx="13"/>
          </p:nvPr>
        </p:nvSpPr>
        <p:spPr>
          <a:xfrm>
            <a:off x="8343900" y="1653101"/>
            <a:ext cx="3562350" cy="823912"/>
          </a:xfrm>
        </p:spPr>
        <p:txBody>
          <a:bodyPr anchor="b"/>
          <a:lstStyle>
            <a:lvl1pPr marL="0" indent="0">
              <a:buNone/>
              <a:defRPr sz="25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noProof="0"/>
              <a:t>Click to edit Master text styles</a:t>
            </a:r>
          </a:p>
        </p:txBody>
      </p:sp>
      <p:sp>
        <p:nvSpPr>
          <p:cNvPr id="17" name="Text Placeholder 2">
            <a:extLst>
              <a:ext uri="{FF2B5EF4-FFF2-40B4-BE49-F238E27FC236}">
                <a16:creationId xmlns:a16="http://schemas.microsoft.com/office/drawing/2014/main" id="{53ADEAE9-EC47-FB4E-AD53-1133E44F217B}"/>
              </a:ext>
            </a:extLst>
          </p:cNvPr>
          <p:cNvSpPr>
            <a:spLocks noGrp="1"/>
          </p:cNvSpPr>
          <p:nvPr>
            <p:ph type="body" idx="14"/>
          </p:nvPr>
        </p:nvSpPr>
        <p:spPr>
          <a:xfrm>
            <a:off x="8343901" y="2681800"/>
            <a:ext cx="3562350" cy="3890449"/>
          </a:xfrm>
        </p:spPr>
        <p:txBody>
          <a:bodyPr anchor="t"/>
          <a:lstStyle>
            <a:lvl1pPr marL="0" indent="0">
              <a:buNone/>
              <a:defRPr sz="2300" b="0" i="0">
                <a:latin typeface="Georgia" panose="02040502050405020303" pitchFamily="18"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noProof="0"/>
              <a:t>Click to edit Master text styles</a:t>
            </a:r>
          </a:p>
        </p:txBody>
      </p:sp>
    </p:spTree>
    <p:extLst>
      <p:ext uri="{BB962C8B-B14F-4D97-AF65-F5344CB8AC3E}">
        <p14:creationId xmlns:p14="http://schemas.microsoft.com/office/powerpoint/2010/main" val="261470523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KOLMIJAKO VÄRIT">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11842C13-CE2E-A64A-9716-170794CB4172}"/>
              </a:ext>
            </a:extLst>
          </p:cNvPr>
          <p:cNvSpPr/>
          <p:nvPr userDrawn="1"/>
        </p:nvSpPr>
        <p:spPr>
          <a:xfrm>
            <a:off x="0" y="0"/>
            <a:ext cx="4068792" cy="6858000"/>
          </a:xfrm>
          <a:prstGeom prst="rect">
            <a:avLst/>
          </a:prstGeom>
          <a:solidFill>
            <a:srgbClr val="BEA99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noProof="0"/>
          </a:p>
        </p:txBody>
      </p:sp>
      <p:sp>
        <p:nvSpPr>
          <p:cNvPr id="8" name="Rectangle 7">
            <a:extLst>
              <a:ext uri="{FF2B5EF4-FFF2-40B4-BE49-F238E27FC236}">
                <a16:creationId xmlns:a16="http://schemas.microsoft.com/office/drawing/2014/main" id="{8DC9842C-3555-7E45-9644-0950E85E0A2A}"/>
              </a:ext>
            </a:extLst>
          </p:cNvPr>
          <p:cNvSpPr/>
          <p:nvPr userDrawn="1"/>
        </p:nvSpPr>
        <p:spPr>
          <a:xfrm>
            <a:off x="4068792" y="0"/>
            <a:ext cx="4068792"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noProof="0"/>
          </a:p>
        </p:txBody>
      </p:sp>
      <p:sp>
        <p:nvSpPr>
          <p:cNvPr id="9" name="Rectangle 8">
            <a:extLst>
              <a:ext uri="{FF2B5EF4-FFF2-40B4-BE49-F238E27FC236}">
                <a16:creationId xmlns:a16="http://schemas.microsoft.com/office/drawing/2014/main" id="{7650466E-BA06-BF44-A0C7-DD2604FD37F8}"/>
              </a:ext>
            </a:extLst>
          </p:cNvPr>
          <p:cNvSpPr/>
          <p:nvPr userDrawn="1"/>
        </p:nvSpPr>
        <p:spPr>
          <a:xfrm>
            <a:off x="8123208" y="0"/>
            <a:ext cx="4068792"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noProof="0"/>
          </a:p>
        </p:txBody>
      </p:sp>
      <p:sp>
        <p:nvSpPr>
          <p:cNvPr id="13" name="Text Placeholder 2">
            <a:extLst>
              <a:ext uri="{FF2B5EF4-FFF2-40B4-BE49-F238E27FC236}">
                <a16:creationId xmlns:a16="http://schemas.microsoft.com/office/drawing/2014/main" id="{7C170BD7-4792-AB4E-BA25-33FFD4081082}"/>
              </a:ext>
            </a:extLst>
          </p:cNvPr>
          <p:cNvSpPr>
            <a:spLocks noGrp="1"/>
          </p:cNvSpPr>
          <p:nvPr>
            <p:ph type="body" idx="10"/>
          </p:nvPr>
        </p:nvSpPr>
        <p:spPr>
          <a:xfrm>
            <a:off x="266701" y="1483775"/>
            <a:ext cx="3562350" cy="3890449"/>
          </a:xfrm>
        </p:spPr>
        <p:txBody>
          <a:bodyPr anchor="ctr"/>
          <a:lstStyle>
            <a:lvl1pPr marL="0" indent="0">
              <a:buNone/>
              <a:defRPr sz="2300" b="0" i="0">
                <a:solidFill>
                  <a:schemeClr val="bg1"/>
                </a:solidFill>
                <a:latin typeface="Georgia" panose="02040502050405020303" pitchFamily="18"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noProof="0" dirty="0" err="1"/>
              <a:t>Click</a:t>
            </a:r>
            <a:r>
              <a:rPr lang="fi-FI" noProof="0" dirty="0"/>
              <a:t> to </a:t>
            </a:r>
            <a:r>
              <a:rPr lang="fi-FI" noProof="0" dirty="0" err="1"/>
              <a:t>edit</a:t>
            </a:r>
            <a:r>
              <a:rPr lang="fi-FI" noProof="0" dirty="0"/>
              <a:t> Master </a:t>
            </a:r>
            <a:r>
              <a:rPr lang="fi-FI" noProof="0" dirty="0" err="1"/>
              <a:t>text</a:t>
            </a:r>
            <a:r>
              <a:rPr lang="fi-FI" noProof="0" dirty="0"/>
              <a:t> </a:t>
            </a:r>
            <a:r>
              <a:rPr lang="fi-FI" noProof="0" dirty="0" err="1"/>
              <a:t>styles</a:t>
            </a:r>
            <a:endParaRPr lang="fi-FI" noProof="0" dirty="0"/>
          </a:p>
        </p:txBody>
      </p:sp>
      <p:sp>
        <p:nvSpPr>
          <p:cNvPr id="15" name="Text Placeholder 2">
            <a:extLst>
              <a:ext uri="{FF2B5EF4-FFF2-40B4-BE49-F238E27FC236}">
                <a16:creationId xmlns:a16="http://schemas.microsoft.com/office/drawing/2014/main" id="{BAF164FC-7E76-C94C-8284-BB996EB9F5CE}"/>
              </a:ext>
            </a:extLst>
          </p:cNvPr>
          <p:cNvSpPr>
            <a:spLocks noGrp="1"/>
          </p:cNvSpPr>
          <p:nvPr>
            <p:ph type="body" idx="12"/>
          </p:nvPr>
        </p:nvSpPr>
        <p:spPr>
          <a:xfrm>
            <a:off x="4267201" y="1483775"/>
            <a:ext cx="3562350" cy="3890449"/>
          </a:xfrm>
        </p:spPr>
        <p:txBody>
          <a:bodyPr anchor="ctr"/>
          <a:lstStyle>
            <a:lvl1pPr marL="0" indent="0">
              <a:buNone/>
              <a:defRPr sz="2300" b="0" i="0">
                <a:solidFill>
                  <a:schemeClr val="tx1"/>
                </a:solidFill>
                <a:latin typeface="Georgia" panose="02040502050405020303" pitchFamily="18"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noProof="0" dirty="0" err="1"/>
              <a:t>Click</a:t>
            </a:r>
            <a:r>
              <a:rPr lang="fi-FI" noProof="0" dirty="0"/>
              <a:t> to </a:t>
            </a:r>
            <a:r>
              <a:rPr lang="fi-FI" noProof="0" dirty="0" err="1"/>
              <a:t>edit</a:t>
            </a:r>
            <a:r>
              <a:rPr lang="fi-FI" noProof="0" dirty="0"/>
              <a:t> Master </a:t>
            </a:r>
            <a:r>
              <a:rPr lang="fi-FI" noProof="0" dirty="0" err="1"/>
              <a:t>text</a:t>
            </a:r>
            <a:r>
              <a:rPr lang="fi-FI" noProof="0" dirty="0"/>
              <a:t> </a:t>
            </a:r>
            <a:r>
              <a:rPr lang="fi-FI" noProof="0" dirty="0" err="1"/>
              <a:t>styles</a:t>
            </a:r>
            <a:endParaRPr lang="fi-FI" noProof="0" dirty="0"/>
          </a:p>
        </p:txBody>
      </p:sp>
      <p:sp>
        <p:nvSpPr>
          <p:cNvPr id="17" name="Text Placeholder 2">
            <a:extLst>
              <a:ext uri="{FF2B5EF4-FFF2-40B4-BE49-F238E27FC236}">
                <a16:creationId xmlns:a16="http://schemas.microsoft.com/office/drawing/2014/main" id="{53ADEAE9-EC47-FB4E-AD53-1133E44F217B}"/>
              </a:ext>
            </a:extLst>
          </p:cNvPr>
          <p:cNvSpPr>
            <a:spLocks noGrp="1"/>
          </p:cNvSpPr>
          <p:nvPr>
            <p:ph type="body" idx="14"/>
          </p:nvPr>
        </p:nvSpPr>
        <p:spPr>
          <a:xfrm>
            <a:off x="8343901" y="1483775"/>
            <a:ext cx="3562350" cy="3890449"/>
          </a:xfrm>
        </p:spPr>
        <p:txBody>
          <a:bodyPr anchor="ctr"/>
          <a:lstStyle>
            <a:lvl1pPr marL="0" indent="0">
              <a:buNone/>
              <a:defRPr sz="2300" b="0" i="0">
                <a:solidFill>
                  <a:schemeClr val="bg1"/>
                </a:solidFill>
                <a:latin typeface="Georgia" panose="02040502050405020303" pitchFamily="18"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noProof="0" dirty="0" err="1"/>
              <a:t>Click</a:t>
            </a:r>
            <a:r>
              <a:rPr lang="fi-FI" noProof="0" dirty="0"/>
              <a:t> to </a:t>
            </a:r>
            <a:r>
              <a:rPr lang="fi-FI" noProof="0" dirty="0" err="1"/>
              <a:t>edit</a:t>
            </a:r>
            <a:r>
              <a:rPr lang="fi-FI" noProof="0" dirty="0"/>
              <a:t> Master </a:t>
            </a:r>
            <a:r>
              <a:rPr lang="fi-FI" noProof="0" dirty="0" err="1"/>
              <a:t>text</a:t>
            </a:r>
            <a:r>
              <a:rPr lang="fi-FI" noProof="0" dirty="0"/>
              <a:t> </a:t>
            </a:r>
            <a:r>
              <a:rPr lang="fi-FI" noProof="0" dirty="0" err="1"/>
              <a:t>styles</a:t>
            </a:r>
            <a:endParaRPr lang="fi-FI" noProof="0" dirty="0"/>
          </a:p>
        </p:txBody>
      </p:sp>
    </p:spTree>
    <p:extLst>
      <p:ext uri="{BB962C8B-B14F-4D97-AF65-F5344CB8AC3E}">
        <p14:creationId xmlns:p14="http://schemas.microsoft.com/office/powerpoint/2010/main" val="207293828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KOLMIJAKO KÄYTTÖESIMERKKI">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11842C13-CE2E-A64A-9716-170794CB4172}"/>
              </a:ext>
            </a:extLst>
          </p:cNvPr>
          <p:cNvSpPr/>
          <p:nvPr userDrawn="1"/>
        </p:nvSpPr>
        <p:spPr>
          <a:xfrm>
            <a:off x="0" y="0"/>
            <a:ext cx="4068792" cy="6858000"/>
          </a:xfrm>
          <a:prstGeom prst="rect">
            <a:avLst/>
          </a:prstGeom>
          <a:solidFill>
            <a:srgbClr val="BEA99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noProof="0"/>
          </a:p>
        </p:txBody>
      </p:sp>
      <p:sp>
        <p:nvSpPr>
          <p:cNvPr id="9" name="Rectangle 8">
            <a:extLst>
              <a:ext uri="{FF2B5EF4-FFF2-40B4-BE49-F238E27FC236}">
                <a16:creationId xmlns:a16="http://schemas.microsoft.com/office/drawing/2014/main" id="{7650466E-BA06-BF44-A0C7-DD2604FD37F8}"/>
              </a:ext>
            </a:extLst>
          </p:cNvPr>
          <p:cNvSpPr/>
          <p:nvPr userDrawn="1"/>
        </p:nvSpPr>
        <p:spPr>
          <a:xfrm>
            <a:off x="8123208" y="0"/>
            <a:ext cx="4068792"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noProof="0"/>
          </a:p>
        </p:txBody>
      </p:sp>
      <p:sp>
        <p:nvSpPr>
          <p:cNvPr id="13" name="Text Placeholder 2">
            <a:extLst>
              <a:ext uri="{FF2B5EF4-FFF2-40B4-BE49-F238E27FC236}">
                <a16:creationId xmlns:a16="http://schemas.microsoft.com/office/drawing/2014/main" id="{7C170BD7-4792-AB4E-BA25-33FFD4081082}"/>
              </a:ext>
            </a:extLst>
          </p:cNvPr>
          <p:cNvSpPr>
            <a:spLocks noGrp="1"/>
          </p:cNvSpPr>
          <p:nvPr>
            <p:ph type="body" idx="10"/>
          </p:nvPr>
        </p:nvSpPr>
        <p:spPr>
          <a:xfrm>
            <a:off x="266701" y="1483775"/>
            <a:ext cx="3562350" cy="3890449"/>
          </a:xfrm>
        </p:spPr>
        <p:txBody>
          <a:bodyPr anchor="ctr"/>
          <a:lstStyle>
            <a:lvl1pPr marL="0" indent="0">
              <a:buNone/>
              <a:defRPr sz="2300" b="0" i="0">
                <a:solidFill>
                  <a:schemeClr val="bg1"/>
                </a:solidFill>
                <a:latin typeface="Georgia" panose="02040502050405020303" pitchFamily="18"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noProof="0" dirty="0" err="1"/>
              <a:t>Click</a:t>
            </a:r>
            <a:r>
              <a:rPr lang="fi-FI" noProof="0" dirty="0"/>
              <a:t> to </a:t>
            </a:r>
            <a:r>
              <a:rPr lang="fi-FI" noProof="0" dirty="0" err="1"/>
              <a:t>edit</a:t>
            </a:r>
            <a:r>
              <a:rPr lang="fi-FI" noProof="0" dirty="0"/>
              <a:t> Master </a:t>
            </a:r>
            <a:r>
              <a:rPr lang="fi-FI" noProof="0" dirty="0" err="1"/>
              <a:t>text</a:t>
            </a:r>
            <a:r>
              <a:rPr lang="fi-FI" noProof="0" dirty="0"/>
              <a:t> </a:t>
            </a:r>
            <a:r>
              <a:rPr lang="fi-FI" noProof="0" dirty="0" err="1"/>
              <a:t>styles</a:t>
            </a:r>
            <a:endParaRPr lang="fi-FI" noProof="0" dirty="0"/>
          </a:p>
        </p:txBody>
      </p:sp>
      <p:sp>
        <p:nvSpPr>
          <p:cNvPr id="17" name="Text Placeholder 2">
            <a:extLst>
              <a:ext uri="{FF2B5EF4-FFF2-40B4-BE49-F238E27FC236}">
                <a16:creationId xmlns:a16="http://schemas.microsoft.com/office/drawing/2014/main" id="{53ADEAE9-EC47-FB4E-AD53-1133E44F217B}"/>
              </a:ext>
            </a:extLst>
          </p:cNvPr>
          <p:cNvSpPr>
            <a:spLocks noGrp="1"/>
          </p:cNvSpPr>
          <p:nvPr>
            <p:ph type="body" idx="14"/>
          </p:nvPr>
        </p:nvSpPr>
        <p:spPr>
          <a:xfrm>
            <a:off x="8343901" y="1483775"/>
            <a:ext cx="3562350" cy="3890449"/>
          </a:xfrm>
        </p:spPr>
        <p:txBody>
          <a:bodyPr anchor="ctr"/>
          <a:lstStyle>
            <a:lvl1pPr marL="0" indent="0">
              <a:buNone/>
              <a:defRPr sz="2300" b="0" i="0">
                <a:solidFill>
                  <a:schemeClr val="bg1"/>
                </a:solidFill>
                <a:latin typeface="Georgia" panose="02040502050405020303" pitchFamily="18"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noProof="0"/>
              <a:t>Click to edit Master text styles</a:t>
            </a:r>
          </a:p>
        </p:txBody>
      </p:sp>
      <p:sp>
        <p:nvSpPr>
          <p:cNvPr id="4" name="Picture Placeholder 3">
            <a:extLst>
              <a:ext uri="{FF2B5EF4-FFF2-40B4-BE49-F238E27FC236}">
                <a16:creationId xmlns:a16="http://schemas.microsoft.com/office/drawing/2014/main" id="{86E27E95-2F25-7142-A76B-83C64B1372A5}"/>
              </a:ext>
            </a:extLst>
          </p:cNvPr>
          <p:cNvSpPr>
            <a:spLocks noGrp="1"/>
          </p:cNvSpPr>
          <p:nvPr>
            <p:ph type="pic" sz="quarter" idx="15"/>
          </p:nvPr>
        </p:nvSpPr>
        <p:spPr>
          <a:xfrm>
            <a:off x="4068763" y="0"/>
            <a:ext cx="4054475" cy="6858000"/>
          </a:xfrm>
        </p:spPr>
        <p:txBody>
          <a:bodyPr/>
          <a:lstStyle/>
          <a:p>
            <a:endParaRPr lang="fi-FI" noProof="0"/>
          </a:p>
        </p:txBody>
      </p:sp>
    </p:spTree>
    <p:extLst>
      <p:ext uri="{BB962C8B-B14F-4D97-AF65-F5344CB8AC3E}">
        <p14:creationId xmlns:p14="http://schemas.microsoft.com/office/powerpoint/2010/main" val="250218930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KOLMIJAKO KÄYTTÖESIMERKKI 2">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11842C13-CE2E-A64A-9716-170794CB4172}"/>
              </a:ext>
            </a:extLst>
          </p:cNvPr>
          <p:cNvSpPr/>
          <p:nvPr userDrawn="1"/>
        </p:nvSpPr>
        <p:spPr>
          <a:xfrm>
            <a:off x="0" y="0"/>
            <a:ext cx="4068792" cy="6858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noProof="0"/>
          </a:p>
        </p:txBody>
      </p:sp>
      <p:sp>
        <p:nvSpPr>
          <p:cNvPr id="9" name="Rectangle 8">
            <a:extLst>
              <a:ext uri="{FF2B5EF4-FFF2-40B4-BE49-F238E27FC236}">
                <a16:creationId xmlns:a16="http://schemas.microsoft.com/office/drawing/2014/main" id="{7650466E-BA06-BF44-A0C7-DD2604FD37F8}"/>
              </a:ext>
            </a:extLst>
          </p:cNvPr>
          <p:cNvSpPr/>
          <p:nvPr userDrawn="1"/>
        </p:nvSpPr>
        <p:spPr>
          <a:xfrm>
            <a:off x="4054418" y="0"/>
            <a:ext cx="4068792"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noProof="0"/>
          </a:p>
        </p:txBody>
      </p:sp>
      <p:sp>
        <p:nvSpPr>
          <p:cNvPr id="13" name="Text Placeholder 2">
            <a:extLst>
              <a:ext uri="{FF2B5EF4-FFF2-40B4-BE49-F238E27FC236}">
                <a16:creationId xmlns:a16="http://schemas.microsoft.com/office/drawing/2014/main" id="{7C170BD7-4792-AB4E-BA25-33FFD4081082}"/>
              </a:ext>
            </a:extLst>
          </p:cNvPr>
          <p:cNvSpPr>
            <a:spLocks noGrp="1"/>
          </p:cNvSpPr>
          <p:nvPr>
            <p:ph type="body" idx="10"/>
          </p:nvPr>
        </p:nvSpPr>
        <p:spPr>
          <a:xfrm>
            <a:off x="266701" y="1483775"/>
            <a:ext cx="3562350" cy="3890449"/>
          </a:xfrm>
        </p:spPr>
        <p:txBody>
          <a:bodyPr anchor="ctr"/>
          <a:lstStyle>
            <a:lvl1pPr marL="0" indent="0">
              <a:buNone/>
              <a:defRPr sz="2300" b="0" i="0">
                <a:latin typeface="Georgia" panose="02040502050405020303" pitchFamily="18"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noProof="0"/>
              <a:t>Click to edit Master text styles</a:t>
            </a:r>
          </a:p>
        </p:txBody>
      </p:sp>
      <p:sp>
        <p:nvSpPr>
          <p:cNvPr id="17" name="Text Placeholder 2">
            <a:extLst>
              <a:ext uri="{FF2B5EF4-FFF2-40B4-BE49-F238E27FC236}">
                <a16:creationId xmlns:a16="http://schemas.microsoft.com/office/drawing/2014/main" id="{53ADEAE9-EC47-FB4E-AD53-1133E44F217B}"/>
              </a:ext>
            </a:extLst>
          </p:cNvPr>
          <p:cNvSpPr>
            <a:spLocks noGrp="1"/>
          </p:cNvSpPr>
          <p:nvPr>
            <p:ph type="body" idx="14"/>
          </p:nvPr>
        </p:nvSpPr>
        <p:spPr>
          <a:xfrm>
            <a:off x="4294159" y="1483775"/>
            <a:ext cx="3562350" cy="3890449"/>
          </a:xfrm>
        </p:spPr>
        <p:txBody>
          <a:bodyPr anchor="ctr"/>
          <a:lstStyle>
            <a:lvl1pPr marL="0" indent="0">
              <a:buNone/>
              <a:defRPr sz="2300" b="0" i="0">
                <a:latin typeface="Georgia" panose="02040502050405020303" pitchFamily="18"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noProof="0"/>
              <a:t>Click to edit Master text styles</a:t>
            </a:r>
          </a:p>
        </p:txBody>
      </p:sp>
      <p:sp>
        <p:nvSpPr>
          <p:cNvPr id="4" name="Picture Placeholder 3">
            <a:extLst>
              <a:ext uri="{FF2B5EF4-FFF2-40B4-BE49-F238E27FC236}">
                <a16:creationId xmlns:a16="http://schemas.microsoft.com/office/drawing/2014/main" id="{86E27E95-2F25-7142-A76B-83C64B1372A5}"/>
              </a:ext>
            </a:extLst>
          </p:cNvPr>
          <p:cNvSpPr>
            <a:spLocks noGrp="1"/>
          </p:cNvSpPr>
          <p:nvPr>
            <p:ph type="pic" sz="quarter" idx="15"/>
          </p:nvPr>
        </p:nvSpPr>
        <p:spPr>
          <a:xfrm>
            <a:off x="8123210" y="-1"/>
            <a:ext cx="4122769" cy="6858000"/>
          </a:xfrm>
        </p:spPr>
        <p:txBody>
          <a:bodyPr/>
          <a:lstStyle/>
          <a:p>
            <a:endParaRPr lang="fi-FI" noProof="0"/>
          </a:p>
        </p:txBody>
      </p:sp>
    </p:spTree>
    <p:extLst>
      <p:ext uri="{BB962C8B-B14F-4D97-AF65-F5344CB8AC3E}">
        <p14:creationId xmlns:p14="http://schemas.microsoft.com/office/powerpoint/2010/main" val="358824373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_KOLMIJAKO KÄYTTÖESIMERKKI 2">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11842C13-CE2E-A64A-9716-170794CB4172}"/>
              </a:ext>
            </a:extLst>
          </p:cNvPr>
          <p:cNvSpPr/>
          <p:nvPr userDrawn="1"/>
        </p:nvSpPr>
        <p:spPr>
          <a:xfrm>
            <a:off x="0" y="0"/>
            <a:ext cx="4068792"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noProof="0"/>
          </a:p>
        </p:txBody>
      </p:sp>
      <p:sp>
        <p:nvSpPr>
          <p:cNvPr id="9" name="Rectangle 8">
            <a:extLst>
              <a:ext uri="{FF2B5EF4-FFF2-40B4-BE49-F238E27FC236}">
                <a16:creationId xmlns:a16="http://schemas.microsoft.com/office/drawing/2014/main" id="{7650466E-BA06-BF44-A0C7-DD2604FD37F8}"/>
              </a:ext>
            </a:extLst>
          </p:cNvPr>
          <p:cNvSpPr/>
          <p:nvPr userDrawn="1"/>
        </p:nvSpPr>
        <p:spPr>
          <a:xfrm>
            <a:off x="4054418" y="0"/>
            <a:ext cx="4068792"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noProof="0"/>
          </a:p>
        </p:txBody>
      </p:sp>
      <p:sp>
        <p:nvSpPr>
          <p:cNvPr id="13" name="Text Placeholder 2">
            <a:extLst>
              <a:ext uri="{FF2B5EF4-FFF2-40B4-BE49-F238E27FC236}">
                <a16:creationId xmlns:a16="http://schemas.microsoft.com/office/drawing/2014/main" id="{7C170BD7-4792-AB4E-BA25-33FFD4081082}"/>
              </a:ext>
            </a:extLst>
          </p:cNvPr>
          <p:cNvSpPr>
            <a:spLocks noGrp="1"/>
          </p:cNvSpPr>
          <p:nvPr>
            <p:ph type="body" idx="10"/>
          </p:nvPr>
        </p:nvSpPr>
        <p:spPr>
          <a:xfrm>
            <a:off x="266701" y="1483775"/>
            <a:ext cx="3562350" cy="3890449"/>
          </a:xfrm>
        </p:spPr>
        <p:txBody>
          <a:bodyPr anchor="ctr"/>
          <a:lstStyle>
            <a:lvl1pPr marL="0" indent="0">
              <a:buNone/>
              <a:defRPr sz="2300" b="0" i="0">
                <a:solidFill>
                  <a:schemeClr val="tx1"/>
                </a:solidFill>
                <a:latin typeface="Georgia" panose="02040502050405020303" pitchFamily="18"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noProof="0" dirty="0" err="1"/>
              <a:t>Click</a:t>
            </a:r>
            <a:r>
              <a:rPr lang="fi-FI" noProof="0" dirty="0"/>
              <a:t> to </a:t>
            </a:r>
            <a:r>
              <a:rPr lang="fi-FI" noProof="0" dirty="0" err="1"/>
              <a:t>edit</a:t>
            </a:r>
            <a:r>
              <a:rPr lang="fi-FI" noProof="0" dirty="0"/>
              <a:t> Master </a:t>
            </a:r>
            <a:r>
              <a:rPr lang="fi-FI" noProof="0" dirty="0" err="1"/>
              <a:t>text</a:t>
            </a:r>
            <a:r>
              <a:rPr lang="fi-FI" noProof="0" dirty="0"/>
              <a:t> </a:t>
            </a:r>
            <a:r>
              <a:rPr lang="fi-FI" noProof="0" dirty="0" err="1"/>
              <a:t>styles</a:t>
            </a:r>
            <a:endParaRPr lang="fi-FI" noProof="0" dirty="0"/>
          </a:p>
        </p:txBody>
      </p:sp>
      <p:sp>
        <p:nvSpPr>
          <p:cNvPr id="17" name="Text Placeholder 2">
            <a:extLst>
              <a:ext uri="{FF2B5EF4-FFF2-40B4-BE49-F238E27FC236}">
                <a16:creationId xmlns:a16="http://schemas.microsoft.com/office/drawing/2014/main" id="{53ADEAE9-EC47-FB4E-AD53-1133E44F217B}"/>
              </a:ext>
            </a:extLst>
          </p:cNvPr>
          <p:cNvSpPr>
            <a:spLocks noGrp="1"/>
          </p:cNvSpPr>
          <p:nvPr>
            <p:ph type="body" idx="14"/>
          </p:nvPr>
        </p:nvSpPr>
        <p:spPr>
          <a:xfrm>
            <a:off x="4294159" y="1483775"/>
            <a:ext cx="3562350" cy="3890449"/>
          </a:xfrm>
        </p:spPr>
        <p:txBody>
          <a:bodyPr anchor="ctr"/>
          <a:lstStyle>
            <a:lvl1pPr marL="0" indent="0">
              <a:buNone/>
              <a:defRPr sz="2300" b="0" i="0">
                <a:solidFill>
                  <a:schemeClr val="bg1"/>
                </a:solidFill>
                <a:latin typeface="Georgia" panose="02040502050405020303" pitchFamily="18"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noProof="0"/>
              <a:t>Click to edit Master text styles</a:t>
            </a:r>
          </a:p>
        </p:txBody>
      </p:sp>
      <p:sp>
        <p:nvSpPr>
          <p:cNvPr id="4" name="Picture Placeholder 3">
            <a:extLst>
              <a:ext uri="{FF2B5EF4-FFF2-40B4-BE49-F238E27FC236}">
                <a16:creationId xmlns:a16="http://schemas.microsoft.com/office/drawing/2014/main" id="{86E27E95-2F25-7142-A76B-83C64B1372A5}"/>
              </a:ext>
            </a:extLst>
          </p:cNvPr>
          <p:cNvSpPr>
            <a:spLocks noGrp="1"/>
          </p:cNvSpPr>
          <p:nvPr>
            <p:ph type="pic" sz="quarter" idx="15"/>
          </p:nvPr>
        </p:nvSpPr>
        <p:spPr>
          <a:xfrm>
            <a:off x="8123210" y="-1"/>
            <a:ext cx="4122769" cy="6858000"/>
          </a:xfrm>
        </p:spPr>
        <p:txBody>
          <a:bodyPr/>
          <a:lstStyle/>
          <a:p>
            <a:endParaRPr lang="fi-FI" noProof="0"/>
          </a:p>
        </p:txBody>
      </p:sp>
    </p:spTree>
    <p:extLst>
      <p:ext uri="{BB962C8B-B14F-4D97-AF65-F5344CB8AC3E}">
        <p14:creationId xmlns:p14="http://schemas.microsoft.com/office/powerpoint/2010/main" val="8885173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KAHTIAJAKO VÄRIT">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11842C13-CE2E-A64A-9716-170794CB4172}"/>
              </a:ext>
            </a:extLst>
          </p:cNvPr>
          <p:cNvSpPr/>
          <p:nvPr userDrawn="1"/>
        </p:nvSpPr>
        <p:spPr>
          <a:xfrm>
            <a:off x="0" y="0"/>
            <a:ext cx="6096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noProof="0"/>
          </a:p>
        </p:txBody>
      </p:sp>
      <p:sp>
        <p:nvSpPr>
          <p:cNvPr id="9" name="Rectangle 8">
            <a:extLst>
              <a:ext uri="{FF2B5EF4-FFF2-40B4-BE49-F238E27FC236}">
                <a16:creationId xmlns:a16="http://schemas.microsoft.com/office/drawing/2014/main" id="{7650466E-BA06-BF44-A0C7-DD2604FD37F8}"/>
              </a:ext>
            </a:extLst>
          </p:cNvPr>
          <p:cNvSpPr/>
          <p:nvPr userDrawn="1"/>
        </p:nvSpPr>
        <p:spPr>
          <a:xfrm>
            <a:off x="6096000" y="0"/>
            <a:ext cx="6096002"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noProof="0"/>
          </a:p>
        </p:txBody>
      </p:sp>
      <p:sp>
        <p:nvSpPr>
          <p:cNvPr id="13" name="Text Placeholder 2">
            <a:extLst>
              <a:ext uri="{FF2B5EF4-FFF2-40B4-BE49-F238E27FC236}">
                <a16:creationId xmlns:a16="http://schemas.microsoft.com/office/drawing/2014/main" id="{7C170BD7-4792-AB4E-BA25-33FFD4081082}"/>
              </a:ext>
            </a:extLst>
          </p:cNvPr>
          <p:cNvSpPr>
            <a:spLocks noGrp="1"/>
          </p:cNvSpPr>
          <p:nvPr>
            <p:ph type="body" idx="10"/>
          </p:nvPr>
        </p:nvSpPr>
        <p:spPr>
          <a:xfrm>
            <a:off x="266701" y="1483775"/>
            <a:ext cx="5562596" cy="3890449"/>
          </a:xfrm>
        </p:spPr>
        <p:txBody>
          <a:bodyPr anchor="ctr"/>
          <a:lstStyle>
            <a:lvl1pPr marL="0" indent="0">
              <a:buNone/>
              <a:defRPr sz="2300" b="0" i="0">
                <a:latin typeface="Georgia" panose="02040502050405020303" pitchFamily="18"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noProof="0"/>
              <a:t>Click to edit Master text styles</a:t>
            </a:r>
          </a:p>
        </p:txBody>
      </p:sp>
      <p:sp>
        <p:nvSpPr>
          <p:cNvPr id="17" name="Text Placeholder 2">
            <a:extLst>
              <a:ext uri="{FF2B5EF4-FFF2-40B4-BE49-F238E27FC236}">
                <a16:creationId xmlns:a16="http://schemas.microsoft.com/office/drawing/2014/main" id="{53ADEAE9-EC47-FB4E-AD53-1133E44F217B}"/>
              </a:ext>
            </a:extLst>
          </p:cNvPr>
          <p:cNvSpPr>
            <a:spLocks noGrp="1"/>
          </p:cNvSpPr>
          <p:nvPr>
            <p:ph type="body" idx="14"/>
          </p:nvPr>
        </p:nvSpPr>
        <p:spPr>
          <a:xfrm>
            <a:off x="6362701" y="1483775"/>
            <a:ext cx="5562598" cy="3890449"/>
          </a:xfrm>
        </p:spPr>
        <p:txBody>
          <a:bodyPr anchor="ctr"/>
          <a:lstStyle>
            <a:lvl1pPr marL="0" indent="0">
              <a:buNone/>
              <a:defRPr sz="2300" b="0" i="0">
                <a:latin typeface="Georgia" panose="02040502050405020303" pitchFamily="18"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noProof="0"/>
              <a:t>Click to edit Master text styles</a:t>
            </a:r>
          </a:p>
        </p:txBody>
      </p:sp>
    </p:spTree>
    <p:extLst>
      <p:ext uri="{BB962C8B-B14F-4D97-AF65-F5344CB8AC3E}">
        <p14:creationId xmlns:p14="http://schemas.microsoft.com/office/powerpoint/2010/main" val="249230507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KAHTIAJAKO KÄYTTÖESIMERKKI">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7650466E-BA06-BF44-A0C7-DD2604FD37F8}"/>
              </a:ext>
            </a:extLst>
          </p:cNvPr>
          <p:cNvSpPr/>
          <p:nvPr userDrawn="1"/>
        </p:nvSpPr>
        <p:spPr>
          <a:xfrm>
            <a:off x="-41334" y="0"/>
            <a:ext cx="6137334"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noProof="0"/>
          </a:p>
        </p:txBody>
      </p:sp>
      <p:sp>
        <p:nvSpPr>
          <p:cNvPr id="17" name="Text Placeholder 2">
            <a:extLst>
              <a:ext uri="{FF2B5EF4-FFF2-40B4-BE49-F238E27FC236}">
                <a16:creationId xmlns:a16="http://schemas.microsoft.com/office/drawing/2014/main" id="{53ADEAE9-EC47-FB4E-AD53-1133E44F217B}"/>
              </a:ext>
            </a:extLst>
          </p:cNvPr>
          <p:cNvSpPr>
            <a:spLocks noGrp="1"/>
          </p:cNvSpPr>
          <p:nvPr>
            <p:ph type="body" idx="14"/>
          </p:nvPr>
        </p:nvSpPr>
        <p:spPr>
          <a:xfrm>
            <a:off x="218104" y="1483775"/>
            <a:ext cx="5562764" cy="3890449"/>
          </a:xfrm>
        </p:spPr>
        <p:txBody>
          <a:bodyPr anchor="ctr"/>
          <a:lstStyle>
            <a:lvl1pPr marL="0" indent="0">
              <a:buNone/>
              <a:defRPr sz="2300" b="0" i="0">
                <a:latin typeface="Georgia" panose="02040502050405020303" pitchFamily="18"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noProof="0"/>
              <a:t>Click to edit Master text styles</a:t>
            </a:r>
          </a:p>
        </p:txBody>
      </p:sp>
      <p:sp>
        <p:nvSpPr>
          <p:cNvPr id="4" name="Picture Placeholder 3">
            <a:extLst>
              <a:ext uri="{FF2B5EF4-FFF2-40B4-BE49-F238E27FC236}">
                <a16:creationId xmlns:a16="http://schemas.microsoft.com/office/drawing/2014/main" id="{86E27E95-2F25-7142-A76B-83C64B1372A5}"/>
              </a:ext>
            </a:extLst>
          </p:cNvPr>
          <p:cNvSpPr>
            <a:spLocks noGrp="1"/>
          </p:cNvSpPr>
          <p:nvPr>
            <p:ph type="pic" sz="quarter" idx="15"/>
          </p:nvPr>
        </p:nvSpPr>
        <p:spPr>
          <a:xfrm>
            <a:off x="6108646" y="-1"/>
            <a:ext cx="6137334" cy="6858000"/>
          </a:xfrm>
        </p:spPr>
        <p:txBody>
          <a:bodyPr/>
          <a:lstStyle/>
          <a:p>
            <a:endParaRPr lang="fi-FI" noProof="0"/>
          </a:p>
        </p:txBody>
      </p:sp>
    </p:spTree>
    <p:extLst>
      <p:ext uri="{BB962C8B-B14F-4D97-AF65-F5344CB8AC3E}">
        <p14:creationId xmlns:p14="http://schemas.microsoft.com/office/powerpoint/2010/main" val="76999746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KANSI OMA KUVAVALINTA">
    <p:bg>
      <p:bgPr>
        <a:solidFill>
          <a:schemeClr val="bg1"/>
        </a:solidFill>
        <a:effectLst/>
      </p:bgPr>
    </p:bg>
    <p:spTree>
      <p:nvGrpSpPr>
        <p:cNvPr id="1" name=""/>
        <p:cNvGrpSpPr/>
        <p:nvPr/>
      </p:nvGrpSpPr>
      <p:grpSpPr>
        <a:xfrm>
          <a:off x="0" y="0"/>
          <a:ext cx="0" cy="0"/>
          <a:chOff x="0" y="0"/>
          <a:chExt cx="0" cy="0"/>
        </a:xfrm>
      </p:grpSpPr>
      <p:pic>
        <p:nvPicPr>
          <p:cNvPr id="14" name="Picture 13">
            <a:extLst>
              <a:ext uri="{FF2B5EF4-FFF2-40B4-BE49-F238E27FC236}">
                <a16:creationId xmlns:a16="http://schemas.microsoft.com/office/drawing/2014/main" id="{BD2846D1-CA6C-3547-B194-4AB11C7E684E}"/>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0" y="0"/>
            <a:ext cx="12192000" cy="6858000"/>
          </a:xfrm>
          <a:prstGeom prst="rect">
            <a:avLst/>
          </a:prstGeom>
        </p:spPr>
      </p:pic>
      <p:sp>
        <p:nvSpPr>
          <p:cNvPr id="2" name="Title 1">
            <a:extLst>
              <a:ext uri="{FF2B5EF4-FFF2-40B4-BE49-F238E27FC236}">
                <a16:creationId xmlns:a16="http://schemas.microsoft.com/office/drawing/2014/main" id="{904C8940-CA53-B241-B3C6-97DCD388C690}"/>
              </a:ext>
            </a:extLst>
          </p:cNvPr>
          <p:cNvSpPr>
            <a:spLocks noGrp="1"/>
          </p:cNvSpPr>
          <p:nvPr>
            <p:ph type="ctrTitle"/>
          </p:nvPr>
        </p:nvSpPr>
        <p:spPr>
          <a:xfrm>
            <a:off x="1524000" y="1022896"/>
            <a:ext cx="9144000" cy="2681191"/>
          </a:xfrm>
          <a:prstGeom prst="rect">
            <a:avLst/>
          </a:prstGeom>
        </p:spPr>
        <p:txBody>
          <a:bodyPr anchor="b"/>
          <a:lstStyle>
            <a:lvl1pPr algn="l">
              <a:defRPr sz="6600">
                <a:solidFill>
                  <a:schemeClr val="bg1"/>
                </a:solidFill>
              </a:defRPr>
            </a:lvl1pPr>
          </a:lstStyle>
          <a:p>
            <a:r>
              <a:rPr lang="fi-FI" noProof="0" dirty="0" err="1"/>
              <a:t>Click</a:t>
            </a:r>
            <a:r>
              <a:rPr lang="fi-FI" noProof="0" dirty="0"/>
              <a:t> to </a:t>
            </a:r>
            <a:r>
              <a:rPr lang="fi-FI" noProof="0" dirty="0" err="1"/>
              <a:t>edit</a:t>
            </a:r>
            <a:r>
              <a:rPr lang="fi-FI" noProof="0" dirty="0"/>
              <a:t> Master </a:t>
            </a:r>
            <a:r>
              <a:rPr lang="fi-FI" noProof="0" dirty="0" err="1"/>
              <a:t>title</a:t>
            </a:r>
            <a:r>
              <a:rPr lang="fi-FI" noProof="0" dirty="0"/>
              <a:t> </a:t>
            </a:r>
            <a:r>
              <a:rPr lang="fi-FI" noProof="0" dirty="0" err="1"/>
              <a:t>style</a:t>
            </a:r>
            <a:endParaRPr lang="fi-FI" noProof="0" dirty="0"/>
          </a:p>
        </p:txBody>
      </p:sp>
      <p:sp>
        <p:nvSpPr>
          <p:cNvPr id="3" name="Subtitle 2">
            <a:extLst>
              <a:ext uri="{FF2B5EF4-FFF2-40B4-BE49-F238E27FC236}">
                <a16:creationId xmlns:a16="http://schemas.microsoft.com/office/drawing/2014/main" id="{F22D6800-9BC3-F541-B95C-B3A42CD5E5F2}"/>
              </a:ext>
            </a:extLst>
          </p:cNvPr>
          <p:cNvSpPr>
            <a:spLocks noGrp="1"/>
          </p:cNvSpPr>
          <p:nvPr>
            <p:ph type="subTitle" idx="1"/>
          </p:nvPr>
        </p:nvSpPr>
        <p:spPr>
          <a:xfrm>
            <a:off x="1524000" y="4605034"/>
            <a:ext cx="9144000" cy="728421"/>
          </a:xfrm>
        </p:spPr>
        <p:txBody>
          <a:bodyPr/>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noProof="0"/>
              <a:t>Click to edit Master subtitle style</a:t>
            </a:r>
          </a:p>
        </p:txBody>
      </p:sp>
      <p:sp>
        <p:nvSpPr>
          <p:cNvPr id="7" name="Rectangle 6">
            <a:extLst>
              <a:ext uri="{FF2B5EF4-FFF2-40B4-BE49-F238E27FC236}">
                <a16:creationId xmlns:a16="http://schemas.microsoft.com/office/drawing/2014/main" id="{485E0F3C-DB79-0649-9FDA-521305556C69}"/>
              </a:ext>
            </a:extLst>
          </p:cNvPr>
          <p:cNvSpPr/>
          <p:nvPr userDrawn="1"/>
        </p:nvSpPr>
        <p:spPr>
          <a:xfrm>
            <a:off x="10182386" y="0"/>
            <a:ext cx="2009614" cy="1023244"/>
          </a:xfrm>
          <a:prstGeom prst="rect">
            <a:avLst/>
          </a:prstGeom>
          <a:ln>
            <a:no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fi-FI" noProof="0"/>
          </a:p>
        </p:txBody>
      </p:sp>
      <p:pic>
        <p:nvPicPr>
          <p:cNvPr id="9" name="Picture 8" descr="Logo&#10;&#10;Description automatically generated with medium confidence">
            <a:extLst>
              <a:ext uri="{FF2B5EF4-FFF2-40B4-BE49-F238E27FC236}">
                <a16:creationId xmlns:a16="http://schemas.microsoft.com/office/drawing/2014/main" id="{7EB11A1A-3BEF-D744-B65C-229074E7AF19}"/>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0368079" y="194472"/>
            <a:ext cx="1638228" cy="634300"/>
          </a:xfrm>
          <a:prstGeom prst="rect">
            <a:avLst/>
          </a:prstGeom>
        </p:spPr>
      </p:pic>
    </p:spTree>
    <p:extLst>
      <p:ext uri="{BB962C8B-B14F-4D97-AF65-F5344CB8AC3E}">
        <p14:creationId xmlns:p14="http://schemas.microsoft.com/office/powerpoint/2010/main" val="278579036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KAHTIAJAKO KÄYTTÖESIMERKKI 2">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7650466E-BA06-BF44-A0C7-DD2604FD37F8}"/>
              </a:ext>
            </a:extLst>
          </p:cNvPr>
          <p:cNvSpPr/>
          <p:nvPr userDrawn="1"/>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noProof="0"/>
          </a:p>
        </p:txBody>
      </p:sp>
      <p:sp>
        <p:nvSpPr>
          <p:cNvPr id="17" name="Text Placeholder 2">
            <a:extLst>
              <a:ext uri="{FF2B5EF4-FFF2-40B4-BE49-F238E27FC236}">
                <a16:creationId xmlns:a16="http://schemas.microsoft.com/office/drawing/2014/main" id="{53ADEAE9-EC47-FB4E-AD53-1133E44F217B}"/>
              </a:ext>
            </a:extLst>
          </p:cNvPr>
          <p:cNvSpPr>
            <a:spLocks noGrp="1"/>
          </p:cNvSpPr>
          <p:nvPr>
            <p:ph type="body" idx="14"/>
          </p:nvPr>
        </p:nvSpPr>
        <p:spPr>
          <a:xfrm>
            <a:off x="6314104" y="1483776"/>
            <a:ext cx="5562764" cy="3395608"/>
          </a:xfrm>
        </p:spPr>
        <p:txBody>
          <a:bodyPr anchor="ctr"/>
          <a:lstStyle>
            <a:lvl1pPr marL="0" indent="0">
              <a:buNone/>
              <a:defRPr sz="2300" b="0" i="0">
                <a:latin typeface="Georgia" panose="02040502050405020303" pitchFamily="18"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noProof="0"/>
              <a:t>Click to edit Master text styles</a:t>
            </a:r>
          </a:p>
        </p:txBody>
      </p:sp>
      <p:sp>
        <p:nvSpPr>
          <p:cNvPr id="4" name="Picture Placeholder 3">
            <a:extLst>
              <a:ext uri="{FF2B5EF4-FFF2-40B4-BE49-F238E27FC236}">
                <a16:creationId xmlns:a16="http://schemas.microsoft.com/office/drawing/2014/main" id="{86E27E95-2F25-7142-A76B-83C64B1372A5}"/>
              </a:ext>
            </a:extLst>
          </p:cNvPr>
          <p:cNvSpPr>
            <a:spLocks noGrp="1"/>
          </p:cNvSpPr>
          <p:nvPr>
            <p:ph type="pic" sz="quarter" idx="15"/>
          </p:nvPr>
        </p:nvSpPr>
        <p:spPr>
          <a:xfrm>
            <a:off x="0" y="-1"/>
            <a:ext cx="6054666" cy="6858000"/>
          </a:xfrm>
        </p:spPr>
        <p:txBody>
          <a:bodyPr/>
          <a:lstStyle/>
          <a:p>
            <a:endParaRPr lang="fi-FI" noProof="0"/>
          </a:p>
        </p:txBody>
      </p:sp>
      <p:pic>
        <p:nvPicPr>
          <p:cNvPr id="5" name="Picture 4" descr="Logo&#10;&#10;Description automatically generated with medium confidence">
            <a:extLst>
              <a:ext uri="{FF2B5EF4-FFF2-40B4-BE49-F238E27FC236}">
                <a16:creationId xmlns:a16="http://schemas.microsoft.com/office/drawing/2014/main" id="{AB518D5C-77B1-D94E-AB1E-CA9DE01788E6}"/>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389748" y="6039200"/>
            <a:ext cx="1638228" cy="634300"/>
          </a:xfrm>
          <a:prstGeom prst="rect">
            <a:avLst/>
          </a:prstGeom>
        </p:spPr>
      </p:pic>
      <p:sp>
        <p:nvSpPr>
          <p:cNvPr id="7" name="Text Placeholder 2">
            <a:extLst>
              <a:ext uri="{FF2B5EF4-FFF2-40B4-BE49-F238E27FC236}">
                <a16:creationId xmlns:a16="http://schemas.microsoft.com/office/drawing/2014/main" id="{7646917A-06E7-C040-BBCF-18F90E5BBD04}"/>
              </a:ext>
            </a:extLst>
          </p:cNvPr>
          <p:cNvSpPr>
            <a:spLocks noGrp="1"/>
          </p:cNvSpPr>
          <p:nvPr>
            <p:ph type="body" idx="16"/>
          </p:nvPr>
        </p:nvSpPr>
        <p:spPr>
          <a:xfrm>
            <a:off x="6314104" y="5063883"/>
            <a:ext cx="5562764" cy="790817"/>
          </a:xfrm>
        </p:spPr>
        <p:txBody>
          <a:bodyPr anchor="t"/>
          <a:lstStyle>
            <a:lvl1pPr marL="0" indent="0">
              <a:buNone/>
              <a:defRPr sz="1500" b="1" i="0">
                <a:latin typeface="Georgia" panose="02040502050405020303" pitchFamily="18"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noProof="0"/>
              <a:t>Click to edit Master text styles</a:t>
            </a:r>
          </a:p>
        </p:txBody>
      </p:sp>
    </p:spTree>
    <p:extLst>
      <p:ext uri="{BB962C8B-B14F-4D97-AF65-F5344CB8AC3E}">
        <p14:creationId xmlns:p14="http://schemas.microsoft.com/office/powerpoint/2010/main" val="254330138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KOKOKUVA">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9FB4A7CF-52A9-2744-A095-A908B8D40A61}"/>
              </a:ext>
            </a:extLst>
          </p:cNvPr>
          <p:cNvSpPr/>
          <p:nvPr userDrawn="1"/>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noProof="0"/>
          </a:p>
        </p:txBody>
      </p:sp>
      <p:sp>
        <p:nvSpPr>
          <p:cNvPr id="7" name="Picture Placeholder 6">
            <a:extLst>
              <a:ext uri="{FF2B5EF4-FFF2-40B4-BE49-F238E27FC236}">
                <a16:creationId xmlns:a16="http://schemas.microsoft.com/office/drawing/2014/main" id="{64347C94-D7F6-5149-B2B6-878580DA36DA}"/>
              </a:ext>
            </a:extLst>
          </p:cNvPr>
          <p:cNvSpPr>
            <a:spLocks noGrp="1"/>
          </p:cNvSpPr>
          <p:nvPr>
            <p:ph type="pic" sz="quarter" idx="10"/>
          </p:nvPr>
        </p:nvSpPr>
        <p:spPr>
          <a:xfrm>
            <a:off x="0" y="0"/>
            <a:ext cx="12192000" cy="6858000"/>
          </a:xfrm>
        </p:spPr>
        <p:txBody>
          <a:bodyPr/>
          <a:lstStyle/>
          <a:p>
            <a:endParaRPr lang="fi-FI"/>
          </a:p>
        </p:txBody>
      </p:sp>
    </p:spTree>
    <p:extLst>
      <p:ext uri="{BB962C8B-B14F-4D97-AF65-F5344CB8AC3E}">
        <p14:creationId xmlns:p14="http://schemas.microsoft.com/office/powerpoint/2010/main" val="195852253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KUVA KUVATEKSTILLÄ">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192CC56C-5124-B44F-BB14-8E822851C084}"/>
              </a:ext>
            </a:extLst>
          </p:cNvPr>
          <p:cNvSpPr/>
          <p:nvPr userDrawn="1"/>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noProof="0"/>
          </a:p>
        </p:txBody>
      </p:sp>
      <p:pic>
        <p:nvPicPr>
          <p:cNvPr id="6" name="Picture 5" descr="Logo&#10;&#10;Description automatically generated with medium confidence">
            <a:extLst>
              <a:ext uri="{FF2B5EF4-FFF2-40B4-BE49-F238E27FC236}">
                <a16:creationId xmlns:a16="http://schemas.microsoft.com/office/drawing/2014/main" id="{013F86D0-C9C4-FD45-85DA-BF8212D28266}"/>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389748" y="6039200"/>
            <a:ext cx="1638228" cy="634300"/>
          </a:xfrm>
          <a:prstGeom prst="rect">
            <a:avLst/>
          </a:prstGeom>
        </p:spPr>
      </p:pic>
      <p:sp>
        <p:nvSpPr>
          <p:cNvPr id="9" name="Text Placeholder 7">
            <a:extLst>
              <a:ext uri="{FF2B5EF4-FFF2-40B4-BE49-F238E27FC236}">
                <a16:creationId xmlns:a16="http://schemas.microsoft.com/office/drawing/2014/main" id="{4618DDC4-4CB8-9F41-A4F3-94272928F707}"/>
              </a:ext>
            </a:extLst>
          </p:cNvPr>
          <p:cNvSpPr>
            <a:spLocks noGrp="1"/>
          </p:cNvSpPr>
          <p:nvPr>
            <p:ph type="body" sz="quarter" idx="13"/>
          </p:nvPr>
        </p:nvSpPr>
        <p:spPr>
          <a:xfrm>
            <a:off x="365503" y="6129789"/>
            <a:ext cx="9863378" cy="543711"/>
          </a:xfrm>
        </p:spPr>
        <p:txBody>
          <a:bodyPr/>
          <a:lstStyle>
            <a:lvl1pPr>
              <a:buNone/>
              <a:defRPr sz="1800" b="0" i="0">
                <a:solidFill>
                  <a:schemeClr val="accent1"/>
                </a:solidFill>
                <a:latin typeface="Georgia" panose="02040502050405020303" pitchFamily="18" charset="0"/>
                <a:cs typeface="Arial" panose="020B0604020202020204" pitchFamily="34" charset="0"/>
              </a:defRPr>
            </a:lvl1pPr>
            <a:lvl2pPr>
              <a:buNone/>
              <a:defRPr/>
            </a:lvl2pPr>
            <a:lvl3pPr>
              <a:buNone/>
              <a:defRPr/>
            </a:lvl3pPr>
            <a:lvl4pPr>
              <a:buNone/>
              <a:defRPr/>
            </a:lvl4pPr>
            <a:lvl5pPr>
              <a:buNone/>
              <a:defRPr/>
            </a:lvl5pPr>
          </a:lstStyle>
          <a:p>
            <a:pPr lvl="0"/>
            <a:r>
              <a:rPr lang="fi-FI" noProof="0" dirty="0" err="1"/>
              <a:t>Click</a:t>
            </a:r>
            <a:r>
              <a:rPr lang="fi-FI" noProof="0" dirty="0"/>
              <a:t> to </a:t>
            </a:r>
            <a:r>
              <a:rPr lang="fi-FI" noProof="0" dirty="0" err="1"/>
              <a:t>edit</a:t>
            </a:r>
            <a:r>
              <a:rPr lang="fi-FI" noProof="0" dirty="0"/>
              <a:t> Master </a:t>
            </a:r>
            <a:r>
              <a:rPr lang="fi-FI" noProof="0" dirty="0" err="1"/>
              <a:t>text</a:t>
            </a:r>
            <a:r>
              <a:rPr lang="fi-FI" noProof="0" dirty="0"/>
              <a:t> </a:t>
            </a:r>
            <a:r>
              <a:rPr lang="fi-FI" noProof="0" dirty="0" err="1"/>
              <a:t>styles</a:t>
            </a:r>
            <a:endParaRPr lang="fi-FI" noProof="0" dirty="0"/>
          </a:p>
        </p:txBody>
      </p:sp>
      <p:sp>
        <p:nvSpPr>
          <p:cNvPr id="11" name="Picture Placeholder 9">
            <a:extLst>
              <a:ext uri="{FF2B5EF4-FFF2-40B4-BE49-F238E27FC236}">
                <a16:creationId xmlns:a16="http://schemas.microsoft.com/office/drawing/2014/main" id="{E15EFB3B-362E-B54E-8F33-0414F89DD39D}"/>
              </a:ext>
            </a:extLst>
          </p:cNvPr>
          <p:cNvSpPr>
            <a:spLocks noGrp="1"/>
          </p:cNvSpPr>
          <p:nvPr>
            <p:ph type="pic" sz="quarter" idx="14"/>
          </p:nvPr>
        </p:nvSpPr>
        <p:spPr>
          <a:xfrm>
            <a:off x="0" y="0"/>
            <a:ext cx="12192000" cy="5919788"/>
          </a:xfrm>
        </p:spPr>
        <p:txBody>
          <a:bodyPr/>
          <a:lstStyle/>
          <a:p>
            <a:endParaRPr lang="fi-FI"/>
          </a:p>
        </p:txBody>
      </p:sp>
    </p:spTree>
    <p:extLst>
      <p:ext uri="{BB962C8B-B14F-4D97-AF65-F5344CB8AC3E}">
        <p14:creationId xmlns:p14="http://schemas.microsoft.com/office/powerpoint/2010/main" val="53159485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KAKSI KUVAA KUVATEKSTILLÄ">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C115B939-FDDC-D043-B727-03F8A4AE38FB}"/>
              </a:ext>
            </a:extLst>
          </p:cNvPr>
          <p:cNvSpPr/>
          <p:nvPr userDrawn="1"/>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noProof="0"/>
          </a:p>
        </p:txBody>
      </p:sp>
      <p:pic>
        <p:nvPicPr>
          <p:cNvPr id="6" name="Picture 5" descr="Logo&#10;&#10;Description automatically generated with medium confidence">
            <a:extLst>
              <a:ext uri="{FF2B5EF4-FFF2-40B4-BE49-F238E27FC236}">
                <a16:creationId xmlns:a16="http://schemas.microsoft.com/office/drawing/2014/main" id="{013F86D0-C9C4-FD45-85DA-BF8212D28266}"/>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389748" y="6039200"/>
            <a:ext cx="1638228" cy="634300"/>
          </a:xfrm>
          <a:prstGeom prst="rect">
            <a:avLst/>
          </a:prstGeom>
        </p:spPr>
      </p:pic>
      <p:sp>
        <p:nvSpPr>
          <p:cNvPr id="9" name="Text Placeholder 7">
            <a:extLst>
              <a:ext uri="{FF2B5EF4-FFF2-40B4-BE49-F238E27FC236}">
                <a16:creationId xmlns:a16="http://schemas.microsoft.com/office/drawing/2014/main" id="{4618DDC4-4CB8-9F41-A4F3-94272928F707}"/>
              </a:ext>
            </a:extLst>
          </p:cNvPr>
          <p:cNvSpPr>
            <a:spLocks noGrp="1"/>
          </p:cNvSpPr>
          <p:nvPr>
            <p:ph type="body" sz="quarter" idx="13"/>
          </p:nvPr>
        </p:nvSpPr>
        <p:spPr>
          <a:xfrm>
            <a:off x="365503" y="6129789"/>
            <a:ext cx="9863378" cy="543711"/>
          </a:xfrm>
        </p:spPr>
        <p:txBody>
          <a:bodyPr/>
          <a:lstStyle>
            <a:lvl1pPr>
              <a:buNone/>
              <a:defRPr sz="1800" b="0" i="0">
                <a:solidFill>
                  <a:schemeClr val="accent1"/>
                </a:solidFill>
                <a:latin typeface="Georgia" panose="02040502050405020303" pitchFamily="18" charset="0"/>
                <a:cs typeface="Arial" panose="020B0604020202020204" pitchFamily="34" charset="0"/>
              </a:defRPr>
            </a:lvl1pPr>
            <a:lvl2pPr>
              <a:buNone/>
              <a:defRPr/>
            </a:lvl2pPr>
            <a:lvl3pPr>
              <a:buNone/>
              <a:defRPr/>
            </a:lvl3pPr>
            <a:lvl4pPr>
              <a:buNone/>
              <a:defRPr/>
            </a:lvl4pPr>
            <a:lvl5pPr>
              <a:buNone/>
              <a:defRPr/>
            </a:lvl5pPr>
          </a:lstStyle>
          <a:p>
            <a:pPr lvl="0"/>
            <a:r>
              <a:rPr lang="fi-FI" noProof="0"/>
              <a:t>Click to edit Master text styles</a:t>
            </a:r>
          </a:p>
        </p:txBody>
      </p:sp>
      <p:sp>
        <p:nvSpPr>
          <p:cNvPr id="11" name="Picture Placeholder 9">
            <a:extLst>
              <a:ext uri="{FF2B5EF4-FFF2-40B4-BE49-F238E27FC236}">
                <a16:creationId xmlns:a16="http://schemas.microsoft.com/office/drawing/2014/main" id="{E15EFB3B-362E-B54E-8F33-0414F89DD39D}"/>
              </a:ext>
            </a:extLst>
          </p:cNvPr>
          <p:cNvSpPr>
            <a:spLocks noGrp="1"/>
          </p:cNvSpPr>
          <p:nvPr>
            <p:ph type="pic" sz="quarter" idx="14"/>
          </p:nvPr>
        </p:nvSpPr>
        <p:spPr>
          <a:xfrm>
            <a:off x="0" y="0"/>
            <a:ext cx="5951095" cy="5919788"/>
          </a:xfrm>
        </p:spPr>
        <p:txBody>
          <a:bodyPr/>
          <a:lstStyle/>
          <a:p>
            <a:endParaRPr lang="fi-FI"/>
          </a:p>
        </p:txBody>
      </p:sp>
      <p:sp>
        <p:nvSpPr>
          <p:cNvPr id="7" name="Picture Placeholder 9">
            <a:extLst>
              <a:ext uri="{FF2B5EF4-FFF2-40B4-BE49-F238E27FC236}">
                <a16:creationId xmlns:a16="http://schemas.microsoft.com/office/drawing/2014/main" id="{3688C02F-996C-014B-A63A-A5E9141B60C5}"/>
              </a:ext>
            </a:extLst>
          </p:cNvPr>
          <p:cNvSpPr>
            <a:spLocks noGrp="1"/>
          </p:cNvSpPr>
          <p:nvPr>
            <p:ph type="pic" sz="quarter" idx="15"/>
          </p:nvPr>
        </p:nvSpPr>
        <p:spPr>
          <a:xfrm>
            <a:off x="6086006" y="0"/>
            <a:ext cx="6096000" cy="5919788"/>
          </a:xfrm>
        </p:spPr>
        <p:txBody>
          <a:bodyPr/>
          <a:lstStyle/>
          <a:p>
            <a:endParaRPr lang="fi-FI"/>
          </a:p>
        </p:txBody>
      </p:sp>
    </p:spTree>
    <p:extLst>
      <p:ext uri="{BB962C8B-B14F-4D97-AF65-F5344CB8AC3E}">
        <p14:creationId xmlns:p14="http://schemas.microsoft.com/office/powerpoint/2010/main" val="288307370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LAINAUS 1">
    <p:bg>
      <p:bgPr>
        <a:solidFill>
          <a:schemeClr val="tx2"/>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607FC4E6-8379-A949-A395-FFC6EFEAD9CF}"/>
              </a:ext>
            </a:extLst>
          </p:cNvPr>
          <p:cNvSpPr/>
          <p:nvPr userDrawn="1"/>
        </p:nvSpPr>
        <p:spPr>
          <a:xfrm>
            <a:off x="0" y="0"/>
            <a:ext cx="12192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noProof="0"/>
          </a:p>
        </p:txBody>
      </p:sp>
      <p:sp>
        <p:nvSpPr>
          <p:cNvPr id="17" name="Text Placeholder 2">
            <a:extLst>
              <a:ext uri="{FF2B5EF4-FFF2-40B4-BE49-F238E27FC236}">
                <a16:creationId xmlns:a16="http://schemas.microsoft.com/office/drawing/2014/main" id="{53ADEAE9-EC47-FB4E-AD53-1133E44F217B}"/>
              </a:ext>
            </a:extLst>
          </p:cNvPr>
          <p:cNvSpPr>
            <a:spLocks noGrp="1"/>
          </p:cNvSpPr>
          <p:nvPr>
            <p:ph type="body" idx="14"/>
          </p:nvPr>
        </p:nvSpPr>
        <p:spPr>
          <a:xfrm>
            <a:off x="984354" y="1483776"/>
            <a:ext cx="10223292" cy="3395608"/>
          </a:xfrm>
        </p:spPr>
        <p:txBody>
          <a:bodyPr anchor="ctr"/>
          <a:lstStyle>
            <a:lvl1pPr marL="0" indent="0">
              <a:buNone/>
              <a:defRPr sz="3200" b="0" i="1">
                <a:latin typeface="Georgia" panose="02040502050405020303" pitchFamily="18"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noProof="0"/>
              <a:t>Click to edit Master text styles</a:t>
            </a:r>
          </a:p>
        </p:txBody>
      </p:sp>
      <p:sp>
        <p:nvSpPr>
          <p:cNvPr id="7" name="Text Placeholder 2">
            <a:extLst>
              <a:ext uri="{FF2B5EF4-FFF2-40B4-BE49-F238E27FC236}">
                <a16:creationId xmlns:a16="http://schemas.microsoft.com/office/drawing/2014/main" id="{7646917A-06E7-C040-BBCF-18F90E5BBD04}"/>
              </a:ext>
            </a:extLst>
          </p:cNvPr>
          <p:cNvSpPr>
            <a:spLocks noGrp="1"/>
          </p:cNvSpPr>
          <p:nvPr>
            <p:ph type="body" idx="16"/>
          </p:nvPr>
        </p:nvSpPr>
        <p:spPr>
          <a:xfrm>
            <a:off x="7823114" y="5346074"/>
            <a:ext cx="3384532" cy="1009756"/>
          </a:xfrm>
        </p:spPr>
        <p:txBody>
          <a:bodyPr anchor="t"/>
          <a:lstStyle>
            <a:lvl1pPr marL="0" indent="0">
              <a:buNone/>
              <a:defRPr sz="1500" b="1" i="0">
                <a:latin typeface="Georgia" panose="02040502050405020303" pitchFamily="18"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noProof="0"/>
              <a:t>Click to edit Master text styles</a:t>
            </a:r>
          </a:p>
        </p:txBody>
      </p:sp>
    </p:spTree>
    <p:extLst>
      <p:ext uri="{BB962C8B-B14F-4D97-AF65-F5344CB8AC3E}">
        <p14:creationId xmlns:p14="http://schemas.microsoft.com/office/powerpoint/2010/main" val="328006603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LAINAUS 2">
    <p:bg>
      <p:bgPr>
        <a:solidFill>
          <a:schemeClr val="accent1"/>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227ACA1C-0C0D-034E-8DD7-F83206FDF18A}"/>
              </a:ext>
            </a:extLst>
          </p:cNvPr>
          <p:cNvSpPr/>
          <p:nvPr userDrawn="1"/>
        </p:nvSpPr>
        <p:spPr>
          <a:xfrm>
            <a:off x="0" y="0"/>
            <a:ext cx="12192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noProof="0"/>
          </a:p>
        </p:txBody>
      </p:sp>
      <p:sp>
        <p:nvSpPr>
          <p:cNvPr id="17" name="Text Placeholder 2">
            <a:extLst>
              <a:ext uri="{FF2B5EF4-FFF2-40B4-BE49-F238E27FC236}">
                <a16:creationId xmlns:a16="http://schemas.microsoft.com/office/drawing/2014/main" id="{53ADEAE9-EC47-FB4E-AD53-1133E44F217B}"/>
              </a:ext>
            </a:extLst>
          </p:cNvPr>
          <p:cNvSpPr>
            <a:spLocks noGrp="1"/>
          </p:cNvSpPr>
          <p:nvPr>
            <p:ph type="body" idx="14" hasCustomPrompt="1"/>
          </p:nvPr>
        </p:nvSpPr>
        <p:spPr>
          <a:xfrm>
            <a:off x="984354" y="1483776"/>
            <a:ext cx="10223292" cy="3395608"/>
          </a:xfrm>
        </p:spPr>
        <p:txBody>
          <a:bodyPr anchor="ctr"/>
          <a:lstStyle>
            <a:lvl1pPr marL="0" indent="0">
              <a:buNone/>
              <a:defRPr sz="3200" b="0" i="1">
                <a:solidFill>
                  <a:schemeClr val="bg1"/>
                </a:solidFill>
                <a:latin typeface="Georgia" panose="02040502050405020303" pitchFamily="18"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noProof="0"/>
              <a:t>Click to edit Master text stylesa</a:t>
            </a:r>
          </a:p>
        </p:txBody>
      </p:sp>
      <p:sp>
        <p:nvSpPr>
          <p:cNvPr id="7" name="Text Placeholder 2">
            <a:extLst>
              <a:ext uri="{FF2B5EF4-FFF2-40B4-BE49-F238E27FC236}">
                <a16:creationId xmlns:a16="http://schemas.microsoft.com/office/drawing/2014/main" id="{7646917A-06E7-C040-BBCF-18F90E5BBD04}"/>
              </a:ext>
            </a:extLst>
          </p:cNvPr>
          <p:cNvSpPr>
            <a:spLocks noGrp="1"/>
          </p:cNvSpPr>
          <p:nvPr>
            <p:ph type="body" idx="16"/>
          </p:nvPr>
        </p:nvSpPr>
        <p:spPr>
          <a:xfrm>
            <a:off x="7823114" y="5346074"/>
            <a:ext cx="3384532" cy="1009756"/>
          </a:xfrm>
        </p:spPr>
        <p:txBody>
          <a:bodyPr anchor="t"/>
          <a:lstStyle>
            <a:lvl1pPr marL="0" indent="0">
              <a:buNone/>
              <a:defRPr sz="1500" b="1" i="0">
                <a:solidFill>
                  <a:schemeClr val="bg1"/>
                </a:solidFill>
                <a:latin typeface="Georgia" panose="02040502050405020303" pitchFamily="18"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dirty="0"/>
              <a:t>Click to edit Master text styles</a:t>
            </a:r>
          </a:p>
        </p:txBody>
      </p:sp>
    </p:spTree>
    <p:extLst>
      <p:ext uri="{BB962C8B-B14F-4D97-AF65-F5344CB8AC3E}">
        <p14:creationId xmlns:p14="http://schemas.microsoft.com/office/powerpoint/2010/main" val="355650955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LAINAUS BRÄNDIKUVALLA">
    <p:bg>
      <p:bgPr>
        <a:solidFill>
          <a:schemeClr val="bg1"/>
        </a:solidFill>
        <a:effectLst/>
      </p:bgPr>
    </p:bg>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F2C869AD-BD96-C14A-AEB2-942F637BC6E2}"/>
              </a:ext>
            </a:extLst>
          </p:cNvPr>
          <p:cNvSpPr>
            <a:spLocks noGrp="1"/>
          </p:cNvSpPr>
          <p:nvPr>
            <p:ph type="pic" sz="quarter" idx="17"/>
          </p:nvPr>
        </p:nvSpPr>
        <p:spPr>
          <a:xfrm>
            <a:off x="0" y="0"/>
            <a:ext cx="12192000" cy="6858000"/>
          </a:xfrm>
        </p:spPr>
        <p:txBody>
          <a:bodyPr/>
          <a:lstStyle/>
          <a:p>
            <a:endParaRPr lang="fi-FI" noProof="0"/>
          </a:p>
        </p:txBody>
      </p:sp>
      <p:sp>
        <p:nvSpPr>
          <p:cNvPr id="17" name="Text Placeholder 2">
            <a:extLst>
              <a:ext uri="{FF2B5EF4-FFF2-40B4-BE49-F238E27FC236}">
                <a16:creationId xmlns:a16="http://schemas.microsoft.com/office/drawing/2014/main" id="{53ADEAE9-EC47-FB4E-AD53-1133E44F217B}"/>
              </a:ext>
            </a:extLst>
          </p:cNvPr>
          <p:cNvSpPr>
            <a:spLocks noGrp="1"/>
          </p:cNvSpPr>
          <p:nvPr>
            <p:ph type="body" idx="14"/>
          </p:nvPr>
        </p:nvSpPr>
        <p:spPr>
          <a:xfrm>
            <a:off x="984354" y="1483776"/>
            <a:ext cx="10223292" cy="3395608"/>
          </a:xfrm>
        </p:spPr>
        <p:txBody>
          <a:bodyPr anchor="ctr"/>
          <a:lstStyle>
            <a:lvl1pPr marL="0" indent="0">
              <a:buNone/>
              <a:defRPr sz="3200" b="0" i="1">
                <a:solidFill>
                  <a:schemeClr val="accent1"/>
                </a:solidFill>
                <a:latin typeface="Georgia" panose="02040502050405020303" pitchFamily="18"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noProof="0"/>
              <a:t>Click to edit Master text styles</a:t>
            </a:r>
          </a:p>
        </p:txBody>
      </p:sp>
      <p:sp>
        <p:nvSpPr>
          <p:cNvPr id="7" name="Text Placeholder 2">
            <a:extLst>
              <a:ext uri="{FF2B5EF4-FFF2-40B4-BE49-F238E27FC236}">
                <a16:creationId xmlns:a16="http://schemas.microsoft.com/office/drawing/2014/main" id="{7646917A-06E7-C040-BBCF-18F90E5BBD04}"/>
              </a:ext>
            </a:extLst>
          </p:cNvPr>
          <p:cNvSpPr>
            <a:spLocks noGrp="1"/>
          </p:cNvSpPr>
          <p:nvPr>
            <p:ph type="body" idx="16"/>
          </p:nvPr>
        </p:nvSpPr>
        <p:spPr>
          <a:xfrm>
            <a:off x="7823114" y="5346074"/>
            <a:ext cx="3384532" cy="1009756"/>
          </a:xfrm>
        </p:spPr>
        <p:txBody>
          <a:bodyPr anchor="t"/>
          <a:lstStyle>
            <a:lvl1pPr marL="0" indent="0">
              <a:buNone/>
              <a:defRPr sz="1500" b="1" i="0">
                <a:solidFill>
                  <a:schemeClr val="accent1"/>
                </a:solidFill>
                <a:latin typeface="Georgia" panose="02040502050405020303" pitchFamily="18"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noProof="0"/>
              <a:t>Click to edit Master text styles</a:t>
            </a:r>
          </a:p>
        </p:txBody>
      </p:sp>
    </p:spTree>
    <p:extLst>
      <p:ext uri="{BB962C8B-B14F-4D97-AF65-F5344CB8AC3E}">
        <p14:creationId xmlns:p14="http://schemas.microsoft.com/office/powerpoint/2010/main" val="66198311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VÄLILEHTI OTSIKKO 1">
    <p:bg>
      <p:bgPr>
        <a:solidFill>
          <a:srgbClr val="BEA996"/>
        </a:solid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18E7B409-AC43-514B-A8E4-5299EA481269}"/>
              </a:ext>
            </a:extLst>
          </p:cNvPr>
          <p:cNvSpPr/>
          <p:nvPr userDrawn="1"/>
        </p:nvSpPr>
        <p:spPr>
          <a:xfrm>
            <a:off x="0" y="0"/>
            <a:ext cx="12192000" cy="6858000"/>
          </a:xfrm>
          <a:prstGeom prst="rect">
            <a:avLst/>
          </a:prstGeom>
          <a:solidFill>
            <a:srgbClr val="BEA99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noProof="0"/>
          </a:p>
        </p:txBody>
      </p:sp>
      <p:sp>
        <p:nvSpPr>
          <p:cNvPr id="2" name="Title 1">
            <a:extLst>
              <a:ext uri="{FF2B5EF4-FFF2-40B4-BE49-F238E27FC236}">
                <a16:creationId xmlns:a16="http://schemas.microsoft.com/office/drawing/2014/main" id="{904C8940-CA53-B241-B3C6-97DCD388C690}"/>
              </a:ext>
            </a:extLst>
          </p:cNvPr>
          <p:cNvSpPr>
            <a:spLocks noGrp="1"/>
          </p:cNvSpPr>
          <p:nvPr>
            <p:ph type="ctrTitle"/>
          </p:nvPr>
        </p:nvSpPr>
        <p:spPr>
          <a:xfrm>
            <a:off x="1524000" y="2088404"/>
            <a:ext cx="9144000" cy="2681191"/>
          </a:xfrm>
          <a:prstGeom prst="rect">
            <a:avLst/>
          </a:prstGeom>
        </p:spPr>
        <p:txBody>
          <a:bodyPr anchor="ctr"/>
          <a:lstStyle>
            <a:lvl1pPr algn="l">
              <a:defRPr sz="6600">
                <a:solidFill>
                  <a:schemeClr val="bg1"/>
                </a:solidFill>
              </a:defRPr>
            </a:lvl1pPr>
          </a:lstStyle>
          <a:p>
            <a:r>
              <a:rPr lang="fi-FI" noProof="0"/>
              <a:t>Click to edit Master title style</a:t>
            </a:r>
          </a:p>
        </p:txBody>
      </p:sp>
    </p:spTree>
    <p:extLst>
      <p:ext uri="{BB962C8B-B14F-4D97-AF65-F5344CB8AC3E}">
        <p14:creationId xmlns:p14="http://schemas.microsoft.com/office/powerpoint/2010/main" val="70225269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VÄLILHETI OTSIKKO 2">
    <p:bg>
      <p:bgPr>
        <a:solidFill>
          <a:schemeClr val="tx2"/>
        </a:solid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5CFCB9E3-02C6-D446-9064-AC46228A020D}"/>
              </a:ext>
            </a:extLst>
          </p:cNvPr>
          <p:cNvSpPr/>
          <p:nvPr userDrawn="1"/>
        </p:nvSpPr>
        <p:spPr>
          <a:xfrm>
            <a:off x="0" y="0"/>
            <a:ext cx="12192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noProof="0"/>
          </a:p>
        </p:txBody>
      </p:sp>
      <p:sp>
        <p:nvSpPr>
          <p:cNvPr id="2" name="Title 1">
            <a:extLst>
              <a:ext uri="{FF2B5EF4-FFF2-40B4-BE49-F238E27FC236}">
                <a16:creationId xmlns:a16="http://schemas.microsoft.com/office/drawing/2014/main" id="{904C8940-CA53-B241-B3C6-97DCD388C690}"/>
              </a:ext>
            </a:extLst>
          </p:cNvPr>
          <p:cNvSpPr>
            <a:spLocks noGrp="1"/>
          </p:cNvSpPr>
          <p:nvPr>
            <p:ph type="ctrTitle"/>
          </p:nvPr>
        </p:nvSpPr>
        <p:spPr>
          <a:xfrm>
            <a:off x="1524000" y="2088404"/>
            <a:ext cx="9144000" cy="2681191"/>
          </a:xfrm>
          <a:prstGeom prst="rect">
            <a:avLst/>
          </a:prstGeom>
        </p:spPr>
        <p:txBody>
          <a:bodyPr anchor="ctr"/>
          <a:lstStyle>
            <a:lvl1pPr algn="l">
              <a:defRPr sz="6600">
                <a:solidFill>
                  <a:schemeClr val="tx1"/>
                </a:solidFill>
              </a:defRPr>
            </a:lvl1pPr>
          </a:lstStyle>
          <a:p>
            <a:r>
              <a:rPr lang="fi-FI" noProof="0"/>
              <a:t>Click to edit Master title style</a:t>
            </a:r>
          </a:p>
        </p:txBody>
      </p:sp>
    </p:spTree>
    <p:extLst>
      <p:ext uri="{BB962C8B-B14F-4D97-AF65-F5344CB8AC3E}">
        <p14:creationId xmlns:p14="http://schemas.microsoft.com/office/powerpoint/2010/main" val="389685891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VÄLILEHTI OTSIKKO 3">
    <p:bg>
      <p:bgPr>
        <a:solidFill>
          <a:schemeClr val="accent1"/>
        </a:solid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781AA8F9-A1F0-F148-9941-A3CB0FBABEEF}"/>
              </a:ext>
            </a:extLst>
          </p:cNvPr>
          <p:cNvSpPr/>
          <p:nvPr userDrawn="1"/>
        </p:nvSpPr>
        <p:spPr>
          <a:xfrm>
            <a:off x="0" y="0"/>
            <a:ext cx="12192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noProof="0"/>
          </a:p>
        </p:txBody>
      </p:sp>
      <p:sp>
        <p:nvSpPr>
          <p:cNvPr id="2" name="Title 1">
            <a:extLst>
              <a:ext uri="{FF2B5EF4-FFF2-40B4-BE49-F238E27FC236}">
                <a16:creationId xmlns:a16="http://schemas.microsoft.com/office/drawing/2014/main" id="{904C8940-CA53-B241-B3C6-97DCD388C690}"/>
              </a:ext>
            </a:extLst>
          </p:cNvPr>
          <p:cNvSpPr>
            <a:spLocks noGrp="1"/>
          </p:cNvSpPr>
          <p:nvPr>
            <p:ph type="ctrTitle"/>
          </p:nvPr>
        </p:nvSpPr>
        <p:spPr>
          <a:xfrm>
            <a:off x="1524000" y="2088404"/>
            <a:ext cx="9144000" cy="2681191"/>
          </a:xfrm>
          <a:prstGeom prst="rect">
            <a:avLst/>
          </a:prstGeom>
        </p:spPr>
        <p:txBody>
          <a:bodyPr anchor="ctr"/>
          <a:lstStyle>
            <a:lvl1pPr algn="l">
              <a:defRPr sz="6600">
                <a:solidFill>
                  <a:schemeClr val="bg1"/>
                </a:solidFill>
              </a:defRPr>
            </a:lvl1pPr>
          </a:lstStyle>
          <a:p>
            <a:r>
              <a:rPr lang="fi-FI" noProof="0"/>
              <a:t>Click to edit Master title style</a:t>
            </a:r>
          </a:p>
        </p:txBody>
      </p:sp>
    </p:spTree>
    <p:extLst>
      <p:ext uri="{BB962C8B-B14F-4D97-AF65-F5344CB8AC3E}">
        <p14:creationId xmlns:p14="http://schemas.microsoft.com/office/powerpoint/2010/main" val="338928164"/>
      </p:ext>
    </p:extLst>
  </p:cSld>
  <p:clrMapOvr>
    <a:overrideClrMapping bg1="lt1" tx1="dk1" bg2="lt2" tx2="dk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SISÄLTÖ">
    <p:bg>
      <p:bgPr>
        <a:solidFill>
          <a:schemeClr val="accent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86CAAC1F-E6E6-C340-9D7F-D43AF5309976}"/>
              </a:ext>
            </a:extLst>
          </p:cNvPr>
          <p:cNvSpPr/>
          <p:nvPr userDrawn="1"/>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2" name="Title 1">
            <a:extLst>
              <a:ext uri="{FF2B5EF4-FFF2-40B4-BE49-F238E27FC236}">
                <a16:creationId xmlns:a16="http://schemas.microsoft.com/office/drawing/2014/main" id="{125CB073-26A7-F544-9A4D-31072FFBA15E}"/>
              </a:ext>
            </a:extLst>
          </p:cNvPr>
          <p:cNvSpPr>
            <a:spLocks noGrp="1"/>
          </p:cNvSpPr>
          <p:nvPr>
            <p:ph type="title"/>
          </p:nvPr>
        </p:nvSpPr>
        <p:spPr>
          <a:xfrm>
            <a:off x="838200" y="1202631"/>
            <a:ext cx="10515600" cy="1325563"/>
          </a:xfrm>
          <a:prstGeom prst="rect">
            <a:avLst/>
          </a:prstGeom>
        </p:spPr>
        <p:txBody>
          <a:bodyPr/>
          <a:lstStyle>
            <a:lvl1pPr>
              <a:defRPr sz="2800">
                <a:solidFill>
                  <a:schemeClr val="bg1"/>
                </a:solidFill>
              </a:defRPr>
            </a:lvl1pPr>
          </a:lstStyle>
          <a:p>
            <a:r>
              <a:rPr lang="fi-FI" noProof="0"/>
              <a:t>Click to edit Master title style</a:t>
            </a:r>
          </a:p>
        </p:txBody>
      </p:sp>
      <p:sp>
        <p:nvSpPr>
          <p:cNvPr id="3" name="Content Placeholder 2">
            <a:extLst>
              <a:ext uri="{FF2B5EF4-FFF2-40B4-BE49-F238E27FC236}">
                <a16:creationId xmlns:a16="http://schemas.microsoft.com/office/drawing/2014/main" id="{2F78DF1F-C7B8-5B46-B3C4-EC48EEFA1EC6}"/>
              </a:ext>
            </a:extLst>
          </p:cNvPr>
          <p:cNvSpPr>
            <a:spLocks noGrp="1"/>
          </p:cNvSpPr>
          <p:nvPr>
            <p:ph idx="1"/>
          </p:nvPr>
        </p:nvSpPr>
        <p:spPr>
          <a:xfrm>
            <a:off x="838200" y="2707581"/>
            <a:ext cx="10515600" cy="2875824"/>
          </a:xfrm>
        </p:spPr>
        <p:txBody>
          <a:bodyPr/>
          <a:lstStyle>
            <a:lvl1pPr>
              <a:buFont typeface="+mj-lt"/>
              <a:buAutoNum type="arabicPeriod"/>
              <a:defRPr>
                <a:solidFill>
                  <a:schemeClr val="bg1"/>
                </a:solidFill>
              </a:defRPr>
            </a:lvl1pPr>
            <a:lvl2pPr>
              <a:buFont typeface="+mj-lt"/>
              <a:buAutoNum type="arabicPeriod"/>
              <a:defRPr>
                <a:solidFill>
                  <a:schemeClr val="bg1"/>
                </a:solidFill>
              </a:defRPr>
            </a:lvl2pPr>
            <a:lvl3pPr>
              <a:buFont typeface="+mj-lt"/>
              <a:buAutoNum type="arabicPeriod"/>
              <a:defRPr>
                <a:solidFill>
                  <a:schemeClr val="bg1"/>
                </a:solidFill>
              </a:defRPr>
            </a:lvl3pPr>
            <a:lvl4pPr>
              <a:buFont typeface="+mj-lt"/>
              <a:buAutoNum type="arabicPeriod"/>
              <a:defRPr>
                <a:solidFill>
                  <a:schemeClr val="bg1"/>
                </a:solidFill>
              </a:defRPr>
            </a:lvl4pPr>
            <a:lvl5pPr>
              <a:buFont typeface="+mj-lt"/>
              <a:buAutoNum type="arabicPeriod"/>
              <a:defRPr>
                <a:solidFill>
                  <a:schemeClr val="bg1"/>
                </a:solidFill>
              </a:defRPr>
            </a:lvl5pPr>
          </a:lstStyle>
          <a:p>
            <a:pPr lvl="0"/>
            <a:r>
              <a:rPr lang="fi-FI" noProof="0"/>
              <a:t>Click to edit Master text styles</a:t>
            </a:r>
          </a:p>
          <a:p>
            <a:pPr lvl="1"/>
            <a:r>
              <a:rPr lang="fi-FI" noProof="0"/>
              <a:t>Second level</a:t>
            </a:r>
          </a:p>
          <a:p>
            <a:pPr lvl="2"/>
            <a:r>
              <a:rPr lang="fi-FI" noProof="0"/>
              <a:t>Third level</a:t>
            </a:r>
          </a:p>
          <a:p>
            <a:pPr lvl="3"/>
            <a:r>
              <a:rPr lang="fi-FI" noProof="0"/>
              <a:t>Fourth level</a:t>
            </a:r>
          </a:p>
          <a:p>
            <a:pPr lvl="4"/>
            <a:r>
              <a:rPr lang="fi-FI" noProof="0"/>
              <a:t>Fifth level</a:t>
            </a:r>
          </a:p>
        </p:txBody>
      </p:sp>
    </p:spTree>
    <p:extLst>
      <p:ext uri="{BB962C8B-B14F-4D97-AF65-F5344CB8AC3E}">
        <p14:creationId xmlns:p14="http://schemas.microsoft.com/office/powerpoint/2010/main" val="3500356214"/>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VÄLILEHTIOTSIKKO KRIISI">
    <p:bg>
      <p:bgPr>
        <a:solidFill>
          <a:schemeClr val="accent6"/>
        </a:solid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9FF313F5-7C4D-3E48-8FBA-3B62162EC7D5}"/>
              </a:ext>
            </a:extLst>
          </p:cNvPr>
          <p:cNvSpPr/>
          <p:nvPr userDrawn="1"/>
        </p:nvSpPr>
        <p:spPr>
          <a:xfrm>
            <a:off x="0" y="0"/>
            <a:ext cx="12192000"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noProof="0"/>
          </a:p>
        </p:txBody>
      </p:sp>
      <p:sp>
        <p:nvSpPr>
          <p:cNvPr id="2" name="Title 1">
            <a:extLst>
              <a:ext uri="{FF2B5EF4-FFF2-40B4-BE49-F238E27FC236}">
                <a16:creationId xmlns:a16="http://schemas.microsoft.com/office/drawing/2014/main" id="{904C8940-CA53-B241-B3C6-97DCD388C690}"/>
              </a:ext>
            </a:extLst>
          </p:cNvPr>
          <p:cNvSpPr>
            <a:spLocks noGrp="1"/>
          </p:cNvSpPr>
          <p:nvPr>
            <p:ph type="ctrTitle"/>
          </p:nvPr>
        </p:nvSpPr>
        <p:spPr>
          <a:xfrm>
            <a:off x="1524000" y="2088404"/>
            <a:ext cx="9144000" cy="2681191"/>
          </a:xfrm>
          <a:prstGeom prst="rect">
            <a:avLst/>
          </a:prstGeom>
        </p:spPr>
        <p:txBody>
          <a:bodyPr anchor="ctr"/>
          <a:lstStyle>
            <a:lvl1pPr algn="l">
              <a:defRPr sz="6600">
                <a:solidFill>
                  <a:schemeClr val="bg1"/>
                </a:solidFill>
              </a:defRPr>
            </a:lvl1pPr>
          </a:lstStyle>
          <a:p>
            <a:r>
              <a:rPr lang="fi-FI" noProof="0"/>
              <a:t>Click to edit Master title style</a:t>
            </a:r>
          </a:p>
        </p:txBody>
      </p:sp>
    </p:spTree>
    <p:extLst>
      <p:ext uri="{BB962C8B-B14F-4D97-AF65-F5344CB8AC3E}">
        <p14:creationId xmlns:p14="http://schemas.microsoft.com/office/powerpoint/2010/main" val="86917476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LISTA 1">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81090E76-AB31-4B40-9E6F-0CB05B0EAC7E}"/>
              </a:ext>
            </a:extLst>
          </p:cNvPr>
          <p:cNvSpPr/>
          <p:nvPr userDrawn="1"/>
        </p:nvSpPr>
        <p:spPr>
          <a:xfrm>
            <a:off x="0" y="0"/>
            <a:ext cx="12192000" cy="5920353"/>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noProof="0"/>
          </a:p>
        </p:txBody>
      </p:sp>
      <p:sp>
        <p:nvSpPr>
          <p:cNvPr id="2" name="Title 1">
            <a:extLst>
              <a:ext uri="{FF2B5EF4-FFF2-40B4-BE49-F238E27FC236}">
                <a16:creationId xmlns:a16="http://schemas.microsoft.com/office/drawing/2014/main" id="{DE6BC4B7-37CD-E244-A476-3A80A647D793}"/>
              </a:ext>
            </a:extLst>
          </p:cNvPr>
          <p:cNvSpPr>
            <a:spLocks noGrp="1"/>
          </p:cNvSpPr>
          <p:nvPr>
            <p:ph type="title"/>
          </p:nvPr>
        </p:nvSpPr>
        <p:spPr>
          <a:xfrm>
            <a:off x="838200" y="1379095"/>
            <a:ext cx="10515600" cy="575522"/>
          </a:xfrm>
          <a:prstGeom prst="rect">
            <a:avLst/>
          </a:prstGeom>
        </p:spPr>
        <p:txBody>
          <a:bodyPr/>
          <a:lstStyle>
            <a:lvl1pPr>
              <a:defRPr sz="3000">
                <a:solidFill>
                  <a:schemeClr val="accent1"/>
                </a:solidFill>
              </a:defRPr>
            </a:lvl1pPr>
          </a:lstStyle>
          <a:p>
            <a:r>
              <a:rPr lang="fi-FI" noProof="0"/>
              <a:t>Click to edit Master title style</a:t>
            </a:r>
          </a:p>
        </p:txBody>
      </p:sp>
      <p:pic>
        <p:nvPicPr>
          <p:cNvPr id="6" name="Picture 5" descr="Logo&#10;&#10;Description automatically generated with medium confidence">
            <a:extLst>
              <a:ext uri="{FF2B5EF4-FFF2-40B4-BE49-F238E27FC236}">
                <a16:creationId xmlns:a16="http://schemas.microsoft.com/office/drawing/2014/main" id="{013F86D0-C9C4-FD45-85DA-BF8212D28266}"/>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389748" y="6039200"/>
            <a:ext cx="1638228" cy="634300"/>
          </a:xfrm>
          <a:prstGeom prst="rect">
            <a:avLst/>
          </a:prstGeom>
        </p:spPr>
      </p:pic>
      <p:sp>
        <p:nvSpPr>
          <p:cNvPr id="9" name="Text Placeholder 2">
            <a:extLst>
              <a:ext uri="{FF2B5EF4-FFF2-40B4-BE49-F238E27FC236}">
                <a16:creationId xmlns:a16="http://schemas.microsoft.com/office/drawing/2014/main" id="{5771F2C8-4C72-9543-8994-0E84699E66F4}"/>
              </a:ext>
            </a:extLst>
          </p:cNvPr>
          <p:cNvSpPr>
            <a:spLocks noGrp="1"/>
          </p:cNvSpPr>
          <p:nvPr>
            <p:ph type="body" idx="11"/>
          </p:nvPr>
        </p:nvSpPr>
        <p:spPr>
          <a:xfrm>
            <a:off x="838199" y="2004918"/>
            <a:ext cx="10515599" cy="3411358"/>
          </a:xfrm>
        </p:spPr>
        <p:txBody>
          <a:bodyPr anchor="t"/>
          <a:lstStyle>
            <a:lvl1pPr marL="0" indent="0">
              <a:buNone/>
              <a:defRPr sz="3000" b="1" i="0">
                <a:solidFill>
                  <a:schemeClr val="bg1"/>
                </a:solidFill>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noProof="0" dirty="0" err="1"/>
              <a:t>Click</a:t>
            </a:r>
            <a:r>
              <a:rPr lang="fi-FI" noProof="0" dirty="0"/>
              <a:t> to </a:t>
            </a:r>
            <a:r>
              <a:rPr lang="fi-FI" noProof="0" dirty="0" err="1"/>
              <a:t>edit</a:t>
            </a:r>
            <a:r>
              <a:rPr lang="fi-FI" noProof="0" dirty="0"/>
              <a:t> Master </a:t>
            </a:r>
            <a:r>
              <a:rPr lang="fi-FI" noProof="0" dirty="0" err="1"/>
              <a:t>text</a:t>
            </a:r>
            <a:r>
              <a:rPr lang="fi-FI" noProof="0" dirty="0"/>
              <a:t> </a:t>
            </a:r>
            <a:r>
              <a:rPr lang="fi-FI" noProof="0" dirty="0" err="1"/>
              <a:t>styles</a:t>
            </a:r>
            <a:endParaRPr lang="fi-FI" noProof="0" dirty="0"/>
          </a:p>
        </p:txBody>
      </p:sp>
    </p:spTree>
    <p:extLst>
      <p:ext uri="{BB962C8B-B14F-4D97-AF65-F5344CB8AC3E}">
        <p14:creationId xmlns:p14="http://schemas.microsoft.com/office/powerpoint/2010/main" val="1468596628"/>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LISTA 2">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81090E76-AB31-4B40-9E6F-0CB05B0EAC7E}"/>
              </a:ext>
            </a:extLst>
          </p:cNvPr>
          <p:cNvSpPr/>
          <p:nvPr userDrawn="1"/>
        </p:nvSpPr>
        <p:spPr>
          <a:xfrm>
            <a:off x="0" y="0"/>
            <a:ext cx="12192000" cy="5920353"/>
          </a:xfrm>
          <a:prstGeom prst="rect">
            <a:avLst/>
          </a:prstGeom>
          <a:solidFill>
            <a:srgbClr val="7F181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noProof="0"/>
          </a:p>
        </p:txBody>
      </p:sp>
      <p:pic>
        <p:nvPicPr>
          <p:cNvPr id="6" name="Picture 5" descr="Logo&#10;&#10;Description automatically generated with medium confidence">
            <a:extLst>
              <a:ext uri="{FF2B5EF4-FFF2-40B4-BE49-F238E27FC236}">
                <a16:creationId xmlns:a16="http://schemas.microsoft.com/office/drawing/2014/main" id="{013F86D0-C9C4-FD45-85DA-BF8212D28266}"/>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389748" y="6039200"/>
            <a:ext cx="1638228" cy="634300"/>
          </a:xfrm>
          <a:prstGeom prst="rect">
            <a:avLst/>
          </a:prstGeom>
        </p:spPr>
      </p:pic>
      <p:sp>
        <p:nvSpPr>
          <p:cNvPr id="9" name="Title 1">
            <a:extLst>
              <a:ext uri="{FF2B5EF4-FFF2-40B4-BE49-F238E27FC236}">
                <a16:creationId xmlns:a16="http://schemas.microsoft.com/office/drawing/2014/main" id="{AA921B8F-8792-E449-8C2E-A5E5EA0D42E6}"/>
              </a:ext>
            </a:extLst>
          </p:cNvPr>
          <p:cNvSpPr>
            <a:spLocks noGrp="1"/>
          </p:cNvSpPr>
          <p:nvPr>
            <p:ph type="title"/>
          </p:nvPr>
        </p:nvSpPr>
        <p:spPr>
          <a:xfrm>
            <a:off x="838200" y="1379095"/>
            <a:ext cx="10515600" cy="575522"/>
          </a:xfrm>
          <a:prstGeom prst="rect">
            <a:avLst/>
          </a:prstGeom>
        </p:spPr>
        <p:txBody>
          <a:bodyPr/>
          <a:lstStyle>
            <a:lvl1pPr>
              <a:defRPr sz="3000">
                <a:solidFill>
                  <a:schemeClr val="bg1"/>
                </a:solidFill>
              </a:defRPr>
            </a:lvl1pPr>
          </a:lstStyle>
          <a:p>
            <a:r>
              <a:rPr lang="fi-FI" noProof="0" dirty="0" err="1"/>
              <a:t>Click</a:t>
            </a:r>
            <a:r>
              <a:rPr lang="fi-FI" noProof="0" dirty="0"/>
              <a:t> to </a:t>
            </a:r>
            <a:r>
              <a:rPr lang="fi-FI" noProof="0" dirty="0" err="1"/>
              <a:t>edit</a:t>
            </a:r>
            <a:r>
              <a:rPr lang="fi-FI" noProof="0" dirty="0"/>
              <a:t> Master </a:t>
            </a:r>
            <a:r>
              <a:rPr lang="fi-FI" noProof="0" dirty="0" err="1"/>
              <a:t>title</a:t>
            </a:r>
            <a:r>
              <a:rPr lang="fi-FI" noProof="0" dirty="0"/>
              <a:t> </a:t>
            </a:r>
            <a:r>
              <a:rPr lang="fi-FI" noProof="0" dirty="0" err="1"/>
              <a:t>style</a:t>
            </a:r>
            <a:endParaRPr lang="fi-FI" noProof="0" dirty="0"/>
          </a:p>
        </p:txBody>
      </p:sp>
      <p:sp>
        <p:nvSpPr>
          <p:cNvPr id="10" name="Text Placeholder 2">
            <a:extLst>
              <a:ext uri="{FF2B5EF4-FFF2-40B4-BE49-F238E27FC236}">
                <a16:creationId xmlns:a16="http://schemas.microsoft.com/office/drawing/2014/main" id="{548940B5-5230-2347-80FA-9D71C7266E25}"/>
              </a:ext>
            </a:extLst>
          </p:cNvPr>
          <p:cNvSpPr>
            <a:spLocks noGrp="1"/>
          </p:cNvSpPr>
          <p:nvPr>
            <p:ph type="body" idx="11"/>
          </p:nvPr>
        </p:nvSpPr>
        <p:spPr>
          <a:xfrm>
            <a:off x="838199" y="2004918"/>
            <a:ext cx="10515599" cy="3411358"/>
          </a:xfrm>
        </p:spPr>
        <p:txBody>
          <a:bodyPr anchor="t"/>
          <a:lstStyle>
            <a:lvl1pPr marL="0" indent="0">
              <a:buNone/>
              <a:defRPr sz="3000" b="1" i="0">
                <a:solidFill>
                  <a:schemeClr val="bg1"/>
                </a:solidFill>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noProof="0" dirty="0" err="1"/>
              <a:t>Click</a:t>
            </a:r>
            <a:r>
              <a:rPr lang="fi-FI" noProof="0" dirty="0"/>
              <a:t> to </a:t>
            </a:r>
            <a:r>
              <a:rPr lang="fi-FI" noProof="0" dirty="0" err="1"/>
              <a:t>edit</a:t>
            </a:r>
            <a:r>
              <a:rPr lang="fi-FI" noProof="0" dirty="0"/>
              <a:t> Master </a:t>
            </a:r>
            <a:r>
              <a:rPr lang="fi-FI" noProof="0" dirty="0" err="1"/>
              <a:t>text</a:t>
            </a:r>
            <a:r>
              <a:rPr lang="fi-FI" noProof="0" dirty="0"/>
              <a:t> </a:t>
            </a:r>
            <a:r>
              <a:rPr lang="fi-FI" noProof="0" dirty="0" err="1"/>
              <a:t>styles</a:t>
            </a:r>
            <a:endParaRPr lang="fi-FI" noProof="0" dirty="0"/>
          </a:p>
        </p:txBody>
      </p:sp>
    </p:spTree>
    <p:extLst>
      <p:ext uri="{BB962C8B-B14F-4D97-AF65-F5344CB8AC3E}">
        <p14:creationId xmlns:p14="http://schemas.microsoft.com/office/powerpoint/2010/main" val="412729739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VIITTEET">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81090E76-AB31-4B40-9E6F-0CB05B0EAC7E}"/>
              </a:ext>
            </a:extLst>
          </p:cNvPr>
          <p:cNvSpPr/>
          <p:nvPr userDrawn="1"/>
        </p:nvSpPr>
        <p:spPr>
          <a:xfrm>
            <a:off x="0" y="0"/>
            <a:ext cx="12192000" cy="592035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2" name="Title 1">
            <a:extLst>
              <a:ext uri="{FF2B5EF4-FFF2-40B4-BE49-F238E27FC236}">
                <a16:creationId xmlns:a16="http://schemas.microsoft.com/office/drawing/2014/main" id="{DE6BC4B7-37CD-E244-A476-3A80A647D793}"/>
              </a:ext>
            </a:extLst>
          </p:cNvPr>
          <p:cNvSpPr>
            <a:spLocks noGrp="1"/>
          </p:cNvSpPr>
          <p:nvPr>
            <p:ph type="title"/>
          </p:nvPr>
        </p:nvSpPr>
        <p:spPr>
          <a:xfrm>
            <a:off x="838200" y="1379095"/>
            <a:ext cx="10515600" cy="575522"/>
          </a:xfrm>
          <a:prstGeom prst="rect">
            <a:avLst/>
          </a:prstGeom>
        </p:spPr>
        <p:txBody>
          <a:bodyPr/>
          <a:lstStyle>
            <a:lvl1pPr>
              <a:defRPr sz="3000">
                <a:solidFill>
                  <a:schemeClr val="tx1"/>
                </a:solidFill>
              </a:defRPr>
            </a:lvl1pPr>
          </a:lstStyle>
          <a:p>
            <a:r>
              <a:rPr lang="fi-FI" noProof="0"/>
              <a:t>Click to edit Master title style</a:t>
            </a:r>
          </a:p>
        </p:txBody>
      </p:sp>
      <p:pic>
        <p:nvPicPr>
          <p:cNvPr id="6" name="Picture 5" descr="Logo&#10;&#10;Description automatically generated with medium confidence">
            <a:extLst>
              <a:ext uri="{FF2B5EF4-FFF2-40B4-BE49-F238E27FC236}">
                <a16:creationId xmlns:a16="http://schemas.microsoft.com/office/drawing/2014/main" id="{013F86D0-C9C4-FD45-85DA-BF8212D28266}"/>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389748" y="6039200"/>
            <a:ext cx="1638228" cy="634300"/>
          </a:xfrm>
          <a:prstGeom prst="rect">
            <a:avLst/>
          </a:prstGeom>
        </p:spPr>
      </p:pic>
      <p:sp>
        <p:nvSpPr>
          <p:cNvPr id="10" name="Text Placeholder 2">
            <a:extLst>
              <a:ext uri="{FF2B5EF4-FFF2-40B4-BE49-F238E27FC236}">
                <a16:creationId xmlns:a16="http://schemas.microsoft.com/office/drawing/2014/main" id="{139FDE1E-3511-2C4E-BFC7-4C76B43B31DA}"/>
              </a:ext>
            </a:extLst>
          </p:cNvPr>
          <p:cNvSpPr>
            <a:spLocks noGrp="1"/>
          </p:cNvSpPr>
          <p:nvPr>
            <p:ph type="body" idx="11"/>
          </p:nvPr>
        </p:nvSpPr>
        <p:spPr>
          <a:xfrm>
            <a:off x="838199" y="2004918"/>
            <a:ext cx="5130115" cy="3318690"/>
          </a:xfrm>
        </p:spPr>
        <p:txBody>
          <a:bodyPr anchor="t"/>
          <a:lstStyle>
            <a:lvl1pPr marL="0" indent="0">
              <a:buNone/>
              <a:defRPr sz="1600" b="1" i="0">
                <a:solidFill>
                  <a:schemeClr val="tx1"/>
                </a:solidFill>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noProof="0" dirty="0" err="1"/>
              <a:t>Click</a:t>
            </a:r>
            <a:r>
              <a:rPr lang="fi-FI" noProof="0" dirty="0"/>
              <a:t> to </a:t>
            </a:r>
            <a:r>
              <a:rPr lang="fi-FI" noProof="0" dirty="0" err="1"/>
              <a:t>edit</a:t>
            </a:r>
            <a:r>
              <a:rPr lang="fi-FI" noProof="0" dirty="0"/>
              <a:t> Master </a:t>
            </a:r>
            <a:r>
              <a:rPr lang="fi-FI" noProof="0" dirty="0" err="1"/>
              <a:t>text</a:t>
            </a:r>
            <a:r>
              <a:rPr lang="fi-FI" noProof="0" dirty="0"/>
              <a:t> </a:t>
            </a:r>
            <a:r>
              <a:rPr lang="fi-FI" noProof="0" dirty="0" err="1"/>
              <a:t>styles</a:t>
            </a:r>
            <a:endParaRPr lang="fi-FI" noProof="0" dirty="0"/>
          </a:p>
        </p:txBody>
      </p:sp>
      <p:sp>
        <p:nvSpPr>
          <p:cNvPr id="11" name="Text Placeholder 2">
            <a:extLst>
              <a:ext uri="{FF2B5EF4-FFF2-40B4-BE49-F238E27FC236}">
                <a16:creationId xmlns:a16="http://schemas.microsoft.com/office/drawing/2014/main" id="{FB674FD2-0BD4-BF49-9017-115079CE1EAB}"/>
              </a:ext>
            </a:extLst>
          </p:cNvPr>
          <p:cNvSpPr>
            <a:spLocks noGrp="1"/>
          </p:cNvSpPr>
          <p:nvPr>
            <p:ph type="body" idx="12"/>
          </p:nvPr>
        </p:nvSpPr>
        <p:spPr>
          <a:xfrm>
            <a:off x="6225745" y="2004918"/>
            <a:ext cx="5130115" cy="3318690"/>
          </a:xfrm>
        </p:spPr>
        <p:txBody>
          <a:bodyPr anchor="t"/>
          <a:lstStyle>
            <a:lvl1pPr marL="0" indent="0">
              <a:buNone/>
              <a:defRPr sz="1600" b="1" i="0">
                <a:solidFill>
                  <a:schemeClr val="tx1"/>
                </a:solidFill>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noProof="0" dirty="0" err="1"/>
              <a:t>Click</a:t>
            </a:r>
            <a:r>
              <a:rPr lang="fi-FI" noProof="0" dirty="0"/>
              <a:t> to </a:t>
            </a:r>
            <a:r>
              <a:rPr lang="fi-FI" noProof="0" dirty="0" err="1"/>
              <a:t>edit</a:t>
            </a:r>
            <a:r>
              <a:rPr lang="fi-FI" noProof="0" dirty="0"/>
              <a:t> Master </a:t>
            </a:r>
            <a:r>
              <a:rPr lang="fi-FI" noProof="0" dirty="0" err="1"/>
              <a:t>text</a:t>
            </a:r>
            <a:r>
              <a:rPr lang="fi-FI" noProof="0" dirty="0"/>
              <a:t> </a:t>
            </a:r>
            <a:r>
              <a:rPr lang="fi-FI" noProof="0" dirty="0" err="1"/>
              <a:t>styles</a:t>
            </a:r>
            <a:endParaRPr lang="fi-FI" noProof="0" dirty="0"/>
          </a:p>
        </p:txBody>
      </p:sp>
    </p:spTree>
    <p:extLst>
      <p:ext uri="{BB962C8B-B14F-4D97-AF65-F5344CB8AC3E}">
        <p14:creationId xmlns:p14="http://schemas.microsoft.com/office/powerpoint/2010/main" val="2799813250"/>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BRÄNDILOPETUS">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99DCB8AE-9890-DE43-B3F1-9FA29E70D77E}"/>
              </a:ext>
            </a:extLst>
          </p:cNvPr>
          <p:cNvSpPr/>
          <p:nvPr userDrawn="1"/>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noProof="0"/>
          </a:p>
        </p:txBody>
      </p:sp>
      <p:sp>
        <p:nvSpPr>
          <p:cNvPr id="17" name="Text Placeholder 2">
            <a:extLst>
              <a:ext uri="{FF2B5EF4-FFF2-40B4-BE49-F238E27FC236}">
                <a16:creationId xmlns:a16="http://schemas.microsoft.com/office/drawing/2014/main" id="{53ADEAE9-EC47-FB4E-AD53-1133E44F217B}"/>
              </a:ext>
            </a:extLst>
          </p:cNvPr>
          <p:cNvSpPr>
            <a:spLocks noGrp="1"/>
          </p:cNvSpPr>
          <p:nvPr>
            <p:ph type="body" idx="14"/>
          </p:nvPr>
        </p:nvSpPr>
        <p:spPr>
          <a:xfrm>
            <a:off x="8409482" y="1483776"/>
            <a:ext cx="3467386" cy="3395608"/>
          </a:xfrm>
        </p:spPr>
        <p:txBody>
          <a:bodyPr anchor="ctr"/>
          <a:lstStyle>
            <a:lvl1pPr marL="0" indent="0" algn="ctr">
              <a:buNone/>
              <a:defRPr sz="2300" b="1" i="0">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noProof="0"/>
              <a:t>Click to edit Master text styles</a:t>
            </a:r>
          </a:p>
        </p:txBody>
      </p:sp>
      <p:sp>
        <p:nvSpPr>
          <p:cNvPr id="4" name="Picture Placeholder 3">
            <a:extLst>
              <a:ext uri="{FF2B5EF4-FFF2-40B4-BE49-F238E27FC236}">
                <a16:creationId xmlns:a16="http://schemas.microsoft.com/office/drawing/2014/main" id="{86E27E95-2F25-7142-A76B-83C64B1372A5}"/>
              </a:ext>
            </a:extLst>
          </p:cNvPr>
          <p:cNvSpPr>
            <a:spLocks noGrp="1"/>
          </p:cNvSpPr>
          <p:nvPr>
            <p:ph type="pic" sz="quarter" idx="15"/>
          </p:nvPr>
        </p:nvSpPr>
        <p:spPr>
          <a:xfrm>
            <a:off x="0" y="-1"/>
            <a:ext cx="4068792" cy="6858000"/>
          </a:xfrm>
        </p:spPr>
        <p:txBody>
          <a:bodyPr/>
          <a:lstStyle/>
          <a:p>
            <a:endParaRPr lang="fi-FI" noProof="0"/>
          </a:p>
        </p:txBody>
      </p:sp>
      <p:pic>
        <p:nvPicPr>
          <p:cNvPr id="5" name="Picture 4" descr="Logo&#10;&#10;Description automatically generated with medium confidence">
            <a:extLst>
              <a:ext uri="{FF2B5EF4-FFF2-40B4-BE49-F238E27FC236}">
                <a16:creationId xmlns:a16="http://schemas.microsoft.com/office/drawing/2014/main" id="{AB518D5C-77B1-D94E-AB1E-CA9DE01788E6}"/>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389748" y="6039200"/>
            <a:ext cx="1638228" cy="634300"/>
          </a:xfrm>
          <a:prstGeom prst="rect">
            <a:avLst/>
          </a:prstGeom>
        </p:spPr>
      </p:pic>
      <p:sp>
        <p:nvSpPr>
          <p:cNvPr id="7" name="Text Placeholder 2">
            <a:extLst>
              <a:ext uri="{FF2B5EF4-FFF2-40B4-BE49-F238E27FC236}">
                <a16:creationId xmlns:a16="http://schemas.microsoft.com/office/drawing/2014/main" id="{7646917A-06E7-C040-BBCF-18F90E5BBD04}"/>
              </a:ext>
            </a:extLst>
          </p:cNvPr>
          <p:cNvSpPr>
            <a:spLocks noGrp="1"/>
          </p:cNvSpPr>
          <p:nvPr>
            <p:ph type="body" idx="16"/>
          </p:nvPr>
        </p:nvSpPr>
        <p:spPr>
          <a:xfrm>
            <a:off x="8409481" y="5063883"/>
            <a:ext cx="3467386" cy="790817"/>
          </a:xfrm>
        </p:spPr>
        <p:txBody>
          <a:bodyPr anchor="t"/>
          <a:lstStyle>
            <a:lvl1pPr marL="0" indent="0" algn="ctr">
              <a:buNone/>
              <a:defRPr sz="1500" b="0" i="1">
                <a:latin typeface="Georgia" panose="02040502050405020303" pitchFamily="18"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noProof="0"/>
              <a:t>Click to edit Master text styles</a:t>
            </a:r>
          </a:p>
        </p:txBody>
      </p:sp>
      <p:sp>
        <p:nvSpPr>
          <p:cNvPr id="10" name="Picture Placeholder 3">
            <a:extLst>
              <a:ext uri="{FF2B5EF4-FFF2-40B4-BE49-F238E27FC236}">
                <a16:creationId xmlns:a16="http://schemas.microsoft.com/office/drawing/2014/main" id="{66C1485E-F86C-854C-8F4D-CB20D9A8E2EC}"/>
              </a:ext>
            </a:extLst>
          </p:cNvPr>
          <p:cNvSpPr>
            <a:spLocks noGrp="1"/>
          </p:cNvSpPr>
          <p:nvPr>
            <p:ph type="pic" sz="quarter" idx="17"/>
          </p:nvPr>
        </p:nvSpPr>
        <p:spPr>
          <a:xfrm>
            <a:off x="4092314" y="-1"/>
            <a:ext cx="4068792" cy="6858000"/>
          </a:xfrm>
        </p:spPr>
        <p:txBody>
          <a:bodyPr/>
          <a:lstStyle/>
          <a:p>
            <a:endParaRPr lang="fi-FI" noProof="0"/>
          </a:p>
        </p:txBody>
      </p:sp>
    </p:spTree>
    <p:extLst>
      <p:ext uri="{BB962C8B-B14F-4D97-AF65-F5344CB8AC3E}">
        <p14:creationId xmlns:p14="http://schemas.microsoft.com/office/powerpoint/2010/main" val="934169051"/>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BRÄNDILOPETUS 2">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5655B871-CB14-7146-97D4-FC529108C6E3}"/>
              </a:ext>
            </a:extLst>
          </p:cNvPr>
          <p:cNvSpPr/>
          <p:nvPr userDrawn="1"/>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noProof="0"/>
          </a:p>
        </p:txBody>
      </p:sp>
      <p:sp>
        <p:nvSpPr>
          <p:cNvPr id="17" name="Text Placeholder 2">
            <a:extLst>
              <a:ext uri="{FF2B5EF4-FFF2-40B4-BE49-F238E27FC236}">
                <a16:creationId xmlns:a16="http://schemas.microsoft.com/office/drawing/2014/main" id="{53ADEAE9-EC47-FB4E-AD53-1133E44F217B}"/>
              </a:ext>
            </a:extLst>
          </p:cNvPr>
          <p:cNvSpPr>
            <a:spLocks noGrp="1"/>
          </p:cNvSpPr>
          <p:nvPr>
            <p:ph type="body" idx="14"/>
          </p:nvPr>
        </p:nvSpPr>
        <p:spPr>
          <a:xfrm>
            <a:off x="779489" y="1483776"/>
            <a:ext cx="4572000" cy="3395608"/>
          </a:xfrm>
        </p:spPr>
        <p:txBody>
          <a:bodyPr anchor="ctr"/>
          <a:lstStyle>
            <a:lvl1pPr marL="0" indent="0" algn="ctr">
              <a:buNone/>
              <a:defRPr sz="2300" b="1" i="0">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noProof="0"/>
              <a:t>Click to edit Master text styles</a:t>
            </a:r>
          </a:p>
        </p:txBody>
      </p:sp>
      <p:pic>
        <p:nvPicPr>
          <p:cNvPr id="5" name="Picture 4" descr="Logo&#10;&#10;Description automatically generated with medium confidence">
            <a:extLst>
              <a:ext uri="{FF2B5EF4-FFF2-40B4-BE49-F238E27FC236}">
                <a16:creationId xmlns:a16="http://schemas.microsoft.com/office/drawing/2014/main" id="{AB518D5C-77B1-D94E-AB1E-CA9DE01788E6}"/>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246874" y="6039200"/>
            <a:ext cx="1638228" cy="634300"/>
          </a:xfrm>
          <a:prstGeom prst="rect">
            <a:avLst/>
          </a:prstGeom>
        </p:spPr>
      </p:pic>
      <p:sp>
        <p:nvSpPr>
          <p:cNvPr id="7" name="Text Placeholder 2">
            <a:extLst>
              <a:ext uri="{FF2B5EF4-FFF2-40B4-BE49-F238E27FC236}">
                <a16:creationId xmlns:a16="http://schemas.microsoft.com/office/drawing/2014/main" id="{7646917A-06E7-C040-BBCF-18F90E5BBD04}"/>
              </a:ext>
            </a:extLst>
          </p:cNvPr>
          <p:cNvSpPr>
            <a:spLocks noGrp="1"/>
          </p:cNvSpPr>
          <p:nvPr>
            <p:ph type="body" idx="16"/>
          </p:nvPr>
        </p:nvSpPr>
        <p:spPr>
          <a:xfrm>
            <a:off x="779489" y="5063883"/>
            <a:ext cx="4572000" cy="790817"/>
          </a:xfrm>
        </p:spPr>
        <p:txBody>
          <a:bodyPr anchor="t"/>
          <a:lstStyle>
            <a:lvl1pPr marL="0" indent="0" algn="ctr">
              <a:buNone/>
              <a:defRPr sz="1500" b="0" i="1">
                <a:latin typeface="Georgia" panose="02040502050405020303" pitchFamily="18"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noProof="0"/>
              <a:t>Click to edit Master text styles</a:t>
            </a:r>
          </a:p>
        </p:txBody>
      </p:sp>
      <p:sp>
        <p:nvSpPr>
          <p:cNvPr id="10" name="Picture Placeholder 3">
            <a:extLst>
              <a:ext uri="{FF2B5EF4-FFF2-40B4-BE49-F238E27FC236}">
                <a16:creationId xmlns:a16="http://schemas.microsoft.com/office/drawing/2014/main" id="{66C1485E-F86C-854C-8F4D-CB20D9A8E2EC}"/>
              </a:ext>
            </a:extLst>
          </p:cNvPr>
          <p:cNvSpPr>
            <a:spLocks noGrp="1"/>
          </p:cNvSpPr>
          <p:nvPr>
            <p:ph type="pic" sz="quarter" idx="17"/>
          </p:nvPr>
        </p:nvSpPr>
        <p:spPr>
          <a:xfrm>
            <a:off x="8123208" y="-1"/>
            <a:ext cx="4068792" cy="6858000"/>
          </a:xfrm>
        </p:spPr>
        <p:txBody>
          <a:bodyPr/>
          <a:lstStyle/>
          <a:p>
            <a:endParaRPr lang="fi-FI" noProof="0"/>
          </a:p>
        </p:txBody>
      </p:sp>
      <p:sp>
        <p:nvSpPr>
          <p:cNvPr id="8" name="Rectangle 7">
            <a:extLst>
              <a:ext uri="{FF2B5EF4-FFF2-40B4-BE49-F238E27FC236}">
                <a16:creationId xmlns:a16="http://schemas.microsoft.com/office/drawing/2014/main" id="{3891C178-6E34-F148-940F-05E15C7B661F}"/>
              </a:ext>
            </a:extLst>
          </p:cNvPr>
          <p:cNvSpPr/>
          <p:nvPr userDrawn="1"/>
        </p:nvSpPr>
        <p:spPr>
          <a:xfrm>
            <a:off x="6094538" y="0"/>
            <a:ext cx="2028669"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noProof="0"/>
          </a:p>
        </p:txBody>
      </p:sp>
      <p:sp>
        <p:nvSpPr>
          <p:cNvPr id="9" name="Rectangle 8">
            <a:extLst>
              <a:ext uri="{FF2B5EF4-FFF2-40B4-BE49-F238E27FC236}">
                <a16:creationId xmlns:a16="http://schemas.microsoft.com/office/drawing/2014/main" id="{9D2F3DEC-9E8C-FE4C-B57C-8D3E6F47D213}"/>
              </a:ext>
            </a:extLst>
          </p:cNvPr>
          <p:cNvSpPr/>
          <p:nvPr userDrawn="1"/>
        </p:nvSpPr>
        <p:spPr>
          <a:xfrm>
            <a:off x="8128935" y="0"/>
            <a:ext cx="2028669" cy="6858000"/>
          </a:xfrm>
          <a:prstGeom prst="rect">
            <a:avLst/>
          </a:prstGeom>
          <a:solidFill>
            <a:schemeClr val="accent1">
              <a:alpha val="6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noProof="0"/>
          </a:p>
        </p:txBody>
      </p:sp>
    </p:spTree>
    <p:extLst>
      <p:ext uri="{BB962C8B-B14F-4D97-AF65-F5344CB8AC3E}">
        <p14:creationId xmlns:p14="http://schemas.microsoft.com/office/powerpoint/2010/main" val="80458783"/>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TAKAKANSI">
    <p:bg>
      <p:bgPr>
        <a:solidFill>
          <a:schemeClr val="accent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4D76D147-9687-9344-8C8D-BD2F36364574}"/>
              </a:ext>
            </a:extLst>
          </p:cNvPr>
          <p:cNvSpPr/>
          <p:nvPr userDrawn="1"/>
        </p:nvSpPr>
        <p:spPr>
          <a:xfrm>
            <a:off x="0" y="0"/>
            <a:ext cx="12192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noProof="0"/>
          </a:p>
        </p:txBody>
      </p:sp>
      <p:sp>
        <p:nvSpPr>
          <p:cNvPr id="7" name="Rectangle 6">
            <a:extLst>
              <a:ext uri="{FF2B5EF4-FFF2-40B4-BE49-F238E27FC236}">
                <a16:creationId xmlns:a16="http://schemas.microsoft.com/office/drawing/2014/main" id="{485E0F3C-DB79-0649-9FDA-521305556C69}"/>
              </a:ext>
            </a:extLst>
          </p:cNvPr>
          <p:cNvSpPr/>
          <p:nvPr userDrawn="1"/>
        </p:nvSpPr>
        <p:spPr>
          <a:xfrm>
            <a:off x="10182386" y="0"/>
            <a:ext cx="2009614" cy="1023244"/>
          </a:xfrm>
          <a:prstGeom prst="rect">
            <a:avLst/>
          </a:prstGeom>
          <a:ln>
            <a:no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fi-FI" noProof="0"/>
          </a:p>
        </p:txBody>
      </p:sp>
      <p:pic>
        <p:nvPicPr>
          <p:cNvPr id="9" name="Picture 8" descr="Logo&#10;&#10;Description automatically generated with medium confidence">
            <a:extLst>
              <a:ext uri="{FF2B5EF4-FFF2-40B4-BE49-F238E27FC236}">
                <a16:creationId xmlns:a16="http://schemas.microsoft.com/office/drawing/2014/main" id="{7EB11A1A-3BEF-D744-B65C-229074E7AF19}"/>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368079" y="194472"/>
            <a:ext cx="1638228" cy="634300"/>
          </a:xfrm>
          <a:prstGeom prst="rect">
            <a:avLst/>
          </a:prstGeom>
        </p:spPr>
      </p:pic>
      <p:sp>
        <p:nvSpPr>
          <p:cNvPr id="10" name="Text Placeholder 2">
            <a:extLst>
              <a:ext uri="{FF2B5EF4-FFF2-40B4-BE49-F238E27FC236}">
                <a16:creationId xmlns:a16="http://schemas.microsoft.com/office/drawing/2014/main" id="{02B85F9E-919D-2A4C-BFCD-A5FBB3C69DD3}"/>
              </a:ext>
            </a:extLst>
          </p:cNvPr>
          <p:cNvSpPr>
            <a:spLocks noGrp="1"/>
          </p:cNvSpPr>
          <p:nvPr>
            <p:ph type="body" idx="16"/>
          </p:nvPr>
        </p:nvSpPr>
        <p:spPr>
          <a:xfrm>
            <a:off x="3326065" y="5346074"/>
            <a:ext cx="2175325" cy="1009756"/>
          </a:xfrm>
        </p:spPr>
        <p:txBody>
          <a:bodyPr anchor="t"/>
          <a:lstStyle>
            <a:lvl1pPr marL="0" indent="0">
              <a:buNone/>
              <a:defRPr sz="1500" b="1" i="0">
                <a:solidFill>
                  <a:schemeClr val="bg1"/>
                </a:solidFill>
                <a:latin typeface="Georgia" panose="02040502050405020303" pitchFamily="18"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noProof="0"/>
              <a:t>Click to edit Master text styles</a:t>
            </a:r>
          </a:p>
        </p:txBody>
      </p:sp>
      <p:sp>
        <p:nvSpPr>
          <p:cNvPr id="11" name="Text Placeholder 2">
            <a:extLst>
              <a:ext uri="{FF2B5EF4-FFF2-40B4-BE49-F238E27FC236}">
                <a16:creationId xmlns:a16="http://schemas.microsoft.com/office/drawing/2014/main" id="{144D3AE2-5E57-E440-BDFF-C77D11465E32}"/>
              </a:ext>
            </a:extLst>
          </p:cNvPr>
          <p:cNvSpPr>
            <a:spLocks noGrp="1"/>
          </p:cNvSpPr>
          <p:nvPr>
            <p:ph type="body" idx="17"/>
          </p:nvPr>
        </p:nvSpPr>
        <p:spPr>
          <a:xfrm>
            <a:off x="6279127" y="5346074"/>
            <a:ext cx="2175325" cy="1009756"/>
          </a:xfrm>
        </p:spPr>
        <p:txBody>
          <a:bodyPr anchor="t"/>
          <a:lstStyle>
            <a:lvl1pPr marL="0" indent="0">
              <a:buNone/>
              <a:defRPr sz="1500" b="1" i="0">
                <a:solidFill>
                  <a:schemeClr val="bg1"/>
                </a:solidFill>
                <a:latin typeface="Georgia" panose="02040502050405020303" pitchFamily="18"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noProof="0"/>
              <a:t>Click to edit Master text styles</a:t>
            </a:r>
          </a:p>
        </p:txBody>
      </p:sp>
      <p:sp>
        <p:nvSpPr>
          <p:cNvPr id="12" name="Text Placeholder 2">
            <a:extLst>
              <a:ext uri="{FF2B5EF4-FFF2-40B4-BE49-F238E27FC236}">
                <a16:creationId xmlns:a16="http://schemas.microsoft.com/office/drawing/2014/main" id="{E177CB89-4E83-6D49-8E76-46F59C95AD76}"/>
              </a:ext>
            </a:extLst>
          </p:cNvPr>
          <p:cNvSpPr>
            <a:spLocks noGrp="1"/>
          </p:cNvSpPr>
          <p:nvPr>
            <p:ph type="body" idx="18"/>
          </p:nvPr>
        </p:nvSpPr>
        <p:spPr>
          <a:xfrm>
            <a:off x="9232189" y="5346074"/>
            <a:ext cx="2175325" cy="1009756"/>
          </a:xfrm>
        </p:spPr>
        <p:txBody>
          <a:bodyPr anchor="t"/>
          <a:lstStyle>
            <a:lvl1pPr marL="0" indent="0">
              <a:buNone/>
              <a:defRPr sz="1500" b="1" i="0">
                <a:solidFill>
                  <a:schemeClr val="bg1"/>
                </a:solidFill>
                <a:latin typeface="Georgia" panose="02040502050405020303" pitchFamily="18"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noProof="0"/>
              <a:t>Click to edit Master text styles</a:t>
            </a:r>
          </a:p>
        </p:txBody>
      </p:sp>
    </p:spTree>
    <p:extLst>
      <p:ext uri="{BB962C8B-B14F-4D97-AF65-F5344CB8AC3E}">
        <p14:creationId xmlns:p14="http://schemas.microsoft.com/office/powerpoint/2010/main" val="4085743543"/>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fi-FI"/>
          </a:p>
        </p:txBody>
      </p:sp>
      <p:sp>
        <p:nvSpPr>
          <p:cNvPr id="3" name="Content Placeholder 2"/>
          <p:cNvSpPr>
            <a:spLocks noGrp="1"/>
          </p:cNvSpPr>
          <p:nvPr>
            <p:ph sz="half" idx="1"/>
          </p:nvPr>
        </p:nvSpPr>
        <p:spPr>
          <a:xfrm>
            <a:off x="581004" y="1729264"/>
            <a:ext cx="5431738" cy="4308027"/>
          </a:xfrm>
        </p:spPr>
        <p:txBody>
          <a:bodyPr/>
          <a:lstStyle>
            <a:lvl1pPr>
              <a:defRPr sz="2630"/>
            </a:lvl1pPr>
            <a:lvl2pPr>
              <a:defRPr sz="2177"/>
            </a:lvl2pPr>
            <a:lvl3pPr>
              <a:defRPr sz="1905"/>
            </a:lvl3pPr>
            <a:lvl4pPr>
              <a:defRPr sz="1633"/>
            </a:lvl4pPr>
            <a:lvl5pPr>
              <a:defRPr sz="1633"/>
            </a:lvl5pPr>
            <a:lvl6pPr>
              <a:defRPr sz="1633"/>
            </a:lvl6pPr>
            <a:lvl7pPr>
              <a:defRPr sz="1633"/>
            </a:lvl7pPr>
            <a:lvl8pPr>
              <a:defRPr sz="1633"/>
            </a:lvl8pPr>
            <a:lvl9pPr>
              <a:defRPr sz="163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i-FI"/>
          </a:p>
        </p:txBody>
      </p:sp>
      <p:sp>
        <p:nvSpPr>
          <p:cNvPr id="4" name="Content Placeholder 3"/>
          <p:cNvSpPr>
            <a:spLocks noGrp="1"/>
          </p:cNvSpPr>
          <p:nvPr>
            <p:ph sz="half" idx="2"/>
          </p:nvPr>
        </p:nvSpPr>
        <p:spPr>
          <a:xfrm>
            <a:off x="6186499" y="1729264"/>
            <a:ext cx="5431738" cy="4308027"/>
          </a:xfrm>
        </p:spPr>
        <p:txBody>
          <a:bodyPr/>
          <a:lstStyle>
            <a:lvl1pPr>
              <a:defRPr sz="2630"/>
            </a:lvl1pPr>
            <a:lvl2pPr>
              <a:defRPr sz="2177"/>
            </a:lvl2pPr>
            <a:lvl3pPr>
              <a:defRPr sz="1905"/>
            </a:lvl3pPr>
            <a:lvl4pPr>
              <a:defRPr sz="1633"/>
            </a:lvl4pPr>
            <a:lvl5pPr>
              <a:defRPr sz="1633"/>
            </a:lvl5pPr>
            <a:lvl6pPr>
              <a:defRPr sz="1633"/>
            </a:lvl6pPr>
            <a:lvl7pPr>
              <a:defRPr sz="1633"/>
            </a:lvl7pPr>
            <a:lvl8pPr>
              <a:defRPr sz="1633"/>
            </a:lvl8pPr>
            <a:lvl9pPr>
              <a:defRPr sz="163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i-FI"/>
          </a:p>
        </p:txBody>
      </p:sp>
      <p:sp>
        <p:nvSpPr>
          <p:cNvPr id="5" name="Date Placeholder 4"/>
          <p:cNvSpPr>
            <a:spLocks noGrp="1"/>
          </p:cNvSpPr>
          <p:nvPr>
            <p:ph type="dt" sz="half" idx="10"/>
          </p:nvPr>
        </p:nvSpPr>
        <p:spPr/>
        <p:txBody>
          <a:bodyPr/>
          <a:lstStyle>
            <a:lvl1pPr>
              <a:defRPr/>
            </a:lvl1pPr>
          </a:lstStyle>
          <a:p>
            <a:endParaRPr lang="fi-FI"/>
          </a:p>
        </p:txBody>
      </p:sp>
    </p:spTree>
    <p:extLst>
      <p:ext uri="{BB962C8B-B14F-4D97-AF65-F5344CB8AC3E}">
        <p14:creationId xmlns:p14="http://schemas.microsoft.com/office/powerpoint/2010/main" val="3991214764"/>
      </p:ext>
    </p:extLst>
  </p:cSld>
  <p:clrMapOvr>
    <a:masterClrMapping/>
  </p:clrMapOvr>
  <p:transition>
    <p:cover dir="r"/>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fi-FI"/>
          </a:p>
        </p:txBody>
      </p:sp>
    </p:spTree>
    <p:extLst>
      <p:ext uri="{BB962C8B-B14F-4D97-AF65-F5344CB8AC3E}">
        <p14:creationId xmlns:p14="http://schemas.microsoft.com/office/powerpoint/2010/main" val="3746786468"/>
      </p:ext>
    </p:extLst>
  </p:cSld>
  <p:clrMapOvr>
    <a:masterClrMapping/>
  </p:clrMapOvr>
  <p:transition>
    <p:cover dir="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SISÄLTÖ KRIISI">
    <p:bg>
      <p:bgPr>
        <a:solidFill>
          <a:schemeClr val="accent6"/>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9CECD8AF-8919-6B44-8FA0-1BB2F9FA757E}"/>
              </a:ext>
            </a:extLst>
          </p:cNvPr>
          <p:cNvSpPr/>
          <p:nvPr userDrawn="1"/>
        </p:nvSpPr>
        <p:spPr>
          <a:xfrm>
            <a:off x="0" y="0"/>
            <a:ext cx="12192000"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2" name="Title 1">
            <a:extLst>
              <a:ext uri="{FF2B5EF4-FFF2-40B4-BE49-F238E27FC236}">
                <a16:creationId xmlns:a16="http://schemas.microsoft.com/office/drawing/2014/main" id="{125CB073-26A7-F544-9A4D-31072FFBA15E}"/>
              </a:ext>
            </a:extLst>
          </p:cNvPr>
          <p:cNvSpPr>
            <a:spLocks noGrp="1"/>
          </p:cNvSpPr>
          <p:nvPr>
            <p:ph type="title"/>
          </p:nvPr>
        </p:nvSpPr>
        <p:spPr>
          <a:xfrm>
            <a:off x="838200" y="1202631"/>
            <a:ext cx="10515600" cy="1325563"/>
          </a:xfrm>
          <a:prstGeom prst="rect">
            <a:avLst/>
          </a:prstGeom>
        </p:spPr>
        <p:txBody>
          <a:bodyPr/>
          <a:lstStyle>
            <a:lvl1pPr>
              <a:defRPr sz="2800">
                <a:solidFill>
                  <a:schemeClr val="bg1"/>
                </a:solidFill>
              </a:defRPr>
            </a:lvl1pPr>
          </a:lstStyle>
          <a:p>
            <a:r>
              <a:rPr lang="fi-FI" noProof="0"/>
              <a:t>Click to edit Master title style</a:t>
            </a:r>
          </a:p>
        </p:txBody>
      </p:sp>
      <p:sp>
        <p:nvSpPr>
          <p:cNvPr id="3" name="Content Placeholder 2">
            <a:extLst>
              <a:ext uri="{FF2B5EF4-FFF2-40B4-BE49-F238E27FC236}">
                <a16:creationId xmlns:a16="http://schemas.microsoft.com/office/drawing/2014/main" id="{2F78DF1F-C7B8-5B46-B3C4-EC48EEFA1EC6}"/>
              </a:ext>
            </a:extLst>
          </p:cNvPr>
          <p:cNvSpPr>
            <a:spLocks noGrp="1"/>
          </p:cNvSpPr>
          <p:nvPr>
            <p:ph idx="1"/>
          </p:nvPr>
        </p:nvSpPr>
        <p:spPr>
          <a:xfrm>
            <a:off x="838200" y="2707581"/>
            <a:ext cx="10515600" cy="2875824"/>
          </a:xfrm>
        </p:spPr>
        <p:txBody>
          <a:bodyPr/>
          <a:lstStyle>
            <a:lvl1pPr>
              <a:buFont typeface="+mj-lt"/>
              <a:buAutoNum type="arabicPeriod"/>
              <a:defRPr>
                <a:solidFill>
                  <a:schemeClr val="bg1"/>
                </a:solidFill>
              </a:defRPr>
            </a:lvl1pPr>
            <a:lvl2pPr>
              <a:buFont typeface="+mj-lt"/>
              <a:buAutoNum type="arabicPeriod"/>
              <a:defRPr>
                <a:solidFill>
                  <a:schemeClr val="bg1"/>
                </a:solidFill>
              </a:defRPr>
            </a:lvl2pPr>
            <a:lvl3pPr>
              <a:buFont typeface="+mj-lt"/>
              <a:buAutoNum type="arabicPeriod"/>
              <a:defRPr>
                <a:solidFill>
                  <a:schemeClr val="bg1"/>
                </a:solidFill>
              </a:defRPr>
            </a:lvl3pPr>
            <a:lvl4pPr>
              <a:buFont typeface="+mj-lt"/>
              <a:buAutoNum type="arabicPeriod"/>
              <a:defRPr>
                <a:solidFill>
                  <a:schemeClr val="bg1"/>
                </a:solidFill>
              </a:defRPr>
            </a:lvl4pPr>
            <a:lvl5pPr>
              <a:buFont typeface="+mj-lt"/>
              <a:buAutoNum type="arabicPeriod"/>
              <a:defRPr>
                <a:solidFill>
                  <a:schemeClr val="bg1"/>
                </a:solidFill>
              </a:defRPr>
            </a:lvl5pPr>
          </a:lstStyle>
          <a:p>
            <a:pPr lvl="0"/>
            <a:r>
              <a:rPr lang="fi-FI" noProof="0"/>
              <a:t>Click to edit Master text styles</a:t>
            </a:r>
          </a:p>
          <a:p>
            <a:pPr lvl="1"/>
            <a:r>
              <a:rPr lang="fi-FI" noProof="0"/>
              <a:t>Second level</a:t>
            </a:r>
          </a:p>
          <a:p>
            <a:pPr lvl="2"/>
            <a:r>
              <a:rPr lang="fi-FI" noProof="0"/>
              <a:t>Third level</a:t>
            </a:r>
          </a:p>
          <a:p>
            <a:pPr lvl="3"/>
            <a:r>
              <a:rPr lang="fi-FI" noProof="0"/>
              <a:t>Fourth level</a:t>
            </a:r>
          </a:p>
          <a:p>
            <a:pPr lvl="4"/>
            <a:r>
              <a:rPr lang="fi-FI" noProof="0"/>
              <a:t>Fifth level</a:t>
            </a:r>
          </a:p>
        </p:txBody>
      </p:sp>
    </p:spTree>
    <p:extLst>
      <p:ext uri="{BB962C8B-B14F-4D97-AF65-F5344CB8AC3E}">
        <p14:creationId xmlns:p14="http://schemas.microsoft.com/office/powerpoint/2010/main" val="309800656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LYHYT KITEYTY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6BC4B7-37CD-E244-A476-3A80A647D793}"/>
              </a:ext>
            </a:extLst>
          </p:cNvPr>
          <p:cNvSpPr>
            <a:spLocks noGrp="1"/>
          </p:cNvSpPr>
          <p:nvPr>
            <p:ph type="title"/>
          </p:nvPr>
        </p:nvSpPr>
        <p:spPr>
          <a:xfrm>
            <a:off x="838200" y="1589491"/>
            <a:ext cx="10515600" cy="3695431"/>
          </a:xfrm>
          <a:prstGeom prst="rect">
            <a:avLst/>
          </a:prstGeom>
        </p:spPr>
        <p:txBody>
          <a:bodyPr/>
          <a:lstStyle>
            <a:lvl1pPr>
              <a:defRPr sz="5400"/>
            </a:lvl1pPr>
          </a:lstStyle>
          <a:p>
            <a:r>
              <a:rPr lang="fi-FI" noProof="0"/>
              <a:t>Click to edit Master title style</a:t>
            </a:r>
          </a:p>
        </p:txBody>
      </p:sp>
      <p:pic>
        <p:nvPicPr>
          <p:cNvPr id="6" name="Picture 5" descr="Logo&#10;&#10;Description automatically generated with medium confidence">
            <a:extLst>
              <a:ext uri="{FF2B5EF4-FFF2-40B4-BE49-F238E27FC236}">
                <a16:creationId xmlns:a16="http://schemas.microsoft.com/office/drawing/2014/main" id="{013F86D0-C9C4-FD45-85DA-BF8212D28266}"/>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389748" y="6039200"/>
            <a:ext cx="1638228" cy="634300"/>
          </a:xfrm>
          <a:prstGeom prst="rect">
            <a:avLst/>
          </a:prstGeom>
        </p:spPr>
      </p:pic>
    </p:spTree>
    <p:extLst>
      <p:ext uri="{BB962C8B-B14F-4D97-AF65-F5344CB8AC3E}">
        <p14:creationId xmlns:p14="http://schemas.microsoft.com/office/powerpoint/2010/main" val="304287103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INTRO">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6BC4B7-37CD-E244-A476-3A80A647D793}"/>
              </a:ext>
            </a:extLst>
          </p:cNvPr>
          <p:cNvSpPr>
            <a:spLocks noGrp="1"/>
          </p:cNvSpPr>
          <p:nvPr>
            <p:ph type="title"/>
          </p:nvPr>
        </p:nvSpPr>
        <p:spPr>
          <a:xfrm>
            <a:off x="838200" y="1589491"/>
            <a:ext cx="10515600" cy="3695431"/>
          </a:xfrm>
          <a:prstGeom prst="rect">
            <a:avLst/>
          </a:prstGeom>
        </p:spPr>
        <p:txBody>
          <a:bodyPr/>
          <a:lstStyle>
            <a:lvl1pPr>
              <a:defRPr sz="2800" b="0">
                <a:latin typeface="Georgia" panose="02040502050405020303" pitchFamily="18" charset="0"/>
              </a:defRPr>
            </a:lvl1pPr>
          </a:lstStyle>
          <a:p>
            <a:r>
              <a:rPr lang="fi-FI" noProof="0"/>
              <a:t>Click to edit Master title style</a:t>
            </a:r>
          </a:p>
        </p:txBody>
      </p:sp>
      <p:pic>
        <p:nvPicPr>
          <p:cNvPr id="6" name="Picture 5" descr="Logo&#10;&#10;Description automatically generated with medium confidence">
            <a:extLst>
              <a:ext uri="{FF2B5EF4-FFF2-40B4-BE49-F238E27FC236}">
                <a16:creationId xmlns:a16="http://schemas.microsoft.com/office/drawing/2014/main" id="{013F86D0-C9C4-FD45-85DA-BF8212D28266}"/>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389748" y="6039200"/>
            <a:ext cx="1638228" cy="634300"/>
          </a:xfrm>
          <a:prstGeom prst="rect">
            <a:avLst/>
          </a:prstGeom>
        </p:spPr>
      </p:pic>
    </p:spTree>
    <p:extLst>
      <p:ext uri="{BB962C8B-B14F-4D97-AF65-F5344CB8AC3E}">
        <p14:creationId xmlns:p14="http://schemas.microsoft.com/office/powerpoint/2010/main" val="119721700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INTRO KRIISI">
    <p:bg>
      <p:bgPr>
        <a:solidFill>
          <a:schemeClr val="accent6"/>
        </a:solid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7D079356-FE60-8B41-A315-96D4EC96999E}"/>
              </a:ext>
            </a:extLst>
          </p:cNvPr>
          <p:cNvSpPr/>
          <p:nvPr userDrawn="1"/>
        </p:nvSpPr>
        <p:spPr>
          <a:xfrm>
            <a:off x="0" y="0"/>
            <a:ext cx="12192000"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2" name="Title 1">
            <a:extLst>
              <a:ext uri="{FF2B5EF4-FFF2-40B4-BE49-F238E27FC236}">
                <a16:creationId xmlns:a16="http://schemas.microsoft.com/office/drawing/2014/main" id="{DE6BC4B7-37CD-E244-A476-3A80A647D793}"/>
              </a:ext>
            </a:extLst>
          </p:cNvPr>
          <p:cNvSpPr>
            <a:spLocks noGrp="1"/>
          </p:cNvSpPr>
          <p:nvPr>
            <p:ph type="title"/>
          </p:nvPr>
        </p:nvSpPr>
        <p:spPr>
          <a:xfrm>
            <a:off x="838200" y="1589491"/>
            <a:ext cx="10515600" cy="3695431"/>
          </a:xfrm>
          <a:prstGeom prst="rect">
            <a:avLst/>
          </a:prstGeom>
        </p:spPr>
        <p:txBody>
          <a:bodyPr/>
          <a:lstStyle>
            <a:lvl1pPr>
              <a:defRPr sz="2800" b="0">
                <a:solidFill>
                  <a:schemeClr val="bg1"/>
                </a:solidFill>
                <a:latin typeface="Georgia" panose="02040502050405020303" pitchFamily="18" charset="0"/>
              </a:defRPr>
            </a:lvl1pPr>
          </a:lstStyle>
          <a:p>
            <a:r>
              <a:rPr lang="fi-FI" noProof="0"/>
              <a:t>Click to edit Master title style</a:t>
            </a:r>
          </a:p>
        </p:txBody>
      </p:sp>
    </p:spTree>
    <p:extLst>
      <p:ext uri="{BB962C8B-B14F-4D97-AF65-F5344CB8AC3E}">
        <p14:creationId xmlns:p14="http://schemas.microsoft.com/office/powerpoint/2010/main" val="47313750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EKSTI">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6BC4B7-37CD-E244-A476-3A80A647D793}"/>
              </a:ext>
            </a:extLst>
          </p:cNvPr>
          <p:cNvSpPr>
            <a:spLocks noGrp="1"/>
          </p:cNvSpPr>
          <p:nvPr>
            <p:ph type="title"/>
          </p:nvPr>
        </p:nvSpPr>
        <p:spPr>
          <a:xfrm>
            <a:off x="838200" y="1172867"/>
            <a:ext cx="10515600" cy="781750"/>
          </a:xfrm>
          <a:prstGeom prst="rect">
            <a:avLst/>
          </a:prstGeom>
        </p:spPr>
        <p:txBody>
          <a:bodyPr/>
          <a:lstStyle>
            <a:lvl1pPr>
              <a:defRPr sz="3000"/>
            </a:lvl1pPr>
          </a:lstStyle>
          <a:p>
            <a:r>
              <a:rPr lang="fi-FI" noProof="0"/>
              <a:t>Click to edit Master title style</a:t>
            </a:r>
          </a:p>
        </p:txBody>
      </p:sp>
      <p:pic>
        <p:nvPicPr>
          <p:cNvPr id="6" name="Picture 5" descr="Logo&#10;&#10;Description automatically generated with medium confidence">
            <a:extLst>
              <a:ext uri="{FF2B5EF4-FFF2-40B4-BE49-F238E27FC236}">
                <a16:creationId xmlns:a16="http://schemas.microsoft.com/office/drawing/2014/main" id="{013F86D0-C9C4-FD45-85DA-BF8212D28266}"/>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389748" y="6039200"/>
            <a:ext cx="1638228" cy="634300"/>
          </a:xfrm>
          <a:prstGeom prst="rect">
            <a:avLst/>
          </a:prstGeom>
        </p:spPr>
      </p:pic>
      <p:sp>
        <p:nvSpPr>
          <p:cNvPr id="12" name="Text Placeholder 2">
            <a:extLst>
              <a:ext uri="{FF2B5EF4-FFF2-40B4-BE49-F238E27FC236}">
                <a16:creationId xmlns:a16="http://schemas.microsoft.com/office/drawing/2014/main" id="{2399F695-8668-224C-8AFC-D44698FF566F}"/>
              </a:ext>
            </a:extLst>
          </p:cNvPr>
          <p:cNvSpPr>
            <a:spLocks noGrp="1"/>
          </p:cNvSpPr>
          <p:nvPr>
            <p:ph type="body" idx="14"/>
          </p:nvPr>
        </p:nvSpPr>
        <p:spPr>
          <a:xfrm>
            <a:off x="838199" y="2809484"/>
            <a:ext cx="10515600" cy="2800486"/>
          </a:xfrm>
        </p:spPr>
        <p:txBody>
          <a:bodyPr anchor="t"/>
          <a:lstStyle>
            <a:lvl1pPr marL="0" indent="0">
              <a:buNone/>
              <a:defRPr sz="2300" b="0" i="0">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noProof="0" dirty="0" err="1"/>
              <a:t>Click</a:t>
            </a:r>
            <a:r>
              <a:rPr lang="fi-FI" noProof="0" dirty="0"/>
              <a:t> to </a:t>
            </a:r>
            <a:r>
              <a:rPr lang="fi-FI" noProof="0" dirty="0" err="1"/>
              <a:t>edit</a:t>
            </a:r>
            <a:r>
              <a:rPr lang="fi-FI" noProof="0" dirty="0"/>
              <a:t> Master </a:t>
            </a:r>
            <a:r>
              <a:rPr lang="fi-FI" noProof="0" dirty="0" err="1"/>
              <a:t>text</a:t>
            </a:r>
            <a:r>
              <a:rPr lang="fi-FI" noProof="0" dirty="0"/>
              <a:t> </a:t>
            </a:r>
            <a:r>
              <a:rPr lang="fi-FI" noProof="0" dirty="0" err="1"/>
              <a:t>styles</a:t>
            </a:r>
            <a:endParaRPr lang="fi-FI" noProof="0" dirty="0"/>
          </a:p>
        </p:txBody>
      </p:sp>
      <p:sp>
        <p:nvSpPr>
          <p:cNvPr id="14" name="Text Placeholder 2">
            <a:extLst>
              <a:ext uri="{FF2B5EF4-FFF2-40B4-BE49-F238E27FC236}">
                <a16:creationId xmlns:a16="http://schemas.microsoft.com/office/drawing/2014/main" id="{458B2654-D836-4347-9069-004B90A0A553}"/>
              </a:ext>
            </a:extLst>
          </p:cNvPr>
          <p:cNvSpPr>
            <a:spLocks noGrp="1"/>
          </p:cNvSpPr>
          <p:nvPr>
            <p:ph type="body" idx="15"/>
          </p:nvPr>
        </p:nvSpPr>
        <p:spPr>
          <a:xfrm>
            <a:off x="838199" y="2359779"/>
            <a:ext cx="10515600" cy="336550"/>
          </a:xfrm>
        </p:spPr>
        <p:txBody>
          <a:bodyPr anchor="t"/>
          <a:lstStyle>
            <a:lvl1pPr marL="0" indent="0">
              <a:buNone/>
              <a:defRPr sz="2300" b="1" i="0">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noProof="0" dirty="0" err="1"/>
              <a:t>Click</a:t>
            </a:r>
            <a:r>
              <a:rPr lang="fi-FI" noProof="0" dirty="0"/>
              <a:t> to </a:t>
            </a:r>
            <a:r>
              <a:rPr lang="fi-FI" noProof="0" dirty="0" err="1"/>
              <a:t>edit</a:t>
            </a:r>
            <a:r>
              <a:rPr lang="fi-FI" noProof="0" dirty="0"/>
              <a:t> Master </a:t>
            </a:r>
            <a:r>
              <a:rPr lang="fi-FI" noProof="0" dirty="0" err="1"/>
              <a:t>text</a:t>
            </a:r>
            <a:r>
              <a:rPr lang="fi-FI" noProof="0" dirty="0"/>
              <a:t> </a:t>
            </a:r>
            <a:r>
              <a:rPr lang="fi-FI" noProof="0" dirty="0" err="1"/>
              <a:t>styles</a:t>
            </a:r>
            <a:endParaRPr lang="fi-FI" noProof="0" dirty="0"/>
          </a:p>
        </p:txBody>
      </p:sp>
    </p:spTree>
    <p:extLst>
      <p:ext uri="{BB962C8B-B14F-4D97-AF65-F5344CB8AC3E}">
        <p14:creationId xmlns:p14="http://schemas.microsoft.com/office/powerpoint/2010/main" val="141473354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EKSTI KRIISI">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81090E76-AB31-4B40-9E6F-0CB05B0EAC7E}"/>
              </a:ext>
            </a:extLst>
          </p:cNvPr>
          <p:cNvSpPr/>
          <p:nvPr userDrawn="1"/>
        </p:nvSpPr>
        <p:spPr>
          <a:xfrm>
            <a:off x="0" y="0"/>
            <a:ext cx="12192000" cy="5920353"/>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pic>
        <p:nvPicPr>
          <p:cNvPr id="6" name="Picture 5" descr="Logo&#10;&#10;Description automatically generated with medium confidence">
            <a:extLst>
              <a:ext uri="{FF2B5EF4-FFF2-40B4-BE49-F238E27FC236}">
                <a16:creationId xmlns:a16="http://schemas.microsoft.com/office/drawing/2014/main" id="{013F86D0-C9C4-FD45-85DA-BF8212D28266}"/>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389748" y="6039200"/>
            <a:ext cx="1638228" cy="634300"/>
          </a:xfrm>
          <a:prstGeom prst="rect">
            <a:avLst/>
          </a:prstGeom>
        </p:spPr>
      </p:pic>
      <p:sp>
        <p:nvSpPr>
          <p:cNvPr id="10" name="Title 1">
            <a:extLst>
              <a:ext uri="{FF2B5EF4-FFF2-40B4-BE49-F238E27FC236}">
                <a16:creationId xmlns:a16="http://schemas.microsoft.com/office/drawing/2014/main" id="{D27A6FDC-4357-704C-9A04-0ED391B9750A}"/>
              </a:ext>
            </a:extLst>
          </p:cNvPr>
          <p:cNvSpPr>
            <a:spLocks noGrp="1"/>
          </p:cNvSpPr>
          <p:nvPr>
            <p:ph type="title"/>
          </p:nvPr>
        </p:nvSpPr>
        <p:spPr>
          <a:xfrm>
            <a:off x="838200" y="1172867"/>
            <a:ext cx="10515600" cy="781750"/>
          </a:xfrm>
          <a:prstGeom prst="rect">
            <a:avLst/>
          </a:prstGeom>
        </p:spPr>
        <p:txBody>
          <a:bodyPr/>
          <a:lstStyle>
            <a:lvl1pPr>
              <a:defRPr sz="3000">
                <a:solidFill>
                  <a:schemeClr val="bg1"/>
                </a:solidFill>
              </a:defRPr>
            </a:lvl1pPr>
          </a:lstStyle>
          <a:p>
            <a:r>
              <a:rPr lang="fi-FI" noProof="0" dirty="0" err="1"/>
              <a:t>Click</a:t>
            </a:r>
            <a:r>
              <a:rPr lang="fi-FI" noProof="0" dirty="0"/>
              <a:t> to </a:t>
            </a:r>
            <a:r>
              <a:rPr lang="fi-FI" noProof="0" dirty="0" err="1"/>
              <a:t>edit</a:t>
            </a:r>
            <a:r>
              <a:rPr lang="fi-FI" noProof="0" dirty="0"/>
              <a:t> Master </a:t>
            </a:r>
            <a:r>
              <a:rPr lang="fi-FI" noProof="0" dirty="0" err="1"/>
              <a:t>title</a:t>
            </a:r>
            <a:r>
              <a:rPr lang="fi-FI" noProof="0" dirty="0"/>
              <a:t> </a:t>
            </a:r>
            <a:r>
              <a:rPr lang="fi-FI" noProof="0" dirty="0" err="1"/>
              <a:t>style</a:t>
            </a:r>
            <a:endParaRPr lang="fi-FI" noProof="0" dirty="0"/>
          </a:p>
        </p:txBody>
      </p:sp>
      <p:sp>
        <p:nvSpPr>
          <p:cNvPr id="11" name="Text Placeholder 2">
            <a:extLst>
              <a:ext uri="{FF2B5EF4-FFF2-40B4-BE49-F238E27FC236}">
                <a16:creationId xmlns:a16="http://schemas.microsoft.com/office/drawing/2014/main" id="{ABDB1E16-49E2-9043-8446-82B4E33E2E9E}"/>
              </a:ext>
            </a:extLst>
          </p:cNvPr>
          <p:cNvSpPr>
            <a:spLocks noGrp="1"/>
          </p:cNvSpPr>
          <p:nvPr>
            <p:ph type="body" idx="14"/>
          </p:nvPr>
        </p:nvSpPr>
        <p:spPr>
          <a:xfrm>
            <a:off x="838199" y="2809484"/>
            <a:ext cx="10515600" cy="2800486"/>
          </a:xfrm>
        </p:spPr>
        <p:txBody>
          <a:bodyPr anchor="t"/>
          <a:lstStyle>
            <a:lvl1pPr marL="0" indent="0">
              <a:buNone/>
              <a:defRPr sz="2300" b="0" i="0">
                <a:solidFill>
                  <a:schemeClr val="bg1"/>
                </a:solidFill>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noProof="0" dirty="0" err="1"/>
              <a:t>Click</a:t>
            </a:r>
            <a:r>
              <a:rPr lang="fi-FI" noProof="0" dirty="0"/>
              <a:t> to </a:t>
            </a:r>
            <a:r>
              <a:rPr lang="fi-FI" noProof="0" dirty="0" err="1"/>
              <a:t>edit</a:t>
            </a:r>
            <a:r>
              <a:rPr lang="fi-FI" noProof="0" dirty="0"/>
              <a:t> Master </a:t>
            </a:r>
            <a:r>
              <a:rPr lang="fi-FI" noProof="0" dirty="0" err="1"/>
              <a:t>text</a:t>
            </a:r>
            <a:r>
              <a:rPr lang="fi-FI" noProof="0" dirty="0"/>
              <a:t> </a:t>
            </a:r>
            <a:r>
              <a:rPr lang="fi-FI" noProof="0" dirty="0" err="1"/>
              <a:t>styles</a:t>
            </a:r>
            <a:endParaRPr lang="fi-FI" noProof="0" dirty="0"/>
          </a:p>
        </p:txBody>
      </p:sp>
      <p:sp>
        <p:nvSpPr>
          <p:cNvPr id="12" name="Text Placeholder 2">
            <a:extLst>
              <a:ext uri="{FF2B5EF4-FFF2-40B4-BE49-F238E27FC236}">
                <a16:creationId xmlns:a16="http://schemas.microsoft.com/office/drawing/2014/main" id="{834A00D7-ACA3-3B42-A50C-EC82D3D64E84}"/>
              </a:ext>
            </a:extLst>
          </p:cNvPr>
          <p:cNvSpPr>
            <a:spLocks noGrp="1"/>
          </p:cNvSpPr>
          <p:nvPr>
            <p:ph type="body" idx="15"/>
          </p:nvPr>
        </p:nvSpPr>
        <p:spPr>
          <a:xfrm>
            <a:off x="838199" y="2359779"/>
            <a:ext cx="10515600" cy="336550"/>
          </a:xfrm>
        </p:spPr>
        <p:txBody>
          <a:bodyPr anchor="t"/>
          <a:lstStyle>
            <a:lvl1pPr marL="0" indent="0">
              <a:buNone/>
              <a:defRPr sz="2300" b="1" i="0">
                <a:solidFill>
                  <a:schemeClr val="bg1"/>
                </a:solidFill>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noProof="0" dirty="0" err="1"/>
              <a:t>Click</a:t>
            </a:r>
            <a:r>
              <a:rPr lang="fi-FI" noProof="0" dirty="0"/>
              <a:t> to </a:t>
            </a:r>
            <a:r>
              <a:rPr lang="fi-FI" noProof="0" dirty="0" err="1"/>
              <a:t>edit</a:t>
            </a:r>
            <a:r>
              <a:rPr lang="fi-FI" noProof="0" dirty="0"/>
              <a:t> Master </a:t>
            </a:r>
            <a:r>
              <a:rPr lang="fi-FI" noProof="0" dirty="0" err="1"/>
              <a:t>text</a:t>
            </a:r>
            <a:r>
              <a:rPr lang="fi-FI" noProof="0" dirty="0"/>
              <a:t> </a:t>
            </a:r>
            <a:r>
              <a:rPr lang="fi-FI" noProof="0" dirty="0" err="1"/>
              <a:t>styles</a:t>
            </a:r>
            <a:endParaRPr lang="fi-FI" noProof="0" dirty="0"/>
          </a:p>
        </p:txBody>
      </p:sp>
    </p:spTree>
    <p:extLst>
      <p:ext uri="{BB962C8B-B14F-4D97-AF65-F5344CB8AC3E}">
        <p14:creationId xmlns:p14="http://schemas.microsoft.com/office/powerpoint/2010/main" val="3949773215"/>
      </p:ext>
    </p:extLst>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theme" Target="../theme/theme1.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8" Type="http://schemas.openxmlformats.org/officeDocument/2006/relationships/slideLayout" Target="../slideLayouts/slideLayout8.xml"/><Relationship Id="rId3" Type="http://schemas.openxmlformats.org/officeDocument/2006/relationships/slideLayout" Target="../slideLayouts/slideLayout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C68F7963-B688-6345-9742-540145AD679D}"/>
              </a:ext>
            </a:extLst>
          </p:cNvPr>
          <p:cNvSpPr>
            <a:spLocks noGrp="1"/>
          </p:cNvSpPr>
          <p:nvPr>
            <p:ph type="body" idx="1"/>
          </p:nvPr>
        </p:nvSpPr>
        <p:spPr>
          <a:xfrm>
            <a:off x="838200" y="1825625"/>
            <a:ext cx="10515600" cy="4351338"/>
          </a:xfrm>
          <a:prstGeom prst="rect">
            <a:avLst/>
          </a:prstGeom>
        </p:spPr>
        <p:txBody>
          <a:bodyPr vert="horz" lIns="91440" tIns="45720" rIns="91440" bIns="45720" rtlCol="0">
            <a:noAutofit/>
          </a:bodyPr>
          <a:lstStyle/>
          <a:p>
            <a:pPr lvl="0"/>
            <a:r>
              <a:rPr lang="fi-FI" noProof="0" dirty="0" err="1"/>
              <a:t>Click</a:t>
            </a:r>
            <a:r>
              <a:rPr lang="fi-FI" noProof="0" dirty="0"/>
              <a:t> to </a:t>
            </a:r>
            <a:r>
              <a:rPr lang="fi-FI" noProof="0" dirty="0" err="1"/>
              <a:t>edit</a:t>
            </a:r>
            <a:r>
              <a:rPr lang="fi-FI" noProof="0" dirty="0"/>
              <a:t> Master </a:t>
            </a:r>
            <a:r>
              <a:rPr lang="fi-FI" noProof="0" dirty="0" err="1"/>
              <a:t>text</a:t>
            </a:r>
            <a:r>
              <a:rPr lang="fi-FI" noProof="0" dirty="0"/>
              <a:t> </a:t>
            </a:r>
            <a:r>
              <a:rPr lang="fi-FI" noProof="0" dirty="0" err="1"/>
              <a:t>styles</a:t>
            </a:r>
            <a:endParaRPr lang="fi-FI" noProof="0" dirty="0"/>
          </a:p>
          <a:p>
            <a:pPr lvl="1"/>
            <a:r>
              <a:rPr lang="fi-FI" noProof="0" dirty="0"/>
              <a:t>Second </a:t>
            </a:r>
            <a:r>
              <a:rPr lang="fi-FI" noProof="0" dirty="0" err="1"/>
              <a:t>level</a:t>
            </a:r>
            <a:endParaRPr lang="fi-FI" noProof="0" dirty="0"/>
          </a:p>
          <a:p>
            <a:pPr lvl="2"/>
            <a:r>
              <a:rPr lang="fi-FI" noProof="0" dirty="0"/>
              <a:t>Third </a:t>
            </a:r>
            <a:r>
              <a:rPr lang="fi-FI" noProof="0" dirty="0" err="1"/>
              <a:t>level</a:t>
            </a:r>
            <a:endParaRPr lang="fi-FI" noProof="0" dirty="0"/>
          </a:p>
          <a:p>
            <a:pPr lvl="3"/>
            <a:r>
              <a:rPr lang="fi-FI" noProof="0" dirty="0" err="1"/>
              <a:t>Fourth</a:t>
            </a:r>
            <a:r>
              <a:rPr lang="fi-FI" noProof="0" dirty="0"/>
              <a:t> </a:t>
            </a:r>
            <a:r>
              <a:rPr lang="fi-FI" noProof="0" dirty="0" err="1"/>
              <a:t>level</a:t>
            </a:r>
            <a:endParaRPr lang="fi-FI" noProof="0" dirty="0"/>
          </a:p>
          <a:p>
            <a:pPr lvl="4"/>
            <a:r>
              <a:rPr lang="fi-FI" noProof="0" dirty="0" err="1"/>
              <a:t>Fifth</a:t>
            </a:r>
            <a:r>
              <a:rPr lang="fi-FI" noProof="0" dirty="0"/>
              <a:t> </a:t>
            </a:r>
            <a:r>
              <a:rPr lang="fi-FI" noProof="0" dirty="0" err="1"/>
              <a:t>level</a:t>
            </a:r>
            <a:endParaRPr lang="fi-FI" noProof="0" dirty="0"/>
          </a:p>
        </p:txBody>
      </p:sp>
      <p:sp>
        <p:nvSpPr>
          <p:cNvPr id="11" name="Title Placeholder 10">
            <a:extLst>
              <a:ext uri="{FF2B5EF4-FFF2-40B4-BE49-F238E27FC236}">
                <a16:creationId xmlns:a16="http://schemas.microsoft.com/office/drawing/2014/main" id="{13ADB4FF-36A8-5847-9E28-618A7E39916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Autofit/>
          </a:bodyPr>
          <a:lstStyle/>
          <a:p>
            <a:r>
              <a:rPr lang="en-GB"/>
              <a:t>Click to edit Master title style</a:t>
            </a:r>
            <a:endParaRPr lang="fi-FI"/>
          </a:p>
        </p:txBody>
      </p:sp>
      <p:sp>
        <p:nvSpPr>
          <p:cNvPr id="14" name="TextBox 13">
            <a:extLst>
              <a:ext uri="{FF2B5EF4-FFF2-40B4-BE49-F238E27FC236}">
                <a16:creationId xmlns:a16="http://schemas.microsoft.com/office/drawing/2014/main" id="{D4E3EEA6-F284-034E-8910-605416FAEBAF}"/>
              </a:ext>
            </a:extLst>
          </p:cNvPr>
          <p:cNvSpPr txBox="1"/>
          <p:nvPr userDrawn="1"/>
        </p:nvSpPr>
        <p:spPr>
          <a:xfrm>
            <a:off x="272592" y="6392083"/>
            <a:ext cx="4252274" cy="276999"/>
          </a:xfrm>
          <a:prstGeom prst="rect">
            <a:avLst/>
          </a:prstGeom>
          <a:noFill/>
        </p:spPr>
        <p:txBody>
          <a:bodyPr wrap="square" rtlCol="0">
            <a:spAutoFit/>
          </a:bodyPr>
          <a:lstStyle/>
          <a:p>
            <a:r>
              <a:rPr lang="fi-FI" sz="1200" b="0" i="0" noProof="1">
                <a:latin typeface="Arial" panose="020B0604020202020204" pitchFamily="34" charset="0"/>
                <a:cs typeface="Arial" panose="020B0604020202020204" pitchFamily="34" charset="0"/>
              </a:rPr>
              <a:t>Ettei elämä särkyisi….｜Päihdetyö 2024</a:t>
            </a:r>
          </a:p>
        </p:txBody>
      </p:sp>
    </p:spTree>
    <p:extLst>
      <p:ext uri="{BB962C8B-B14F-4D97-AF65-F5344CB8AC3E}">
        <p14:creationId xmlns:p14="http://schemas.microsoft.com/office/powerpoint/2010/main" val="1923731498"/>
      </p:ext>
    </p:extLst>
  </p:cSld>
  <p:clrMap bg1="lt1" tx1="dk1" bg2="lt2" tx2="dk2" accent1="accent1" accent2="accent2" accent3="accent3" accent4="accent4" accent5="accent5" accent6="accent6" hlink="hlink" folHlink="folHlink"/>
  <p:sldLayoutIdLst>
    <p:sldLayoutId id="2147483649" r:id="rId1"/>
    <p:sldLayoutId id="2147483660" r:id="rId2"/>
    <p:sldLayoutId id="2147483650" r:id="rId3"/>
    <p:sldLayoutId id="2147483661" r:id="rId4"/>
    <p:sldLayoutId id="2147483654" r:id="rId5"/>
    <p:sldLayoutId id="2147483662" r:id="rId6"/>
    <p:sldLayoutId id="2147483663" r:id="rId7"/>
    <p:sldLayoutId id="2147483664" r:id="rId8"/>
    <p:sldLayoutId id="2147483666" r:id="rId9"/>
    <p:sldLayoutId id="2147483665" r:id="rId10"/>
    <p:sldLayoutId id="2147483653" r:id="rId11"/>
    <p:sldLayoutId id="2147483692" r:id="rId12"/>
    <p:sldLayoutId id="2147483667" r:id="rId13"/>
    <p:sldLayoutId id="2147483668" r:id="rId14"/>
    <p:sldLayoutId id="2147483669" r:id="rId15"/>
    <p:sldLayoutId id="2147483670" r:id="rId16"/>
    <p:sldLayoutId id="2147483691" r:id="rId17"/>
    <p:sldLayoutId id="2147483672" r:id="rId18"/>
    <p:sldLayoutId id="2147483671" r:id="rId19"/>
    <p:sldLayoutId id="2147483673" r:id="rId20"/>
    <p:sldLayoutId id="2147483674" r:id="rId21"/>
    <p:sldLayoutId id="2147483675" r:id="rId22"/>
    <p:sldLayoutId id="2147483676" r:id="rId23"/>
    <p:sldLayoutId id="2147483677" r:id="rId24"/>
    <p:sldLayoutId id="2147483678" r:id="rId25"/>
    <p:sldLayoutId id="2147483679" r:id="rId26"/>
    <p:sldLayoutId id="2147483681" r:id="rId27"/>
    <p:sldLayoutId id="2147483682" r:id="rId28"/>
    <p:sldLayoutId id="2147483680" r:id="rId29"/>
    <p:sldLayoutId id="2147483683" r:id="rId30"/>
    <p:sldLayoutId id="2147483684" r:id="rId31"/>
    <p:sldLayoutId id="2147483690" r:id="rId32"/>
    <p:sldLayoutId id="2147483686" r:id="rId33"/>
    <p:sldLayoutId id="2147483687" r:id="rId34"/>
    <p:sldLayoutId id="2147483688" r:id="rId35"/>
    <p:sldLayoutId id="2147483689" r:id="rId36"/>
    <p:sldLayoutId id="2147483693" r:id="rId37"/>
    <p:sldLayoutId id="2147483694" r:id="rId38"/>
  </p:sldLayoutIdLst>
  <p:txStyles>
    <p:titleStyle>
      <a:lvl1pPr algn="l" defTabSz="914400" rtl="0" eaLnBrk="1" latinLnBrk="0" hangingPunct="1">
        <a:lnSpc>
          <a:spcPct val="90000"/>
        </a:lnSpc>
        <a:spcBef>
          <a:spcPct val="0"/>
        </a:spcBef>
        <a:buNone/>
        <a:defRPr sz="4400" b="1" i="0" kern="120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b="0" i="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4.jpeg"/></Relationships>
</file>

<file path=ppt/slides/_rels/slide10.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0.xml"/><Relationship Id="rId1" Type="http://schemas.openxmlformats.org/officeDocument/2006/relationships/slideLayout" Target="../slideLayouts/slideLayout10.xml"/><Relationship Id="rId4" Type="http://schemas.openxmlformats.org/officeDocument/2006/relationships/image" Target="../media/image8.jpe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2.xml"/><Relationship Id="rId1" Type="http://schemas.openxmlformats.org/officeDocument/2006/relationships/slideLayout" Target="../slideLayouts/slideLayout10.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0.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0.xml"/></Relationships>
</file>

<file path=ppt/slides/_rels/slide16.xml.rels><?xml version="1.0" encoding="UTF-8" standalone="yes"?>
<Relationships xmlns="http://schemas.openxmlformats.org/package/2006/relationships"><Relationship Id="rId3" Type="http://schemas.openxmlformats.org/officeDocument/2006/relationships/hyperlink" Target="mailto:festarit@punainenristi.fi" TargetMode="External"/><Relationship Id="rId2" Type="http://schemas.openxmlformats.org/officeDocument/2006/relationships/notesSlide" Target="../notesSlides/notesSlide15.xml"/><Relationship Id="rId1" Type="http://schemas.openxmlformats.org/officeDocument/2006/relationships/slideLayout" Target="../slideLayouts/slideLayout10.xml"/><Relationship Id="rId4" Type="http://schemas.openxmlformats.org/officeDocument/2006/relationships/image" Target="../media/image10.jpeg"/></Relationships>
</file>

<file path=ppt/slides/_rels/slide17.xml.rels><?xml version="1.0" encoding="UTF-8" standalone="yes"?>
<Relationships xmlns="http://schemas.openxmlformats.org/package/2006/relationships"><Relationship Id="rId3" Type="http://schemas.openxmlformats.org/officeDocument/2006/relationships/hyperlink" Target="http://www.punainenristi.fi/" TargetMode="External"/><Relationship Id="rId2" Type="http://schemas.openxmlformats.org/officeDocument/2006/relationships/notesSlide" Target="../notesSlides/notesSlide16.xml"/><Relationship Id="rId1" Type="http://schemas.openxmlformats.org/officeDocument/2006/relationships/slideLayout" Target="../slideLayouts/slideLayout10.xml"/><Relationship Id="rId4" Type="http://schemas.openxmlformats.org/officeDocument/2006/relationships/hyperlink" Target="https://www.punainenristi.fi/vapaaehtoiseksi/terveytta-edistamaan/" TargetMode="External"/></Relationships>
</file>

<file path=ppt/slides/_rels/slide1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0.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0.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8.xml"/></Relationships>
</file>

<file path=ppt/slides/_rels/slide21.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20.xml"/><Relationship Id="rId1" Type="http://schemas.openxmlformats.org/officeDocument/2006/relationships/slideLayout" Target="../slideLayouts/slideLayout29.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2.xml"/><Relationship Id="rId1" Type="http://schemas.openxmlformats.org/officeDocument/2006/relationships/slideLayout" Target="../slideLayouts/slideLayout10.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3.xml"/><Relationship Id="rId1" Type="http://schemas.openxmlformats.org/officeDocument/2006/relationships/slideLayout" Target="../slideLayouts/slideLayout10.xml"/><Relationship Id="rId5" Type="http://schemas.openxmlformats.org/officeDocument/2006/relationships/image" Target="../media/image16.png"/><Relationship Id="rId4" Type="http://schemas.openxmlformats.org/officeDocument/2006/relationships/image" Target="../media/image15.png"/></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0.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0.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8" Type="http://schemas.openxmlformats.org/officeDocument/2006/relationships/diagramData" Target="../diagrams/data2.xml"/><Relationship Id="rId3" Type="http://schemas.openxmlformats.org/officeDocument/2006/relationships/diagramData" Target="../diagrams/data1.xml"/><Relationship Id="rId7" Type="http://schemas.microsoft.com/office/2007/relationships/diagramDrawing" Target="../diagrams/drawing1.xml"/><Relationship Id="rId12" Type="http://schemas.microsoft.com/office/2007/relationships/diagramDrawing" Target="../diagrams/drawing2.xml"/><Relationship Id="rId2" Type="http://schemas.openxmlformats.org/officeDocument/2006/relationships/notesSlide" Target="../notesSlides/notesSlide6.xml"/><Relationship Id="rId1" Type="http://schemas.openxmlformats.org/officeDocument/2006/relationships/slideLayout" Target="../slideLayouts/slideLayout10.xml"/><Relationship Id="rId6" Type="http://schemas.openxmlformats.org/officeDocument/2006/relationships/diagramColors" Target="../diagrams/colors1.xml"/><Relationship Id="rId11" Type="http://schemas.openxmlformats.org/officeDocument/2006/relationships/diagramColors" Target="../diagrams/colors2.xml"/><Relationship Id="rId5" Type="http://schemas.openxmlformats.org/officeDocument/2006/relationships/diagramQuickStyle" Target="../diagrams/quickStyle1.xml"/><Relationship Id="rId10" Type="http://schemas.openxmlformats.org/officeDocument/2006/relationships/diagramQuickStyle" Target="../diagrams/quickStyle2.xml"/><Relationship Id="rId4" Type="http://schemas.openxmlformats.org/officeDocument/2006/relationships/diagramLayout" Target="../diagrams/layout1.xml"/><Relationship Id="rId9" Type="http://schemas.openxmlformats.org/officeDocument/2006/relationships/diagramLayout" Target="../diagrams/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7.xml"/><Relationship Id="rId1" Type="http://schemas.openxmlformats.org/officeDocument/2006/relationships/slideLayout" Target="../slideLayouts/slideLayout10.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0.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ctrTitle"/>
          </p:nvPr>
        </p:nvSpPr>
        <p:spPr/>
        <p:txBody>
          <a:bodyPr/>
          <a:lstStyle/>
          <a:p>
            <a:pPr>
              <a:lnSpc>
                <a:spcPct val="100000"/>
              </a:lnSpc>
            </a:pPr>
            <a:r>
              <a:rPr lang="fi-FI" dirty="0"/>
              <a:t>Päihdetyö, </a:t>
            </a:r>
            <a:br>
              <a:rPr lang="fi-FI" dirty="0"/>
            </a:br>
            <a:r>
              <a:rPr lang="fi-FI" sz="2540" dirty="0"/>
              <a:t>osa SPR:n terveyden </a:t>
            </a:r>
            <a:br>
              <a:rPr lang="fi-FI" sz="2540" dirty="0"/>
            </a:br>
            <a:r>
              <a:rPr lang="fi-FI" sz="2540" dirty="0"/>
              <a:t>edistämisen ohjelmaa sekä</a:t>
            </a:r>
            <a:br>
              <a:rPr lang="fi-FI" sz="2540" dirty="0"/>
            </a:br>
            <a:r>
              <a:rPr lang="fi-FI" sz="2540" dirty="0"/>
              <a:t>osana kaikkia SPR:n toimintoja</a:t>
            </a:r>
          </a:p>
        </p:txBody>
      </p:sp>
      <p:sp>
        <p:nvSpPr>
          <p:cNvPr id="11" name="Subtitle 10"/>
          <p:cNvSpPr>
            <a:spLocks noGrp="1"/>
          </p:cNvSpPr>
          <p:nvPr>
            <p:ph type="subTitle" idx="1"/>
          </p:nvPr>
        </p:nvSpPr>
        <p:spPr/>
        <p:txBody>
          <a:bodyPr/>
          <a:lstStyle/>
          <a:p>
            <a:r>
              <a:rPr lang="fi-FI" sz="1814" dirty="0"/>
              <a:t>Alkanut 9/2000.</a:t>
            </a:r>
          </a:p>
          <a:p>
            <a:r>
              <a:rPr lang="fi-FI" sz="1814" dirty="0"/>
              <a:t>Laajeni 2007 huumetyöstä päihdetyöksi.</a:t>
            </a:r>
          </a:p>
          <a:p>
            <a:r>
              <a:rPr lang="fi-FI" sz="1814" dirty="0"/>
              <a:t>Nyt yli 1100 sitoutunutta vapaaehtoista toimii 12 piirissä.</a:t>
            </a:r>
          </a:p>
          <a:p>
            <a:endParaRPr lang="fi-FI" sz="726" dirty="0"/>
          </a:p>
          <a:p>
            <a:r>
              <a:rPr lang="fi-FI" sz="1814" dirty="0"/>
              <a:t>Terveyden </a:t>
            </a:r>
            <a:r>
              <a:rPr lang="fi-FI" sz="1814" dirty="0" err="1"/>
              <a:t>eistämisen</a:t>
            </a:r>
            <a:r>
              <a:rPr lang="fi-FI" sz="1814" dirty="0"/>
              <a:t> ohjelmat: </a:t>
            </a:r>
            <a:br>
              <a:rPr lang="fi-FI" sz="1814" dirty="0"/>
            </a:br>
            <a:r>
              <a:rPr lang="fi-FI" sz="1814" dirty="0"/>
              <a:t>päihdetyö, seksuaaliterveys, tapaturmien ehkäisy ja Terveyspisteet.</a:t>
            </a:r>
          </a:p>
          <a:p>
            <a:endParaRPr lang="fi-FI" dirty="0"/>
          </a:p>
        </p:txBody>
      </p:sp>
      <p:pic>
        <p:nvPicPr>
          <p:cNvPr id="8" name="Picture 2"/>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6660574" y="1362597"/>
            <a:ext cx="4045726" cy="30342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 name="Picture 2">
            <a:extLst>
              <a:ext uri="{FF2B5EF4-FFF2-40B4-BE49-F238E27FC236}">
                <a16:creationId xmlns:a16="http://schemas.microsoft.com/office/drawing/2014/main" id="{80F4F817-DFA9-4A9B-B4C8-8B386CC02163}"/>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0422351" y="5301370"/>
            <a:ext cx="1076439" cy="1076439"/>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a:extLst>
              <a:ext uri="{FF2B5EF4-FFF2-40B4-BE49-F238E27FC236}">
                <a16:creationId xmlns:a16="http://schemas.microsoft.com/office/drawing/2014/main" id="{6E158C57-B48F-304F-48DA-C56D1C4558BA}"/>
              </a:ext>
            </a:extLst>
          </p:cNvPr>
          <p:cNvSpPr>
            <a:spLocks noGrp="1" noChangeArrowheads="1"/>
          </p:cNvSpPr>
          <p:nvPr>
            <p:ph type="title"/>
          </p:nvPr>
        </p:nvSpPr>
        <p:spPr>
          <a:xfrm>
            <a:off x="3286896" y="1172867"/>
            <a:ext cx="6079525" cy="4486528"/>
          </a:xfrm>
        </p:spPr>
        <p:txBody>
          <a:bodyPr/>
          <a:lstStyle/>
          <a:p>
            <a:pPr eaLnBrk="1" hangingPunct="1"/>
            <a:r>
              <a:rPr lang="fi-FI" altLang="en-US" sz="1600" dirty="0"/>
              <a:t>Piiristä voi lainata Kamakassia, jossa roll-</a:t>
            </a:r>
            <a:r>
              <a:rPr lang="fi-FI" altLang="en-US" sz="1600" dirty="0" err="1"/>
              <a:t>up</a:t>
            </a:r>
            <a:r>
              <a:rPr lang="fi-FI" altLang="en-US" sz="1600" dirty="0"/>
              <a:t>, julisteet, esitteet, pelejä yms.</a:t>
            </a:r>
            <a:br>
              <a:rPr lang="fi-FI" altLang="en-US" sz="1600" dirty="0"/>
            </a:br>
            <a:br>
              <a:rPr lang="fi-FI" altLang="en-US" sz="1600" dirty="0"/>
            </a:br>
            <a:r>
              <a:rPr lang="fi-FI" altLang="en-US" sz="1600" dirty="0"/>
              <a:t>Piiristä lainattavissa myös Valot vintissä –peli</a:t>
            </a:r>
            <a:br>
              <a:rPr lang="fi-FI" altLang="en-US" sz="1600" dirty="0"/>
            </a:br>
            <a:br>
              <a:rPr lang="fi-FI" altLang="en-US" sz="1600" dirty="0"/>
            </a:br>
            <a:r>
              <a:rPr lang="fi-FI" altLang="en-US" sz="1600" dirty="0"/>
              <a:t>Päihdeinfovisat tulostettavissa </a:t>
            </a:r>
            <a:r>
              <a:rPr lang="fi-FI" altLang="en-US" sz="1600" dirty="0" err="1"/>
              <a:t>RedNetistä</a:t>
            </a:r>
            <a:br>
              <a:rPr lang="fi-FI" altLang="en-US" sz="1600" dirty="0"/>
            </a:br>
            <a:br>
              <a:rPr lang="fi-FI" altLang="en-US" sz="1600" dirty="0"/>
            </a:br>
            <a:r>
              <a:rPr lang="fi-FI" altLang="en-US" sz="1600" dirty="0"/>
              <a:t>Muista myös Cloubin oppimateriaalit ja terveyden edistämisen verkkoperehdytys.</a:t>
            </a:r>
            <a:br>
              <a:rPr lang="fi-FI" altLang="en-US" sz="1600" dirty="0"/>
            </a:br>
            <a:endParaRPr lang="fi-FI" altLang="en-US" sz="1600" dirty="0"/>
          </a:p>
        </p:txBody>
      </p:sp>
      <p:pic>
        <p:nvPicPr>
          <p:cNvPr id="37891" name="Picture 3" descr="rollei-juu">
            <a:extLst>
              <a:ext uri="{FF2B5EF4-FFF2-40B4-BE49-F238E27FC236}">
                <a16:creationId xmlns:a16="http://schemas.microsoft.com/office/drawing/2014/main" id="{171C0D80-DEDB-2E8D-4576-57D964317214}"/>
              </a:ext>
            </a:extLst>
          </p:cNvPr>
          <p:cNvPicPr>
            <a:picLocks noGrp="1" noChangeAspect="1" noChangeArrowheads="1"/>
          </p:cNvPicPr>
          <p:nvPr>
            <p:ph sz="half" idx="4294967295"/>
          </p:nvPr>
        </p:nvPicPr>
        <p:blipFill>
          <a:blip r:embed="rId3">
            <a:extLst>
              <a:ext uri="{28A0092B-C50C-407E-A947-70E740481C1C}">
                <a14:useLocalDpi xmlns:a14="http://schemas.microsoft.com/office/drawing/2010/main"/>
              </a:ext>
            </a:extLst>
          </a:blip>
          <a:srcRect/>
          <a:stretch>
            <a:fillRect/>
          </a:stretch>
        </p:blipFill>
        <p:spPr>
          <a:xfrm>
            <a:off x="474016" y="302355"/>
            <a:ext cx="2484438" cy="5749925"/>
          </a:xfrm>
        </p:spPr>
      </p:pic>
      <p:pic>
        <p:nvPicPr>
          <p:cNvPr id="37892" name="Picture 4" descr="rollelämä">
            <a:extLst>
              <a:ext uri="{FF2B5EF4-FFF2-40B4-BE49-F238E27FC236}">
                <a16:creationId xmlns:a16="http://schemas.microsoft.com/office/drawing/2014/main" id="{DFA71C52-EEC0-A914-1985-19DBC55A912F}"/>
              </a:ext>
            </a:extLst>
          </p:cNvPr>
          <p:cNvPicPr>
            <a:picLocks noGrp="1" noChangeAspect="1" noChangeArrowheads="1"/>
          </p:cNvPicPr>
          <p:nvPr>
            <p:ph sz="half" idx="4294967295"/>
          </p:nvPr>
        </p:nvPicPr>
        <p:blipFill>
          <a:blip r:embed="rId4">
            <a:extLst>
              <a:ext uri="{28A0092B-C50C-407E-A947-70E740481C1C}">
                <a14:useLocalDpi xmlns:a14="http://schemas.microsoft.com/office/drawing/2010/main"/>
              </a:ext>
            </a:extLst>
          </a:blip>
          <a:srcRect/>
          <a:stretch>
            <a:fillRect/>
          </a:stretch>
        </p:blipFill>
        <p:spPr>
          <a:xfrm>
            <a:off x="9220847" y="275367"/>
            <a:ext cx="2497137" cy="5776913"/>
          </a:xfrm>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a:extLst>
              <a:ext uri="{FF2B5EF4-FFF2-40B4-BE49-F238E27FC236}">
                <a16:creationId xmlns:a16="http://schemas.microsoft.com/office/drawing/2014/main" id="{931056B5-2A8B-2946-D88C-BFAE14AF4523}"/>
              </a:ext>
            </a:extLst>
          </p:cNvPr>
          <p:cNvSpPr>
            <a:spLocks noGrp="1" noChangeArrowheads="1"/>
          </p:cNvSpPr>
          <p:nvPr>
            <p:ph type="ctrTitle"/>
          </p:nvPr>
        </p:nvSpPr>
        <p:spPr>
          <a:xfrm>
            <a:off x="1484313" y="1331441"/>
            <a:ext cx="7772400" cy="1470025"/>
          </a:xfrm>
        </p:spPr>
        <p:txBody>
          <a:bodyPr/>
          <a:lstStyle/>
          <a:p>
            <a:pPr eaLnBrk="1" hangingPunct="1"/>
            <a:r>
              <a:rPr lang="fi-FI" altLang="en-US" dirty="0"/>
              <a:t>PUNAISEN RISTIN FESTARITYÖ</a:t>
            </a:r>
          </a:p>
        </p:txBody>
      </p:sp>
      <p:sp>
        <p:nvSpPr>
          <p:cNvPr id="16387" name="Rectangle 3">
            <a:extLst>
              <a:ext uri="{FF2B5EF4-FFF2-40B4-BE49-F238E27FC236}">
                <a16:creationId xmlns:a16="http://schemas.microsoft.com/office/drawing/2014/main" id="{9553CC27-7908-8DF8-913A-865371BC1FCC}"/>
              </a:ext>
            </a:extLst>
          </p:cNvPr>
          <p:cNvSpPr>
            <a:spLocks noGrp="1" noChangeArrowheads="1"/>
          </p:cNvSpPr>
          <p:nvPr>
            <p:ph type="subTitle" idx="1"/>
          </p:nvPr>
        </p:nvSpPr>
        <p:spPr>
          <a:xfrm>
            <a:off x="1947863" y="3441700"/>
            <a:ext cx="7772400" cy="2228850"/>
          </a:xfrm>
        </p:spPr>
        <p:txBody>
          <a:bodyPr/>
          <a:lstStyle/>
          <a:p>
            <a:pPr eaLnBrk="1" hangingPunct="1"/>
            <a:r>
              <a:rPr lang="fi-FI" altLang="en-US"/>
              <a:t>Ensiapupäivystys, päihdetyö, seksuaaliterveystyö, henkinen tuki</a:t>
            </a:r>
          </a:p>
          <a:p>
            <a:pPr eaLnBrk="1" hangingPunct="1"/>
            <a:endParaRPr lang="fi-FI" altLang="en-US"/>
          </a:p>
          <a:p>
            <a:pPr eaLnBrk="1" hangingPunct="1"/>
            <a:r>
              <a:rPr lang="fi-FI" altLang="en-US"/>
              <a:t>Meillä on paljon tarjottavaa turvallisempaan bilettämiseen. Moniammatillinen yhteistyö lisää tapahtuman laatua ja järjestömme arvostusta.</a:t>
            </a:r>
          </a:p>
          <a:p>
            <a:pPr eaLnBrk="1" hangingPunct="1"/>
            <a:endParaRPr lang="fi-FI" altLang="en-US" b="1"/>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8441" name="Rectangle 18440">
            <a:extLst>
              <a:ext uri="{FF2B5EF4-FFF2-40B4-BE49-F238E27FC236}">
                <a16:creationId xmlns:a16="http://schemas.microsoft.com/office/drawing/2014/main" id="{D009D6D5-DAC2-4A8B-A17A-E206B9012D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435" name="Rectangle 3">
            <a:extLst>
              <a:ext uri="{FF2B5EF4-FFF2-40B4-BE49-F238E27FC236}">
                <a16:creationId xmlns:a16="http://schemas.microsoft.com/office/drawing/2014/main" id="{77B40EEB-AC80-4BE1-4094-7EA393F6223D}"/>
              </a:ext>
            </a:extLst>
          </p:cNvPr>
          <p:cNvSpPr>
            <a:spLocks noGrp="1" noChangeArrowheads="1"/>
          </p:cNvSpPr>
          <p:nvPr>
            <p:ph type="title"/>
          </p:nvPr>
        </p:nvSpPr>
        <p:spPr>
          <a:xfrm>
            <a:off x="393358" y="167646"/>
            <a:ext cx="5251316" cy="1807305"/>
          </a:xfrm>
        </p:spPr>
        <p:txBody>
          <a:bodyPr vert="horz" lIns="91440" tIns="45720" rIns="91440" bIns="45720" rtlCol="0" anchor="ctr">
            <a:normAutofit/>
          </a:bodyPr>
          <a:lstStyle/>
          <a:p>
            <a:r>
              <a:rPr lang="en-US" altLang="en-US" sz="4400" dirty="0"/>
              <a:t>MITÄ KESÄISIN TAPAHTUU?</a:t>
            </a:r>
          </a:p>
        </p:txBody>
      </p:sp>
      <p:sp>
        <p:nvSpPr>
          <p:cNvPr id="18434" name="Rectangle 2">
            <a:extLst>
              <a:ext uri="{FF2B5EF4-FFF2-40B4-BE49-F238E27FC236}">
                <a16:creationId xmlns:a16="http://schemas.microsoft.com/office/drawing/2014/main" id="{5385F91D-178A-4A33-DFAE-E3F3712651BA}"/>
              </a:ext>
            </a:extLst>
          </p:cNvPr>
          <p:cNvSpPr>
            <a:spLocks noGrp="1" noChangeArrowheads="1"/>
          </p:cNvSpPr>
          <p:nvPr>
            <p:ph type="body" sz="quarter" idx="11"/>
          </p:nvPr>
        </p:nvSpPr>
        <p:spPr>
          <a:xfrm>
            <a:off x="667265" y="1791730"/>
            <a:ext cx="5422251" cy="4701145"/>
          </a:xfrm>
        </p:spPr>
        <p:txBody>
          <a:bodyPr vert="horz" lIns="91440" tIns="45720" rIns="91440" bIns="45720" rtlCol="0">
            <a:normAutofit/>
          </a:bodyPr>
          <a:lstStyle/>
          <a:p>
            <a:endParaRPr lang="en-US" altLang="en-US" sz="1600" dirty="0"/>
          </a:p>
          <a:p>
            <a:r>
              <a:rPr lang="en-US" altLang="en-US" sz="2000" dirty="0" err="1"/>
              <a:t>Ensiapupäivystys</a:t>
            </a:r>
            <a:r>
              <a:rPr lang="en-US" altLang="en-US" sz="2000" dirty="0"/>
              <a:t> on </a:t>
            </a:r>
            <a:r>
              <a:rPr lang="en-US" altLang="en-US" sz="2000" dirty="0" err="1"/>
              <a:t>mukana</a:t>
            </a:r>
            <a:r>
              <a:rPr lang="en-US" altLang="en-US" sz="2000" dirty="0"/>
              <a:t> </a:t>
            </a:r>
            <a:r>
              <a:rPr lang="en-US" altLang="en-US" sz="2000" dirty="0" err="1"/>
              <a:t>sadoissa</a:t>
            </a:r>
            <a:r>
              <a:rPr lang="en-US" altLang="en-US" sz="2000" dirty="0"/>
              <a:t> </a:t>
            </a:r>
            <a:r>
              <a:rPr lang="en-US" altLang="en-US" sz="2000" dirty="0" err="1"/>
              <a:t>tapahtumissa</a:t>
            </a:r>
            <a:r>
              <a:rPr lang="en-US" altLang="en-US" sz="2000" dirty="0"/>
              <a:t> </a:t>
            </a:r>
            <a:r>
              <a:rPr lang="en-US" altLang="en-US" sz="2000" dirty="0" err="1"/>
              <a:t>ympäri</a:t>
            </a:r>
            <a:r>
              <a:rPr lang="en-US" altLang="en-US" sz="2000" dirty="0"/>
              <a:t> </a:t>
            </a:r>
            <a:r>
              <a:rPr lang="en-US" altLang="en-US" sz="2000" dirty="0" err="1"/>
              <a:t>Suomea</a:t>
            </a:r>
            <a:r>
              <a:rPr lang="en-US" altLang="en-US" sz="2000" dirty="0"/>
              <a:t>. </a:t>
            </a:r>
          </a:p>
          <a:p>
            <a:r>
              <a:rPr lang="en-US" altLang="en-US" sz="2000" dirty="0"/>
              <a:t>Päihdetyö on </a:t>
            </a:r>
            <a:r>
              <a:rPr lang="en-US" altLang="en-US" sz="2000" dirty="0" err="1"/>
              <a:t>mukana</a:t>
            </a:r>
            <a:r>
              <a:rPr lang="en-US" altLang="en-US" sz="2000" dirty="0"/>
              <a:t> </a:t>
            </a:r>
            <a:r>
              <a:rPr lang="en-US" altLang="en-US" sz="2000" dirty="0" err="1"/>
              <a:t>noin</a:t>
            </a:r>
            <a:r>
              <a:rPr lang="en-US" altLang="en-US" sz="2000" dirty="0"/>
              <a:t> 40 </a:t>
            </a:r>
            <a:r>
              <a:rPr lang="en-US" altLang="en-US" sz="2000" dirty="0" err="1"/>
              <a:t>tapahtumassa</a:t>
            </a:r>
            <a:r>
              <a:rPr lang="en-US" altLang="en-US" sz="2000" dirty="0"/>
              <a:t>: </a:t>
            </a:r>
            <a:r>
              <a:rPr lang="en-US" altLang="en-US" sz="2000" dirty="0" err="1"/>
              <a:t>koulujen</a:t>
            </a:r>
            <a:r>
              <a:rPr lang="en-US" altLang="en-US" sz="2000" dirty="0"/>
              <a:t> </a:t>
            </a:r>
            <a:r>
              <a:rPr lang="en-US" altLang="en-US" sz="2000" dirty="0" err="1"/>
              <a:t>päätös</a:t>
            </a:r>
            <a:r>
              <a:rPr lang="en-US" altLang="en-US" sz="2000" dirty="0"/>
              <a:t>, </a:t>
            </a:r>
            <a:r>
              <a:rPr lang="en-US" altLang="en-US" sz="2000" dirty="0" err="1"/>
              <a:t>festarit</a:t>
            </a:r>
            <a:r>
              <a:rPr lang="en-US" altLang="en-US" sz="2000" dirty="0"/>
              <a:t>... </a:t>
            </a:r>
          </a:p>
          <a:p>
            <a:pPr lvl="1"/>
            <a:r>
              <a:rPr lang="en-US" altLang="en-US" dirty="0" err="1"/>
              <a:t>Selviämispisteitä</a:t>
            </a:r>
            <a:r>
              <a:rPr lang="en-US" altLang="en-US" dirty="0"/>
              <a:t> </a:t>
            </a:r>
            <a:r>
              <a:rPr lang="en-US" altLang="en-US" dirty="0" err="1"/>
              <a:t>noin</a:t>
            </a:r>
            <a:r>
              <a:rPr lang="en-US" altLang="en-US" dirty="0"/>
              <a:t> 20</a:t>
            </a:r>
          </a:p>
          <a:p>
            <a:r>
              <a:rPr lang="en-US" altLang="en-US" sz="2000" dirty="0" err="1"/>
              <a:t>Seksuaaliterveystyö</a:t>
            </a:r>
            <a:r>
              <a:rPr lang="en-US" altLang="en-US" sz="2000" dirty="0"/>
              <a:t> on </a:t>
            </a:r>
            <a:r>
              <a:rPr lang="en-US" altLang="en-US" sz="2000" dirty="0" err="1"/>
              <a:t>mukana</a:t>
            </a:r>
            <a:r>
              <a:rPr lang="en-US" altLang="en-US" sz="2000" dirty="0"/>
              <a:t> n. 10 </a:t>
            </a:r>
            <a:r>
              <a:rPr lang="en-US" altLang="en-US" sz="2000" dirty="0" err="1"/>
              <a:t>tapahtumassa</a:t>
            </a:r>
            <a:r>
              <a:rPr lang="en-US" altLang="en-US" sz="2000" dirty="0"/>
              <a:t> sis. </a:t>
            </a:r>
            <a:r>
              <a:rPr lang="en-US" altLang="en-US" sz="2000" dirty="0" err="1"/>
              <a:t>Kesäkumikiskat</a:t>
            </a:r>
            <a:endParaRPr lang="en-US" altLang="en-US" sz="2000" dirty="0"/>
          </a:p>
          <a:p>
            <a:r>
              <a:rPr lang="en-US" altLang="en-US" sz="2000" dirty="0" err="1"/>
              <a:t>Henkinen</a:t>
            </a:r>
            <a:r>
              <a:rPr lang="en-US" altLang="en-US" sz="2000" dirty="0"/>
              <a:t> tuki </a:t>
            </a:r>
            <a:r>
              <a:rPr lang="en-US" altLang="en-US" sz="2000" dirty="0" err="1"/>
              <a:t>mukana</a:t>
            </a:r>
            <a:r>
              <a:rPr lang="en-US" altLang="en-US" sz="2000" dirty="0"/>
              <a:t> </a:t>
            </a:r>
            <a:r>
              <a:rPr lang="en-US" altLang="en-US" sz="2000" dirty="0" err="1"/>
              <a:t>yksittäisissä</a:t>
            </a:r>
            <a:r>
              <a:rPr lang="en-US" altLang="en-US" sz="2000" dirty="0"/>
              <a:t> </a:t>
            </a:r>
            <a:r>
              <a:rPr lang="en-US" altLang="en-US" sz="2000" dirty="0" err="1"/>
              <a:t>tapahtumissa</a:t>
            </a:r>
            <a:r>
              <a:rPr lang="en-US" altLang="en-US" sz="2000" dirty="0"/>
              <a:t> ja </a:t>
            </a:r>
            <a:r>
              <a:rPr lang="en-US" altLang="en-US" sz="2000" dirty="0" err="1"/>
              <a:t>osana</a:t>
            </a:r>
            <a:r>
              <a:rPr lang="en-US" altLang="en-US" sz="2000" dirty="0"/>
              <a:t> </a:t>
            </a:r>
            <a:r>
              <a:rPr lang="en-US" altLang="en-US" sz="2000" dirty="0" err="1"/>
              <a:t>ensiaputoimintaa</a:t>
            </a:r>
            <a:r>
              <a:rPr lang="en-US" altLang="en-US" sz="2000" dirty="0"/>
              <a:t> </a:t>
            </a:r>
            <a:r>
              <a:rPr lang="en-US" altLang="en-US" sz="2000" dirty="0" err="1"/>
              <a:t>useammissa</a:t>
            </a:r>
            <a:r>
              <a:rPr lang="en-US" altLang="en-US" sz="2000" dirty="0"/>
              <a:t>.</a:t>
            </a:r>
          </a:p>
          <a:p>
            <a:endParaRPr lang="en-US" altLang="en-US" sz="1600" dirty="0">
              <a:latin typeface="+mn-lt"/>
              <a:cs typeface="+mn-cs"/>
            </a:endParaRPr>
          </a:p>
        </p:txBody>
      </p:sp>
      <p:pic>
        <p:nvPicPr>
          <p:cNvPr id="18436" name="Kuva 1">
            <a:extLst>
              <a:ext uri="{FF2B5EF4-FFF2-40B4-BE49-F238E27FC236}">
                <a16:creationId xmlns:a16="http://schemas.microsoft.com/office/drawing/2014/main" id="{EC94F036-91FD-6E6C-39B4-AB771B39F108}"/>
              </a:ext>
            </a:extLst>
          </p:cNvPr>
          <p:cNvPicPr>
            <a:picLocks noChangeAspect="1" noChangeArrowheads="1"/>
          </p:cNvPicPr>
          <p:nvPr/>
        </p:nvPicPr>
        <p:blipFill rotWithShape="1">
          <a:blip r:embed="rId3" cstate="screen">
            <a:extLst>
              <a:ext uri="{28A0092B-C50C-407E-A947-70E740481C1C}">
                <a14:useLocalDpi xmlns:a14="http://schemas.microsoft.com/office/drawing/2010/main"/>
              </a:ext>
            </a:extLst>
          </a:blip>
          <a:srcRect/>
          <a:stretch/>
        </p:blipFill>
        <p:spPr bwMode="auto">
          <a:xfrm>
            <a:off x="6229215" y="10"/>
            <a:ext cx="5962785" cy="6857990"/>
          </a:xfrm>
          <a:custGeom>
            <a:avLst/>
            <a:gdLst/>
            <a:ahLst/>
            <a:cxnLst/>
            <a:rect l="l" t="t" r="r" b="b"/>
            <a:pathLst>
              <a:path w="5962785" h="6858000">
                <a:moveTo>
                  <a:pt x="1044839" y="0"/>
                </a:moveTo>
                <a:lnTo>
                  <a:pt x="5962785" y="0"/>
                </a:lnTo>
                <a:lnTo>
                  <a:pt x="5962785" y="6858000"/>
                </a:lnTo>
                <a:lnTo>
                  <a:pt x="1469886" y="6858000"/>
                </a:lnTo>
                <a:lnTo>
                  <a:pt x="1416006" y="6823984"/>
                </a:lnTo>
                <a:cubicBezTo>
                  <a:pt x="1356767" y="6787940"/>
                  <a:pt x="1296437" y="6755500"/>
                  <a:pt x="1232473" y="6733873"/>
                </a:cubicBezTo>
                <a:cubicBezTo>
                  <a:pt x="1145250" y="6705037"/>
                  <a:pt x="1060933" y="6654575"/>
                  <a:pt x="1075471" y="6503186"/>
                </a:cubicBezTo>
                <a:cubicBezTo>
                  <a:pt x="1078378" y="6459932"/>
                  <a:pt x="1055118" y="6427493"/>
                  <a:pt x="1020229" y="6438306"/>
                </a:cubicBezTo>
                <a:cubicBezTo>
                  <a:pt x="953358" y="6459932"/>
                  <a:pt x="921375" y="6398656"/>
                  <a:pt x="883579" y="6351798"/>
                </a:cubicBezTo>
                <a:cubicBezTo>
                  <a:pt x="816707" y="6268895"/>
                  <a:pt x="752743" y="6182387"/>
                  <a:pt x="645167" y="6167969"/>
                </a:cubicBezTo>
                <a:cubicBezTo>
                  <a:pt x="665519" y="6103088"/>
                  <a:pt x="700408" y="6110298"/>
                  <a:pt x="732391" y="6124716"/>
                </a:cubicBezTo>
                <a:cubicBezTo>
                  <a:pt x="816707" y="6160761"/>
                  <a:pt x="901023" y="6200410"/>
                  <a:pt x="985339" y="6236455"/>
                </a:cubicBezTo>
                <a:cubicBezTo>
                  <a:pt x="1040581" y="6258081"/>
                  <a:pt x="1095822" y="6290522"/>
                  <a:pt x="1168509" y="6265291"/>
                </a:cubicBezTo>
                <a:cubicBezTo>
                  <a:pt x="1104545" y="6135530"/>
                  <a:pt x="996969" y="6110298"/>
                  <a:pt x="909746" y="6070649"/>
                </a:cubicBezTo>
                <a:cubicBezTo>
                  <a:pt x="802169" y="6020185"/>
                  <a:pt x="738206" y="5926470"/>
                  <a:pt x="659704" y="5818335"/>
                </a:cubicBezTo>
                <a:cubicBezTo>
                  <a:pt x="738206" y="5789500"/>
                  <a:pt x="787632" y="5868798"/>
                  <a:pt x="851597" y="5865193"/>
                </a:cubicBezTo>
                <a:cubicBezTo>
                  <a:pt x="854504" y="5854380"/>
                  <a:pt x="860319" y="5832753"/>
                  <a:pt x="860319" y="5832753"/>
                </a:cubicBezTo>
                <a:cubicBezTo>
                  <a:pt x="755650" y="5775081"/>
                  <a:pt x="709132" y="5666947"/>
                  <a:pt x="691686" y="5533581"/>
                </a:cubicBezTo>
                <a:cubicBezTo>
                  <a:pt x="685872" y="5465095"/>
                  <a:pt x="648075" y="5443468"/>
                  <a:pt x="610278" y="5411029"/>
                </a:cubicBezTo>
                <a:cubicBezTo>
                  <a:pt x="482350" y="5299289"/>
                  <a:pt x="345700" y="5198364"/>
                  <a:pt x="238123" y="5046976"/>
                </a:cubicBezTo>
                <a:cubicBezTo>
                  <a:pt x="363144" y="5064998"/>
                  <a:pt x="461997" y="5165924"/>
                  <a:pt x="592833" y="5209177"/>
                </a:cubicBezTo>
                <a:cubicBezTo>
                  <a:pt x="488165" y="5043371"/>
                  <a:pt x="351514" y="4956864"/>
                  <a:pt x="226494" y="4855939"/>
                </a:cubicBezTo>
                <a:cubicBezTo>
                  <a:pt x="168344" y="4809081"/>
                  <a:pt x="116011" y="4751408"/>
                  <a:pt x="49139" y="4726177"/>
                </a:cubicBezTo>
                <a:cubicBezTo>
                  <a:pt x="25879" y="4718968"/>
                  <a:pt x="-14825" y="4700947"/>
                  <a:pt x="5527" y="4650483"/>
                </a:cubicBezTo>
                <a:cubicBezTo>
                  <a:pt x="22972" y="4607230"/>
                  <a:pt x="54954" y="4621648"/>
                  <a:pt x="84029" y="4632460"/>
                </a:cubicBezTo>
                <a:cubicBezTo>
                  <a:pt x="153807" y="4661296"/>
                  <a:pt x="229401" y="4661296"/>
                  <a:pt x="325347" y="4661296"/>
                </a:cubicBezTo>
                <a:cubicBezTo>
                  <a:pt x="243939" y="4524326"/>
                  <a:pt x="95658" y="4567580"/>
                  <a:pt x="25879" y="4423401"/>
                </a:cubicBezTo>
                <a:cubicBezTo>
                  <a:pt x="113103" y="4398170"/>
                  <a:pt x="179975" y="4448632"/>
                  <a:pt x="249753" y="4459446"/>
                </a:cubicBezTo>
                <a:cubicBezTo>
                  <a:pt x="313718" y="4470259"/>
                  <a:pt x="328254" y="4445028"/>
                  <a:pt x="313718" y="4365729"/>
                </a:cubicBezTo>
                <a:cubicBezTo>
                  <a:pt x="290458" y="4243177"/>
                  <a:pt x="325347" y="4181900"/>
                  <a:pt x="418386" y="4214341"/>
                </a:cubicBezTo>
                <a:cubicBezTo>
                  <a:pt x="505609" y="4246781"/>
                  <a:pt x="514332" y="4199922"/>
                  <a:pt x="491072" y="4131438"/>
                </a:cubicBezTo>
                <a:cubicBezTo>
                  <a:pt x="456183" y="4030512"/>
                  <a:pt x="493979" y="3951214"/>
                  <a:pt x="520147" y="3864706"/>
                </a:cubicBezTo>
                <a:cubicBezTo>
                  <a:pt x="560851" y="3734945"/>
                  <a:pt x="543407" y="3670064"/>
                  <a:pt x="459090" y="3572743"/>
                </a:cubicBezTo>
                <a:cubicBezTo>
                  <a:pt x="409664" y="3518676"/>
                  <a:pt x="360236" y="3471818"/>
                  <a:pt x="290458" y="3424959"/>
                </a:cubicBezTo>
                <a:cubicBezTo>
                  <a:pt x="450368" y="3399728"/>
                  <a:pt x="284643" y="3313221"/>
                  <a:pt x="339884" y="3259153"/>
                </a:cubicBezTo>
                <a:cubicBezTo>
                  <a:pt x="453275" y="3237527"/>
                  <a:pt x="543407" y="3410542"/>
                  <a:pt x="697501" y="3360078"/>
                </a:cubicBezTo>
                <a:cubicBezTo>
                  <a:pt x="511425" y="3212294"/>
                  <a:pt x="302087" y="3165436"/>
                  <a:pt x="165437" y="2967190"/>
                </a:cubicBezTo>
                <a:cubicBezTo>
                  <a:pt x="197419" y="2923937"/>
                  <a:pt x="229401" y="2967190"/>
                  <a:pt x="255568" y="2949167"/>
                </a:cubicBezTo>
                <a:cubicBezTo>
                  <a:pt x="255568" y="2938354"/>
                  <a:pt x="560851" y="3006840"/>
                  <a:pt x="578296" y="2725691"/>
                </a:cubicBezTo>
                <a:cubicBezTo>
                  <a:pt x="584111" y="2725691"/>
                  <a:pt x="589926" y="2725691"/>
                  <a:pt x="595740" y="2714876"/>
                </a:cubicBezTo>
                <a:cubicBezTo>
                  <a:pt x="627722" y="2675228"/>
                  <a:pt x="598648" y="2581510"/>
                  <a:pt x="650982" y="2574301"/>
                </a:cubicBezTo>
                <a:cubicBezTo>
                  <a:pt x="709132" y="2567092"/>
                  <a:pt x="764373" y="2534653"/>
                  <a:pt x="825429" y="2552674"/>
                </a:cubicBezTo>
                <a:cubicBezTo>
                  <a:pt x="871949" y="2567092"/>
                  <a:pt x="921375" y="2585115"/>
                  <a:pt x="970802" y="2585115"/>
                </a:cubicBezTo>
                <a:cubicBezTo>
                  <a:pt x="1023136" y="2585115"/>
                  <a:pt x="1095822" y="2707668"/>
                  <a:pt x="1127805" y="2545465"/>
                </a:cubicBezTo>
                <a:cubicBezTo>
                  <a:pt x="1127805" y="2538257"/>
                  <a:pt x="1217936" y="2556280"/>
                  <a:pt x="1267362" y="2563488"/>
                </a:cubicBezTo>
                <a:cubicBezTo>
                  <a:pt x="1308067" y="2570698"/>
                  <a:pt x="1357494" y="2603137"/>
                  <a:pt x="1386568" y="2538257"/>
                </a:cubicBezTo>
                <a:cubicBezTo>
                  <a:pt x="1401105" y="2498607"/>
                  <a:pt x="1331326" y="2426518"/>
                  <a:pt x="1270270" y="2419309"/>
                </a:cubicBezTo>
                <a:cubicBezTo>
                  <a:pt x="1215029" y="2412101"/>
                  <a:pt x="1159787" y="2404892"/>
                  <a:pt x="1107453" y="2419309"/>
                </a:cubicBezTo>
                <a:cubicBezTo>
                  <a:pt x="1043489" y="2437331"/>
                  <a:pt x="1008599" y="2408495"/>
                  <a:pt x="991154" y="2343615"/>
                </a:cubicBezTo>
                <a:cubicBezTo>
                  <a:pt x="970802" y="2275131"/>
                  <a:pt x="933005" y="2239085"/>
                  <a:pt x="880671" y="2206645"/>
                </a:cubicBezTo>
                <a:cubicBezTo>
                  <a:pt x="752743" y="2127346"/>
                  <a:pt x="630630" y="2033629"/>
                  <a:pt x="491072" y="1986771"/>
                </a:cubicBezTo>
                <a:cubicBezTo>
                  <a:pt x="464905" y="1979562"/>
                  <a:pt x="432923" y="1965145"/>
                  <a:pt x="421293" y="1903868"/>
                </a:cubicBezTo>
                <a:cubicBezTo>
                  <a:pt x="799262" y="1997584"/>
                  <a:pt x="1142342" y="2239085"/>
                  <a:pt x="1531941" y="2224667"/>
                </a:cubicBezTo>
                <a:cubicBezTo>
                  <a:pt x="1427272" y="2148974"/>
                  <a:pt x="1302252" y="2145369"/>
                  <a:pt x="1188861" y="2091301"/>
                </a:cubicBezTo>
                <a:cubicBezTo>
                  <a:pt x="1270270" y="2051652"/>
                  <a:pt x="1345864" y="2094906"/>
                  <a:pt x="1421458" y="2116532"/>
                </a:cubicBezTo>
                <a:cubicBezTo>
                  <a:pt x="1485422" y="2134554"/>
                  <a:pt x="1543571" y="2138160"/>
                  <a:pt x="1549386" y="2026420"/>
                </a:cubicBezTo>
                <a:cubicBezTo>
                  <a:pt x="1549386" y="2015607"/>
                  <a:pt x="1549386" y="2008398"/>
                  <a:pt x="1549386" y="1997584"/>
                </a:cubicBezTo>
                <a:cubicBezTo>
                  <a:pt x="1526126" y="1950727"/>
                  <a:pt x="1494144" y="1929099"/>
                  <a:pt x="1453440" y="1914682"/>
                </a:cubicBezTo>
                <a:cubicBezTo>
                  <a:pt x="1430180" y="1907473"/>
                  <a:pt x="1398198" y="1893056"/>
                  <a:pt x="1398198" y="1860614"/>
                </a:cubicBezTo>
                <a:cubicBezTo>
                  <a:pt x="1401105" y="1738063"/>
                  <a:pt x="1322604" y="1702018"/>
                  <a:pt x="1247011" y="1665972"/>
                </a:cubicBezTo>
                <a:cubicBezTo>
                  <a:pt x="1287715" y="1604696"/>
                  <a:pt x="1322604" y="1647950"/>
                  <a:pt x="1354586" y="1644345"/>
                </a:cubicBezTo>
                <a:cubicBezTo>
                  <a:pt x="1374939" y="1640741"/>
                  <a:pt x="1395290" y="1637138"/>
                  <a:pt x="1395290" y="1604696"/>
                </a:cubicBezTo>
                <a:cubicBezTo>
                  <a:pt x="1395290" y="1579465"/>
                  <a:pt x="1386568" y="1547025"/>
                  <a:pt x="1366216" y="1547025"/>
                </a:cubicBezTo>
                <a:cubicBezTo>
                  <a:pt x="1238288" y="1543420"/>
                  <a:pt x="1165601" y="1370405"/>
                  <a:pt x="1031858" y="1370405"/>
                </a:cubicBezTo>
                <a:cubicBezTo>
                  <a:pt x="950450" y="1370405"/>
                  <a:pt x="1072563" y="1273083"/>
                  <a:pt x="1005692" y="1233435"/>
                </a:cubicBezTo>
                <a:cubicBezTo>
                  <a:pt x="991154" y="1222621"/>
                  <a:pt x="1046396" y="1208203"/>
                  <a:pt x="1069655" y="1211808"/>
                </a:cubicBezTo>
                <a:cubicBezTo>
                  <a:pt x="1092915" y="1215412"/>
                  <a:pt x="1113268" y="1240644"/>
                  <a:pt x="1142342" y="1222621"/>
                </a:cubicBezTo>
                <a:cubicBezTo>
                  <a:pt x="1156879" y="1157741"/>
                  <a:pt x="1119082" y="1132510"/>
                  <a:pt x="1084193" y="1114487"/>
                </a:cubicBezTo>
                <a:cubicBezTo>
                  <a:pt x="1008599" y="1071234"/>
                  <a:pt x="933005" y="1020771"/>
                  <a:pt x="848689" y="1006353"/>
                </a:cubicBezTo>
                <a:cubicBezTo>
                  <a:pt x="819615" y="1002748"/>
                  <a:pt x="802169" y="984726"/>
                  <a:pt x="805077" y="948681"/>
                </a:cubicBezTo>
                <a:cubicBezTo>
                  <a:pt x="810892" y="901822"/>
                  <a:pt x="839967" y="916240"/>
                  <a:pt x="863226" y="919844"/>
                </a:cubicBezTo>
                <a:cubicBezTo>
                  <a:pt x="877764" y="923450"/>
                  <a:pt x="892301" y="934263"/>
                  <a:pt x="906838" y="909031"/>
                </a:cubicBezTo>
                <a:cubicBezTo>
                  <a:pt x="566666" y="653113"/>
                  <a:pt x="386404" y="667532"/>
                  <a:pt x="5527" y="458471"/>
                </a:cubicBezTo>
                <a:cubicBezTo>
                  <a:pt x="89843" y="418822"/>
                  <a:pt x="150900" y="447658"/>
                  <a:pt x="209049" y="454867"/>
                </a:cubicBezTo>
                <a:cubicBezTo>
                  <a:pt x="354422" y="472890"/>
                  <a:pt x="264290" y="505329"/>
                  <a:pt x="409664" y="526956"/>
                </a:cubicBezTo>
                <a:cubicBezTo>
                  <a:pt x="479443" y="537770"/>
                  <a:pt x="543407" y="573815"/>
                  <a:pt x="621908" y="516143"/>
                </a:cubicBezTo>
                <a:cubicBezTo>
                  <a:pt x="674242" y="476494"/>
                  <a:pt x="758558" y="519747"/>
                  <a:pt x="822522" y="552188"/>
                </a:cubicBezTo>
                <a:cubicBezTo>
                  <a:pt x="874856" y="581024"/>
                  <a:pt x="927190" y="588232"/>
                  <a:pt x="996969" y="552188"/>
                </a:cubicBezTo>
                <a:cubicBezTo>
                  <a:pt x="933005" y="530562"/>
                  <a:pt x="883579" y="512539"/>
                  <a:pt x="834151" y="498120"/>
                </a:cubicBezTo>
                <a:cubicBezTo>
                  <a:pt x="793447" y="487307"/>
                  <a:pt x="770187" y="462076"/>
                  <a:pt x="773095" y="408008"/>
                </a:cubicBezTo>
                <a:cubicBezTo>
                  <a:pt x="773095" y="379172"/>
                  <a:pt x="764373" y="339523"/>
                  <a:pt x="793447" y="325106"/>
                </a:cubicBezTo>
                <a:cubicBezTo>
                  <a:pt x="816707" y="310688"/>
                  <a:pt x="848689" y="325106"/>
                  <a:pt x="860319" y="350336"/>
                </a:cubicBezTo>
                <a:cubicBezTo>
                  <a:pt x="874856" y="397195"/>
                  <a:pt x="889393" y="440449"/>
                  <a:pt x="938820" y="444054"/>
                </a:cubicBezTo>
                <a:cubicBezTo>
                  <a:pt x="1005692" y="451262"/>
                  <a:pt x="967894" y="422426"/>
                  <a:pt x="956265" y="386381"/>
                </a:cubicBezTo>
                <a:cubicBezTo>
                  <a:pt x="944635" y="346733"/>
                  <a:pt x="979525" y="335919"/>
                  <a:pt x="1002784" y="343127"/>
                </a:cubicBezTo>
                <a:cubicBezTo>
                  <a:pt x="1090008" y="375569"/>
                  <a:pt x="1180139" y="317897"/>
                  <a:pt x="1270270" y="364755"/>
                </a:cubicBezTo>
                <a:cubicBezTo>
                  <a:pt x="1247011" y="249411"/>
                  <a:pt x="1197583" y="198949"/>
                  <a:pt x="1092915" y="180926"/>
                </a:cubicBezTo>
                <a:cubicBezTo>
                  <a:pt x="1055118" y="177322"/>
                  <a:pt x="1014414" y="184530"/>
                  <a:pt x="979525" y="152090"/>
                </a:cubicBezTo>
                <a:cubicBezTo>
                  <a:pt x="959172" y="134068"/>
                  <a:pt x="938820" y="112441"/>
                  <a:pt x="953358" y="76396"/>
                </a:cubicBezTo>
                <a:cubicBezTo>
                  <a:pt x="962080" y="51165"/>
                  <a:pt x="985339" y="51165"/>
                  <a:pt x="1005692" y="58373"/>
                </a:cubicBezTo>
                <a:cubicBezTo>
                  <a:pt x="1090008" y="98023"/>
                  <a:pt x="1180139" y="108837"/>
                  <a:pt x="1267362" y="123254"/>
                </a:cubicBezTo>
                <a:cubicBezTo>
                  <a:pt x="1281900" y="126859"/>
                  <a:pt x="1296437" y="134068"/>
                  <a:pt x="1310975" y="98023"/>
                </a:cubicBezTo>
                <a:cubicBezTo>
                  <a:pt x="1260095" y="81803"/>
                  <a:pt x="1209941" y="62879"/>
                  <a:pt x="1159787" y="43505"/>
                </a:cubicBezTo>
                <a:close/>
              </a:path>
            </a:pathLst>
          </a:cu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a:extLst>
              <a:ext uri="{FF2B5EF4-FFF2-40B4-BE49-F238E27FC236}">
                <a16:creationId xmlns:a16="http://schemas.microsoft.com/office/drawing/2014/main" id="{347451CC-AAD5-2535-127A-577062DA66B4}"/>
              </a:ext>
            </a:extLst>
          </p:cNvPr>
          <p:cNvSpPr>
            <a:spLocks noGrp="1" noChangeArrowheads="1"/>
          </p:cNvSpPr>
          <p:nvPr>
            <p:ph type="title"/>
          </p:nvPr>
        </p:nvSpPr>
        <p:spPr>
          <a:xfrm>
            <a:off x="343930" y="555029"/>
            <a:ext cx="10515600" cy="781750"/>
          </a:xfrm>
        </p:spPr>
        <p:txBody>
          <a:bodyPr/>
          <a:lstStyle/>
          <a:p>
            <a:pPr eaLnBrk="1" hangingPunct="1"/>
            <a:r>
              <a:rPr lang="fi-FI" altLang="en-US" sz="2800" dirty="0"/>
              <a:t>SPR:N KIERTÄVÄ PÄIHDETYÖ FESTAREILLA</a:t>
            </a:r>
          </a:p>
        </p:txBody>
      </p:sp>
      <p:sp>
        <p:nvSpPr>
          <p:cNvPr id="20483" name="Rectangle 3">
            <a:extLst>
              <a:ext uri="{FF2B5EF4-FFF2-40B4-BE49-F238E27FC236}">
                <a16:creationId xmlns:a16="http://schemas.microsoft.com/office/drawing/2014/main" id="{88A4DDED-C70C-6BCA-C26D-FB29080B42D2}"/>
              </a:ext>
            </a:extLst>
          </p:cNvPr>
          <p:cNvSpPr>
            <a:spLocks noGrp="1" noChangeArrowheads="1"/>
          </p:cNvSpPr>
          <p:nvPr>
            <p:ph type="body" sz="quarter" idx="11"/>
          </p:nvPr>
        </p:nvSpPr>
        <p:spPr>
          <a:xfrm>
            <a:off x="838200" y="1775082"/>
            <a:ext cx="10515600" cy="2944813"/>
          </a:xfrm>
        </p:spPr>
        <p:txBody>
          <a:bodyPr/>
          <a:lstStyle/>
          <a:p>
            <a:pPr eaLnBrk="1" hangingPunct="1">
              <a:lnSpc>
                <a:spcPct val="90000"/>
              </a:lnSpc>
            </a:pPr>
            <a:r>
              <a:rPr lang="fi-FI" altLang="en-US" sz="2200" dirty="0"/>
              <a:t>Päihdetyön vapaaehtoiset kulkevat festarialueella aktiivisesti etsien kontaktia "bilettäjiin". He antavat Särkyvää-settejä, joissa on tietoa päihteistä, tukipalveluista, tarttuvista taudeista, ensiavusta. </a:t>
            </a:r>
          </a:p>
          <a:p>
            <a:pPr eaLnBrk="1" hangingPunct="1">
              <a:lnSpc>
                <a:spcPct val="90000"/>
              </a:lnSpc>
            </a:pPr>
            <a:r>
              <a:rPr lang="fi-FI" altLang="en-US" sz="2200" dirty="0"/>
              <a:t>Vapaaehtoiset herättelevät vahvasti päihtyneitä, ehkäisevät hyväksikäyttöä ja rikoksia, ohjaavat tukipalveluihin tai vaan tsemppaavat…</a:t>
            </a:r>
          </a:p>
          <a:p>
            <a:pPr eaLnBrk="1" hangingPunct="1">
              <a:lnSpc>
                <a:spcPct val="90000"/>
              </a:lnSpc>
              <a:buFont typeface="Times" panose="02020603050405020304" pitchFamily="18" charset="0"/>
              <a:buNone/>
            </a:pPr>
            <a:endParaRPr lang="fi-FI" altLang="en-US" sz="2200" dirty="0"/>
          </a:p>
          <a:p>
            <a:pPr eaLnBrk="1" hangingPunct="1">
              <a:lnSpc>
                <a:spcPct val="90000"/>
              </a:lnSpc>
            </a:pPr>
            <a:r>
              <a:rPr lang="fi-FI" altLang="en-US" sz="2200" dirty="0"/>
              <a:t>Moralisoimattomalla ja asiakaslähtöisellä vuorovaikutuksella pyritään vaikuttamaan asenteisiin, mahdollisesti kyseenalaistamaan päihdekäyttöä, tarvittaessa ohjaamaan tukipalveluihin ja vähentämään haittoja.</a:t>
            </a:r>
          </a:p>
          <a:p>
            <a:pPr eaLnBrk="1" hangingPunct="1">
              <a:lnSpc>
                <a:spcPct val="90000"/>
              </a:lnSpc>
            </a:pPr>
            <a:r>
              <a:rPr lang="fi-FI" altLang="en-US" sz="2200" dirty="0"/>
              <a:t>Juhlijoita tuetaan myös ahdistavissa olotiloissa. </a:t>
            </a:r>
          </a:p>
          <a:p>
            <a:pPr eaLnBrk="1" hangingPunct="1">
              <a:lnSpc>
                <a:spcPct val="90000"/>
              </a:lnSpc>
            </a:pPr>
            <a:endParaRPr lang="fi-FI" altLang="en-US"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Otsikko 1">
            <a:extLst>
              <a:ext uri="{FF2B5EF4-FFF2-40B4-BE49-F238E27FC236}">
                <a16:creationId xmlns:a16="http://schemas.microsoft.com/office/drawing/2014/main" id="{6C069CB7-42AD-234E-0270-1E8267BA7B15}"/>
              </a:ext>
            </a:extLst>
          </p:cNvPr>
          <p:cNvSpPr>
            <a:spLocks noGrp="1" noChangeArrowheads="1"/>
          </p:cNvSpPr>
          <p:nvPr>
            <p:ph type="title"/>
          </p:nvPr>
        </p:nvSpPr>
        <p:spPr>
          <a:xfrm>
            <a:off x="442784" y="616813"/>
            <a:ext cx="10515600" cy="781750"/>
          </a:xfrm>
        </p:spPr>
        <p:txBody>
          <a:bodyPr/>
          <a:lstStyle/>
          <a:p>
            <a:r>
              <a:rPr lang="fi-FI" altLang="fi-FI" b="1" dirty="0"/>
              <a:t>Selviämispisteet</a:t>
            </a:r>
          </a:p>
        </p:txBody>
      </p:sp>
      <p:sp>
        <p:nvSpPr>
          <p:cNvPr id="26627" name="Sisällön paikkamerkki 2">
            <a:extLst>
              <a:ext uri="{FF2B5EF4-FFF2-40B4-BE49-F238E27FC236}">
                <a16:creationId xmlns:a16="http://schemas.microsoft.com/office/drawing/2014/main" id="{874F9535-9A32-92A2-7B54-9B0893D5FEF5}"/>
              </a:ext>
            </a:extLst>
          </p:cNvPr>
          <p:cNvSpPr>
            <a:spLocks noGrp="1" noChangeArrowheads="1"/>
          </p:cNvSpPr>
          <p:nvPr>
            <p:ph type="body" sz="quarter" idx="11"/>
          </p:nvPr>
        </p:nvSpPr>
        <p:spPr>
          <a:xfrm>
            <a:off x="961768" y="1676229"/>
            <a:ext cx="10515600" cy="2944813"/>
          </a:xfrm>
        </p:spPr>
        <p:txBody>
          <a:bodyPr/>
          <a:lstStyle/>
          <a:p>
            <a:r>
              <a:rPr lang="fi-FI" altLang="fi-FI" dirty="0"/>
              <a:t>Selviämispiste on juhlijoille turvallinen paikka fyysisesti, psyykkisesti ja sosiaalisesti.</a:t>
            </a:r>
          </a:p>
          <a:p>
            <a:r>
              <a:rPr lang="fi-FI" altLang="fi-FI" dirty="0"/>
              <a:t>Selviämispisteen vapaaehtoiset:</a:t>
            </a:r>
          </a:p>
          <a:p>
            <a:pPr lvl="1"/>
            <a:r>
              <a:rPr lang="fi-FI" altLang="fi-FI" dirty="0"/>
              <a:t>Selviämispisteen johto</a:t>
            </a:r>
          </a:p>
          <a:p>
            <a:pPr lvl="1"/>
            <a:r>
              <a:rPr lang="fi-FI" altLang="fi-FI" dirty="0"/>
              <a:t>Ensiapuvastaava (EA-oikeudet)</a:t>
            </a:r>
          </a:p>
          <a:p>
            <a:pPr lvl="1"/>
            <a:r>
              <a:rPr lang="fi-FI" altLang="fi-FI" dirty="0"/>
              <a:t>Päihdepäivystäjäparit</a:t>
            </a:r>
            <a:br>
              <a:rPr lang="fi-FI" altLang="fi-FI" dirty="0"/>
            </a:br>
            <a:r>
              <a:rPr lang="fi-FI" altLang="fi-FI" dirty="0"/>
              <a:t>(toinen vastaanottaa tulijan ja toinen tuojan)</a:t>
            </a:r>
          </a:p>
          <a:p>
            <a:r>
              <a:rPr lang="fi-FI" altLang="fi-FI" dirty="0"/>
              <a:t>Seurataan autettavan vointia, keskustellaan </a:t>
            </a:r>
            <a:r>
              <a:rPr lang="fi-FI" altLang="fi-FI" dirty="0" err="1"/>
              <a:t>VarPu</a:t>
            </a:r>
            <a:r>
              <a:rPr lang="fi-FI" altLang="fi-FI" dirty="0"/>
              <a:t>-mallin mukaan motivoivaa haastattelua hyödyntäen ja varmistetaan, mihin lähtee</a:t>
            </a:r>
          </a:p>
          <a:p>
            <a:r>
              <a:rPr lang="fi-FI" altLang="fi-FI" dirty="0"/>
              <a:t>Alaikäisistä yhteys huoltajiin, tarvittaessa lastensuojeluilmoitukset</a:t>
            </a:r>
          </a:p>
          <a:p>
            <a:r>
              <a:rPr lang="fi-FI" altLang="fi-FI" dirty="0"/>
              <a:t>Vapauttaa merkittävästi viranomaisten resursseja</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a:extLst>
              <a:ext uri="{FF2B5EF4-FFF2-40B4-BE49-F238E27FC236}">
                <a16:creationId xmlns:a16="http://schemas.microsoft.com/office/drawing/2014/main" id="{B54BECA1-214C-F318-2F0A-1DE72C6C7D8E}"/>
              </a:ext>
            </a:extLst>
          </p:cNvPr>
          <p:cNvSpPr>
            <a:spLocks noGrp="1" noChangeArrowheads="1"/>
          </p:cNvSpPr>
          <p:nvPr>
            <p:ph type="title"/>
          </p:nvPr>
        </p:nvSpPr>
        <p:spPr>
          <a:xfrm>
            <a:off x="566351" y="427162"/>
            <a:ext cx="10515600" cy="781750"/>
          </a:xfrm>
        </p:spPr>
        <p:txBody>
          <a:bodyPr/>
          <a:lstStyle/>
          <a:p>
            <a:pPr eaLnBrk="1" hangingPunct="1"/>
            <a:r>
              <a:rPr lang="fi-FI" altLang="en-US" sz="2400" dirty="0"/>
              <a:t>MUUT OHJELMAT FESTAREILLA</a:t>
            </a:r>
          </a:p>
        </p:txBody>
      </p:sp>
      <p:sp>
        <p:nvSpPr>
          <p:cNvPr id="22531" name="Rectangle 3">
            <a:extLst>
              <a:ext uri="{FF2B5EF4-FFF2-40B4-BE49-F238E27FC236}">
                <a16:creationId xmlns:a16="http://schemas.microsoft.com/office/drawing/2014/main" id="{A5FF6C14-5287-FC7F-589A-B2C596CD5E99}"/>
              </a:ext>
            </a:extLst>
          </p:cNvPr>
          <p:cNvSpPr>
            <a:spLocks noGrp="1" noChangeArrowheads="1"/>
          </p:cNvSpPr>
          <p:nvPr>
            <p:ph type="body" sz="quarter" idx="11"/>
          </p:nvPr>
        </p:nvSpPr>
        <p:spPr>
          <a:xfrm>
            <a:off x="838200" y="1692876"/>
            <a:ext cx="10515600" cy="4312508"/>
          </a:xfrm>
        </p:spPr>
        <p:txBody>
          <a:bodyPr/>
          <a:lstStyle/>
          <a:p>
            <a:pPr eaLnBrk="1" hangingPunct="1"/>
            <a:r>
              <a:rPr lang="fi-FI" altLang="en-US" sz="2000" dirty="0"/>
              <a:t>Seksuaaliterveystyön vapaaehtoiset kiertävät ja keskustelevat seksistä ja seksuaalisuudesta. He antavat juhlijoille Kesäkumeja keskustelun ohessa.</a:t>
            </a:r>
          </a:p>
          <a:p>
            <a:pPr eaLnBrk="1" hangingPunct="1"/>
            <a:r>
              <a:rPr lang="fi-FI" altLang="en-US" sz="2000" dirty="0"/>
              <a:t>Kesäkumi-</a:t>
            </a:r>
            <a:r>
              <a:rPr lang="fi-FI" altLang="en-US" sz="2000" dirty="0" err="1"/>
              <a:t>kiskat</a:t>
            </a:r>
            <a:r>
              <a:rPr lang="fi-FI" altLang="en-US" sz="2000" dirty="0"/>
              <a:t> ovat osa Kesäkumi yhteistyötä </a:t>
            </a:r>
            <a:r>
              <a:rPr lang="fi-FI" altLang="en-US" sz="2000" dirty="0" err="1"/>
              <a:t>YleX:n</a:t>
            </a:r>
            <a:r>
              <a:rPr lang="fi-FI" altLang="en-US" sz="2000" dirty="0"/>
              <a:t> ja Syöpäjärjestön kanssa.</a:t>
            </a:r>
          </a:p>
          <a:p>
            <a:pPr eaLnBrk="1" hangingPunct="1"/>
            <a:r>
              <a:rPr lang="fi-FI" altLang="en-US" sz="2000" dirty="0"/>
              <a:t>2023 aloitettiin seksuaalisen häirinnän yhdyshenkilö -toiminta</a:t>
            </a:r>
          </a:p>
          <a:p>
            <a:pPr eaLnBrk="1" hangingPunct="1">
              <a:lnSpc>
                <a:spcPct val="80000"/>
              </a:lnSpc>
            </a:pPr>
            <a:endParaRPr lang="fi-FI" altLang="en-US" sz="2000" dirty="0"/>
          </a:p>
          <a:p>
            <a:pPr eaLnBrk="1" hangingPunct="1">
              <a:lnSpc>
                <a:spcPct val="80000"/>
              </a:lnSpc>
            </a:pPr>
            <a:r>
              <a:rPr lang="fi-FI" altLang="en-US" sz="2000" dirty="0"/>
              <a:t>Ensiapupäivystäjät vastaavat ensiavusta.</a:t>
            </a:r>
          </a:p>
          <a:p>
            <a:pPr eaLnBrk="1" hangingPunct="1">
              <a:lnSpc>
                <a:spcPct val="80000"/>
              </a:lnSpc>
            </a:pPr>
            <a:endParaRPr lang="fi-FI" altLang="en-US" sz="2000" dirty="0"/>
          </a:p>
          <a:p>
            <a:pPr eaLnBrk="1" hangingPunct="1">
              <a:lnSpc>
                <a:spcPct val="80000"/>
              </a:lnSpc>
            </a:pPr>
            <a:r>
              <a:rPr lang="fi-FI" altLang="en-US" sz="2000" dirty="0"/>
              <a:t>Henkisen tuen vapaaehtoiset auttavat erilaisissa ahdistavissa tilanteissa.</a:t>
            </a:r>
          </a:p>
          <a:p>
            <a:pPr eaLnBrk="1" hangingPunct="1">
              <a:lnSpc>
                <a:spcPct val="80000"/>
              </a:lnSpc>
            </a:pPr>
            <a:endParaRPr lang="fi-FI" altLang="en-US" sz="2000" dirty="0"/>
          </a:p>
          <a:p>
            <a:pPr eaLnBrk="1" hangingPunct="1">
              <a:buFont typeface="Times" panose="02020603050405020304" pitchFamily="18" charset="0"/>
              <a:buNone/>
            </a:pPr>
            <a:r>
              <a:rPr lang="fi-FI" altLang="en-US" sz="2000" dirty="0"/>
              <a:t>Kaikki tietävät jotain kaikesta ja ovat sitten erikoistuneet omaan toimintaansa. </a:t>
            </a:r>
            <a:br>
              <a:rPr lang="fi-FI" altLang="en-US" sz="2000" dirty="0"/>
            </a:br>
            <a:r>
              <a:rPr lang="fi-FI" altLang="en-US" sz="2000" b="1" dirty="0"/>
              <a:t>Yhteistyö on voimaa!</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a:extLst>
              <a:ext uri="{FF2B5EF4-FFF2-40B4-BE49-F238E27FC236}">
                <a16:creationId xmlns:a16="http://schemas.microsoft.com/office/drawing/2014/main" id="{8187827D-97DA-1B54-E040-75E7464332D1}"/>
              </a:ext>
            </a:extLst>
          </p:cNvPr>
          <p:cNvSpPr>
            <a:spLocks noGrp="1" noChangeArrowheads="1"/>
          </p:cNvSpPr>
          <p:nvPr>
            <p:ph type="title"/>
          </p:nvPr>
        </p:nvSpPr>
        <p:spPr>
          <a:xfrm>
            <a:off x="492211" y="364425"/>
            <a:ext cx="10515600" cy="781750"/>
          </a:xfrm>
        </p:spPr>
        <p:txBody>
          <a:bodyPr/>
          <a:lstStyle/>
          <a:p>
            <a:pPr eaLnBrk="1" hangingPunct="1"/>
            <a:r>
              <a:rPr lang="fi-FI" altLang="en-US" sz="2400" dirty="0"/>
              <a:t>MITEN PÄÄSEN FESTAREILLE?</a:t>
            </a:r>
          </a:p>
        </p:txBody>
      </p:sp>
      <p:sp>
        <p:nvSpPr>
          <p:cNvPr id="24579" name="Rectangle 3">
            <a:extLst>
              <a:ext uri="{FF2B5EF4-FFF2-40B4-BE49-F238E27FC236}">
                <a16:creationId xmlns:a16="http://schemas.microsoft.com/office/drawing/2014/main" id="{0763FAFC-927C-E5E4-7E3B-04504CFBF733}"/>
              </a:ext>
            </a:extLst>
          </p:cNvPr>
          <p:cNvSpPr>
            <a:spLocks noGrp="1" noChangeArrowheads="1"/>
          </p:cNvSpPr>
          <p:nvPr>
            <p:ph type="body" sz="quarter" idx="11"/>
          </p:nvPr>
        </p:nvSpPr>
        <p:spPr>
          <a:xfrm>
            <a:off x="652849" y="1602088"/>
            <a:ext cx="10515600" cy="2944813"/>
          </a:xfrm>
        </p:spPr>
        <p:txBody>
          <a:bodyPr/>
          <a:lstStyle/>
          <a:p>
            <a:pPr eaLnBrk="1" hangingPunct="1">
              <a:lnSpc>
                <a:spcPct val="90000"/>
              </a:lnSpc>
            </a:pPr>
            <a:r>
              <a:rPr lang="fi-FI" altLang="en-US" sz="2200" b="1" dirty="0"/>
              <a:t>Liity </a:t>
            </a:r>
            <a:r>
              <a:rPr lang="fi-FI" altLang="en-US" sz="2200" b="1" dirty="0" err="1"/>
              <a:t>Hupsiksessa</a:t>
            </a:r>
            <a:r>
              <a:rPr lang="fi-FI" altLang="en-US" sz="2200" b="1" dirty="0"/>
              <a:t> Selviämispiste ja Kiertävä terveyden edistäminen ryhmiin, kun olet suorittanut koko </a:t>
            </a:r>
            <a:r>
              <a:rPr lang="fi-FI" altLang="en-US" sz="2200" b="1" dirty="0" err="1"/>
              <a:t>VarPu</a:t>
            </a:r>
            <a:r>
              <a:rPr lang="fi-FI" altLang="en-US" sz="2200" b="1" dirty="0"/>
              <a:t>-kurssin</a:t>
            </a:r>
          </a:p>
          <a:p>
            <a:pPr eaLnBrk="1" hangingPunct="1">
              <a:lnSpc>
                <a:spcPct val="90000"/>
              </a:lnSpc>
            </a:pPr>
            <a:r>
              <a:rPr lang="fi-FI" altLang="en-US" sz="2200" dirty="0"/>
              <a:t>Ilmoittaudu festarilistalle bit.ly/festarit2024 Google </a:t>
            </a:r>
            <a:r>
              <a:rPr lang="fi-FI" altLang="en-US" sz="2200" dirty="0" err="1"/>
              <a:t>Drivessa</a:t>
            </a:r>
            <a:r>
              <a:rPr lang="fi-FI" altLang="en-US" sz="2200" dirty="0"/>
              <a:t> (linkki </a:t>
            </a:r>
            <a:r>
              <a:rPr lang="fi-FI" altLang="en-US" sz="2200" dirty="0" err="1"/>
              <a:t>RedNetissä</a:t>
            </a:r>
            <a:r>
              <a:rPr lang="fi-FI" altLang="en-US" sz="2200" dirty="0"/>
              <a:t>, </a:t>
            </a:r>
            <a:r>
              <a:rPr lang="fi-FI" altLang="en-US" sz="2200" dirty="0" err="1"/>
              <a:t>facebookissa</a:t>
            </a:r>
            <a:r>
              <a:rPr lang="fi-FI" altLang="en-US" sz="2200" dirty="0"/>
              <a:t> ja sähköpostilla ennen </a:t>
            </a:r>
            <a:r>
              <a:rPr lang="fi-FI" altLang="en-US" sz="2200" dirty="0" err="1"/>
              <a:t>festareita</a:t>
            </a:r>
            <a:r>
              <a:rPr lang="fi-FI" altLang="en-US" sz="2200" dirty="0"/>
              <a:t>)</a:t>
            </a:r>
          </a:p>
          <a:p>
            <a:pPr eaLnBrk="1" hangingPunct="1">
              <a:lnSpc>
                <a:spcPct val="90000"/>
              </a:lnSpc>
            </a:pPr>
            <a:r>
              <a:rPr lang="fi-FI" altLang="en-US" sz="2200" dirty="0"/>
              <a:t>Ilmoita halukkuudestasi festarikoordinaattoriharjoittelijalle: </a:t>
            </a:r>
            <a:r>
              <a:rPr lang="fi-FI" altLang="en-US" sz="2200" dirty="0">
                <a:hlinkClick r:id="rId3"/>
              </a:rPr>
              <a:t>festarit@punainenristi.fi</a:t>
            </a:r>
            <a:endParaRPr lang="fi-FI" altLang="en-US" sz="2200" dirty="0"/>
          </a:p>
          <a:p>
            <a:pPr eaLnBrk="1" hangingPunct="1">
              <a:lnSpc>
                <a:spcPct val="90000"/>
              </a:lnSpc>
            </a:pPr>
            <a:r>
              <a:rPr lang="fi-FI" altLang="en-US" sz="2200" dirty="0"/>
              <a:t>Avoimet tapahtumat näkyvät </a:t>
            </a:r>
            <a:r>
              <a:rPr lang="fi-FI" altLang="en-US" sz="2200" dirty="0" err="1"/>
              <a:t>Hupsiksessa</a:t>
            </a:r>
            <a:r>
              <a:rPr lang="fi-FI" altLang="en-US" sz="2200" dirty="0"/>
              <a:t> tai sitoutuneet saavat sähköpostiinsa tietoa tapahtumista, joissa on tarvetta päihdetyön </a:t>
            </a:r>
            <a:br>
              <a:rPr lang="fi-FI" altLang="en-US" sz="2200" dirty="0"/>
            </a:br>
            <a:r>
              <a:rPr lang="fi-FI" altLang="en-US" sz="2200" dirty="0"/>
              <a:t>vapaaehtoisille.</a:t>
            </a:r>
          </a:p>
          <a:p>
            <a:pPr eaLnBrk="1" hangingPunct="1">
              <a:lnSpc>
                <a:spcPct val="90000"/>
              </a:lnSpc>
            </a:pPr>
            <a:endParaRPr lang="fi-FI" altLang="en-US" sz="2000" dirty="0"/>
          </a:p>
          <a:p>
            <a:pPr eaLnBrk="1" hangingPunct="1">
              <a:lnSpc>
                <a:spcPct val="90000"/>
              </a:lnSpc>
            </a:pPr>
            <a:r>
              <a:rPr lang="fi-FI" altLang="en-US" sz="2000" dirty="0"/>
              <a:t>Voit ilmoittautua myös alueen ensiapuryhmän vetäjälle.</a:t>
            </a:r>
          </a:p>
        </p:txBody>
      </p:sp>
      <p:pic>
        <p:nvPicPr>
          <p:cNvPr id="24581" name="Kuva 2">
            <a:extLst>
              <a:ext uri="{FF2B5EF4-FFF2-40B4-BE49-F238E27FC236}">
                <a16:creationId xmlns:a16="http://schemas.microsoft.com/office/drawing/2014/main" id="{760C2A52-476B-4C82-C05D-1991BF5640BB}"/>
              </a:ext>
            </a:extLst>
          </p:cNvPr>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7576752" y="4240706"/>
            <a:ext cx="3184525" cy="2030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a:extLst>
              <a:ext uri="{FF2B5EF4-FFF2-40B4-BE49-F238E27FC236}">
                <a16:creationId xmlns:a16="http://schemas.microsoft.com/office/drawing/2014/main" id="{BB2DA9D3-7991-D9DE-5774-0187102E6B59}"/>
              </a:ext>
            </a:extLst>
          </p:cNvPr>
          <p:cNvSpPr>
            <a:spLocks noGrp="1" noChangeArrowheads="1"/>
          </p:cNvSpPr>
          <p:nvPr>
            <p:ph type="title"/>
          </p:nvPr>
        </p:nvSpPr>
        <p:spPr>
          <a:xfrm>
            <a:off x="541638" y="427162"/>
            <a:ext cx="10515600" cy="781750"/>
          </a:xfrm>
        </p:spPr>
        <p:txBody>
          <a:bodyPr/>
          <a:lstStyle/>
          <a:p>
            <a:pPr eaLnBrk="1" hangingPunct="1"/>
            <a:r>
              <a:rPr lang="fi-FI" altLang="en-US" b="1" dirty="0"/>
              <a:t>Lisätietoja:</a:t>
            </a:r>
          </a:p>
        </p:txBody>
      </p:sp>
      <p:sp>
        <p:nvSpPr>
          <p:cNvPr id="39939" name="Rectangle 3">
            <a:extLst>
              <a:ext uri="{FF2B5EF4-FFF2-40B4-BE49-F238E27FC236}">
                <a16:creationId xmlns:a16="http://schemas.microsoft.com/office/drawing/2014/main" id="{C7713FAB-1C71-6429-C88A-1D392CB99D79}"/>
              </a:ext>
            </a:extLst>
          </p:cNvPr>
          <p:cNvSpPr>
            <a:spLocks noGrp="1" noChangeArrowheads="1"/>
          </p:cNvSpPr>
          <p:nvPr>
            <p:ph type="body" sz="quarter" idx="11"/>
          </p:nvPr>
        </p:nvSpPr>
        <p:spPr>
          <a:xfrm>
            <a:off x="1048265" y="1317882"/>
            <a:ext cx="10515600" cy="2944813"/>
          </a:xfrm>
        </p:spPr>
        <p:txBody>
          <a:bodyPr/>
          <a:lstStyle/>
          <a:p>
            <a:pPr eaLnBrk="1" hangingPunct="1">
              <a:lnSpc>
                <a:spcPct val="90000"/>
              </a:lnSpc>
            </a:pPr>
            <a:endParaRPr lang="fi-FI" altLang="en-US" sz="1200" b="1" dirty="0">
              <a:hlinkClick r:id="rId3"/>
            </a:endParaRPr>
          </a:p>
          <a:p>
            <a:pPr eaLnBrk="1" hangingPunct="1">
              <a:lnSpc>
                <a:spcPct val="90000"/>
              </a:lnSpc>
            </a:pPr>
            <a:r>
              <a:rPr lang="fi-FI" altLang="en-US" sz="1800" b="1" dirty="0">
                <a:hlinkClick r:id="rId4"/>
              </a:rPr>
              <a:t>https://www.punainenristi.fi/vapaaehtoiseksi/terveytta-edistamaan/</a:t>
            </a:r>
            <a:endParaRPr lang="fi-FI" altLang="en-US" sz="1800" b="1" dirty="0"/>
          </a:p>
          <a:p>
            <a:pPr eaLnBrk="1" hangingPunct="1">
              <a:lnSpc>
                <a:spcPct val="90000"/>
              </a:lnSpc>
            </a:pPr>
            <a:r>
              <a:rPr lang="fi-FI" altLang="en-US" sz="2000" dirty="0"/>
              <a:t>Facebook (SPR päihdetyö, alueellisten toimintaryhmien omat sivut, SPR festarityö (festareille päihdetyötä tekemään meneville))</a:t>
            </a:r>
          </a:p>
          <a:p>
            <a:pPr eaLnBrk="1" hangingPunct="1">
              <a:lnSpc>
                <a:spcPct val="90000"/>
              </a:lnSpc>
            </a:pPr>
            <a:r>
              <a:rPr lang="fi-FI" altLang="en-US" sz="2000" dirty="0" err="1"/>
              <a:t>Rednet</a:t>
            </a:r>
            <a:r>
              <a:rPr lang="fi-FI" altLang="en-US" sz="2000" dirty="0"/>
              <a:t> (päihdetyö, kouluttajat, festarityö, Terveyden edistäminen)</a:t>
            </a:r>
          </a:p>
          <a:p>
            <a:pPr eaLnBrk="1" hangingPunct="1">
              <a:lnSpc>
                <a:spcPct val="90000"/>
              </a:lnSpc>
            </a:pPr>
            <a:endParaRPr lang="fi-FI" altLang="en-US" sz="2000" dirty="0"/>
          </a:p>
          <a:p>
            <a:pPr eaLnBrk="1" hangingPunct="1">
              <a:lnSpc>
                <a:spcPct val="90000"/>
              </a:lnSpc>
            </a:pPr>
            <a:r>
              <a:rPr lang="fi-FI" altLang="en-US" sz="2000" dirty="0"/>
              <a:t>Twitter (</a:t>
            </a:r>
            <a:r>
              <a:rPr lang="fi-FI" altLang="en-US" sz="2000" dirty="0" err="1"/>
              <a:t>SPR_paihdetyo</a:t>
            </a:r>
            <a:r>
              <a:rPr lang="fi-FI" altLang="en-US" sz="2000" dirty="0"/>
              <a:t>), Instagram (</a:t>
            </a:r>
            <a:r>
              <a:rPr lang="fi-FI" altLang="en-US" sz="2000" dirty="0" err="1"/>
              <a:t>sprpaihde</a:t>
            </a:r>
            <a:r>
              <a:rPr lang="fi-FI" altLang="en-US" sz="2000" dirty="0"/>
              <a:t>)</a:t>
            </a:r>
          </a:p>
          <a:p>
            <a:pPr eaLnBrk="1" hangingPunct="1">
              <a:lnSpc>
                <a:spcPct val="90000"/>
              </a:lnSpc>
            </a:pPr>
            <a:endParaRPr lang="fi-FI" altLang="en-US" sz="2000" dirty="0"/>
          </a:p>
          <a:p>
            <a:pPr eaLnBrk="1" hangingPunct="1">
              <a:lnSpc>
                <a:spcPct val="90000"/>
              </a:lnSpc>
            </a:pPr>
            <a:r>
              <a:rPr lang="fi-FI" altLang="en-US" sz="2000" dirty="0"/>
              <a:t>Rekisteröidy myös Omaan, niin saat </a:t>
            </a:r>
            <a:r>
              <a:rPr lang="fi-FI" altLang="en-US" sz="2000"/>
              <a:t>tietoa koulutuksista, </a:t>
            </a:r>
            <a:r>
              <a:rPr lang="fi-FI" altLang="en-US" sz="2000" dirty="0"/>
              <a:t>ja voit liittyä </a:t>
            </a:r>
            <a:r>
              <a:rPr lang="fi-FI" altLang="en-US" sz="2000" u="sng" dirty="0"/>
              <a:t>verkkoryhmään</a:t>
            </a:r>
            <a:r>
              <a:rPr lang="fi-FI" altLang="en-US" sz="2000" dirty="0"/>
              <a:t>.</a:t>
            </a:r>
          </a:p>
          <a:p>
            <a:pPr eaLnBrk="1" hangingPunct="1">
              <a:lnSpc>
                <a:spcPct val="90000"/>
              </a:lnSpc>
            </a:pPr>
            <a:r>
              <a:rPr lang="fi-FI" altLang="en-US" sz="2000" dirty="0"/>
              <a:t>Hae jäsenyys </a:t>
            </a:r>
            <a:r>
              <a:rPr lang="fi-FI" altLang="en-US" sz="2000" dirty="0" err="1"/>
              <a:t>Hupsiksessa</a:t>
            </a:r>
            <a:r>
              <a:rPr lang="fi-FI" altLang="en-US" sz="2000" dirty="0"/>
              <a:t> selviämispisteet ja kiertävä terveyden edistäminen ryhmiin</a:t>
            </a:r>
          </a:p>
          <a:p>
            <a:pPr eaLnBrk="1" hangingPunct="1">
              <a:lnSpc>
                <a:spcPct val="90000"/>
              </a:lnSpc>
              <a:buFont typeface="Times" panose="02020603050405020304" pitchFamily="18" charset="0"/>
              <a:buNone/>
            </a:pPr>
            <a:r>
              <a:rPr lang="fi-FI" altLang="en-US" sz="2000" dirty="0"/>
              <a:t>…tai osastojen terveyden edistämisen yhteyshlöt, piiritoimistojen yhdyshlöt ja keskustoimistossa Ensiaputoiminnan ja päihdetyön suunnittelija, Kati Laitila.</a:t>
            </a:r>
          </a:p>
          <a:p>
            <a:pPr eaLnBrk="1" hangingPunct="1">
              <a:lnSpc>
                <a:spcPct val="90000"/>
              </a:lnSpc>
            </a:pPr>
            <a:endParaRPr lang="fi-FI" altLang="en-US" sz="2100" dirty="0"/>
          </a:p>
          <a:p>
            <a:pPr eaLnBrk="1" hangingPunct="1">
              <a:lnSpc>
                <a:spcPct val="90000"/>
              </a:lnSpc>
            </a:pPr>
            <a:endParaRPr lang="fi-FI" altLang="en-US" sz="2100"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Otsikko 2">
            <a:extLst>
              <a:ext uri="{FF2B5EF4-FFF2-40B4-BE49-F238E27FC236}">
                <a16:creationId xmlns:a16="http://schemas.microsoft.com/office/drawing/2014/main" id="{965FA91B-AF59-F146-9AE7-C25E19272778}"/>
              </a:ext>
            </a:extLst>
          </p:cNvPr>
          <p:cNvSpPr>
            <a:spLocks noGrp="1" noChangeArrowheads="1"/>
          </p:cNvSpPr>
          <p:nvPr>
            <p:ph type="ctrTitle"/>
          </p:nvPr>
        </p:nvSpPr>
        <p:spPr>
          <a:xfrm>
            <a:off x="1153298" y="790832"/>
            <a:ext cx="9144000" cy="2023916"/>
          </a:xfrm>
        </p:spPr>
        <p:txBody>
          <a:bodyPr/>
          <a:lstStyle/>
          <a:p>
            <a:r>
              <a:rPr lang="fi-FI" altLang="en-US" dirty="0"/>
              <a:t>  Päihdetyötä vapaaehtoisena</a:t>
            </a:r>
          </a:p>
        </p:txBody>
      </p:sp>
      <p:pic>
        <p:nvPicPr>
          <p:cNvPr id="41987" name="Kuva 1">
            <a:extLst>
              <a:ext uri="{FF2B5EF4-FFF2-40B4-BE49-F238E27FC236}">
                <a16:creationId xmlns:a16="http://schemas.microsoft.com/office/drawing/2014/main" id="{97132BA0-9FC2-44F0-2411-69A35326A375}"/>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1734251" y="3588951"/>
            <a:ext cx="8723497" cy="22063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a:extLst>
              <a:ext uri="{FF2B5EF4-FFF2-40B4-BE49-F238E27FC236}">
                <a16:creationId xmlns:a16="http://schemas.microsoft.com/office/drawing/2014/main" id="{9E6ED368-A697-2BF9-D998-21AAF26C3631}"/>
              </a:ext>
            </a:extLst>
          </p:cNvPr>
          <p:cNvSpPr>
            <a:spLocks noGrp="1" noChangeArrowheads="1"/>
          </p:cNvSpPr>
          <p:nvPr>
            <p:ph type="title"/>
          </p:nvPr>
        </p:nvSpPr>
        <p:spPr/>
        <p:txBody>
          <a:bodyPr/>
          <a:lstStyle/>
          <a:p>
            <a:pPr eaLnBrk="1" hangingPunct="1"/>
            <a:r>
              <a:rPr lang="fi-FI" altLang="en-US" b="1"/>
              <a:t>Päihdetyötä vapaaehtoisena</a:t>
            </a:r>
          </a:p>
        </p:txBody>
      </p:sp>
      <p:sp>
        <p:nvSpPr>
          <p:cNvPr id="44035" name="Rectangle 3">
            <a:extLst>
              <a:ext uri="{FF2B5EF4-FFF2-40B4-BE49-F238E27FC236}">
                <a16:creationId xmlns:a16="http://schemas.microsoft.com/office/drawing/2014/main" id="{D445A7A0-DD16-DF31-7981-1CEEA78C098D}"/>
              </a:ext>
            </a:extLst>
          </p:cNvPr>
          <p:cNvSpPr>
            <a:spLocks noGrp="1" noChangeArrowheads="1"/>
          </p:cNvSpPr>
          <p:nvPr>
            <p:ph type="body" sz="quarter" idx="11"/>
          </p:nvPr>
        </p:nvSpPr>
        <p:spPr/>
        <p:txBody>
          <a:bodyPr/>
          <a:lstStyle/>
          <a:p>
            <a:pPr eaLnBrk="1" hangingPunct="1"/>
            <a:r>
              <a:rPr lang="fi-FI" altLang="en-US"/>
              <a:t>Erityisesti päihdetyössä sinun tulee tunnistaa omat ennakkoluulosi ja asenteesi (näkyvät tahtomattakin</a:t>
            </a:r>
            <a:r>
              <a:rPr lang="fi-FI" altLang="en-US">
                <a:sym typeface="Wingdings" panose="05000000000000000000" pitchFamily="2" charset="2"/>
              </a:rPr>
              <a:t>).</a:t>
            </a:r>
            <a:endParaRPr lang="fi-FI" altLang="en-US"/>
          </a:p>
          <a:p>
            <a:pPr eaLnBrk="1" hangingPunct="1"/>
            <a:r>
              <a:rPr lang="fi-FI" altLang="en-US"/>
              <a:t>Sinun tulee tietää myös omat rajasi ja kunnioittaa niitä tai laajentaa rajojasi tietoisesti.</a:t>
            </a:r>
          </a:p>
          <a:p>
            <a:pPr eaLnBrk="1" hangingPunct="1"/>
            <a:r>
              <a:rPr lang="fi-FI" altLang="en-US"/>
              <a:t>Tue myös kanssavapaaehtoisiasi.</a:t>
            </a:r>
          </a:p>
          <a:p>
            <a:pPr eaLnBrk="1" hangingPunct="1"/>
            <a:r>
              <a:rPr lang="fi-FI" altLang="en-US"/>
              <a:t>Huolehdi itsestäsi.</a:t>
            </a:r>
          </a:p>
          <a:p>
            <a:pPr eaLnBrk="1" hangingPunct="1"/>
            <a:r>
              <a:rPr lang="fi-FI" altLang="en-US"/>
              <a:t>Vapaaehtoisena olet oikeutettu ammatilliseen ohjaukseen ja tukeen. Pyydä sitä aina tarvittaessa.</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noChangeArrowheads="1"/>
          </p:cNvSpPr>
          <p:nvPr>
            <p:ph type="title"/>
          </p:nvPr>
        </p:nvSpPr>
        <p:spPr>
          <a:xfrm>
            <a:off x="287482" y="371925"/>
            <a:ext cx="10515600" cy="781750"/>
          </a:xfrm>
        </p:spPr>
        <p:txBody>
          <a:bodyPr/>
          <a:lstStyle/>
          <a:p>
            <a:r>
              <a:rPr lang="fi-FI" b="1" dirty="0"/>
              <a:t>Ohjelman ydin</a:t>
            </a:r>
          </a:p>
        </p:txBody>
      </p:sp>
      <p:sp>
        <p:nvSpPr>
          <p:cNvPr id="45059" name="Rectangle 3"/>
          <p:cNvSpPr>
            <a:spLocks noGrp="1" noChangeArrowheads="1"/>
          </p:cNvSpPr>
          <p:nvPr>
            <p:ph type="body" sz="quarter" idx="11"/>
          </p:nvPr>
        </p:nvSpPr>
        <p:spPr>
          <a:xfrm>
            <a:off x="1351252" y="1153675"/>
            <a:ext cx="10515600" cy="5011304"/>
          </a:xfrm>
        </p:spPr>
        <p:txBody>
          <a:bodyPr/>
          <a:lstStyle/>
          <a:p>
            <a:pPr eaLnBrk="1" hangingPunct="1">
              <a:buNone/>
            </a:pPr>
            <a:r>
              <a:rPr lang="en-US" sz="1814" b="1" dirty="0" err="1"/>
              <a:t>Ohjelman</a:t>
            </a:r>
            <a:r>
              <a:rPr lang="en-US" sz="1814" b="1" dirty="0"/>
              <a:t> </a:t>
            </a:r>
            <a:r>
              <a:rPr lang="en-US" sz="1814" b="1" dirty="0" err="1"/>
              <a:t>visio</a:t>
            </a:r>
            <a:r>
              <a:rPr lang="en-US" sz="1814" b="1" dirty="0"/>
              <a:t>:</a:t>
            </a:r>
          </a:p>
          <a:p>
            <a:pPr eaLnBrk="1" hangingPunct="1"/>
            <a:r>
              <a:rPr lang="fi-FI" sz="1814" dirty="0"/>
              <a:t>Ihmiset tunnistavat päihteiden käytön haitalliset vaikutukset ja osaavat edistää terveyttä tukevia valintoja omassa toimintaympäristössään.</a:t>
            </a:r>
          </a:p>
          <a:p>
            <a:pPr>
              <a:spcAft>
                <a:spcPts val="544"/>
              </a:spcAft>
            </a:pPr>
            <a:r>
              <a:rPr lang="fi-FI" sz="1814" dirty="0"/>
              <a:t>Tietoisuuden kasvu vähentää kokeilukäyttöä, rohkaisee puheeksi ottamiseen, vähentää päihteiden käytön haittoja ja ohjaa hakemaan tarvittaessa tukea.</a:t>
            </a:r>
          </a:p>
          <a:p>
            <a:pPr eaLnBrk="1" hangingPunct="1">
              <a:buNone/>
            </a:pPr>
            <a:r>
              <a:rPr lang="fi-FI" sz="1814" b="1" dirty="0"/>
              <a:t>T</a:t>
            </a:r>
            <a:r>
              <a:rPr lang="en-US" sz="1814" b="1" dirty="0" err="1"/>
              <a:t>avoitteena</a:t>
            </a:r>
            <a:r>
              <a:rPr lang="en-US" sz="1814" b="1" dirty="0"/>
              <a:t>:</a:t>
            </a:r>
            <a:endParaRPr lang="fi-FI" sz="1814" b="1" dirty="0"/>
          </a:p>
          <a:p>
            <a:pPr eaLnBrk="1" hangingPunct="1"/>
            <a:r>
              <a:rPr lang="fi-FI" sz="1814" dirty="0"/>
              <a:t>Ehkäistä päihteiden kokeilua/käyttöä ja vähentää päihdehaittoja</a:t>
            </a:r>
          </a:p>
          <a:p>
            <a:pPr eaLnBrk="1" hangingPunct="1"/>
            <a:r>
              <a:rPr lang="fi-FI" sz="1814" dirty="0"/>
              <a:t>Tukea muutokseen päihdeasenteissa ja –käyttäytymisessä </a:t>
            </a:r>
          </a:p>
          <a:p>
            <a:pPr eaLnBrk="1" hangingPunct="1"/>
            <a:r>
              <a:rPr lang="fi-FI" sz="1814" dirty="0"/>
              <a:t>Tukea huonoimmassa asemassa ja riskiryhmässä olevia</a:t>
            </a:r>
          </a:p>
          <a:p>
            <a:pPr eaLnBrk="1" hangingPunct="1"/>
            <a:endParaRPr lang="fi-FI" sz="816" dirty="0"/>
          </a:p>
          <a:p>
            <a:pPr eaLnBrk="1" hangingPunct="1">
              <a:buNone/>
            </a:pPr>
            <a:r>
              <a:rPr lang="fi-FI" sz="1814" b="1" dirty="0"/>
              <a:t>Tunnusmerkkejä:</a:t>
            </a:r>
          </a:p>
          <a:p>
            <a:pPr marL="0" indent="0">
              <a:lnSpc>
                <a:spcPct val="100000"/>
              </a:lnSpc>
              <a:buNone/>
            </a:pPr>
            <a:r>
              <a:rPr lang="fi-FI" sz="1600" dirty="0"/>
              <a:t>Integrointi SPR:n toimintamuotoihin</a:t>
            </a:r>
            <a:br>
              <a:rPr lang="fi-FI" sz="1600" dirty="0"/>
            </a:br>
            <a:r>
              <a:rPr lang="fi-FI" sz="1600" dirty="0"/>
              <a:t>Vapaaehtoisten toimintaa, kustannustehokasta</a:t>
            </a:r>
            <a:br>
              <a:rPr lang="fi-FI" sz="1600" dirty="0"/>
            </a:br>
            <a:r>
              <a:rPr lang="fi-FI" sz="1600" dirty="0"/>
              <a:t>Varhaisnuorista ikäihmisiin</a:t>
            </a:r>
            <a:br>
              <a:rPr lang="fi-FI" sz="1600" dirty="0"/>
            </a:br>
            <a:r>
              <a:rPr lang="fi-FI" sz="1600" dirty="0"/>
              <a:t>Helsingistä Tornioon</a:t>
            </a:r>
            <a:br>
              <a:rPr lang="fi-FI" sz="1600" dirty="0"/>
            </a:br>
            <a:r>
              <a:rPr lang="fi-FI" sz="1600" dirty="0"/>
              <a:t>Varhaisen Puuttumisen saralla hyvin vähän muita toimijoita</a:t>
            </a:r>
          </a:p>
          <a:p>
            <a:pPr eaLnBrk="1" hangingPunct="1"/>
            <a:endParaRPr lang="fi-FI" sz="1905" dirty="0"/>
          </a:p>
          <a:p>
            <a:pPr eaLnBrk="1" hangingPunct="1"/>
            <a:endParaRPr lang="fi-FI" sz="1905" dirty="0"/>
          </a:p>
        </p:txBody>
      </p:sp>
    </p:spTree>
  </p:cSld>
  <p:clrMapOvr>
    <a:masterClrMapping/>
  </p:clrMapOvr>
  <p:transition spd="slow">
    <p:wipe/>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AutoShape 2">
            <a:extLst>
              <a:ext uri="{FF2B5EF4-FFF2-40B4-BE49-F238E27FC236}">
                <a16:creationId xmlns:a16="http://schemas.microsoft.com/office/drawing/2014/main" id="{3579AF8F-6EC4-39A7-17D1-3C598458D021}"/>
              </a:ext>
            </a:extLst>
          </p:cNvPr>
          <p:cNvSpPr>
            <a:spLocks noChangeArrowheads="1"/>
          </p:cNvSpPr>
          <p:nvPr/>
        </p:nvSpPr>
        <p:spPr bwMode="auto">
          <a:xfrm>
            <a:off x="3733800" y="1524000"/>
            <a:ext cx="5029200" cy="3200400"/>
          </a:xfrm>
          <a:prstGeom prst="triangle">
            <a:avLst>
              <a:gd name="adj" fmla="val 50000"/>
            </a:avLst>
          </a:prstGeom>
          <a:solidFill>
            <a:schemeClr val="accent1"/>
          </a:solidFill>
          <a:ln w="9525">
            <a:solidFill>
              <a:schemeClr val="tx1"/>
            </a:solidFill>
            <a:miter lim="800000"/>
            <a:headEnd/>
            <a:tailEnd/>
          </a:ln>
        </p:spPr>
        <p:txBody>
          <a:bodyPr wrap="none" anchor="ctr"/>
          <a:lstStyle>
            <a:lvl1pPr>
              <a:spcBef>
                <a:spcPct val="20000"/>
              </a:spcBef>
              <a:buClr>
                <a:schemeClr val="accent2"/>
              </a:buClr>
              <a:buFont typeface="Times" panose="02020603050405020304" pitchFamily="18" charset="0"/>
              <a:buChar char="•"/>
              <a:defRPr sz="2500">
                <a:solidFill>
                  <a:schemeClr val="tx1"/>
                </a:solidFill>
                <a:latin typeface="Verdana" panose="020B0604030504040204" pitchFamily="34" charset="0"/>
              </a:defRPr>
            </a:lvl1pPr>
            <a:lvl2pPr marL="742950" indent="-285750">
              <a:spcBef>
                <a:spcPct val="20000"/>
              </a:spcBef>
              <a:buClr>
                <a:schemeClr val="accent2"/>
              </a:buClr>
              <a:buFont typeface="Times" panose="02020603050405020304" pitchFamily="18" charset="0"/>
              <a:buChar char="•"/>
              <a:defRPr sz="2100">
                <a:solidFill>
                  <a:schemeClr val="tx1"/>
                </a:solidFill>
                <a:latin typeface="Verdana" panose="020B0604030504040204" pitchFamily="34" charset="0"/>
              </a:defRPr>
            </a:lvl2pPr>
            <a:lvl3pPr marL="1143000" indent="-228600">
              <a:spcBef>
                <a:spcPct val="20000"/>
              </a:spcBef>
              <a:buClr>
                <a:schemeClr val="accent2"/>
              </a:buClr>
              <a:buFont typeface="Times" panose="02020603050405020304" pitchFamily="18" charset="0"/>
              <a:buChar char="•"/>
              <a:defRPr>
                <a:solidFill>
                  <a:schemeClr val="tx1"/>
                </a:solidFill>
                <a:latin typeface="Verdana" panose="020B0604030504040204" pitchFamily="34" charset="0"/>
              </a:defRPr>
            </a:lvl3pPr>
            <a:lvl4pPr marL="1600200" indent="-228600">
              <a:spcBef>
                <a:spcPct val="20000"/>
              </a:spcBef>
              <a:buClr>
                <a:schemeClr val="accent2"/>
              </a:buClr>
              <a:buFont typeface="Times" panose="02020603050405020304" pitchFamily="18" charset="0"/>
              <a:buChar char="•"/>
              <a:defRPr sz="1400">
                <a:solidFill>
                  <a:schemeClr val="tx1"/>
                </a:solidFill>
                <a:latin typeface="Verdana" panose="020B0604030504040204" pitchFamily="34" charset="0"/>
              </a:defRPr>
            </a:lvl4pPr>
            <a:lvl5pPr marL="2057400" indent="-228600">
              <a:spcBef>
                <a:spcPct val="20000"/>
              </a:spcBef>
              <a:buClr>
                <a:schemeClr val="accent2"/>
              </a:buClr>
              <a:buFont typeface="Times" panose="02020603050405020304" pitchFamily="18" charset="0"/>
              <a:buChar char="•"/>
              <a:defRPr sz="11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accent2"/>
              </a:buClr>
              <a:buFont typeface="Times" panose="02020603050405020304" pitchFamily="18" charset="0"/>
              <a:buChar char="•"/>
              <a:defRPr sz="11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accent2"/>
              </a:buClr>
              <a:buFont typeface="Times" panose="02020603050405020304" pitchFamily="18" charset="0"/>
              <a:buChar char="•"/>
              <a:defRPr sz="11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accent2"/>
              </a:buClr>
              <a:buFont typeface="Times" panose="02020603050405020304" pitchFamily="18" charset="0"/>
              <a:buChar char="•"/>
              <a:defRPr sz="11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accent2"/>
              </a:buClr>
              <a:buFont typeface="Times" panose="02020603050405020304" pitchFamily="18" charset="0"/>
              <a:buChar char="•"/>
              <a:defRPr sz="1100">
                <a:solidFill>
                  <a:schemeClr val="tx1"/>
                </a:solidFill>
                <a:latin typeface="Verdana" panose="020B0604030504040204" pitchFamily="34" charset="0"/>
              </a:defRPr>
            </a:lvl9pPr>
          </a:lstStyle>
          <a:p>
            <a:pPr eaLnBrk="1" hangingPunct="1">
              <a:spcBef>
                <a:spcPct val="0"/>
              </a:spcBef>
              <a:buClrTx/>
              <a:buFontTx/>
              <a:buNone/>
            </a:pPr>
            <a:endParaRPr lang="en-US" altLang="en-US" sz="1800">
              <a:latin typeface="Arial" panose="020B0604020202020204" pitchFamily="34" charset="0"/>
            </a:endParaRPr>
          </a:p>
        </p:txBody>
      </p:sp>
      <p:sp>
        <p:nvSpPr>
          <p:cNvPr id="46083" name="Text Box 3">
            <a:extLst>
              <a:ext uri="{FF2B5EF4-FFF2-40B4-BE49-F238E27FC236}">
                <a16:creationId xmlns:a16="http://schemas.microsoft.com/office/drawing/2014/main" id="{A9F4A4F0-A03B-4C07-5BE8-06A0C51C6858}"/>
              </a:ext>
            </a:extLst>
          </p:cNvPr>
          <p:cNvSpPr txBox="1">
            <a:spLocks noChangeArrowheads="1"/>
          </p:cNvSpPr>
          <p:nvPr/>
        </p:nvSpPr>
        <p:spPr bwMode="auto">
          <a:xfrm>
            <a:off x="5257800" y="914400"/>
            <a:ext cx="205740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08" tIns="45704" rIns="91408" bIns="45704">
            <a:spAutoFit/>
          </a:bodyPr>
          <a:lstStyle>
            <a:lvl1pPr>
              <a:spcBef>
                <a:spcPct val="20000"/>
              </a:spcBef>
              <a:buClr>
                <a:schemeClr val="accent2"/>
              </a:buClr>
              <a:buFont typeface="Times" panose="02020603050405020304" pitchFamily="18" charset="0"/>
              <a:buChar char="•"/>
              <a:defRPr sz="2500">
                <a:solidFill>
                  <a:schemeClr val="tx1"/>
                </a:solidFill>
                <a:latin typeface="Verdana" panose="020B0604030504040204" pitchFamily="34" charset="0"/>
              </a:defRPr>
            </a:lvl1pPr>
            <a:lvl2pPr marL="742950" indent="-285750">
              <a:spcBef>
                <a:spcPct val="20000"/>
              </a:spcBef>
              <a:buClr>
                <a:schemeClr val="accent2"/>
              </a:buClr>
              <a:buFont typeface="Times" panose="02020603050405020304" pitchFamily="18" charset="0"/>
              <a:buChar char="•"/>
              <a:defRPr sz="2100">
                <a:solidFill>
                  <a:schemeClr val="tx1"/>
                </a:solidFill>
                <a:latin typeface="Verdana" panose="020B0604030504040204" pitchFamily="34" charset="0"/>
              </a:defRPr>
            </a:lvl2pPr>
            <a:lvl3pPr marL="1143000" indent="-228600">
              <a:spcBef>
                <a:spcPct val="20000"/>
              </a:spcBef>
              <a:buClr>
                <a:schemeClr val="accent2"/>
              </a:buClr>
              <a:buFont typeface="Times" panose="02020603050405020304" pitchFamily="18" charset="0"/>
              <a:buChar char="•"/>
              <a:defRPr>
                <a:solidFill>
                  <a:schemeClr val="tx1"/>
                </a:solidFill>
                <a:latin typeface="Verdana" panose="020B0604030504040204" pitchFamily="34" charset="0"/>
              </a:defRPr>
            </a:lvl3pPr>
            <a:lvl4pPr marL="1600200" indent="-228600">
              <a:spcBef>
                <a:spcPct val="20000"/>
              </a:spcBef>
              <a:buClr>
                <a:schemeClr val="accent2"/>
              </a:buClr>
              <a:buFont typeface="Times" panose="02020603050405020304" pitchFamily="18" charset="0"/>
              <a:buChar char="•"/>
              <a:defRPr sz="1400">
                <a:solidFill>
                  <a:schemeClr val="tx1"/>
                </a:solidFill>
                <a:latin typeface="Verdana" panose="020B0604030504040204" pitchFamily="34" charset="0"/>
              </a:defRPr>
            </a:lvl4pPr>
            <a:lvl5pPr marL="2057400" indent="-228600">
              <a:spcBef>
                <a:spcPct val="20000"/>
              </a:spcBef>
              <a:buClr>
                <a:schemeClr val="accent2"/>
              </a:buClr>
              <a:buFont typeface="Times" panose="02020603050405020304" pitchFamily="18" charset="0"/>
              <a:buChar char="•"/>
              <a:defRPr sz="11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accent2"/>
              </a:buClr>
              <a:buFont typeface="Times" panose="02020603050405020304" pitchFamily="18" charset="0"/>
              <a:buChar char="•"/>
              <a:defRPr sz="11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accent2"/>
              </a:buClr>
              <a:buFont typeface="Times" panose="02020603050405020304" pitchFamily="18" charset="0"/>
              <a:buChar char="•"/>
              <a:defRPr sz="11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accent2"/>
              </a:buClr>
              <a:buFont typeface="Times" panose="02020603050405020304" pitchFamily="18" charset="0"/>
              <a:buChar char="•"/>
              <a:defRPr sz="11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accent2"/>
              </a:buClr>
              <a:buFont typeface="Times" panose="02020603050405020304" pitchFamily="18" charset="0"/>
              <a:buChar char="•"/>
              <a:defRPr sz="1100">
                <a:solidFill>
                  <a:schemeClr val="tx1"/>
                </a:solidFill>
                <a:latin typeface="Verdana" panose="020B0604030504040204" pitchFamily="34" charset="0"/>
              </a:defRPr>
            </a:lvl9pPr>
          </a:lstStyle>
          <a:p>
            <a:pPr eaLnBrk="1" hangingPunct="1">
              <a:spcBef>
                <a:spcPct val="50000"/>
              </a:spcBef>
              <a:buClrTx/>
              <a:buFontTx/>
              <a:buNone/>
            </a:pPr>
            <a:r>
              <a:rPr lang="fi-FI" altLang="en-US" sz="3200" b="1">
                <a:latin typeface="Times New Roman" panose="02020603050405020304" pitchFamily="18" charset="0"/>
              </a:rPr>
              <a:t>Asiakkaat</a:t>
            </a:r>
          </a:p>
        </p:txBody>
      </p:sp>
      <p:sp>
        <p:nvSpPr>
          <p:cNvPr id="46084" name="Text Box 4">
            <a:extLst>
              <a:ext uri="{FF2B5EF4-FFF2-40B4-BE49-F238E27FC236}">
                <a16:creationId xmlns:a16="http://schemas.microsoft.com/office/drawing/2014/main" id="{1B6ECCDC-21D5-9BA2-7002-5F13F95B293E}"/>
              </a:ext>
            </a:extLst>
          </p:cNvPr>
          <p:cNvSpPr txBox="1">
            <a:spLocks noChangeArrowheads="1"/>
          </p:cNvSpPr>
          <p:nvPr/>
        </p:nvSpPr>
        <p:spPr bwMode="auto">
          <a:xfrm>
            <a:off x="2743200" y="4876800"/>
            <a:ext cx="137160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08" tIns="45704" rIns="91408" bIns="45704">
            <a:spAutoFit/>
          </a:bodyPr>
          <a:lstStyle>
            <a:lvl1pPr>
              <a:spcBef>
                <a:spcPct val="20000"/>
              </a:spcBef>
              <a:buClr>
                <a:schemeClr val="accent2"/>
              </a:buClr>
              <a:buFont typeface="Times" panose="02020603050405020304" pitchFamily="18" charset="0"/>
              <a:buChar char="•"/>
              <a:defRPr sz="2500">
                <a:solidFill>
                  <a:schemeClr val="tx1"/>
                </a:solidFill>
                <a:latin typeface="Verdana" panose="020B0604030504040204" pitchFamily="34" charset="0"/>
              </a:defRPr>
            </a:lvl1pPr>
            <a:lvl2pPr marL="742950" indent="-285750">
              <a:spcBef>
                <a:spcPct val="20000"/>
              </a:spcBef>
              <a:buClr>
                <a:schemeClr val="accent2"/>
              </a:buClr>
              <a:buFont typeface="Times" panose="02020603050405020304" pitchFamily="18" charset="0"/>
              <a:buChar char="•"/>
              <a:defRPr sz="2100">
                <a:solidFill>
                  <a:schemeClr val="tx1"/>
                </a:solidFill>
                <a:latin typeface="Verdana" panose="020B0604030504040204" pitchFamily="34" charset="0"/>
              </a:defRPr>
            </a:lvl2pPr>
            <a:lvl3pPr marL="1143000" indent="-228600">
              <a:spcBef>
                <a:spcPct val="20000"/>
              </a:spcBef>
              <a:buClr>
                <a:schemeClr val="accent2"/>
              </a:buClr>
              <a:buFont typeface="Times" panose="02020603050405020304" pitchFamily="18" charset="0"/>
              <a:buChar char="•"/>
              <a:defRPr>
                <a:solidFill>
                  <a:schemeClr val="tx1"/>
                </a:solidFill>
                <a:latin typeface="Verdana" panose="020B0604030504040204" pitchFamily="34" charset="0"/>
              </a:defRPr>
            </a:lvl3pPr>
            <a:lvl4pPr marL="1600200" indent="-228600">
              <a:spcBef>
                <a:spcPct val="20000"/>
              </a:spcBef>
              <a:buClr>
                <a:schemeClr val="accent2"/>
              </a:buClr>
              <a:buFont typeface="Times" panose="02020603050405020304" pitchFamily="18" charset="0"/>
              <a:buChar char="•"/>
              <a:defRPr sz="1400">
                <a:solidFill>
                  <a:schemeClr val="tx1"/>
                </a:solidFill>
                <a:latin typeface="Verdana" panose="020B0604030504040204" pitchFamily="34" charset="0"/>
              </a:defRPr>
            </a:lvl4pPr>
            <a:lvl5pPr marL="2057400" indent="-228600">
              <a:spcBef>
                <a:spcPct val="20000"/>
              </a:spcBef>
              <a:buClr>
                <a:schemeClr val="accent2"/>
              </a:buClr>
              <a:buFont typeface="Times" panose="02020603050405020304" pitchFamily="18" charset="0"/>
              <a:buChar char="•"/>
              <a:defRPr sz="11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accent2"/>
              </a:buClr>
              <a:buFont typeface="Times" panose="02020603050405020304" pitchFamily="18" charset="0"/>
              <a:buChar char="•"/>
              <a:defRPr sz="11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accent2"/>
              </a:buClr>
              <a:buFont typeface="Times" panose="02020603050405020304" pitchFamily="18" charset="0"/>
              <a:buChar char="•"/>
              <a:defRPr sz="11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accent2"/>
              </a:buClr>
              <a:buFont typeface="Times" panose="02020603050405020304" pitchFamily="18" charset="0"/>
              <a:buChar char="•"/>
              <a:defRPr sz="11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accent2"/>
              </a:buClr>
              <a:buFont typeface="Times" panose="02020603050405020304" pitchFamily="18" charset="0"/>
              <a:buChar char="•"/>
              <a:defRPr sz="1100">
                <a:solidFill>
                  <a:schemeClr val="tx1"/>
                </a:solidFill>
                <a:latin typeface="Verdana" panose="020B0604030504040204" pitchFamily="34" charset="0"/>
              </a:defRPr>
            </a:lvl9pPr>
          </a:lstStyle>
          <a:p>
            <a:pPr eaLnBrk="1" hangingPunct="1">
              <a:spcBef>
                <a:spcPct val="50000"/>
              </a:spcBef>
              <a:buClrTx/>
              <a:buFontTx/>
              <a:buNone/>
            </a:pPr>
            <a:r>
              <a:rPr lang="fi-FI" altLang="en-US" sz="3200" b="1">
                <a:latin typeface="Times New Roman" panose="02020603050405020304" pitchFamily="18" charset="0"/>
              </a:rPr>
              <a:t>Osasto</a:t>
            </a:r>
          </a:p>
        </p:txBody>
      </p:sp>
      <p:sp>
        <p:nvSpPr>
          <p:cNvPr id="46085" name="Text Box 5">
            <a:extLst>
              <a:ext uri="{FF2B5EF4-FFF2-40B4-BE49-F238E27FC236}">
                <a16:creationId xmlns:a16="http://schemas.microsoft.com/office/drawing/2014/main" id="{F68D9683-665A-BDE9-41D7-AC13327B64CE}"/>
              </a:ext>
            </a:extLst>
          </p:cNvPr>
          <p:cNvSpPr txBox="1">
            <a:spLocks noChangeArrowheads="1"/>
          </p:cNvSpPr>
          <p:nvPr/>
        </p:nvSpPr>
        <p:spPr bwMode="auto">
          <a:xfrm>
            <a:off x="8686800" y="4800600"/>
            <a:ext cx="121920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08" tIns="45704" rIns="91408" bIns="45704">
            <a:spAutoFit/>
          </a:bodyPr>
          <a:lstStyle>
            <a:lvl1pPr>
              <a:spcBef>
                <a:spcPct val="20000"/>
              </a:spcBef>
              <a:buClr>
                <a:schemeClr val="accent2"/>
              </a:buClr>
              <a:buFont typeface="Times" panose="02020603050405020304" pitchFamily="18" charset="0"/>
              <a:buChar char="•"/>
              <a:defRPr sz="2500">
                <a:solidFill>
                  <a:schemeClr val="tx1"/>
                </a:solidFill>
                <a:latin typeface="Verdana" panose="020B0604030504040204" pitchFamily="34" charset="0"/>
              </a:defRPr>
            </a:lvl1pPr>
            <a:lvl2pPr marL="742950" indent="-285750">
              <a:spcBef>
                <a:spcPct val="20000"/>
              </a:spcBef>
              <a:buClr>
                <a:schemeClr val="accent2"/>
              </a:buClr>
              <a:buFont typeface="Times" panose="02020603050405020304" pitchFamily="18" charset="0"/>
              <a:buChar char="•"/>
              <a:defRPr sz="2100">
                <a:solidFill>
                  <a:schemeClr val="tx1"/>
                </a:solidFill>
                <a:latin typeface="Verdana" panose="020B0604030504040204" pitchFamily="34" charset="0"/>
              </a:defRPr>
            </a:lvl2pPr>
            <a:lvl3pPr marL="1143000" indent="-228600">
              <a:spcBef>
                <a:spcPct val="20000"/>
              </a:spcBef>
              <a:buClr>
                <a:schemeClr val="accent2"/>
              </a:buClr>
              <a:buFont typeface="Times" panose="02020603050405020304" pitchFamily="18" charset="0"/>
              <a:buChar char="•"/>
              <a:defRPr>
                <a:solidFill>
                  <a:schemeClr val="tx1"/>
                </a:solidFill>
                <a:latin typeface="Verdana" panose="020B0604030504040204" pitchFamily="34" charset="0"/>
              </a:defRPr>
            </a:lvl3pPr>
            <a:lvl4pPr marL="1600200" indent="-228600">
              <a:spcBef>
                <a:spcPct val="20000"/>
              </a:spcBef>
              <a:buClr>
                <a:schemeClr val="accent2"/>
              </a:buClr>
              <a:buFont typeface="Times" panose="02020603050405020304" pitchFamily="18" charset="0"/>
              <a:buChar char="•"/>
              <a:defRPr sz="1400">
                <a:solidFill>
                  <a:schemeClr val="tx1"/>
                </a:solidFill>
                <a:latin typeface="Verdana" panose="020B0604030504040204" pitchFamily="34" charset="0"/>
              </a:defRPr>
            </a:lvl4pPr>
            <a:lvl5pPr marL="2057400" indent="-228600">
              <a:spcBef>
                <a:spcPct val="20000"/>
              </a:spcBef>
              <a:buClr>
                <a:schemeClr val="accent2"/>
              </a:buClr>
              <a:buFont typeface="Times" panose="02020603050405020304" pitchFamily="18" charset="0"/>
              <a:buChar char="•"/>
              <a:defRPr sz="11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accent2"/>
              </a:buClr>
              <a:buFont typeface="Times" panose="02020603050405020304" pitchFamily="18" charset="0"/>
              <a:buChar char="•"/>
              <a:defRPr sz="11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accent2"/>
              </a:buClr>
              <a:buFont typeface="Times" panose="02020603050405020304" pitchFamily="18" charset="0"/>
              <a:buChar char="•"/>
              <a:defRPr sz="11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accent2"/>
              </a:buClr>
              <a:buFont typeface="Times" panose="02020603050405020304" pitchFamily="18" charset="0"/>
              <a:buChar char="•"/>
              <a:defRPr sz="11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accent2"/>
              </a:buClr>
              <a:buFont typeface="Times" panose="02020603050405020304" pitchFamily="18" charset="0"/>
              <a:buChar char="•"/>
              <a:defRPr sz="1100">
                <a:solidFill>
                  <a:schemeClr val="tx1"/>
                </a:solidFill>
                <a:latin typeface="Verdana" panose="020B0604030504040204" pitchFamily="34" charset="0"/>
              </a:defRPr>
            </a:lvl9pPr>
          </a:lstStyle>
          <a:p>
            <a:pPr eaLnBrk="1" hangingPunct="1">
              <a:spcBef>
                <a:spcPct val="50000"/>
              </a:spcBef>
              <a:buClrTx/>
              <a:buFontTx/>
              <a:buNone/>
            </a:pPr>
            <a:r>
              <a:rPr lang="fi-FI" altLang="en-US" sz="3200" b="1">
                <a:latin typeface="Times New Roman" panose="02020603050405020304" pitchFamily="18" charset="0"/>
              </a:rPr>
              <a:t>SPR</a:t>
            </a:r>
          </a:p>
        </p:txBody>
      </p:sp>
    </p:spTree>
  </p:cSld>
  <p:clrMapOvr>
    <a:masterClrMapping/>
  </p:clrMapOvr>
  <p:transition>
    <p:cover dir="r"/>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5" name="Rectangle 5"/>
          <p:cNvSpPr>
            <a:spLocks noGrp="1" noChangeArrowheads="1"/>
          </p:cNvSpPr>
          <p:nvPr>
            <p:ph type="body" sz="quarter" idx="4294967295"/>
          </p:nvPr>
        </p:nvSpPr>
        <p:spPr>
          <a:xfrm>
            <a:off x="2260668" y="1627188"/>
            <a:ext cx="10515600" cy="2944813"/>
          </a:xfrm>
        </p:spPr>
        <p:txBody>
          <a:bodyPr/>
          <a:lstStyle/>
          <a:p>
            <a:pPr eaLnBrk="1" hangingPunct="1"/>
            <a:endParaRPr lang="fi-FI" altLang="en-US" sz="2449" b="1" dirty="0"/>
          </a:p>
          <a:p>
            <a:pPr eaLnBrk="1" hangingPunct="1"/>
            <a:endParaRPr lang="fi-FI" altLang="en-US" sz="2449" b="1" dirty="0"/>
          </a:p>
          <a:p>
            <a:pPr eaLnBrk="1" hangingPunct="1"/>
            <a:endParaRPr lang="fi-FI" altLang="en-US" sz="2449" b="1" dirty="0"/>
          </a:p>
        </p:txBody>
      </p:sp>
      <p:sp>
        <p:nvSpPr>
          <p:cNvPr id="2" name="AutoShape 2" descr="data:image/jpeg;base64,/9j/4AAQSkZJRgABAQAAAQABAAD/2wCEAAkGBxQTEhUUExQWFRUXGB4WFxgYFBUUGhgaFxUWGBgYFxYYHCggGB0lHBcWITEhJSkrLi4uGB8zODMsNygtLisBCgoKDg0OGxAQGywkHyQ0LDQsLCwsLCwsLCwvLCwsLCwsLCwsLCwsLCwsLCwsLCwsLCwsLCwsLCwsLCwsLCwsLP/AABEIAMkA+wMBIgACEQEDEQH/xAAbAAADAQEBAQEAAAAAAAAAAAADBAUCBgEAB//EAD8QAAECBAMGAwYEBgEDBQAAAAECEQADBCESMUEFIlFhcYETkaEyQrHB0fAGI1JyFDNigqLh8UOSshVTc8LS/8QAGgEAAgMBAQAAAAAAAAAAAAAAAQIAAwQFBv/EAC8RAAICAQMCAwcEAwEAAAAAAAABAhEDEiFBBDEFIlETMmFxkbHwI4Gh0RRCwRX/2gAMAwEAAhEDEQA/APx5Yhyip9Y0JIzgtKpywjNKW2wlgAN6MzFwSpGEmBCXAW+5DSZZIePZSXja3CWhzZ9OxvEnLSiGZpwIifJWSqKO0ZJZ2tCVMm8LD3bIVkLJaEagbxhiXOIUBAatBxEwsfe3FF6dDqjqPxDsfwpKVON5rcHD24xE2NS41x0FVKuPEU4SLAlwOgg5JNSQya3OWlU6nyaDCkdSQSwJaGq6vBOFIheUCSH4xHJ9wDNbSBJCQXDPBJNGwjMwnEA0OLOQipTYO5EnJKVQ2tToSTGKpBKjDSKZ5YeHyNbMgGbKCQ/G8KrMUKz2E87QsJYMJB7WwgJ8tgDG5Jj2enSHtj7PEyTUL96WEqT3UcXoIabSjbGjFydIVnbhePP4t9ILtGXuJ6RNWcIgY/MgD5VukxPVNBjcmdZoWEtzFsI02AalygohoWnIaYIfoZRSCYWKt6+cKnuyAJpzjyUmCrkOCXgaVMIfjYh5LTvAc4pTafCWxA/8RNSXDwXvAash4SyYLs/UxOmzTD1LZDwZR8oT2olkqeCGVq1oKmqxYEt7Nn4w7UKGFoVOnTIyQtWsOLmsAeIjw04Mb8HEkH9JbsYMkn3AMrX4iQCMhCKJQTeKC2S0LVaWZQuDFMW7+YGwEhOJTm0PCR4imEZXSEAEluWsbM/w8oeT32JyO01KmV1hfbJKkhQMDE4qzjWz1YsaT2gRe9yARcO8DF2mkAgMIn09ISroWipKUEKAgZpXshjBYrHIQGbN3/SCrWMRMBmFOINCY16gi9zM6ZvQ1/04VnodQPOKFYncDQsn7qAKLl4pRA90v5xiXRKTL8Qs3rmz+cPU1PhOG+8n1hWqWbJcs+T28oMHu0hkJVgyjqfwBT45dQ4cKwo9FuP8h5xzlRKxM0fpP4f2X/DSESz7TlSz/WoXHNmCf7Yq6vKoYq5Z0PDcTnlvhH5lXT3Pw5QhVXi7+MKPw6lYAYE409FXtyBcdo56eu4jbhpxTRinFxk4vgLSpuHg02VvWgk2WEIBPtHKPJS7gxG+UIOEsAIlVctpkNVlVe0BXNxMYWEa3ADQrOPdrrStlS0lIZj1hiXRgS8eIOVNh16wpXT2GEZZxYu4y9AmyKIrSTwhWeN4waiqFIG6bHOMKXA31NkYjMTvNFJSGQBAZku4MFUCTDN3RDxCmh9U10xNmC8NA3SIGRWgDMyUQi2cMbKGYOofyjUmYCCIXoyRNSTk7edooTelpkGKuSpQdKSegygNHLIBSuOjp9sS5MlUspddx1fK/eOcmz97EYCblGqI1sjdVKKpRmFVwrC13dncaNpHkmUVBL9Ydmgfw4PGa/8AgIBJqLG1hAWRyXyYGwqpAB7QChDTTzgkgmYQkF1KLBy1zYDlAJJONjm8NW7I1tY1PGElusAUQz6wWqXvNHwRhYntFcnQoFKQASc9IykMXhvaDWEJKFofG20TsZmTXvD02YSlDZwlKS8P5C0CVWiBMRxpP3whCt/m94ZkzSXJMPbN2WJ84JJZw78AMzz0txIiuU1CV8UPGLk6RQ/DGyHKZyxugnAP1KB9r9oLtxI5R1aplxzv6GNpCUgJSGSkBID6AAC/TWE6gkFN+PCOFmzvNO/oev6Lpo4cajzyT/xTSCbLxgOuWCcrlHvDszgfu1MfntPTpWsq0F4/Q6qqw3Bv844/alIJYK5YZBuQMkkn2eQ4crZiOt0OV6NH0OZ4t0bi/axXz/szT1FMuVUIm4xNOHwGDpzuCdPo7XiVK3QYNKSCQdXjFYGtHRaSek4YtJl4sUfU+TRqklkq3eF4+VZxrDPe0RnwO9CtYDa0EpyXLwTaNRiSlLZawUmpAE5Z0gwSBYxmmSzqMNo2diDlQD3gSe4e4ClUCzwapbxGGUAlAWSI9qlb8RK5EDLlubR7PmMBxjcuSRfjC9Wpy3CJ3lRD6knqxRaoNnmaJhSoAoGIJu6jwHrfpxiRISLNnFrYs/DPljEEuQklWQBtvcBz0hMydNx7kFdpSsSgr9SQe+RifT0ylrwjP/bR0O36b8tMwZOctHJ1HMRP2MSJiDxUB6iExZf07IimmiIkolnPEfi0ebVpgkBKBYAA9dYfkJcIWr3QruVKtE+oqmnzAciYx45ybf7v+SMmUcpnJOUXZdH/ABSE1EoPMDpnI1UpPvpHEhi2r8XhXY2zROmmWVplhTnEosLB46PYNCJKQhF1rIKuFnNuDB4tzzai5LuaOm0ylon2f34ZyU2VimPoINTISszMQLITusW3ns9rx382hlLU8yWlSs33gTzdBBPd4m1uwZW+ZeJBWXIfGl+GWIDuYxLr4Te+xqyeFZo+7TOHUoldg7QesSGAGbX7xZoNiGWvFOKcL+ylyVd7YRzDnlrGKv8ADypjrke1+gk3/YTn0LdTG72+LWlqKP8Az+o9nr0/39DnpBhjCSCBrlGZCgCkrBYKGNORYHeF8iziKG06iWZpVJSUy2BAOeV9Tq+piyZionU1MpKVlRDp07R0H4SxEmY1v5Y53SpXkyB35GOapSZszC4BWoJBOQcs55Xjq6CT4ISkKKkpcAthJdSlOznVR1jN1kqhXLOt4V0/tM2traP34OnTMtzibXVIcZnMcdH0g8irBTzibWHEtLav09k3jh4oebc9PHZgbqJOmn+4ZqEAC2evzflHsuXhgVSp35Z9fto1Rnb2LlEgbdnkeGgZKdZDAZFkhhlfF6RFqiC5i3tlbqlLIBASU6XIWSxALsxB721iWoJmlYCQk4ipKXJADvhc5sNY7eF1BM8b4m3/AJU/h9hOkVhYg3jdWAlT8YXIIMElupaQbxe1W5gPVzrYWvx5QhNBJ6RT2nMAnrIyCz5Pwhdcse1+qDGWyDOOltPgVqDYCKFO+EdIl1RvaL1HKdCS+kCe0UKRaY3BghDr4k5QKSLiOjqNl+GhM0jS/wAjDSmosYTqDhAAzaJc5wW1h5E33jC89Tl4ONbkRvZkpyXOjwxLU8xPWPZO5KUrU2HzjyQjCQ/IwknbYCzsWcmZLXTL1BwngeXcAxMpwqXNSlQYue7PlxEDoZ4TOdTsCcucXtq0pmKRMe8sEKHUYg3n68oyS/Tm0+0vuQ9UTglJHIq7ARJqkYpizqFE+sU5yyMJFt4DtaHESfEVLsLHQXOQAPGKsTpgN7EovDRjW2NQ3QdBxMU9ipK1zFZJQAlKuKlE4m7AjvC6cE5Zp8WGYpJUhWbFI9lnuGc6GxvHRbO2WmTKSgKxHNRNsRNza7DIAcuLxl6/qIxg1y+39nS8P6dyyKfC+5lnDXfkcuYMLT55Q+N+AU2f7myPp0h+bLAETQjGq+UcWDXPY9E5IHLplKucuEM0acOIAZH4gH5wyiQUAYbp1TmR+06j+ny4HylwqKlJuklgb+6GPq47Q0srafoFS2OW2z+HFzpy5wmS0IUQVJdWN2ZRSkJYuzuTmo969JQSkJYSJeTOpPiE9TMf0aKipI0+kAkIdJGQBI8iWjTPr8k4JXVGaHSYISctN36kobJp8eJMlIVoxISOeAWfgzAcIaVSA6f6h0Sxl1Pk31jRlgRVPqZzq32NOOGOFqCqyAtJSSMmz78OUMSkB0nVz/4qjW1ZTkEG+h+R5QouYrxZSU2NyXBIbCRY65xcvMrXx+xbG7Hp5ItmT7P1PKFp8sMwv114nuYopkjMXJzJzP06CMeBiLJz15cz9IrjOi9TrcgbaoAZBUM0KSu3MhCuzKf+0RxpUQskaGP1WsoiZSk2ukp7FJEcLT/hycpZxgS08SQp/wBoS/q0dnoepi4PU+x5zxXBPLnU4K7XHwJVYygFp1socDGtlSsUwcE7x6DLzLDvFxP4bShRJmKUk+6EBP8AkVH4QOsCZMvdGFyw1JUQWKlakBzw4APGp54taYblWDwrLH9XOtMI7v1fw/c55UkrnYQQ61EAksO5jU9DSkPmFEQNUtQZQBZ7HixuxilWNgCjkVYvPP1eNEnTijkydu3yIy9jLVvndQQ4J1bOHaZOFIAOX1hOfWLUyHOEOw4PnAl1WEtwiSt7AZgyd/1jtvxDtWRNEuXJDjwmU+ihp8Y5KnQ+9oBeASlqCw3GI4618gp8DEqSXIUC2EkFszA00xIBH6sPo8dBVVSTuhO6AQC7u2cJS1gIOHU20uWER5HpuIBOtzSgZBhDiqJcwlLYcAHUghRBbqkesZqac4ZUwllYsDcWdj5C/aLEuaROClOQMKSeShb5+sZ55NKVfH6kVHMeC60ke8x+sdMKgEqUSwUSG5ZenzMT6OmwTgk3CQoj9uEt8Wjyq/ToA/1gZWp0hWNr3gv+m/k0N7LnsOYBUOySflCNKpgWYpUxvexsoQMVJQhfJJHrh+ZinTaaROQEypSlYUSVTQXBBYJILhjxEfo34f2oKmUFqAEwDfAtxZSf6Tw0NuD/AJlSygpDsVKYkgPb+o8g8WJNbOklM0ezKBQMt4D3SPeGXozMIHV9NHLCueDX0vUywzvjk7ivUMLAkaZ/WPaGiLPjV/h/+Yj0u0xPCFgMDmnVKuD6jUHgewtyJwsBmI8/mhLGtPPJ6KMlOKlHsxlMhveV5J+QgUqlA35IN7qTi9p9QVPhV8ddGYLuPOM7PP5aP2j4CMuppWDVTo+lsoOnLLJiDqCNDGKeTuk8VKP+R+kErkKCVTJTY2uDZK2Fn4Hn9j3Z0xMyUhUsulhfnqDzgN+XUuw17WKqTvdradflGZgtBly1GYWyAA65n6ecJV01rDOLI7tIsgyfVnEWGf3lBJMplIxf1ceAHzh6jpAQ6tYDtGnX4svAbMqx09nI6941Rmm9K+JcpXsNKDMwBJsPqeUFp6TDl35k5mA0icHtXJzP0GgirLZnEVyTK55PQSVNOPABZnPmwHxgFXKCbkWNrXN7ZawVCwFrWcgQj77/ABhhMly6s9B+n/cV3pYilRFn0jh2bl9fp8Y4T8SzsU4y0j+WGB4r99ulk9QY/RPxFXCRKKhdRISgHVSnbyAKv7Y/M6iaPEUs+7o+vLvHe8OTrW/2Od4n1blBYV83/wAAz52EIlu+EHzVcwObNKpJBzDK9WPy9YWWd7FoT8Ye2VSmaVge7LKiGfddieTO8dWSpJnDoFsefgUpYYkIOYcXtlE/+Ge/GG1ysLpdnSH+kZBa0OnTbIFlTfDQ2ZTc9c49paQJmb2mJTcgCx+EamUwSN64+JgtZLLeKm4XJZhooMlQhNXpyKjdAypbai49QYL/AAJUhPAFzdt2ySfV+0K0STLA6/ERSkT5iVjCHAJDM4KcLlxr9QIqm2pbdiKrGZVSkKTLmISsoGRdnY3sRyhSuqFYkBPvoDfufd9QB3je2FJ8QrS9yzFWI6Zq96xGnCCyqbxQlICSpiEhS/Dc3w4VGxIJSWJuzRWktSfBO7oL/ENiSsMoYgXAcZEjjkYRE/EyLbxz4PxirtWSpZ8Q2WMwzWyyGqSwPEMYSpKQBSgoYcCDMN3bdGEOP3Awi07sjTToGlSQTvbqQQOBI1hOoOJCyNVN6wzS7HmzZJWhBLXclKUkXKi6s7CwHEx1n4Yoky5IOBLgl1MCpwzsshwHfJsoXLlhhWru/Q09P0c8722XqQfw7RKHhlIxJU4sCqy3QymFrl+0Y2hs6cPEPhTSNwD8teu8precd7smfiQHJ9nU/wBS4n7YmOUpGeK/IN9jvGL/ADm83Y1vw5Rjbl/Bx2ydtiRNuHlKASS43SMljoSX5Pq0dzRoxsVDLKztEuVJQouqXLKgX8RSXUGyubHkSCRoRaLtMAlIAeMvX5YSpxW/Js6THLFBxk7XAMISv2XBJIsogskso2NsgH/qEGpKR5aC6/ZDstfAc4RoFEKmPklZA5OAo/8AkPKKWyZhVL5YlN0Ci0YsqcY7P0LNVs+kSkqUUkE4WLKUVAgjMA2zfyhmfJKHmSgH95FgFgfBQ0PY8hzZZStC+JwHorL1HrDNRLwpc717g8OkUW21XIdVCNLVpXK8Ue+SW1DMGLdIDT0mM4jBquS6ypGrYkj3x8i2sUkLTgdOXqNGI0L2aH7e7z/HwLddboQXJ0HBzA1SVGegOAnAouB+3jlFWRJYXzNz98rDtEehmKVVzJZNpfs9FS5TjzBPeLscHvQVlC1dHrcnifpH1NOYMdIozJZILaZRAqpmMEgEJ97gS7FL8Pr1i1LagKWoZ2dIUUhVmcqAOpPvQ6pKmyHrEH/1dQqJElBZIBUvnuqZPo/cR9+L/wASGnlDB/MWcKNGtvK7W7kQ66ScppepVLKkm+EQfxBtP+ImiUi6Ekh+MxLuRxSAGfmrSON2sjCtjbU9YdCmZSVYVJuALZ5i2mce7dTjSmcBmxPUZ/fKPQYIrG1FdjiZJOctTJlKXCk6s46iKFOhKZqQhwJspQuXuz8BqBaJEmccQUdS0VKqd+bLWwDLNhYM4sBwtGiZW1RPqZzqJ6egELKq1cYNtROBaxzMS8cXQimgJFyk2thZJGJBsxiqnCZZ8IuxfCdHzHwMTtn0yCokgGzAHjyj7ZU0+KcVgbHlvA/KM+SKe8eCoeq2ICwGBIDPdxYnl/qNqnqRLKk+0hQN7tYn5CPZU9K8SFbikmx4sdRCc6UsImpU74gQdCCSLecI/NsyFGrlhaARdnSWzdOX+OD/ALTCRmFmy+xDlAncN75gcSAD54ccL1yGaYzpV8RYj4GEhKpUArbLqcWLEolwMVnuLA53IDudQT3L/FELQEpQgBWGaUhAfCcTlQF3HwD3hTZ6whALZkPoShYWPRSYFOqkhQOacSkq1cDCxI5W9eMVyjqkzXjztNat6+xdn1qiVTg4Qskai2hPW5ips6eBJbM4VHjqTpqxHnAlFH8KSMglu4b118onS1MkIWkZOktopJDevoeEc2UNca9Geihp2aezKtJUYJYY5sPNIL+sfIl4pqUnV35gC/0hKmlpCSSohKRfeLZAawyunmLXLAmBCkpxJ3bpUoEqfiCdDpFTik3v6lWSLlJJcb/n8lqqoXGJIuMwNRw6wBCShlJuDfqOXAxrZO0lqdC5YExB3khTa2IBzTwLwZSgJgSUqSk4lC2Lg43Xtf1jFoknpkTarAUKgZc1f6lEjopRA9AIe2WkIUqWcgfXClX/ANo5/ZlSnCEYgNxKrnUpdvN/OKJnqSteFlBkTBdy105/2geUWyx7yj6/iKZLSk2XK/8AlL5B/K7+kLLrMct9SSPJRT8oHW1omySE+8kvyDQvsXfQFHJ1F+q1GKIwqFvhh7lXZSRhxRmqlkTMaA4DFaR7xyBA/UAO9uAhOmq8KZidCoseDjTlFSgSwSBkpzc5AMB6NBcPNYIulYZMxJSFAuDk2rxBpENtGo/+NB80pHyh6tm+EsFJ3FF1hnAIzUPR/wDmJEvaCE10xQOIKloAYglRdQYcS4aL8S8r+X/UFJ2qL1Su+EFifaPAfImJFbJKVYE2SpiORh6dO8NIdQxKUCrXqByADROr64lacI9l1XtlfLtFmGNuyynwc7s4FdbPUPdJR5KCB6IMc3tWpVUz1L/6cslKScmST5klyQL35QeRtsS5cz/3JinyLMHcv1KvKEvGUp1TCog5b2b/AGY7mPHTb+CSOdkyJwSvlsHKowSVqO4LuHGLkHAMEp6nxBMlGx9zm2n3xhStqCovkBkNCB8DC8ic0xxpf/jtF2i0ZmhedKIZhYFz5wdE1zLPMn0g+0lXxAWWH88/WF1JYgnR/UHSLLtCMztS5J0VLfvu/SJiaJRGnnFCddCDqHS3G8LzKdT3Ux4Xh4OlQpXlTsKlJSElnAPcF0+UBCQVFWQN/S8J0SCtaUp9olobUXUpJzSDlycQGqRS0M1kh5iZqfZWL8iAyhA6NyFDEVJBcJ6nIcP9QzstTIMpdsW+n7+9Yx4akKUAGsq+bkXDRTq2cfTsGi1sWoEkrSsZy1JvoQqWtOQP6W4XN4QVKZU6RmD+bK7XYdQ4/shamrlJJBJJWCHNyxADF4ZqFLEpK8lyz4SrXwkhSCeAs3cwrhX59ApGamdupQ3uoL/9xI9YxVSGl4h+olPQgEP1AgdVKIS+qiw5AJTb/L4QWWpyhByILf2lY++kRKkMkObG2kShUviLdQxixtSaAlFr2Cb8hbkPpHISbWyUh8Ojs5z+8hF+mneKRMJ9xgP0ke18rxTkxLVqOp0edpez9ew7KmghCTkVJKrHJIxKt2HnFSkqSucJhzKinswA+MQUTHXZyydOJN/RMWpJQlBmLVgIcy0M5U6sQcaAWjNkw32Rq1qNt/lFerpytloLTU+yeP8ASrkfvWByq/xVAsQtEsun9K8YcK4DcPY8YVpKnxLAlMtB9rWYrUvwHLk2UI1VUETlkFkHAhbcCHKn4hwO5jJHC35X3X5QHK/Mvz4jey0JKEEgFRlJ0dmQGHl8Y8lABcss2IKSWtoFD4Ed4Q2fMBlyr4bJBP8AaBAptUWtklTu9yxOXnFrwvUyTl5CtUAA7ilBOG4F3J0D8s41sCoUiUkY2CtCkKAz7woqY/SBbMqimWkG4bLo4BhJYbjRISumU6ecskoCg7j3Xex5xXRUTVJT+YkYbEiWbDLPFd45mlnlMwkG9iO0OisWXCbJVcq4sfd9Q8JPC72GhuvqM1NVMIJKwS+EJCWsA+mQvHILrkSqkEpUAMOWbi755EGOmmTAlATqVgnoRxjiNpVyZ89UwWSTYcglge4ALc41dNi2drYqzZdG67l/bn4nZGKWhhklROLESLWGRHMxzq62aPZmTAAMLY1ahi5dy8YmzvDQCLoNlJ6a9YGQknEl2YZ6P8f9xvx4YwXlM+WTn5ov9vzuDmyxiv7IA7xqrJmDE4QjR3c3sB/vjHk5mc9h8zCNc5WE3LAFuZv8xF9bmVDey55TMCnZnPo3zgExZKlKHMq82t3OnXSDBIBH6sAtpYsS/YCAyJqlYyAAlQY2DWIZndi4zHPQtBIFo2wuv3bphFa8RKtdfpHtTOcgAMUOOt84SnTCFDhDxW4lDom4kBrMfT7EYnT3L/eUGkpBQ4DFr3+A0iUqovEirYrRQQn8sKSDiyPWPaZahyOXqIxs6dcp45ddIflSlLkTHzScfV2B+UScq2ZVVn05zgWo7twcy2E6N2hqrqPznSd1SmI0yYW+cJU9QDJIY4kqxEvbCbEN1aN1AWMZSl0ghRPDFl8YrasZINMqRM3y+IKAJtpl8fSCzq9S1rCy+MBKja+AbnpaJCVgEMS2IHnnke8NlLqsRiOQ17aGJppUGtxtE4EYTxDHgU29bfbQOoCmlqGaAS13P5qjZhe0LTDhUO582+kWKclKZRH8wJN+WIkHqxhW6HSFlyHmpCwQCQWyLKLuO0GnzMKlBD4MRSgnRvdV8eiiNI14uKYk/tSLAABKbNxNs4EimJBVjaWVYlDixPzJETu6LcctJR2Y2FU1bgDJORJb4C8eBZmKzuQ5OiQxISO2fWE1VQmqc7qBZhkAH+Pyj2TWtJcIBaYUi5BUFamxyb1gSVdi2M9T87KaazwwnCosQC333gKKjGpVnBVrwYD5RPqXSQ4IGXGGKCaE4SQ7n4l/heKXjSVrua4TU3XCHaAvKHFCm9f+IfngJxji/rd4k0kwBSgNVLtfQ4k+ileUOrmOb8B8IqlDcsg1pphpEx0J8oBQTd1Ib9XkCST0aBS5v5agm5CiB56QjSqdKuTpT3LqJ9B2grHdmbHkrb5lZE0KWL7uvMWt0h+TVJViwqO6WAazNcv1tHO/xGHy+Qg9PUYUsznh8ydM4LxDrIinVzMYW/7X5BP1eOFxYSx07R0U2tWMKSQyn3RyBNzreOfmz8ftsHG6oBm0Y8Ra/OL8MKRnzy1SGKYgpUl3TnHxzA1+H2wECpJZTnYO2l+h4NBgoFXBtOV/9RbVMpAVRDOosDkzOWbTTqYXnzjqCArIjXmTr0tA5qnIJ4O3aC0jpBChY+6cj9IZKhlpfvDMgMhPEYh5lJHzhabVYRhCXRrplqDoRBFqG833nCcqWVAtlqOHOCl6lZueLlQyLdbj78oXmIf5GDVOIKw8hfkzj4wJQNm0gpADeJutxELimGpvBpmQMKKAJuS8SIo3WSfDmEAa2igaxSQysynC3Ix6alJAC0u4srUGEKxBcKOT2PKFfnSsSvQ92efzMByVunv9M+0ObSqMI8EWsAo8SGZ/IRiVLSklQucgYHPmBaVr1IAPUHOFu5WFCglEJK/6gn0eHkG7vkCe/SAV03FLSNQxIHSNUKnQTzbziy7VjUN7MXiBxh0p946cucVisJSqYTiDEAs1nOkSEElkDJ3MN1RyQTuj0fTyimSthBbHUpcwE2+Vsn5fOD1U8KUZachw5cOUZRMCLcQw5D6wMEJOEaDEo8XFvrD1uEFUKzQMmY9T/wAiH6YMiQniorP33jynTL8KYVe0bpzuRl6howpf5slPBMLLdDMqfilG6Gz/ANQpspaUgE3LjMWQMZt/U9uzCHfxG5Ru5tEsnCkDPe7sP9xVBXFIuwWrkNAgLuG30kn9wwktoGOV8owZx8UgHJI6C9y0YmgrLasPQwrWTsKlkZkBKfIvBUS15Kb35HdlTgpK/P1MfUQZKrvduj3+cJyFYEgBxa7jOAS6wjENLq+AEFQ3ZRGWmTsdWtJOe6m5Pp58oap5wWlkFyCQc83yvw49IhzJ9sPTzEGpVlIb3iWYNbiMrm8M4WPjyaXZoVJVOS+QJHm9+7QVdJiQlOIMl7Ybqc8eUAlIKV4lBi4bnzgdVUHE3NhD16FUpNts1MmBrBmYJHZifvjHsshwevyIgcxOMYQQH10J6+cYKCkXe49PrEQh9LISQzFWmRAtZ+fKFp84jmoxqWQk2vw6c4XpkFS78bw6RDcr2b6xtCyLks12+sa2gvCphxhJ2Cj2g0SwtS5YjLWPJtQ4CRpGVHdB5QSSRhLAF/SJ2QrNLIcCALkOXePROdcelZgJUKPKLJEfS6vEnARbLoeMaqASLZCE5lsuECKFQ3JO9gOgjwUuEFBzJeM7POIYibptHq55C3N4DQwmoETHexf0EPpICcme7DtAlSkrVi0A9dYxUzcgMojd0hh+hVcqOQ+3j4qJONQYZgfMwCmUGAz4x6tRLk+yLCAluEbUjEjEM3hFQKUkHMm7wSkqDhxaPDNRLExIIzES6ZEwcsOhPMxuTM/PfTLygNMcLA6QGnWVTX0/3ErZhOn2zPIAUMhn0iVMUFjGjPp8oLXVIO6dREaXMVLID3KvOExxpBi6K1A6lofQX8oxtmWyx1fo0PSkpBUpJcgXhOqGNNz1gJ7gvcSkKKlgE5/YjU2QEE8TGdmyca2druO0b24WU0P/ALUQxIlsSXaxvw6c4JR2y6v99oAFPKvDdPuy+Zgt0iWfTp+PqITWi5JzNh8T01gXib7CKKJdiTlE7AQlUEpsIszSJstJyYX+cQ5q3LwejrN0gRH6hBTSyiAI1Tpu/CPKGkKyT3eNLs8NyBuifWKxL7wOYcTgQdN3haYtsoddwI8U+FjpGqIuSI+ll84NQIAW5BiPsQEiWQovHqodnMS4iStVzAXmAyxJBKbwxUSUqGTDQwJHsiGZ3sJipyYcavYSmpEtNruYBPms1oNVez3gEz3YsirA1TNggJPEwCek2GsfVGcaR7YiJUFFCVSkIcHrClZN3eUU6TIxLr/YPWFi9wh6NX5J6xjx8IBBuD6Rml/lHrC3H71hkt2AtuJicQzaEKQ4VOdIb2b7ELTPaMJHlBRitqN94MblJ0+EIVucUKb2R0hpKkEcoZzBZgaJzpMDp/5aoyn2YrS3YANKsoWCD9vHu1iVKHOBHSC1eaYfkh8VNhT5wY1JJYZCAe8YzT5mI0QJRSQrESWMFnTiEAQKg9pXSPJ2Rgd2Bis5do3s8MpoXn5QWk9sQ1eUKKsk4MXOE61VoarISrdIC4FZmiWMTGF9oy8JjUj+YI3taH7SCIIVaKNEWSXiaMooI/lmDMDByDdReFVS3LwakyMbRlE7Mh//2Q=="/>
          <p:cNvSpPr>
            <a:spLocks noChangeAspect="1" noChangeArrowheads="1"/>
          </p:cNvSpPr>
          <p:nvPr/>
        </p:nvSpPr>
        <p:spPr bwMode="auto">
          <a:xfrm>
            <a:off x="1387694" y="-131026"/>
            <a:ext cx="276451" cy="276452"/>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82935" tIns="41468" rIns="82935" bIns="41468" numCol="1" anchor="t" anchorCtr="0" compatLnSpc="1">
            <a:prstTxWarp prst="textNoShape">
              <a:avLst/>
            </a:prstTxWarp>
          </a:bodyPr>
          <a:lstStyle/>
          <a:p>
            <a:endParaRPr lang="en-US" sz="1633"/>
          </a:p>
        </p:txBody>
      </p:sp>
      <p:pic>
        <p:nvPicPr>
          <p:cNvPr id="1026" name="Picture 2" descr="Kuvahaun tulos haulle kesä"/>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6009501" y="1763312"/>
            <a:ext cx="5006162" cy="33313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90313389"/>
      </p:ext>
    </p:extLst>
  </p:cSld>
  <p:clrMapOvr>
    <a:masterClrMapping/>
  </p:clrMapOvr>
  <p:transition spd="slow">
    <p:split orient="vert"/>
  </p:transition>
</p:sld>
</file>

<file path=ppt/slides/slide2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Otsikko 2">
            <a:extLst>
              <a:ext uri="{FF2B5EF4-FFF2-40B4-BE49-F238E27FC236}">
                <a16:creationId xmlns:a16="http://schemas.microsoft.com/office/drawing/2014/main" id="{682C63FD-581E-4D66-BB8F-10159C44DFA1}"/>
              </a:ext>
            </a:extLst>
          </p:cNvPr>
          <p:cNvSpPr>
            <a:spLocks noGrp="1"/>
          </p:cNvSpPr>
          <p:nvPr>
            <p:ph type="ctrTitle"/>
          </p:nvPr>
        </p:nvSpPr>
        <p:spPr>
          <a:xfrm>
            <a:off x="1524000" y="2363839"/>
            <a:ext cx="9144000" cy="2681191"/>
          </a:xfrm>
        </p:spPr>
        <p:txBody>
          <a:bodyPr/>
          <a:lstStyle/>
          <a:p>
            <a:pPr>
              <a:defRPr/>
            </a:pPr>
            <a:r>
              <a:rPr lang="fi-FI" dirty="0"/>
              <a:t>Punaisen Ristin päihdetyön toiminnalliset menetelmät</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6D27BA85-6042-4FF8-B4F1-41BB1BF5DD61}"/>
              </a:ext>
            </a:extLst>
          </p:cNvPr>
          <p:cNvSpPr>
            <a:spLocks noGrp="1"/>
          </p:cNvSpPr>
          <p:nvPr>
            <p:ph type="title"/>
          </p:nvPr>
        </p:nvSpPr>
        <p:spPr>
          <a:xfrm>
            <a:off x="443346" y="507848"/>
            <a:ext cx="10515600" cy="781750"/>
          </a:xfrm>
        </p:spPr>
        <p:txBody>
          <a:bodyPr/>
          <a:lstStyle/>
          <a:p>
            <a:r>
              <a:rPr lang="fi-FI" b="1" dirty="0"/>
              <a:t>Päihteet ja minä</a:t>
            </a:r>
          </a:p>
        </p:txBody>
      </p:sp>
      <p:pic>
        <p:nvPicPr>
          <p:cNvPr id="5" name="Sisällön paikkamerkki 4">
            <a:extLst>
              <a:ext uri="{FF2B5EF4-FFF2-40B4-BE49-F238E27FC236}">
                <a16:creationId xmlns:a16="http://schemas.microsoft.com/office/drawing/2014/main" id="{28829847-948A-49B4-88AC-03EFA3943DE0}"/>
              </a:ext>
            </a:extLst>
          </p:cNvPr>
          <p:cNvPicPr>
            <a:picLocks noGrp="1" noChangeAspect="1"/>
          </p:cNvPicPr>
          <p:nvPr>
            <p:ph idx="4294967295"/>
          </p:nvPr>
        </p:nvPicPr>
        <p:blipFill>
          <a:blip r:embed="rId3" cstate="screen">
            <a:extLst>
              <a:ext uri="{28A0092B-C50C-407E-A947-70E740481C1C}">
                <a14:useLocalDpi xmlns:a14="http://schemas.microsoft.com/office/drawing/2010/main"/>
              </a:ext>
            </a:extLst>
          </a:blip>
          <a:stretch>
            <a:fillRect/>
          </a:stretch>
        </p:blipFill>
        <p:spPr>
          <a:xfrm>
            <a:off x="1741241" y="1805132"/>
            <a:ext cx="7381875" cy="4306888"/>
          </a:xfrm>
        </p:spPr>
      </p:pic>
      <p:sp>
        <p:nvSpPr>
          <p:cNvPr id="6" name="Tekstiruutu 5">
            <a:extLst>
              <a:ext uri="{FF2B5EF4-FFF2-40B4-BE49-F238E27FC236}">
                <a16:creationId xmlns:a16="http://schemas.microsoft.com/office/drawing/2014/main" id="{E390487F-0F78-4704-8AD2-372138E892E9}"/>
              </a:ext>
            </a:extLst>
          </p:cNvPr>
          <p:cNvSpPr txBox="1"/>
          <p:nvPr/>
        </p:nvSpPr>
        <p:spPr>
          <a:xfrm rot="16200000">
            <a:off x="7142522" y="3432173"/>
            <a:ext cx="5241051" cy="594906"/>
          </a:xfrm>
          <a:prstGeom prst="rect">
            <a:avLst/>
          </a:prstGeom>
          <a:noFill/>
        </p:spPr>
        <p:txBody>
          <a:bodyPr wrap="square" rtlCol="0">
            <a:spAutoFit/>
          </a:bodyPr>
          <a:lstStyle/>
          <a:p>
            <a:r>
              <a:rPr lang="fi-FI" sz="1633" dirty="0">
                <a:latin typeface="Arial" panose="020B0604020202020204" pitchFamily="34" charset="0"/>
                <a:cs typeface="Arial" panose="020B0604020202020204" pitchFamily="34" charset="0"/>
              </a:rPr>
              <a:t>https://sproppimateriaalit.fi/web/site-364266/state-jurdenjqgercytzr/front-page</a:t>
            </a:r>
          </a:p>
        </p:txBody>
      </p:sp>
    </p:spTree>
    <p:extLst>
      <p:ext uri="{BB962C8B-B14F-4D97-AF65-F5344CB8AC3E}">
        <p14:creationId xmlns:p14="http://schemas.microsoft.com/office/powerpoint/2010/main" val="167053989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87042" name="Otsikko 1">
            <a:extLst>
              <a:ext uri="{FF2B5EF4-FFF2-40B4-BE49-F238E27FC236}">
                <a16:creationId xmlns:a16="http://schemas.microsoft.com/office/drawing/2014/main" id="{AF9EBA6D-2E20-4850-8F59-4B44A1066A99}"/>
              </a:ext>
            </a:extLst>
          </p:cNvPr>
          <p:cNvSpPr>
            <a:spLocks noGrp="1" noChangeArrowheads="1"/>
          </p:cNvSpPr>
          <p:nvPr>
            <p:ph type="title"/>
          </p:nvPr>
        </p:nvSpPr>
        <p:spPr>
          <a:xfrm>
            <a:off x="623888" y="781992"/>
            <a:ext cx="10515600" cy="781750"/>
          </a:xfrm>
        </p:spPr>
        <p:txBody>
          <a:bodyPr/>
          <a:lstStyle/>
          <a:p>
            <a:r>
              <a:rPr lang="fi-FI" altLang="fi-FI" b="1" dirty="0"/>
              <a:t>Päihdeinfovisat</a:t>
            </a:r>
          </a:p>
        </p:txBody>
      </p:sp>
      <p:sp>
        <p:nvSpPr>
          <p:cNvPr id="3" name="Sisällön paikkamerkki 2">
            <a:extLst>
              <a:ext uri="{FF2B5EF4-FFF2-40B4-BE49-F238E27FC236}">
                <a16:creationId xmlns:a16="http://schemas.microsoft.com/office/drawing/2014/main" id="{4FAFCBA8-258F-49EC-855D-85EC4AEE29A9}"/>
              </a:ext>
            </a:extLst>
          </p:cNvPr>
          <p:cNvSpPr>
            <a:spLocks noGrp="1"/>
          </p:cNvSpPr>
          <p:nvPr>
            <p:ph type="body" sz="quarter" idx="11"/>
          </p:nvPr>
        </p:nvSpPr>
        <p:spPr>
          <a:xfrm>
            <a:off x="1281113" y="1956593"/>
            <a:ext cx="10515600" cy="2944813"/>
          </a:xfrm>
        </p:spPr>
        <p:txBody>
          <a:bodyPr/>
          <a:lstStyle/>
          <a:p>
            <a:pPr>
              <a:defRPr/>
            </a:pPr>
            <a:r>
              <a:rPr lang="fi-FI" dirty="0"/>
              <a:t>Nuoret</a:t>
            </a:r>
          </a:p>
          <a:p>
            <a:pPr>
              <a:defRPr/>
            </a:pPr>
            <a:r>
              <a:rPr lang="fi-FI" dirty="0"/>
              <a:t>Työikäiset</a:t>
            </a:r>
          </a:p>
          <a:p>
            <a:pPr>
              <a:defRPr/>
            </a:pPr>
            <a:r>
              <a:rPr lang="fi-FI" dirty="0"/>
              <a:t>Ikäihmiset</a:t>
            </a:r>
          </a:p>
          <a:p>
            <a:pPr>
              <a:defRPr/>
            </a:pPr>
            <a:r>
              <a:rPr lang="fi-FI" dirty="0"/>
              <a:t>Nuuska</a:t>
            </a:r>
          </a:p>
          <a:p>
            <a:pPr>
              <a:defRPr/>
            </a:pPr>
            <a:endParaRPr lang="fi-FI" sz="1088" dirty="0"/>
          </a:p>
          <a:p>
            <a:pPr lvl="1">
              <a:defRPr/>
            </a:pPr>
            <a:r>
              <a:rPr lang="fi-FI" dirty="0"/>
              <a:t>10 kysymystä ja vastausta</a:t>
            </a:r>
          </a:p>
          <a:p>
            <a:pPr lvl="1">
              <a:defRPr/>
            </a:pPr>
            <a:r>
              <a:rPr lang="fi-FI" dirty="0"/>
              <a:t>Kuka vaan voi järjestää</a:t>
            </a:r>
          </a:p>
          <a:p>
            <a:pPr lvl="1">
              <a:defRPr/>
            </a:pPr>
            <a:r>
              <a:rPr lang="fi-FI" dirty="0"/>
              <a:t>Rahoitusta! Toiminnallinen tapa!</a:t>
            </a:r>
          </a:p>
          <a:p>
            <a:pPr lvl="1">
              <a:defRPr/>
            </a:pPr>
            <a:r>
              <a:rPr lang="fi-FI" dirty="0"/>
              <a:t>Kysymyksiä saa muokata</a:t>
            </a:r>
          </a:p>
          <a:p>
            <a:pPr lvl="1">
              <a:defRPr/>
            </a:pPr>
            <a:r>
              <a:rPr lang="fi-FI" dirty="0"/>
              <a:t>Löytyy </a:t>
            </a:r>
            <a:r>
              <a:rPr lang="fi-FI" dirty="0" err="1"/>
              <a:t>Rednetistä</a:t>
            </a:r>
            <a:r>
              <a:rPr lang="fi-FI" dirty="0"/>
              <a:t> </a:t>
            </a:r>
            <a:r>
              <a:rPr lang="fi-FI" sz="1256" dirty="0"/>
              <a:t>(päihdetyö/ aineistot) </a:t>
            </a:r>
            <a:r>
              <a:rPr lang="fi-FI" dirty="0"/>
              <a:t>ja saa piiristä</a:t>
            </a:r>
          </a:p>
          <a:p>
            <a:pPr>
              <a:defRPr/>
            </a:pPr>
            <a:endParaRPr lang="fi-FI" dirty="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94210" name="Päivämäärän paikkamerkki 1">
            <a:extLst>
              <a:ext uri="{FF2B5EF4-FFF2-40B4-BE49-F238E27FC236}">
                <a16:creationId xmlns:a16="http://schemas.microsoft.com/office/drawing/2014/main" id="{3EBB3A19-8ADE-45A6-A61F-748223C1A81F}"/>
              </a:ext>
            </a:extLst>
          </p:cNvPr>
          <p:cNvSpPr>
            <a:spLocks noGrp="1"/>
          </p:cNvSpPr>
          <p:nvPr>
            <p:ph type="dt" sz="quarter" idx="4294967295"/>
          </p:nvPr>
        </p:nvSpPr>
        <p:spPr>
          <a:xfrm>
            <a:off x="10287000" y="6086475"/>
            <a:ext cx="1905000" cy="430213"/>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557200" indent="-214308">
              <a:defRPr>
                <a:solidFill>
                  <a:schemeClr val="tx1"/>
                </a:solidFill>
                <a:latin typeface="Arial" panose="020B0604020202020204" pitchFamily="34" charset="0"/>
              </a:defRPr>
            </a:lvl2pPr>
            <a:lvl3pPr marL="857231" indent="-171447">
              <a:defRPr>
                <a:solidFill>
                  <a:schemeClr val="tx1"/>
                </a:solidFill>
                <a:latin typeface="Arial" panose="020B0604020202020204" pitchFamily="34" charset="0"/>
              </a:defRPr>
            </a:lvl3pPr>
            <a:lvl4pPr marL="1200124" indent="-171447">
              <a:defRPr>
                <a:solidFill>
                  <a:schemeClr val="tx1"/>
                </a:solidFill>
                <a:latin typeface="Arial" panose="020B0604020202020204" pitchFamily="34" charset="0"/>
              </a:defRPr>
            </a:lvl4pPr>
            <a:lvl5pPr marL="1543017" indent="-171447">
              <a:defRPr>
                <a:solidFill>
                  <a:schemeClr val="tx1"/>
                </a:solidFill>
                <a:latin typeface="Arial" panose="020B0604020202020204" pitchFamily="34" charset="0"/>
              </a:defRPr>
            </a:lvl5pPr>
            <a:lvl6pPr marL="1885910" indent="-171447" eaLnBrk="0" fontAlgn="base" hangingPunct="0">
              <a:spcBef>
                <a:spcPct val="0"/>
              </a:spcBef>
              <a:spcAft>
                <a:spcPct val="0"/>
              </a:spcAft>
              <a:defRPr>
                <a:solidFill>
                  <a:schemeClr val="tx1"/>
                </a:solidFill>
                <a:latin typeface="Arial" panose="020B0604020202020204" pitchFamily="34" charset="0"/>
              </a:defRPr>
            </a:lvl6pPr>
            <a:lvl7pPr marL="2228803" indent="-171447" eaLnBrk="0" fontAlgn="base" hangingPunct="0">
              <a:spcBef>
                <a:spcPct val="0"/>
              </a:spcBef>
              <a:spcAft>
                <a:spcPct val="0"/>
              </a:spcAft>
              <a:defRPr>
                <a:solidFill>
                  <a:schemeClr val="tx1"/>
                </a:solidFill>
                <a:latin typeface="Arial" panose="020B0604020202020204" pitchFamily="34" charset="0"/>
              </a:defRPr>
            </a:lvl7pPr>
            <a:lvl8pPr marL="2571694" indent="-171447" eaLnBrk="0" fontAlgn="base" hangingPunct="0">
              <a:spcBef>
                <a:spcPct val="0"/>
              </a:spcBef>
              <a:spcAft>
                <a:spcPct val="0"/>
              </a:spcAft>
              <a:defRPr>
                <a:solidFill>
                  <a:schemeClr val="tx1"/>
                </a:solidFill>
                <a:latin typeface="Arial" panose="020B0604020202020204" pitchFamily="34" charset="0"/>
              </a:defRPr>
            </a:lvl8pPr>
            <a:lvl9pPr marL="2914587" indent="-171447" eaLnBrk="0" fontAlgn="base" hangingPunct="0">
              <a:spcBef>
                <a:spcPct val="0"/>
              </a:spcBef>
              <a:spcAft>
                <a:spcPct val="0"/>
              </a:spcAft>
              <a:defRPr>
                <a:solidFill>
                  <a:schemeClr val="tx1"/>
                </a:solidFill>
                <a:latin typeface="Arial" panose="020B0604020202020204" pitchFamily="34" charset="0"/>
              </a:defRPr>
            </a:lvl9pPr>
          </a:lstStyle>
          <a:p>
            <a:pPr>
              <a:defRPr/>
            </a:pPr>
            <a:endParaRPr lang="fi-FI" altLang="fi-FI" dirty="0">
              <a:solidFill>
                <a:schemeClr val="bg1"/>
              </a:solidFill>
              <a:latin typeface="Verdana" panose="020B0604030504040204" pitchFamily="34" charset="0"/>
            </a:endParaRPr>
          </a:p>
          <a:p>
            <a:pPr>
              <a:defRPr/>
            </a:pPr>
            <a:r>
              <a:rPr lang="fi-FI" altLang="fi-FI" dirty="0">
                <a:solidFill>
                  <a:schemeClr val="bg1"/>
                </a:solidFill>
                <a:latin typeface="Verdana" panose="020B0604030504040204" pitchFamily="34" charset="0"/>
              </a:rPr>
              <a:t>Päihdetyö / Kati Laitila </a:t>
            </a:r>
          </a:p>
        </p:txBody>
      </p:sp>
      <p:pic>
        <p:nvPicPr>
          <p:cNvPr id="88067" name="Kuva 2">
            <a:extLst>
              <a:ext uri="{FF2B5EF4-FFF2-40B4-BE49-F238E27FC236}">
                <a16:creationId xmlns:a16="http://schemas.microsoft.com/office/drawing/2014/main" id="{AEB3589B-3F92-482D-8634-42CFC3BB0E3B}"/>
              </a:ext>
            </a:extLst>
          </p:cNvPr>
          <p:cNvPicPr>
            <a:picLocks noChangeAspect="1"/>
          </p:cNvPicPr>
          <p:nvPr/>
        </p:nvPicPr>
        <p:blipFill>
          <a:blip r:embed="rId3">
            <a:extLst>
              <a:ext uri="{28A0092B-C50C-407E-A947-70E740481C1C}">
                <a14:useLocalDpi xmlns:a14="http://schemas.microsoft.com/office/drawing/2010/main"/>
              </a:ext>
            </a:extLst>
          </a:blip>
          <a:srcRect/>
          <a:stretch>
            <a:fillRect/>
          </a:stretch>
        </p:blipFill>
        <p:spPr bwMode="auto">
          <a:xfrm>
            <a:off x="4160280" y="657225"/>
            <a:ext cx="3888345" cy="53531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8068" name="Kuva 3">
            <a:extLst>
              <a:ext uri="{FF2B5EF4-FFF2-40B4-BE49-F238E27FC236}">
                <a16:creationId xmlns:a16="http://schemas.microsoft.com/office/drawing/2014/main" id="{79E8BFBA-7A33-4D0F-BB9B-B9AE5906AF38}"/>
              </a:ext>
            </a:extLst>
          </p:cNvPr>
          <p:cNvPicPr>
            <a:picLocks noChangeAspect="1"/>
          </p:cNvPicPr>
          <p:nvPr/>
        </p:nvPicPr>
        <p:blipFill>
          <a:blip r:embed="rId4">
            <a:extLst>
              <a:ext uri="{28A0092B-C50C-407E-A947-70E740481C1C}">
                <a14:useLocalDpi xmlns:a14="http://schemas.microsoft.com/office/drawing/2010/main"/>
              </a:ext>
            </a:extLst>
          </a:blip>
          <a:srcRect/>
          <a:stretch>
            <a:fillRect/>
          </a:stretch>
        </p:blipFill>
        <p:spPr bwMode="auto">
          <a:xfrm>
            <a:off x="2257426" y="1343025"/>
            <a:ext cx="2136776" cy="30004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8069" name="Kuva 4">
            <a:extLst>
              <a:ext uri="{FF2B5EF4-FFF2-40B4-BE49-F238E27FC236}">
                <a16:creationId xmlns:a16="http://schemas.microsoft.com/office/drawing/2014/main" id="{F0329893-7511-4F58-BA62-EAAD4F324B3E}"/>
              </a:ext>
            </a:extLst>
          </p:cNvPr>
          <p:cNvPicPr>
            <a:picLocks noChangeAspect="1"/>
          </p:cNvPicPr>
          <p:nvPr/>
        </p:nvPicPr>
        <p:blipFill>
          <a:blip r:embed="rId5" cstate="screen">
            <a:extLst>
              <a:ext uri="{28A0092B-C50C-407E-A947-70E740481C1C}">
                <a14:useLocalDpi xmlns:a14="http://schemas.microsoft.com/office/drawing/2010/main"/>
              </a:ext>
            </a:extLst>
          </a:blip>
          <a:srcRect/>
          <a:stretch>
            <a:fillRect/>
          </a:stretch>
        </p:blipFill>
        <p:spPr bwMode="auto">
          <a:xfrm>
            <a:off x="7976724" y="2481262"/>
            <a:ext cx="2181689" cy="29572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90114" name="Otsikko 1">
            <a:extLst>
              <a:ext uri="{FF2B5EF4-FFF2-40B4-BE49-F238E27FC236}">
                <a16:creationId xmlns:a16="http://schemas.microsoft.com/office/drawing/2014/main" id="{2334629D-1E8A-44C1-9B6D-71944914B2B2}"/>
              </a:ext>
            </a:extLst>
          </p:cNvPr>
          <p:cNvSpPr>
            <a:spLocks noGrp="1" noChangeArrowheads="1"/>
          </p:cNvSpPr>
          <p:nvPr>
            <p:ph type="title"/>
          </p:nvPr>
        </p:nvSpPr>
        <p:spPr>
          <a:xfrm>
            <a:off x="523875" y="762591"/>
            <a:ext cx="10515600" cy="781750"/>
          </a:xfrm>
        </p:spPr>
        <p:txBody>
          <a:bodyPr/>
          <a:lstStyle/>
          <a:p>
            <a:r>
              <a:rPr lang="fi-FI" altLang="fi-FI" b="1" dirty="0"/>
              <a:t>Valot vintissä -peli</a:t>
            </a:r>
          </a:p>
        </p:txBody>
      </p:sp>
      <p:sp>
        <p:nvSpPr>
          <p:cNvPr id="3" name="Sisällön paikkamerkki 2">
            <a:extLst>
              <a:ext uri="{FF2B5EF4-FFF2-40B4-BE49-F238E27FC236}">
                <a16:creationId xmlns:a16="http://schemas.microsoft.com/office/drawing/2014/main" id="{74B5633C-79AA-44CA-9DEE-3A12AF9BA93C}"/>
              </a:ext>
            </a:extLst>
          </p:cNvPr>
          <p:cNvSpPr>
            <a:spLocks noGrp="1"/>
          </p:cNvSpPr>
          <p:nvPr>
            <p:ph type="body" sz="quarter" idx="11"/>
          </p:nvPr>
        </p:nvSpPr>
        <p:spPr>
          <a:xfrm>
            <a:off x="966787" y="1798637"/>
            <a:ext cx="10515600" cy="2944813"/>
          </a:xfrm>
        </p:spPr>
        <p:txBody>
          <a:bodyPr/>
          <a:lstStyle/>
          <a:p>
            <a:pPr marL="0" indent="0">
              <a:buNone/>
              <a:defRPr/>
            </a:pPr>
            <a:r>
              <a:rPr lang="fi-FI" dirty="0"/>
              <a:t>Tieto = faktatieto</a:t>
            </a:r>
          </a:p>
          <a:p>
            <a:pPr marL="0" indent="0">
              <a:buNone/>
              <a:defRPr/>
            </a:pPr>
            <a:r>
              <a:rPr lang="fi-FI" dirty="0"/>
              <a:t>Tahto = keskustelu</a:t>
            </a:r>
          </a:p>
          <a:p>
            <a:pPr marL="0" indent="0">
              <a:buNone/>
              <a:defRPr/>
            </a:pPr>
            <a:r>
              <a:rPr lang="fi-FI" dirty="0"/>
              <a:t>Taito = toiminta</a:t>
            </a:r>
          </a:p>
          <a:p>
            <a:pPr>
              <a:defRPr/>
            </a:pPr>
            <a:endParaRPr lang="fi-FI" sz="684" dirty="0"/>
          </a:p>
          <a:p>
            <a:pPr>
              <a:defRPr/>
            </a:pPr>
            <a:endParaRPr lang="fi-FI" sz="2052" dirty="0"/>
          </a:p>
          <a:p>
            <a:pPr>
              <a:defRPr/>
            </a:pPr>
            <a:r>
              <a:rPr lang="fi-FI" sz="2052" dirty="0"/>
              <a:t>Kysymyksiä voi valita kohderyhmälle sopivaksi</a:t>
            </a:r>
          </a:p>
          <a:p>
            <a:pPr>
              <a:defRPr/>
            </a:pPr>
            <a:r>
              <a:rPr lang="fi-FI" sz="2052" dirty="0"/>
              <a:t>Lainattavissa piiristä ja toimintaryhmiltä</a:t>
            </a:r>
          </a:p>
          <a:p>
            <a:pPr>
              <a:defRPr/>
            </a:pPr>
            <a:r>
              <a:rPr lang="fi-FI" sz="2052" dirty="0"/>
              <a:t>Sama korvausjärjestelmä kun Päihdeinfovisassa</a:t>
            </a:r>
            <a:br>
              <a:rPr lang="fi-FI" sz="2052" dirty="0"/>
            </a:br>
            <a:r>
              <a:rPr lang="fi-FI" sz="2052" dirty="0"/>
              <a:t>(3 kierrosta =&gt; arvontaan</a:t>
            </a:r>
            <a:br>
              <a:rPr lang="fi-FI" sz="2052" dirty="0"/>
            </a:br>
            <a:r>
              <a:rPr lang="fi-FI" sz="2052" dirty="0"/>
              <a:t>Vastauksia vastaan korvataan 40 hlöä = 40,- ja 50c/kpl/kpl, </a:t>
            </a:r>
            <a:r>
              <a:rPr lang="fi-FI" sz="2052" dirty="0" err="1"/>
              <a:t>max</a:t>
            </a:r>
            <a:r>
              <a:rPr lang="fi-FI" sz="2052" dirty="0"/>
              <a:t> 80,-)</a:t>
            </a:r>
          </a:p>
          <a:p>
            <a:pPr>
              <a:defRPr/>
            </a:pPr>
            <a:r>
              <a:rPr lang="fi-FI" sz="2052" dirty="0"/>
              <a:t>Suorittaneet voi saada tarran tai haalarimerkin tai voivat osallistua jonkun palkinnon arvontaan</a:t>
            </a:r>
          </a:p>
          <a:p>
            <a:pPr>
              <a:defRPr/>
            </a:pPr>
            <a:endParaRPr lang="fi-FI" dirty="0"/>
          </a:p>
          <a:p>
            <a:pPr>
              <a:defRPr/>
            </a:pPr>
            <a:endParaRPr lang="fi-FI"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Otsikko 1"/>
          <p:cNvSpPr>
            <a:spLocks noGrp="1"/>
          </p:cNvSpPr>
          <p:nvPr>
            <p:ph type="title"/>
          </p:nvPr>
        </p:nvSpPr>
        <p:spPr>
          <a:xfrm>
            <a:off x="422563" y="391117"/>
            <a:ext cx="10515600" cy="781750"/>
          </a:xfrm>
        </p:spPr>
        <p:txBody>
          <a:bodyPr/>
          <a:lstStyle/>
          <a:p>
            <a:r>
              <a:rPr lang="fi-FI" altLang="en-US" sz="2449" dirty="0"/>
              <a:t>PÄIHDENEUVOJAKURSSI /</a:t>
            </a:r>
            <a:br>
              <a:rPr lang="fi-FI" altLang="en-US" sz="2449" dirty="0"/>
            </a:br>
            <a:r>
              <a:rPr lang="fi-FI" altLang="en-US" sz="2449" dirty="0"/>
              <a:t>VARHAISEN PUUTTUMISEN KURSSI</a:t>
            </a:r>
          </a:p>
        </p:txBody>
      </p:sp>
      <p:sp>
        <p:nvSpPr>
          <p:cNvPr id="7171" name="Sisällön paikkamerkki 2"/>
          <p:cNvSpPr>
            <a:spLocks noGrp="1"/>
          </p:cNvSpPr>
          <p:nvPr>
            <p:ph type="body" sz="quarter" idx="11"/>
          </p:nvPr>
        </p:nvSpPr>
        <p:spPr>
          <a:xfrm>
            <a:off x="619991" y="1593850"/>
            <a:ext cx="10515600" cy="2944813"/>
          </a:xfrm>
        </p:spPr>
        <p:txBody>
          <a:bodyPr/>
          <a:lstStyle/>
          <a:p>
            <a:pPr>
              <a:buFont typeface="Times" pitchFamily="18" charset="0"/>
              <a:buNone/>
            </a:pPr>
            <a:r>
              <a:rPr lang="fi-FI" altLang="en-US" sz="1633" b="1" dirty="0"/>
              <a:t>Päihdeneuvojakurssi</a:t>
            </a:r>
          </a:p>
          <a:p>
            <a:pPr>
              <a:buFont typeface="Times" pitchFamily="18" charset="0"/>
              <a:buNone/>
            </a:pPr>
            <a:endParaRPr lang="fi-FI" altLang="en-US" sz="1633" b="1" dirty="0"/>
          </a:p>
          <a:p>
            <a:r>
              <a:rPr lang="fi-FI" altLang="en-US" sz="1633" dirty="0"/>
              <a:t>Pyritään ehkäisemään käyttöä jo ennen käytön alkua</a:t>
            </a:r>
            <a:br>
              <a:rPr lang="fi-FI" altLang="en-US" sz="1633" dirty="0"/>
            </a:br>
            <a:endParaRPr lang="fi-FI" altLang="en-US" sz="1633" dirty="0"/>
          </a:p>
          <a:p>
            <a:pPr marL="0" indent="0">
              <a:buNone/>
            </a:pPr>
            <a:r>
              <a:rPr lang="fi-FI" altLang="en-US" sz="1633" dirty="0"/>
              <a:t>Sisältöä:</a:t>
            </a:r>
          </a:p>
          <a:p>
            <a:r>
              <a:rPr lang="fi-FI" altLang="en-US" sz="1633" dirty="0"/>
              <a:t>Tavoittava päihdekasvatus</a:t>
            </a:r>
          </a:p>
          <a:p>
            <a:r>
              <a:rPr lang="fi-FI" altLang="en-US" sz="1633" dirty="0"/>
              <a:t>Nuoren päihdemaailma</a:t>
            </a:r>
          </a:p>
          <a:p>
            <a:r>
              <a:rPr lang="fi-FI" altLang="en-US" sz="1633" dirty="0"/>
              <a:t>Perustietous päihteistä</a:t>
            </a:r>
          </a:p>
          <a:p>
            <a:r>
              <a:rPr lang="fi-FI" altLang="en-US" sz="1633" dirty="0"/>
              <a:t>Riippuvuus</a:t>
            </a:r>
          </a:p>
          <a:p>
            <a:r>
              <a:rPr lang="fi-FI" altLang="en-US" sz="1633" dirty="0"/>
              <a:t>Ideoita päihdekasvatukseen</a:t>
            </a:r>
          </a:p>
          <a:p>
            <a:r>
              <a:rPr lang="fi-FI" altLang="en-US" sz="1633" dirty="0"/>
              <a:t>Päihdeluennon tekeminen</a:t>
            </a:r>
          </a:p>
          <a:p>
            <a:r>
              <a:rPr lang="fi-FI" altLang="en-US" sz="1633" dirty="0"/>
              <a:t>Käytännön ohjausharjoituksia</a:t>
            </a:r>
          </a:p>
          <a:p>
            <a:r>
              <a:rPr lang="fi-FI" altLang="en-US" sz="1633" dirty="0"/>
              <a:t>Valittujen aiheiden tiedon syventäminen</a:t>
            </a:r>
          </a:p>
        </p:txBody>
      </p:sp>
      <p:sp>
        <p:nvSpPr>
          <p:cNvPr id="7172" name="Sisällön paikkamerkki 3"/>
          <p:cNvSpPr>
            <a:spLocks noGrp="1"/>
          </p:cNvSpPr>
          <p:nvPr>
            <p:ph sz="half" idx="4294967295"/>
          </p:nvPr>
        </p:nvSpPr>
        <p:spPr>
          <a:xfrm>
            <a:off x="7040274" y="1176908"/>
            <a:ext cx="4310062" cy="4308475"/>
          </a:xfrm>
        </p:spPr>
        <p:txBody>
          <a:bodyPr/>
          <a:lstStyle/>
          <a:p>
            <a:pPr>
              <a:buFont typeface="Times" pitchFamily="18" charset="0"/>
              <a:buNone/>
            </a:pPr>
            <a:r>
              <a:rPr lang="fi-FI" altLang="en-US" sz="1633" b="1" dirty="0"/>
              <a:t>Varhaisen Puuttumisen koulutus</a:t>
            </a:r>
          </a:p>
          <a:p>
            <a:pPr>
              <a:buFont typeface="Times" pitchFamily="18" charset="0"/>
              <a:buNone/>
            </a:pPr>
            <a:endParaRPr lang="fi-FI" altLang="en-US" sz="1633" b="1" dirty="0"/>
          </a:p>
          <a:p>
            <a:r>
              <a:rPr lang="fi-FI" altLang="en-US" sz="1633" dirty="0"/>
              <a:t>Ehkäistään käytön haittoja, ohjataan tukipalveluihin. Kun käyttöä jossain muodossa jo on…</a:t>
            </a:r>
          </a:p>
          <a:p>
            <a:pPr>
              <a:spcBef>
                <a:spcPts val="1088"/>
              </a:spcBef>
              <a:buNone/>
            </a:pPr>
            <a:r>
              <a:rPr lang="fi-FI" altLang="en-US" sz="1633" dirty="0"/>
              <a:t>Sisältöä:</a:t>
            </a:r>
          </a:p>
          <a:p>
            <a:r>
              <a:rPr lang="fi-FI" altLang="en-US" sz="1633" dirty="0"/>
              <a:t>Päihdetietous (erityisesti tunnistaminen)</a:t>
            </a:r>
          </a:p>
          <a:p>
            <a:r>
              <a:rPr lang="fi-FI" altLang="en-US" sz="1633" dirty="0"/>
              <a:t>Käyttökulttuurit</a:t>
            </a:r>
          </a:p>
          <a:p>
            <a:r>
              <a:rPr lang="fi-FI" altLang="en-US" sz="1633" dirty="0"/>
              <a:t>Päihde-ensiapu</a:t>
            </a:r>
          </a:p>
          <a:p>
            <a:r>
              <a:rPr lang="fi-FI" altLang="en-US" sz="1633" dirty="0"/>
              <a:t>Käyttävän ihmisen kokonaisvaltainen kohtaaminen</a:t>
            </a:r>
          </a:p>
          <a:p>
            <a:r>
              <a:rPr lang="fi-FI" altLang="en-US" sz="1633" dirty="0"/>
              <a:t>Motivoiva haastattelu</a:t>
            </a:r>
          </a:p>
          <a:p>
            <a:r>
              <a:rPr lang="fi-FI" altLang="en-US" sz="1633" dirty="0"/>
              <a:t>Riippuvuus</a:t>
            </a:r>
          </a:p>
          <a:p>
            <a:r>
              <a:rPr lang="fi-FI" altLang="en-US" sz="1633" dirty="0"/>
              <a:t>Hoitoonohjaus, lastensuojelu</a:t>
            </a:r>
          </a:p>
          <a:p>
            <a:r>
              <a:rPr lang="fi-FI" altLang="en-US" sz="1633" dirty="0"/>
              <a:t>Haittojen vähentäminen</a:t>
            </a:r>
          </a:p>
        </p:txBody>
      </p:sp>
    </p:spTree>
    <p:extLst>
      <p:ext uri="{BB962C8B-B14F-4D97-AF65-F5344CB8AC3E}">
        <p14:creationId xmlns:p14="http://schemas.microsoft.com/office/powerpoint/2010/main" val="213026142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Otsikko 1">
            <a:extLst>
              <a:ext uri="{FF2B5EF4-FFF2-40B4-BE49-F238E27FC236}">
                <a16:creationId xmlns:a16="http://schemas.microsoft.com/office/drawing/2014/main" id="{AC53530B-C85B-E34C-3689-F2A6AD11B679}"/>
              </a:ext>
            </a:extLst>
          </p:cNvPr>
          <p:cNvSpPr>
            <a:spLocks noGrp="1" noChangeArrowheads="1"/>
          </p:cNvSpPr>
          <p:nvPr>
            <p:ph type="title"/>
          </p:nvPr>
        </p:nvSpPr>
        <p:spPr>
          <a:xfrm>
            <a:off x="914400" y="127001"/>
            <a:ext cx="7475539" cy="1243013"/>
          </a:xfrm>
        </p:spPr>
        <p:txBody>
          <a:bodyPr/>
          <a:lstStyle/>
          <a:p>
            <a:r>
              <a:rPr lang="fi-FI" altLang="en-US" sz="2800" dirty="0"/>
              <a:t>PÄIHDETYÖ JÄRJESTÖN SISÄLLÄ</a:t>
            </a:r>
          </a:p>
        </p:txBody>
      </p:sp>
      <p:sp>
        <p:nvSpPr>
          <p:cNvPr id="17" name="TextBox 16">
            <a:extLst>
              <a:ext uri="{FF2B5EF4-FFF2-40B4-BE49-F238E27FC236}">
                <a16:creationId xmlns:a16="http://schemas.microsoft.com/office/drawing/2014/main" id="{243D5615-3B00-858C-F94F-8BE3041AA9B5}"/>
              </a:ext>
            </a:extLst>
          </p:cNvPr>
          <p:cNvSpPr txBox="1"/>
          <p:nvPr/>
        </p:nvSpPr>
        <p:spPr>
          <a:xfrm>
            <a:off x="1174922" y="4534500"/>
            <a:ext cx="2714625" cy="1600438"/>
          </a:xfrm>
          <a:prstGeom prst="rect">
            <a:avLst/>
          </a:prstGeom>
          <a:noFill/>
          <a:ln>
            <a:solidFill>
              <a:schemeClr val="accent1"/>
            </a:solidFill>
          </a:ln>
        </p:spPr>
        <p:txBody>
          <a:bodyPr>
            <a:spAutoFit/>
          </a:bodyPr>
          <a:lstStyle/>
          <a:p>
            <a:pPr eaLnBrk="1" hangingPunct="1">
              <a:defRPr/>
            </a:pPr>
            <a:r>
              <a:rPr lang="fi-FI" sz="1400" b="1" dirty="0"/>
              <a:t>Päihdetyön/Terveyden edistämisen toimintaryhmät</a:t>
            </a:r>
          </a:p>
          <a:p>
            <a:pPr eaLnBrk="1" hangingPunct="1">
              <a:buFont typeface="Arial" pitchFamily="34" charset="0"/>
              <a:buChar char="•"/>
              <a:defRPr/>
            </a:pPr>
            <a:r>
              <a:rPr lang="fi-FI" sz="1400" dirty="0"/>
              <a:t>muodostuu päihdetyöstä (ja seksuaaliterveystyöstä) kiinnostuneista</a:t>
            </a:r>
          </a:p>
          <a:p>
            <a:pPr eaLnBrk="1" hangingPunct="1">
              <a:buFont typeface="Arial" pitchFamily="34" charset="0"/>
              <a:buChar char="•"/>
              <a:defRPr/>
            </a:pPr>
            <a:r>
              <a:rPr lang="fi-FI" sz="1400" dirty="0"/>
              <a:t>suunnittelevat alueellista päihdetyön toimintaa</a:t>
            </a:r>
          </a:p>
        </p:txBody>
      </p:sp>
      <p:sp>
        <p:nvSpPr>
          <p:cNvPr id="19" name="TextBox 18">
            <a:extLst>
              <a:ext uri="{FF2B5EF4-FFF2-40B4-BE49-F238E27FC236}">
                <a16:creationId xmlns:a16="http://schemas.microsoft.com/office/drawing/2014/main" id="{EEC58F37-7503-FD36-79A1-D4754240A611}"/>
              </a:ext>
            </a:extLst>
          </p:cNvPr>
          <p:cNvSpPr txBox="1"/>
          <p:nvPr/>
        </p:nvSpPr>
        <p:spPr>
          <a:xfrm>
            <a:off x="5947720" y="1282174"/>
            <a:ext cx="2143125" cy="1169988"/>
          </a:xfrm>
          <a:prstGeom prst="rect">
            <a:avLst/>
          </a:prstGeom>
          <a:noFill/>
          <a:ln>
            <a:solidFill>
              <a:schemeClr val="accent1"/>
            </a:solidFill>
          </a:ln>
        </p:spPr>
        <p:txBody>
          <a:bodyPr>
            <a:spAutoFit/>
          </a:bodyPr>
          <a:lstStyle/>
          <a:p>
            <a:pPr eaLnBrk="1" hangingPunct="1">
              <a:defRPr/>
            </a:pPr>
            <a:r>
              <a:rPr lang="fi-FI" sz="1400" b="1" dirty="0"/>
              <a:t>Koulutusta</a:t>
            </a:r>
          </a:p>
          <a:p>
            <a:pPr eaLnBrk="1" hangingPunct="1">
              <a:buFont typeface="Arial" pitchFamily="34" charset="0"/>
              <a:buChar char="•"/>
              <a:defRPr/>
            </a:pPr>
            <a:r>
              <a:rPr lang="fi-FI" sz="1400" dirty="0"/>
              <a:t>ensiapupäivystäjät</a:t>
            </a:r>
          </a:p>
          <a:p>
            <a:pPr eaLnBrk="1" hangingPunct="1">
              <a:buFont typeface="Arial" pitchFamily="34" charset="0"/>
              <a:buChar char="•"/>
              <a:defRPr/>
            </a:pPr>
            <a:r>
              <a:rPr lang="fi-FI" sz="1400" dirty="0"/>
              <a:t>Terveyspisteet</a:t>
            </a:r>
          </a:p>
          <a:p>
            <a:pPr eaLnBrk="1" hangingPunct="1">
              <a:buFont typeface="Arial" pitchFamily="34" charset="0"/>
              <a:buChar char="•"/>
              <a:defRPr/>
            </a:pPr>
            <a:r>
              <a:rPr lang="fi-FI" sz="1400" dirty="0"/>
              <a:t>kouluttajat</a:t>
            </a:r>
          </a:p>
          <a:p>
            <a:pPr eaLnBrk="1" hangingPunct="1">
              <a:buFont typeface="Arial" pitchFamily="34" charset="0"/>
              <a:buChar char="•"/>
              <a:defRPr/>
            </a:pPr>
            <a:r>
              <a:rPr lang="fi-FI" sz="1400" dirty="0"/>
              <a:t>muut toimijat</a:t>
            </a:r>
          </a:p>
        </p:txBody>
      </p:sp>
      <p:sp>
        <p:nvSpPr>
          <p:cNvPr id="21" name="TextBox 20">
            <a:extLst>
              <a:ext uri="{FF2B5EF4-FFF2-40B4-BE49-F238E27FC236}">
                <a16:creationId xmlns:a16="http://schemas.microsoft.com/office/drawing/2014/main" id="{52679065-3BC4-BE3C-A23E-C273EB8AEFEC}"/>
              </a:ext>
            </a:extLst>
          </p:cNvPr>
          <p:cNvSpPr txBox="1"/>
          <p:nvPr/>
        </p:nvSpPr>
        <p:spPr>
          <a:xfrm>
            <a:off x="4895938" y="3001506"/>
            <a:ext cx="2428875" cy="1600438"/>
          </a:xfrm>
          <a:prstGeom prst="rect">
            <a:avLst/>
          </a:prstGeom>
          <a:noFill/>
          <a:ln>
            <a:solidFill>
              <a:schemeClr val="accent1"/>
            </a:solidFill>
          </a:ln>
        </p:spPr>
        <p:txBody>
          <a:bodyPr>
            <a:spAutoFit/>
          </a:bodyPr>
          <a:lstStyle/>
          <a:p>
            <a:pPr eaLnBrk="1" hangingPunct="1">
              <a:defRPr/>
            </a:pPr>
            <a:r>
              <a:rPr lang="fi-FI" sz="1400" b="1" dirty="0"/>
              <a:t>Päihdeneuvojat</a:t>
            </a:r>
          </a:p>
          <a:p>
            <a:pPr eaLnBrk="1" hangingPunct="1">
              <a:defRPr/>
            </a:pPr>
            <a:r>
              <a:rPr lang="fi-FI" sz="1400" dirty="0"/>
              <a:t>mukana osastojen toiminnassa</a:t>
            </a:r>
          </a:p>
          <a:p>
            <a:pPr eaLnBrk="1" hangingPunct="1">
              <a:buFont typeface="Arial" pitchFamily="34" charset="0"/>
              <a:buChar char="•"/>
              <a:defRPr/>
            </a:pPr>
            <a:r>
              <a:rPr lang="fi-FI" sz="1400" dirty="0"/>
              <a:t>Oppilaitokset</a:t>
            </a:r>
          </a:p>
          <a:p>
            <a:pPr eaLnBrk="1" hangingPunct="1">
              <a:buFont typeface="Arial" pitchFamily="34" charset="0"/>
              <a:buChar char="•"/>
              <a:defRPr/>
            </a:pPr>
            <a:r>
              <a:rPr lang="fi-FI" sz="1400" dirty="0"/>
              <a:t>SPR:n omat ryhmät</a:t>
            </a:r>
          </a:p>
          <a:p>
            <a:pPr eaLnBrk="1" hangingPunct="1">
              <a:buFont typeface="Arial" pitchFamily="34" charset="0"/>
              <a:buChar char="•"/>
              <a:defRPr/>
            </a:pPr>
            <a:r>
              <a:rPr lang="fi-FI" sz="1400" dirty="0"/>
              <a:t>Yleisötilaisuudet</a:t>
            </a:r>
          </a:p>
          <a:p>
            <a:pPr eaLnBrk="1" hangingPunct="1">
              <a:buFont typeface="Arial" pitchFamily="34" charset="0"/>
              <a:buChar char="•"/>
              <a:defRPr/>
            </a:pPr>
            <a:r>
              <a:rPr lang="fi-FI" sz="1400" dirty="0"/>
              <a:t>Päihdeinfovisat</a:t>
            </a:r>
          </a:p>
          <a:p>
            <a:pPr eaLnBrk="1" hangingPunct="1">
              <a:defRPr/>
            </a:pPr>
            <a:endParaRPr lang="fi-FI" sz="1400" dirty="0"/>
          </a:p>
        </p:txBody>
      </p:sp>
      <p:sp>
        <p:nvSpPr>
          <p:cNvPr id="23" name="TextBox 22">
            <a:extLst>
              <a:ext uri="{FF2B5EF4-FFF2-40B4-BE49-F238E27FC236}">
                <a16:creationId xmlns:a16="http://schemas.microsoft.com/office/drawing/2014/main" id="{44F55EC0-1AF3-CB65-75E9-95D8FFF60AA6}"/>
              </a:ext>
            </a:extLst>
          </p:cNvPr>
          <p:cNvSpPr txBox="1"/>
          <p:nvPr/>
        </p:nvSpPr>
        <p:spPr>
          <a:xfrm>
            <a:off x="1332021" y="2679471"/>
            <a:ext cx="2500312" cy="1384995"/>
          </a:xfrm>
          <a:prstGeom prst="rect">
            <a:avLst/>
          </a:prstGeom>
          <a:noFill/>
          <a:ln>
            <a:solidFill>
              <a:schemeClr val="accent1"/>
            </a:solidFill>
          </a:ln>
        </p:spPr>
        <p:txBody>
          <a:bodyPr>
            <a:spAutoFit/>
          </a:bodyPr>
          <a:lstStyle/>
          <a:p>
            <a:pPr eaLnBrk="1" hangingPunct="1">
              <a:defRPr/>
            </a:pPr>
            <a:r>
              <a:rPr lang="fi-FI" sz="1400" b="1" dirty="0"/>
              <a:t>Yhdyshenkilöt</a:t>
            </a:r>
          </a:p>
          <a:p>
            <a:pPr eaLnBrk="1" hangingPunct="1">
              <a:defRPr/>
            </a:pPr>
            <a:r>
              <a:rPr lang="fi-FI" sz="1400" dirty="0"/>
              <a:t>piireissä päihdetyön yhdyshenkilö, joka vastaa alueellisesta toiminnasta ja osastoissa terveyden edistämisen yhdyshenkilö</a:t>
            </a:r>
          </a:p>
        </p:txBody>
      </p:sp>
      <p:sp>
        <p:nvSpPr>
          <p:cNvPr id="25" name="TextBox 24">
            <a:extLst>
              <a:ext uri="{FF2B5EF4-FFF2-40B4-BE49-F238E27FC236}">
                <a16:creationId xmlns:a16="http://schemas.microsoft.com/office/drawing/2014/main" id="{ED1958BD-430D-6E06-9469-BB6D83A1362E}"/>
              </a:ext>
            </a:extLst>
          </p:cNvPr>
          <p:cNvSpPr txBox="1"/>
          <p:nvPr/>
        </p:nvSpPr>
        <p:spPr>
          <a:xfrm>
            <a:off x="674859" y="1660968"/>
            <a:ext cx="3714750" cy="738188"/>
          </a:xfrm>
          <a:prstGeom prst="rect">
            <a:avLst/>
          </a:prstGeom>
          <a:noFill/>
          <a:ln>
            <a:solidFill>
              <a:schemeClr val="accent1"/>
            </a:solidFill>
          </a:ln>
        </p:spPr>
        <p:txBody>
          <a:bodyPr>
            <a:spAutoFit/>
          </a:bodyPr>
          <a:lstStyle/>
          <a:p>
            <a:pPr eaLnBrk="1" hangingPunct="1">
              <a:defRPr/>
            </a:pPr>
            <a:r>
              <a:rPr lang="fi-FI" sz="1400" b="1" dirty="0"/>
              <a:t>Integrointi</a:t>
            </a:r>
          </a:p>
          <a:p>
            <a:pPr eaLnBrk="1" hangingPunct="1">
              <a:buFont typeface="Arial" pitchFamily="34" charset="0"/>
              <a:buChar char="•"/>
              <a:defRPr/>
            </a:pPr>
            <a:r>
              <a:rPr lang="fi-FI" sz="1400" dirty="0"/>
              <a:t>päihdetyö osana kaikkea toimintaa</a:t>
            </a:r>
          </a:p>
          <a:p>
            <a:pPr eaLnBrk="1" hangingPunct="1">
              <a:buFont typeface="Arial" pitchFamily="34" charset="0"/>
              <a:buChar char="•"/>
              <a:defRPr/>
            </a:pPr>
            <a:r>
              <a:rPr lang="fi-FI" sz="1400" dirty="0"/>
              <a:t>materiaalia kaikille</a:t>
            </a:r>
          </a:p>
        </p:txBody>
      </p:sp>
      <p:sp>
        <p:nvSpPr>
          <p:cNvPr id="27" name="TextBox 26">
            <a:extLst>
              <a:ext uri="{FF2B5EF4-FFF2-40B4-BE49-F238E27FC236}">
                <a16:creationId xmlns:a16="http://schemas.microsoft.com/office/drawing/2014/main" id="{F99C343B-B13C-75E8-FF37-8134DE54EE60}"/>
              </a:ext>
            </a:extLst>
          </p:cNvPr>
          <p:cNvSpPr txBox="1"/>
          <p:nvPr/>
        </p:nvSpPr>
        <p:spPr>
          <a:xfrm>
            <a:off x="8448674" y="2202427"/>
            <a:ext cx="2714625" cy="954088"/>
          </a:xfrm>
          <a:prstGeom prst="rect">
            <a:avLst/>
          </a:prstGeom>
          <a:noFill/>
          <a:ln>
            <a:solidFill>
              <a:schemeClr val="accent1"/>
            </a:solidFill>
          </a:ln>
        </p:spPr>
        <p:txBody>
          <a:bodyPr>
            <a:spAutoFit/>
          </a:bodyPr>
          <a:lstStyle/>
          <a:p>
            <a:pPr eaLnBrk="1" hangingPunct="1">
              <a:defRPr/>
            </a:pPr>
            <a:r>
              <a:rPr lang="fi-FI" sz="1400" b="1" dirty="0"/>
              <a:t>Varhainen Puuttuminen </a:t>
            </a:r>
          </a:p>
          <a:p>
            <a:pPr eaLnBrk="1" hangingPunct="1">
              <a:buFont typeface="Arial" pitchFamily="34" charset="0"/>
              <a:buChar char="•"/>
              <a:defRPr/>
            </a:pPr>
            <a:r>
              <a:rPr lang="fi-FI" sz="1400" dirty="0"/>
              <a:t>koulutus </a:t>
            </a:r>
          </a:p>
          <a:p>
            <a:pPr eaLnBrk="1" hangingPunct="1">
              <a:buFont typeface="Arial" pitchFamily="34" charset="0"/>
              <a:buChar char="•"/>
              <a:defRPr/>
            </a:pPr>
            <a:r>
              <a:rPr lang="fi-FI" sz="1400" dirty="0"/>
              <a:t>sitoutuminen</a:t>
            </a:r>
          </a:p>
          <a:p>
            <a:pPr eaLnBrk="1" hangingPunct="1">
              <a:defRPr/>
            </a:pPr>
            <a:endParaRPr lang="fi-FI" sz="1400" dirty="0"/>
          </a:p>
        </p:txBody>
      </p:sp>
      <p:sp>
        <p:nvSpPr>
          <p:cNvPr id="28" name="TextBox 27">
            <a:extLst>
              <a:ext uri="{FF2B5EF4-FFF2-40B4-BE49-F238E27FC236}">
                <a16:creationId xmlns:a16="http://schemas.microsoft.com/office/drawing/2014/main" id="{AB4F1A9F-10E9-D5D8-3187-BABA78800848}"/>
              </a:ext>
            </a:extLst>
          </p:cNvPr>
          <p:cNvSpPr txBox="1"/>
          <p:nvPr/>
        </p:nvSpPr>
        <p:spPr>
          <a:xfrm>
            <a:off x="4922882" y="5241121"/>
            <a:ext cx="2714625" cy="954107"/>
          </a:xfrm>
          <a:prstGeom prst="rect">
            <a:avLst/>
          </a:prstGeom>
          <a:noFill/>
          <a:ln>
            <a:solidFill>
              <a:schemeClr val="accent1"/>
            </a:solidFill>
          </a:ln>
        </p:spPr>
        <p:txBody>
          <a:bodyPr>
            <a:spAutoFit/>
          </a:bodyPr>
          <a:lstStyle/>
          <a:p>
            <a:pPr eaLnBrk="1" hangingPunct="1">
              <a:defRPr/>
            </a:pPr>
            <a:r>
              <a:rPr lang="fi-FI" sz="1400" b="1" dirty="0"/>
              <a:t>Festarityö</a:t>
            </a:r>
          </a:p>
          <a:p>
            <a:pPr eaLnBrk="1" hangingPunct="1">
              <a:defRPr/>
            </a:pPr>
            <a:r>
              <a:rPr lang="fi-FI" sz="1400" dirty="0"/>
              <a:t>yhdistää ensiaputoiminnan, seksuaaliterveys- ja päihdetyön sekä henkisen tuen.</a:t>
            </a:r>
          </a:p>
        </p:txBody>
      </p:sp>
      <p:pic>
        <p:nvPicPr>
          <p:cNvPr id="12298" name="Kuva 2" descr="Kuva, joka sisältää kohteen teksti&#10;&#10;Kuvaus luotu automaattisesti">
            <a:extLst>
              <a:ext uri="{FF2B5EF4-FFF2-40B4-BE49-F238E27FC236}">
                <a16:creationId xmlns:a16="http://schemas.microsoft.com/office/drawing/2014/main" id="{B180E812-0B74-62AD-260F-FFFC3BE748E6}"/>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8448674" y="3550554"/>
            <a:ext cx="2165779" cy="27072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Otsikko 1">
            <a:extLst>
              <a:ext uri="{FF2B5EF4-FFF2-40B4-BE49-F238E27FC236}">
                <a16:creationId xmlns:a16="http://schemas.microsoft.com/office/drawing/2014/main" id="{507504F7-DA9B-4F3E-3C11-C810425EB2F4}"/>
              </a:ext>
            </a:extLst>
          </p:cNvPr>
          <p:cNvSpPr>
            <a:spLocks noGrp="1" noChangeArrowheads="1"/>
          </p:cNvSpPr>
          <p:nvPr>
            <p:ph type="title"/>
          </p:nvPr>
        </p:nvSpPr>
        <p:spPr>
          <a:xfrm>
            <a:off x="1705232" y="188913"/>
            <a:ext cx="7091107" cy="1243012"/>
          </a:xfrm>
        </p:spPr>
        <p:txBody>
          <a:bodyPr/>
          <a:lstStyle/>
          <a:p>
            <a:r>
              <a:rPr lang="fi-FI" altLang="en-US" sz="2400" dirty="0"/>
              <a:t>SPR:N PÄIHDETYÖN TOIMINTAA</a:t>
            </a:r>
          </a:p>
        </p:txBody>
      </p:sp>
      <p:graphicFrame>
        <p:nvGraphicFramePr>
          <p:cNvPr id="3" name="Taulukko 2">
            <a:extLst>
              <a:ext uri="{FF2B5EF4-FFF2-40B4-BE49-F238E27FC236}">
                <a16:creationId xmlns:a16="http://schemas.microsoft.com/office/drawing/2014/main" id="{437C596F-CB8A-E263-F7A8-B87759D9E5BF}"/>
              </a:ext>
            </a:extLst>
          </p:cNvPr>
          <p:cNvGraphicFramePr>
            <a:graphicFrameLocks noGrp="1"/>
          </p:cNvGraphicFramePr>
          <p:nvPr>
            <p:extLst>
              <p:ext uri="{D42A27DB-BD31-4B8C-83A1-F6EECF244321}">
                <p14:modId xmlns:p14="http://schemas.microsoft.com/office/powerpoint/2010/main" val="3531146134"/>
              </p:ext>
            </p:extLst>
          </p:nvPr>
        </p:nvGraphicFramePr>
        <p:xfrm>
          <a:off x="951471" y="1415191"/>
          <a:ext cx="10046044" cy="4596586"/>
        </p:xfrm>
        <a:graphic>
          <a:graphicData uri="http://schemas.openxmlformats.org/drawingml/2006/table">
            <a:tbl>
              <a:tblPr firstRow="1" bandRow="1">
                <a:tableStyleId>{5C22544A-7EE6-4342-B048-85BDC9FD1C3A}</a:tableStyleId>
              </a:tblPr>
              <a:tblGrid>
                <a:gridCol w="1506871">
                  <a:extLst>
                    <a:ext uri="{9D8B030D-6E8A-4147-A177-3AD203B41FA5}">
                      <a16:colId xmlns:a16="http://schemas.microsoft.com/office/drawing/2014/main" val="20000"/>
                    </a:ext>
                  </a:extLst>
                </a:gridCol>
                <a:gridCol w="2009209">
                  <a:extLst>
                    <a:ext uri="{9D8B030D-6E8A-4147-A177-3AD203B41FA5}">
                      <a16:colId xmlns:a16="http://schemas.microsoft.com/office/drawing/2014/main" val="20001"/>
                    </a:ext>
                  </a:extLst>
                </a:gridCol>
                <a:gridCol w="1674341">
                  <a:extLst>
                    <a:ext uri="{9D8B030D-6E8A-4147-A177-3AD203B41FA5}">
                      <a16:colId xmlns:a16="http://schemas.microsoft.com/office/drawing/2014/main" val="20002"/>
                    </a:ext>
                  </a:extLst>
                </a:gridCol>
                <a:gridCol w="1674341">
                  <a:extLst>
                    <a:ext uri="{9D8B030D-6E8A-4147-A177-3AD203B41FA5}">
                      <a16:colId xmlns:a16="http://schemas.microsoft.com/office/drawing/2014/main" val="20003"/>
                    </a:ext>
                  </a:extLst>
                </a:gridCol>
                <a:gridCol w="1450635">
                  <a:extLst>
                    <a:ext uri="{9D8B030D-6E8A-4147-A177-3AD203B41FA5}">
                      <a16:colId xmlns:a16="http://schemas.microsoft.com/office/drawing/2014/main" val="20004"/>
                    </a:ext>
                  </a:extLst>
                </a:gridCol>
                <a:gridCol w="1730647">
                  <a:extLst>
                    <a:ext uri="{9D8B030D-6E8A-4147-A177-3AD203B41FA5}">
                      <a16:colId xmlns:a16="http://schemas.microsoft.com/office/drawing/2014/main" val="20005"/>
                    </a:ext>
                  </a:extLst>
                </a:gridCol>
              </a:tblGrid>
              <a:tr h="4596586">
                <a:tc>
                  <a:txBody>
                    <a:bodyPr/>
                    <a:lstStyle/>
                    <a:p>
                      <a:r>
                        <a:rPr lang="fi-FI" sz="1400" dirty="0">
                          <a:solidFill>
                            <a:schemeClr val="tx1"/>
                          </a:solidFill>
                        </a:rPr>
                        <a:t>Yhteistyö</a:t>
                      </a:r>
                    </a:p>
                    <a:p>
                      <a:endParaRPr lang="fi-FI" sz="1400" dirty="0">
                        <a:solidFill>
                          <a:schemeClr val="tx1"/>
                        </a:solidFill>
                      </a:endParaRPr>
                    </a:p>
                    <a:p>
                      <a:pPr>
                        <a:spcBef>
                          <a:spcPts val="600"/>
                        </a:spcBef>
                      </a:pPr>
                      <a:r>
                        <a:rPr lang="fi-FI" sz="1400" b="0" dirty="0">
                          <a:solidFill>
                            <a:schemeClr val="tx1"/>
                          </a:solidFill>
                        </a:rPr>
                        <a:t>Ehkäisevän päihdetyön</a:t>
                      </a:r>
                      <a:r>
                        <a:rPr lang="fi-FI" sz="1400" b="0" baseline="0" dirty="0">
                          <a:solidFill>
                            <a:schemeClr val="tx1"/>
                          </a:solidFill>
                        </a:rPr>
                        <a:t> järjestöverkosto (Ehyt ry)</a:t>
                      </a:r>
                    </a:p>
                    <a:p>
                      <a:pPr>
                        <a:spcBef>
                          <a:spcPts val="600"/>
                        </a:spcBef>
                      </a:pPr>
                      <a:r>
                        <a:rPr lang="fi-FI" sz="1400" b="0" baseline="0" dirty="0">
                          <a:solidFill>
                            <a:schemeClr val="tx1"/>
                          </a:solidFill>
                        </a:rPr>
                        <a:t>A-klinikkasäätiö, YAD</a:t>
                      </a:r>
                    </a:p>
                    <a:p>
                      <a:pPr>
                        <a:spcBef>
                          <a:spcPts val="600"/>
                        </a:spcBef>
                      </a:pPr>
                      <a:r>
                        <a:rPr lang="fi-FI" sz="1400" b="0" baseline="0" dirty="0">
                          <a:solidFill>
                            <a:schemeClr val="tx1"/>
                          </a:solidFill>
                        </a:rPr>
                        <a:t>Kampanjat: </a:t>
                      </a:r>
                      <a:br>
                        <a:rPr lang="fi-FI" sz="1400" b="0" baseline="0" dirty="0">
                          <a:solidFill>
                            <a:schemeClr val="tx1"/>
                          </a:solidFill>
                        </a:rPr>
                      </a:br>
                      <a:r>
                        <a:rPr lang="fi-FI" sz="1400" b="0" baseline="0" dirty="0">
                          <a:solidFill>
                            <a:schemeClr val="tx1"/>
                          </a:solidFill>
                        </a:rPr>
                        <a:t>Selvinpäin kesään, Ehkäisevän päihdetyön vko, Anna lapselle raitis joulu</a:t>
                      </a:r>
                      <a:endParaRPr lang="fi-FI" sz="1400" b="0" dirty="0">
                        <a:solidFill>
                          <a:schemeClr val="tx1"/>
                        </a:solidFill>
                      </a:endParaRPr>
                    </a:p>
                  </a:txBody>
                  <a:tcPr marL="91439" marR="91439" marT="45744" marB="4574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fi-FI" sz="1400" dirty="0">
                          <a:solidFill>
                            <a:schemeClr val="tx1"/>
                          </a:solidFill>
                        </a:rPr>
                        <a:t>Tilauskoulutus</a:t>
                      </a:r>
                    </a:p>
                    <a:p>
                      <a:endParaRPr lang="fi-FI" sz="1400" dirty="0">
                        <a:solidFill>
                          <a:schemeClr val="tx1"/>
                        </a:solidFill>
                      </a:endParaRPr>
                    </a:p>
                    <a:p>
                      <a:r>
                        <a:rPr lang="fi-FI" sz="1400" b="0" dirty="0">
                          <a:solidFill>
                            <a:schemeClr val="tx1"/>
                          </a:solidFill>
                        </a:rPr>
                        <a:t>Oppilaitokset</a:t>
                      </a:r>
                    </a:p>
                    <a:p>
                      <a:pPr>
                        <a:spcBef>
                          <a:spcPts val="600"/>
                        </a:spcBef>
                      </a:pPr>
                      <a:r>
                        <a:rPr lang="fi-FI" sz="1400" b="0" dirty="0">
                          <a:solidFill>
                            <a:schemeClr val="tx1"/>
                          </a:solidFill>
                        </a:rPr>
                        <a:t>Viranomaiset</a:t>
                      </a:r>
                    </a:p>
                    <a:p>
                      <a:pPr>
                        <a:spcBef>
                          <a:spcPts val="600"/>
                        </a:spcBef>
                      </a:pPr>
                      <a:r>
                        <a:rPr lang="fi-FI" sz="1400" b="0" dirty="0">
                          <a:solidFill>
                            <a:schemeClr val="tx1"/>
                          </a:solidFill>
                        </a:rPr>
                        <a:t>Järjestöt</a:t>
                      </a:r>
                    </a:p>
                    <a:p>
                      <a:pPr>
                        <a:spcBef>
                          <a:spcPts val="600"/>
                        </a:spcBef>
                      </a:pPr>
                      <a:r>
                        <a:rPr lang="fi-FI" sz="1400" b="0" dirty="0">
                          <a:solidFill>
                            <a:schemeClr val="tx1"/>
                          </a:solidFill>
                        </a:rPr>
                        <a:t>Yleisötilaisuudet</a:t>
                      </a:r>
                    </a:p>
                    <a:p>
                      <a:pPr>
                        <a:spcBef>
                          <a:spcPts val="600"/>
                        </a:spcBef>
                      </a:pPr>
                      <a:endParaRPr lang="fi-FI" sz="1400" b="0" dirty="0">
                        <a:solidFill>
                          <a:schemeClr val="tx1"/>
                        </a:solidFill>
                      </a:endParaRPr>
                    </a:p>
                    <a:p>
                      <a:pPr>
                        <a:spcBef>
                          <a:spcPts val="600"/>
                        </a:spcBef>
                      </a:pPr>
                      <a:r>
                        <a:rPr lang="fi-FI" sz="1400" b="0" dirty="0">
                          <a:solidFill>
                            <a:schemeClr val="tx1"/>
                          </a:solidFill>
                        </a:rPr>
                        <a:t>Uusin:</a:t>
                      </a:r>
                      <a:br>
                        <a:rPr lang="fi-FI" sz="1400" b="0" dirty="0">
                          <a:solidFill>
                            <a:schemeClr val="tx1"/>
                          </a:solidFill>
                        </a:rPr>
                      </a:br>
                      <a:r>
                        <a:rPr lang="fi-FI" sz="1400" b="0" dirty="0">
                          <a:solidFill>
                            <a:schemeClr val="tx1"/>
                          </a:solidFill>
                        </a:rPr>
                        <a:t>Päihteitä käyttävien ihmisten ensiapukoulutus, tavoitteena ehkäistä yliannostuskuolemia.</a:t>
                      </a:r>
                    </a:p>
                    <a:p>
                      <a:endParaRPr lang="fi-FI" sz="1400" dirty="0">
                        <a:solidFill>
                          <a:schemeClr val="tx1"/>
                        </a:solidFill>
                      </a:endParaRPr>
                    </a:p>
                  </a:txBody>
                  <a:tcPr marL="91439" marR="91439" marT="45744" marB="4574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fi-FI" sz="1400" dirty="0">
                          <a:solidFill>
                            <a:schemeClr val="tx1"/>
                          </a:solidFill>
                        </a:rPr>
                        <a:t>Materiaalia</a:t>
                      </a:r>
                    </a:p>
                    <a:p>
                      <a:endParaRPr lang="fi-FI" sz="1400" dirty="0">
                        <a:solidFill>
                          <a:schemeClr val="tx1"/>
                        </a:solidFill>
                      </a:endParaRPr>
                    </a:p>
                    <a:p>
                      <a:r>
                        <a:rPr lang="fi-FI" sz="1400" b="0" dirty="0">
                          <a:solidFill>
                            <a:schemeClr val="tx1"/>
                          </a:solidFill>
                        </a:rPr>
                        <a:t>mm.</a:t>
                      </a:r>
                      <a:r>
                        <a:rPr lang="fi-FI" sz="1400" b="0" baseline="0" dirty="0">
                          <a:solidFill>
                            <a:schemeClr val="tx1"/>
                          </a:solidFill>
                        </a:rPr>
                        <a:t> </a:t>
                      </a:r>
                    </a:p>
                    <a:p>
                      <a:pPr>
                        <a:spcBef>
                          <a:spcPts val="600"/>
                        </a:spcBef>
                      </a:pPr>
                      <a:r>
                        <a:rPr lang="fi-FI" sz="1400" b="0" dirty="0">
                          <a:solidFill>
                            <a:schemeClr val="tx1"/>
                          </a:solidFill>
                        </a:rPr>
                        <a:t>En Käytä -toiminta-materiaali</a:t>
                      </a:r>
                    </a:p>
                    <a:p>
                      <a:endParaRPr lang="fi-FI" sz="1400" b="0" dirty="0">
                        <a:solidFill>
                          <a:schemeClr val="tx1"/>
                        </a:solidFill>
                      </a:endParaRPr>
                    </a:p>
                    <a:p>
                      <a:r>
                        <a:rPr lang="fi-FI" sz="1400" b="0" dirty="0">
                          <a:solidFill>
                            <a:schemeClr val="tx1"/>
                          </a:solidFill>
                        </a:rPr>
                        <a:t>Päihdeinfo-visat</a:t>
                      </a:r>
                    </a:p>
                    <a:p>
                      <a:endParaRPr lang="fi-FI" sz="1400" b="0" dirty="0">
                        <a:solidFill>
                          <a:schemeClr val="tx1"/>
                        </a:solidFill>
                      </a:endParaRPr>
                    </a:p>
                    <a:p>
                      <a:r>
                        <a:rPr lang="fi-FI" sz="1400" b="0" dirty="0">
                          <a:solidFill>
                            <a:schemeClr val="tx1"/>
                          </a:solidFill>
                        </a:rPr>
                        <a:t>Valot vintissä- peli</a:t>
                      </a:r>
                    </a:p>
                    <a:p>
                      <a:endParaRPr lang="fi-FI" sz="1400" b="0" dirty="0">
                        <a:solidFill>
                          <a:schemeClr val="tx1"/>
                        </a:solidFill>
                      </a:endParaRPr>
                    </a:p>
                    <a:p>
                      <a:r>
                        <a:rPr lang="fi-FI" sz="1400" b="0" dirty="0" err="1">
                          <a:solidFill>
                            <a:schemeClr val="tx1"/>
                          </a:solidFill>
                        </a:rPr>
                        <a:t>Cloubissa</a:t>
                      </a:r>
                      <a:r>
                        <a:rPr lang="fi-FI" sz="1400" b="0" dirty="0">
                          <a:solidFill>
                            <a:schemeClr val="tx1"/>
                          </a:solidFill>
                        </a:rPr>
                        <a:t> oppimateriaali: Päihteet ja minä</a:t>
                      </a:r>
                    </a:p>
                    <a:p>
                      <a:endParaRPr lang="fi-FI" sz="1400" dirty="0">
                        <a:solidFill>
                          <a:schemeClr val="tx1"/>
                        </a:solidFill>
                      </a:endParaRPr>
                    </a:p>
                  </a:txBody>
                  <a:tcPr marL="91439" marR="91439" marT="45744" marB="4574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fi-FI" sz="1400" dirty="0">
                          <a:solidFill>
                            <a:schemeClr val="tx1"/>
                          </a:solidFill>
                        </a:rPr>
                        <a:t>Vapaaehtoistyö</a:t>
                      </a:r>
                    </a:p>
                    <a:p>
                      <a:endParaRPr lang="fi-FI" sz="1400" dirty="0">
                        <a:solidFill>
                          <a:schemeClr val="tx1"/>
                        </a:solidFill>
                      </a:endParaRPr>
                    </a:p>
                    <a:p>
                      <a:r>
                        <a:rPr lang="fi-FI" sz="1400" b="0" dirty="0">
                          <a:solidFill>
                            <a:schemeClr val="tx1"/>
                          </a:solidFill>
                        </a:rPr>
                        <a:t>Toimintaryhmät</a:t>
                      </a:r>
                    </a:p>
                    <a:p>
                      <a:endParaRPr lang="fi-FI" sz="1400" b="0" dirty="0">
                        <a:solidFill>
                          <a:schemeClr val="tx1"/>
                        </a:solidFill>
                      </a:endParaRPr>
                    </a:p>
                    <a:p>
                      <a:r>
                        <a:rPr lang="fi-FI" sz="1400" b="0" dirty="0">
                          <a:solidFill>
                            <a:schemeClr val="tx1"/>
                          </a:solidFill>
                        </a:rPr>
                        <a:t>Ensiapu</a:t>
                      </a:r>
                    </a:p>
                    <a:p>
                      <a:pPr>
                        <a:spcBef>
                          <a:spcPts val="600"/>
                        </a:spcBef>
                      </a:pPr>
                      <a:r>
                        <a:rPr lang="fi-FI" sz="1400" b="0" dirty="0">
                          <a:solidFill>
                            <a:schemeClr val="tx1"/>
                          </a:solidFill>
                        </a:rPr>
                        <a:t>Katutyö</a:t>
                      </a:r>
                    </a:p>
                    <a:p>
                      <a:pPr>
                        <a:spcBef>
                          <a:spcPts val="600"/>
                        </a:spcBef>
                      </a:pPr>
                      <a:r>
                        <a:rPr lang="fi-FI" sz="1400" b="0" dirty="0" err="1">
                          <a:solidFill>
                            <a:schemeClr val="tx1"/>
                          </a:solidFill>
                        </a:rPr>
                        <a:t>VarPun</a:t>
                      </a:r>
                      <a:r>
                        <a:rPr lang="fi-FI" sz="1400" b="0" dirty="0">
                          <a:solidFill>
                            <a:schemeClr val="tx1"/>
                          </a:solidFill>
                        </a:rPr>
                        <a:t> käyttö</a:t>
                      </a:r>
                    </a:p>
                    <a:p>
                      <a:pPr>
                        <a:spcBef>
                          <a:spcPts val="600"/>
                        </a:spcBef>
                      </a:pPr>
                      <a:r>
                        <a:rPr lang="fi-FI" sz="1400" b="0" dirty="0">
                          <a:solidFill>
                            <a:schemeClr val="tx1"/>
                          </a:solidFill>
                        </a:rPr>
                        <a:t>Ensiavun koulutus päihteitä käyttäville ihmisille</a:t>
                      </a:r>
                    </a:p>
                    <a:p>
                      <a:pPr>
                        <a:spcBef>
                          <a:spcPts val="600"/>
                        </a:spcBef>
                      </a:pPr>
                      <a:r>
                        <a:rPr lang="fi-FI" sz="1400" b="0" dirty="0">
                          <a:solidFill>
                            <a:schemeClr val="tx1"/>
                          </a:solidFill>
                        </a:rPr>
                        <a:t>Sosiaalisen median ryhmät</a:t>
                      </a:r>
                    </a:p>
                    <a:p>
                      <a:endParaRPr lang="fi-FI" sz="1400" b="0" dirty="0">
                        <a:solidFill>
                          <a:schemeClr val="tx1"/>
                        </a:solidFill>
                      </a:endParaRPr>
                    </a:p>
                    <a:p>
                      <a:endParaRPr lang="fi-FI" sz="1400" b="0" dirty="0">
                        <a:solidFill>
                          <a:schemeClr val="tx1"/>
                        </a:solidFill>
                      </a:endParaRPr>
                    </a:p>
                    <a:p>
                      <a:r>
                        <a:rPr lang="fi-FI" sz="1400" b="0" dirty="0">
                          <a:solidFill>
                            <a:schemeClr val="tx1"/>
                          </a:solidFill>
                        </a:rPr>
                        <a:t>Suuri kosketuspinta</a:t>
                      </a:r>
                    </a:p>
                    <a:p>
                      <a:endParaRPr lang="fi-FI" sz="1400" dirty="0">
                        <a:solidFill>
                          <a:schemeClr val="tx1"/>
                        </a:solidFill>
                      </a:endParaRPr>
                    </a:p>
                  </a:txBody>
                  <a:tcPr marL="91439" marR="91439" marT="45744" marB="4574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fi-FI" sz="1400" b="1" dirty="0" err="1">
                          <a:solidFill>
                            <a:schemeClr val="tx1"/>
                          </a:solidFill>
                        </a:rPr>
                        <a:t>Festarityö</a:t>
                      </a:r>
                      <a:endParaRPr lang="fi-FI" sz="1400" b="1" dirty="0">
                        <a:solidFill>
                          <a:schemeClr val="tx1"/>
                        </a:solidFill>
                      </a:endParaRPr>
                    </a:p>
                    <a:p>
                      <a:endParaRPr lang="fi-FI" sz="1400" b="0" dirty="0">
                        <a:solidFill>
                          <a:schemeClr val="tx1"/>
                        </a:solidFill>
                      </a:endParaRPr>
                    </a:p>
                    <a:p>
                      <a:r>
                        <a:rPr lang="fi-FI" sz="1400" b="0">
                          <a:solidFill>
                            <a:schemeClr val="tx1"/>
                          </a:solidFill>
                        </a:rPr>
                        <a:t>Selviämispisteet (yhteistyössä ensiavun kanssa)</a:t>
                      </a:r>
                      <a:endParaRPr lang="fi-FI" sz="1400" b="0" dirty="0">
                        <a:solidFill>
                          <a:schemeClr val="tx1"/>
                        </a:solidFill>
                      </a:endParaRPr>
                    </a:p>
                    <a:p>
                      <a:endParaRPr lang="fi-FI" sz="1400" b="0" dirty="0">
                        <a:solidFill>
                          <a:schemeClr val="tx1"/>
                        </a:solidFill>
                      </a:endParaRPr>
                    </a:p>
                    <a:p>
                      <a:r>
                        <a:rPr lang="fi-FI" sz="1400" b="0" dirty="0">
                          <a:solidFill>
                            <a:schemeClr val="tx1"/>
                          </a:solidFill>
                        </a:rPr>
                        <a:t>Kiertävä työ</a:t>
                      </a:r>
                    </a:p>
                  </a:txBody>
                  <a:tcPr marL="91439" marR="91439" marT="45744" marB="4574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fi-FI" sz="1400" dirty="0">
                          <a:solidFill>
                            <a:schemeClr val="tx1"/>
                          </a:solidFill>
                        </a:rPr>
                        <a:t>Media,</a:t>
                      </a:r>
                      <a:r>
                        <a:rPr lang="fi-FI" sz="1400" baseline="0" dirty="0">
                          <a:solidFill>
                            <a:schemeClr val="tx1"/>
                          </a:solidFill>
                        </a:rPr>
                        <a:t> myös sosiaalinen</a:t>
                      </a:r>
                      <a:endParaRPr lang="fi-FI" sz="1400" dirty="0">
                        <a:solidFill>
                          <a:schemeClr val="tx1"/>
                        </a:solidFill>
                      </a:endParaRPr>
                    </a:p>
                    <a:p>
                      <a:endParaRPr lang="fi-FI" sz="1400" dirty="0">
                        <a:solidFill>
                          <a:schemeClr val="tx1"/>
                        </a:solidFill>
                      </a:endParaRPr>
                    </a:p>
                    <a:p>
                      <a:r>
                        <a:rPr lang="fi-FI" sz="1400" b="0" dirty="0">
                          <a:solidFill>
                            <a:schemeClr val="tx1"/>
                          </a:solidFill>
                        </a:rPr>
                        <a:t>Vaikuttaminen</a:t>
                      </a:r>
                    </a:p>
                    <a:p>
                      <a:pPr>
                        <a:spcBef>
                          <a:spcPts val="600"/>
                        </a:spcBef>
                      </a:pPr>
                      <a:r>
                        <a:rPr lang="fi-FI" sz="1400" b="0" dirty="0">
                          <a:solidFill>
                            <a:schemeClr val="tx1"/>
                          </a:solidFill>
                        </a:rPr>
                        <a:t>Konsultointi</a:t>
                      </a:r>
                    </a:p>
                    <a:p>
                      <a:pPr>
                        <a:spcBef>
                          <a:spcPts val="600"/>
                        </a:spcBef>
                      </a:pPr>
                      <a:r>
                        <a:rPr lang="fi-FI" sz="1400" b="0" dirty="0">
                          <a:solidFill>
                            <a:schemeClr val="tx1"/>
                          </a:solidFill>
                        </a:rPr>
                        <a:t>Verkostoituminen</a:t>
                      </a:r>
                    </a:p>
                    <a:p>
                      <a:pPr>
                        <a:spcBef>
                          <a:spcPts val="600"/>
                        </a:spcBef>
                      </a:pPr>
                      <a:r>
                        <a:rPr lang="fi-FI" sz="1400" b="0" dirty="0">
                          <a:solidFill>
                            <a:schemeClr val="tx1"/>
                          </a:solidFill>
                        </a:rPr>
                        <a:t>Tiedottaminen</a:t>
                      </a:r>
                    </a:p>
                    <a:p>
                      <a:pPr>
                        <a:spcBef>
                          <a:spcPts val="600"/>
                        </a:spcBef>
                      </a:pPr>
                      <a:r>
                        <a:rPr lang="fi-FI" sz="1400" b="0" dirty="0">
                          <a:solidFill>
                            <a:schemeClr val="tx1"/>
                          </a:solidFill>
                        </a:rPr>
                        <a:t>(Nopean viestinnän verkosto, Nopsa)</a:t>
                      </a:r>
                    </a:p>
                  </a:txBody>
                  <a:tcPr marL="91439" marR="91439" marT="45744" marB="4574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0"/>
                  </a:ext>
                </a:extLst>
              </a:tr>
            </a:tbl>
          </a:graphicData>
        </a:graphic>
      </p:graphicFrame>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a:extLst>
              <a:ext uri="{FF2B5EF4-FFF2-40B4-BE49-F238E27FC236}">
                <a16:creationId xmlns:a16="http://schemas.microsoft.com/office/drawing/2014/main" id="{6EC1F05A-6057-A0D1-4CBD-7D4BD5CB9A15}"/>
              </a:ext>
            </a:extLst>
          </p:cNvPr>
          <p:cNvSpPr>
            <a:spLocks noGrp="1" noChangeArrowheads="1"/>
          </p:cNvSpPr>
          <p:nvPr>
            <p:ph type="title"/>
          </p:nvPr>
        </p:nvSpPr>
        <p:spPr>
          <a:xfrm>
            <a:off x="525550" y="233361"/>
            <a:ext cx="10515600" cy="781750"/>
          </a:xfrm>
        </p:spPr>
        <p:txBody>
          <a:bodyPr/>
          <a:lstStyle/>
          <a:p>
            <a:pPr eaLnBrk="1" hangingPunct="1"/>
            <a:r>
              <a:rPr lang="fi-FI" altLang="en-US" sz="2000"/>
              <a:t>Mitä minä voisin tehdä SPR:n päihdetyössä?</a:t>
            </a:r>
          </a:p>
        </p:txBody>
      </p:sp>
      <p:graphicFrame>
        <p:nvGraphicFramePr>
          <p:cNvPr id="2" name="Kaaviokuva 1">
            <a:extLst>
              <a:ext uri="{FF2B5EF4-FFF2-40B4-BE49-F238E27FC236}">
                <a16:creationId xmlns:a16="http://schemas.microsoft.com/office/drawing/2014/main" id="{F8F7B6D0-3980-F431-21B5-CDEB90508124}"/>
              </a:ext>
            </a:extLst>
          </p:cNvPr>
          <p:cNvGraphicFramePr/>
          <p:nvPr>
            <p:extLst>
              <p:ext uri="{D42A27DB-BD31-4B8C-83A1-F6EECF244321}">
                <p14:modId xmlns:p14="http://schemas.microsoft.com/office/powerpoint/2010/main" val="1147010647"/>
              </p:ext>
            </p:extLst>
          </p:nvPr>
        </p:nvGraphicFramePr>
        <p:xfrm>
          <a:off x="234778" y="1015111"/>
          <a:ext cx="6147875" cy="463631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3" name="Kaaviokuva 2">
            <a:extLst>
              <a:ext uri="{FF2B5EF4-FFF2-40B4-BE49-F238E27FC236}">
                <a16:creationId xmlns:a16="http://schemas.microsoft.com/office/drawing/2014/main" id="{1DCE8298-B3A0-C1B6-9A9F-4231A6F7DE68}"/>
              </a:ext>
            </a:extLst>
          </p:cNvPr>
          <p:cNvGraphicFramePr/>
          <p:nvPr>
            <p:extLst>
              <p:ext uri="{D42A27DB-BD31-4B8C-83A1-F6EECF244321}">
                <p14:modId xmlns:p14="http://schemas.microsoft.com/office/powerpoint/2010/main" val="4074788555"/>
              </p:ext>
            </p:extLst>
          </p:nvPr>
        </p:nvGraphicFramePr>
        <p:xfrm>
          <a:off x="6155618" y="938693"/>
          <a:ext cx="4246562" cy="4176464"/>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cxnSp>
        <p:nvCxnSpPr>
          <p:cNvPr id="18453" name="AutoShape 21">
            <a:extLst>
              <a:ext uri="{FF2B5EF4-FFF2-40B4-BE49-F238E27FC236}">
                <a16:creationId xmlns:a16="http://schemas.microsoft.com/office/drawing/2014/main" id="{525D7BB1-3B42-A5CC-30AA-4DBF69471B42}"/>
              </a:ext>
            </a:extLst>
          </p:cNvPr>
          <p:cNvCxnSpPr>
            <a:cxnSpLocks noChangeShapeType="1"/>
          </p:cNvCxnSpPr>
          <p:nvPr/>
        </p:nvCxnSpPr>
        <p:spPr bwMode="auto">
          <a:xfrm flipH="1">
            <a:off x="5311293" y="2647950"/>
            <a:ext cx="2309415" cy="376745"/>
          </a:xfrm>
          <a:prstGeom prst="straightConnector1">
            <a:avLst/>
          </a:prstGeom>
          <a:ln>
            <a:headEnd/>
            <a:tailEnd/>
          </a:ln>
          <a:extLst>
            <a:ext uri="{909E8E84-426E-40DD-AFC4-6F175D3DCCD1}">
              <a14:hiddenFill xmlns:a14="http://schemas.microsoft.com/office/drawing/2010/main">
                <a:noFill/>
              </a14:hiddenFill>
            </a:ext>
          </a:extLst>
        </p:spPr>
        <p:style>
          <a:lnRef idx="1">
            <a:schemeClr val="dk1"/>
          </a:lnRef>
          <a:fillRef idx="0">
            <a:schemeClr val="dk1"/>
          </a:fillRef>
          <a:effectRef idx="0">
            <a:schemeClr val="dk1"/>
          </a:effectRef>
          <a:fontRef idx="minor">
            <a:schemeClr val="tx1"/>
          </a:fontRef>
        </p:style>
      </p:cxnSp>
      <p:cxnSp>
        <p:nvCxnSpPr>
          <p:cNvPr id="18454" name="AutoShape 22">
            <a:extLst>
              <a:ext uri="{FF2B5EF4-FFF2-40B4-BE49-F238E27FC236}">
                <a16:creationId xmlns:a16="http://schemas.microsoft.com/office/drawing/2014/main" id="{08AE42C7-3234-9ABD-03C7-A8BA62F81F5B}"/>
              </a:ext>
            </a:extLst>
          </p:cNvPr>
          <p:cNvCxnSpPr>
            <a:cxnSpLocks noChangeShapeType="1"/>
          </p:cNvCxnSpPr>
          <p:nvPr/>
        </p:nvCxnSpPr>
        <p:spPr bwMode="auto">
          <a:xfrm>
            <a:off x="4636778" y="2515394"/>
            <a:ext cx="2309415" cy="376745"/>
          </a:xfrm>
          <a:prstGeom prst="straightConnector1">
            <a:avLst/>
          </a:prstGeom>
          <a:noFill/>
          <a:ln w="28575">
            <a:solidFill>
              <a:schemeClr val="tx1"/>
            </a:solidFill>
            <a:round/>
            <a:headEnd/>
            <a:tailEnd/>
          </a:ln>
          <a:extLst>
            <a:ext uri="{909E8E84-426E-40DD-AFC4-6F175D3DCCD1}">
              <a14:hiddenFill xmlns:a14="http://schemas.microsoft.com/office/drawing/2010/main">
                <a:noFill/>
              </a14:hiddenFill>
            </a:ext>
          </a:extLst>
        </p:spPr>
      </p:cxnSp>
      <p:sp>
        <p:nvSpPr>
          <p:cNvPr id="18455" name="Text Box 23">
            <a:extLst>
              <a:ext uri="{FF2B5EF4-FFF2-40B4-BE49-F238E27FC236}">
                <a16:creationId xmlns:a16="http://schemas.microsoft.com/office/drawing/2014/main" id="{5C95E34B-E8B0-96CC-0E2B-AC0DB46DEC6B}"/>
              </a:ext>
            </a:extLst>
          </p:cNvPr>
          <p:cNvSpPr txBox="1">
            <a:spLocks noChangeArrowheads="1"/>
          </p:cNvSpPr>
          <p:nvPr/>
        </p:nvSpPr>
        <p:spPr bwMode="auto">
          <a:xfrm>
            <a:off x="1326915" y="5392389"/>
            <a:ext cx="8928100" cy="942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0119" tIns="40060" rIns="80119" bIns="40060">
            <a:spAutoFit/>
          </a:bodyPr>
          <a:lstStyle>
            <a:lvl1pPr defTabSz="839788">
              <a:spcBef>
                <a:spcPct val="20000"/>
              </a:spcBef>
              <a:buClr>
                <a:schemeClr val="accent2"/>
              </a:buClr>
              <a:buFont typeface="Times" panose="02020603050405020304" pitchFamily="18" charset="0"/>
              <a:buChar char="•"/>
              <a:defRPr sz="2500">
                <a:solidFill>
                  <a:schemeClr val="tx1"/>
                </a:solidFill>
                <a:latin typeface="Verdana" panose="020B0604030504040204" pitchFamily="34" charset="0"/>
              </a:defRPr>
            </a:lvl1pPr>
            <a:lvl2pPr marL="742950" indent="-285750" defTabSz="839788">
              <a:spcBef>
                <a:spcPct val="20000"/>
              </a:spcBef>
              <a:buClr>
                <a:schemeClr val="accent2"/>
              </a:buClr>
              <a:buFont typeface="Times" panose="02020603050405020304" pitchFamily="18" charset="0"/>
              <a:buChar char="•"/>
              <a:defRPr sz="2100">
                <a:solidFill>
                  <a:schemeClr val="tx1"/>
                </a:solidFill>
                <a:latin typeface="Verdana" panose="020B0604030504040204" pitchFamily="34" charset="0"/>
              </a:defRPr>
            </a:lvl2pPr>
            <a:lvl3pPr marL="1143000" indent="-228600" defTabSz="839788">
              <a:spcBef>
                <a:spcPct val="20000"/>
              </a:spcBef>
              <a:buClr>
                <a:schemeClr val="accent2"/>
              </a:buClr>
              <a:buFont typeface="Times" panose="02020603050405020304" pitchFamily="18" charset="0"/>
              <a:buChar char="•"/>
              <a:defRPr>
                <a:solidFill>
                  <a:schemeClr val="tx1"/>
                </a:solidFill>
                <a:latin typeface="Verdana" panose="020B0604030504040204" pitchFamily="34" charset="0"/>
              </a:defRPr>
            </a:lvl3pPr>
            <a:lvl4pPr marL="1600200" indent="-228600" defTabSz="839788">
              <a:spcBef>
                <a:spcPct val="20000"/>
              </a:spcBef>
              <a:buClr>
                <a:schemeClr val="accent2"/>
              </a:buClr>
              <a:buFont typeface="Times" panose="02020603050405020304" pitchFamily="18" charset="0"/>
              <a:buChar char="•"/>
              <a:defRPr sz="1400">
                <a:solidFill>
                  <a:schemeClr val="tx1"/>
                </a:solidFill>
                <a:latin typeface="Verdana" panose="020B0604030504040204" pitchFamily="34" charset="0"/>
              </a:defRPr>
            </a:lvl4pPr>
            <a:lvl5pPr marL="2057400" indent="-228600" defTabSz="839788">
              <a:spcBef>
                <a:spcPct val="20000"/>
              </a:spcBef>
              <a:buClr>
                <a:schemeClr val="accent2"/>
              </a:buClr>
              <a:buFont typeface="Times" panose="02020603050405020304" pitchFamily="18" charset="0"/>
              <a:buChar char="•"/>
              <a:defRPr sz="1100">
                <a:solidFill>
                  <a:schemeClr val="tx1"/>
                </a:solidFill>
                <a:latin typeface="Verdana" panose="020B0604030504040204" pitchFamily="34" charset="0"/>
              </a:defRPr>
            </a:lvl5pPr>
            <a:lvl6pPr marL="2514600" indent="-228600" defTabSz="839788" eaLnBrk="0" fontAlgn="base" hangingPunct="0">
              <a:spcBef>
                <a:spcPct val="20000"/>
              </a:spcBef>
              <a:spcAft>
                <a:spcPct val="0"/>
              </a:spcAft>
              <a:buClr>
                <a:schemeClr val="accent2"/>
              </a:buClr>
              <a:buFont typeface="Times" panose="02020603050405020304" pitchFamily="18" charset="0"/>
              <a:buChar char="•"/>
              <a:defRPr sz="1100">
                <a:solidFill>
                  <a:schemeClr val="tx1"/>
                </a:solidFill>
                <a:latin typeface="Verdana" panose="020B0604030504040204" pitchFamily="34" charset="0"/>
              </a:defRPr>
            </a:lvl6pPr>
            <a:lvl7pPr marL="2971800" indent="-228600" defTabSz="839788" eaLnBrk="0" fontAlgn="base" hangingPunct="0">
              <a:spcBef>
                <a:spcPct val="20000"/>
              </a:spcBef>
              <a:spcAft>
                <a:spcPct val="0"/>
              </a:spcAft>
              <a:buClr>
                <a:schemeClr val="accent2"/>
              </a:buClr>
              <a:buFont typeface="Times" panose="02020603050405020304" pitchFamily="18" charset="0"/>
              <a:buChar char="•"/>
              <a:defRPr sz="1100">
                <a:solidFill>
                  <a:schemeClr val="tx1"/>
                </a:solidFill>
                <a:latin typeface="Verdana" panose="020B0604030504040204" pitchFamily="34" charset="0"/>
              </a:defRPr>
            </a:lvl7pPr>
            <a:lvl8pPr marL="3429000" indent="-228600" defTabSz="839788" eaLnBrk="0" fontAlgn="base" hangingPunct="0">
              <a:spcBef>
                <a:spcPct val="20000"/>
              </a:spcBef>
              <a:spcAft>
                <a:spcPct val="0"/>
              </a:spcAft>
              <a:buClr>
                <a:schemeClr val="accent2"/>
              </a:buClr>
              <a:buFont typeface="Times" panose="02020603050405020304" pitchFamily="18" charset="0"/>
              <a:buChar char="•"/>
              <a:defRPr sz="1100">
                <a:solidFill>
                  <a:schemeClr val="tx1"/>
                </a:solidFill>
                <a:latin typeface="Verdana" panose="020B0604030504040204" pitchFamily="34" charset="0"/>
              </a:defRPr>
            </a:lvl8pPr>
            <a:lvl9pPr marL="3886200" indent="-228600" defTabSz="839788" eaLnBrk="0" fontAlgn="base" hangingPunct="0">
              <a:spcBef>
                <a:spcPct val="20000"/>
              </a:spcBef>
              <a:spcAft>
                <a:spcPct val="0"/>
              </a:spcAft>
              <a:buClr>
                <a:schemeClr val="accent2"/>
              </a:buClr>
              <a:buFont typeface="Times" panose="02020603050405020304" pitchFamily="18" charset="0"/>
              <a:buChar char="•"/>
              <a:defRPr sz="1100">
                <a:solidFill>
                  <a:schemeClr val="tx1"/>
                </a:solidFill>
                <a:latin typeface="Verdana" panose="020B0604030504040204" pitchFamily="34" charset="0"/>
              </a:defRPr>
            </a:lvl9pPr>
          </a:lstStyle>
          <a:p>
            <a:pPr eaLnBrk="1" hangingPunct="1">
              <a:spcBef>
                <a:spcPct val="50000"/>
              </a:spcBef>
              <a:buClrTx/>
              <a:buFontTx/>
              <a:buNone/>
            </a:pPr>
            <a:r>
              <a:rPr lang="fi-FI" altLang="en-US" sz="1400" b="1" u="sng" dirty="0"/>
              <a:t>Muita mahdollisuuksia toimia</a:t>
            </a:r>
            <a:r>
              <a:rPr lang="fi-FI" altLang="en-US" sz="1400" b="1" dirty="0"/>
              <a:t>: lähipiiri!, ammattitaidon lisääminen, päihdetyön toimintaryhmät (osallistuja tai vetäjä), kunnan/kaupungin päihdetyöryhmässä järjestöjen edustaminen, järjestöyhteistyö, Terveyspisteet, terveyden edistämisen kouluttaja, terveyden edistämisen yhteyshenkilö osastossa</a:t>
            </a:r>
          </a:p>
        </p:txBody>
      </p:sp>
      <p:cxnSp>
        <p:nvCxnSpPr>
          <p:cNvPr id="8" name="Suora yhdysviiva 7">
            <a:extLst>
              <a:ext uri="{FF2B5EF4-FFF2-40B4-BE49-F238E27FC236}">
                <a16:creationId xmlns:a16="http://schemas.microsoft.com/office/drawing/2014/main" id="{661DA884-FF5F-D538-43D3-378BB2937B75}"/>
              </a:ext>
            </a:extLst>
          </p:cNvPr>
          <p:cNvCxnSpPr>
            <a:cxnSpLocks/>
          </p:cNvCxnSpPr>
          <p:nvPr/>
        </p:nvCxnSpPr>
        <p:spPr>
          <a:xfrm flipH="1">
            <a:off x="753762" y="2515394"/>
            <a:ext cx="3052119" cy="509301"/>
          </a:xfrm>
          <a:prstGeom prst="line">
            <a:avLst/>
          </a:prstGeom>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1" fill="hold" grpId="0" nodeType="withEffect">
                                  <p:stCondLst>
                                    <p:cond delay="0"/>
                                  </p:stCondLst>
                                  <p:childTnLst>
                                    <p:set>
                                      <p:cBhvr>
                                        <p:cTn id="6" dur="1" fill="hold">
                                          <p:stCondLst>
                                            <p:cond delay="0"/>
                                          </p:stCondLst>
                                        </p:cTn>
                                        <p:tgtEl>
                                          <p:spTgt spid="18434"/>
                                        </p:tgtEl>
                                        <p:attrNameLst>
                                          <p:attrName>style.visibility</p:attrName>
                                        </p:attrNameLst>
                                      </p:cBhvr>
                                      <p:to>
                                        <p:strVal val="visible"/>
                                      </p:to>
                                    </p:set>
                                    <p:anim calcmode="lin" valueType="num">
                                      <p:cBhvr additive="base">
                                        <p:cTn id="7" dur="500" fill="hold"/>
                                        <p:tgtEl>
                                          <p:spTgt spid="18434"/>
                                        </p:tgtEl>
                                        <p:attrNameLst>
                                          <p:attrName>ppt_x</p:attrName>
                                        </p:attrNameLst>
                                      </p:cBhvr>
                                      <p:tavLst>
                                        <p:tav tm="0">
                                          <p:val>
                                            <p:strVal val="#ppt_x"/>
                                          </p:val>
                                        </p:tav>
                                        <p:tav tm="100000">
                                          <p:val>
                                            <p:strVal val="#ppt_x"/>
                                          </p:val>
                                        </p:tav>
                                      </p:tavLst>
                                    </p:anim>
                                    <p:anim calcmode="lin" valueType="num">
                                      <p:cBhvr additive="base">
                                        <p:cTn id="8" dur="500" fill="hold"/>
                                        <p:tgtEl>
                                          <p:spTgt spid="18434"/>
                                        </p:tgtEl>
                                        <p:attrNameLst>
                                          <p:attrName>ppt_y</p:attrName>
                                        </p:attrNameLst>
                                      </p:cBhvr>
                                      <p:tavLst>
                                        <p:tav tm="0">
                                          <p:val>
                                            <p:strVal val="0-#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3" presetClass="entr" presetSubtype="10" fill="hold" grpId="0" nodeType="click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blinds(horizontal)">
                                      <p:cBhvr>
                                        <p:cTn id="13" dur="1000"/>
                                        <p:tgtEl>
                                          <p:spTgt spid="2"/>
                                        </p:tgtEl>
                                      </p:cBhvr>
                                    </p:animEffect>
                                  </p:childTnLst>
                                </p:cTn>
                              </p:par>
                            </p:childTnLst>
                          </p:cTn>
                        </p:par>
                      </p:childTnLst>
                    </p:cTn>
                  </p:par>
                  <p:par>
                    <p:cTn id="14" fill="hold" nodeType="clickPar">
                      <p:stCondLst>
                        <p:cond delay="indefinite"/>
                      </p:stCondLst>
                      <p:childTnLst>
                        <p:par>
                          <p:cTn id="15" fill="hold" nodeType="withGroup">
                            <p:stCondLst>
                              <p:cond delay="0"/>
                            </p:stCondLst>
                            <p:childTnLst>
                              <p:par>
                                <p:cTn id="16" presetID="3" presetClass="entr" presetSubtype="10" fill="hold" grpId="0" nodeType="clickEffect">
                                  <p:stCondLst>
                                    <p:cond delay="0"/>
                                  </p:stCondLst>
                                  <p:childTnLst>
                                    <p:set>
                                      <p:cBhvr>
                                        <p:cTn id="17" dur="1" fill="hold">
                                          <p:stCondLst>
                                            <p:cond delay="0"/>
                                          </p:stCondLst>
                                        </p:cTn>
                                        <p:tgtEl>
                                          <p:spTgt spid="3"/>
                                        </p:tgtEl>
                                        <p:attrNameLst>
                                          <p:attrName>style.visibility</p:attrName>
                                        </p:attrNameLst>
                                      </p:cBhvr>
                                      <p:to>
                                        <p:strVal val="visible"/>
                                      </p:to>
                                    </p:set>
                                    <p:animEffect transition="in" filter="blinds(horizontal)">
                                      <p:cBhvr>
                                        <p:cTn id="18" dur="1000"/>
                                        <p:tgtEl>
                                          <p:spTgt spid="3"/>
                                        </p:tgtEl>
                                      </p:cBhvr>
                                    </p:animEffect>
                                  </p:childTnLst>
                                </p:cTn>
                              </p:par>
                            </p:childTnLst>
                          </p:cTn>
                        </p:par>
                      </p:childTnLst>
                    </p:cTn>
                  </p:par>
                  <p:par>
                    <p:cTn id="19" fill="hold" nodeType="clickPar">
                      <p:stCondLst>
                        <p:cond delay="indefinite"/>
                      </p:stCondLst>
                      <p:childTnLst>
                        <p:par>
                          <p:cTn id="20" fill="hold" nodeType="withGroup">
                            <p:stCondLst>
                              <p:cond delay="0"/>
                            </p:stCondLst>
                            <p:childTnLst>
                              <p:par>
                                <p:cTn id="21" presetID="2" presetClass="entr" presetSubtype="8" fill="hold" nodeType="clickEffect">
                                  <p:stCondLst>
                                    <p:cond delay="0"/>
                                  </p:stCondLst>
                                  <p:childTnLst>
                                    <p:set>
                                      <p:cBhvr>
                                        <p:cTn id="22" dur="1" fill="hold">
                                          <p:stCondLst>
                                            <p:cond delay="0"/>
                                          </p:stCondLst>
                                        </p:cTn>
                                        <p:tgtEl>
                                          <p:spTgt spid="18454"/>
                                        </p:tgtEl>
                                        <p:attrNameLst>
                                          <p:attrName>style.visibility</p:attrName>
                                        </p:attrNameLst>
                                      </p:cBhvr>
                                      <p:to>
                                        <p:strVal val="visible"/>
                                      </p:to>
                                    </p:set>
                                    <p:anim calcmode="lin" valueType="num">
                                      <p:cBhvr additive="base">
                                        <p:cTn id="23" dur="500" fill="hold"/>
                                        <p:tgtEl>
                                          <p:spTgt spid="18454"/>
                                        </p:tgtEl>
                                        <p:attrNameLst>
                                          <p:attrName>ppt_x</p:attrName>
                                        </p:attrNameLst>
                                      </p:cBhvr>
                                      <p:tavLst>
                                        <p:tav tm="0">
                                          <p:val>
                                            <p:strVal val="0-#ppt_w/2"/>
                                          </p:val>
                                        </p:tav>
                                        <p:tav tm="100000">
                                          <p:val>
                                            <p:strVal val="#ppt_x"/>
                                          </p:val>
                                        </p:tav>
                                      </p:tavLst>
                                    </p:anim>
                                    <p:anim calcmode="lin" valueType="num">
                                      <p:cBhvr additive="base">
                                        <p:cTn id="24" dur="500" fill="hold"/>
                                        <p:tgtEl>
                                          <p:spTgt spid="18454"/>
                                        </p:tgtEl>
                                        <p:attrNameLst>
                                          <p:attrName>ppt_y</p:attrName>
                                        </p:attrNameLst>
                                      </p:cBhvr>
                                      <p:tavLst>
                                        <p:tav tm="0">
                                          <p:val>
                                            <p:strVal val="#ppt_y"/>
                                          </p:val>
                                        </p:tav>
                                        <p:tav tm="100000">
                                          <p:val>
                                            <p:strVal val="#ppt_y"/>
                                          </p:val>
                                        </p:tav>
                                      </p:tavLst>
                                    </p:anim>
                                  </p:childTnLst>
                                </p:cTn>
                              </p:par>
                              <p:par>
                                <p:cTn id="25" presetID="2" presetClass="entr" presetSubtype="2" fill="hold" nodeType="withEffect">
                                  <p:stCondLst>
                                    <p:cond delay="0"/>
                                  </p:stCondLst>
                                  <p:childTnLst>
                                    <p:set>
                                      <p:cBhvr>
                                        <p:cTn id="26" dur="1" fill="hold">
                                          <p:stCondLst>
                                            <p:cond delay="0"/>
                                          </p:stCondLst>
                                        </p:cTn>
                                        <p:tgtEl>
                                          <p:spTgt spid="18453"/>
                                        </p:tgtEl>
                                        <p:attrNameLst>
                                          <p:attrName>style.visibility</p:attrName>
                                        </p:attrNameLst>
                                      </p:cBhvr>
                                      <p:to>
                                        <p:strVal val="visible"/>
                                      </p:to>
                                    </p:set>
                                    <p:anim calcmode="lin" valueType="num">
                                      <p:cBhvr additive="base">
                                        <p:cTn id="27" dur="500" fill="hold"/>
                                        <p:tgtEl>
                                          <p:spTgt spid="18453"/>
                                        </p:tgtEl>
                                        <p:attrNameLst>
                                          <p:attrName>ppt_x</p:attrName>
                                        </p:attrNameLst>
                                      </p:cBhvr>
                                      <p:tavLst>
                                        <p:tav tm="0">
                                          <p:val>
                                            <p:strVal val="1+#ppt_w/2"/>
                                          </p:val>
                                        </p:tav>
                                        <p:tav tm="100000">
                                          <p:val>
                                            <p:strVal val="#ppt_x"/>
                                          </p:val>
                                        </p:tav>
                                      </p:tavLst>
                                    </p:anim>
                                    <p:anim calcmode="lin" valueType="num">
                                      <p:cBhvr additive="base">
                                        <p:cTn id="28" dur="500" fill="hold"/>
                                        <p:tgtEl>
                                          <p:spTgt spid="18453"/>
                                        </p:tgtEl>
                                        <p:attrNameLst>
                                          <p:attrName>ppt_y</p:attrName>
                                        </p:attrNameLst>
                                      </p:cBhvr>
                                      <p:tavLst>
                                        <p:tav tm="0">
                                          <p:val>
                                            <p:strVal val="#ppt_y"/>
                                          </p:val>
                                        </p:tav>
                                        <p:tav tm="100000">
                                          <p:val>
                                            <p:strVal val="#ppt_y"/>
                                          </p:val>
                                        </p:tav>
                                      </p:tavLst>
                                    </p:anim>
                                  </p:childTnLst>
                                </p:cTn>
                              </p:par>
                            </p:childTnLst>
                          </p:cTn>
                        </p:par>
                      </p:childTnLst>
                    </p:cTn>
                  </p:par>
                  <p:par>
                    <p:cTn id="29" fill="hold" nodeType="clickPar">
                      <p:stCondLst>
                        <p:cond delay="indefinite"/>
                      </p:stCondLst>
                      <p:childTnLst>
                        <p:par>
                          <p:cTn id="30" fill="hold" nodeType="withGroup">
                            <p:stCondLst>
                              <p:cond delay="0"/>
                            </p:stCondLst>
                            <p:childTnLst>
                              <p:par>
                                <p:cTn id="31" presetID="2" presetClass="entr" presetSubtype="4" fill="hold" grpId="0" nodeType="clickEffect">
                                  <p:stCondLst>
                                    <p:cond delay="0"/>
                                  </p:stCondLst>
                                  <p:childTnLst>
                                    <p:set>
                                      <p:cBhvr>
                                        <p:cTn id="32" dur="1" fill="hold">
                                          <p:stCondLst>
                                            <p:cond delay="0"/>
                                          </p:stCondLst>
                                        </p:cTn>
                                        <p:tgtEl>
                                          <p:spTgt spid="18455"/>
                                        </p:tgtEl>
                                        <p:attrNameLst>
                                          <p:attrName>style.visibility</p:attrName>
                                        </p:attrNameLst>
                                      </p:cBhvr>
                                      <p:to>
                                        <p:strVal val="visible"/>
                                      </p:to>
                                    </p:set>
                                    <p:anim calcmode="lin" valueType="num">
                                      <p:cBhvr additive="base">
                                        <p:cTn id="33" dur="1000" fill="hold"/>
                                        <p:tgtEl>
                                          <p:spTgt spid="18455"/>
                                        </p:tgtEl>
                                        <p:attrNameLst>
                                          <p:attrName>ppt_x</p:attrName>
                                        </p:attrNameLst>
                                      </p:cBhvr>
                                      <p:tavLst>
                                        <p:tav tm="0">
                                          <p:val>
                                            <p:strVal val="#ppt_x"/>
                                          </p:val>
                                        </p:tav>
                                        <p:tav tm="100000">
                                          <p:val>
                                            <p:strVal val="#ppt_x"/>
                                          </p:val>
                                        </p:tav>
                                      </p:tavLst>
                                    </p:anim>
                                    <p:anim calcmode="lin" valueType="num">
                                      <p:cBhvr additive="base">
                                        <p:cTn id="34" dur="1000" fill="hold"/>
                                        <p:tgtEl>
                                          <p:spTgt spid="1845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434" grpId="0"/>
      <p:bldGraphic spid="2" grpId="0">
        <p:bldAsOne/>
      </p:bldGraphic>
      <p:bldGraphic spid="3" grpId="0">
        <p:bldAsOne/>
      </p:bldGraphic>
      <p:bldP spid="18455"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Päivämäärän paikkamerkki 1">
            <a:extLst>
              <a:ext uri="{FF2B5EF4-FFF2-40B4-BE49-F238E27FC236}">
                <a16:creationId xmlns:a16="http://schemas.microsoft.com/office/drawing/2014/main" id="{D9D07616-447E-949D-057A-CF2A9EFE4155}"/>
              </a:ext>
            </a:extLst>
          </p:cNvPr>
          <p:cNvSpPr>
            <a:spLocks noGrp="1" noChangeArrowheads="1"/>
          </p:cNvSpPr>
          <p:nvPr>
            <p:ph type="dt" sz="quarter" idx="4294967295"/>
          </p:nvPr>
        </p:nvSpPr>
        <p:spPr>
          <a:xfrm>
            <a:off x="0" y="0"/>
            <a:ext cx="0" cy="0"/>
          </a:xfrm>
        </p:spPr>
        <p:txBody>
          <a:bodyPr/>
          <a:lstStyle>
            <a:lvl1pPr>
              <a:defRPr>
                <a:solidFill>
                  <a:schemeClr val="tx1"/>
                </a:solidFill>
                <a:latin typeface="Arial" panose="020B0604020202020204" pitchFamily="34" charset="0"/>
              </a:defRPr>
            </a:lvl1pPr>
            <a:lvl2pPr marL="557213" indent="-214313">
              <a:defRPr>
                <a:solidFill>
                  <a:schemeClr val="tx1"/>
                </a:solidFill>
                <a:latin typeface="Arial" panose="020B0604020202020204" pitchFamily="34" charset="0"/>
              </a:defRPr>
            </a:lvl2pPr>
            <a:lvl3pPr marL="857250" indent="-171450">
              <a:defRPr>
                <a:solidFill>
                  <a:schemeClr val="tx1"/>
                </a:solidFill>
                <a:latin typeface="Arial" panose="020B0604020202020204" pitchFamily="34" charset="0"/>
              </a:defRPr>
            </a:lvl3pPr>
            <a:lvl4pPr marL="1200150" indent="-171450">
              <a:defRPr>
                <a:solidFill>
                  <a:schemeClr val="tx1"/>
                </a:solidFill>
                <a:latin typeface="Arial" panose="020B0604020202020204" pitchFamily="34" charset="0"/>
              </a:defRPr>
            </a:lvl4pPr>
            <a:lvl5pPr marL="1543050" indent="-171450">
              <a:defRPr>
                <a:solidFill>
                  <a:schemeClr val="tx1"/>
                </a:solidFill>
                <a:latin typeface="Arial" panose="020B0604020202020204" pitchFamily="34" charset="0"/>
              </a:defRPr>
            </a:lvl5pPr>
            <a:lvl6pPr marL="1885950" indent="-171450" eaLnBrk="0" fontAlgn="base" hangingPunct="0">
              <a:spcBef>
                <a:spcPct val="0"/>
              </a:spcBef>
              <a:spcAft>
                <a:spcPct val="0"/>
              </a:spcAft>
              <a:defRPr>
                <a:solidFill>
                  <a:schemeClr val="tx1"/>
                </a:solidFill>
                <a:latin typeface="Arial" panose="020B0604020202020204" pitchFamily="34" charset="0"/>
              </a:defRPr>
            </a:lvl6pPr>
            <a:lvl7pPr marL="2228850" indent="-171450" eaLnBrk="0" fontAlgn="base" hangingPunct="0">
              <a:spcBef>
                <a:spcPct val="0"/>
              </a:spcBef>
              <a:spcAft>
                <a:spcPct val="0"/>
              </a:spcAft>
              <a:defRPr>
                <a:solidFill>
                  <a:schemeClr val="tx1"/>
                </a:solidFill>
                <a:latin typeface="Arial" panose="020B0604020202020204" pitchFamily="34" charset="0"/>
              </a:defRPr>
            </a:lvl7pPr>
            <a:lvl8pPr marL="2571750" indent="-171450" eaLnBrk="0" fontAlgn="base" hangingPunct="0">
              <a:spcBef>
                <a:spcPct val="0"/>
              </a:spcBef>
              <a:spcAft>
                <a:spcPct val="0"/>
              </a:spcAft>
              <a:defRPr>
                <a:solidFill>
                  <a:schemeClr val="tx1"/>
                </a:solidFill>
                <a:latin typeface="Arial" panose="020B0604020202020204" pitchFamily="34" charset="0"/>
              </a:defRPr>
            </a:lvl8pPr>
            <a:lvl9pPr marL="2914650" indent="-171450" eaLnBrk="0" fontAlgn="base" hangingPunct="0">
              <a:spcBef>
                <a:spcPct val="0"/>
              </a:spcBef>
              <a:spcAft>
                <a:spcPct val="0"/>
              </a:spcAft>
              <a:defRPr>
                <a:solidFill>
                  <a:schemeClr val="tx1"/>
                </a:solidFill>
                <a:latin typeface="Arial" panose="020B0604020202020204" pitchFamily="34" charset="0"/>
              </a:defRPr>
            </a:lvl9pPr>
          </a:lstStyle>
          <a:p>
            <a:pPr>
              <a:defRPr/>
            </a:pPr>
            <a:endParaRPr lang="fi-FI" altLang="fi-FI">
              <a:solidFill>
                <a:srgbClr val="FFFFFF"/>
              </a:solidFill>
              <a:latin typeface="Verdana" panose="020B0604030504040204" pitchFamily="34" charset="0"/>
            </a:endParaRPr>
          </a:p>
          <a:p>
            <a:pPr>
              <a:defRPr/>
            </a:pPr>
            <a:r>
              <a:rPr lang="fi-FI" altLang="fi-FI">
                <a:solidFill>
                  <a:srgbClr val="FFFFFF"/>
                </a:solidFill>
                <a:latin typeface="Verdana" panose="020B0604030504040204" pitchFamily="34" charset="0"/>
              </a:rPr>
              <a:t>Päihdetyö / Kati Laitila </a:t>
            </a:r>
          </a:p>
        </p:txBody>
      </p:sp>
      <p:pic>
        <p:nvPicPr>
          <p:cNvPr id="31747" name="Kuva 3" descr="Kuva, joka sisältää kohteen teksti, koju, pöytä, kirjoituspöytä&#10;&#10;Kuvaus luotu automaattisesti">
            <a:extLst>
              <a:ext uri="{FF2B5EF4-FFF2-40B4-BE49-F238E27FC236}">
                <a16:creationId xmlns:a16="http://schemas.microsoft.com/office/drawing/2014/main" id="{9813F46E-C9D2-1C2E-DBC7-199D099DA7E8}"/>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1847850" y="333375"/>
            <a:ext cx="7555642" cy="56667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1748" name="Tekstiruutu 4">
            <a:extLst>
              <a:ext uri="{FF2B5EF4-FFF2-40B4-BE49-F238E27FC236}">
                <a16:creationId xmlns:a16="http://schemas.microsoft.com/office/drawing/2014/main" id="{67EB8B91-EC2B-40A3-466E-AC05029A62D3}"/>
              </a:ext>
            </a:extLst>
          </p:cNvPr>
          <p:cNvSpPr txBox="1">
            <a:spLocks noChangeArrowheads="1"/>
          </p:cNvSpPr>
          <p:nvPr/>
        </p:nvSpPr>
        <p:spPr bwMode="auto">
          <a:xfrm>
            <a:off x="2788508" y="5869782"/>
            <a:ext cx="637222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2"/>
              </a:buClr>
              <a:buFont typeface="Times" panose="02020603050405020304" pitchFamily="18" charset="0"/>
              <a:buChar char="•"/>
              <a:defRPr sz="2500">
                <a:solidFill>
                  <a:schemeClr val="tx1"/>
                </a:solidFill>
                <a:latin typeface="Verdana" panose="020B0604030504040204" pitchFamily="34" charset="0"/>
              </a:defRPr>
            </a:lvl1pPr>
            <a:lvl2pPr marL="742950" indent="-285750">
              <a:spcBef>
                <a:spcPct val="20000"/>
              </a:spcBef>
              <a:buClr>
                <a:schemeClr val="accent2"/>
              </a:buClr>
              <a:buFont typeface="Times" panose="02020603050405020304" pitchFamily="18" charset="0"/>
              <a:buChar char="•"/>
              <a:defRPr sz="2100">
                <a:solidFill>
                  <a:schemeClr val="tx1"/>
                </a:solidFill>
                <a:latin typeface="Verdana" panose="020B0604030504040204" pitchFamily="34" charset="0"/>
              </a:defRPr>
            </a:lvl2pPr>
            <a:lvl3pPr marL="1143000" indent="-228600">
              <a:spcBef>
                <a:spcPct val="20000"/>
              </a:spcBef>
              <a:buClr>
                <a:schemeClr val="accent2"/>
              </a:buClr>
              <a:buFont typeface="Times" panose="02020603050405020304" pitchFamily="18" charset="0"/>
              <a:buChar char="•"/>
              <a:defRPr>
                <a:solidFill>
                  <a:schemeClr val="tx1"/>
                </a:solidFill>
                <a:latin typeface="Verdana" panose="020B0604030504040204" pitchFamily="34" charset="0"/>
              </a:defRPr>
            </a:lvl3pPr>
            <a:lvl4pPr marL="1600200" indent="-228600">
              <a:spcBef>
                <a:spcPct val="20000"/>
              </a:spcBef>
              <a:buClr>
                <a:schemeClr val="accent2"/>
              </a:buClr>
              <a:buFont typeface="Times" panose="02020603050405020304" pitchFamily="18" charset="0"/>
              <a:buChar char="•"/>
              <a:defRPr sz="1400">
                <a:solidFill>
                  <a:schemeClr val="tx1"/>
                </a:solidFill>
                <a:latin typeface="Verdana" panose="020B0604030504040204" pitchFamily="34" charset="0"/>
              </a:defRPr>
            </a:lvl4pPr>
            <a:lvl5pPr marL="2057400" indent="-228600">
              <a:spcBef>
                <a:spcPct val="20000"/>
              </a:spcBef>
              <a:buClr>
                <a:schemeClr val="accent2"/>
              </a:buClr>
              <a:buFont typeface="Times" panose="02020603050405020304" pitchFamily="18" charset="0"/>
              <a:buChar char="•"/>
              <a:defRPr sz="11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accent2"/>
              </a:buClr>
              <a:buFont typeface="Times" panose="02020603050405020304" pitchFamily="18" charset="0"/>
              <a:buChar char="•"/>
              <a:defRPr sz="11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accent2"/>
              </a:buClr>
              <a:buFont typeface="Times" panose="02020603050405020304" pitchFamily="18" charset="0"/>
              <a:buChar char="•"/>
              <a:defRPr sz="11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accent2"/>
              </a:buClr>
              <a:buFont typeface="Times" panose="02020603050405020304" pitchFamily="18" charset="0"/>
              <a:buChar char="•"/>
              <a:defRPr sz="11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accent2"/>
              </a:buClr>
              <a:buFont typeface="Times" panose="02020603050405020304" pitchFamily="18" charset="0"/>
              <a:buChar char="•"/>
              <a:defRPr sz="1100">
                <a:solidFill>
                  <a:schemeClr val="tx1"/>
                </a:solidFill>
                <a:latin typeface="Verdana" panose="020B0604030504040204" pitchFamily="34" charset="0"/>
              </a:defRPr>
            </a:lvl9pPr>
          </a:lstStyle>
          <a:p>
            <a:pPr>
              <a:spcBef>
                <a:spcPct val="0"/>
              </a:spcBef>
              <a:buClrTx/>
              <a:buFontTx/>
              <a:buNone/>
            </a:pPr>
            <a:r>
              <a:rPr lang="fi-FI" altLang="fi-FI" sz="1800" dirty="0">
                <a:solidFill>
                  <a:srgbClr val="000000"/>
                </a:solidFill>
                <a:latin typeface="Arial" panose="020B0604020202020204" pitchFamily="34" charset="0"/>
              </a:rPr>
              <a:t>Huppeli toimintaryhmä päihdefoorumissa 2018.</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a:extLst>
              <a:ext uri="{FF2B5EF4-FFF2-40B4-BE49-F238E27FC236}">
                <a16:creationId xmlns:a16="http://schemas.microsoft.com/office/drawing/2014/main" id="{9D614735-3280-2C5E-E0F6-180865884AA8}"/>
              </a:ext>
            </a:extLst>
          </p:cNvPr>
          <p:cNvSpPr>
            <a:spLocks noGrp="1" noChangeArrowheads="1"/>
          </p:cNvSpPr>
          <p:nvPr>
            <p:ph type="title"/>
          </p:nvPr>
        </p:nvSpPr>
        <p:spPr>
          <a:xfrm>
            <a:off x="368643" y="391117"/>
            <a:ext cx="10515600" cy="781750"/>
          </a:xfrm>
        </p:spPr>
        <p:txBody>
          <a:bodyPr/>
          <a:lstStyle/>
          <a:p>
            <a:pPr eaLnBrk="1" hangingPunct="1"/>
            <a:r>
              <a:rPr lang="fi-FI" altLang="en-US" sz="2000" dirty="0"/>
              <a:t>PÄIHDETYÖN VIESTEJÄ ERI TAHOILLE 1/2</a:t>
            </a:r>
          </a:p>
        </p:txBody>
      </p:sp>
      <p:sp>
        <p:nvSpPr>
          <p:cNvPr id="33795" name="Rectangle 3">
            <a:extLst>
              <a:ext uri="{FF2B5EF4-FFF2-40B4-BE49-F238E27FC236}">
                <a16:creationId xmlns:a16="http://schemas.microsoft.com/office/drawing/2014/main" id="{12700F22-B231-2CBA-EAAE-26A96F3E4214}"/>
              </a:ext>
            </a:extLst>
          </p:cNvPr>
          <p:cNvSpPr>
            <a:spLocks noGrp="1" noChangeArrowheads="1"/>
          </p:cNvSpPr>
          <p:nvPr>
            <p:ph type="body" sz="quarter" idx="11"/>
          </p:nvPr>
        </p:nvSpPr>
        <p:spPr>
          <a:xfrm>
            <a:off x="1258329" y="1180933"/>
            <a:ext cx="10515600" cy="5677067"/>
          </a:xfrm>
        </p:spPr>
        <p:txBody>
          <a:bodyPr/>
          <a:lstStyle/>
          <a:p>
            <a:pPr eaLnBrk="1" hangingPunct="1">
              <a:lnSpc>
                <a:spcPct val="80000"/>
              </a:lnSpc>
              <a:buFont typeface="Times" panose="02020603050405020304" pitchFamily="18" charset="0"/>
              <a:buNone/>
            </a:pPr>
            <a:r>
              <a:rPr lang="fi-FI" altLang="en-US" sz="1600" b="1" dirty="0"/>
              <a:t>Lapset:</a:t>
            </a:r>
            <a:r>
              <a:rPr lang="fi-FI" altLang="en-US" sz="1600" dirty="0"/>
              <a:t>   </a:t>
            </a:r>
          </a:p>
          <a:p>
            <a:pPr eaLnBrk="1" hangingPunct="1">
              <a:lnSpc>
                <a:spcPct val="80000"/>
              </a:lnSpc>
              <a:buFont typeface="Times" panose="02020603050405020304" pitchFamily="18" charset="0"/>
              <a:buNone/>
            </a:pPr>
            <a:r>
              <a:rPr lang="fi-FI" altLang="en-US" sz="1600" dirty="0"/>
              <a:t>	Vahvan arvomaailman kasvatus SPR:n periaatteiden mukaan.</a:t>
            </a:r>
          </a:p>
          <a:p>
            <a:pPr eaLnBrk="1" hangingPunct="1">
              <a:lnSpc>
                <a:spcPct val="80000"/>
              </a:lnSpc>
              <a:buFont typeface="Times" panose="02020603050405020304" pitchFamily="18" charset="0"/>
              <a:buNone/>
            </a:pPr>
            <a:r>
              <a:rPr lang="fi-FI" altLang="en-US" sz="1600" dirty="0"/>
              <a:t>	”Huumeiden käyttö ei kannata.”</a:t>
            </a:r>
          </a:p>
          <a:p>
            <a:pPr eaLnBrk="1" hangingPunct="1">
              <a:lnSpc>
                <a:spcPct val="80000"/>
              </a:lnSpc>
              <a:buFont typeface="Times" panose="02020603050405020304" pitchFamily="18" charset="0"/>
              <a:buNone/>
            </a:pPr>
            <a:r>
              <a:rPr lang="fi-FI" altLang="en-US" sz="1600" dirty="0"/>
              <a:t>	Omien tärkeiden asioiden löytäminen ja niistä kiinni pitäminen.</a:t>
            </a:r>
          </a:p>
          <a:p>
            <a:pPr eaLnBrk="1" hangingPunct="1">
              <a:lnSpc>
                <a:spcPct val="80000"/>
              </a:lnSpc>
            </a:pPr>
            <a:endParaRPr lang="fi-FI" altLang="en-US" sz="800" dirty="0"/>
          </a:p>
          <a:p>
            <a:pPr eaLnBrk="1" hangingPunct="1">
              <a:lnSpc>
                <a:spcPct val="80000"/>
              </a:lnSpc>
              <a:buFont typeface="Times" panose="02020603050405020304" pitchFamily="18" charset="0"/>
              <a:buNone/>
            </a:pPr>
            <a:r>
              <a:rPr lang="fi-FI" altLang="en-US" sz="1600" b="1" dirty="0"/>
              <a:t>Nuoret:   </a:t>
            </a:r>
          </a:p>
          <a:p>
            <a:pPr eaLnBrk="1" hangingPunct="1">
              <a:lnSpc>
                <a:spcPct val="80000"/>
              </a:lnSpc>
              <a:buFont typeface="Times" panose="02020603050405020304" pitchFamily="18" charset="0"/>
              <a:buNone/>
            </a:pPr>
            <a:r>
              <a:rPr lang="fi-FI" altLang="en-US" sz="1600" dirty="0"/>
              <a:t>	Itsevarmuuden kasvattaminen.</a:t>
            </a:r>
          </a:p>
          <a:p>
            <a:pPr eaLnBrk="1" hangingPunct="1">
              <a:lnSpc>
                <a:spcPct val="80000"/>
              </a:lnSpc>
              <a:buFont typeface="Times" panose="02020603050405020304" pitchFamily="18" charset="0"/>
              <a:buNone/>
            </a:pPr>
            <a:r>
              <a:rPr lang="fi-FI" altLang="en-US" sz="1600" dirty="0"/>
              <a:t>	Ryhmäpaineen vastustuskyvyn ja kriittisen asenteen vahvistaminen.</a:t>
            </a:r>
          </a:p>
          <a:p>
            <a:pPr eaLnBrk="1" hangingPunct="1">
              <a:lnSpc>
                <a:spcPct val="80000"/>
              </a:lnSpc>
              <a:buFont typeface="Times" panose="02020603050405020304" pitchFamily="18" charset="0"/>
              <a:buNone/>
            </a:pPr>
            <a:r>
              <a:rPr lang="fi-FI" altLang="en-US" sz="1600" dirty="0"/>
              <a:t>     Tiedollisia ja sosiaalisia valmiuksia kieltäytyä päihteiden kokeilemisesta.</a:t>
            </a:r>
          </a:p>
          <a:p>
            <a:pPr eaLnBrk="1" hangingPunct="1">
              <a:lnSpc>
                <a:spcPct val="80000"/>
              </a:lnSpc>
              <a:buFont typeface="Times" panose="02020603050405020304" pitchFamily="18" charset="0"/>
              <a:buNone/>
            </a:pPr>
            <a:r>
              <a:rPr lang="fi-FI" altLang="en-US" sz="1600" dirty="0"/>
              <a:t>	Vaihtoehtoja päihdehakuiselle elämälle ja tietoa avun saannista itselle tai päihteitä käyttävälle ystävälle.</a:t>
            </a:r>
          </a:p>
          <a:p>
            <a:pPr eaLnBrk="1" hangingPunct="1">
              <a:lnSpc>
                <a:spcPct val="80000"/>
              </a:lnSpc>
            </a:pPr>
            <a:endParaRPr lang="fi-FI" altLang="en-US" sz="800" dirty="0"/>
          </a:p>
          <a:p>
            <a:pPr eaLnBrk="1" hangingPunct="1">
              <a:lnSpc>
                <a:spcPct val="80000"/>
              </a:lnSpc>
              <a:buFont typeface="Times" panose="02020603050405020304" pitchFamily="18" charset="0"/>
              <a:buNone/>
            </a:pPr>
            <a:r>
              <a:rPr lang="fi-FI" altLang="en-US" sz="1600" b="1" dirty="0"/>
              <a:t>Vanhemmat:  </a:t>
            </a:r>
          </a:p>
          <a:p>
            <a:pPr eaLnBrk="1" hangingPunct="1">
              <a:lnSpc>
                <a:spcPct val="80000"/>
              </a:lnSpc>
              <a:buFont typeface="Times" panose="02020603050405020304" pitchFamily="18" charset="0"/>
              <a:buNone/>
            </a:pPr>
            <a:r>
              <a:rPr lang="fi-FI" altLang="en-US" sz="1600" b="1" dirty="0"/>
              <a:t>	</a:t>
            </a:r>
            <a:r>
              <a:rPr lang="fi-FI" altLang="en-US" sz="1600" dirty="0"/>
              <a:t>Tietoa huumeiden yleisyydestä ja alkoholin vaikutuksista. </a:t>
            </a:r>
          </a:p>
          <a:p>
            <a:pPr eaLnBrk="1" hangingPunct="1">
              <a:lnSpc>
                <a:spcPct val="80000"/>
              </a:lnSpc>
              <a:buFont typeface="Times" panose="02020603050405020304" pitchFamily="18" charset="0"/>
              <a:buNone/>
            </a:pPr>
            <a:r>
              <a:rPr lang="fi-FI" altLang="en-US" sz="1600" dirty="0"/>
              <a:t>	Ei kaveri, vaan rajoja asettava ja valvova aikuinen.</a:t>
            </a:r>
          </a:p>
          <a:p>
            <a:pPr eaLnBrk="1" hangingPunct="1">
              <a:lnSpc>
                <a:spcPct val="80000"/>
              </a:lnSpc>
              <a:buFont typeface="Times" panose="02020603050405020304" pitchFamily="18" charset="0"/>
              <a:buNone/>
            </a:pPr>
            <a:r>
              <a:rPr lang="fi-FI" altLang="en-US" sz="1600" dirty="0"/>
              <a:t>	Miten kasvattaja voi ehkäistä päihteiden käyttöä.               </a:t>
            </a:r>
          </a:p>
          <a:p>
            <a:pPr eaLnBrk="1" hangingPunct="1">
              <a:lnSpc>
                <a:spcPct val="80000"/>
              </a:lnSpc>
              <a:buFont typeface="Times" panose="02020603050405020304" pitchFamily="18" charset="0"/>
              <a:buNone/>
            </a:pPr>
            <a:r>
              <a:rPr lang="fi-FI" altLang="en-US" sz="1600" dirty="0"/>
              <a:t>	Aineiden käytön/kokeilun tunnistaminen. (Tosin sekavaan tilaan pääsemisen tarpeeseen pitää puuttua, ei aineeseen.) </a:t>
            </a:r>
          </a:p>
          <a:p>
            <a:pPr eaLnBrk="1" hangingPunct="1">
              <a:lnSpc>
                <a:spcPct val="80000"/>
              </a:lnSpc>
            </a:pPr>
            <a:endParaRPr lang="fi-FI" altLang="en-US" sz="1600" dirty="0"/>
          </a:p>
          <a:p>
            <a:pPr eaLnBrk="1" hangingPunct="1">
              <a:lnSpc>
                <a:spcPct val="80000"/>
              </a:lnSpc>
            </a:pPr>
            <a:endParaRPr lang="fi-FI" altLang="en-US" sz="1500"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a:extLst>
              <a:ext uri="{FF2B5EF4-FFF2-40B4-BE49-F238E27FC236}">
                <a16:creationId xmlns:a16="http://schemas.microsoft.com/office/drawing/2014/main" id="{BA58DCF0-8E7F-E97B-8ABC-0B6E0A1D0220}"/>
              </a:ext>
            </a:extLst>
          </p:cNvPr>
          <p:cNvSpPr>
            <a:spLocks noGrp="1" noChangeArrowheads="1"/>
          </p:cNvSpPr>
          <p:nvPr>
            <p:ph type="title"/>
          </p:nvPr>
        </p:nvSpPr>
        <p:spPr>
          <a:xfrm>
            <a:off x="269790" y="391117"/>
            <a:ext cx="10515600" cy="781750"/>
          </a:xfrm>
        </p:spPr>
        <p:txBody>
          <a:bodyPr/>
          <a:lstStyle/>
          <a:p>
            <a:pPr eaLnBrk="1" hangingPunct="1"/>
            <a:r>
              <a:rPr lang="fi-FI" altLang="en-US" sz="2000" dirty="0"/>
              <a:t>PÄIHDETYÖN VIESTEJÄ ERI TAHOILLE 2/2</a:t>
            </a:r>
          </a:p>
        </p:txBody>
      </p:sp>
      <p:sp>
        <p:nvSpPr>
          <p:cNvPr id="35843" name="Rectangle 3">
            <a:extLst>
              <a:ext uri="{FF2B5EF4-FFF2-40B4-BE49-F238E27FC236}">
                <a16:creationId xmlns:a16="http://schemas.microsoft.com/office/drawing/2014/main" id="{2D342715-F8C5-75E8-319A-F8623AD09E78}"/>
              </a:ext>
            </a:extLst>
          </p:cNvPr>
          <p:cNvSpPr>
            <a:spLocks noGrp="1" noChangeArrowheads="1"/>
          </p:cNvSpPr>
          <p:nvPr>
            <p:ph type="body" sz="quarter" idx="11"/>
          </p:nvPr>
        </p:nvSpPr>
        <p:spPr>
          <a:xfrm>
            <a:off x="1332471" y="1208912"/>
            <a:ext cx="10515600" cy="2944813"/>
          </a:xfrm>
        </p:spPr>
        <p:txBody>
          <a:bodyPr/>
          <a:lstStyle/>
          <a:p>
            <a:pPr eaLnBrk="1" hangingPunct="1">
              <a:lnSpc>
                <a:spcPct val="80000"/>
              </a:lnSpc>
              <a:buFont typeface="Times" panose="02020603050405020304" pitchFamily="18" charset="0"/>
              <a:buNone/>
            </a:pPr>
            <a:r>
              <a:rPr lang="fi-FI" altLang="en-US" sz="1600" b="1" dirty="0"/>
              <a:t>Aikuiset:  </a:t>
            </a:r>
          </a:p>
          <a:p>
            <a:pPr eaLnBrk="1" hangingPunct="1">
              <a:lnSpc>
                <a:spcPct val="80000"/>
              </a:lnSpc>
              <a:buFont typeface="Times" panose="02020603050405020304" pitchFamily="18" charset="0"/>
              <a:buNone/>
            </a:pPr>
            <a:r>
              <a:rPr lang="fi-FI" altLang="en-US" sz="1600" dirty="0"/>
              <a:t>	Omien päihdevalintojen vaikutusten tiedostaminen. </a:t>
            </a:r>
            <a:br>
              <a:rPr lang="fi-FI" altLang="en-US" sz="1600" dirty="0"/>
            </a:br>
            <a:r>
              <a:rPr lang="fi-FI" altLang="en-US" sz="1600" dirty="0"/>
              <a:t>Mielekästä sosiaalista toimintaa eri elämänvaiheisiin. 	</a:t>
            </a:r>
          </a:p>
          <a:p>
            <a:pPr eaLnBrk="1" hangingPunct="1">
              <a:lnSpc>
                <a:spcPct val="80000"/>
              </a:lnSpc>
              <a:buFont typeface="Times" panose="02020603050405020304" pitchFamily="18" charset="0"/>
              <a:buNone/>
            </a:pPr>
            <a:r>
              <a:rPr lang="fi-FI" altLang="en-US" sz="1600" dirty="0"/>
              <a:t>	Ikäihmisten tarpeiden tunnistaminen.</a:t>
            </a:r>
          </a:p>
          <a:p>
            <a:pPr eaLnBrk="1" hangingPunct="1">
              <a:lnSpc>
                <a:spcPct val="80000"/>
              </a:lnSpc>
              <a:buFont typeface="Times" panose="02020603050405020304" pitchFamily="18" charset="0"/>
              <a:buNone/>
            </a:pPr>
            <a:endParaRPr lang="fi-FI" altLang="en-US" sz="800" dirty="0"/>
          </a:p>
          <a:p>
            <a:pPr eaLnBrk="1" hangingPunct="1">
              <a:lnSpc>
                <a:spcPct val="80000"/>
              </a:lnSpc>
              <a:buFont typeface="Times" panose="02020603050405020304" pitchFamily="18" charset="0"/>
              <a:buNone/>
            </a:pPr>
            <a:r>
              <a:rPr lang="fi-FI" altLang="en-US" sz="1600" b="1" dirty="0"/>
              <a:t>Käyttäviä ihmisiä kohtaavat (esim. EA-päivystäjät) :</a:t>
            </a:r>
            <a:r>
              <a:rPr lang="fi-FI" altLang="en-US" sz="1600" dirty="0"/>
              <a:t>	</a:t>
            </a:r>
          </a:p>
          <a:p>
            <a:pPr eaLnBrk="1" hangingPunct="1">
              <a:lnSpc>
                <a:spcPct val="80000"/>
              </a:lnSpc>
              <a:buFont typeface="Times" panose="02020603050405020304" pitchFamily="18" charset="0"/>
              <a:buNone/>
            </a:pPr>
            <a:r>
              <a:rPr lang="fi-FI" altLang="en-US" sz="1600" dirty="0"/>
              <a:t>	Käytön tunnistaminen. </a:t>
            </a:r>
          </a:p>
          <a:p>
            <a:pPr eaLnBrk="1" hangingPunct="1">
              <a:lnSpc>
                <a:spcPct val="80000"/>
              </a:lnSpc>
              <a:buFont typeface="Times" panose="02020603050405020304" pitchFamily="18" charset="0"/>
              <a:buNone/>
            </a:pPr>
            <a:r>
              <a:rPr lang="fi-FI" altLang="en-US" sz="1600" dirty="0"/>
              <a:t>	Autettavan kokonaisvaltainen kohtaaminen fyysisenä, henkisenä, psyykkisenä ja sosiaalisena kokonaisuutena.</a:t>
            </a:r>
          </a:p>
          <a:p>
            <a:pPr eaLnBrk="1" hangingPunct="1">
              <a:lnSpc>
                <a:spcPct val="80000"/>
              </a:lnSpc>
              <a:buFont typeface="Times" panose="02020603050405020304" pitchFamily="18" charset="0"/>
              <a:buNone/>
            </a:pPr>
            <a:r>
              <a:rPr lang="fi-FI" altLang="en-US" sz="1600" dirty="0"/>
              <a:t>	Valmiuksia puheeksi ottamiseen ja tukipalveluihin ohjaamiseen.</a:t>
            </a:r>
          </a:p>
          <a:p>
            <a:pPr eaLnBrk="1" hangingPunct="1">
              <a:lnSpc>
                <a:spcPct val="80000"/>
              </a:lnSpc>
              <a:buFont typeface="Times" panose="02020603050405020304" pitchFamily="18" charset="0"/>
              <a:buNone/>
            </a:pPr>
            <a:r>
              <a:rPr lang="fi-FI" altLang="en-US" sz="1600" dirty="0"/>
              <a:t>	Joidenkin aineiden ensiapuun liittyviä erityispiirteitä.</a:t>
            </a:r>
          </a:p>
          <a:p>
            <a:pPr eaLnBrk="1" hangingPunct="1">
              <a:lnSpc>
                <a:spcPct val="80000"/>
              </a:lnSpc>
              <a:buFont typeface="Times" panose="02020603050405020304" pitchFamily="18" charset="0"/>
              <a:buNone/>
            </a:pPr>
            <a:r>
              <a:rPr lang="fi-FI" altLang="en-US" sz="1600" dirty="0"/>
              <a:t>	Itsensä suojelu kohtaamistilanteissa.</a:t>
            </a:r>
          </a:p>
          <a:p>
            <a:pPr eaLnBrk="1" hangingPunct="1">
              <a:lnSpc>
                <a:spcPct val="80000"/>
              </a:lnSpc>
              <a:buFont typeface="Times" panose="02020603050405020304" pitchFamily="18" charset="0"/>
              <a:buNone/>
            </a:pPr>
            <a:r>
              <a:rPr lang="fi-FI" altLang="en-US" sz="400" dirty="0"/>
              <a:t> </a:t>
            </a:r>
          </a:p>
          <a:p>
            <a:pPr eaLnBrk="1" hangingPunct="1">
              <a:lnSpc>
                <a:spcPct val="80000"/>
              </a:lnSpc>
              <a:buFont typeface="Times" panose="02020603050405020304" pitchFamily="18" charset="0"/>
              <a:buNone/>
            </a:pPr>
            <a:r>
              <a:rPr lang="fi-FI" altLang="en-US" sz="1600" b="1" dirty="0"/>
              <a:t>Yleisökoulutukset:</a:t>
            </a:r>
            <a:r>
              <a:rPr lang="fi-FI" altLang="en-US" sz="1600" dirty="0"/>
              <a:t> </a:t>
            </a:r>
          </a:p>
          <a:p>
            <a:pPr eaLnBrk="1" hangingPunct="1">
              <a:lnSpc>
                <a:spcPct val="80000"/>
              </a:lnSpc>
              <a:buFont typeface="Times" panose="02020603050405020304" pitchFamily="18" charset="0"/>
              <a:buNone/>
            </a:pPr>
            <a:r>
              <a:rPr lang="fi-FI" altLang="en-US" sz="1600" dirty="0"/>
              <a:t>	Eri ryhmille kohdennettuja viestejä.</a:t>
            </a:r>
          </a:p>
          <a:p>
            <a:pPr eaLnBrk="1" hangingPunct="1">
              <a:lnSpc>
                <a:spcPct val="80000"/>
              </a:lnSpc>
              <a:buFont typeface="Times" panose="02020603050405020304" pitchFamily="18" charset="0"/>
              <a:buNone/>
            </a:pPr>
            <a:endParaRPr lang="fi-FI" altLang="en-US" sz="400" b="1" dirty="0"/>
          </a:p>
          <a:p>
            <a:pPr marL="0" indent="0" eaLnBrk="1" hangingPunct="1">
              <a:lnSpc>
                <a:spcPct val="80000"/>
              </a:lnSpc>
              <a:buNone/>
            </a:pPr>
            <a:r>
              <a:rPr lang="fi-FI" altLang="en-US" sz="1600" b="1" dirty="0"/>
              <a:t>Kaikille: SPR ei hyväksy huumeiden käyttöä, mutta tukee ja auttaa käyttäviä ihmisiä ja heidän läheisiään. Haluamme kyseenalaistaa nykyistä päihdekeskeistä kulttuuriamme ja edistää terveyttä ja hyvinvointia tukevia valintoja.</a:t>
            </a:r>
            <a:endParaRPr lang="fi-FI" altLang="en-US" sz="1600" dirty="0"/>
          </a:p>
          <a:p>
            <a:pPr eaLnBrk="1" hangingPunct="1">
              <a:lnSpc>
                <a:spcPct val="80000"/>
              </a:lnSpc>
            </a:pPr>
            <a:endParaRPr lang="fi-FI" altLang="en-US" sz="1600" dirty="0"/>
          </a:p>
        </p:txBody>
      </p:sp>
    </p:spTree>
  </p:cSld>
  <p:clrMapOvr>
    <a:masterClrMapping/>
  </p:clrMapOvr>
</p:sld>
</file>

<file path=ppt/theme/theme1.xml><?xml version="1.0" encoding="utf-8"?>
<a:theme xmlns:a="http://schemas.openxmlformats.org/drawingml/2006/main" name="SPR">
  <a:themeElements>
    <a:clrScheme name="Custom 3">
      <a:dk1>
        <a:srgbClr val="000000"/>
      </a:dk1>
      <a:lt1>
        <a:srgbClr val="FFFFFF"/>
      </a:lt1>
      <a:dk2>
        <a:srgbClr val="C3DFF6"/>
      </a:dk2>
      <a:lt2>
        <a:srgbClr val="56A0D3"/>
      </a:lt2>
      <a:accent1>
        <a:srgbClr val="F00000"/>
      </a:accent1>
      <a:accent2>
        <a:srgbClr val="D7D7D7"/>
      </a:accent2>
      <a:accent3>
        <a:srgbClr val="9F9FA3"/>
      </a:accent3>
      <a:accent4>
        <a:srgbClr val="6D6E70"/>
      </a:accent4>
      <a:accent5>
        <a:srgbClr val="E2D7AC"/>
      </a:accent5>
      <a:accent6>
        <a:srgbClr val="566979"/>
      </a:accent6>
      <a:hlink>
        <a:srgbClr val="004B79"/>
      </a:hlink>
      <a:folHlink>
        <a:srgbClr val="7F181B"/>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3876</TotalTime>
  <Words>1969</Words>
  <Application>Microsoft Office PowerPoint</Application>
  <PresentationFormat>Laajakuva</PresentationFormat>
  <Paragraphs>327</Paragraphs>
  <Slides>26</Slides>
  <Notes>24</Notes>
  <HiddenSlides>5</HiddenSlides>
  <MMClips>0</MMClips>
  <ScaleCrop>false</ScaleCrop>
  <HeadingPairs>
    <vt:vector size="6" baseType="variant">
      <vt:variant>
        <vt:lpstr>Käytetyt fontit</vt:lpstr>
      </vt:variant>
      <vt:variant>
        <vt:i4>6</vt:i4>
      </vt:variant>
      <vt:variant>
        <vt:lpstr>Teema</vt:lpstr>
      </vt:variant>
      <vt:variant>
        <vt:i4>1</vt:i4>
      </vt:variant>
      <vt:variant>
        <vt:lpstr>Dian otsikot</vt:lpstr>
      </vt:variant>
      <vt:variant>
        <vt:i4>26</vt:i4>
      </vt:variant>
    </vt:vector>
  </HeadingPairs>
  <TitlesOfParts>
    <vt:vector size="33" baseType="lpstr">
      <vt:lpstr>Arial</vt:lpstr>
      <vt:lpstr>Calibri</vt:lpstr>
      <vt:lpstr>Georgia</vt:lpstr>
      <vt:lpstr>Times</vt:lpstr>
      <vt:lpstr>Times New Roman</vt:lpstr>
      <vt:lpstr>Verdana</vt:lpstr>
      <vt:lpstr>SPR</vt:lpstr>
      <vt:lpstr>Päihdetyö,  osa SPR:n terveyden  edistämisen ohjelmaa sekä osana kaikkia SPR:n toimintoja</vt:lpstr>
      <vt:lpstr>Ohjelman ydin</vt:lpstr>
      <vt:lpstr>PÄIHDENEUVOJAKURSSI / VARHAISEN PUUTTUMISEN KURSSI</vt:lpstr>
      <vt:lpstr>PÄIHDETYÖ JÄRJESTÖN SISÄLLÄ</vt:lpstr>
      <vt:lpstr>SPR:N PÄIHDETYÖN TOIMINTAA</vt:lpstr>
      <vt:lpstr>Mitä minä voisin tehdä SPR:n päihdetyössä?</vt:lpstr>
      <vt:lpstr>PowerPoint-esitys</vt:lpstr>
      <vt:lpstr>PÄIHDETYÖN VIESTEJÄ ERI TAHOILLE 1/2</vt:lpstr>
      <vt:lpstr>PÄIHDETYÖN VIESTEJÄ ERI TAHOILLE 2/2</vt:lpstr>
      <vt:lpstr>Piiristä voi lainata Kamakassia, jossa roll-up, julisteet, esitteet, pelejä yms.  Piiristä lainattavissa myös Valot vintissä –peli  Päihdeinfovisat tulostettavissa RedNetistä  Muista myös Cloubin oppimateriaalit ja terveyden edistämisen verkkoperehdytys. </vt:lpstr>
      <vt:lpstr>PUNAISEN RISTIN FESTARITYÖ</vt:lpstr>
      <vt:lpstr>MITÄ KESÄISIN TAPAHTUU?</vt:lpstr>
      <vt:lpstr>SPR:N KIERTÄVÄ PÄIHDETYÖ FESTAREILLA</vt:lpstr>
      <vt:lpstr>Selviämispisteet</vt:lpstr>
      <vt:lpstr>MUUT OHJELMAT FESTAREILLA</vt:lpstr>
      <vt:lpstr>MITEN PÄÄSEN FESTAREILLE?</vt:lpstr>
      <vt:lpstr>Lisätietoja:</vt:lpstr>
      <vt:lpstr>  Päihdetyötä vapaaehtoisena</vt:lpstr>
      <vt:lpstr>Päihdetyötä vapaaehtoisena</vt:lpstr>
      <vt:lpstr>PowerPoint-esitys</vt:lpstr>
      <vt:lpstr>PowerPoint-esitys</vt:lpstr>
      <vt:lpstr>Punaisen Ristin päihdetyön toiminnalliset menetelmät</vt:lpstr>
      <vt:lpstr>Päihteet ja minä</vt:lpstr>
      <vt:lpstr>Päihdeinfovisat</vt:lpstr>
      <vt:lpstr>PowerPoint-esitys</vt:lpstr>
      <vt:lpstr>Valot vintissä -peli</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Salminen Tuuli</dc:creator>
  <cp:lastModifiedBy>Laitila Kati</cp:lastModifiedBy>
  <cp:revision>58</cp:revision>
  <dcterms:created xsi:type="dcterms:W3CDTF">2022-01-20T10:13:04Z</dcterms:created>
  <dcterms:modified xsi:type="dcterms:W3CDTF">2024-06-13T10:52:28Z</dcterms:modified>
</cp:coreProperties>
</file>