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78"/>
  </p:notesMasterIdLst>
  <p:sldIdLst>
    <p:sldId id="360" r:id="rId2"/>
    <p:sldId id="361" r:id="rId3"/>
    <p:sldId id="362" r:id="rId4"/>
    <p:sldId id="305" r:id="rId5"/>
    <p:sldId id="7229" r:id="rId6"/>
    <p:sldId id="306" r:id="rId7"/>
    <p:sldId id="307" r:id="rId8"/>
    <p:sldId id="517" r:id="rId9"/>
    <p:sldId id="518" r:id="rId10"/>
    <p:sldId id="565" r:id="rId11"/>
    <p:sldId id="295" r:id="rId12"/>
    <p:sldId id="553" r:id="rId13"/>
    <p:sldId id="566" r:id="rId14"/>
    <p:sldId id="497" r:id="rId15"/>
    <p:sldId id="569" r:id="rId16"/>
    <p:sldId id="498" r:id="rId17"/>
    <p:sldId id="508" r:id="rId18"/>
    <p:sldId id="568" r:id="rId19"/>
    <p:sldId id="509" r:id="rId20"/>
    <p:sldId id="570" r:id="rId21"/>
    <p:sldId id="519" r:id="rId22"/>
    <p:sldId id="520" r:id="rId23"/>
    <p:sldId id="523" r:id="rId24"/>
    <p:sldId id="524" r:id="rId25"/>
    <p:sldId id="522" r:id="rId26"/>
    <p:sldId id="525" r:id="rId27"/>
    <p:sldId id="526" r:id="rId28"/>
    <p:sldId id="527" r:id="rId29"/>
    <p:sldId id="529" r:id="rId30"/>
    <p:sldId id="530" r:id="rId31"/>
    <p:sldId id="531" r:id="rId32"/>
    <p:sldId id="532" r:id="rId33"/>
    <p:sldId id="533" r:id="rId34"/>
    <p:sldId id="534" r:id="rId35"/>
    <p:sldId id="535" r:id="rId36"/>
    <p:sldId id="536" r:id="rId37"/>
    <p:sldId id="537" r:id="rId38"/>
    <p:sldId id="561" r:id="rId39"/>
    <p:sldId id="538" r:id="rId40"/>
    <p:sldId id="539" r:id="rId41"/>
    <p:sldId id="540" r:id="rId42"/>
    <p:sldId id="562" r:id="rId43"/>
    <p:sldId id="542" r:id="rId44"/>
    <p:sldId id="7227" r:id="rId45"/>
    <p:sldId id="543" r:id="rId46"/>
    <p:sldId id="544" r:id="rId47"/>
    <p:sldId id="571" r:id="rId48"/>
    <p:sldId id="545" r:id="rId49"/>
    <p:sldId id="274" r:id="rId50"/>
    <p:sldId id="547" r:id="rId51"/>
    <p:sldId id="7230" r:id="rId52"/>
    <p:sldId id="265" r:id="rId53"/>
    <p:sldId id="572" r:id="rId54"/>
    <p:sldId id="573" r:id="rId55"/>
    <p:sldId id="574" r:id="rId56"/>
    <p:sldId id="575" r:id="rId57"/>
    <p:sldId id="576" r:id="rId58"/>
    <p:sldId id="549" r:id="rId59"/>
    <p:sldId id="263" r:id="rId60"/>
    <p:sldId id="261" r:id="rId61"/>
    <p:sldId id="550" r:id="rId62"/>
    <p:sldId id="577" r:id="rId63"/>
    <p:sldId id="555" r:id="rId64"/>
    <p:sldId id="578" r:id="rId65"/>
    <p:sldId id="557" r:id="rId66"/>
    <p:sldId id="558" r:id="rId67"/>
    <p:sldId id="564" r:id="rId68"/>
    <p:sldId id="590" r:id="rId69"/>
    <p:sldId id="7226" r:id="rId70"/>
    <p:sldId id="7228" r:id="rId71"/>
    <p:sldId id="343" r:id="rId72"/>
    <p:sldId id="601" r:id="rId73"/>
    <p:sldId id="7231" r:id="rId74"/>
    <p:sldId id="7232" r:id="rId75"/>
    <p:sldId id="560" r:id="rId76"/>
    <p:sldId id="348" r:id="rId77"/>
  </p:sldIdLst>
  <p:sldSz cx="12192000" cy="6858000"/>
  <p:notesSz cx="6858000" cy="9144000"/>
  <p:defaultTextStyle>
    <a:defPPr>
      <a:defRPr lang="en-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EA996"/>
    <a:srgbClr val="7F181B"/>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C8FC34F9-E897-4713-9C98-C3C61AE548A4}" v="104" dt="2024-09-25T16:13:59.940"/>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2759" autoAdjust="0"/>
    <p:restoredTop sz="72789"/>
  </p:normalViewPr>
  <p:slideViewPr>
    <p:cSldViewPr snapToGrid="0" snapToObjects="1">
      <p:cViewPr varScale="1">
        <p:scale>
          <a:sx n="62" d="100"/>
          <a:sy n="62" d="100"/>
        </p:scale>
        <p:origin x="672" y="5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microsoft.com/office/2015/10/relationships/revisionInfo" Target="revisionInfo.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presProps" Target="presProps.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tableStyles" Target="tableStyles.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microsoft.com/office/2016/11/relationships/changesInfo" Target="changesInfos/changesInfo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notesMaster" Target="notesMasters/notesMaster1.xml"/><Relationship Id="rId8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Laitila Kati" userId="3d49f0e3-bb9a-499f-8bf0-dadfb0792788" providerId="ADAL" clId="{C8FC34F9-E897-4713-9C98-C3C61AE548A4}"/>
    <pc:docChg chg="undo custSel delSld modSld">
      <pc:chgData name="Laitila Kati" userId="3d49f0e3-bb9a-499f-8bf0-dadfb0792788" providerId="ADAL" clId="{C8FC34F9-E897-4713-9C98-C3C61AE548A4}" dt="2024-09-25T16:13:59.939" v="643" actId="1076"/>
      <pc:docMkLst>
        <pc:docMk/>
      </pc:docMkLst>
      <pc:sldChg chg="modSp mod">
        <pc:chgData name="Laitila Kati" userId="3d49f0e3-bb9a-499f-8bf0-dadfb0792788" providerId="ADAL" clId="{C8FC34F9-E897-4713-9C98-C3C61AE548A4}" dt="2024-09-24T15:50:15.907" v="421" actId="1076"/>
        <pc:sldMkLst>
          <pc:docMk/>
          <pc:sldMk cId="0" sldId="265"/>
        </pc:sldMkLst>
        <pc:picChg chg="mod">
          <ac:chgData name="Laitila Kati" userId="3d49f0e3-bb9a-499f-8bf0-dadfb0792788" providerId="ADAL" clId="{C8FC34F9-E897-4713-9C98-C3C61AE548A4}" dt="2024-09-24T15:50:15.907" v="421" actId="1076"/>
          <ac:picMkLst>
            <pc:docMk/>
            <pc:sldMk cId="0" sldId="265"/>
            <ac:picMk id="4" creationId="{5D9F9439-2615-494A-B2AE-F202E9122BC3}"/>
          </ac:picMkLst>
        </pc:picChg>
      </pc:sldChg>
      <pc:sldChg chg="modSp mod">
        <pc:chgData name="Laitila Kati" userId="3d49f0e3-bb9a-499f-8bf0-dadfb0792788" providerId="ADAL" clId="{C8FC34F9-E897-4713-9C98-C3C61AE548A4}" dt="2024-09-24T14:26:16.545" v="20" actId="1076"/>
        <pc:sldMkLst>
          <pc:docMk/>
          <pc:sldMk cId="737236387" sldId="295"/>
        </pc:sldMkLst>
        <pc:spChg chg="mod">
          <ac:chgData name="Laitila Kati" userId="3d49f0e3-bb9a-499f-8bf0-dadfb0792788" providerId="ADAL" clId="{C8FC34F9-E897-4713-9C98-C3C61AE548A4}" dt="2024-09-24T14:24:37.834" v="9" actId="1076"/>
          <ac:spMkLst>
            <pc:docMk/>
            <pc:sldMk cId="737236387" sldId="295"/>
            <ac:spMk id="21506" creationId="{13694543-3228-47F9-A90F-88C444D6EEC9}"/>
          </ac:spMkLst>
        </pc:spChg>
        <pc:spChg chg="mod">
          <ac:chgData name="Laitila Kati" userId="3d49f0e3-bb9a-499f-8bf0-dadfb0792788" providerId="ADAL" clId="{C8FC34F9-E897-4713-9C98-C3C61AE548A4}" dt="2024-09-24T14:25:01.866" v="14" actId="255"/>
          <ac:spMkLst>
            <pc:docMk/>
            <pc:sldMk cId="737236387" sldId="295"/>
            <ac:spMk id="21507" creationId="{4B1A6D3D-66FC-4F92-A5A1-C056E9521D31}"/>
          </ac:spMkLst>
        </pc:spChg>
        <pc:spChg chg="mod">
          <ac:chgData name="Laitila Kati" userId="3d49f0e3-bb9a-499f-8bf0-dadfb0792788" providerId="ADAL" clId="{C8FC34F9-E897-4713-9C98-C3C61AE548A4}" dt="2024-09-24T14:26:07.493" v="19" actId="14100"/>
          <ac:spMkLst>
            <pc:docMk/>
            <pc:sldMk cId="737236387" sldId="295"/>
            <ac:spMk id="25606" creationId="{5EC639A8-D411-4381-8736-8FDB32C66B30}"/>
          </ac:spMkLst>
        </pc:spChg>
        <pc:picChg chg="mod">
          <ac:chgData name="Laitila Kati" userId="3d49f0e3-bb9a-499f-8bf0-dadfb0792788" providerId="ADAL" clId="{C8FC34F9-E897-4713-9C98-C3C61AE548A4}" dt="2024-09-24T14:26:16.545" v="20" actId="1076"/>
          <ac:picMkLst>
            <pc:docMk/>
            <pc:sldMk cId="737236387" sldId="295"/>
            <ac:picMk id="1026" creationId="{AA633835-2363-4AE5-8250-E0791557226A}"/>
          </ac:picMkLst>
        </pc:picChg>
      </pc:sldChg>
      <pc:sldChg chg="modSp mod">
        <pc:chgData name="Laitila Kati" userId="3d49f0e3-bb9a-499f-8bf0-dadfb0792788" providerId="ADAL" clId="{C8FC34F9-E897-4713-9C98-C3C61AE548A4}" dt="2024-09-24T15:57:53.747" v="571" actId="6549"/>
        <pc:sldMkLst>
          <pc:docMk/>
          <pc:sldMk cId="138818734" sldId="343"/>
        </pc:sldMkLst>
        <pc:spChg chg="mod">
          <ac:chgData name="Laitila Kati" userId="3d49f0e3-bb9a-499f-8bf0-dadfb0792788" providerId="ADAL" clId="{C8FC34F9-E897-4713-9C98-C3C61AE548A4}" dt="2024-09-24T15:57:53.747" v="571" actId="6549"/>
          <ac:spMkLst>
            <pc:docMk/>
            <pc:sldMk cId="138818734" sldId="343"/>
            <ac:spMk id="6" creationId="{BC3F24DF-1060-4F16-BC0B-9E41C623F7B9}"/>
          </ac:spMkLst>
        </pc:spChg>
      </pc:sldChg>
      <pc:sldChg chg="modSp mod">
        <pc:chgData name="Laitila Kati" userId="3d49f0e3-bb9a-499f-8bf0-dadfb0792788" providerId="ADAL" clId="{C8FC34F9-E897-4713-9C98-C3C61AE548A4}" dt="2024-09-24T14:21:32.456" v="1" actId="1076"/>
        <pc:sldMkLst>
          <pc:docMk/>
          <pc:sldMk cId="2054981363" sldId="361"/>
        </pc:sldMkLst>
        <pc:spChg chg="mod">
          <ac:chgData name="Laitila Kati" userId="3d49f0e3-bb9a-499f-8bf0-dadfb0792788" providerId="ADAL" clId="{C8FC34F9-E897-4713-9C98-C3C61AE548A4}" dt="2024-09-24T14:21:32.456" v="1" actId="1076"/>
          <ac:spMkLst>
            <pc:docMk/>
            <pc:sldMk cId="2054981363" sldId="361"/>
            <ac:spMk id="3" creationId="{43AD21FB-3DCC-4C88-B51B-8850DA251242}"/>
          </ac:spMkLst>
        </pc:spChg>
      </pc:sldChg>
      <pc:sldChg chg="modSp mod">
        <pc:chgData name="Laitila Kati" userId="3d49f0e3-bb9a-499f-8bf0-dadfb0792788" providerId="ADAL" clId="{C8FC34F9-E897-4713-9C98-C3C61AE548A4}" dt="2024-09-24T14:28:20.905" v="51" actId="1076"/>
        <pc:sldMkLst>
          <pc:docMk/>
          <pc:sldMk cId="3635578262" sldId="498"/>
        </pc:sldMkLst>
        <pc:spChg chg="mod">
          <ac:chgData name="Laitila Kati" userId="3d49f0e3-bb9a-499f-8bf0-dadfb0792788" providerId="ADAL" clId="{C8FC34F9-E897-4713-9C98-C3C61AE548A4}" dt="2024-09-24T14:28:20.905" v="51" actId="1076"/>
          <ac:spMkLst>
            <pc:docMk/>
            <pc:sldMk cId="3635578262" sldId="498"/>
            <ac:spMk id="46082" creationId="{B3A0430C-C2CF-459F-93DF-5B21BE504E13}"/>
          </ac:spMkLst>
        </pc:spChg>
      </pc:sldChg>
      <pc:sldChg chg="modSp mod">
        <pc:chgData name="Laitila Kati" userId="3d49f0e3-bb9a-499f-8bf0-dadfb0792788" providerId="ADAL" clId="{C8FC34F9-E897-4713-9C98-C3C61AE548A4}" dt="2024-09-24T14:28:28.330" v="52" actId="1076"/>
        <pc:sldMkLst>
          <pc:docMk/>
          <pc:sldMk cId="3666412590" sldId="508"/>
        </pc:sldMkLst>
        <pc:spChg chg="mod">
          <ac:chgData name="Laitila Kati" userId="3d49f0e3-bb9a-499f-8bf0-dadfb0792788" providerId="ADAL" clId="{C8FC34F9-E897-4713-9C98-C3C61AE548A4}" dt="2024-09-24T14:28:28.330" v="52" actId="1076"/>
          <ac:spMkLst>
            <pc:docMk/>
            <pc:sldMk cId="3666412590" sldId="508"/>
            <ac:spMk id="3" creationId="{00000000-0000-0000-0000-000000000000}"/>
          </ac:spMkLst>
        </pc:spChg>
      </pc:sldChg>
      <pc:sldChg chg="modSp mod">
        <pc:chgData name="Laitila Kati" userId="3d49f0e3-bb9a-499f-8bf0-dadfb0792788" providerId="ADAL" clId="{C8FC34F9-E897-4713-9C98-C3C61AE548A4}" dt="2024-09-24T14:23:54.966" v="5" actId="6549"/>
        <pc:sldMkLst>
          <pc:docMk/>
          <pc:sldMk cId="0" sldId="518"/>
        </pc:sldMkLst>
        <pc:spChg chg="mod">
          <ac:chgData name="Laitila Kati" userId="3d49f0e3-bb9a-499f-8bf0-dadfb0792788" providerId="ADAL" clId="{C8FC34F9-E897-4713-9C98-C3C61AE548A4}" dt="2024-09-24T14:23:54.966" v="5" actId="6549"/>
          <ac:spMkLst>
            <pc:docMk/>
            <pc:sldMk cId="0" sldId="518"/>
            <ac:spMk id="9219" creationId="{C46BC1D2-A206-4D45-8626-C6F1F057647C}"/>
          </ac:spMkLst>
        </pc:spChg>
      </pc:sldChg>
      <pc:sldChg chg="modSp mod">
        <pc:chgData name="Laitila Kati" userId="3d49f0e3-bb9a-499f-8bf0-dadfb0792788" providerId="ADAL" clId="{C8FC34F9-E897-4713-9C98-C3C61AE548A4}" dt="2024-09-24T14:30:24.579" v="66" actId="1076"/>
        <pc:sldMkLst>
          <pc:docMk/>
          <pc:sldMk cId="3797163433" sldId="520"/>
        </pc:sldMkLst>
        <pc:spChg chg="mod">
          <ac:chgData name="Laitila Kati" userId="3d49f0e3-bb9a-499f-8bf0-dadfb0792788" providerId="ADAL" clId="{C8FC34F9-E897-4713-9C98-C3C61AE548A4}" dt="2024-09-24T14:30:24.579" v="66" actId="1076"/>
          <ac:spMkLst>
            <pc:docMk/>
            <pc:sldMk cId="3797163433" sldId="520"/>
            <ac:spMk id="5" creationId="{93D0BB1C-F082-48AD-BD23-5D374478457E}"/>
          </ac:spMkLst>
        </pc:spChg>
        <pc:spChg chg="mod">
          <ac:chgData name="Laitila Kati" userId="3d49f0e3-bb9a-499f-8bf0-dadfb0792788" providerId="ADAL" clId="{C8FC34F9-E897-4713-9C98-C3C61AE548A4}" dt="2024-09-24T14:30:20.532" v="65" actId="1076"/>
          <ac:spMkLst>
            <pc:docMk/>
            <pc:sldMk cId="3797163433" sldId="520"/>
            <ac:spMk id="46083" creationId="{DE133433-2A77-430D-9066-C53874D6F7A8}"/>
          </ac:spMkLst>
        </pc:spChg>
      </pc:sldChg>
      <pc:sldChg chg="modSp mod">
        <pc:chgData name="Laitila Kati" userId="3d49f0e3-bb9a-499f-8bf0-dadfb0792788" providerId="ADAL" clId="{C8FC34F9-E897-4713-9C98-C3C61AE548A4}" dt="2024-09-24T14:31:51.754" v="84" actId="1076"/>
        <pc:sldMkLst>
          <pc:docMk/>
          <pc:sldMk cId="918675915" sldId="522"/>
        </pc:sldMkLst>
        <pc:spChg chg="mod">
          <ac:chgData name="Laitila Kati" userId="3d49f0e3-bb9a-499f-8bf0-dadfb0792788" providerId="ADAL" clId="{C8FC34F9-E897-4713-9C98-C3C61AE548A4}" dt="2024-09-24T14:31:51.754" v="84" actId="1076"/>
          <ac:spMkLst>
            <pc:docMk/>
            <pc:sldMk cId="918675915" sldId="522"/>
            <ac:spMk id="13316" creationId="{00000000-0000-0000-0000-000000000000}"/>
          </ac:spMkLst>
        </pc:spChg>
      </pc:sldChg>
      <pc:sldChg chg="addSp modSp mod modAnim">
        <pc:chgData name="Laitila Kati" userId="3d49f0e3-bb9a-499f-8bf0-dadfb0792788" providerId="ADAL" clId="{C8FC34F9-E897-4713-9C98-C3C61AE548A4}" dt="2024-09-24T14:34:53.194" v="96"/>
        <pc:sldMkLst>
          <pc:docMk/>
          <pc:sldMk cId="2988999350" sldId="523"/>
        </pc:sldMkLst>
        <pc:spChg chg="mod">
          <ac:chgData name="Laitila Kati" userId="3d49f0e3-bb9a-499f-8bf0-dadfb0792788" providerId="ADAL" clId="{C8FC34F9-E897-4713-9C98-C3C61AE548A4}" dt="2024-09-24T14:30:32.804" v="67" actId="1076"/>
          <ac:spMkLst>
            <pc:docMk/>
            <pc:sldMk cId="2988999350" sldId="523"/>
            <ac:spMk id="2" creationId="{9BCE2A2E-CF4D-40F8-A8D5-E6D8A4CE9C81}"/>
          </ac:spMkLst>
        </pc:spChg>
        <pc:spChg chg="mod">
          <ac:chgData name="Laitila Kati" userId="3d49f0e3-bb9a-499f-8bf0-dadfb0792788" providerId="ADAL" clId="{C8FC34F9-E897-4713-9C98-C3C61AE548A4}" dt="2024-09-24T14:34:12.159" v="89" actId="1076"/>
          <ac:spMkLst>
            <pc:docMk/>
            <pc:sldMk cId="2988999350" sldId="523"/>
            <ac:spMk id="3" creationId="{81DA1236-F35F-4445-AC21-5F869379C6F3}"/>
          </ac:spMkLst>
        </pc:spChg>
        <pc:spChg chg="mod">
          <ac:chgData name="Laitila Kati" userId="3d49f0e3-bb9a-499f-8bf0-dadfb0792788" providerId="ADAL" clId="{C8FC34F9-E897-4713-9C98-C3C61AE548A4}" dt="2024-09-24T14:34:15.553" v="90" actId="1076"/>
          <ac:spMkLst>
            <pc:docMk/>
            <pc:sldMk cId="2988999350" sldId="523"/>
            <ac:spMk id="4" creationId="{9BDC4533-0B71-43DE-9714-012637367714}"/>
          </ac:spMkLst>
        </pc:spChg>
        <pc:spChg chg="mod">
          <ac:chgData name="Laitila Kati" userId="3d49f0e3-bb9a-499f-8bf0-dadfb0792788" providerId="ADAL" clId="{C8FC34F9-E897-4713-9C98-C3C61AE548A4}" dt="2024-09-24T14:34:39.638" v="94" actId="1076"/>
          <ac:spMkLst>
            <pc:docMk/>
            <pc:sldMk cId="2988999350" sldId="523"/>
            <ac:spMk id="5" creationId="{ACE9CE09-463B-4805-83B5-EFC26D4D691E}"/>
          </ac:spMkLst>
        </pc:spChg>
        <pc:spChg chg="mod">
          <ac:chgData name="Laitila Kati" userId="3d49f0e3-bb9a-499f-8bf0-dadfb0792788" providerId="ADAL" clId="{C8FC34F9-E897-4713-9C98-C3C61AE548A4}" dt="2024-09-24T14:34:43.734" v="95" actId="1076"/>
          <ac:spMkLst>
            <pc:docMk/>
            <pc:sldMk cId="2988999350" sldId="523"/>
            <ac:spMk id="6" creationId="{9CF21AD7-E4FF-4E92-86C8-F1725A66AAA0}"/>
          </ac:spMkLst>
        </pc:spChg>
        <pc:spChg chg="add mod">
          <ac:chgData name="Laitila Kati" userId="3d49f0e3-bb9a-499f-8bf0-dadfb0792788" providerId="ADAL" clId="{C8FC34F9-E897-4713-9C98-C3C61AE548A4}" dt="2024-09-24T14:34:36.531" v="93" actId="1076"/>
          <ac:spMkLst>
            <pc:docMk/>
            <pc:sldMk cId="2988999350" sldId="523"/>
            <ac:spMk id="7" creationId="{16BE6B58-6E0A-BDFA-3F9A-BC0DD8989736}"/>
          </ac:spMkLst>
        </pc:spChg>
      </pc:sldChg>
      <pc:sldChg chg="addSp delSp modSp mod delAnim modNotesTx">
        <pc:chgData name="Laitila Kati" userId="3d49f0e3-bb9a-499f-8bf0-dadfb0792788" providerId="ADAL" clId="{C8FC34F9-E897-4713-9C98-C3C61AE548A4}" dt="2024-09-24T14:40:35.404" v="279" actId="1076"/>
        <pc:sldMkLst>
          <pc:docMk/>
          <pc:sldMk cId="3025183164" sldId="524"/>
        </pc:sldMkLst>
        <pc:spChg chg="mod">
          <ac:chgData name="Laitila Kati" userId="3d49f0e3-bb9a-499f-8bf0-dadfb0792788" providerId="ADAL" clId="{C8FC34F9-E897-4713-9C98-C3C61AE548A4}" dt="2024-09-24T14:39:42.839" v="270" actId="20577"/>
          <ac:spMkLst>
            <pc:docMk/>
            <pc:sldMk cId="3025183164" sldId="524"/>
            <ac:spMk id="2" creationId="{7C65BE29-5292-48C6-82F6-6A24B85D4D63}"/>
          </ac:spMkLst>
        </pc:spChg>
        <pc:spChg chg="mod">
          <ac:chgData name="Laitila Kati" userId="3d49f0e3-bb9a-499f-8bf0-dadfb0792788" providerId="ADAL" clId="{C8FC34F9-E897-4713-9C98-C3C61AE548A4}" dt="2024-09-24T14:31:26.016" v="80" actId="1076"/>
          <ac:spMkLst>
            <pc:docMk/>
            <pc:sldMk cId="3025183164" sldId="524"/>
            <ac:spMk id="3" creationId="{A5FFCD1C-F559-436F-94D4-74571C7F9038}"/>
          </ac:spMkLst>
        </pc:spChg>
        <pc:spChg chg="mod">
          <ac:chgData name="Laitila Kati" userId="3d49f0e3-bb9a-499f-8bf0-dadfb0792788" providerId="ADAL" clId="{C8FC34F9-E897-4713-9C98-C3C61AE548A4}" dt="2024-09-24T14:31:34.186" v="83" actId="14100"/>
          <ac:spMkLst>
            <pc:docMk/>
            <pc:sldMk cId="3025183164" sldId="524"/>
            <ac:spMk id="5" creationId="{DE0F53B3-C118-4717-A079-6BDA1DAFAF82}"/>
          </ac:spMkLst>
        </pc:spChg>
        <pc:spChg chg="mod">
          <ac:chgData name="Laitila Kati" userId="3d49f0e3-bb9a-499f-8bf0-dadfb0792788" providerId="ADAL" clId="{C8FC34F9-E897-4713-9C98-C3C61AE548A4}" dt="2024-09-24T14:31:28.842" v="81" actId="1076"/>
          <ac:spMkLst>
            <pc:docMk/>
            <pc:sldMk cId="3025183164" sldId="524"/>
            <ac:spMk id="6" creationId="{26990C75-A391-43CC-AA75-B5B7BC94E0CE}"/>
          </ac:spMkLst>
        </pc:spChg>
        <pc:spChg chg="del mod">
          <ac:chgData name="Laitila Kati" userId="3d49f0e3-bb9a-499f-8bf0-dadfb0792788" providerId="ADAL" clId="{C8FC34F9-E897-4713-9C98-C3C61AE548A4}" dt="2024-09-24T14:34:26" v="91" actId="21"/>
          <ac:spMkLst>
            <pc:docMk/>
            <pc:sldMk cId="3025183164" sldId="524"/>
            <ac:spMk id="9" creationId="{645804C7-0483-4E3B-94A7-45B4A3800A52}"/>
          </ac:spMkLst>
        </pc:spChg>
        <pc:spChg chg="add mod">
          <ac:chgData name="Laitila Kati" userId="3d49f0e3-bb9a-499f-8bf0-dadfb0792788" providerId="ADAL" clId="{C8FC34F9-E897-4713-9C98-C3C61AE548A4}" dt="2024-09-24T14:40:35.404" v="279" actId="1076"/>
          <ac:spMkLst>
            <pc:docMk/>
            <pc:sldMk cId="3025183164" sldId="524"/>
            <ac:spMk id="10" creationId="{A8FE486A-6364-78DF-2938-C55A8C1F3A4F}"/>
          </ac:spMkLst>
        </pc:spChg>
      </pc:sldChg>
      <pc:sldChg chg="modSp mod">
        <pc:chgData name="Laitila Kati" userId="3d49f0e3-bb9a-499f-8bf0-dadfb0792788" providerId="ADAL" clId="{C8FC34F9-E897-4713-9C98-C3C61AE548A4}" dt="2024-09-24T15:07:28.323" v="282" actId="1076"/>
        <pc:sldMkLst>
          <pc:docMk/>
          <pc:sldMk cId="2857826083" sldId="526"/>
        </pc:sldMkLst>
        <pc:spChg chg="mod">
          <ac:chgData name="Laitila Kati" userId="3d49f0e3-bb9a-499f-8bf0-dadfb0792788" providerId="ADAL" clId="{C8FC34F9-E897-4713-9C98-C3C61AE548A4}" dt="2024-09-24T15:07:25.242" v="281" actId="1076"/>
          <ac:spMkLst>
            <pc:docMk/>
            <pc:sldMk cId="2857826083" sldId="526"/>
            <ac:spMk id="5" creationId="{93D0BB1C-F082-48AD-BD23-5D374478457E}"/>
          </ac:spMkLst>
        </pc:spChg>
        <pc:spChg chg="mod">
          <ac:chgData name="Laitila Kati" userId="3d49f0e3-bb9a-499f-8bf0-dadfb0792788" providerId="ADAL" clId="{C8FC34F9-E897-4713-9C98-C3C61AE548A4}" dt="2024-09-24T14:40:47.466" v="280" actId="1076"/>
          <ac:spMkLst>
            <pc:docMk/>
            <pc:sldMk cId="2857826083" sldId="526"/>
            <ac:spMk id="46082" creationId="{B3A0430C-C2CF-459F-93DF-5B21BE504E13}"/>
          </ac:spMkLst>
        </pc:spChg>
        <pc:spChg chg="mod">
          <ac:chgData name="Laitila Kati" userId="3d49f0e3-bb9a-499f-8bf0-dadfb0792788" providerId="ADAL" clId="{C8FC34F9-E897-4713-9C98-C3C61AE548A4}" dt="2024-09-24T15:07:28.323" v="282" actId="1076"/>
          <ac:spMkLst>
            <pc:docMk/>
            <pc:sldMk cId="2857826083" sldId="526"/>
            <ac:spMk id="46083" creationId="{DE133433-2A77-430D-9066-C53874D6F7A8}"/>
          </ac:spMkLst>
        </pc:spChg>
      </pc:sldChg>
      <pc:sldChg chg="modSp mod">
        <pc:chgData name="Laitila Kati" userId="3d49f0e3-bb9a-499f-8bf0-dadfb0792788" providerId="ADAL" clId="{C8FC34F9-E897-4713-9C98-C3C61AE548A4}" dt="2024-09-24T15:07:52.161" v="287" actId="1076"/>
        <pc:sldMkLst>
          <pc:docMk/>
          <pc:sldMk cId="999839513" sldId="527"/>
        </pc:sldMkLst>
        <pc:spChg chg="mod">
          <ac:chgData name="Laitila Kati" userId="3d49f0e3-bb9a-499f-8bf0-dadfb0792788" providerId="ADAL" clId="{C8FC34F9-E897-4713-9C98-C3C61AE548A4}" dt="2024-09-24T15:07:41.935" v="284" actId="5793"/>
          <ac:spMkLst>
            <pc:docMk/>
            <pc:sldMk cId="999839513" sldId="527"/>
            <ac:spMk id="3" creationId="{81DA1236-F35F-4445-AC21-5F869379C6F3}"/>
          </ac:spMkLst>
        </pc:spChg>
        <pc:spChg chg="mod">
          <ac:chgData name="Laitila Kati" userId="3d49f0e3-bb9a-499f-8bf0-dadfb0792788" providerId="ADAL" clId="{C8FC34F9-E897-4713-9C98-C3C61AE548A4}" dt="2024-09-24T15:07:52.161" v="287" actId="1076"/>
          <ac:spMkLst>
            <pc:docMk/>
            <pc:sldMk cId="999839513" sldId="527"/>
            <ac:spMk id="4" creationId="{9BDC4533-0B71-43DE-9714-012637367714}"/>
          </ac:spMkLst>
        </pc:spChg>
        <pc:spChg chg="mod">
          <ac:chgData name="Laitila Kati" userId="3d49f0e3-bb9a-499f-8bf0-dadfb0792788" providerId="ADAL" clId="{C8FC34F9-E897-4713-9C98-C3C61AE548A4}" dt="2024-09-24T15:07:45.932" v="285" actId="5793"/>
          <ac:spMkLst>
            <pc:docMk/>
            <pc:sldMk cId="999839513" sldId="527"/>
            <ac:spMk id="5" creationId="{ACE9CE09-463B-4805-83B5-EFC26D4D691E}"/>
          </ac:spMkLst>
        </pc:spChg>
        <pc:spChg chg="mod">
          <ac:chgData name="Laitila Kati" userId="3d49f0e3-bb9a-499f-8bf0-dadfb0792788" providerId="ADAL" clId="{C8FC34F9-E897-4713-9C98-C3C61AE548A4}" dt="2024-09-24T15:07:49.001" v="286" actId="1076"/>
          <ac:spMkLst>
            <pc:docMk/>
            <pc:sldMk cId="999839513" sldId="527"/>
            <ac:spMk id="6" creationId="{9CF21AD7-E4FF-4E92-86C8-F1725A66AAA0}"/>
          </ac:spMkLst>
        </pc:spChg>
        <pc:spChg chg="mod">
          <ac:chgData name="Laitila Kati" userId="3d49f0e3-bb9a-499f-8bf0-dadfb0792788" providerId="ADAL" clId="{C8FC34F9-E897-4713-9C98-C3C61AE548A4}" dt="2024-09-24T15:07:38.271" v="283" actId="1076"/>
          <ac:spMkLst>
            <pc:docMk/>
            <pc:sldMk cId="999839513" sldId="527"/>
            <ac:spMk id="7" creationId="{67776B01-AB29-4162-A000-9FBA918885A1}"/>
          </ac:spMkLst>
        </pc:spChg>
      </pc:sldChg>
      <pc:sldChg chg="modSp mod">
        <pc:chgData name="Laitila Kati" userId="3d49f0e3-bb9a-499f-8bf0-dadfb0792788" providerId="ADAL" clId="{C8FC34F9-E897-4713-9C98-C3C61AE548A4}" dt="2024-09-24T15:08:18.939" v="292" actId="1076"/>
        <pc:sldMkLst>
          <pc:docMk/>
          <pc:sldMk cId="2989586838" sldId="529"/>
        </pc:sldMkLst>
        <pc:spChg chg="mod">
          <ac:chgData name="Laitila Kati" userId="3d49f0e3-bb9a-499f-8bf0-dadfb0792788" providerId="ADAL" clId="{C8FC34F9-E897-4713-9C98-C3C61AE548A4}" dt="2024-09-24T15:08:09.773" v="289" actId="1076"/>
          <ac:spMkLst>
            <pc:docMk/>
            <pc:sldMk cId="2989586838" sldId="529"/>
            <ac:spMk id="3" creationId="{9EFF4F64-0F7E-4E19-986D-BCF36992CFFB}"/>
          </ac:spMkLst>
        </pc:spChg>
        <pc:spChg chg="mod">
          <ac:chgData name="Laitila Kati" userId="3d49f0e3-bb9a-499f-8bf0-dadfb0792788" providerId="ADAL" clId="{C8FC34F9-E897-4713-9C98-C3C61AE548A4}" dt="2024-09-24T15:08:18.939" v="292" actId="1076"/>
          <ac:spMkLst>
            <pc:docMk/>
            <pc:sldMk cId="2989586838" sldId="529"/>
            <ac:spMk id="5" creationId="{413B1D26-B854-4968-AFFF-3255419A9A07}"/>
          </ac:spMkLst>
        </pc:spChg>
        <pc:spChg chg="mod">
          <ac:chgData name="Laitila Kati" userId="3d49f0e3-bb9a-499f-8bf0-dadfb0792788" providerId="ADAL" clId="{C8FC34F9-E897-4713-9C98-C3C61AE548A4}" dt="2024-09-24T15:08:15.773" v="291" actId="1076"/>
          <ac:spMkLst>
            <pc:docMk/>
            <pc:sldMk cId="2989586838" sldId="529"/>
            <ac:spMk id="13316" creationId="{00000000-0000-0000-0000-000000000000}"/>
          </ac:spMkLst>
        </pc:spChg>
        <pc:spChg chg="mod">
          <ac:chgData name="Laitila Kati" userId="3d49f0e3-bb9a-499f-8bf0-dadfb0792788" providerId="ADAL" clId="{C8FC34F9-E897-4713-9C98-C3C61AE548A4}" dt="2024-09-24T15:08:06.944" v="288" actId="1076"/>
          <ac:spMkLst>
            <pc:docMk/>
            <pc:sldMk cId="2989586838" sldId="529"/>
            <ac:spMk id="14339" creationId="{00000000-0000-0000-0000-000000000000}"/>
          </ac:spMkLst>
        </pc:spChg>
        <pc:picChg chg="mod">
          <ac:chgData name="Laitila Kati" userId="3d49f0e3-bb9a-499f-8bf0-dadfb0792788" providerId="ADAL" clId="{C8FC34F9-E897-4713-9C98-C3C61AE548A4}" dt="2024-09-24T15:08:11.957" v="290" actId="1076"/>
          <ac:picMkLst>
            <pc:docMk/>
            <pc:sldMk cId="2989586838" sldId="529"/>
            <ac:picMk id="4" creationId="{46FC4BA3-C892-4A83-AB2A-28E39427B052}"/>
          </ac:picMkLst>
        </pc:picChg>
      </pc:sldChg>
      <pc:sldChg chg="modSp mod">
        <pc:chgData name="Laitila Kati" userId="3d49f0e3-bb9a-499f-8bf0-dadfb0792788" providerId="ADAL" clId="{C8FC34F9-E897-4713-9C98-C3C61AE548A4}" dt="2024-09-24T15:08:39.981" v="295" actId="1076"/>
        <pc:sldMkLst>
          <pc:docMk/>
          <pc:sldMk cId="1086781347" sldId="531"/>
        </pc:sldMkLst>
        <pc:spChg chg="mod">
          <ac:chgData name="Laitila Kati" userId="3d49f0e3-bb9a-499f-8bf0-dadfb0792788" providerId="ADAL" clId="{C8FC34F9-E897-4713-9C98-C3C61AE548A4}" dt="2024-09-24T15:08:28.440" v="293" actId="1076"/>
          <ac:spMkLst>
            <pc:docMk/>
            <pc:sldMk cId="1086781347" sldId="531"/>
            <ac:spMk id="46082" creationId="{B3A0430C-C2CF-459F-93DF-5B21BE504E13}"/>
          </ac:spMkLst>
        </pc:spChg>
        <pc:spChg chg="mod">
          <ac:chgData name="Laitila Kati" userId="3d49f0e3-bb9a-499f-8bf0-dadfb0792788" providerId="ADAL" clId="{C8FC34F9-E897-4713-9C98-C3C61AE548A4}" dt="2024-09-24T15:08:31.542" v="294" actId="1076"/>
          <ac:spMkLst>
            <pc:docMk/>
            <pc:sldMk cId="1086781347" sldId="531"/>
            <ac:spMk id="46083" creationId="{DE133433-2A77-430D-9066-C53874D6F7A8}"/>
          </ac:spMkLst>
        </pc:spChg>
        <pc:picChg chg="mod">
          <ac:chgData name="Laitila Kati" userId="3d49f0e3-bb9a-499f-8bf0-dadfb0792788" providerId="ADAL" clId="{C8FC34F9-E897-4713-9C98-C3C61AE548A4}" dt="2024-09-24T15:08:39.981" v="295" actId="1076"/>
          <ac:picMkLst>
            <pc:docMk/>
            <pc:sldMk cId="1086781347" sldId="531"/>
            <ac:picMk id="2" creationId="{B69FC541-10B8-481F-B45F-BE5D9F6AD0C7}"/>
          </ac:picMkLst>
        </pc:picChg>
      </pc:sldChg>
      <pc:sldChg chg="modSp mod">
        <pc:chgData name="Laitila Kati" userId="3d49f0e3-bb9a-499f-8bf0-dadfb0792788" providerId="ADAL" clId="{C8FC34F9-E897-4713-9C98-C3C61AE548A4}" dt="2024-09-24T15:09:02.335" v="299" actId="1076"/>
        <pc:sldMkLst>
          <pc:docMk/>
          <pc:sldMk cId="645531143" sldId="532"/>
        </pc:sldMkLst>
        <pc:spChg chg="mod">
          <ac:chgData name="Laitila Kati" userId="3d49f0e3-bb9a-499f-8bf0-dadfb0792788" providerId="ADAL" clId="{C8FC34F9-E897-4713-9C98-C3C61AE548A4}" dt="2024-09-24T15:09:02.335" v="299" actId="1076"/>
          <ac:spMkLst>
            <pc:docMk/>
            <pc:sldMk cId="645531143" sldId="532"/>
            <ac:spMk id="3" creationId="{81DA1236-F35F-4445-AC21-5F869379C6F3}"/>
          </ac:spMkLst>
        </pc:spChg>
        <pc:spChg chg="mod">
          <ac:chgData name="Laitila Kati" userId="3d49f0e3-bb9a-499f-8bf0-dadfb0792788" providerId="ADAL" clId="{C8FC34F9-E897-4713-9C98-C3C61AE548A4}" dt="2024-09-24T15:08:51.060" v="297" actId="5793"/>
          <ac:spMkLst>
            <pc:docMk/>
            <pc:sldMk cId="645531143" sldId="532"/>
            <ac:spMk id="5" creationId="{ACE9CE09-463B-4805-83B5-EFC26D4D691E}"/>
          </ac:spMkLst>
        </pc:spChg>
        <pc:spChg chg="mod">
          <ac:chgData name="Laitila Kati" userId="3d49f0e3-bb9a-499f-8bf0-dadfb0792788" providerId="ADAL" clId="{C8FC34F9-E897-4713-9C98-C3C61AE548A4}" dt="2024-09-24T15:08:58.646" v="298" actId="1076"/>
          <ac:spMkLst>
            <pc:docMk/>
            <pc:sldMk cId="645531143" sldId="532"/>
            <ac:spMk id="7" creationId="{67776B01-AB29-4162-A000-9FBA918885A1}"/>
          </ac:spMkLst>
        </pc:spChg>
      </pc:sldChg>
      <pc:sldChg chg="modSp mod">
        <pc:chgData name="Laitila Kati" userId="3d49f0e3-bb9a-499f-8bf0-dadfb0792788" providerId="ADAL" clId="{C8FC34F9-E897-4713-9C98-C3C61AE548A4}" dt="2024-09-24T15:09:12.343" v="300" actId="1076"/>
        <pc:sldMkLst>
          <pc:docMk/>
          <pc:sldMk cId="1453684681" sldId="533"/>
        </pc:sldMkLst>
        <pc:spChg chg="mod">
          <ac:chgData name="Laitila Kati" userId="3d49f0e3-bb9a-499f-8bf0-dadfb0792788" providerId="ADAL" clId="{C8FC34F9-E897-4713-9C98-C3C61AE548A4}" dt="2024-09-24T15:09:12.343" v="300" actId="1076"/>
          <ac:spMkLst>
            <pc:docMk/>
            <pc:sldMk cId="1453684681" sldId="533"/>
            <ac:spMk id="14339" creationId="{00000000-0000-0000-0000-000000000000}"/>
          </ac:spMkLst>
        </pc:spChg>
      </pc:sldChg>
      <pc:sldChg chg="modSp mod">
        <pc:chgData name="Laitila Kati" userId="3d49f0e3-bb9a-499f-8bf0-dadfb0792788" providerId="ADAL" clId="{C8FC34F9-E897-4713-9C98-C3C61AE548A4}" dt="2024-09-24T15:09:38.292" v="304" actId="20577"/>
        <pc:sldMkLst>
          <pc:docMk/>
          <pc:sldMk cId="48158124" sldId="534"/>
        </pc:sldMkLst>
        <pc:spChg chg="mod">
          <ac:chgData name="Laitila Kati" userId="3d49f0e3-bb9a-499f-8bf0-dadfb0792788" providerId="ADAL" clId="{C8FC34F9-E897-4713-9C98-C3C61AE548A4}" dt="2024-09-24T15:09:25.423" v="302" actId="1076"/>
          <ac:spMkLst>
            <pc:docMk/>
            <pc:sldMk cId="48158124" sldId="534"/>
            <ac:spMk id="2" creationId="{F2BA2246-5771-4A7E-8DC1-EEA5591C5942}"/>
          </ac:spMkLst>
        </pc:spChg>
        <pc:spChg chg="mod">
          <ac:chgData name="Laitila Kati" userId="3d49f0e3-bb9a-499f-8bf0-dadfb0792788" providerId="ADAL" clId="{C8FC34F9-E897-4713-9C98-C3C61AE548A4}" dt="2024-09-24T15:09:38.292" v="304" actId="20577"/>
          <ac:spMkLst>
            <pc:docMk/>
            <pc:sldMk cId="48158124" sldId="534"/>
            <ac:spMk id="3" creationId="{7AAA64E1-C011-4E19-BE76-D18F3F3B4AC8}"/>
          </ac:spMkLst>
        </pc:spChg>
        <pc:picChg chg="mod">
          <ac:chgData name="Laitila Kati" userId="3d49f0e3-bb9a-499f-8bf0-dadfb0792788" providerId="ADAL" clId="{C8FC34F9-E897-4713-9C98-C3C61AE548A4}" dt="2024-09-24T15:09:27.361" v="303" actId="1076"/>
          <ac:picMkLst>
            <pc:docMk/>
            <pc:sldMk cId="48158124" sldId="534"/>
            <ac:picMk id="4" creationId="{F3BB0471-87F5-4165-980C-89A9D5174F34}"/>
          </ac:picMkLst>
        </pc:picChg>
      </pc:sldChg>
      <pc:sldChg chg="modSp mod">
        <pc:chgData name="Laitila Kati" userId="3d49f0e3-bb9a-499f-8bf0-dadfb0792788" providerId="ADAL" clId="{C8FC34F9-E897-4713-9C98-C3C61AE548A4}" dt="2024-09-24T15:10:34.384" v="314" actId="6549"/>
        <pc:sldMkLst>
          <pc:docMk/>
          <pc:sldMk cId="1850976067" sldId="535"/>
        </pc:sldMkLst>
        <pc:spChg chg="mod">
          <ac:chgData name="Laitila Kati" userId="3d49f0e3-bb9a-499f-8bf0-dadfb0792788" providerId="ADAL" clId="{C8FC34F9-E897-4713-9C98-C3C61AE548A4}" dt="2024-09-24T15:10:34.384" v="314" actId="6549"/>
          <ac:spMkLst>
            <pc:docMk/>
            <pc:sldMk cId="1850976067" sldId="535"/>
            <ac:spMk id="46083" creationId="{DE133433-2A77-430D-9066-C53874D6F7A8}"/>
          </ac:spMkLst>
        </pc:spChg>
      </pc:sldChg>
      <pc:sldChg chg="modSp mod">
        <pc:chgData name="Laitila Kati" userId="3d49f0e3-bb9a-499f-8bf0-dadfb0792788" providerId="ADAL" clId="{C8FC34F9-E897-4713-9C98-C3C61AE548A4}" dt="2024-09-24T15:11:01.462" v="320" actId="1076"/>
        <pc:sldMkLst>
          <pc:docMk/>
          <pc:sldMk cId="15162460" sldId="536"/>
        </pc:sldMkLst>
        <pc:spChg chg="mod">
          <ac:chgData name="Laitila Kati" userId="3d49f0e3-bb9a-499f-8bf0-dadfb0792788" providerId="ADAL" clId="{C8FC34F9-E897-4713-9C98-C3C61AE548A4}" dt="2024-09-24T15:11:01.462" v="320" actId="1076"/>
          <ac:spMkLst>
            <pc:docMk/>
            <pc:sldMk cId="15162460" sldId="536"/>
            <ac:spMk id="3" creationId="{81DA1236-F35F-4445-AC21-5F869379C6F3}"/>
          </ac:spMkLst>
        </pc:spChg>
        <pc:spChg chg="mod">
          <ac:chgData name="Laitila Kati" userId="3d49f0e3-bb9a-499f-8bf0-dadfb0792788" providerId="ADAL" clId="{C8FC34F9-E897-4713-9C98-C3C61AE548A4}" dt="2024-09-24T15:10:58.827" v="319" actId="1076"/>
          <ac:spMkLst>
            <pc:docMk/>
            <pc:sldMk cId="15162460" sldId="536"/>
            <ac:spMk id="4" creationId="{9BDC4533-0B71-43DE-9714-012637367714}"/>
          </ac:spMkLst>
        </pc:spChg>
        <pc:spChg chg="mod">
          <ac:chgData name="Laitila Kati" userId="3d49f0e3-bb9a-499f-8bf0-dadfb0792788" providerId="ADAL" clId="{C8FC34F9-E897-4713-9C98-C3C61AE548A4}" dt="2024-09-24T15:10:56.203" v="318" actId="1076"/>
          <ac:spMkLst>
            <pc:docMk/>
            <pc:sldMk cId="15162460" sldId="536"/>
            <ac:spMk id="5" creationId="{ACE9CE09-463B-4805-83B5-EFC26D4D691E}"/>
          </ac:spMkLst>
        </pc:spChg>
        <pc:spChg chg="mod">
          <ac:chgData name="Laitila Kati" userId="3d49f0e3-bb9a-499f-8bf0-dadfb0792788" providerId="ADAL" clId="{C8FC34F9-E897-4713-9C98-C3C61AE548A4}" dt="2024-09-24T15:10:51.423" v="317" actId="1076"/>
          <ac:spMkLst>
            <pc:docMk/>
            <pc:sldMk cId="15162460" sldId="536"/>
            <ac:spMk id="6" creationId="{9CF21AD7-E4FF-4E92-86C8-F1725A66AAA0}"/>
          </ac:spMkLst>
        </pc:spChg>
      </pc:sldChg>
      <pc:sldChg chg="modSp mod">
        <pc:chgData name="Laitila Kati" userId="3d49f0e3-bb9a-499f-8bf0-dadfb0792788" providerId="ADAL" clId="{C8FC34F9-E897-4713-9C98-C3C61AE548A4}" dt="2024-09-24T15:11:39.272" v="333" actId="1076"/>
        <pc:sldMkLst>
          <pc:docMk/>
          <pc:sldMk cId="3403372329" sldId="537"/>
        </pc:sldMkLst>
        <pc:spChg chg="mod">
          <ac:chgData name="Laitila Kati" userId="3d49f0e3-bb9a-499f-8bf0-dadfb0792788" providerId="ADAL" clId="{C8FC34F9-E897-4713-9C98-C3C61AE548A4}" dt="2024-09-24T15:11:36.866" v="332" actId="1076"/>
          <ac:spMkLst>
            <pc:docMk/>
            <pc:sldMk cId="3403372329" sldId="537"/>
            <ac:spMk id="13316" creationId="{00000000-0000-0000-0000-000000000000}"/>
          </ac:spMkLst>
        </pc:spChg>
        <pc:spChg chg="mod">
          <ac:chgData name="Laitila Kati" userId="3d49f0e3-bb9a-499f-8bf0-dadfb0792788" providerId="ADAL" clId="{C8FC34F9-E897-4713-9C98-C3C61AE548A4}" dt="2024-09-24T15:11:39.272" v="333" actId="1076"/>
          <ac:spMkLst>
            <pc:docMk/>
            <pc:sldMk cId="3403372329" sldId="537"/>
            <ac:spMk id="14339" creationId="{00000000-0000-0000-0000-000000000000}"/>
          </ac:spMkLst>
        </pc:spChg>
      </pc:sldChg>
      <pc:sldChg chg="mod modShow">
        <pc:chgData name="Laitila Kati" userId="3d49f0e3-bb9a-499f-8bf0-dadfb0792788" providerId="ADAL" clId="{C8FC34F9-E897-4713-9C98-C3C61AE548A4}" dt="2024-09-24T15:39:48.877" v="409" actId="729"/>
        <pc:sldMkLst>
          <pc:docMk/>
          <pc:sldMk cId="441506157" sldId="538"/>
        </pc:sldMkLst>
      </pc:sldChg>
      <pc:sldChg chg="modSp mod">
        <pc:chgData name="Laitila Kati" userId="3d49f0e3-bb9a-499f-8bf0-dadfb0792788" providerId="ADAL" clId="{C8FC34F9-E897-4713-9C98-C3C61AE548A4}" dt="2024-09-24T15:40:06.628" v="410" actId="1076"/>
        <pc:sldMkLst>
          <pc:docMk/>
          <pc:sldMk cId="649434229" sldId="540"/>
        </pc:sldMkLst>
        <pc:spChg chg="mod">
          <ac:chgData name="Laitila Kati" userId="3d49f0e3-bb9a-499f-8bf0-dadfb0792788" providerId="ADAL" clId="{C8FC34F9-E897-4713-9C98-C3C61AE548A4}" dt="2024-09-24T15:40:06.628" v="410" actId="1076"/>
          <ac:spMkLst>
            <pc:docMk/>
            <pc:sldMk cId="649434229" sldId="540"/>
            <ac:spMk id="4" creationId="{EB65F271-495B-410E-BC16-4B1A0F44B0D6}"/>
          </ac:spMkLst>
        </pc:spChg>
      </pc:sldChg>
      <pc:sldChg chg="addSp delSp modSp mod modNotesTx">
        <pc:chgData name="Laitila Kati" userId="3d49f0e3-bb9a-499f-8bf0-dadfb0792788" providerId="ADAL" clId="{C8FC34F9-E897-4713-9C98-C3C61AE548A4}" dt="2024-09-24T15:49:21.606" v="417" actId="20577"/>
        <pc:sldMkLst>
          <pc:docMk/>
          <pc:sldMk cId="2093367608" sldId="545"/>
        </pc:sldMkLst>
        <pc:picChg chg="del">
          <ac:chgData name="Laitila Kati" userId="3d49f0e3-bb9a-499f-8bf0-dadfb0792788" providerId="ADAL" clId="{C8FC34F9-E897-4713-9C98-C3C61AE548A4}" dt="2024-09-24T15:48:56.144" v="411" actId="478"/>
          <ac:picMkLst>
            <pc:docMk/>
            <pc:sldMk cId="2093367608" sldId="545"/>
            <ac:picMk id="4" creationId="{B2BF927E-676C-B599-ECEC-AC47CEC425D1}"/>
          </ac:picMkLst>
        </pc:picChg>
        <pc:picChg chg="add mod">
          <ac:chgData name="Laitila Kati" userId="3d49f0e3-bb9a-499f-8bf0-dadfb0792788" providerId="ADAL" clId="{C8FC34F9-E897-4713-9C98-C3C61AE548A4}" dt="2024-09-24T15:49:03.652" v="414" actId="1076"/>
          <ac:picMkLst>
            <pc:docMk/>
            <pc:sldMk cId="2093367608" sldId="545"/>
            <ac:picMk id="5" creationId="{DF32A862-E761-A8F3-D4C7-BC5E812BA3EE}"/>
          </ac:picMkLst>
        </pc:picChg>
      </pc:sldChg>
      <pc:sldChg chg="modSp mod">
        <pc:chgData name="Laitila Kati" userId="3d49f0e3-bb9a-499f-8bf0-dadfb0792788" providerId="ADAL" clId="{C8FC34F9-E897-4713-9C98-C3C61AE548A4}" dt="2024-09-24T15:52:52.962" v="506" actId="1076"/>
        <pc:sldMkLst>
          <pc:docMk/>
          <pc:sldMk cId="2389564823" sldId="549"/>
        </pc:sldMkLst>
        <pc:spChg chg="mod">
          <ac:chgData name="Laitila Kati" userId="3d49f0e3-bb9a-499f-8bf0-dadfb0792788" providerId="ADAL" clId="{C8FC34F9-E897-4713-9C98-C3C61AE548A4}" dt="2024-09-24T15:52:52.962" v="506" actId="1076"/>
          <ac:spMkLst>
            <pc:docMk/>
            <pc:sldMk cId="2389564823" sldId="549"/>
            <ac:spMk id="2" creationId="{76BA08EC-2F90-4AAE-BA63-9C7ECF06FA4F}"/>
          </ac:spMkLst>
        </pc:spChg>
        <pc:spChg chg="mod">
          <ac:chgData name="Laitila Kati" userId="3d49f0e3-bb9a-499f-8bf0-dadfb0792788" providerId="ADAL" clId="{C8FC34F9-E897-4713-9C98-C3C61AE548A4}" dt="2024-09-24T15:52:40.124" v="504" actId="1076"/>
          <ac:spMkLst>
            <pc:docMk/>
            <pc:sldMk cId="2389564823" sldId="549"/>
            <ac:spMk id="3" creationId="{4AB0E66C-AF5C-46D3-9B03-7FC296D95602}"/>
          </ac:spMkLst>
        </pc:spChg>
        <pc:spChg chg="mod">
          <ac:chgData name="Laitila Kati" userId="3d49f0e3-bb9a-499f-8bf0-dadfb0792788" providerId="ADAL" clId="{C8FC34F9-E897-4713-9C98-C3C61AE548A4}" dt="2024-09-24T15:52:45.725" v="505" actId="1076"/>
          <ac:spMkLst>
            <pc:docMk/>
            <pc:sldMk cId="2389564823" sldId="549"/>
            <ac:spMk id="5" creationId="{F676CC73-EC3F-4E5B-8242-4FF70884CF0B}"/>
          </ac:spMkLst>
        </pc:spChg>
      </pc:sldChg>
      <pc:sldChg chg="modSp mod">
        <pc:chgData name="Laitila Kati" userId="3d49f0e3-bb9a-499f-8bf0-dadfb0792788" providerId="ADAL" clId="{C8FC34F9-E897-4713-9C98-C3C61AE548A4}" dt="2024-09-24T15:53:23.619" v="509" actId="20577"/>
        <pc:sldMkLst>
          <pc:docMk/>
          <pc:sldMk cId="3245212011" sldId="550"/>
        </pc:sldMkLst>
        <pc:spChg chg="mod">
          <ac:chgData name="Laitila Kati" userId="3d49f0e3-bb9a-499f-8bf0-dadfb0792788" providerId="ADAL" clId="{C8FC34F9-E897-4713-9C98-C3C61AE548A4}" dt="2024-09-24T15:53:13.685" v="507" actId="1076"/>
          <ac:spMkLst>
            <pc:docMk/>
            <pc:sldMk cId="3245212011" sldId="550"/>
            <ac:spMk id="2" creationId="{60DEB57E-A7F1-4328-8C54-FE4E33937F55}"/>
          </ac:spMkLst>
        </pc:spChg>
        <pc:spChg chg="mod">
          <ac:chgData name="Laitila Kati" userId="3d49f0e3-bb9a-499f-8bf0-dadfb0792788" providerId="ADAL" clId="{C8FC34F9-E897-4713-9C98-C3C61AE548A4}" dt="2024-09-24T15:53:23.619" v="509" actId="20577"/>
          <ac:spMkLst>
            <pc:docMk/>
            <pc:sldMk cId="3245212011" sldId="550"/>
            <ac:spMk id="3" creationId="{B4FFCEF9-7E00-49BB-BC31-664E55A4CD5F}"/>
          </ac:spMkLst>
        </pc:spChg>
      </pc:sldChg>
      <pc:sldChg chg="modSp mod">
        <pc:chgData name="Laitila Kati" userId="3d49f0e3-bb9a-499f-8bf0-dadfb0792788" providerId="ADAL" clId="{C8FC34F9-E897-4713-9C98-C3C61AE548A4}" dt="2024-09-24T14:26:41.324" v="40" actId="1076"/>
        <pc:sldMkLst>
          <pc:docMk/>
          <pc:sldMk cId="1519054824" sldId="553"/>
        </pc:sldMkLst>
        <pc:spChg chg="mod">
          <ac:chgData name="Laitila Kati" userId="3d49f0e3-bb9a-499f-8bf0-dadfb0792788" providerId="ADAL" clId="{C8FC34F9-E897-4713-9C98-C3C61AE548A4}" dt="2024-09-24T14:26:41.324" v="40" actId="1076"/>
          <ac:spMkLst>
            <pc:docMk/>
            <pc:sldMk cId="1519054824" sldId="553"/>
            <ac:spMk id="3" creationId="{E56A3DBB-A855-4B0C-98BA-7B4B6DCF02F8}"/>
          </ac:spMkLst>
        </pc:spChg>
      </pc:sldChg>
      <pc:sldChg chg="modSp mod">
        <pc:chgData name="Laitila Kati" userId="3d49f0e3-bb9a-499f-8bf0-dadfb0792788" providerId="ADAL" clId="{C8FC34F9-E897-4713-9C98-C3C61AE548A4}" dt="2024-09-24T15:53:40.098" v="510" actId="1076"/>
        <pc:sldMkLst>
          <pc:docMk/>
          <pc:sldMk cId="946587135" sldId="555"/>
        </pc:sldMkLst>
        <pc:spChg chg="mod">
          <ac:chgData name="Laitila Kati" userId="3d49f0e3-bb9a-499f-8bf0-dadfb0792788" providerId="ADAL" clId="{C8FC34F9-E897-4713-9C98-C3C61AE548A4}" dt="2024-09-24T15:53:40.098" v="510" actId="1076"/>
          <ac:spMkLst>
            <pc:docMk/>
            <pc:sldMk cId="946587135" sldId="555"/>
            <ac:spMk id="3" creationId="{04E1F078-BCF7-4B3D-A6E4-60489AB37D9C}"/>
          </ac:spMkLst>
        </pc:spChg>
      </pc:sldChg>
      <pc:sldChg chg="addSp delSp modSp mod delAnim modNotesTx">
        <pc:chgData name="Laitila Kati" userId="3d49f0e3-bb9a-499f-8bf0-dadfb0792788" providerId="ADAL" clId="{C8FC34F9-E897-4713-9C98-C3C61AE548A4}" dt="2024-09-24T15:39:09.642" v="408" actId="1076"/>
        <pc:sldMkLst>
          <pc:docMk/>
          <pc:sldMk cId="3529110265" sldId="561"/>
        </pc:sldMkLst>
        <pc:picChg chg="add mod">
          <ac:chgData name="Laitila Kati" userId="3d49f0e3-bb9a-499f-8bf0-dadfb0792788" providerId="ADAL" clId="{C8FC34F9-E897-4713-9C98-C3C61AE548A4}" dt="2024-09-24T15:39:09.642" v="408" actId="1076"/>
          <ac:picMkLst>
            <pc:docMk/>
            <pc:sldMk cId="3529110265" sldId="561"/>
            <ac:picMk id="3" creationId="{6E44F486-E519-061B-E536-A0E27EC3772F}"/>
          </ac:picMkLst>
        </pc:picChg>
        <pc:picChg chg="del">
          <ac:chgData name="Laitila Kati" userId="3d49f0e3-bb9a-499f-8bf0-dadfb0792788" providerId="ADAL" clId="{C8FC34F9-E897-4713-9C98-C3C61AE548A4}" dt="2024-09-24T15:37:47.857" v="339" actId="478"/>
          <ac:picMkLst>
            <pc:docMk/>
            <pc:sldMk cId="3529110265" sldId="561"/>
            <ac:picMk id="5" creationId="{03CC42E8-83B0-445E-869B-392F100FB896}"/>
          </ac:picMkLst>
        </pc:picChg>
        <pc:picChg chg="del">
          <ac:chgData name="Laitila Kati" userId="3d49f0e3-bb9a-499f-8bf0-dadfb0792788" providerId="ADAL" clId="{C8FC34F9-E897-4713-9C98-C3C61AE548A4}" dt="2024-09-24T15:35:39.319" v="334" actId="478"/>
          <ac:picMkLst>
            <pc:docMk/>
            <pc:sldMk cId="3529110265" sldId="561"/>
            <ac:picMk id="6" creationId="{96E57D98-9B27-4C0E-BB6E-D6673D8896B5}"/>
          </ac:picMkLst>
        </pc:picChg>
        <pc:picChg chg="add mod">
          <ac:chgData name="Laitila Kati" userId="3d49f0e3-bb9a-499f-8bf0-dadfb0792788" providerId="ADAL" clId="{C8FC34F9-E897-4713-9C98-C3C61AE548A4}" dt="2024-09-24T15:37:56.741" v="342" actId="14100"/>
          <ac:picMkLst>
            <pc:docMk/>
            <pc:sldMk cId="3529110265" sldId="561"/>
            <ac:picMk id="7" creationId="{0881937F-2704-832F-E851-D9547F364E10}"/>
          </ac:picMkLst>
        </pc:picChg>
      </pc:sldChg>
      <pc:sldChg chg="addSp delSp modSp mod">
        <pc:chgData name="Laitila Kati" userId="3d49f0e3-bb9a-499f-8bf0-dadfb0792788" providerId="ADAL" clId="{C8FC34F9-E897-4713-9C98-C3C61AE548A4}" dt="2024-09-24T15:55:12.404" v="545" actId="27636"/>
        <pc:sldMkLst>
          <pc:docMk/>
          <pc:sldMk cId="3484567363" sldId="564"/>
        </pc:sldMkLst>
        <pc:spChg chg="mod">
          <ac:chgData name="Laitila Kati" userId="3d49f0e3-bb9a-499f-8bf0-dadfb0792788" providerId="ADAL" clId="{C8FC34F9-E897-4713-9C98-C3C61AE548A4}" dt="2024-09-24T15:55:12.404" v="545" actId="27636"/>
          <ac:spMkLst>
            <pc:docMk/>
            <pc:sldMk cId="3484567363" sldId="564"/>
            <ac:spMk id="3" creationId="{A6D73973-7088-4346-82CC-830C41B4810A}"/>
          </ac:spMkLst>
        </pc:spChg>
        <pc:picChg chg="add mod">
          <ac:chgData name="Laitila Kati" userId="3d49f0e3-bb9a-499f-8bf0-dadfb0792788" providerId="ADAL" clId="{C8FC34F9-E897-4713-9C98-C3C61AE548A4}" dt="2024-09-24T15:55:02.322" v="517" actId="1076"/>
          <ac:picMkLst>
            <pc:docMk/>
            <pc:sldMk cId="3484567363" sldId="564"/>
            <ac:picMk id="5" creationId="{46813A2E-436A-1DF8-277D-54BC035533A3}"/>
          </ac:picMkLst>
        </pc:picChg>
        <pc:picChg chg="del">
          <ac:chgData name="Laitila Kati" userId="3d49f0e3-bb9a-499f-8bf0-dadfb0792788" providerId="ADAL" clId="{C8FC34F9-E897-4713-9C98-C3C61AE548A4}" dt="2024-09-24T15:54:49.522" v="512" actId="478"/>
          <ac:picMkLst>
            <pc:docMk/>
            <pc:sldMk cId="3484567363" sldId="564"/>
            <ac:picMk id="6" creationId="{C3B1EA26-A9C8-4CA0-A49D-1AB5862B01CF}"/>
          </ac:picMkLst>
        </pc:picChg>
      </pc:sldChg>
      <pc:sldChg chg="modSp mod">
        <pc:chgData name="Laitila Kati" userId="3d49f0e3-bb9a-499f-8bf0-dadfb0792788" providerId="ADAL" clId="{C8FC34F9-E897-4713-9C98-C3C61AE548A4}" dt="2024-09-24T14:24:18.758" v="8" actId="20577"/>
        <pc:sldMkLst>
          <pc:docMk/>
          <pc:sldMk cId="2239298075" sldId="565"/>
        </pc:sldMkLst>
        <pc:spChg chg="mod">
          <ac:chgData name="Laitila Kati" userId="3d49f0e3-bb9a-499f-8bf0-dadfb0792788" providerId="ADAL" clId="{C8FC34F9-E897-4713-9C98-C3C61AE548A4}" dt="2024-09-24T14:24:10.164" v="6" actId="1076"/>
          <ac:spMkLst>
            <pc:docMk/>
            <pc:sldMk cId="2239298075" sldId="565"/>
            <ac:spMk id="2" creationId="{35D02170-6EBE-424C-A832-E577B7DE4F64}"/>
          </ac:spMkLst>
        </pc:spChg>
        <pc:spChg chg="mod">
          <ac:chgData name="Laitila Kati" userId="3d49f0e3-bb9a-499f-8bf0-dadfb0792788" providerId="ADAL" clId="{C8FC34F9-E897-4713-9C98-C3C61AE548A4}" dt="2024-09-24T14:24:18.758" v="8" actId="20577"/>
          <ac:spMkLst>
            <pc:docMk/>
            <pc:sldMk cId="2239298075" sldId="565"/>
            <ac:spMk id="3" creationId="{D786027A-EFBC-497E-AEA8-C138CE93BA08}"/>
          </ac:spMkLst>
        </pc:spChg>
      </pc:sldChg>
      <pc:sldChg chg="modSp mod">
        <pc:chgData name="Laitila Kati" userId="3d49f0e3-bb9a-499f-8bf0-dadfb0792788" providerId="ADAL" clId="{C8FC34F9-E897-4713-9C98-C3C61AE548A4}" dt="2024-09-24T14:28:03.224" v="50" actId="1076"/>
        <pc:sldMkLst>
          <pc:docMk/>
          <pc:sldMk cId="0" sldId="566"/>
        </pc:sldMkLst>
        <pc:spChg chg="mod">
          <ac:chgData name="Laitila Kati" userId="3d49f0e3-bb9a-499f-8bf0-dadfb0792788" providerId="ADAL" clId="{C8FC34F9-E897-4713-9C98-C3C61AE548A4}" dt="2024-09-24T14:27:17.082" v="41" actId="14100"/>
          <ac:spMkLst>
            <pc:docMk/>
            <pc:sldMk cId="0" sldId="566"/>
            <ac:spMk id="13315" creationId="{35D841B3-2558-4D1F-9F31-0B9570065199}"/>
          </ac:spMkLst>
        </pc:spChg>
        <pc:spChg chg="mod">
          <ac:chgData name="Laitila Kati" userId="3d49f0e3-bb9a-499f-8bf0-dadfb0792788" providerId="ADAL" clId="{C8FC34F9-E897-4713-9C98-C3C61AE548A4}" dt="2024-09-24T14:28:03.224" v="50" actId="1076"/>
          <ac:spMkLst>
            <pc:docMk/>
            <pc:sldMk cId="0" sldId="566"/>
            <ac:spMk id="74755" creationId="{CA9C6BCC-A94B-4BFE-B536-88777FCD2E30}"/>
          </ac:spMkLst>
        </pc:spChg>
      </pc:sldChg>
      <pc:sldChg chg="modSp mod">
        <pc:chgData name="Laitila Kati" userId="3d49f0e3-bb9a-499f-8bf0-dadfb0792788" providerId="ADAL" clId="{C8FC34F9-E897-4713-9C98-C3C61AE548A4}" dt="2024-09-24T14:29:53.255" v="64" actId="1076"/>
        <pc:sldMkLst>
          <pc:docMk/>
          <pc:sldMk cId="1241435072" sldId="570"/>
        </pc:sldMkLst>
        <pc:spChg chg="mod">
          <ac:chgData name="Laitila Kati" userId="3d49f0e3-bb9a-499f-8bf0-dadfb0792788" providerId="ADAL" clId="{C8FC34F9-E897-4713-9C98-C3C61AE548A4}" dt="2024-09-24T14:29:17.111" v="58" actId="1076"/>
          <ac:spMkLst>
            <pc:docMk/>
            <pc:sldMk cId="1241435072" sldId="570"/>
            <ac:spMk id="2" creationId="{710AD71C-653F-4DC1-9F52-3725E018ECA2}"/>
          </ac:spMkLst>
        </pc:spChg>
        <pc:spChg chg="mod">
          <ac:chgData name="Laitila Kati" userId="3d49f0e3-bb9a-499f-8bf0-dadfb0792788" providerId="ADAL" clId="{C8FC34F9-E897-4713-9C98-C3C61AE548A4}" dt="2024-09-24T14:29:27.761" v="59" actId="1076"/>
          <ac:spMkLst>
            <pc:docMk/>
            <pc:sldMk cId="1241435072" sldId="570"/>
            <ac:spMk id="7" creationId="{920ABA97-E6D0-429C-B422-2B73BFC6D9C9}"/>
          </ac:spMkLst>
        </pc:spChg>
        <pc:spChg chg="mod">
          <ac:chgData name="Laitila Kati" userId="3d49f0e3-bb9a-499f-8bf0-dadfb0792788" providerId="ADAL" clId="{C8FC34F9-E897-4713-9C98-C3C61AE548A4}" dt="2024-09-24T14:29:34.539" v="61" actId="1076"/>
          <ac:spMkLst>
            <pc:docMk/>
            <pc:sldMk cId="1241435072" sldId="570"/>
            <ac:spMk id="17410" creationId="{00F5F6EE-CB7F-4956-A82A-5074ACBE3548}"/>
          </ac:spMkLst>
        </pc:spChg>
        <pc:spChg chg="mod">
          <ac:chgData name="Laitila Kati" userId="3d49f0e3-bb9a-499f-8bf0-dadfb0792788" providerId="ADAL" clId="{C8FC34F9-E897-4713-9C98-C3C61AE548A4}" dt="2024-09-24T14:29:30.818" v="60" actId="1076"/>
          <ac:spMkLst>
            <pc:docMk/>
            <pc:sldMk cId="1241435072" sldId="570"/>
            <ac:spMk id="17411" creationId="{3C6BD025-F9F5-46F2-B9AD-3F4136DDACC5}"/>
          </ac:spMkLst>
        </pc:spChg>
        <pc:spChg chg="mod">
          <ac:chgData name="Laitila Kati" userId="3d49f0e3-bb9a-499f-8bf0-dadfb0792788" providerId="ADAL" clId="{C8FC34F9-E897-4713-9C98-C3C61AE548A4}" dt="2024-09-24T14:29:47.242" v="63" actId="1076"/>
          <ac:spMkLst>
            <pc:docMk/>
            <pc:sldMk cId="1241435072" sldId="570"/>
            <ac:spMk id="17412" creationId="{78457EA2-FA7B-40C5-BCD4-0C1CECE0EFC8}"/>
          </ac:spMkLst>
        </pc:spChg>
        <pc:spChg chg="mod">
          <ac:chgData name="Laitila Kati" userId="3d49f0e3-bb9a-499f-8bf0-dadfb0792788" providerId="ADAL" clId="{C8FC34F9-E897-4713-9C98-C3C61AE548A4}" dt="2024-09-24T14:29:53.255" v="64" actId="1076"/>
          <ac:spMkLst>
            <pc:docMk/>
            <pc:sldMk cId="1241435072" sldId="570"/>
            <ac:spMk id="17413" creationId="{5261EE1B-0A3F-41E0-8AAF-5B51E2839B17}"/>
          </ac:spMkLst>
        </pc:spChg>
      </pc:sldChg>
      <pc:sldChg chg="modSp mod">
        <pc:chgData name="Laitila Kati" userId="3d49f0e3-bb9a-499f-8bf0-dadfb0792788" providerId="ADAL" clId="{C8FC34F9-E897-4713-9C98-C3C61AE548A4}" dt="2024-09-25T16:13:59.939" v="643" actId="1076"/>
        <pc:sldMkLst>
          <pc:docMk/>
          <pc:sldMk cId="0" sldId="573"/>
        </pc:sldMkLst>
        <pc:spChg chg="mod">
          <ac:chgData name="Laitila Kati" userId="3d49f0e3-bb9a-499f-8bf0-dadfb0792788" providerId="ADAL" clId="{C8FC34F9-E897-4713-9C98-C3C61AE548A4}" dt="2024-09-24T15:50:43.111" v="427" actId="1076"/>
          <ac:spMkLst>
            <pc:docMk/>
            <pc:sldMk cId="0" sldId="573"/>
            <ac:spMk id="18434" creationId="{F596CCC3-0528-44D0-9D6A-7C8E3C441751}"/>
          </ac:spMkLst>
        </pc:spChg>
        <pc:spChg chg="mod">
          <ac:chgData name="Laitila Kati" userId="3d49f0e3-bb9a-499f-8bf0-dadfb0792788" providerId="ADAL" clId="{C8FC34F9-E897-4713-9C98-C3C61AE548A4}" dt="2024-09-24T15:50:38.537" v="425" actId="14100"/>
          <ac:spMkLst>
            <pc:docMk/>
            <pc:sldMk cId="0" sldId="573"/>
            <ac:spMk id="18435" creationId="{DCA6D80C-3AC9-4707-B3D5-D61F28DEF389}"/>
          </ac:spMkLst>
        </pc:spChg>
        <pc:spChg chg="mod">
          <ac:chgData name="Laitila Kati" userId="3d49f0e3-bb9a-499f-8bf0-dadfb0792788" providerId="ADAL" clId="{C8FC34F9-E897-4713-9C98-C3C61AE548A4}" dt="2024-09-24T15:50:40.874" v="426" actId="1076"/>
          <ac:spMkLst>
            <pc:docMk/>
            <pc:sldMk cId="0" sldId="573"/>
            <ac:spMk id="18436" creationId="{53E383E1-4BAC-416A-B290-578FE2DB2785}"/>
          </ac:spMkLst>
        </pc:spChg>
        <pc:spChg chg="mod">
          <ac:chgData name="Laitila Kati" userId="3d49f0e3-bb9a-499f-8bf0-dadfb0792788" providerId="ADAL" clId="{C8FC34F9-E897-4713-9C98-C3C61AE548A4}" dt="2024-09-24T15:50:45.069" v="428" actId="1076"/>
          <ac:spMkLst>
            <pc:docMk/>
            <pc:sldMk cId="0" sldId="573"/>
            <ac:spMk id="18437" creationId="{C3D5B1BE-4367-4208-B1B1-40817983EDB5}"/>
          </ac:spMkLst>
        </pc:spChg>
        <pc:picChg chg="mod">
          <ac:chgData name="Laitila Kati" userId="3d49f0e3-bb9a-499f-8bf0-dadfb0792788" providerId="ADAL" clId="{C8FC34F9-E897-4713-9C98-C3C61AE548A4}" dt="2024-09-25T16:13:59.939" v="643" actId="1076"/>
          <ac:picMkLst>
            <pc:docMk/>
            <pc:sldMk cId="0" sldId="573"/>
            <ac:picMk id="7174" creationId="{73D538BF-C0E0-44DE-95CF-0D3189E7CDEE}"/>
          </ac:picMkLst>
        </pc:picChg>
        <pc:picChg chg="mod">
          <ac:chgData name="Laitila Kati" userId="3d49f0e3-bb9a-499f-8bf0-dadfb0792788" providerId="ADAL" clId="{C8FC34F9-E897-4713-9C98-C3C61AE548A4}" dt="2024-09-24T15:50:29.191" v="422" actId="1076"/>
          <ac:picMkLst>
            <pc:docMk/>
            <pc:sldMk cId="0" sldId="573"/>
            <ac:picMk id="7175" creationId="{6BEEFB34-6FC3-4951-A3D3-5C8769B91143}"/>
          </ac:picMkLst>
        </pc:picChg>
      </pc:sldChg>
      <pc:sldChg chg="modSp">
        <pc:chgData name="Laitila Kati" userId="3d49f0e3-bb9a-499f-8bf0-dadfb0792788" providerId="ADAL" clId="{C8FC34F9-E897-4713-9C98-C3C61AE548A4}" dt="2024-09-24T15:52:20.579" v="501" actId="1076"/>
        <pc:sldMkLst>
          <pc:docMk/>
          <pc:sldMk cId="0" sldId="575"/>
        </pc:sldMkLst>
        <pc:spChg chg="mod">
          <ac:chgData name="Laitila Kati" userId="3d49f0e3-bb9a-499f-8bf0-dadfb0792788" providerId="ADAL" clId="{C8FC34F9-E897-4713-9C98-C3C61AE548A4}" dt="2024-09-24T15:51:14.419" v="431" actId="1076"/>
          <ac:spMkLst>
            <pc:docMk/>
            <pc:sldMk cId="0" sldId="575"/>
            <ac:spMk id="8199" creationId="{BE391FA3-97EF-4D2F-98F3-432C61AF7681}"/>
          </ac:spMkLst>
        </pc:spChg>
        <pc:spChg chg="mod">
          <ac:chgData name="Laitila Kati" userId="3d49f0e3-bb9a-499f-8bf0-dadfb0792788" providerId="ADAL" clId="{C8FC34F9-E897-4713-9C98-C3C61AE548A4}" dt="2024-09-24T15:52:20.579" v="501" actId="1076"/>
          <ac:spMkLst>
            <pc:docMk/>
            <pc:sldMk cId="0" sldId="575"/>
            <ac:spMk id="8200" creationId="{0639A3EA-BAB7-46A6-A2B8-FE9EC32072EE}"/>
          </ac:spMkLst>
        </pc:spChg>
        <pc:spChg chg="mod">
          <ac:chgData name="Laitila Kati" userId="3d49f0e3-bb9a-499f-8bf0-dadfb0792788" providerId="ADAL" clId="{C8FC34F9-E897-4713-9C98-C3C61AE548A4}" dt="2024-09-24T15:51:19.696" v="433" actId="1076"/>
          <ac:spMkLst>
            <pc:docMk/>
            <pc:sldMk cId="0" sldId="575"/>
            <ac:spMk id="11267" creationId="{BF428628-19FA-4048-BFCF-770168E1323A}"/>
          </ac:spMkLst>
        </pc:spChg>
      </pc:sldChg>
      <pc:sldChg chg="modSp">
        <pc:chgData name="Laitila Kati" userId="3d49f0e3-bb9a-499f-8bf0-dadfb0792788" providerId="ADAL" clId="{C8FC34F9-E897-4713-9C98-C3C61AE548A4}" dt="2024-09-24T15:52:33.879" v="503" actId="14100"/>
        <pc:sldMkLst>
          <pc:docMk/>
          <pc:sldMk cId="0" sldId="576"/>
        </pc:sldMkLst>
        <pc:spChg chg="mod">
          <ac:chgData name="Laitila Kati" userId="3d49f0e3-bb9a-499f-8bf0-dadfb0792788" providerId="ADAL" clId="{C8FC34F9-E897-4713-9C98-C3C61AE548A4}" dt="2024-09-24T15:52:33.879" v="503" actId="14100"/>
          <ac:spMkLst>
            <pc:docMk/>
            <pc:sldMk cId="0" sldId="576"/>
            <ac:spMk id="13314" creationId="{64A3E8C5-CDEE-4680-9703-31A27758A9E5}"/>
          </ac:spMkLst>
        </pc:spChg>
        <pc:picChg chg="mod">
          <ac:chgData name="Laitila Kati" userId="3d49f0e3-bb9a-499f-8bf0-dadfb0792788" providerId="ADAL" clId="{C8FC34F9-E897-4713-9C98-C3C61AE548A4}" dt="2024-09-24T15:52:29.129" v="502" actId="1076"/>
          <ac:picMkLst>
            <pc:docMk/>
            <pc:sldMk cId="0" sldId="576"/>
            <ac:picMk id="13316" creationId="{D683075E-8B91-4485-B703-9A4C9470F201}"/>
          </ac:picMkLst>
        </pc:picChg>
      </pc:sldChg>
      <pc:sldChg chg="modSp mod">
        <pc:chgData name="Laitila Kati" userId="3d49f0e3-bb9a-499f-8bf0-dadfb0792788" providerId="ADAL" clId="{C8FC34F9-E897-4713-9C98-C3C61AE548A4}" dt="2024-09-24T15:53:48.301" v="511" actId="1076"/>
        <pc:sldMkLst>
          <pc:docMk/>
          <pc:sldMk cId="0" sldId="578"/>
        </pc:sldMkLst>
        <pc:spChg chg="mod">
          <ac:chgData name="Laitila Kati" userId="3d49f0e3-bb9a-499f-8bf0-dadfb0792788" providerId="ADAL" clId="{C8FC34F9-E897-4713-9C98-C3C61AE548A4}" dt="2024-09-24T15:53:48.301" v="511" actId="1076"/>
          <ac:spMkLst>
            <pc:docMk/>
            <pc:sldMk cId="0" sldId="578"/>
            <ac:spMk id="20482" creationId="{A7F653B5-6DFF-48EC-8772-DBC3A43BC090}"/>
          </ac:spMkLst>
        </pc:spChg>
      </pc:sldChg>
      <pc:sldChg chg="modSp mod">
        <pc:chgData name="Laitila Kati" userId="3d49f0e3-bb9a-499f-8bf0-dadfb0792788" providerId="ADAL" clId="{C8FC34F9-E897-4713-9C98-C3C61AE548A4}" dt="2024-09-24T15:59:07.846" v="636" actId="6549"/>
        <pc:sldMkLst>
          <pc:docMk/>
          <pc:sldMk cId="1916609675" sldId="601"/>
        </pc:sldMkLst>
        <pc:spChg chg="mod">
          <ac:chgData name="Laitila Kati" userId="3d49f0e3-bb9a-499f-8bf0-dadfb0792788" providerId="ADAL" clId="{C8FC34F9-E897-4713-9C98-C3C61AE548A4}" dt="2024-09-24T15:59:07.846" v="636" actId="6549"/>
          <ac:spMkLst>
            <pc:docMk/>
            <pc:sldMk cId="1916609675" sldId="601"/>
            <ac:spMk id="3" creationId="{56776A3E-6F47-41EF-9853-208ED984F732}"/>
          </ac:spMkLst>
        </pc:spChg>
      </pc:sldChg>
      <pc:sldChg chg="del">
        <pc:chgData name="Laitila Kati" userId="3d49f0e3-bb9a-499f-8bf0-dadfb0792788" providerId="ADAL" clId="{C8FC34F9-E897-4713-9C98-C3C61AE548A4}" dt="2024-09-24T14:21:23.055" v="0" actId="47"/>
        <pc:sldMkLst>
          <pc:docMk/>
          <pc:sldMk cId="0" sldId="7225"/>
        </pc:sldMkLst>
      </pc:sldChg>
      <pc:sldChg chg="modSp mod">
        <pc:chgData name="Laitila Kati" userId="3d49f0e3-bb9a-499f-8bf0-dadfb0792788" providerId="ADAL" clId="{C8FC34F9-E897-4713-9C98-C3C61AE548A4}" dt="2024-09-24T15:56:25.769" v="570" actId="6549"/>
        <pc:sldMkLst>
          <pc:docMk/>
          <pc:sldMk cId="1959356720" sldId="7226"/>
        </pc:sldMkLst>
        <pc:spChg chg="mod">
          <ac:chgData name="Laitila Kati" userId="3d49f0e3-bb9a-499f-8bf0-dadfb0792788" providerId="ADAL" clId="{C8FC34F9-E897-4713-9C98-C3C61AE548A4}" dt="2024-09-24T15:56:25.769" v="570" actId="6549"/>
          <ac:spMkLst>
            <pc:docMk/>
            <pc:sldMk cId="1959356720" sldId="7226"/>
            <ac:spMk id="3" creationId="{8DFBFC7A-AFC9-4ADF-AF76-ED2CE68534C9}"/>
          </ac:spMkLst>
        </pc:spChg>
      </pc:sldChg>
      <pc:sldChg chg="modSp mod">
        <pc:chgData name="Laitila Kati" userId="3d49f0e3-bb9a-499f-8bf0-dadfb0792788" providerId="ADAL" clId="{C8FC34F9-E897-4713-9C98-C3C61AE548A4}" dt="2024-09-24T15:58:40.251" v="627" actId="5793"/>
        <pc:sldMkLst>
          <pc:docMk/>
          <pc:sldMk cId="415336765" sldId="7228"/>
        </pc:sldMkLst>
        <pc:spChg chg="mod">
          <ac:chgData name="Laitila Kati" userId="3d49f0e3-bb9a-499f-8bf0-dadfb0792788" providerId="ADAL" clId="{C8FC34F9-E897-4713-9C98-C3C61AE548A4}" dt="2024-09-24T15:58:40.251" v="627" actId="5793"/>
          <ac:spMkLst>
            <pc:docMk/>
            <pc:sldMk cId="415336765" sldId="7228"/>
            <ac:spMk id="3" creationId="{3412F8B3-270E-8C39-6983-1E3E6775CA89}"/>
          </ac:spMkLst>
        </pc:spChg>
      </pc:sldChg>
      <pc:sldChg chg="modSp mod">
        <pc:chgData name="Laitila Kati" userId="3d49f0e3-bb9a-499f-8bf0-dadfb0792788" providerId="ADAL" clId="{C8FC34F9-E897-4713-9C98-C3C61AE548A4}" dt="2024-09-24T14:23:14.480" v="4" actId="20577"/>
        <pc:sldMkLst>
          <pc:docMk/>
          <pc:sldMk cId="1549201714" sldId="7229"/>
        </pc:sldMkLst>
        <pc:spChg chg="mod">
          <ac:chgData name="Laitila Kati" userId="3d49f0e3-bb9a-499f-8bf0-dadfb0792788" providerId="ADAL" clId="{C8FC34F9-E897-4713-9C98-C3C61AE548A4}" dt="2024-09-24T14:23:14.480" v="4" actId="20577"/>
          <ac:spMkLst>
            <pc:docMk/>
            <pc:sldMk cId="1549201714" sldId="7229"/>
            <ac:spMk id="3" creationId="{E55E0F5F-9B9A-A98A-5B95-60C041347435}"/>
          </ac:spMkLst>
        </pc:spChg>
      </pc:sldChg>
      <pc:sldChg chg="modSp mod">
        <pc:chgData name="Laitila Kati" userId="3d49f0e3-bb9a-499f-8bf0-dadfb0792788" providerId="ADAL" clId="{C8FC34F9-E897-4713-9C98-C3C61AE548A4}" dt="2024-09-24T15:50:05.766" v="420" actId="20577"/>
        <pc:sldMkLst>
          <pc:docMk/>
          <pc:sldMk cId="4039058162" sldId="7230"/>
        </pc:sldMkLst>
        <pc:spChg chg="mod">
          <ac:chgData name="Laitila Kati" userId="3d49f0e3-bb9a-499f-8bf0-dadfb0792788" providerId="ADAL" clId="{C8FC34F9-E897-4713-9C98-C3C61AE548A4}" dt="2024-09-24T15:50:05.766" v="420" actId="20577"/>
          <ac:spMkLst>
            <pc:docMk/>
            <pc:sldMk cId="4039058162" sldId="7230"/>
            <ac:spMk id="3" creationId="{E55E0F5F-9B9A-A98A-5B95-60C041347435}"/>
          </ac:spMkLst>
        </pc:spChg>
      </pc:sldChg>
      <pc:sldChg chg="modSp mod">
        <pc:chgData name="Laitila Kati" userId="3d49f0e3-bb9a-499f-8bf0-dadfb0792788" providerId="ADAL" clId="{C8FC34F9-E897-4713-9C98-C3C61AE548A4}" dt="2024-09-24T15:59:36.705" v="639" actId="6549"/>
        <pc:sldMkLst>
          <pc:docMk/>
          <pc:sldMk cId="336929569" sldId="7231"/>
        </pc:sldMkLst>
        <pc:spChg chg="mod">
          <ac:chgData name="Laitila Kati" userId="3d49f0e3-bb9a-499f-8bf0-dadfb0792788" providerId="ADAL" clId="{C8FC34F9-E897-4713-9C98-C3C61AE548A4}" dt="2024-09-24T15:59:36.705" v="639" actId="6549"/>
          <ac:spMkLst>
            <pc:docMk/>
            <pc:sldMk cId="336929569" sldId="7231"/>
            <ac:spMk id="3" creationId="{E55E0F5F-9B9A-A98A-5B95-60C041347435}"/>
          </ac:spMkLst>
        </pc:spChg>
      </pc:sldChg>
      <pc:sldChg chg="modSp mod">
        <pc:chgData name="Laitila Kati" userId="3d49f0e3-bb9a-499f-8bf0-dadfb0792788" providerId="ADAL" clId="{C8FC34F9-E897-4713-9C98-C3C61AE548A4}" dt="2024-09-24T16:00:24.474" v="642" actId="20577"/>
        <pc:sldMkLst>
          <pc:docMk/>
          <pc:sldMk cId="1069786968" sldId="7232"/>
        </pc:sldMkLst>
        <pc:spChg chg="mod">
          <ac:chgData name="Laitila Kati" userId="3d49f0e3-bb9a-499f-8bf0-dadfb0792788" providerId="ADAL" clId="{C8FC34F9-E897-4713-9C98-C3C61AE548A4}" dt="2024-09-24T16:00:24.474" v="642" actId="20577"/>
          <ac:spMkLst>
            <pc:docMk/>
            <pc:sldMk cId="1069786968" sldId="7232"/>
            <ac:spMk id="3" creationId="{05950878-F130-834D-5F22-6EED65DA7BE6}"/>
          </ac:spMkLst>
        </pc:spChg>
      </pc:sldChg>
    </pc:docChg>
  </pc:docChgLst>
</pc:chgInfo>
</file>

<file path=ppt/diagrams/_rels/data2.xml.rels><?xml version="1.0" encoding="UTF-8" standalone="yes"?>
<Relationships xmlns="http://schemas.openxmlformats.org/package/2006/relationships"><Relationship Id="rId8" Type="http://schemas.openxmlformats.org/officeDocument/2006/relationships/image" Target="../media/image53.svg"/><Relationship Id="rId3" Type="http://schemas.openxmlformats.org/officeDocument/2006/relationships/image" Target="../media/image48.png"/><Relationship Id="rId7" Type="http://schemas.openxmlformats.org/officeDocument/2006/relationships/image" Target="../media/image52.png"/><Relationship Id="rId2" Type="http://schemas.openxmlformats.org/officeDocument/2006/relationships/image" Target="../media/image47.svg"/><Relationship Id="rId1" Type="http://schemas.openxmlformats.org/officeDocument/2006/relationships/image" Target="../media/image46.png"/><Relationship Id="rId6" Type="http://schemas.openxmlformats.org/officeDocument/2006/relationships/image" Target="../media/image51.svg"/><Relationship Id="rId5" Type="http://schemas.openxmlformats.org/officeDocument/2006/relationships/image" Target="../media/image50.png"/><Relationship Id="rId4" Type="http://schemas.openxmlformats.org/officeDocument/2006/relationships/image" Target="../media/image49.svg"/></Relationships>
</file>

<file path=ppt/diagrams/_rels/drawing2.xml.rels><?xml version="1.0" encoding="UTF-8" standalone="yes"?>
<Relationships xmlns="http://schemas.openxmlformats.org/package/2006/relationships"><Relationship Id="rId8" Type="http://schemas.openxmlformats.org/officeDocument/2006/relationships/image" Target="../media/image53.svg"/><Relationship Id="rId3" Type="http://schemas.openxmlformats.org/officeDocument/2006/relationships/image" Target="../media/image48.png"/><Relationship Id="rId7" Type="http://schemas.openxmlformats.org/officeDocument/2006/relationships/image" Target="../media/image52.png"/><Relationship Id="rId2" Type="http://schemas.openxmlformats.org/officeDocument/2006/relationships/image" Target="../media/image47.svg"/><Relationship Id="rId1" Type="http://schemas.openxmlformats.org/officeDocument/2006/relationships/image" Target="../media/image46.png"/><Relationship Id="rId6" Type="http://schemas.openxmlformats.org/officeDocument/2006/relationships/image" Target="../media/image51.svg"/><Relationship Id="rId5" Type="http://schemas.openxmlformats.org/officeDocument/2006/relationships/image" Target="../media/image50.png"/><Relationship Id="rId4" Type="http://schemas.openxmlformats.org/officeDocument/2006/relationships/image" Target="../media/image49.sv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716F700-D6B7-4DBE-9768-9339C783ADAF}" type="doc">
      <dgm:prSet loTypeId="urn:microsoft.com/office/officeart/2008/layout/LinedList" loCatId="list" qsTypeId="urn:microsoft.com/office/officeart/2005/8/quickstyle/simple1" qsCatId="simple" csTypeId="urn:microsoft.com/office/officeart/2005/8/colors/accent1_2" csCatId="accent1" phldr="1"/>
      <dgm:spPr/>
      <dgm:t>
        <a:bodyPr/>
        <a:lstStyle/>
        <a:p>
          <a:endParaRPr lang="en-US"/>
        </a:p>
      </dgm:t>
    </dgm:pt>
    <dgm:pt modelId="{1158C900-DC6B-408D-BFE4-B21F4B5015A8}">
      <dgm:prSet custT="1"/>
      <dgm:spPr/>
      <dgm:t>
        <a:bodyPr/>
        <a:lstStyle/>
        <a:p>
          <a:r>
            <a:rPr lang="fi-FI" sz="4400" dirty="0">
              <a:latin typeface="Arial" panose="020B0604020202020204" pitchFamily="34" charset="0"/>
              <a:cs typeface="Arial" panose="020B0604020202020204" pitchFamily="34" charset="0"/>
            </a:rPr>
            <a:t>Päihteet ja päihteitä käyttävät ihmiset -webinaari</a:t>
          </a:r>
          <a:endParaRPr lang="en-US" sz="4400" dirty="0">
            <a:latin typeface="Arial" panose="020B0604020202020204" pitchFamily="34" charset="0"/>
            <a:cs typeface="Arial" panose="020B0604020202020204" pitchFamily="34" charset="0"/>
          </a:endParaRPr>
        </a:p>
      </dgm:t>
    </dgm:pt>
    <dgm:pt modelId="{E3382989-DC0B-430F-AACD-B19AFB5C215B}" type="parTrans" cxnId="{B06B9076-BD63-44EB-9C88-A07560A251D9}">
      <dgm:prSet/>
      <dgm:spPr/>
      <dgm:t>
        <a:bodyPr/>
        <a:lstStyle/>
        <a:p>
          <a:endParaRPr lang="en-US"/>
        </a:p>
      </dgm:t>
    </dgm:pt>
    <dgm:pt modelId="{1EE9DAA7-0AEC-4A4F-854F-86637B909500}" type="sibTrans" cxnId="{B06B9076-BD63-44EB-9C88-A07560A251D9}">
      <dgm:prSet/>
      <dgm:spPr/>
      <dgm:t>
        <a:bodyPr/>
        <a:lstStyle/>
        <a:p>
          <a:endParaRPr lang="en-US"/>
        </a:p>
      </dgm:t>
    </dgm:pt>
    <dgm:pt modelId="{A44D296B-051D-444F-8B6B-1EDBEEBBE61B}">
      <dgm:prSet/>
      <dgm:spPr/>
      <dgm:t>
        <a:bodyPr/>
        <a:lstStyle/>
        <a:p>
          <a:endParaRPr lang="en-US" dirty="0"/>
        </a:p>
      </dgm:t>
    </dgm:pt>
    <dgm:pt modelId="{F767324B-24EC-4A24-A26B-D5E118035DB0}" type="parTrans" cxnId="{1FA28F67-2079-43C2-895A-43513CBC660E}">
      <dgm:prSet/>
      <dgm:spPr/>
      <dgm:t>
        <a:bodyPr/>
        <a:lstStyle/>
        <a:p>
          <a:endParaRPr lang="en-US"/>
        </a:p>
      </dgm:t>
    </dgm:pt>
    <dgm:pt modelId="{F86A6B22-5BDF-4468-AF15-9BE4D66C93B6}" type="sibTrans" cxnId="{1FA28F67-2079-43C2-895A-43513CBC660E}">
      <dgm:prSet/>
      <dgm:spPr/>
      <dgm:t>
        <a:bodyPr/>
        <a:lstStyle/>
        <a:p>
          <a:endParaRPr lang="en-US"/>
        </a:p>
      </dgm:t>
    </dgm:pt>
    <dgm:pt modelId="{6C6C5493-6C7C-4166-89BC-28CF92514A97}" type="pres">
      <dgm:prSet presAssocID="{8716F700-D6B7-4DBE-9768-9339C783ADAF}" presName="vert0" presStyleCnt="0">
        <dgm:presLayoutVars>
          <dgm:dir/>
          <dgm:animOne val="branch"/>
          <dgm:animLvl val="lvl"/>
        </dgm:presLayoutVars>
      </dgm:prSet>
      <dgm:spPr/>
    </dgm:pt>
    <dgm:pt modelId="{7238F03B-F5C5-4B08-861A-07AC71B24063}" type="pres">
      <dgm:prSet presAssocID="{1158C900-DC6B-408D-BFE4-B21F4B5015A8}" presName="thickLine" presStyleLbl="alignNode1" presStyleIdx="0" presStyleCnt="2"/>
      <dgm:spPr/>
    </dgm:pt>
    <dgm:pt modelId="{EEB88E60-3460-4C05-9267-35BF29FA7574}" type="pres">
      <dgm:prSet presAssocID="{1158C900-DC6B-408D-BFE4-B21F4B5015A8}" presName="horz1" presStyleCnt="0"/>
      <dgm:spPr/>
    </dgm:pt>
    <dgm:pt modelId="{082A0D3C-D77B-49E2-8B59-9034B12AE81F}" type="pres">
      <dgm:prSet presAssocID="{1158C900-DC6B-408D-BFE4-B21F4B5015A8}" presName="tx1" presStyleLbl="revTx" presStyleIdx="0" presStyleCnt="2" custScaleY="132962"/>
      <dgm:spPr/>
    </dgm:pt>
    <dgm:pt modelId="{A37FEA2B-4E88-4A2D-94BA-60B7B6536E73}" type="pres">
      <dgm:prSet presAssocID="{1158C900-DC6B-408D-BFE4-B21F4B5015A8}" presName="vert1" presStyleCnt="0"/>
      <dgm:spPr/>
    </dgm:pt>
    <dgm:pt modelId="{6C424D91-BE7B-430F-B799-DF955029ABE1}" type="pres">
      <dgm:prSet presAssocID="{A44D296B-051D-444F-8B6B-1EDBEEBBE61B}" presName="thickLine" presStyleLbl="alignNode1" presStyleIdx="1" presStyleCnt="2" custLinFactNeighborX="-1233" custLinFactNeighborY="-4943"/>
      <dgm:spPr/>
    </dgm:pt>
    <dgm:pt modelId="{12538EAA-C6DF-4403-AE64-1774A8EE2751}" type="pres">
      <dgm:prSet presAssocID="{A44D296B-051D-444F-8B6B-1EDBEEBBE61B}" presName="horz1" presStyleCnt="0"/>
      <dgm:spPr/>
    </dgm:pt>
    <dgm:pt modelId="{6ADA8078-877F-4D72-B586-7717BA33ED63}" type="pres">
      <dgm:prSet presAssocID="{A44D296B-051D-444F-8B6B-1EDBEEBBE61B}" presName="tx1" presStyleLbl="revTx" presStyleIdx="1" presStyleCnt="2"/>
      <dgm:spPr/>
    </dgm:pt>
    <dgm:pt modelId="{3B249B02-7F21-4A0F-B090-6FA283D0FEEB}" type="pres">
      <dgm:prSet presAssocID="{A44D296B-051D-444F-8B6B-1EDBEEBBE61B}" presName="vert1" presStyleCnt="0"/>
      <dgm:spPr/>
    </dgm:pt>
  </dgm:ptLst>
  <dgm:cxnLst>
    <dgm:cxn modelId="{8730702E-0C83-4F5E-ABF4-C8E3890F91A4}" type="presOf" srcId="{1158C900-DC6B-408D-BFE4-B21F4B5015A8}" destId="{082A0D3C-D77B-49E2-8B59-9034B12AE81F}" srcOrd="0" destOrd="0" presId="urn:microsoft.com/office/officeart/2008/layout/LinedList"/>
    <dgm:cxn modelId="{FCB15C5C-C059-4B5D-81E2-B5CC7FCB767F}" type="presOf" srcId="{A44D296B-051D-444F-8B6B-1EDBEEBBE61B}" destId="{6ADA8078-877F-4D72-B586-7717BA33ED63}" srcOrd="0" destOrd="0" presId="urn:microsoft.com/office/officeart/2008/layout/LinedList"/>
    <dgm:cxn modelId="{1FA28F67-2079-43C2-895A-43513CBC660E}" srcId="{8716F700-D6B7-4DBE-9768-9339C783ADAF}" destId="{A44D296B-051D-444F-8B6B-1EDBEEBBE61B}" srcOrd="1" destOrd="0" parTransId="{F767324B-24EC-4A24-A26B-D5E118035DB0}" sibTransId="{F86A6B22-5BDF-4468-AF15-9BE4D66C93B6}"/>
    <dgm:cxn modelId="{B06B9076-BD63-44EB-9C88-A07560A251D9}" srcId="{8716F700-D6B7-4DBE-9768-9339C783ADAF}" destId="{1158C900-DC6B-408D-BFE4-B21F4B5015A8}" srcOrd="0" destOrd="0" parTransId="{E3382989-DC0B-430F-AACD-B19AFB5C215B}" sibTransId="{1EE9DAA7-0AEC-4A4F-854F-86637B909500}"/>
    <dgm:cxn modelId="{2873E3B1-65DF-4F9C-A6BD-F83F6F0BF705}" type="presOf" srcId="{8716F700-D6B7-4DBE-9768-9339C783ADAF}" destId="{6C6C5493-6C7C-4166-89BC-28CF92514A97}" srcOrd="0" destOrd="0" presId="urn:microsoft.com/office/officeart/2008/layout/LinedList"/>
    <dgm:cxn modelId="{DC285152-6F06-4640-898C-368DD487085E}" type="presParOf" srcId="{6C6C5493-6C7C-4166-89BC-28CF92514A97}" destId="{7238F03B-F5C5-4B08-861A-07AC71B24063}" srcOrd="0" destOrd="0" presId="urn:microsoft.com/office/officeart/2008/layout/LinedList"/>
    <dgm:cxn modelId="{0CE1E14B-F0D1-4390-9EEA-234FB1C8D8D1}" type="presParOf" srcId="{6C6C5493-6C7C-4166-89BC-28CF92514A97}" destId="{EEB88E60-3460-4C05-9267-35BF29FA7574}" srcOrd="1" destOrd="0" presId="urn:microsoft.com/office/officeart/2008/layout/LinedList"/>
    <dgm:cxn modelId="{BBD1E0ED-BDF3-4C56-B876-DBC97F82A5BC}" type="presParOf" srcId="{EEB88E60-3460-4C05-9267-35BF29FA7574}" destId="{082A0D3C-D77B-49E2-8B59-9034B12AE81F}" srcOrd="0" destOrd="0" presId="urn:microsoft.com/office/officeart/2008/layout/LinedList"/>
    <dgm:cxn modelId="{E610614E-FFBE-452A-8936-EDCB5FB0E1FF}" type="presParOf" srcId="{EEB88E60-3460-4C05-9267-35BF29FA7574}" destId="{A37FEA2B-4E88-4A2D-94BA-60B7B6536E73}" srcOrd="1" destOrd="0" presId="urn:microsoft.com/office/officeart/2008/layout/LinedList"/>
    <dgm:cxn modelId="{0405558A-FFA9-4CCC-9DD2-DD08F600C546}" type="presParOf" srcId="{6C6C5493-6C7C-4166-89BC-28CF92514A97}" destId="{6C424D91-BE7B-430F-B799-DF955029ABE1}" srcOrd="2" destOrd="0" presId="urn:microsoft.com/office/officeart/2008/layout/LinedList"/>
    <dgm:cxn modelId="{F383D099-2FFE-41F2-9462-7082A8B84116}" type="presParOf" srcId="{6C6C5493-6C7C-4166-89BC-28CF92514A97}" destId="{12538EAA-C6DF-4403-AE64-1774A8EE2751}" srcOrd="3" destOrd="0" presId="urn:microsoft.com/office/officeart/2008/layout/LinedList"/>
    <dgm:cxn modelId="{E726B5D4-5395-4840-B953-BFD6BBAAD331}" type="presParOf" srcId="{12538EAA-C6DF-4403-AE64-1774A8EE2751}" destId="{6ADA8078-877F-4D72-B586-7717BA33ED63}" srcOrd="0" destOrd="0" presId="urn:microsoft.com/office/officeart/2008/layout/LinedList"/>
    <dgm:cxn modelId="{06F30AD6-7878-4F3D-87B6-001B93A1978C}" type="presParOf" srcId="{12538EAA-C6DF-4403-AE64-1774A8EE2751}" destId="{3B249B02-7F21-4A0F-B090-6FA283D0FEEB}" srcOrd="1" destOrd="0" presId="urn:microsoft.com/office/officeart/2008/layout/LinedLis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91863018-627E-407D-A6BE-2364410389E4}" type="doc">
      <dgm:prSet loTypeId="urn:microsoft.com/office/officeart/2018/2/layout/IconLabelList" loCatId="icon" qsTypeId="urn:microsoft.com/office/officeart/2005/8/quickstyle/simple1" qsCatId="simple" csTypeId="urn:microsoft.com/office/officeart/2005/8/colors/accent1_2" csCatId="accent1" phldr="1"/>
      <dgm:spPr/>
      <dgm:t>
        <a:bodyPr/>
        <a:lstStyle/>
        <a:p>
          <a:endParaRPr lang="en-US"/>
        </a:p>
      </dgm:t>
    </dgm:pt>
    <dgm:pt modelId="{07DBE917-C942-4FBE-83F7-BC15EBDF236C}">
      <dgm:prSet/>
      <dgm:spPr/>
      <dgm:t>
        <a:bodyPr/>
        <a:lstStyle/>
        <a:p>
          <a:pPr>
            <a:lnSpc>
              <a:spcPct val="100000"/>
            </a:lnSpc>
          </a:pPr>
          <a:r>
            <a:rPr lang="fi-FI" dirty="0">
              <a:latin typeface="Arial" panose="020B0604020202020204" pitchFamily="34" charset="0"/>
              <a:cs typeface="Arial" panose="020B0604020202020204" pitchFamily="34" charset="0"/>
            </a:rPr>
            <a:t>Jauhettua tupakkaa, jossa</a:t>
          </a:r>
          <a:br>
            <a:rPr lang="fi-FI" dirty="0">
              <a:latin typeface="Arial" panose="020B0604020202020204" pitchFamily="34" charset="0"/>
              <a:cs typeface="Arial" panose="020B0604020202020204" pitchFamily="34" charset="0"/>
            </a:rPr>
          </a:br>
          <a:r>
            <a:rPr lang="fi-FI" dirty="0">
              <a:latin typeface="Arial" panose="020B0604020202020204" pitchFamily="34" charset="0"/>
              <a:cs typeface="Arial" panose="020B0604020202020204" pitchFamily="34" charset="0"/>
            </a:rPr>
            <a:t>n. 2 500 kemikaalia, joista n. 28 syöpää aiheuttavia.</a:t>
          </a:r>
          <a:endParaRPr lang="en-US" dirty="0">
            <a:latin typeface="Arial" panose="020B0604020202020204" pitchFamily="34" charset="0"/>
            <a:cs typeface="Arial" panose="020B0604020202020204" pitchFamily="34" charset="0"/>
          </a:endParaRPr>
        </a:p>
      </dgm:t>
    </dgm:pt>
    <dgm:pt modelId="{0A595D83-F18A-4C09-BD68-C978CB4C9DB5}" type="parTrans" cxnId="{4BEF4746-2D61-400B-B6C9-CF67A928DE5F}">
      <dgm:prSet/>
      <dgm:spPr/>
      <dgm:t>
        <a:bodyPr/>
        <a:lstStyle/>
        <a:p>
          <a:endParaRPr lang="en-US"/>
        </a:p>
      </dgm:t>
    </dgm:pt>
    <dgm:pt modelId="{5115D41C-7430-432B-BDF1-50B93E7ABF36}" type="sibTrans" cxnId="{4BEF4746-2D61-400B-B6C9-CF67A928DE5F}">
      <dgm:prSet/>
      <dgm:spPr/>
      <dgm:t>
        <a:bodyPr/>
        <a:lstStyle/>
        <a:p>
          <a:endParaRPr lang="en-US"/>
        </a:p>
      </dgm:t>
    </dgm:pt>
    <dgm:pt modelId="{10FB129F-67DB-4F75-88A3-B55848033F89}">
      <dgm:prSet/>
      <dgm:spPr/>
      <dgm:t>
        <a:bodyPr/>
        <a:lstStyle/>
        <a:p>
          <a:pPr>
            <a:lnSpc>
              <a:spcPct val="100000"/>
            </a:lnSpc>
          </a:pPr>
          <a:r>
            <a:rPr lang="fi-FI" dirty="0">
              <a:latin typeface="Arial" panose="020B0604020202020204" pitchFamily="34" charset="0"/>
              <a:cs typeface="Arial" panose="020B0604020202020204" pitchFamily="34" charset="0"/>
            </a:rPr>
            <a:t>EU-maista vain Ruotsissa myynti sallittu.</a:t>
          </a:r>
          <a:endParaRPr lang="en-US" dirty="0">
            <a:latin typeface="Arial" panose="020B0604020202020204" pitchFamily="34" charset="0"/>
            <a:cs typeface="Arial" panose="020B0604020202020204" pitchFamily="34" charset="0"/>
          </a:endParaRPr>
        </a:p>
      </dgm:t>
    </dgm:pt>
    <dgm:pt modelId="{5C8BCCCA-E7D5-48B0-AFBE-1DF6BC78BA2A}" type="parTrans" cxnId="{3D8B790C-35CD-4C7F-B07D-66F9ADCF1AFC}">
      <dgm:prSet/>
      <dgm:spPr/>
      <dgm:t>
        <a:bodyPr/>
        <a:lstStyle/>
        <a:p>
          <a:endParaRPr lang="en-US"/>
        </a:p>
      </dgm:t>
    </dgm:pt>
    <dgm:pt modelId="{673A76DE-3206-4533-8500-2EE725174F35}" type="sibTrans" cxnId="{3D8B790C-35CD-4C7F-B07D-66F9ADCF1AFC}">
      <dgm:prSet/>
      <dgm:spPr/>
      <dgm:t>
        <a:bodyPr/>
        <a:lstStyle/>
        <a:p>
          <a:endParaRPr lang="en-US"/>
        </a:p>
      </dgm:t>
    </dgm:pt>
    <dgm:pt modelId="{709565CD-2270-432D-94A5-05D634A42110}">
      <dgm:prSet/>
      <dgm:spPr/>
      <dgm:t>
        <a:bodyPr/>
        <a:lstStyle/>
        <a:p>
          <a:pPr>
            <a:lnSpc>
              <a:spcPct val="100000"/>
            </a:lnSpc>
          </a:pPr>
          <a:r>
            <a:rPr lang="fi-FI" dirty="0">
              <a:latin typeface="Arial" panose="020B0604020202020204" pitchFamily="34" charset="0"/>
              <a:cs typeface="Arial" panose="020B0604020202020204" pitchFamily="34" charset="0"/>
            </a:rPr>
            <a:t>Ruotsissa käytetyn nuuskan nikotiinipitoisuus 7-8 mg/g. Suomeen myytävässä esim. </a:t>
          </a:r>
          <a:r>
            <a:rPr lang="fi-FI" dirty="0" err="1">
              <a:latin typeface="Arial" panose="020B0604020202020204" pitchFamily="34" charset="0"/>
              <a:cs typeface="Arial" panose="020B0604020202020204" pitchFamily="34" charset="0"/>
            </a:rPr>
            <a:t>Oden´s</a:t>
          </a:r>
          <a:r>
            <a:rPr lang="fi-FI" dirty="0">
              <a:latin typeface="Arial" panose="020B0604020202020204" pitchFamily="34" charset="0"/>
              <a:cs typeface="Arial" panose="020B0604020202020204" pitchFamily="34" charset="0"/>
            </a:rPr>
            <a:t> 22 mg/g ja </a:t>
          </a:r>
          <a:r>
            <a:rPr lang="fi-FI" dirty="0" err="1">
              <a:latin typeface="Arial" panose="020B0604020202020204" pitchFamily="34" charset="0"/>
              <a:cs typeface="Arial" panose="020B0604020202020204" pitchFamily="34" charset="0"/>
            </a:rPr>
            <a:t>Siberia</a:t>
          </a:r>
          <a:r>
            <a:rPr lang="fi-FI" dirty="0">
              <a:latin typeface="Arial" panose="020B0604020202020204" pitchFamily="34" charset="0"/>
              <a:cs typeface="Arial" panose="020B0604020202020204" pitchFamily="34" charset="0"/>
            </a:rPr>
            <a:t> 43 mg/g.</a:t>
          </a:r>
          <a:endParaRPr lang="en-US" dirty="0">
            <a:latin typeface="Arial" panose="020B0604020202020204" pitchFamily="34" charset="0"/>
            <a:cs typeface="Arial" panose="020B0604020202020204" pitchFamily="34" charset="0"/>
          </a:endParaRPr>
        </a:p>
      </dgm:t>
    </dgm:pt>
    <dgm:pt modelId="{0E26B8CB-09E1-418C-AA93-F2589E6F5721}" type="parTrans" cxnId="{320A643B-C2F9-4F58-9747-F789BB5558F5}">
      <dgm:prSet/>
      <dgm:spPr/>
      <dgm:t>
        <a:bodyPr/>
        <a:lstStyle/>
        <a:p>
          <a:endParaRPr lang="en-US"/>
        </a:p>
      </dgm:t>
    </dgm:pt>
    <dgm:pt modelId="{A52957D3-A098-4CF9-8C2D-C023F82AC628}" type="sibTrans" cxnId="{320A643B-C2F9-4F58-9747-F789BB5558F5}">
      <dgm:prSet/>
      <dgm:spPr/>
      <dgm:t>
        <a:bodyPr/>
        <a:lstStyle/>
        <a:p>
          <a:endParaRPr lang="en-US"/>
        </a:p>
      </dgm:t>
    </dgm:pt>
    <dgm:pt modelId="{10E32DE4-4B53-4DD1-BE5A-A68FADB31AFB}">
      <dgm:prSet/>
      <dgm:spPr/>
      <dgm:t>
        <a:bodyPr/>
        <a:lstStyle/>
        <a:p>
          <a:pPr>
            <a:lnSpc>
              <a:spcPct val="100000"/>
            </a:lnSpc>
          </a:pPr>
          <a:r>
            <a:rPr lang="fi-FI" dirty="0">
              <a:latin typeface="Arial" panose="020B0604020202020204" pitchFamily="34" charset="0"/>
              <a:cs typeface="Arial" panose="020B0604020202020204" pitchFamily="34" charset="0"/>
            </a:rPr>
            <a:t>Myrkytys- ja vieroitusoireet: päänsärky, oksentelu, vapina, pahoinvointi, rytmihäiriöt. Myös huimaus ja hikoilu voivat liittyä</a:t>
          </a:r>
          <a:r>
            <a:rPr lang="fi-FI" dirty="0"/>
            <a:t>.</a:t>
          </a:r>
          <a:br>
            <a:rPr lang="fi-FI" dirty="0"/>
          </a:br>
          <a:endParaRPr lang="en-US" dirty="0"/>
        </a:p>
      </dgm:t>
    </dgm:pt>
    <dgm:pt modelId="{4FC45D3A-3421-48A3-96D4-2EF486E82759}" type="parTrans" cxnId="{AFA62982-2D1B-42CC-9FF8-384ED01595B6}">
      <dgm:prSet/>
      <dgm:spPr/>
      <dgm:t>
        <a:bodyPr/>
        <a:lstStyle/>
        <a:p>
          <a:endParaRPr lang="en-US"/>
        </a:p>
      </dgm:t>
    </dgm:pt>
    <dgm:pt modelId="{34AF290F-7306-4751-9AE4-83D93DF3055D}" type="sibTrans" cxnId="{AFA62982-2D1B-42CC-9FF8-384ED01595B6}">
      <dgm:prSet/>
      <dgm:spPr/>
      <dgm:t>
        <a:bodyPr/>
        <a:lstStyle/>
        <a:p>
          <a:endParaRPr lang="en-US"/>
        </a:p>
      </dgm:t>
    </dgm:pt>
    <dgm:pt modelId="{043F384F-F84F-4EA8-8219-E112BB59BBE4}" type="pres">
      <dgm:prSet presAssocID="{91863018-627E-407D-A6BE-2364410389E4}" presName="root" presStyleCnt="0">
        <dgm:presLayoutVars>
          <dgm:dir/>
          <dgm:resizeHandles val="exact"/>
        </dgm:presLayoutVars>
      </dgm:prSet>
      <dgm:spPr/>
    </dgm:pt>
    <dgm:pt modelId="{16A452F1-F921-4F1E-8D6A-05AF64DC33FD}" type="pres">
      <dgm:prSet presAssocID="{07DBE917-C942-4FBE-83F7-BC15EBDF236C}" presName="compNode" presStyleCnt="0"/>
      <dgm:spPr/>
    </dgm:pt>
    <dgm:pt modelId="{2FFABA54-B623-46CF-AFA4-523F18915596}" type="pres">
      <dgm:prSet presAssocID="{07DBE917-C942-4FBE-83F7-BC15EBDF236C}" presName="iconRect" presStyleLbl="node1" presStyleIdx="0" presStyleCnt="4"/>
      <dgm:spPr>
        <a:blipFill>
          <a:blip xmlns:r="http://schemas.openxmlformats.org/officeDocument/2006/relationships" r:embed="rId1" cstate="email">
            <a:extLst>
              <a:ext uri="{28A0092B-C50C-407E-A947-70E740481C1C}">
                <a14:useLocalDpi xmlns:a14="http://schemas.microsoft.com/office/drawing/2010/main"/>
              </a:ext>
              <a:ext uri="{96DAC541-7B7A-43D3-8B79-37D633B846F1}">
                <asvg:svgBlip xmlns:asvg="http://schemas.microsoft.com/office/drawing/2016/SVG/main" r:embed="rId2"/>
              </a:ext>
            </a:extLst>
          </a:blip>
          <a:stretch>
            <a:fillRect/>
          </a:stretch>
        </a:blipFill>
      </dgm:spPr>
      <dgm:extLst>
        <a:ext uri="{E40237B7-FDA0-4F09-8148-C483321AD2D9}">
          <dgm14:cNvPr xmlns:dgm14="http://schemas.microsoft.com/office/drawing/2010/diagram" id="0" name="" descr="Tupakointi"/>
        </a:ext>
      </dgm:extLst>
    </dgm:pt>
    <dgm:pt modelId="{74E4CA86-A6BF-4EF5-BA0B-3A0FCE4B94EC}" type="pres">
      <dgm:prSet presAssocID="{07DBE917-C942-4FBE-83F7-BC15EBDF236C}" presName="spaceRect" presStyleCnt="0"/>
      <dgm:spPr/>
    </dgm:pt>
    <dgm:pt modelId="{35492A61-B98A-4E09-A196-6A4E4226E322}" type="pres">
      <dgm:prSet presAssocID="{07DBE917-C942-4FBE-83F7-BC15EBDF236C}" presName="textRect" presStyleLbl="revTx" presStyleIdx="0" presStyleCnt="4">
        <dgm:presLayoutVars>
          <dgm:chMax val="1"/>
          <dgm:chPref val="1"/>
        </dgm:presLayoutVars>
      </dgm:prSet>
      <dgm:spPr/>
    </dgm:pt>
    <dgm:pt modelId="{3A6A62E4-9149-4609-91BF-D1B4865D7766}" type="pres">
      <dgm:prSet presAssocID="{5115D41C-7430-432B-BDF1-50B93E7ABF36}" presName="sibTrans" presStyleCnt="0"/>
      <dgm:spPr/>
    </dgm:pt>
    <dgm:pt modelId="{76DA5818-A3C7-4758-820D-39D84EB61B0E}" type="pres">
      <dgm:prSet presAssocID="{10FB129F-67DB-4F75-88A3-B55848033F89}" presName="compNode" presStyleCnt="0"/>
      <dgm:spPr/>
    </dgm:pt>
    <dgm:pt modelId="{D3EAA09B-B9BF-41A5-9562-71BE944CA265}" type="pres">
      <dgm:prSet presAssocID="{10FB129F-67DB-4F75-88A3-B55848033F89}" presName="iconRect" presStyleLbl="node1" presStyleIdx="1" presStyleCnt="4"/>
      <dgm:spPr>
        <a:blipFill>
          <a:blip xmlns:r="http://schemas.openxmlformats.org/officeDocument/2006/relationships" r:embed="rId3" cstate="email">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a:blipFill>
      </dgm:spPr>
      <dgm:extLst>
        <a:ext uri="{E40237B7-FDA0-4F09-8148-C483321AD2D9}">
          <dgm14:cNvPr xmlns:dgm14="http://schemas.microsoft.com/office/drawing/2010/diagram" id="0" name="" descr="Kielletty"/>
        </a:ext>
      </dgm:extLst>
    </dgm:pt>
    <dgm:pt modelId="{E1740090-487E-47CD-BF46-AAF4C8D893B0}" type="pres">
      <dgm:prSet presAssocID="{10FB129F-67DB-4F75-88A3-B55848033F89}" presName="spaceRect" presStyleCnt="0"/>
      <dgm:spPr/>
    </dgm:pt>
    <dgm:pt modelId="{622CCED9-36E1-49A3-B2D7-95DBC6239E47}" type="pres">
      <dgm:prSet presAssocID="{10FB129F-67DB-4F75-88A3-B55848033F89}" presName="textRect" presStyleLbl="revTx" presStyleIdx="1" presStyleCnt="4">
        <dgm:presLayoutVars>
          <dgm:chMax val="1"/>
          <dgm:chPref val="1"/>
        </dgm:presLayoutVars>
      </dgm:prSet>
      <dgm:spPr/>
    </dgm:pt>
    <dgm:pt modelId="{B98F4313-C6F1-4F24-BB03-EBE16050E772}" type="pres">
      <dgm:prSet presAssocID="{673A76DE-3206-4533-8500-2EE725174F35}" presName="sibTrans" presStyleCnt="0"/>
      <dgm:spPr/>
    </dgm:pt>
    <dgm:pt modelId="{D583654B-E43F-48C4-9C0F-DA1EDB4BE71D}" type="pres">
      <dgm:prSet presAssocID="{709565CD-2270-432D-94A5-05D634A42110}" presName="compNode" presStyleCnt="0"/>
      <dgm:spPr/>
    </dgm:pt>
    <dgm:pt modelId="{B02040E1-5FB8-4CF4-BAC6-34EF219BD990}" type="pres">
      <dgm:prSet presAssocID="{709565CD-2270-432D-94A5-05D634A42110}" presName="iconRect" presStyleLbl="node1" presStyleIdx="2" presStyleCnt="4"/>
      <dgm:spPr>
        <a:blipFill>
          <a:blip xmlns:r="http://schemas.openxmlformats.org/officeDocument/2006/relationships" r:embed="rId5" cstate="email">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a:blipFill>
      </dgm:spPr>
      <dgm:extLst>
        <a:ext uri="{E40237B7-FDA0-4F09-8148-C483321AD2D9}">
          <dgm14:cNvPr xmlns:dgm14="http://schemas.microsoft.com/office/drawing/2010/diagram" id="0" name="" descr="Iglu"/>
        </a:ext>
      </dgm:extLst>
    </dgm:pt>
    <dgm:pt modelId="{AA211929-1AB0-402A-80EB-776CD74E5324}" type="pres">
      <dgm:prSet presAssocID="{709565CD-2270-432D-94A5-05D634A42110}" presName="spaceRect" presStyleCnt="0"/>
      <dgm:spPr/>
    </dgm:pt>
    <dgm:pt modelId="{E4866FFC-BA4E-435F-B097-FEEB16FE2E43}" type="pres">
      <dgm:prSet presAssocID="{709565CD-2270-432D-94A5-05D634A42110}" presName="textRect" presStyleLbl="revTx" presStyleIdx="2" presStyleCnt="4">
        <dgm:presLayoutVars>
          <dgm:chMax val="1"/>
          <dgm:chPref val="1"/>
        </dgm:presLayoutVars>
      </dgm:prSet>
      <dgm:spPr/>
    </dgm:pt>
    <dgm:pt modelId="{20927396-815C-4649-BB60-E9EC19F6A392}" type="pres">
      <dgm:prSet presAssocID="{A52957D3-A098-4CF9-8C2D-C023F82AC628}" presName="sibTrans" presStyleCnt="0"/>
      <dgm:spPr/>
    </dgm:pt>
    <dgm:pt modelId="{21A97FAA-82BF-4213-9744-D95F1FBE1C23}" type="pres">
      <dgm:prSet presAssocID="{10E32DE4-4B53-4DD1-BE5A-A68FADB31AFB}" presName="compNode" presStyleCnt="0"/>
      <dgm:spPr/>
    </dgm:pt>
    <dgm:pt modelId="{AE19D269-ADD4-4962-A8BA-6D5E6071F50C}" type="pres">
      <dgm:prSet presAssocID="{10E32DE4-4B53-4DD1-BE5A-A68FADB31AFB}" presName="iconRect" presStyleLbl="node1" presStyleIdx="3" presStyleCnt="4"/>
      <dgm:spPr>
        <a:blipFill>
          <a:blip xmlns:r="http://schemas.openxmlformats.org/officeDocument/2006/relationships" r:embed="rId7" cstate="email">
            <a:extLst>
              <a:ext uri="{28A0092B-C50C-407E-A947-70E740481C1C}">
                <a14:useLocalDpi xmlns:a14="http://schemas.microsoft.com/office/drawing/2010/main"/>
              </a:ext>
              <a:ext uri="{96DAC541-7B7A-43D3-8B79-37D633B846F1}">
                <asvg:svgBlip xmlns:asvg="http://schemas.microsoft.com/office/drawing/2016/SVG/main" r:embed="rId8"/>
              </a:ext>
            </a:extLst>
          </a:blip>
          <a:stretch>
            <a:fillRect/>
          </a:stretch>
        </a:blipFill>
      </dgm:spPr>
      <dgm:extLst>
        <a:ext uri="{E40237B7-FDA0-4F09-8148-C483321AD2D9}">
          <dgm14:cNvPr xmlns:dgm14="http://schemas.microsoft.com/office/drawing/2010/diagram" id="0" name="" descr="Brain in head"/>
        </a:ext>
      </dgm:extLst>
    </dgm:pt>
    <dgm:pt modelId="{77DE66BB-5400-42E2-B4D3-14C62798AA54}" type="pres">
      <dgm:prSet presAssocID="{10E32DE4-4B53-4DD1-BE5A-A68FADB31AFB}" presName="spaceRect" presStyleCnt="0"/>
      <dgm:spPr/>
    </dgm:pt>
    <dgm:pt modelId="{EBC8FC36-3E5B-4BDA-A71C-6D831E7479A6}" type="pres">
      <dgm:prSet presAssocID="{10E32DE4-4B53-4DD1-BE5A-A68FADB31AFB}" presName="textRect" presStyleLbl="revTx" presStyleIdx="3" presStyleCnt="4">
        <dgm:presLayoutVars>
          <dgm:chMax val="1"/>
          <dgm:chPref val="1"/>
        </dgm:presLayoutVars>
      </dgm:prSet>
      <dgm:spPr/>
    </dgm:pt>
  </dgm:ptLst>
  <dgm:cxnLst>
    <dgm:cxn modelId="{3D8B790C-35CD-4C7F-B07D-66F9ADCF1AFC}" srcId="{91863018-627E-407D-A6BE-2364410389E4}" destId="{10FB129F-67DB-4F75-88A3-B55848033F89}" srcOrd="1" destOrd="0" parTransId="{5C8BCCCA-E7D5-48B0-AFBE-1DF6BC78BA2A}" sibTransId="{673A76DE-3206-4533-8500-2EE725174F35}"/>
    <dgm:cxn modelId="{DE41D01A-CD8D-47EA-A9E3-EA565753E429}" type="presOf" srcId="{10FB129F-67DB-4F75-88A3-B55848033F89}" destId="{622CCED9-36E1-49A3-B2D7-95DBC6239E47}" srcOrd="0" destOrd="0" presId="urn:microsoft.com/office/officeart/2018/2/layout/IconLabelList"/>
    <dgm:cxn modelId="{320A643B-C2F9-4F58-9747-F789BB5558F5}" srcId="{91863018-627E-407D-A6BE-2364410389E4}" destId="{709565CD-2270-432D-94A5-05D634A42110}" srcOrd="2" destOrd="0" parTransId="{0E26B8CB-09E1-418C-AA93-F2589E6F5721}" sibTransId="{A52957D3-A098-4CF9-8C2D-C023F82AC628}"/>
    <dgm:cxn modelId="{4BEF4746-2D61-400B-B6C9-CF67A928DE5F}" srcId="{91863018-627E-407D-A6BE-2364410389E4}" destId="{07DBE917-C942-4FBE-83F7-BC15EBDF236C}" srcOrd="0" destOrd="0" parTransId="{0A595D83-F18A-4C09-BD68-C978CB4C9DB5}" sibTransId="{5115D41C-7430-432B-BDF1-50B93E7ABF36}"/>
    <dgm:cxn modelId="{8D4BF977-D9DD-4306-965A-4EA5877F52D4}" type="presOf" srcId="{07DBE917-C942-4FBE-83F7-BC15EBDF236C}" destId="{35492A61-B98A-4E09-A196-6A4E4226E322}" srcOrd="0" destOrd="0" presId="urn:microsoft.com/office/officeart/2018/2/layout/IconLabelList"/>
    <dgm:cxn modelId="{AFA62982-2D1B-42CC-9FF8-384ED01595B6}" srcId="{91863018-627E-407D-A6BE-2364410389E4}" destId="{10E32DE4-4B53-4DD1-BE5A-A68FADB31AFB}" srcOrd="3" destOrd="0" parTransId="{4FC45D3A-3421-48A3-96D4-2EF486E82759}" sibTransId="{34AF290F-7306-4751-9AE4-83D93DF3055D}"/>
    <dgm:cxn modelId="{BCA80FCA-A093-4E8D-A79F-8367701A63E3}" type="presOf" srcId="{10E32DE4-4B53-4DD1-BE5A-A68FADB31AFB}" destId="{EBC8FC36-3E5B-4BDA-A71C-6D831E7479A6}" srcOrd="0" destOrd="0" presId="urn:microsoft.com/office/officeart/2018/2/layout/IconLabelList"/>
    <dgm:cxn modelId="{A4948CCE-ABEB-4F14-A4DE-99D6A314DCC3}" type="presOf" srcId="{91863018-627E-407D-A6BE-2364410389E4}" destId="{043F384F-F84F-4EA8-8219-E112BB59BBE4}" srcOrd="0" destOrd="0" presId="urn:microsoft.com/office/officeart/2018/2/layout/IconLabelList"/>
    <dgm:cxn modelId="{65A8E2EC-A064-4656-B9C7-BE764A6893B8}" type="presOf" srcId="{709565CD-2270-432D-94A5-05D634A42110}" destId="{E4866FFC-BA4E-435F-B097-FEEB16FE2E43}" srcOrd="0" destOrd="0" presId="urn:microsoft.com/office/officeart/2018/2/layout/IconLabelList"/>
    <dgm:cxn modelId="{BDFE906D-40FE-4A26-929F-E834A1C7DC94}" type="presParOf" srcId="{043F384F-F84F-4EA8-8219-E112BB59BBE4}" destId="{16A452F1-F921-4F1E-8D6A-05AF64DC33FD}" srcOrd="0" destOrd="0" presId="urn:microsoft.com/office/officeart/2018/2/layout/IconLabelList"/>
    <dgm:cxn modelId="{8373969E-188A-46EA-ADA2-A89280F505DB}" type="presParOf" srcId="{16A452F1-F921-4F1E-8D6A-05AF64DC33FD}" destId="{2FFABA54-B623-46CF-AFA4-523F18915596}" srcOrd="0" destOrd="0" presId="urn:microsoft.com/office/officeart/2018/2/layout/IconLabelList"/>
    <dgm:cxn modelId="{6128F50C-AFD9-4C49-AC00-ADBDF1817F4F}" type="presParOf" srcId="{16A452F1-F921-4F1E-8D6A-05AF64DC33FD}" destId="{74E4CA86-A6BF-4EF5-BA0B-3A0FCE4B94EC}" srcOrd="1" destOrd="0" presId="urn:microsoft.com/office/officeart/2018/2/layout/IconLabelList"/>
    <dgm:cxn modelId="{2D21DA7A-03DE-4785-80FF-0A479F7D3A90}" type="presParOf" srcId="{16A452F1-F921-4F1E-8D6A-05AF64DC33FD}" destId="{35492A61-B98A-4E09-A196-6A4E4226E322}" srcOrd="2" destOrd="0" presId="urn:microsoft.com/office/officeart/2018/2/layout/IconLabelList"/>
    <dgm:cxn modelId="{13D8AB52-4D87-4A84-833D-9E6B49D37033}" type="presParOf" srcId="{043F384F-F84F-4EA8-8219-E112BB59BBE4}" destId="{3A6A62E4-9149-4609-91BF-D1B4865D7766}" srcOrd="1" destOrd="0" presId="urn:microsoft.com/office/officeart/2018/2/layout/IconLabelList"/>
    <dgm:cxn modelId="{CFE8CABD-7893-4420-99E3-45CDBEDF42E2}" type="presParOf" srcId="{043F384F-F84F-4EA8-8219-E112BB59BBE4}" destId="{76DA5818-A3C7-4758-820D-39D84EB61B0E}" srcOrd="2" destOrd="0" presId="urn:microsoft.com/office/officeart/2018/2/layout/IconLabelList"/>
    <dgm:cxn modelId="{B26DD407-B2E9-4C16-BF8A-871B79F4D887}" type="presParOf" srcId="{76DA5818-A3C7-4758-820D-39D84EB61B0E}" destId="{D3EAA09B-B9BF-41A5-9562-71BE944CA265}" srcOrd="0" destOrd="0" presId="urn:microsoft.com/office/officeart/2018/2/layout/IconLabelList"/>
    <dgm:cxn modelId="{2B4319A0-6C47-4946-9524-0295706FFD74}" type="presParOf" srcId="{76DA5818-A3C7-4758-820D-39D84EB61B0E}" destId="{E1740090-487E-47CD-BF46-AAF4C8D893B0}" srcOrd="1" destOrd="0" presId="urn:microsoft.com/office/officeart/2018/2/layout/IconLabelList"/>
    <dgm:cxn modelId="{AA48E9EB-0D60-413F-9C81-6727768CA260}" type="presParOf" srcId="{76DA5818-A3C7-4758-820D-39D84EB61B0E}" destId="{622CCED9-36E1-49A3-B2D7-95DBC6239E47}" srcOrd="2" destOrd="0" presId="urn:microsoft.com/office/officeart/2018/2/layout/IconLabelList"/>
    <dgm:cxn modelId="{8004D249-A4CF-4B85-8D7C-1F8AC12ED9DF}" type="presParOf" srcId="{043F384F-F84F-4EA8-8219-E112BB59BBE4}" destId="{B98F4313-C6F1-4F24-BB03-EBE16050E772}" srcOrd="3" destOrd="0" presId="urn:microsoft.com/office/officeart/2018/2/layout/IconLabelList"/>
    <dgm:cxn modelId="{AF01F1FA-8F43-4DEF-A27F-2B8FF4017A8A}" type="presParOf" srcId="{043F384F-F84F-4EA8-8219-E112BB59BBE4}" destId="{D583654B-E43F-48C4-9C0F-DA1EDB4BE71D}" srcOrd="4" destOrd="0" presId="urn:microsoft.com/office/officeart/2018/2/layout/IconLabelList"/>
    <dgm:cxn modelId="{99401F9B-8673-4955-8D4B-EB9EE5ABC455}" type="presParOf" srcId="{D583654B-E43F-48C4-9C0F-DA1EDB4BE71D}" destId="{B02040E1-5FB8-4CF4-BAC6-34EF219BD990}" srcOrd="0" destOrd="0" presId="urn:microsoft.com/office/officeart/2018/2/layout/IconLabelList"/>
    <dgm:cxn modelId="{3B491220-9966-4A45-8660-DE0D6A04A93D}" type="presParOf" srcId="{D583654B-E43F-48C4-9C0F-DA1EDB4BE71D}" destId="{AA211929-1AB0-402A-80EB-776CD74E5324}" srcOrd="1" destOrd="0" presId="urn:microsoft.com/office/officeart/2018/2/layout/IconLabelList"/>
    <dgm:cxn modelId="{3D9E24F0-7C6B-4154-8BE5-64C5D409D10D}" type="presParOf" srcId="{D583654B-E43F-48C4-9C0F-DA1EDB4BE71D}" destId="{E4866FFC-BA4E-435F-B097-FEEB16FE2E43}" srcOrd="2" destOrd="0" presId="urn:microsoft.com/office/officeart/2018/2/layout/IconLabelList"/>
    <dgm:cxn modelId="{3A084FF6-EFC7-4503-86C2-DA49A084206D}" type="presParOf" srcId="{043F384F-F84F-4EA8-8219-E112BB59BBE4}" destId="{20927396-815C-4649-BB60-E9EC19F6A392}" srcOrd="5" destOrd="0" presId="urn:microsoft.com/office/officeart/2018/2/layout/IconLabelList"/>
    <dgm:cxn modelId="{7547C49A-756E-4A79-B77F-32A1DDE9F901}" type="presParOf" srcId="{043F384F-F84F-4EA8-8219-E112BB59BBE4}" destId="{21A97FAA-82BF-4213-9744-D95F1FBE1C23}" srcOrd="6" destOrd="0" presId="urn:microsoft.com/office/officeart/2018/2/layout/IconLabelList"/>
    <dgm:cxn modelId="{921ABADE-EB3C-43FC-B5A3-F7412E0E6C05}" type="presParOf" srcId="{21A97FAA-82BF-4213-9744-D95F1FBE1C23}" destId="{AE19D269-ADD4-4962-A8BA-6D5E6071F50C}" srcOrd="0" destOrd="0" presId="urn:microsoft.com/office/officeart/2018/2/layout/IconLabelList"/>
    <dgm:cxn modelId="{3D0D0F93-D115-4BE6-89B0-6D9279A8AF63}" type="presParOf" srcId="{21A97FAA-82BF-4213-9744-D95F1FBE1C23}" destId="{77DE66BB-5400-42E2-B4D3-14C62798AA54}" srcOrd="1" destOrd="0" presId="urn:microsoft.com/office/officeart/2018/2/layout/IconLabelList"/>
    <dgm:cxn modelId="{BF61A44C-AA1D-4298-AE44-EB7C708C3F18}" type="presParOf" srcId="{21A97FAA-82BF-4213-9744-D95F1FBE1C23}" destId="{EBC8FC36-3E5B-4BDA-A71C-6D831E7479A6}" srcOrd="2" destOrd="0" presId="urn:microsoft.com/office/officeart/2018/2/layout/IconLabel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238F03B-F5C5-4B08-861A-07AC71B24063}">
      <dsp:nvSpPr>
        <dsp:cNvPr id="0" name=""/>
        <dsp:cNvSpPr/>
      </dsp:nvSpPr>
      <dsp:spPr>
        <a:xfrm>
          <a:off x="0" y="161"/>
          <a:ext cx="10413273"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82A0D3C-D77B-49E2-8B59-9034B12AE81F}">
      <dsp:nvSpPr>
        <dsp:cNvPr id="0" name=""/>
        <dsp:cNvSpPr/>
      </dsp:nvSpPr>
      <dsp:spPr>
        <a:xfrm>
          <a:off x="0" y="161"/>
          <a:ext cx="10403104" cy="143128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67640" tIns="167640" rIns="167640" bIns="167640" numCol="1" spcCol="1270" anchor="t" anchorCtr="0">
          <a:noAutofit/>
        </a:bodyPr>
        <a:lstStyle/>
        <a:p>
          <a:pPr marL="0" lvl="0" indent="0" algn="l" defTabSz="1955800">
            <a:lnSpc>
              <a:spcPct val="90000"/>
            </a:lnSpc>
            <a:spcBef>
              <a:spcPct val="0"/>
            </a:spcBef>
            <a:spcAft>
              <a:spcPct val="35000"/>
            </a:spcAft>
            <a:buNone/>
          </a:pPr>
          <a:r>
            <a:rPr lang="fi-FI" sz="4400" kern="1200" dirty="0">
              <a:latin typeface="Arial" panose="020B0604020202020204" pitchFamily="34" charset="0"/>
              <a:cs typeface="Arial" panose="020B0604020202020204" pitchFamily="34" charset="0"/>
            </a:rPr>
            <a:t>Päihteet ja päihteitä käyttävät ihmiset -webinaari</a:t>
          </a:r>
          <a:endParaRPr lang="en-US" sz="4400" kern="1200" dirty="0">
            <a:latin typeface="Arial" panose="020B0604020202020204" pitchFamily="34" charset="0"/>
            <a:cs typeface="Arial" panose="020B0604020202020204" pitchFamily="34" charset="0"/>
          </a:endParaRPr>
        </a:p>
      </dsp:txBody>
      <dsp:txXfrm>
        <a:off x="0" y="161"/>
        <a:ext cx="10403104" cy="1431283"/>
      </dsp:txXfrm>
    </dsp:sp>
    <dsp:sp modelId="{6C424D91-BE7B-430F-B799-DF955029ABE1}">
      <dsp:nvSpPr>
        <dsp:cNvPr id="0" name=""/>
        <dsp:cNvSpPr/>
      </dsp:nvSpPr>
      <dsp:spPr>
        <a:xfrm>
          <a:off x="0" y="1378236"/>
          <a:ext cx="10413273"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ADA8078-877F-4D72-B586-7717BA33ED63}">
      <dsp:nvSpPr>
        <dsp:cNvPr id="0" name=""/>
        <dsp:cNvSpPr/>
      </dsp:nvSpPr>
      <dsp:spPr>
        <a:xfrm>
          <a:off x="0" y="1431445"/>
          <a:ext cx="10413273" cy="10764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86690" tIns="186690" rIns="186690" bIns="186690" numCol="1" spcCol="1270" anchor="t" anchorCtr="0">
          <a:noAutofit/>
        </a:bodyPr>
        <a:lstStyle/>
        <a:p>
          <a:pPr marL="0" lvl="0" indent="0" algn="l" defTabSz="2178050">
            <a:lnSpc>
              <a:spcPct val="90000"/>
            </a:lnSpc>
            <a:spcBef>
              <a:spcPct val="0"/>
            </a:spcBef>
            <a:spcAft>
              <a:spcPct val="35000"/>
            </a:spcAft>
            <a:buNone/>
          </a:pPr>
          <a:endParaRPr lang="en-US" sz="4900" kern="1200" dirty="0"/>
        </a:p>
      </dsp:txBody>
      <dsp:txXfrm>
        <a:off x="0" y="1431445"/>
        <a:ext cx="10413273" cy="107646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FFABA54-B623-46CF-AFA4-523F18915596}">
      <dsp:nvSpPr>
        <dsp:cNvPr id="0" name=""/>
        <dsp:cNvSpPr/>
      </dsp:nvSpPr>
      <dsp:spPr>
        <a:xfrm>
          <a:off x="1258727" y="189380"/>
          <a:ext cx="712705" cy="712705"/>
        </a:xfrm>
        <a:prstGeom prst="rect">
          <a:avLst/>
        </a:prstGeom>
        <a:blipFill>
          <a:blip xmlns:r="http://schemas.openxmlformats.org/officeDocument/2006/relationships" r:embed="rId1" cstate="email">
            <a:extLst>
              <a:ext uri="{28A0092B-C50C-407E-A947-70E740481C1C}">
                <a14:useLocalDpi xmlns:a14="http://schemas.microsoft.com/office/drawing/2010/main"/>
              </a:ext>
              <a:ext uri="{96DAC541-7B7A-43D3-8B79-37D633B846F1}">
                <asvg:svgBlip xmlns:asvg="http://schemas.microsoft.com/office/drawing/2016/SVG/main" r:embed="rId2"/>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5492A61-B98A-4E09-A196-6A4E4226E322}">
      <dsp:nvSpPr>
        <dsp:cNvPr id="0" name=""/>
        <dsp:cNvSpPr/>
      </dsp:nvSpPr>
      <dsp:spPr>
        <a:xfrm>
          <a:off x="823185" y="1181317"/>
          <a:ext cx="1583789" cy="86860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488950">
            <a:lnSpc>
              <a:spcPct val="100000"/>
            </a:lnSpc>
            <a:spcBef>
              <a:spcPct val="0"/>
            </a:spcBef>
            <a:spcAft>
              <a:spcPct val="35000"/>
            </a:spcAft>
            <a:buNone/>
          </a:pPr>
          <a:r>
            <a:rPr lang="fi-FI" sz="1100" kern="1200" dirty="0">
              <a:latin typeface="Arial" panose="020B0604020202020204" pitchFamily="34" charset="0"/>
              <a:cs typeface="Arial" panose="020B0604020202020204" pitchFamily="34" charset="0"/>
            </a:rPr>
            <a:t>Jauhettua tupakkaa, jossa</a:t>
          </a:r>
          <a:br>
            <a:rPr lang="fi-FI" sz="1100" kern="1200" dirty="0">
              <a:latin typeface="Arial" panose="020B0604020202020204" pitchFamily="34" charset="0"/>
              <a:cs typeface="Arial" panose="020B0604020202020204" pitchFamily="34" charset="0"/>
            </a:rPr>
          </a:br>
          <a:r>
            <a:rPr lang="fi-FI" sz="1100" kern="1200" dirty="0">
              <a:latin typeface="Arial" panose="020B0604020202020204" pitchFamily="34" charset="0"/>
              <a:cs typeface="Arial" panose="020B0604020202020204" pitchFamily="34" charset="0"/>
            </a:rPr>
            <a:t>n. 2 500 kemikaalia, joista n. 28 syöpää aiheuttavia.</a:t>
          </a:r>
          <a:endParaRPr lang="en-US" sz="1100" kern="1200" dirty="0">
            <a:latin typeface="Arial" panose="020B0604020202020204" pitchFamily="34" charset="0"/>
            <a:cs typeface="Arial" panose="020B0604020202020204" pitchFamily="34" charset="0"/>
          </a:endParaRPr>
        </a:p>
      </dsp:txBody>
      <dsp:txXfrm>
        <a:off x="823185" y="1181317"/>
        <a:ext cx="1583789" cy="868609"/>
      </dsp:txXfrm>
    </dsp:sp>
    <dsp:sp modelId="{D3EAA09B-B9BF-41A5-9562-71BE944CA265}">
      <dsp:nvSpPr>
        <dsp:cNvPr id="0" name=""/>
        <dsp:cNvSpPr/>
      </dsp:nvSpPr>
      <dsp:spPr>
        <a:xfrm>
          <a:off x="3119680" y="189380"/>
          <a:ext cx="712705" cy="712705"/>
        </a:xfrm>
        <a:prstGeom prst="rect">
          <a:avLst/>
        </a:prstGeom>
        <a:blipFill>
          <a:blip xmlns:r="http://schemas.openxmlformats.org/officeDocument/2006/relationships" r:embed="rId3" cstate="email">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22CCED9-36E1-49A3-B2D7-95DBC6239E47}">
      <dsp:nvSpPr>
        <dsp:cNvPr id="0" name=""/>
        <dsp:cNvSpPr/>
      </dsp:nvSpPr>
      <dsp:spPr>
        <a:xfrm>
          <a:off x="2684138" y="1181317"/>
          <a:ext cx="1583789" cy="86860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488950">
            <a:lnSpc>
              <a:spcPct val="100000"/>
            </a:lnSpc>
            <a:spcBef>
              <a:spcPct val="0"/>
            </a:spcBef>
            <a:spcAft>
              <a:spcPct val="35000"/>
            </a:spcAft>
            <a:buNone/>
          </a:pPr>
          <a:r>
            <a:rPr lang="fi-FI" sz="1100" kern="1200" dirty="0">
              <a:latin typeface="Arial" panose="020B0604020202020204" pitchFamily="34" charset="0"/>
              <a:cs typeface="Arial" panose="020B0604020202020204" pitchFamily="34" charset="0"/>
            </a:rPr>
            <a:t>EU-maista vain Ruotsissa myynti sallittu.</a:t>
          </a:r>
          <a:endParaRPr lang="en-US" sz="1100" kern="1200" dirty="0">
            <a:latin typeface="Arial" panose="020B0604020202020204" pitchFamily="34" charset="0"/>
            <a:cs typeface="Arial" panose="020B0604020202020204" pitchFamily="34" charset="0"/>
          </a:endParaRPr>
        </a:p>
      </dsp:txBody>
      <dsp:txXfrm>
        <a:off x="2684138" y="1181317"/>
        <a:ext cx="1583789" cy="868609"/>
      </dsp:txXfrm>
    </dsp:sp>
    <dsp:sp modelId="{B02040E1-5FB8-4CF4-BAC6-34EF219BD990}">
      <dsp:nvSpPr>
        <dsp:cNvPr id="0" name=""/>
        <dsp:cNvSpPr/>
      </dsp:nvSpPr>
      <dsp:spPr>
        <a:xfrm>
          <a:off x="1258727" y="2445873"/>
          <a:ext cx="712705" cy="712705"/>
        </a:xfrm>
        <a:prstGeom prst="rect">
          <a:avLst/>
        </a:prstGeom>
        <a:blipFill>
          <a:blip xmlns:r="http://schemas.openxmlformats.org/officeDocument/2006/relationships" r:embed="rId5" cstate="email">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4866FFC-BA4E-435F-B097-FEEB16FE2E43}">
      <dsp:nvSpPr>
        <dsp:cNvPr id="0" name=""/>
        <dsp:cNvSpPr/>
      </dsp:nvSpPr>
      <dsp:spPr>
        <a:xfrm>
          <a:off x="823185" y="3437810"/>
          <a:ext cx="1583789" cy="86860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488950">
            <a:lnSpc>
              <a:spcPct val="100000"/>
            </a:lnSpc>
            <a:spcBef>
              <a:spcPct val="0"/>
            </a:spcBef>
            <a:spcAft>
              <a:spcPct val="35000"/>
            </a:spcAft>
            <a:buNone/>
          </a:pPr>
          <a:r>
            <a:rPr lang="fi-FI" sz="1100" kern="1200" dirty="0">
              <a:latin typeface="Arial" panose="020B0604020202020204" pitchFamily="34" charset="0"/>
              <a:cs typeface="Arial" panose="020B0604020202020204" pitchFamily="34" charset="0"/>
            </a:rPr>
            <a:t>Ruotsissa käytetyn nuuskan nikotiinipitoisuus 7-8 mg/g. Suomeen myytävässä esim. </a:t>
          </a:r>
          <a:r>
            <a:rPr lang="fi-FI" sz="1100" kern="1200" dirty="0" err="1">
              <a:latin typeface="Arial" panose="020B0604020202020204" pitchFamily="34" charset="0"/>
              <a:cs typeface="Arial" panose="020B0604020202020204" pitchFamily="34" charset="0"/>
            </a:rPr>
            <a:t>Oden´s</a:t>
          </a:r>
          <a:r>
            <a:rPr lang="fi-FI" sz="1100" kern="1200" dirty="0">
              <a:latin typeface="Arial" panose="020B0604020202020204" pitchFamily="34" charset="0"/>
              <a:cs typeface="Arial" panose="020B0604020202020204" pitchFamily="34" charset="0"/>
            </a:rPr>
            <a:t> 22 mg/g ja </a:t>
          </a:r>
          <a:r>
            <a:rPr lang="fi-FI" sz="1100" kern="1200" dirty="0" err="1">
              <a:latin typeface="Arial" panose="020B0604020202020204" pitchFamily="34" charset="0"/>
              <a:cs typeface="Arial" panose="020B0604020202020204" pitchFamily="34" charset="0"/>
            </a:rPr>
            <a:t>Siberia</a:t>
          </a:r>
          <a:r>
            <a:rPr lang="fi-FI" sz="1100" kern="1200" dirty="0">
              <a:latin typeface="Arial" panose="020B0604020202020204" pitchFamily="34" charset="0"/>
              <a:cs typeface="Arial" panose="020B0604020202020204" pitchFamily="34" charset="0"/>
            </a:rPr>
            <a:t> 43 mg/g.</a:t>
          </a:r>
          <a:endParaRPr lang="en-US" sz="1100" kern="1200" dirty="0">
            <a:latin typeface="Arial" panose="020B0604020202020204" pitchFamily="34" charset="0"/>
            <a:cs typeface="Arial" panose="020B0604020202020204" pitchFamily="34" charset="0"/>
          </a:endParaRPr>
        </a:p>
      </dsp:txBody>
      <dsp:txXfrm>
        <a:off x="823185" y="3437810"/>
        <a:ext cx="1583789" cy="868609"/>
      </dsp:txXfrm>
    </dsp:sp>
    <dsp:sp modelId="{AE19D269-ADD4-4962-A8BA-6D5E6071F50C}">
      <dsp:nvSpPr>
        <dsp:cNvPr id="0" name=""/>
        <dsp:cNvSpPr/>
      </dsp:nvSpPr>
      <dsp:spPr>
        <a:xfrm>
          <a:off x="3119680" y="2445873"/>
          <a:ext cx="712705" cy="712705"/>
        </a:xfrm>
        <a:prstGeom prst="rect">
          <a:avLst/>
        </a:prstGeom>
        <a:blipFill>
          <a:blip xmlns:r="http://schemas.openxmlformats.org/officeDocument/2006/relationships" r:embed="rId7" cstate="email">
            <a:extLst>
              <a:ext uri="{28A0092B-C50C-407E-A947-70E740481C1C}">
                <a14:useLocalDpi xmlns:a14="http://schemas.microsoft.com/office/drawing/2010/main"/>
              </a:ext>
              <a:ext uri="{96DAC541-7B7A-43D3-8B79-37D633B846F1}">
                <asvg:svgBlip xmlns:asvg="http://schemas.microsoft.com/office/drawing/2016/SVG/main" r:embed="rId8"/>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BC8FC36-3E5B-4BDA-A71C-6D831E7479A6}">
      <dsp:nvSpPr>
        <dsp:cNvPr id="0" name=""/>
        <dsp:cNvSpPr/>
      </dsp:nvSpPr>
      <dsp:spPr>
        <a:xfrm>
          <a:off x="2684138" y="3437810"/>
          <a:ext cx="1583789" cy="86860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488950">
            <a:lnSpc>
              <a:spcPct val="100000"/>
            </a:lnSpc>
            <a:spcBef>
              <a:spcPct val="0"/>
            </a:spcBef>
            <a:spcAft>
              <a:spcPct val="35000"/>
            </a:spcAft>
            <a:buNone/>
          </a:pPr>
          <a:r>
            <a:rPr lang="fi-FI" sz="1100" kern="1200" dirty="0">
              <a:latin typeface="Arial" panose="020B0604020202020204" pitchFamily="34" charset="0"/>
              <a:cs typeface="Arial" panose="020B0604020202020204" pitchFamily="34" charset="0"/>
            </a:rPr>
            <a:t>Myrkytys- ja vieroitusoireet: päänsärky, oksentelu, vapina, pahoinvointi, rytmihäiriöt. Myös huimaus ja hikoilu voivat liittyä</a:t>
          </a:r>
          <a:r>
            <a:rPr lang="fi-FI" sz="1100" kern="1200" dirty="0"/>
            <a:t>.</a:t>
          </a:r>
          <a:br>
            <a:rPr lang="fi-FI" sz="1100" kern="1200" dirty="0"/>
          </a:br>
          <a:endParaRPr lang="en-US" sz="1100" kern="1200" dirty="0"/>
        </a:p>
      </dsp:txBody>
      <dsp:txXfrm>
        <a:off x="2684138" y="3437810"/>
        <a:ext cx="1583789" cy="868609"/>
      </dsp:txXfrm>
    </dsp:sp>
  </dsp:spTree>
</dsp:drawing>
</file>

<file path=ppt/diagrams/layout1.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2.xml><?xml version="1.0" encoding="utf-8"?>
<dgm:layoutDef xmlns:dgm="http://schemas.openxmlformats.org/drawingml/2006/diagram" xmlns:a="http://schemas.openxmlformats.org/drawingml/2006/main" uniqueId="urn:microsoft.com/office/officeart/2018/2/layout/IconLabelList">
  <dgm:title val="Icon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20"/>
          <dgm:constr type="w" for="ch" forName="sibTrans" refType="w" refFor="ch" refForName="compNode" fact="0.175"/>
          <dgm:constr type="sp" refType="w" refFor="ch" refForName="compNode" op="equ" fact="0.25"/>
          <dgm:constr type="primFontSz" for="des" ptType="node" op="equ" val="50"/>
          <dgm:constr type="h" for="des" forName="compNode" op="equ"/>
          <dgm:constr type="h" for="des" forName="textRect" op="equ"/>
        </dgm:constrLst>
      </dgm:if>
      <dgm:if name="Name5"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6"/>
          <dgm:constr type="h" for="des" forName="compNode" op="equ"/>
          <dgm:constr type="h" for="des" forName="textRect" op="equ"/>
        </dgm:constrLst>
      </dgm:if>
      <dgm:else name="Name6">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7" axis="ch" ptType="node">
      <dgm:layoutNode name="compNode">
        <dgm:alg type="composite"/>
        <dgm:shape xmlns:r="http://schemas.openxmlformats.org/officeDocument/2006/relationships" r:blip="">
          <dgm:adjLst/>
        </dgm:shape>
        <dgm:presOf axis="self"/>
        <dgm:constrLst>
          <dgm:constr type="w" for="ch" forName="iconRect" refType="w" fact="0.45"/>
          <dgm:constr type="h" for="ch" forName="iconRect" refType="w" refFor="ch" refForName="iconRect"/>
          <dgm:constr type="ctrX" for="ch" forName="iconRect" refType="w" fact="0.5"/>
          <dgm:constr type="t" for="ch" forName="iconRect"/>
          <dgm:constr type="h" for="ch" forName="spaceRect" refType="h" fact="0.15"/>
          <dgm:constr type="w" for="ch" forName="spaceRect" refType="w"/>
          <dgm:constr type="l" for="ch" forName="spaceRect"/>
          <dgm:constr type="t" for="ch" forName="spaceRect" refType="b" refFor="ch" refForName="icon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8"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i-FI"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1586ED7-E594-284A-BCB0-7DD2E0F5F816}" type="datetimeFigureOut">
              <a:rPr lang="fi-FI" smtClean="0"/>
              <a:t>25.9.2024</a:t>
            </a:fld>
            <a:endParaRPr lang="fi-FI"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i-FI"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fi-FI"/>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i-FI"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9D1C9AF-C8A2-E248-9C2D-AAFE8E0C60B5}" type="slidenum">
              <a:rPr lang="fi-FI" smtClean="0"/>
              <a:t>‹#›</a:t>
            </a:fld>
            <a:endParaRPr lang="fi-FI" dirty="0"/>
          </a:p>
        </p:txBody>
      </p:sp>
    </p:spTree>
    <p:extLst>
      <p:ext uri="{BB962C8B-B14F-4D97-AF65-F5344CB8AC3E}">
        <p14:creationId xmlns:p14="http://schemas.microsoft.com/office/powerpoint/2010/main" val="363093725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3" Type="http://schemas.openxmlformats.org/officeDocument/2006/relationships/hyperlink" Target="http://urn.fi/URN:ISBN:978-952-302-259-1" TargetMode="External"/><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3" Type="http://schemas.openxmlformats.org/officeDocument/2006/relationships/hyperlink" Target="https://paihdelinkki.fi/fi/tietopankki/tietoiskut/laakkeet" TargetMode="External"/><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3" Type="http://schemas.openxmlformats.org/officeDocument/2006/relationships/hyperlink" Target="https://fi.wikipedia.org/wiki/Imppaus" TargetMode="External"/><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3" Type="http://schemas.openxmlformats.org/officeDocument/2006/relationships/hyperlink" Target="https://dopinglinkki.fi/" TargetMode="External"/><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pPr lvl="0" fontAlgn="base"/>
            <a:r>
              <a:rPr lang="fi-FI" sz="1200" kern="1200" dirty="0">
                <a:solidFill>
                  <a:schemeClr val="tx1"/>
                </a:solidFill>
                <a:effectLst/>
                <a:latin typeface="+mn-lt"/>
                <a:ea typeface="+mn-ea"/>
                <a:cs typeface="Arial" panose="020B0604020202020204" pitchFamily="34" charset="0"/>
              </a:rPr>
              <a:t>Aloitus: tervetuloa, kouluttajien esittely, koulutusosion tavoitteet ja etäkoulutuksen käytännöt. (10 min)</a:t>
            </a:r>
          </a:p>
          <a:p>
            <a:pPr lvl="0" fontAlgn="base"/>
            <a:r>
              <a:rPr lang="fi-FI" sz="1200" kern="1200" dirty="0">
                <a:solidFill>
                  <a:schemeClr val="tx1"/>
                </a:solidFill>
                <a:effectLst/>
                <a:latin typeface="+mn-lt"/>
                <a:ea typeface="+mn-ea"/>
                <a:cs typeface="Arial" panose="020B0604020202020204" pitchFamily="34" charset="0"/>
              </a:rPr>
              <a:t>Luento: päihteet ja harjoitus: </a:t>
            </a:r>
            <a:r>
              <a:rPr lang="fi-FI" sz="1200" kern="1200" dirty="0" err="1">
                <a:solidFill>
                  <a:schemeClr val="tx1"/>
                </a:solidFill>
                <a:effectLst/>
                <a:latin typeface="+mn-lt"/>
                <a:ea typeface="+mn-ea"/>
                <a:cs typeface="Arial" panose="020B0604020202020204" pitchFamily="34" charset="0"/>
              </a:rPr>
              <a:t>Kahoot</a:t>
            </a:r>
            <a:r>
              <a:rPr lang="fi-FI" sz="1200" kern="1200" dirty="0">
                <a:solidFill>
                  <a:schemeClr val="tx1"/>
                </a:solidFill>
                <a:effectLst/>
                <a:latin typeface="+mn-lt"/>
                <a:ea typeface="+mn-ea"/>
                <a:cs typeface="Arial" panose="020B0604020202020204" pitchFamily="34" charset="0"/>
              </a:rPr>
              <a:t>-testi aineiden vaikutuksista ja käytön tunnistamisesta. (1 h 30 min)</a:t>
            </a:r>
            <a:br>
              <a:rPr lang="fi-FI" sz="1200" kern="1200" dirty="0">
                <a:solidFill>
                  <a:schemeClr val="tx1"/>
                </a:solidFill>
                <a:effectLst/>
                <a:latin typeface="+mn-lt"/>
                <a:ea typeface="+mn-ea"/>
                <a:cs typeface="Arial" panose="020B0604020202020204" pitchFamily="34" charset="0"/>
              </a:rPr>
            </a:br>
            <a:r>
              <a:rPr lang="fi-FI" sz="1200" kern="1200" dirty="0">
                <a:solidFill>
                  <a:schemeClr val="tx1"/>
                </a:solidFill>
                <a:effectLst/>
                <a:latin typeface="+mn-lt"/>
                <a:ea typeface="+mn-ea"/>
                <a:cs typeface="Arial" panose="020B0604020202020204" pitchFamily="34" charset="0"/>
              </a:rPr>
              <a:t>Tauko. (10 min)</a:t>
            </a:r>
          </a:p>
          <a:p>
            <a:pPr lvl="0" fontAlgn="base"/>
            <a:r>
              <a:rPr lang="fi-FI" sz="1200" kern="1200" dirty="0">
                <a:solidFill>
                  <a:schemeClr val="tx1"/>
                </a:solidFill>
                <a:effectLst/>
                <a:latin typeface="+mn-lt"/>
                <a:ea typeface="+mn-ea"/>
                <a:cs typeface="Arial" panose="020B0604020202020204" pitchFamily="34" charset="0"/>
              </a:rPr>
              <a:t>Luento: käyttökulttuurit (sis. videot) (45 min)</a:t>
            </a:r>
          </a:p>
          <a:p>
            <a:pPr lvl="0" fontAlgn="base"/>
            <a:r>
              <a:rPr lang="fi-FI" sz="1200" kern="1200" dirty="0">
                <a:solidFill>
                  <a:schemeClr val="tx1"/>
                </a:solidFill>
                <a:effectLst/>
                <a:latin typeface="+mn-lt"/>
                <a:ea typeface="+mn-ea"/>
                <a:cs typeface="Arial" panose="020B0604020202020204" pitchFamily="34" charset="0"/>
              </a:rPr>
              <a:t>Keskustelu: käyttökulttuurien vaikutus kohtaamiseen. (10 min)</a:t>
            </a:r>
          </a:p>
          <a:p>
            <a:pPr lvl="0" fontAlgn="base"/>
            <a:r>
              <a:rPr lang="fi-FI" sz="1200" kern="1200" dirty="0">
                <a:solidFill>
                  <a:schemeClr val="tx1"/>
                </a:solidFill>
                <a:effectLst/>
                <a:latin typeface="+mn-lt"/>
                <a:ea typeface="+mn-ea"/>
                <a:cs typeface="Arial" panose="020B0604020202020204" pitchFamily="34" charset="0"/>
              </a:rPr>
              <a:t>Päätössanat: Seuraavien osioiden markkinointi, miten pääsee päihdetyöhön mukaan, palaute (15 min)</a:t>
            </a:r>
          </a:p>
          <a:p>
            <a:pPr lvl="0" fontAlgn="base"/>
            <a:endParaRPr lang="fi-FI" sz="1200" kern="1200" dirty="0">
              <a:solidFill>
                <a:schemeClr val="tx1"/>
              </a:solidFill>
              <a:effectLst/>
              <a:latin typeface="+mn-lt"/>
              <a:ea typeface="+mn-ea"/>
              <a:cs typeface="Arial" panose="020B0604020202020204" pitchFamily="34" charset="0"/>
            </a:endParaRPr>
          </a:p>
          <a:p>
            <a:pPr lvl="0" fontAlgn="base"/>
            <a:r>
              <a:rPr lang="fi-FI" sz="1200" kern="1200" dirty="0">
                <a:solidFill>
                  <a:schemeClr val="tx1"/>
                </a:solidFill>
                <a:effectLst/>
                <a:latin typeface="+mn-lt"/>
                <a:ea typeface="+mn-ea"/>
                <a:cs typeface="Arial" panose="020B0604020202020204" pitchFamily="34" charset="0"/>
              </a:rPr>
              <a:t>HUOM. Kouluttajien on kerättävä tieto läsnäolleista! Pyydä kirjoittamaan nimi chattiin.</a:t>
            </a:r>
          </a:p>
          <a:p>
            <a:r>
              <a:rPr lang="fi-FI" sz="1200" kern="1200" dirty="0">
                <a:solidFill>
                  <a:schemeClr val="tx1"/>
                </a:solidFill>
                <a:effectLst/>
                <a:latin typeface="Times New Roman" pitchFamily="18" charset="0"/>
                <a:ea typeface="+mn-ea"/>
                <a:cs typeface="+mn-cs"/>
              </a:rPr>
              <a:t> </a:t>
            </a:r>
          </a:p>
          <a:p>
            <a:endParaRPr lang="fi-FI" dirty="0"/>
          </a:p>
        </p:txBody>
      </p:sp>
      <p:sp>
        <p:nvSpPr>
          <p:cNvPr id="4" name="Dian numeron paikkamerkki 3"/>
          <p:cNvSpPr>
            <a:spLocks noGrp="1"/>
          </p:cNvSpPr>
          <p:nvPr>
            <p:ph type="sldNum" sz="quarter" idx="5"/>
          </p:nvPr>
        </p:nvSpPr>
        <p:spPr/>
        <p:txBody>
          <a:bodyPr/>
          <a:lstStyle/>
          <a:p>
            <a:pPr>
              <a:defRPr/>
            </a:pPr>
            <a:fld id="{2058FD98-01F9-4C63-98B9-6AB697A811F6}" type="slidenum">
              <a:rPr lang="fi-FI" altLang="en-US" smtClean="0"/>
              <a:pPr>
                <a:defRPr/>
              </a:pPr>
              <a:t>1</a:t>
            </a:fld>
            <a:endParaRPr lang="fi-FI" altLang="en-US"/>
          </a:p>
        </p:txBody>
      </p:sp>
    </p:spTree>
    <p:extLst>
      <p:ext uri="{BB962C8B-B14F-4D97-AF65-F5344CB8AC3E}">
        <p14:creationId xmlns:p14="http://schemas.microsoft.com/office/powerpoint/2010/main" val="347599043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Dian kuvan paikkamerkki 1">
            <a:extLst>
              <a:ext uri="{FF2B5EF4-FFF2-40B4-BE49-F238E27FC236}">
                <a16:creationId xmlns:a16="http://schemas.microsoft.com/office/drawing/2014/main" id="{938EBFED-3153-4DE1-ABF3-38177FABCBA3}"/>
              </a:ext>
            </a:extLst>
          </p:cNvPr>
          <p:cNvSpPr>
            <a:spLocks noGrp="1" noRot="1" noChangeAspect="1" noChangeArrowheads="1" noTextEdit="1"/>
          </p:cNvSpPr>
          <p:nvPr>
            <p:ph type="sldImg"/>
          </p:nvPr>
        </p:nvSpPr>
        <p:spPr>
          <a:ln/>
        </p:spPr>
      </p:sp>
      <p:sp>
        <p:nvSpPr>
          <p:cNvPr id="22531" name="Huomautusten paikkamerkki 2">
            <a:extLst>
              <a:ext uri="{FF2B5EF4-FFF2-40B4-BE49-F238E27FC236}">
                <a16:creationId xmlns:a16="http://schemas.microsoft.com/office/drawing/2014/main" id="{005454BE-16EF-4C93-B2F8-21BB89E06357}"/>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fi-FI" altLang="en-US" dirty="0">
                <a:latin typeface="+mn-lt"/>
              </a:rPr>
              <a:t>Nuoret: alkoholi yhdistää liian aikaisin esim. mielihyväratoja ja jatkossa ne yhdistyvät vain alkoholin käytön aikana, eikä muulloin, kuten kuuluisi. Kannabiksen käyttö nuorena ennakoi tulevia mielenterveydellisiä häiriöitä.</a:t>
            </a:r>
          </a:p>
          <a:p>
            <a:r>
              <a:rPr lang="fi-FI" sz="1200" b="0" i="0" kern="1200" dirty="0">
                <a:solidFill>
                  <a:schemeClr val="tx1"/>
                </a:solidFill>
                <a:effectLst/>
                <a:latin typeface="+mn-lt"/>
                <a:ea typeface="+mn-ea"/>
                <a:cs typeface="+mn-cs"/>
              </a:rPr>
              <a:t>Huma­la­ha­kuinen juominen vau­rioittaa laaja-alai­sesti ai­vojen val­koisen ai­neen </a:t>
            </a:r>
            <a:r>
              <a:rPr lang="fi-FI" sz="1200" b="0" i="0" kern="1200" dirty="0" err="1">
                <a:solidFill>
                  <a:schemeClr val="tx1"/>
                </a:solidFill>
                <a:effectLst/>
                <a:latin typeface="+mn-lt"/>
                <a:ea typeface="+mn-ea"/>
                <a:cs typeface="+mn-cs"/>
              </a:rPr>
              <a:t>radas­toja</a:t>
            </a:r>
            <a:r>
              <a:rPr lang="fi-FI" sz="1200" b="0" i="0" kern="1200" dirty="0">
                <a:solidFill>
                  <a:schemeClr val="tx1"/>
                </a:solidFill>
                <a:effectLst/>
                <a:latin typeface="+mn-lt"/>
                <a:ea typeface="+mn-ea"/>
                <a:cs typeface="+mn-cs"/>
              </a:rPr>
              <a:t>. Muis­ti ja oppi­mis­kyky voi­vat hei­kentyä pysy­västi.</a:t>
            </a:r>
            <a:endParaRPr lang="fi-FI" altLang="en-US" dirty="0">
              <a:latin typeface="+mn-lt"/>
            </a:endParaRPr>
          </a:p>
        </p:txBody>
      </p:sp>
      <p:sp>
        <p:nvSpPr>
          <p:cNvPr id="22532" name="Dian numeron paikkamerkki 3">
            <a:extLst>
              <a:ext uri="{FF2B5EF4-FFF2-40B4-BE49-F238E27FC236}">
                <a16:creationId xmlns:a16="http://schemas.microsoft.com/office/drawing/2014/main" id="{864143B3-D1B8-4FB4-9F88-B58B06806297}"/>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1C9CA6B6-FD0D-4DEC-9CB2-172D20E8C8CD}" type="slidenum">
              <a:rPr lang="fi-FI" altLang="en-US" smtClean="0"/>
              <a:pPr>
                <a:spcBef>
                  <a:spcPct val="0"/>
                </a:spcBef>
              </a:pPr>
              <a:t>11</a:t>
            </a:fld>
            <a:endParaRPr lang="fi-FI" altLang="en-US"/>
          </a:p>
        </p:txBody>
      </p:sp>
    </p:spTree>
    <p:extLst>
      <p:ext uri="{BB962C8B-B14F-4D97-AF65-F5344CB8AC3E}">
        <p14:creationId xmlns:p14="http://schemas.microsoft.com/office/powerpoint/2010/main" val="98267884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pPr eaLnBrk="1" hangingPunct="1"/>
            <a:r>
              <a:rPr lang="fi-FI" altLang="en-US" sz="1200" dirty="0">
                <a:latin typeface="+mn-lt"/>
              </a:rPr>
              <a:t>Ikääntyessä kehon nestemäärä, sairaudet, lääkitykset yms. vaikuttavat alkoholin vaikutuksiin.</a:t>
            </a:r>
          </a:p>
          <a:p>
            <a:r>
              <a:rPr lang="fi-FI" altLang="en-US" dirty="0">
                <a:latin typeface="+mn-lt"/>
              </a:rPr>
              <a:t>Seniorit: 1944 65-vuotiaita ja yli oli 250 000.</a:t>
            </a:r>
          </a:p>
          <a:p>
            <a:r>
              <a:rPr lang="fi-FI" altLang="en-US" dirty="0">
                <a:latin typeface="+mn-lt"/>
              </a:rPr>
              <a:t>Yli 65-vuotiaita 31.12.2019  yhteensä </a:t>
            </a:r>
            <a:r>
              <a:rPr lang="fi-FI" sz="1200" b="0" i="0" kern="1200" dirty="0">
                <a:solidFill>
                  <a:schemeClr val="tx1"/>
                </a:solidFill>
                <a:effectLst/>
                <a:latin typeface="+mn-lt"/>
                <a:ea typeface="+mn-ea"/>
                <a:cs typeface="+mn-cs"/>
              </a:rPr>
              <a:t>1 231 274 </a:t>
            </a:r>
            <a:r>
              <a:rPr lang="fi-FI" altLang="en-US" dirty="0">
                <a:latin typeface="+mn-lt"/>
              </a:rPr>
              <a:t>hlöä. Kertoo kasvunmäärästä</a:t>
            </a:r>
            <a:endParaRPr lang="en-US" altLang="en-US" dirty="0">
              <a:latin typeface="+mn-lt"/>
            </a:endParaRPr>
          </a:p>
          <a:p>
            <a:pPr eaLnBrk="1" hangingPunct="1"/>
            <a:r>
              <a:rPr lang="fi-FI" altLang="en-US" sz="1200" dirty="0">
                <a:latin typeface="+mn-lt"/>
              </a:rPr>
              <a:t>https://www.ikaantyneidenpaihdetyo.fi/tietoa/ikaantyminen-ja-paihteet/ikaantyneiden-alkoholinkayttotavat</a:t>
            </a:r>
          </a:p>
        </p:txBody>
      </p:sp>
      <p:sp>
        <p:nvSpPr>
          <p:cNvPr id="4" name="Dian numeron paikkamerkki 3"/>
          <p:cNvSpPr>
            <a:spLocks noGrp="1"/>
          </p:cNvSpPr>
          <p:nvPr>
            <p:ph type="sldNum" sz="quarter" idx="5"/>
          </p:nvPr>
        </p:nvSpPr>
        <p:spPr/>
        <p:txBody>
          <a:bodyPr/>
          <a:lstStyle/>
          <a:p>
            <a:pPr>
              <a:defRPr/>
            </a:pPr>
            <a:fld id="{2058FD98-01F9-4C63-98B9-6AB697A811F6}" type="slidenum">
              <a:rPr lang="fi-FI" altLang="en-US" smtClean="0"/>
              <a:pPr>
                <a:defRPr/>
              </a:pPr>
              <a:t>12</a:t>
            </a:fld>
            <a:endParaRPr lang="fi-FI" altLang="en-US"/>
          </a:p>
        </p:txBody>
      </p:sp>
    </p:spTree>
    <p:extLst>
      <p:ext uri="{BB962C8B-B14F-4D97-AF65-F5344CB8AC3E}">
        <p14:creationId xmlns:p14="http://schemas.microsoft.com/office/powerpoint/2010/main" val="184436897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7">
            <a:extLst>
              <a:ext uri="{FF2B5EF4-FFF2-40B4-BE49-F238E27FC236}">
                <a16:creationId xmlns:a16="http://schemas.microsoft.com/office/drawing/2014/main" id="{A4FC8BC2-CB21-4224-A62F-405F4C0FD752}"/>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9163">
              <a:spcBef>
                <a:spcPct val="30000"/>
              </a:spcBef>
              <a:defRPr sz="1200">
                <a:solidFill>
                  <a:schemeClr val="tx1"/>
                </a:solidFill>
                <a:latin typeface="Times New Roman" panose="02020603050405020304" pitchFamily="18" charset="0"/>
              </a:defRPr>
            </a:lvl1pPr>
            <a:lvl2pPr marL="742950" indent="-285750" defTabSz="919163">
              <a:spcBef>
                <a:spcPct val="30000"/>
              </a:spcBef>
              <a:defRPr sz="1200">
                <a:solidFill>
                  <a:schemeClr val="tx1"/>
                </a:solidFill>
                <a:latin typeface="Times New Roman" panose="02020603050405020304" pitchFamily="18" charset="0"/>
              </a:defRPr>
            </a:lvl2pPr>
            <a:lvl3pPr marL="1143000" indent="-228600" defTabSz="919163">
              <a:spcBef>
                <a:spcPct val="30000"/>
              </a:spcBef>
              <a:defRPr sz="1200">
                <a:solidFill>
                  <a:schemeClr val="tx1"/>
                </a:solidFill>
                <a:latin typeface="Times New Roman" panose="02020603050405020304" pitchFamily="18" charset="0"/>
              </a:defRPr>
            </a:lvl3pPr>
            <a:lvl4pPr marL="1600200" indent="-228600" defTabSz="919163">
              <a:spcBef>
                <a:spcPct val="30000"/>
              </a:spcBef>
              <a:defRPr sz="1200">
                <a:solidFill>
                  <a:schemeClr val="tx1"/>
                </a:solidFill>
                <a:latin typeface="Times New Roman" panose="02020603050405020304" pitchFamily="18" charset="0"/>
              </a:defRPr>
            </a:lvl4pPr>
            <a:lvl5pPr marL="2057400" indent="-228600" defTabSz="919163">
              <a:spcBef>
                <a:spcPct val="30000"/>
              </a:spcBef>
              <a:defRPr sz="1200">
                <a:solidFill>
                  <a:schemeClr val="tx1"/>
                </a:solidFill>
                <a:latin typeface="Times New Roman" panose="02020603050405020304" pitchFamily="18" charset="0"/>
              </a:defRPr>
            </a:lvl5pPr>
            <a:lvl6pPr marL="2514600" indent="-228600" defTabSz="919163"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19163"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19163"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19163"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4652B069-0EB8-478B-8D78-A5DFD2B06DDF}" type="slidenum">
              <a:rPr lang="fi-FI" altLang="en-US" smtClean="0"/>
              <a:pPr>
                <a:spcBef>
                  <a:spcPct val="0"/>
                </a:spcBef>
              </a:pPr>
              <a:t>13</a:t>
            </a:fld>
            <a:endParaRPr lang="fi-FI" altLang="en-US"/>
          </a:p>
        </p:txBody>
      </p:sp>
      <p:sp>
        <p:nvSpPr>
          <p:cNvPr id="14339" name="Rectangle 2">
            <a:extLst>
              <a:ext uri="{FF2B5EF4-FFF2-40B4-BE49-F238E27FC236}">
                <a16:creationId xmlns:a16="http://schemas.microsoft.com/office/drawing/2014/main" id="{AFABD6F8-4F05-4DB5-9515-5A3A926A3FE1}"/>
              </a:ext>
            </a:extLst>
          </p:cNvPr>
          <p:cNvSpPr>
            <a:spLocks noGrp="1" noRot="1" noChangeAspect="1" noChangeArrowheads="1" noTextEdit="1"/>
          </p:cNvSpPr>
          <p:nvPr>
            <p:ph type="sldImg"/>
          </p:nvPr>
        </p:nvSpPr>
        <p:spPr>
          <a:ln/>
        </p:spPr>
      </p:sp>
      <p:sp>
        <p:nvSpPr>
          <p:cNvPr id="14340" name="Rectangle 3">
            <a:extLst>
              <a:ext uri="{FF2B5EF4-FFF2-40B4-BE49-F238E27FC236}">
                <a16:creationId xmlns:a16="http://schemas.microsoft.com/office/drawing/2014/main" id="{4A3E1671-D5E8-469F-A8F6-3BEFAAFB8AB6}"/>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fi-FI" altLang="en-US" sz="1400" dirty="0"/>
              <a:t>Riskirajat: http://www.kaypahoito.fi/web/kh/suositukset/suositus?id=hoi50012 cl28</a:t>
            </a:r>
          </a:p>
          <a:p>
            <a:pPr eaLnBrk="1" hangingPunct="1"/>
            <a:endParaRPr lang="fi-FI" altLang="en-US" sz="1400" dirty="0"/>
          </a:p>
          <a:p>
            <a:pPr eaLnBrk="1" hangingPunct="1"/>
            <a:r>
              <a:rPr lang="fi-FI" altLang="en-US" sz="1400" dirty="0"/>
              <a:t>Alkoholiin liittyy yhä kaksinaismoralismia. Toisaalta pidetään ilopilaajana, kun ei pikkujouluissa juo, mutta jos aamulla tulee töihin krapulaisena tai putki jää pidemmäksi, pidetään sitä epäsopivana. Viesti on epäselvä erityisesti nuorille ja vaikea päihderiippuvaisille. Jokainen voi miettiä, millaista kulttuuria levittää…</a:t>
            </a:r>
          </a:p>
          <a:p>
            <a:pPr eaLnBrk="1" hangingPunct="1"/>
            <a:endParaRPr lang="fi-FI" altLang="en-US" sz="1400" dirty="0"/>
          </a:p>
          <a:p>
            <a:pPr eaLnBrk="1" hangingPunct="1"/>
            <a:r>
              <a:rPr lang="fi-FI" altLang="en-US" sz="1400" dirty="0"/>
              <a:t>Nuorten päihdemittarina käytetään ADSUME –mittaria: https://thl.fi/documents/605763/1475727/adsume_nuorten_paihdemittari_ja_toimintakaavio.pdf/ea421b8a-eb74-497d-9dd5-6b1aa56a92d6</a:t>
            </a:r>
          </a:p>
          <a:p>
            <a:pPr eaLnBrk="1" hangingPunct="1"/>
            <a:endParaRPr lang="fi-FI" altLang="en-US" sz="1400"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r>
              <a:rPr lang="fi-FI" b="1" dirty="0"/>
              <a:t>Kannabiksen voi toteuttaa kahdella tavalla. Näyttämällä dian nro 16, jossa video, ja dian 18 ja siitä eteenpäin. </a:t>
            </a:r>
          </a:p>
          <a:p>
            <a:r>
              <a:rPr lang="fi-FI" b="1" dirty="0"/>
              <a:t>Tai</a:t>
            </a:r>
          </a:p>
          <a:p>
            <a:r>
              <a:rPr lang="fi-FI" b="1" dirty="0"/>
              <a:t>Jätä pois eli piilota diat 16 ja 17 ja etene muiden diojen osalta itse kertoen.</a:t>
            </a:r>
          </a:p>
          <a:p>
            <a:endParaRPr lang="fi-FI" dirty="0"/>
          </a:p>
          <a:p>
            <a:r>
              <a:rPr lang="fi-FI" dirty="0"/>
              <a:t>(Taustatietoa:</a:t>
            </a:r>
          </a:p>
          <a:p>
            <a:r>
              <a:rPr lang="fi-FI" dirty="0"/>
              <a:t>1 gramma 5-30€ (hintaan vaikuttavat monet tekijät), katukauppa noin 20€/g • Grammasta noin 3-5 käyttöannosta alkuvaiheessa.)</a:t>
            </a:r>
          </a:p>
        </p:txBody>
      </p:sp>
      <p:sp>
        <p:nvSpPr>
          <p:cNvPr id="4" name="Dian numeron paikkamerkki 3"/>
          <p:cNvSpPr>
            <a:spLocks noGrp="1"/>
          </p:cNvSpPr>
          <p:nvPr>
            <p:ph type="sldNum" sz="quarter" idx="5"/>
          </p:nvPr>
        </p:nvSpPr>
        <p:spPr/>
        <p:txBody>
          <a:bodyPr/>
          <a:lstStyle/>
          <a:p>
            <a:pPr>
              <a:defRPr/>
            </a:pPr>
            <a:fld id="{2058FD98-01F9-4C63-98B9-6AB697A811F6}" type="slidenum">
              <a:rPr lang="fi-FI" altLang="en-US" smtClean="0"/>
              <a:pPr>
                <a:defRPr/>
              </a:pPr>
              <a:t>14</a:t>
            </a:fld>
            <a:endParaRPr lang="fi-FI" altLang="en-US"/>
          </a:p>
        </p:txBody>
      </p:sp>
    </p:spTree>
    <p:extLst>
      <p:ext uri="{BB962C8B-B14F-4D97-AF65-F5344CB8AC3E}">
        <p14:creationId xmlns:p14="http://schemas.microsoft.com/office/powerpoint/2010/main" val="148464675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r>
              <a:rPr lang="fi-FI" b="1" dirty="0"/>
              <a:t>Jos katsotte videon, hyppää diaan 18.</a:t>
            </a:r>
          </a:p>
          <a:p>
            <a:r>
              <a:rPr lang="fi-FI" sz="2000" b="1" dirty="0"/>
              <a:t>HUOM! </a:t>
            </a:r>
            <a:r>
              <a:rPr lang="fi-FI" sz="2000" dirty="0">
                <a:solidFill>
                  <a:srgbClr val="FF0000"/>
                </a:solidFill>
              </a:rPr>
              <a:t>Videossa virheellistä punaisen ristin käyttöä!!!</a:t>
            </a:r>
            <a:r>
              <a:rPr lang="fi-FI" sz="2000" dirty="0"/>
              <a:t> </a:t>
            </a:r>
            <a:r>
              <a:rPr lang="fi-FI" sz="2000" dirty="0">
                <a:sym typeface="Wingdings" panose="05000000000000000000" pitchFamily="2" charset="2"/>
              </a:rPr>
              <a:t> (Olisi hyvä mainita)</a:t>
            </a:r>
            <a:endParaRPr lang="fi-FI" sz="2000" dirty="0"/>
          </a:p>
        </p:txBody>
      </p:sp>
      <p:sp>
        <p:nvSpPr>
          <p:cNvPr id="4" name="Dian numeron paikkamerkki 3"/>
          <p:cNvSpPr>
            <a:spLocks noGrp="1"/>
          </p:cNvSpPr>
          <p:nvPr>
            <p:ph type="sldNum" sz="quarter" idx="5"/>
          </p:nvPr>
        </p:nvSpPr>
        <p:spPr/>
        <p:txBody>
          <a:bodyPr/>
          <a:lstStyle/>
          <a:p>
            <a:pPr>
              <a:defRPr/>
            </a:pPr>
            <a:fld id="{2058FD98-01F9-4C63-98B9-6AB697A811F6}" type="slidenum">
              <a:rPr lang="fi-FI" altLang="en-US" smtClean="0"/>
              <a:pPr>
                <a:defRPr/>
              </a:pPr>
              <a:t>15</a:t>
            </a:fld>
            <a:endParaRPr lang="fi-FI" altLang="en-US"/>
          </a:p>
        </p:txBody>
      </p:sp>
    </p:spTree>
    <p:extLst>
      <p:ext uri="{BB962C8B-B14F-4D97-AF65-F5344CB8AC3E}">
        <p14:creationId xmlns:p14="http://schemas.microsoft.com/office/powerpoint/2010/main" val="68521832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r>
              <a:rPr lang="fi-FI" dirty="0"/>
              <a:t>Suomessa myydään CBD öljyä, jonka jotkut kokevat auttavan esim. kipuihin. Tuotteen ei pitäisi sisältää </a:t>
            </a:r>
            <a:r>
              <a:rPr lang="fi-FI" dirty="0" err="1"/>
              <a:t>THC:tä</a:t>
            </a:r>
            <a:r>
              <a:rPr lang="fi-FI" dirty="0"/>
              <a:t>.</a:t>
            </a:r>
          </a:p>
          <a:p>
            <a:r>
              <a:rPr lang="fi-FI" dirty="0"/>
              <a:t>Hamppu itsessään on hyvä tuote ja sisältää esim. kaikki aminohapot ja on hyvä ravintolisä. Myöskään siinä ei ole </a:t>
            </a:r>
            <a:r>
              <a:rPr lang="fi-FI" dirty="0" err="1"/>
              <a:t>THC:tä</a:t>
            </a:r>
            <a:r>
              <a:rPr lang="fi-FI" dirty="0"/>
              <a:t>. (Mutta nuori, joka kantaa kannabis lehden kuvia harvoin kannattaa kuituhamppua….)</a:t>
            </a:r>
          </a:p>
          <a:p>
            <a:r>
              <a:rPr lang="fi-FI" dirty="0"/>
              <a:t>Kotikasvatus ei ole itsehoitoa, vaikka henkilö niin haluaisi sen mieltää. Hoitoa on terveydenhuollon määräämä hoito.</a:t>
            </a:r>
          </a:p>
          <a:p>
            <a:r>
              <a:rPr lang="fi-FI" dirty="0"/>
              <a:t>Synteettisiä satoja, </a:t>
            </a:r>
            <a:r>
              <a:rPr lang="fi-FI" dirty="0" err="1"/>
              <a:t>esim</a:t>
            </a:r>
            <a:r>
              <a:rPr lang="fi-FI" dirty="0"/>
              <a:t>: ADB-CHMINACA, CU-MYL-4CN-BINACA, 5F-AKB-48 eli 5F-APINACA ja 5FUR-144 eli XLR-11 muutettu jo laittomiksi huumausaineiksi psykoaktiivisten muuntoaineiden listalta.</a:t>
            </a:r>
          </a:p>
          <a:p>
            <a:endParaRPr lang="fi-FI" dirty="0"/>
          </a:p>
          <a:p>
            <a:r>
              <a:rPr lang="fi-FI" dirty="0"/>
              <a:t>Kouluttajalle: Pidättäydy näissä tiedoissa ja älä jaa omia mielipiteitä kannabis-aiheesta, sillä mielipiteesi voidaan tulkita SPR:n kannaksi. </a:t>
            </a:r>
          </a:p>
        </p:txBody>
      </p:sp>
      <p:sp>
        <p:nvSpPr>
          <p:cNvPr id="4" name="Dian numeron paikkamerkki 3"/>
          <p:cNvSpPr>
            <a:spLocks noGrp="1"/>
          </p:cNvSpPr>
          <p:nvPr>
            <p:ph type="sldNum" sz="quarter" idx="5"/>
          </p:nvPr>
        </p:nvSpPr>
        <p:spPr/>
        <p:txBody>
          <a:bodyPr/>
          <a:lstStyle/>
          <a:p>
            <a:pPr>
              <a:defRPr/>
            </a:pPr>
            <a:fld id="{2058FD98-01F9-4C63-98B9-6AB697A811F6}" type="slidenum">
              <a:rPr lang="fi-FI" altLang="en-US" smtClean="0"/>
              <a:pPr>
                <a:defRPr/>
              </a:pPr>
              <a:t>16</a:t>
            </a:fld>
            <a:endParaRPr lang="fi-FI" altLang="en-US"/>
          </a:p>
        </p:txBody>
      </p:sp>
    </p:spTree>
    <p:extLst>
      <p:ext uri="{BB962C8B-B14F-4D97-AF65-F5344CB8AC3E}">
        <p14:creationId xmlns:p14="http://schemas.microsoft.com/office/powerpoint/2010/main" val="121026268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r>
              <a:rPr lang="fi-FI" dirty="0"/>
              <a:t>Suuret yksilölliset erot vaikutuksissa.</a:t>
            </a:r>
          </a:p>
          <a:p>
            <a:endParaRPr lang="fi-FI" dirty="0"/>
          </a:p>
        </p:txBody>
      </p:sp>
      <p:sp>
        <p:nvSpPr>
          <p:cNvPr id="4" name="Dian numeron paikkamerkki 3"/>
          <p:cNvSpPr>
            <a:spLocks noGrp="1"/>
          </p:cNvSpPr>
          <p:nvPr>
            <p:ph type="sldNum" sz="quarter" idx="10"/>
          </p:nvPr>
        </p:nvSpPr>
        <p:spPr/>
        <p:txBody>
          <a:bodyPr/>
          <a:lstStyle/>
          <a:p>
            <a:fld id="{0B5EFAB5-2B24-43F0-B126-3CFD7AE15391}" type="slidenum">
              <a:rPr lang="fi-FI" smtClean="0"/>
              <a:pPr/>
              <a:t>17</a:t>
            </a:fld>
            <a:endParaRPr lang="fi-FI"/>
          </a:p>
        </p:txBody>
      </p:sp>
    </p:spTree>
    <p:extLst>
      <p:ext uri="{BB962C8B-B14F-4D97-AF65-F5344CB8AC3E}">
        <p14:creationId xmlns:p14="http://schemas.microsoft.com/office/powerpoint/2010/main" val="385177474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r>
              <a:rPr lang="fi-FI" b="1" dirty="0"/>
              <a:t>Käytä tämä dia, jos katsotte videon </a:t>
            </a:r>
            <a:r>
              <a:rPr lang="fi-FI" b="1" dirty="0" err="1"/>
              <a:t>youtubesta</a:t>
            </a:r>
            <a:r>
              <a:rPr lang="fi-FI" b="1" dirty="0"/>
              <a:t>.</a:t>
            </a:r>
            <a:br>
              <a:rPr lang="fi-FI" b="1" dirty="0"/>
            </a:br>
            <a:r>
              <a:rPr lang="fi-FI" b="1" dirty="0"/>
              <a:t>Jos käyt itse diat läpi, piilota tämä.</a:t>
            </a:r>
          </a:p>
          <a:p>
            <a:endParaRPr lang="fi-FI" dirty="0"/>
          </a:p>
          <a:p>
            <a:r>
              <a:rPr lang="fi-FI" dirty="0"/>
              <a:t>Suomessa myydään CBD öljyä, jonka jotkut kokevat auttavan esim. kipuihin. Tuotteen ei pitäisi sisältää </a:t>
            </a:r>
            <a:r>
              <a:rPr lang="fi-FI" dirty="0" err="1"/>
              <a:t>THC:tä</a:t>
            </a:r>
            <a:r>
              <a:rPr lang="fi-FI" dirty="0"/>
              <a:t>.</a:t>
            </a:r>
          </a:p>
          <a:p>
            <a:r>
              <a:rPr lang="fi-FI" dirty="0"/>
              <a:t>Hamppu itsessään on hyvä tuote ja sisältää esim. kaikki aminohapot ja on hyvä ravintolisä. Myöskään siinä ei ole </a:t>
            </a:r>
            <a:r>
              <a:rPr lang="fi-FI" dirty="0" err="1"/>
              <a:t>THC:tä</a:t>
            </a:r>
            <a:r>
              <a:rPr lang="fi-FI" dirty="0"/>
              <a:t>. (Mutta nuori, joka kantaa kannabis lehden kuvia harvoin kannattaa kuituhamppua….)</a:t>
            </a:r>
          </a:p>
          <a:p>
            <a:r>
              <a:rPr lang="fi-FI" dirty="0"/>
              <a:t>Kotikasvatus ei ole itsehoitoa, vaikka henkilö niin haluaisi sen mieltää. Hoitoa on terveydenhuollon määräämä hoito.</a:t>
            </a:r>
          </a:p>
          <a:p>
            <a:r>
              <a:rPr lang="fi-FI" dirty="0"/>
              <a:t>Synteettisiä satoja, </a:t>
            </a:r>
            <a:r>
              <a:rPr lang="fi-FI" dirty="0" err="1"/>
              <a:t>esim</a:t>
            </a:r>
            <a:r>
              <a:rPr lang="fi-FI" dirty="0"/>
              <a:t>: ADB-CHMINACA, CU-MYL-4CN-BINACA, 5F-AKB-48 eli 5F-APINACA ja 5FUR-144 eli XLR-11 muutettu jo laittomiksi huumausaineiksi psykoaktiivisten muuntoaineiden listalta.</a:t>
            </a:r>
          </a:p>
          <a:p>
            <a:endParaRPr lang="fi-FI" dirty="0"/>
          </a:p>
          <a:p>
            <a:r>
              <a:rPr lang="fi-FI" dirty="0"/>
              <a:t>Kouluttajalle: Pidättäydy näissä tiedoissa ja älä jaa omia mielipiteitä kannabis-aiheesta, sillä mielipiteesi voidaan tulkita SPR:n kannaksi. </a:t>
            </a:r>
          </a:p>
          <a:p>
            <a:endParaRPr lang="fi-FI" dirty="0"/>
          </a:p>
        </p:txBody>
      </p:sp>
      <p:sp>
        <p:nvSpPr>
          <p:cNvPr id="4" name="Dian numeron paikkamerkki 3"/>
          <p:cNvSpPr>
            <a:spLocks noGrp="1"/>
          </p:cNvSpPr>
          <p:nvPr>
            <p:ph type="sldNum" sz="quarter" idx="5"/>
          </p:nvPr>
        </p:nvSpPr>
        <p:spPr/>
        <p:txBody>
          <a:bodyPr/>
          <a:lstStyle/>
          <a:p>
            <a:pPr>
              <a:defRPr/>
            </a:pPr>
            <a:fld id="{2058FD98-01F9-4C63-98B9-6AB697A811F6}" type="slidenum">
              <a:rPr lang="fi-FI" altLang="en-US" smtClean="0"/>
              <a:pPr>
                <a:defRPr/>
              </a:pPr>
              <a:t>18</a:t>
            </a:fld>
            <a:endParaRPr lang="fi-FI" altLang="en-US"/>
          </a:p>
        </p:txBody>
      </p:sp>
    </p:spTree>
    <p:extLst>
      <p:ext uri="{BB962C8B-B14F-4D97-AF65-F5344CB8AC3E}">
        <p14:creationId xmlns:p14="http://schemas.microsoft.com/office/powerpoint/2010/main" val="201174656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r>
              <a:rPr lang="fi-FI" dirty="0"/>
              <a:t>Tutun ihmisen käytöksessä huomaa usein päihtyneenä eron. Vieraasta ihmisestä muutosta ei välttämättä huomaa. Tosin tutussa muutokset usein tapahtuvat hitaasti, joten läheltä seuraava ei välttämättä heti niitä huomaa.</a:t>
            </a:r>
          </a:p>
          <a:p>
            <a:endParaRPr lang="fi-FI" dirty="0"/>
          </a:p>
        </p:txBody>
      </p:sp>
      <p:sp>
        <p:nvSpPr>
          <p:cNvPr id="4" name="Dian numeron paikkamerkki 3"/>
          <p:cNvSpPr>
            <a:spLocks noGrp="1"/>
          </p:cNvSpPr>
          <p:nvPr>
            <p:ph type="sldNum" sz="quarter" idx="5"/>
          </p:nvPr>
        </p:nvSpPr>
        <p:spPr/>
        <p:txBody>
          <a:bodyPr/>
          <a:lstStyle/>
          <a:p>
            <a:pPr>
              <a:defRPr/>
            </a:pPr>
            <a:fld id="{2058FD98-01F9-4C63-98B9-6AB697A811F6}" type="slidenum">
              <a:rPr lang="fi-FI" altLang="en-US" smtClean="0"/>
              <a:pPr>
                <a:defRPr/>
              </a:pPr>
              <a:t>19</a:t>
            </a:fld>
            <a:endParaRPr lang="fi-FI" altLang="en-US"/>
          </a:p>
        </p:txBody>
      </p:sp>
    </p:spTree>
    <p:extLst>
      <p:ext uri="{BB962C8B-B14F-4D97-AF65-F5344CB8AC3E}">
        <p14:creationId xmlns:p14="http://schemas.microsoft.com/office/powerpoint/2010/main" val="165395458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Slide Image Placeholder 1">
            <a:extLst>
              <a:ext uri="{FF2B5EF4-FFF2-40B4-BE49-F238E27FC236}">
                <a16:creationId xmlns:a16="http://schemas.microsoft.com/office/drawing/2014/main" id="{CEF029CF-A351-4ECA-A24E-6B75AC182D6F}"/>
              </a:ext>
            </a:extLst>
          </p:cNvPr>
          <p:cNvSpPr>
            <a:spLocks noGrp="1" noRot="1" noChangeAspect="1" noChangeArrowheads="1" noTextEdit="1"/>
          </p:cNvSpPr>
          <p:nvPr>
            <p:ph type="sldImg"/>
          </p:nvPr>
        </p:nvSpPr>
        <p:spPr>
          <a:ln/>
        </p:spPr>
      </p:sp>
      <p:sp>
        <p:nvSpPr>
          <p:cNvPr id="18435" name="Notes Placeholder 2">
            <a:extLst>
              <a:ext uri="{FF2B5EF4-FFF2-40B4-BE49-F238E27FC236}">
                <a16:creationId xmlns:a16="http://schemas.microsoft.com/office/drawing/2014/main" id="{84A9AF77-94B1-474D-8C44-8A7A7D197F25}"/>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fi-FI" altLang="en-US" sz="1400" dirty="0">
                <a:latin typeface="+mn-lt"/>
              </a:rPr>
              <a:t>Tutkimusten ongelmia: pelkkiä pilvenpolttajia hyvin vähän. Eli muut aineet sotkevat tuloksia, mutta kertoo, että polttajat usein käyttävät muutakin.</a:t>
            </a:r>
          </a:p>
          <a:p>
            <a:r>
              <a:rPr lang="fi-FI" altLang="en-US" sz="1400" dirty="0">
                <a:latin typeface="+mn-lt"/>
              </a:rPr>
              <a:t>THC pitoisuus vaihtelee eli standardoitua tutkimusta vaikea tehdä. Kannabis tutkimus on hyvin alkuvaiheissa. </a:t>
            </a:r>
          </a:p>
          <a:p>
            <a:r>
              <a:rPr lang="fi-FI" altLang="en-US" sz="1400" dirty="0">
                <a:latin typeface="+mn-lt"/>
              </a:rPr>
              <a:t>Vahva näyttö on nuoruusiän kannabiksen käytön yhteydestä myöhempiin psyykkisiin ongelmiin ja riippuvuuteen.</a:t>
            </a:r>
          </a:p>
          <a:p>
            <a:r>
              <a:rPr lang="fi-FI" altLang="en-US" sz="1400" dirty="0">
                <a:latin typeface="+mn-lt"/>
              </a:rPr>
              <a:t>Akuuttikannabispsykoosin saaneista lähes 50 %:lla tullaan toteamaan myös skitsofrenia.</a:t>
            </a:r>
          </a:p>
          <a:p>
            <a:r>
              <a:rPr lang="fi-FI" altLang="en-US" sz="1400" dirty="0">
                <a:latin typeface="+mn-lt"/>
              </a:rPr>
              <a:t>Syrjäyttäviä rangaistuksia; koulusta / työstä erottaminen, ajokortin menettäminen satunnaisesti jopa kerran käytön jälkeen (ratsia 2 </a:t>
            </a:r>
            <a:r>
              <a:rPr lang="fi-FI" altLang="en-US" sz="1400" dirty="0" err="1">
                <a:latin typeface="+mn-lt"/>
              </a:rPr>
              <a:t>vkoa</a:t>
            </a:r>
            <a:r>
              <a:rPr lang="fi-FI" altLang="en-US" sz="1400" dirty="0">
                <a:latin typeface="+mn-lt"/>
              </a:rPr>
              <a:t> käytöstä ja käyttö näkyy vielä…), joihinkin ammatteihin käyttörikos merkinnälläkin on merkitystä (EI kuitenkaan esim. päiväkotityöskentelyyn tms., sillä käyttörikos ei näy rikosrekisteriotteessa). Nämä riskit kannattaa huomioida ennen kokeiluja, ovat ne oikein tai ei.</a:t>
            </a:r>
          </a:p>
          <a:p>
            <a:r>
              <a:rPr lang="fi-FI" altLang="en-US" sz="1400" dirty="0">
                <a:latin typeface="+mn-lt"/>
              </a:rPr>
              <a:t>Vertailu alkoholiin? Toinen huono aine ei liity toisen laillistamiseen mitenkään. Alkoholi poistuu kehosta nopeasti, kannabis ei, joten tekee tuhoja huomattavasti pidempään. Huumetestien vaikutus tulevaisuuteen… Onko parempi hypätä 9 vai 7 kerroksen parvekkeelta tasoista keskustelua…</a:t>
            </a:r>
          </a:p>
          <a:p>
            <a:r>
              <a:rPr lang="fi-FI" altLang="en-US" sz="1400" dirty="0">
                <a:latin typeface="+mn-lt"/>
              </a:rPr>
              <a:t>Noin 300 henkilöä käyttää lääkekannabista. Suomessa pääosin </a:t>
            </a:r>
            <a:r>
              <a:rPr lang="fi-FI" altLang="en-US" sz="1400" dirty="0" err="1">
                <a:latin typeface="+mn-lt"/>
              </a:rPr>
              <a:t>Sativex</a:t>
            </a:r>
            <a:r>
              <a:rPr lang="fi-FI" altLang="en-US" sz="1400" dirty="0">
                <a:latin typeface="+mn-lt"/>
              </a:rPr>
              <a:t>- nimisenä suusumutteena (hyvin kallis). Myös </a:t>
            </a:r>
            <a:r>
              <a:rPr lang="fi-FI" altLang="en-US" sz="1400" dirty="0" err="1">
                <a:latin typeface="+mn-lt"/>
              </a:rPr>
              <a:t>vaporisaattorissa</a:t>
            </a:r>
            <a:r>
              <a:rPr lang="fi-FI" altLang="en-US" sz="1400" dirty="0">
                <a:latin typeface="+mn-lt"/>
              </a:rPr>
              <a:t> käytettäviä lääkeaineita on ja Valvira voi myöntää kasvatusluvan.</a:t>
            </a:r>
          </a:p>
          <a:p>
            <a:pPr eaLnBrk="1" hangingPunct="1"/>
            <a:r>
              <a:rPr lang="fi-FI" altLang="en-US" sz="1400" dirty="0">
                <a:latin typeface="+mn-lt"/>
              </a:rPr>
              <a:t>Lääkekäyttö: Käytetäänhän morfiiniakin. Jos pitkälle edenneessä syövässä joku käyttää kivunlievitykseen, niin mahdollinen psyykeen häiriintyminen ei ole enää oleellista… Eniten käytetään </a:t>
            </a:r>
            <a:r>
              <a:rPr lang="fi-FI" altLang="en-US" sz="1400" dirty="0" err="1">
                <a:latin typeface="+mn-lt"/>
              </a:rPr>
              <a:t>MS-taudin</a:t>
            </a:r>
            <a:r>
              <a:rPr lang="fi-FI" altLang="en-US" sz="1400" dirty="0">
                <a:latin typeface="+mn-lt"/>
              </a:rPr>
              <a:t> hoidossa spastisuuteen, mutta myös: </a:t>
            </a:r>
            <a:r>
              <a:rPr lang="fi-FI" sz="1200" b="0" i="0" kern="1200" dirty="0">
                <a:solidFill>
                  <a:schemeClr val="tx1"/>
                </a:solidFill>
                <a:effectLst/>
                <a:latin typeface="+mn-lt"/>
                <a:ea typeface="+mn-ea"/>
                <a:cs typeface="+mn-cs"/>
              </a:rPr>
              <a:t>Parkinsonin tauti, vaikeaa reuma, aids, syöpä tai kroonistunut migreeni.</a:t>
            </a:r>
          </a:p>
          <a:p>
            <a:pPr eaLnBrk="1" hangingPunct="1"/>
            <a:r>
              <a:rPr lang="fi-FI" altLang="en-US" sz="1200" b="0" i="0" kern="1200" dirty="0">
                <a:solidFill>
                  <a:schemeClr val="tx1"/>
                </a:solidFill>
                <a:effectLst/>
                <a:latin typeface="+mn-lt"/>
                <a:ea typeface="+mn-ea"/>
                <a:cs typeface="+mn-cs"/>
              </a:rPr>
              <a:t>Kehossa on paljon kannabiksen vastaanottamiseen omia reseptoreita. Näiden merkitys on lääketieteelle toistaiseksi tuntematon.</a:t>
            </a:r>
            <a:endParaRPr lang="fi-FI" altLang="en-US" sz="1400" dirty="0">
              <a:latin typeface="+mn-lt"/>
            </a:endParaRPr>
          </a:p>
          <a:p>
            <a:endParaRPr lang="en-US" altLang="en-US" sz="1400" dirty="0">
              <a:latin typeface="+mn-lt"/>
            </a:endParaRPr>
          </a:p>
          <a:p>
            <a:r>
              <a:rPr lang="fi-FI" altLang="en-US" sz="1400" dirty="0">
                <a:latin typeface="+mn-lt"/>
              </a:rPr>
              <a:t>Kannabis: THL – Hakkarainen, P &amp; al. Kannabis ja terveys. Tutkimuksesta tiiviisti 17 (2014). </a:t>
            </a:r>
            <a:r>
              <a:rPr lang="fi-FI" altLang="fi-FI" sz="1400" dirty="0">
                <a:latin typeface="+mn-lt"/>
                <a:hlinkClick r:id="rId3"/>
              </a:rPr>
              <a:t>http://urn.fi/URN:ISBN:978-952-302-259-1</a:t>
            </a:r>
            <a:endParaRPr lang="fi-FI" altLang="fi-FI" sz="1400" dirty="0">
              <a:latin typeface="+mn-lt"/>
            </a:endParaRPr>
          </a:p>
          <a:p>
            <a:endParaRPr lang="fi-FI" altLang="en-US" sz="1400" dirty="0"/>
          </a:p>
          <a:p>
            <a:endParaRPr lang="fi-FI" altLang="en-US" sz="1400" dirty="0"/>
          </a:p>
          <a:p>
            <a:endParaRPr lang="en-US" altLang="en-US" sz="1400" dirty="0"/>
          </a:p>
        </p:txBody>
      </p:sp>
      <p:sp>
        <p:nvSpPr>
          <p:cNvPr id="18436" name="Slide Number Placeholder 3">
            <a:extLst>
              <a:ext uri="{FF2B5EF4-FFF2-40B4-BE49-F238E27FC236}">
                <a16:creationId xmlns:a16="http://schemas.microsoft.com/office/drawing/2014/main" id="{33DE05D2-E42D-4EF1-8213-5D31DC039DA8}"/>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9163">
              <a:spcBef>
                <a:spcPct val="30000"/>
              </a:spcBef>
              <a:defRPr sz="1200">
                <a:solidFill>
                  <a:schemeClr val="tx1"/>
                </a:solidFill>
                <a:latin typeface="Times New Roman" panose="02020603050405020304" pitchFamily="18" charset="0"/>
              </a:defRPr>
            </a:lvl1pPr>
            <a:lvl2pPr marL="742950" indent="-285750" defTabSz="919163">
              <a:spcBef>
                <a:spcPct val="30000"/>
              </a:spcBef>
              <a:defRPr sz="1200">
                <a:solidFill>
                  <a:schemeClr val="tx1"/>
                </a:solidFill>
                <a:latin typeface="Times New Roman" panose="02020603050405020304" pitchFamily="18" charset="0"/>
              </a:defRPr>
            </a:lvl2pPr>
            <a:lvl3pPr marL="1143000" indent="-228600" defTabSz="919163">
              <a:spcBef>
                <a:spcPct val="30000"/>
              </a:spcBef>
              <a:defRPr sz="1200">
                <a:solidFill>
                  <a:schemeClr val="tx1"/>
                </a:solidFill>
                <a:latin typeface="Times New Roman" panose="02020603050405020304" pitchFamily="18" charset="0"/>
              </a:defRPr>
            </a:lvl3pPr>
            <a:lvl4pPr marL="1600200" indent="-228600" defTabSz="919163">
              <a:spcBef>
                <a:spcPct val="30000"/>
              </a:spcBef>
              <a:defRPr sz="1200">
                <a:solidFill>
                  <a:schemeClr val="tx1"/>
                </a:solidFill>
                <a:latin typeface="Times New Roman" panose="02020603050405020304" pitchFamily="18" charset="0"/>
              </a:defRPr>
            </a:lvl4pPr>
            <a:lvl5pPr marL="2057400" indent="-228600" defTabSz="919163">
              <a:spcBef>
                <a:spcPct val="30000"/>
              </a:spcBef>
              <a:defRPr sz="1200">
                <a:solidFill>
                  <a:schemeClr val="tx1"/>
                </a:solidFill>
                <a:latin typeface="Times New Roman" panose="02020603050405020304" pitchFamily="18" charset="0"/>
              </a:defRPr>
            </a:lvl5pPr>
            <a:lvl6pPr marL="2514600" indent="-228600" defTabSz="919163"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19163"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19163"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19163"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E2781205-DFAE-40DC-A195-BCA459726B20}" type="slidenum">
              <a:rPr lang="fi-FI" altLang="en-US" smtClean="0"/>
              <a:pPr>
                <a:spcBef>
                  <a:spcPct val="0"/>
                </a:spcBef>
              </a:pPr>
              <a:t>20</a:t>
            </a:fld>
            <a:endParaRPr lang="fi-FI" altLang="en-US"/>
          </a:p>
        </p:txBody>
      </p:sp>
    </p:spTree>
    <p:extLst>
      <p:ext uri="{BB962C8B-B14F-4D97-AF65-F5344CB8AC3E}">
        <p14:creationId xmlns:p14="http://schemas.microsoft.com/office/powerpoint/2010/main" val="18315137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dirty="0"/>
          </a:p>
        </p:txBody>
      </p:sp>
      <p:sp>
        <p:nvSpPr>
          <p:cNvPr id="4" name="Dian numeron paikkamerkki 3"/>
          <p:cNvSpPr>
            <a:spLocks noGrp="1"/>
          </p:cNvSpPr>
          <p:nvPr>
            <p:ph type="sldNum" sz="quarter" idx="5"/>
          </p:nvPr>
        </p:nvSpPr>
        <p:spPr/>
        <p:txBody>
          <a:bodyPr/>
          <a:lstStyle/>
          <a:p>
            <a:pPr>
              <a:defRPr/>
            </a:pPr>
            <a:fld id="{2058FD98-01F9-4C63-98B9-6AB697A811F6}" type="slidenum">
              <a:rPr lang="fi-FI" altLang="en-US" smtClean="0"/>
              <a:pPr>
                <a:defRPr/>
              </a:pPr>
              <a:t>2</a:t>
            </a:fld>
            <a:endParaRPr lang="fi-FI" altLang="en-US"/>
          </a:p>
        </p:txBody>
      </p:sp>
    </p:spTree>
    <p:extLst>
      <p:ext uri="{BB962C8B-B14F-4D97-AF65-F5344CB8AC3E}">
        <p14:creationId xmlns:p14="http://schemas.microsoft.com/office/powerpoint/2010/main" val="196719170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r>
              <a:rPr lang="fi-FI" dirty="0"/>
              <a:t>Suomessa toiseksi yleisimmin piikitettynä käytetty aineryhmä. (</a:t>
            </a:r>
            <a:r>
              <a:rPr lang="fi-FI" dirty="0" err="1"/>
              <a:t>Buprenorfiini</a:t>
            </a:r>
            <a:r>
              <a:rPr lang="fi-FI" dirty="0"/>
              <a:t> yleisin piikitettävä.)</a:t>
            </a:r>
          </a:p>
        </p:txBody>
      </p:sp>
      <p:sp>
        <p:nvSpPr>
          <p:cNvPr id="4" name="Dian numeron paikkamerkki 3"/>
          <p:cNvSpPr>
            <a:spLocks noGrp="1"/>
          </p:cNvSpPr>
          <p:nvPr>
            <p:ph type="sldNum" sz="quarter" idx="5"/>
          </p:nvPr>
        </p:nvSpPr>
        <p:spPr/>
        <p:txBody>
          <a:bodyPr/>
          <a:lstStyle/>
          <a:p>
            <a:pPr>
              <a:defRPr/>
            </a:pPr>
            <a:fld id="{2058FD98-01F9-4C63-98B9-6AB697A811F6}" type="slidenum">
              <a:rPr lang="fi-FI" altLang="en-US" smtClean="0"/>
              <a:pPr>
                <a:defRPr/>
              </a:pPr>
              <a:t>21</a:t>
            </a:fld>
            <a:endParaRPr lang="fi-FI" altLang="en-US"/>
          </a:p>
        </p:txBody>
      </p:sp>
    </p:spTree>
    <p:extLst>
      <p:ext uri="{BB962C8B-B14F-4D97-AF65-F5344CB8AC3E}">
        <p14:creationId xmlns:p14="http://schemas.microsoft.com/office/powerpoint/2010/main" val="39190359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dirty="0"/>
          </a:p>
        </p:txBody>
      </p:sp>
      <p:sp>
        <p:nvSpPr>
          <p:cNvPr id="4" name="Dian numeron paikkamerkki 3"/>
          <p:cNvSpPr>
            <a:spLocks noGrp="1"/>
          </p:cNvSpPr>
          <p:nvPr>
            <p:ph type="sldNum" sz="quarter" idx="5"/>
          </p:nvPr>
        </p:nvSpPr>
        <p:spPr/>
        <p:txBody>
          <a:bodyPr/>
          <a:lstStyle/>
          <a:p>
            <a:pPr>
              <a:defRPr/>
            </a:pPr>
            <a:fld id="{2058FD98-01F9-4C63-98B9-6AB697A811F6}" type="slidenum">
              <a:rPr lang="fi-FI" altLang="en-US" smtClean="0"/>
              <a:pPr>
                <a:defRPr/>
              </a:pPr>
              <a:t>22</a:t>
            </a:fld>
            <a:endParaRPr lang="fi-FI" altLang="en-US"/>
          </a:p>
        </p:txBody>
      </p:sp>
    </p:spTree>
    <p:extLst>
      <p:ext uri="{BB962C8B-B14F-4D97-AF65-F5344CB8AC3E}">
        <p14:creationId xmlns:p14="http://schemas.microsoft.com/office/powerpoint/2010/main" val="113503542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r>
              <a:rPr lang="fi-FI" dirty="0"/>
              <a:t>Vainoharhat / pelkotilat = &gt; kohtaa rauhallisesti, viestitä, että et ole uhka.</a:t>
            </a:r>
          </a:p>
          <a:p>
            <a:r>
              <a:rPr lang="fi-FI" dirty="0"/>
              <a:t>Huomioi stimulanteissa, että voimakas päänsärky voi kertoa aivoverenvuodosta. Tällöin asiakasta ei tulisi liikuttaa ja lisäapua tulee kutsua heti.</a:t>
            </a:r>
          </a:p>
          <a:p>
            <a:r>
              <a:rPr lang="fi-FI" dirty="0"/>
              <a:t>Muutoin päihde-ensiapu käsitellään toisessa moduulissa.</a:t>
            </a:r>
          </a:p>
        </p:txBody>
      </p:sp>
      <p:sp>
        <p:nvSpPr>
          <p:cNvPr id="4" name="Dian numeron paikkamerkki 3"/>
          <p:cNvSpPr>
            <a:spLocks noGrp="1"/>
          </p:cNvSpPr>
          <p:nvPr>
            <p:ph type="sldNum" sz="quarter" idx="5"/>
          </p:nvPr>
        </p:nvSpPr>
        <p:spPr/>
        <p:txBody>
          <a:bodyPr/>
          <a:lstStyle/>
          <a:p>
            <a:pPr>
              <a:defRPr/>
            </a:pPr>
            <a:fld id="{2058FD98-01F9-4C63-98B9-6AB697A811F6}" type="slidenum">
              <a:rPr lang="fi-FI" altLang="en-US" smtClean="0"/>
              <a:pPr>
                <a:defRPr/>
              </a:pPr>
              <a:t>23</a:t>
            </a:fld>
            <a:endParaRPr lang="fi-FI" altLang="en-US"/>
          </a:p>
        </p:txBody>
      </p:sp>
    </p:spTree>
    <p:extLst>
      <p:ext uri="{BB962C8B-B14F-4D97-AF65-F5344CB8AC3E}">
        <p14:creationId xmlns:p14="http://schemas.microsoft.com/office/powerpoint/2010/main" val="207856577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r>
              <a:rPr lang="fi-FI" dirty="0"/>
              <a:t>Vahvasti keskushermostoa kiihdyttävä</a:t>
            </a:r>
          </a:p>
          <a:p>
            <a:r>
              <a:rPr lang="fi-FI" dirty="0"/>
              <a:t>sydämen tiheälyöntisyyttä, liikalämpöisyyttä, hikoilua, kiihtyneisyyttä, kouristuksia ja kohtauksia, sekavuutta, aggressiivisuutta, outoa käyttäytymistä ja lihaskudoksen vaurioita</a:t>
            </a:r>
          </a:p>
          <a:p>
            <a:r>
              <a:rPr lang="fi-FI" dirty="0"/>
              <a:t>Epäpuhdasta =&gt; suonitulehduksia =&gt; verenmyrkytyksiä</a:t>
            </a:r>
          </a:p>
          <a:p>
            <a:r>
              <a:rPr lang="fi-FI" dirty="0"/>
              <a:t>Amfetamiinia halvempaa, amfetamiinia myös jatkettu tällä, MDPV</a:t>
            </a:r>
          </a:p>
          <a:p>
            <a:r>
              <a:rPr lang="fi-FI" dirty="0"/>
              <a:t>Kasvot, huulet turvonnut poltettuaan =&gt; elottomuus, elvytys, menehtyminen</a:t>
            </a:r>
          </a:p>
          <a:p>
            <a:r>
              <a:rPr lang="fi-FI" dirty="0"/>
              <a:t>Aivoverenvuotoja</a:t>
            </a:r>
          </a:p>
          <a:p>
            <a:r>
              <a:rPr lang="fi-FI" dirty="0"/>
              <a:t>NEP?</a:t>
            </a:r>
          </a:p>
          <a:p>
            <a:endParaRPr lang="fi-FI" dirty="0"/>
          </a:p>
        </p:txBody>
      </p:sp>
      <p:sp>
        <p:nvSpPr>
          <p:cNvPr id="4" name="Dian numeron paikkamerkki 3"/>
          <p:cNvSpPr>
            <a:spLocks noGrp="1"/>
          </p:cNvSpPr>
          <p:nvPr>
            <p:ph type="sldNum" sz="quarter" idx="5"/>
          </p:nvPr>
        </p:nvSpPr>
        <p:spPr/>
        <p:txBody>
          <a:bodyPr/>
          <a:lstStyle/>
          <a:p>
            <a:pPr>
              <a:defRPr/>
            </a:pPr>
            <a:fld id="{2058FD98-01F9-4C63-98B9-6AB697A811F6}" type="slidenum">
              <a:rPr lang="fi-FI" altLang="en-US" smtClean="0"/>
              <a:pPr>
                <a:defRPr/>
              </a:pPr>
              <a:t>24</a:t>
            </a:fld>
            <a:endParaRPr lang="fi-FI" altLang="en-US"/>
          </a:p>
        </p:txBody>
      </p:sp>
    </p:spTree>
    <p:extLst>
      <p:ext uri="{BB962C8B-B14F-4D97-AF65-F5344CB8AC3E}">
        <p14:creationId xmlns:p14="http://schemas.microsoft.com/office/powerpoint/2010/main" val="296738032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r>
              <a:rPr lang="fi-FI" dirty="0" err="1"/>
              <a:t>Buprenorfiini</a:t>
            </a:r>
            <a:r>
              <a:rPr lang="fi-FI" dirty="0"/>
              <a:t> on Suomessa yleisimmin käytetty pistettävä aine.</a:t>
            </a:r>
          </a:p>
        </p:txBody>
      </p:sp>
      <p:sp>
        <p:nvSpPr>
          <p:cNvPr id="4" name="Dian numeron paikkamerkki 3"/>
          <p:cNvSpPr>
            <a:spLocks noGrp="1"/>
          </p:cNvSpPr>
          <p:nvPr>
            <p:ph type="sldNum" sz="quarter" idx="5"/>
          </p:nvPr>
        </p:nvSpPr>
        <p:spPr/>
        <p:txBody>
          <a:bodyPr/>
          <a:lstStyle/>
          <a:p>
            <a:pPr>
              <a:defRPr/>
            </a:pPr>
            <a:fld id="{2058FD98-01F9-4C63-98B9-6AB697A811F6}" type="slidenum">
              <a:rPr lang="fi-FI" altLang="en-US" smtClean="0"/>
              <a:pPr>
                <a:defRPr/>
              </a:pPr>
              <a:t>26</a:t>
            </a:fld>
            <a:endParaRPr lang="fi-FI" altLang="en-US"/>
          </a:p>
        </p:txBody>
      </p:sp>
    </p:spTree>
    <p:extLst>
      <p:ext uri="{BB962C8B-B14F-4D97-AF65-F5344CB8AC3E}">
        <p14:creationId xmlns:p14="http://schemas.microsoft.com/office/powerpoint/2010/main" val="116546225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r>
              <a:rPr lang="fi-FI" dirty="0"/>
              <a:t>Käytetyt aineet ovat pääosin ulkomailta tullutta </a:t>
            </a:r>
            <a:r>
              <a:rPr lang="fi-FI" dirty="0" err="1"/>
              <a:t>Subutexia</a:t>
            </a:r>
            <a:r>
              <a:rPr lang="fi-FI" dirty="0"/>
              <a:t>. (Hoidoista vuotaa hyvin vähän katukauppaan aineita.)</a:t>
            </a:r>
            <a:br>
              <a:rPr lang="fi-FI" dirty="0"/>
            </a:br>
            <a:r>
              <a:rPr lang="fi-FI" dirty="0" err="1"/>
              <a:t>Norspan</a:t>
            </a:r>
            <a:r>
              <a:rPr lang="fi-FI" dirty="0"/>
              <a:t> on laastari, muut ovat lääketabletteja.</a:t>
            </a:r>
          </a:p>
          <a:p>
            <a:endParaRPr lang="fi-FI" dirty="0"/>
          </a:p>
        </p:txBody>
      </p:sp>
      <p:sp>
        <p:nvSpPr>
          <p:cNvPr id="4" name="Dian numeron paikkamerkki 3"/>
          <p:cNvSpPr>
            <a:spLocks noGrp="1"/>
          </p:cNvSpPr>
          <p:nvPr>
            <p:ph type="sldNum" sz="quarter" idx="5"/>
          </p:nvPr>
        </p:nvSpPr>
        <p:spPr/>
        <p:txBody>
          <a:bodyPr/>
          <a:lstStyle/>
          <a:p>
            <a:pPr>
              <a:defRPr/>
            </a:pPr>
            <a:fld id="{2058FD98-01F9-4C63-98B9-6AB697A811F6}" type="slidenum">
              <a:rPr lang="fi-FI" altLang="en-US" smtClean="0"/>
              <a:pPr>
                <a:defRPr/>
              </a:pPr>
              <a:t>27</a:t>
            </a:fld>
            <a:endParaRPr lang="fi-FI" altLang="en-US"/>
          </a:p>
        </p:txBody>
      </p:sp>
    </p:spTree>
    <p:extLst>
      <p:ext uri="{BB962C8B-B14F-4D97-AF65-F5344CB8AC3E}">
        <p14:creationId xmlns:p14="http://schemas.microsoft.com/office/powerpoint/2010/main" val="151297812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i-FI" dirty="0"/>
          </a:p>
        </p:txBody>
      </p:sp>
      <p:sp>
        <p:nvSpPr>
          <p:cNvPr id="4" name="Slide Number Placeholder 3"/>
          <p:cNvSpPr>
            <a:spLocks noGrp="1"/>
          </p:cNvSpPr>
          <p:nvPr>
            <p:ph type="sldNum" sz="quarter" idx="5"/>
          </p:nvPr>
        </p:nvSpPr>
        <p:spPr/>
        <p:txBody>
          <a:bodyPr/>
          <a:lstStyle/>
          <a:p>
            <a:fld id="{D9D1C9AF-C8A2-E248-9C2D-AAFE8E0C60B5}" type="slidenum">
              <a:rPr lang="fi-FI" smtClean="0"/>
              <a:t>29</a:t>
            </a:fld>
            <a:endParaRPr lang="fi-FI"/>
          </a:p>
        </p:txBody>
      </p:sp>
    </p:spTree>
    <p:extLst>
      <p:ext uri="{BB962C8B-B14F-4D97-AF65-F5344CB8AC3E}">
        <p14:creationId xmlns:p14="http://schemas.microsoft.com/office/powerpoint/2010/main" val="426521966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r>
              <a:rPr lang="fi-FI" dirty="0"/>
              <a:t>Sienistä Suomessa käytetyin suippumadonlakki.</a:t>
            </a:r>
          </a:p>
        </p:txBody>
      </p:sp>
      <p:sp>
        <p:nvSpPr>
          <p:cNvPr id="4" name="Dian numeron paikkamerkki 3"/>
          <p:cNvSpPr>
            <a:spLocks noGrp="1"/>
          </p:cNvSpPr>
          <p:nvPr>
            <p:ph type="sldNum" sz="quarter" idx="5"/>
          </p:nvPr>
        </p:nvSpPr>
        <p:spPr/>
        <p:txBody>
          <a:bodyPr/>
          <a:lstStyle/>
          <a:p>
            <a:pPr>
              <a:defRPr/>
            </a:pPr>
            <a:fld id="{2058FD98-01F9-4C63-98B9-6AB697A811F6}" type="slidenum">
              <a:rPr lang="fi-FI" altLang="en-US" smtClean="0"/>
              <a:pPr>
                <a:defRPr/>
              </a:pPr>
              <a:t>30</a:t>
            </a:fld>
            <a:endParaRPr lang="fi-FI" altLang="en-US"/>
          </a:p>
        </p:txBody>
      </p:sp>
    </p:spTree>
    <p:extLst>
      <p:ext uri="{BB962C8B-B14F-4D97-AF65-F5344CB8AC3E}">
        <p14:creationId xmlns:p14="http://schemas.microsoft.com/office/powerpoint/2010/main" val="132037167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r>
              <a:rPr lang="fi-FI" dirty="0"/>
              <a:t>Psykedeeli- aineita voidaan sekoittaa myös esim. ekstaasin joukkoon.</a:t>
            </a:r>
          </a:p>
          <a:p>
            <a:endParaRPr lang="fi-FI" dirty="0"/>
          </a:p>
          <a:p>
            <a:endParaRPr lang="fi-FI" dirty="0"/>
          </a:p>
        </p:txBody>
      </p:sp>
      <p:sp>
        <p:nvSpPr>
          <p:cNvPr id="4" name="Dian numeron paikkamerkki 3"/>
          <p:cNvSpPr>
            <a:spLocks noGrp="1"/>
          </p:cNvSpPr>
          <p:nvPr>
            <p:ph type="sldNum" sz="quarter" idx="5"/>
          </p:nvPr>
        </p:nvSpPr>
        <p:spPr/>
        <p:txBody>
          <a:bodyPr/>
          <a:lstStyle/>
          <a:p>
            <a:pPr>
              <a:defRPr/>
            </a:pPr>
            <a:fld id="{2058FD98-01F9-4C63-98B9-6AB697A811F6}" type="slidenum">
              <a:rPr lang="fi-FI" altLang="en-US" smtClean="0"/>
              <a:pPr>
                <a:defRPr/>
              </a:pPr>
              <a:t>31</a:t>
            </a:fld>
            <a:endParaRPr lang="fi-FI" altLang="en-US"/>
          </a:p>
        </p:txBody>
      </p:sp>
    </p:spTree>
    <p:extLst>
      <p:ext uri="{BB962C8B-B14F-4D97-AF65-F5344CB8AC3E}">
        <p14:creationId xmlns:p14="http://schemas.microsoft.com/office/powerpoint/2010/main" val="427253320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i-FI" dirty="0"/>
              <a:t>Muuntohuume = perinteisen huumausaineen kemiallista koostumusta muutetaan sen verran, että aine ei enää lukeudu huumausaineeksi. Näin vältetään huumausainerikoksen täyttyminen ja sen myötä rangaistukset.</a:t>
            </a:r>
          </a:p>
        </p:txBody>
      </p:sp>
      <p:sp>
        <p:nvSpPr>
          <p:cNvPr id="4" name="Slide Number Placeholder 3"/>
          <p:cNvSpPr>
            <a:spLocks noGrp="1"/>
          </p:cNvSpPr>
          <p:nvPr>
            <p:ph type="sldNum" sz="quarter" idx="5"/>
          </p:nvPr>
        </p:nvSpPr>
        <p:spPr/>
        <p:txBody>
          <a:bodyPr/>
          <a:lstStyle/>
          <a:p>
            <a:fld id="{D9D1C9AF-C8A2-E248-9C2D-AAFE8E0C60B5}" type="slidenum">
              <a:rPr lang="fi-FI" smtClean="0"/>
              <a:t>34</a:t>
            </a:fld>
            <a:endParaRPr lang="fi-FI"/>
          </a:p>
        </p:txBody>
      </p:sp>
    </p:spTree>
    <p:extLst>
      <p:ext uri="{BB962C8B-B14F-4D97-AF65-F5344CB8AC3E}">
        <p14:creationId xmlns:p14="http://schemas.microsoft.com/office/powerpoint/2010/main" val="248562586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r>
              <a:rPr lang="fi-FI" dirty="0">
                <a:latin typeface="+mn-lt"/>
                <a:cs typeface="Arial" panose="020B0604020202020204" pitchFamily="34" charset="0"/>
              </a:rPr>
              <a:t>Halutessasi voit lisätä tähän kouluttajien kuvat, ellette halua käyttää videota koulutuksen aikana, ainakin esittelyvaiheessa.</a:t>
            </a:r>
          </a:p>
          <a:p>
            <a:r>
              <a:rPr lang="fi-FI" dirty="0">
                <a:latin typeface="+mn-lt"/>
                <a:cs typeface="Arial" panose="020B0604020202020204" pitchFamily="34" charset="0"/>
              </a:rPr>
              <a:t>Sopikaa:</a:t>
            </a:r>
            <a:br>
              <a:rPr lang="fi-FI" dirty="0">
                <a:latin typeface="+mn-lt"/>
                <a:cs typeface="Arial" panose="020B0604020202020204" pitchFamily="34" charset="0"/>
              </a:rPr>
            </a:br>
            <a:r>
              <a:rPr lang="fi-FI" dirty="0">
                <a:latin typeface="+mn-lt"/>
                <a:cs typeface="Arial" panose="020B0604020202020204" pitchFamily="34" charset="0"/>
              </a:rPr>
              <a:t>Miten kysytään/kommentoidaan: nostamalla käsi ylös ja sanomalla sitten ääneen, pyytämällä puheenvuoroa chatin kautta, kommentoimalla </a:t>
            </a:r>
            <a:r>
              <a:rPr lang="fi-FI" dirty="0" err="1">
                <a:latin typeface="+mn-lt"/>
                <a:cs typeface="Arial" panose="020B0604020202020204" pitchFamily="34" charset="0"/>
              </a:rPr>
              <a:t>chatissa</a:t>
            </a:r>
            <a:r>
              <a:rPr lang="fi-FI" dirty="0">
                <a:latin typeface="+mn-lt"/>
                <a:cs typeface="Arial" panose="020B0604020202020204" pitchFamily="34" charset="0"/>
              </a:rPr>
              <a:t> vai vaan osallistumalla avaamalla mikin. (Riippuen osallistujamäärästä ja kouluttajien toiveista.)</a:t>
            </a:r>
          </a:p>
          <a:p>
            <a:r>
              <a:rPr lang="fi-FI" dirty="0">
                <a:latin typeface="+mn-lt"/>
                <a:cs typeface="Arial" panose="020B0604020202020204" pitchFamily="34" charset="0"/>
              </a:rPr>
              <a:t>Jos nauhoitatte webinaarin, kertokaa, että puhe ja diat </a:t>
            </a:r>
            <a:r>
              <a:rPr lang="fi-FI" dirty="0" err="1">
                <a:latin typeface="+mn-lt"/>
                <a:cs typeface="Arial" panose="020B0604020202020204" pitchFamily="34" charset="0"/>
              </a:rPr>
              <a:t>nauhoittuvat</a:t>
            </a:r>
            <a:r>
              <a:rPr lang="fi-FI" dirty="0">
                <a:latin typeface="+mn-lt"/>
                <a:cs typeface="Arial" panose="020B0604020202020204" pitchFamily="34" charset="0"/>
              </a:rPr>
              <a:t>, mutta chatin toiminta ei.</a:t>
            </a:r>
          </a:p>
          <a:p>
            <a:r>
              <a:rPr lang="fi-FI" dirty="0">
                <a:latin typeface="+mn-lt"/>
                <a:cs typeface="Arial" panose="020B0604020202020204" pitchFamily="34" charset="0"/>
              </a:rPr>
              <a:t>Toiveena mikkien ja videoiden kiinnipitäminen koulutuksen aikana. (Riippuen toki kaistatilasta ja osallistujamäärästä.)</a:t>
            </a:r>
          </a:p>
          <a:p>
            <a:endParaRPr lang="fi-FI" dirty="0">
              <a:latin typeface="+mn-lt"/>
              <a:cs typeface="Arial" panose="020B0604020202020204" pitchFamily="34" charset="0"/>
            </a:endParaRPr>
          </a:p>
          <a:p>
            <a:r>
              <a:rPr lang="fi-FI" dirty="0">
                <a:latin typeface="+mn-lt"/>
                <a:cs typeface="Arial" panose="020B0604020202020204" pitchFamily="34" charset="0"/>
              </a:rPr>
              <a:t>Kouluttajat:</a:t>
            </a:r>
            <a:br>
              <a:rPr lang="fi-FI" dirty="0">
                <a:latin typeface="+mn-lt"/>
                <a:cs typeface="Arial" panose="020B0604020202020204" pitchFamily="34" charset="0"/>
              </a:rPr>
            </a:br>
            <a:r>
              <a:rPr lang="fi-FI" dirty="0">
                <a:latin typeface="+mn-lt"/>
                <a:cs typeface="Arial" panose="020B0604020202020204" pitchFamily="34" charset="0"/>
              </a:rPr>
              <a:t>Kirjatkaa osallistujat, sillä ilmoittautuneista ei useinkaan kaikki ole paikalla. </a:t>
            </a:r>
          </a:p>
          <a:p>
            <a:r>
              <a:rPr lang="fi-FI" dirty="0">
                <a:latin typeface="+mn-lt"/>
                <a:cs typeface="Arial" panose="020B0604020202020204" pitchFamily="34" charset="0"/>
              </a:rPr>
              <a:t>Sopikaa, että toinen seuraa </a:t>
            </a:r>
            <a:r>
              <a:rPr lang="fi-FI" dirty="0" err="1">
                <a:latin typeface="+mn-lt"/>
                <a:cs typeface="Arial" panose="020B0604020202020204" pitchFamily="34" charset="0"/>
              </a:rPr>
              <a:t>chattia</a:t>
            </a:r>
            <a:r>
              <a:rPr lang="fi-FI" dirty="0">
                <a:latin typeface="+mn-lt"/>
                <a:cs typeface="Arial" panose="020B0604020202020204" pitchFamily="34" charset="0"/>
              </a:rPr>
              <a:t> toisen kouluttaessa ja että seuraaja esim. sulkee osallistujien mikkejä, jos ne vahingossa aukeavat ja äänet häiritsevät.</a:t>
            </a:r>
          </a:p>
          <a:p>
            <a:endParaRPr lang="fi-FI" dirty="0"/>
          </a:p>
        </p:txBody>
      </p:sp>
      <p:sp>
        <p:nvSpPr>
          <p:cNvPr id="4" name="Dian numeron paikkamerkki 3"/>
          <p:cNvSpPr>
            <a:spLocks noGrp="1"/>
          </p:cNvSpPr>
          <p:nvPr>
            <p:ph type="sldNum" sz="quarter" idx="5"/>
          </p:nvPr>
        </p:nvSpPr>
        <p:spPr/>
        <p:txBody>
          <a:bodyPr/>
          <a:lstStyle/>
          <a:p>
            <a:pPr>
              <a:defRPr/>
            </a:pPr>
            <a:fld id="{2058FD98-01F9-4C63-98B9-6AB697A811F6}" type="slidenum">
              <a:rPr lang="fi-FI" altLang="en-US" smtClean="0"/>
              <a:pPr>
                <a:defRPr/>
              </a:pPr>
              <a:t>4</a:t>
            </a:fld>
            <a:endParaRPr lang="fi-FI" altLang="en-US"/>
          </a:p>
        </p:txBody>
      </p:sp>
    </p:spTree>
    <p:extLst>
      <p:ext uri="{BB962C8B-B14F-4D97-AF65-F5344CB8AC3E}">
        <p14:creationId xmlns:p14="http://schemas.microsoft.com/office/powerpoint/2010/main" val="10796225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fi-FI" altLang="en-US" sz="1200" dirty="0">
                <a:latin typeface="+mn-lt"/>
              </a:rPr>
              <a:t>Tor-verkko eli sipuliverkko on suojattu verkko, jossa viestien lähettäjiä ei pystytä jäljittämään. Verkkoa käytetään myös moneen muuhun: diplomaattien viestintä, ihmiskauppa, kaikki laiton kauppa (aseet,) jne.  USA:n merivoimien kehittämä.</a:t>
            </a:r>
          </a:p>
          <a:p>
            <a:pPr marL="0" marR="0" lvl="0" indent="0" algn="l" defTabSz="914400" rtl="0" eaLnBrk="0" fontAlgn="base" latinLnBrk="0" hangingPunct="0">
              <a:lnSpc>
                <a:spcPct val="100000"/>
              </a:lnSpc>
              <a:spcBef>
                <a:spcPct val="30000"/>
              </a:spcBef>
              <a:spcAft>
                <a:spcPct val="0"/>
              </a:spcAft>
              <a:buClrTx/>
              <a:buSzTx/>
              <a:buFontTx/>
              <a:buNone/>
              <a:tabLst/>
              <a:defRPr/>
            </a:pPr>
            <a:r>
              <a:rPr lang="fi-FI" altLang="en-US" sz="1200" dirty="0">
                <a:latin typeface="+mn-lt"/>
              </a:rPr>
              <a:t>Muuntohuume ei usein ole sitä, mitä ilmoitettiin: mukana laiton aine =&gt; tuomio, määrät vaihtelee =&gt; myrkytys, vaikutus erilainen kun odotti jne. Ei kuluttajasuojaa…</a:t>
            </a:r>
          </a:p>
          <a:p>
            <a:pPr marL="0" marR="0" lvl="0" indent="0" algn="l" defTabSz="914400" rtl="0" eaLnBrk="0" fontAlgn="base" latinLnBrk="0" hangingPunct="0">
              <a:lnSpc>
                <a:spcPct val="100000"/>
              </a:lnSpc>
              <a:spcBef>
                <a:spcPct val="30000"/>
              </a:spcBef>
              <a:spcAft>
                <a:spcPct val="0"/>
              </a:spcAft>
              <a:buClrTx/>
              <a:buSzTx/>
              <a:buFontTx/>
              <a:buNone/>
              <a:tabLst/>
              <a:defRPr/>
            </a:pPr>
            <a:r>
              <a:rPr lang="fi-FI" sz="1200" b="0" i="0" kern="1200" dirty="0">
                <a:solidFill>
                  <a:schemeClr val="tx1"/>
                </a:solidFill>
                <a:effectLst/>
                <a:latin typeface="+mn-lt"/>
                <a:ea typeface="+mn-ea"/>
                <a:cs typeface="+mn-cs"/>
              </a:rPr>
              <a:t>Suomessa uudet psykoaktiiviset aineet ovat laillisia, kunnes ne luokitellaan joko lääkkeiksi, kuluttajamarkkinoilta kielletyiksi psykoaktiivisiksi aineiksi tai huumausaineiksi.</a:t>
            </a:r>
            <a:endParaRPr lang="fi-FI" altLang="en-US" sz="1200" dirty="0">
              <a:latin typeface="+mn-lt"/>
            </a:endParaRPr>
          </a:p>
          <a:p>
            <a:pPr marL="0" marR="0" lvl="0" indent="0" algn="l" defTabSz="914400" rtl="0" eaLnBrk="0" fontAlgn="base" latinLnBrk="0" hangingPunct="0">
              <a:lnSpc>
                <a:spcPct val="100000"/>
              </a:lnSpc>
              <a:spcBef>
                <a:spcPct val="30000"/>
              </a:spcBef>
              <a:spcAft>
                <a:spcPct val="0"/>
              </a:spcAft>
              <a:buClrTx/>
              <a:buSzTx/>
              <a:buFontTx/>
              <a:buNone/>
              <a:tabLst/>
              <a:defRPr/>
            </a:pPr>
            <a:endParaRPr lang="fi-FI" altLang="en-US" sz="1200" dirty="0">
              <a:latin typeface="+mn-lt"/>
            </a:endParaRPr>
          </a:p>
          <a:p>
            <a:pPr marL="0" marR="0" lvl="0" indent="0" algn="l" defTabSz="914400" rtl="0" eaLnBrk="0" fontAlgn="base" latinLnBrk="0" hangingPunct="0">
              <a:lnSpc>
                <a:spcPct val="100000"/>
              </a:lnSpc>
              <a:spcBef>
                <a:spcPct val="30000"/>
              </a:spcBef>
              <a:spcAft>
                <a:spcPct val="0"/>
              </a:spcAft>
              <a:buClrTx/>
              <a:buSzTx/>
              <a:buFontTx/>
              <a:buNone/>
              <a:tabLst/>
              <a:defRPr/>
            </a:pPr>
            <a:endParaRPr lang="fi-FI" altLang="en-US" sz="1200" dirty="0">
              <a:latin typeface="+mn-lt"/>
            </a:endParaRPr>
          </a:p>
          <a:p>
            <a:endParaRPr lang="fi-FI" dirty="0"/>
          </a:p>
        </p:txBody>
      </p:sp>
      <p:sp>
        <p:nvSpPr>
          <p:cNvPr id="4" name="Dian numeron paikkamerkki 3"/>
          <p:cNvSpPr>
            <a:spLocks noGrp="1"/>
          </p:cNvSpPr>
          <p:nvPr>
            <p:ph type="sldNum" sz="quarter" idx="5"/>
          </p:nvPr>
        </p:nvSpPr>
        <p:spPr/>
        <p:txBody>
          <a:bodyPr/>
          <a:lstStyle/>
          <a:p>
            <a:pPr>
              <a:defRPr/>
            </a:pPr>
            <a:fld id="{2058FD98-01F9-4C63-98B9-6AB697A811F6}" type="slidenum">
              <a:rPr lang="fi-FI" altLang="en-US" smtClean="0"/>
              <a:pPr>
                <a:defRPr/>
              </a:pPr>
              <a:t>35</a:t>
            </a:fld>
            <a:endParaRPr lang="fi-FI" altLang="en-US"/>
          </a:p>
        </p:txBody>
      </p:sp>
    </p:spTree>
    <p:extLst>
      <p:ext uri="{BB962C8B-B14F-4D97-AF65-F5344CB8AC3E}">
        <p14:creationId xmlns:p14="http://schemas.microsoft.com/office/powerpoint/2010/main" val="49322389"/>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r>
              <a:rPr lang="fi-FI" dirty="0"/>
              <a:t>Kannabispohjaiset: yleensä jotain kasvirouhetta, johon sumutettu synteettistä kannabinoidia. Käyttöannos usein äärimmäisen pieni (tulitikun kärki).</a:t>
            </a:r>
          </a:p>
        </p:txBody>
      </p:sp>
      <p:sp>
        <p:nvSpPr>
          <p:cNvPr id="4" name="Dian numeron paikkamerkki 3"/>
          <p:cNvSpPr>
            <a:spLocks noGrp="1"/>
          </p:cNvSpPr>
          <p:nvPr>
            <p:ph type="sldNum" sz="quarter" idx="5"/>
          </p:nvPr>
        </p:nvSpPr>
        <p:spPr/>
        <p:txBody>
          <a:bodyPr/>
          <a:lstStyle/>
          <a:p>
            <a:pPr>
              <a:defRPr/>
            </a:pPr>
            <a:fld id="{2058FD98-01F9-4C63-98B9-6AB697A811F6}" type="slidenum">
              <a:rPr lang="fi-FI" altLang="en-US" smtClean="0"/>
              <a:pPr>
                <a:defRPr/>
              </a:pPr>
              <a:t>36</a:t>
            </a:fld>
            <a:endParaRPr lang="fi-FI" altLang="en-US"/>
          </a:p>
        </p:txBody>
      </p:sp>
    </p:spTree>
    <p:extLst>
      <p:ext uri="{BB962C8B-B14F-4D97-AF65-F5344CB8AC3E}">
        <p14:creationId xmlns:p14="http://schemas.microsoft.com/office/powerpoint/2010/main" val="168263858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r>
              <a:rPr lang="fi-FI" dirty="0"/>
              <a:t>Silkkitie, Sipulimarket ja Mesta ovat suljettu. Aina tulee uusi sivusto käyttöön.</a:t>
            </a:r>
          </a:p>
          <a:p>
            <a:r>
              <a:rPr lang="fi-FI" dirty="0"/>
              <a:t>Myös </a:t>
            </a:r>
            <a:r>
              <a:rPr lang="fi-FI" dirty="0" err="1"/>
              <a:t>Spurdomarket</a:t>
            </a:r>
            <a:r>
              <a:rPr lang="fi-FI" dirty="0"/>
              <a:t> ja Keskustori suljettu.</a:t>
            </a:r>
          </a:p>
          <a:p>
            <a:r>
              <a:rPr lang="fi-FI" dirty="0"/>
              <a:t>(Nyt esim. </a:t>
            </a:r>
            <a:r>
              <a:rPr lang="fi-FI" dirty="0" err="1"/>
              <a:t>Darkfox</a:t>
            </a:r>
            <a:r>
              <a:rPr lang="fi-FI" dirty="0"/>
              <a:t> ja </a:t>
            </a:r>
            <a:r>
              <a:rPr lang="fi-FI" dirty="0" err="1"/>
              <a:t>DarkOde</a:t>
            </a:r>
            <a:r>
              <a:rPr lang="fi-FI" dirty="0"/>
              <a:t>? EI pidä mainita.)</a:t>
            </a:r>
          </a:p>
          <a:p>
            <a:endParaRPr lang="fi-FI" dirty="0"/>
          </a:p>
          <a:p>
            <a:r>
              <a:rPr lang="fi-FI" dirty="0"/>
              <a:t>Myyntiä kuvalaudoilla, joita vapaaehtoiset ylläpitävät. Kaupat tehdään usein kasvokkain.</a:t>
            </a:r>
            <a:br>
              <a:rPr lang="fi-FI" dirty="0"/>
            </a:br>
            <a:r>
              <a:rPr lang="fi-FI" dirty="0" err="1"/>
              <a:t>Kryptomarkkinat</a:t>
            </a:r>
            <a:r>
              <a:rPr lang="fi-FI" dirty="0"/>
              <a:t> toinen myyntikanava. Näissä ylläpitäjä kerää oman palkkion sivuston ylläpitämisestä. Näissä maksu bitcoineilla (jäljitettäviä).</a:t>
            </a:r>
          </a:p>
        </p:txBody>
      </p:sp>
      <p:sp>
        <p:nvSpPr>
          <p:cNvPr id="4" name="Dian numeron paikkamerkki 3"/>
          <p:cNvSpPr>
            <a:spLocks noGrp="1"/>
          </p:cNvSpPr>
          <p:nvPr>
            <p:ph type="sldNum" sz="quarter" idx="5"/>
          </p:nvPr>
        </p:nvSpPr>
        <p:spPr/>
        <p:txBody>
          <a:bodyPr/>
          <a:lstStyle/>
          <a:p>
            <a:pPr>
              <a:defRPr/>
            </a:pPr>
            <a:fld id="{2058FD98-01F9-4C63-98B9-6AB697A811F6}" type="slidenum">
              <a:rPr lang="fi-FI" altLang="en-US" smtClean="0"/>
              <a:pPr>
                <a:defRPr/>
              </a:pPr>
              <a:t>37</a:t>
            </a:fld>
            <a:endParaRPr lang="fi-FI" altLang="en-US"/>
          </a:p>
        </p:txBody>
      </p:sp>
    </p:spTree>
    <p:extLst>
      <p:ext uri="{BB962C8B-B14F-4D97-AF65-F5344CB8AC3E}">
        <p14:creationId xmlns:p14="http://schemas.microsoft.com/office/powerpoint/2010/main" val="389850268"/>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r>
              <a:rPr lang="fi-FI" dirty="0"/>
              <a:t>Myyjän luotettavuus perustuu asiakasarviointeihin. </a:t>
            </a:r>
          </a:p>
          <a:p>
            <a:r>
              <a:rPr lang="fi-FI" dirty="0"/>
              <a:t>Silkkitie taas kaatunut, </a:t>
            </a:r>
            <a:r>
              <a:rPr lang="fi-FI" dirty="0" err="1"/>
              <a:t>telegram</a:t>
            </a:r>
            <a:r>
              <a:rPr lang="fi-FI" dirty="0"/>
              <a:t>, </a:t>
            </a:r>
            <a:r>
              <a:rPr lang="fi-FI" dirty="0" err="1"/>
              <a:t>wick</a:t>
            </a:r>
            <a:r>
              <a:rPr lang="fi-FI" dirty="0"/>
              <a:t> yms. Aktiivisia.</a:t>
            </a:r>
            <a:br>
              <a:rPr lang="fi-FI" dirty="0"/>
            </a:br>
            <a:endParaRPr lang="fi-FI" dirty="0"/>
          </a:p>
        </p:txBody>
      </p:sp>
      <p:sp>
        <p:nvSpPr>
          <p:cNvPr id="4" name="Dian numeron paikkamerkki 3"/>
          <p:cNvSpPr>
            <a:spLocks noGrp="1"/>
          </p:cNvSpPr>
          <p:nvPr>
            <p:ph type="sldNum" sz="quarter" idx="5"/>
          </p:nvPr>
        </p:nvSpPr>
        <p:spPr/>
        <p:txBody>
          <a:bodyPr/>
          <a:lstStyle/>
          <a:p>
            <a:pPr>
              <a:defRPr/>
            </a:pPr>
            <a:fld id="{2058FD98-01F9-4C63-98B9-6AB697A811F6}" type="slidenum">
              <a:rPr lang="fi-FI" altLang="en-US" smtClean="0"/>
              <a:pPr>
                <a:defRPr/>
              </a:pPr>
              <a:t>38</a:t>
            </a:fld>
            <a:endParaRPr lang="fi-FI" altLang="en-US"/>
          </a:p>
        </p:txBody>
      </p:sp>
    </p:spTree>
    <p:extLst>
      <p:ext uri="{BB962C8B-B14F-4D97-AF65-F5344CB8AC3E}">
        <p14:creationId xmlns:p14="http://schemas.microsoft.com/office/powerpoint/2010/main" val="3031715276"/>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dirty="0"/>
          </a:p>
        </p:txBody>
      </p:sp>
      <p:sp>
        <p:nvSpPr>
          <p:cNvPr id="4" name="Dian numeron paikkamerkki 3"/>
          <p:cNvSpPr>
            <a:spLocks noGrp="1"/>
          </p:cNvSpPr>
          <p:nvPr>
            <p:ph type="sldNum" sz="quarter" idx="5"/>
          </p:nvPr>
        </p:nvSpPr>
        <p:spPr/>
        <p:txBody>
          <a:bodyPr/>
          <a:lstStyle/>
          <a:p>
            <a:pPr>
              <a:defRPr/>
            </a:pPr>
            <a:fld id="{2058FD98-01F9-4C63-98B9-6AB697A811F6}" type="slidenum">
              <a:rPr lang="fi-FI" altLang="en-US" smtClean="0"/>
              <a:pPr>
                <a:defRPr/>
              </a:pPr>
              <a:t>39</a:t>
            </a:fld>
            <a:endParaRPr lang="fi-FI" altLang="en-US"/>
          </a:p>
        </p:txBody>
      </p:sp>
    </p:spTree>
    <p:extLst>
      <p:ext uri="{BB962C8B-B14F-4D97-AF65-F5344CB8AC3E}">
        <p14:creationId xmlns:p14="http://schemas.microsoft.com/office/powerpoint/2010/main" val="3302245966"/>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r>
              <a:rPr lang="fi-FI" dirty="0"/>
              <a:t>Lääkkeet toiseksi yleisin päihde kannabiksen jälkeen.</a:t>
            </a:r>
          </a:p>
          <a:p>
            <a:r>
              <a:rPr lang="fi-FI" dirty="0" err="1"/>
              <a:t>Bentsodiatsepiinejä</a:t>
            </a:r>
            <a:r>
              <a:rPr lang="fi-FI" dirty="0"/>
              <a:t> ovat diatsepaamit (</a:t>
            </a:r>
            <a:r>
              <a:rPr lang="fi-FI" dirty="0" err="1"/>
              <a:t>Diapam</a:t>
            </a:r>
            <a:r>
              <a:rPr lang="fi-FI" dirty="0"/>
              <a:t>), </a:t>
            </a:r>
            <a:r>
              <a:rPr lang="fi-FI" dirty="0" err="1"/>
              <a:t>klonatsepaami</a:t>
            </a:r>
            <a:r>
              <a:rPr lang="fi-FI" dirty="0"/>
              <a:t> (</a:t>
            </a:r>
            <a:r>
              <a:rPr lang="fi-FI" dirty="0" err="1"/>
              <a:t>Rivatril</a:t>
            </a:r>
            <a:r>
              <a:rPr lang="fi-FI" dirty="0"/>
              <a:t>), </a:t>
            </a:r>
            <a:r>
              <a:rPr lang="fi-FI" dirty="0" err="1"/>
              <a:t>alpratsolaami</a:t>
            </a:r>
            <a:r>
              <a:rPr lang="fi-FI" dirty="0"/>
              <a:t> (</a:t>
            </a:r>
            <a:r>
              <a:rPr lang="fi-FI" dirty="0" err="1"/>
              <a:t>Xanor</a:t>
            </a:r>
            <a:r>
              <a:rPr lang="fi-FI" dirty="0"/>
              <a:t>), </a:t>
            </a:r>
            <a:r>
              <a:rPr lang="fi-FI" dirty="0" err="1"/>
              <a:t>midatsolaami</a:t>
            </a:r>
            <a:r>
              <a:rPr lang="fi-FI" dirty="0"/>
              <a:t> (</a:t>
            </a:r>
            <a:r>
              <a:rPr lang="fi-FI" dirty="0" err="1"/>
              <a:t>Dormicum</a:t>
            </a:r>
            <a:r>
              <a:rPr lang="fi-FI" dirty="0"/>
              <a:t>) jne.  (ahdistus-, pelko- ja unihäiriöt)</a:t>
            </a:r>
          </a:p>
          <a:p>
            <a:r>
              <a:rPr lang="fi-FI" dirty="0"/>
              <a:t>Opiaatit: </a:t>
            </a:r>
            <a:r>
              <a:rPr lang="fi-FI" dirty="0" err="1"/>
              <a:t>buprenorfiini</a:t>
            </a:r>
            <a:r>
              <a:rPr lang="fi-FI" dirty="0"/>
              <a:t> (</a:t>
            </a:r>
            <a:r>
              <a:rPr lang="fi-FI" dirty="0" err="1"/>
              <a:t>Temgesic</a:t>
            </a:r>
            <a:r>
              <a:rPr lang="fi-FI" dirty="0"/>
              <a:t>) IV-käyttönä.</a:t>
            </a:r>
          </a:p>
          <a:p>
            <a:r>
              <a:rPr lang="fi-FI" dirty="0" err="1"/>
              <a:t>Pregabaliini</a:t>
            </a:r>
            <a:r>
              <a:rPr lang="fi-FI" dirty="0"/>
              <a:t>: </a:t>
            </a:r>
            <a:r>
              <a:rPr lang="fi-FI" dirty="0" err="1"/>
              <a:t>Lyrica</a:t>
            </a:r>
            <a:r>
              <a:rPr lang="fi-FI" dirty="0"/>
              <a:t>, </a:t>
            </a:r>
            <a:r>
              <a:rPr lang="fi-FI" dirty="0" err="1"/>
              <a:t>Pregabalin</a:t>
            </a:r>
            <a:r>
              <a:rPr lang="fi-FI" dirty="0"/>
              <a:t> (kipu (hermokivut), ahdistus, epilepsia).</a:t>
            </a:r>
          </a:p>
          <a:p>
            <a:r>
              <a:rPr lang="fi-FI" dirty="0">
                <a:hlinkClick r:id="rId3"/>
              </a:rPr>
              <a:t>https://paihdelinkki.fi/fi/tietopankki/tietoiskut/laakkeet</a:t>
            </a:r>
            <a:endParaRPr lang="fi-FI" dirty="0"/>
          </a:p>
          <a:p>
            <a:r>
              <a:rPr lang="fi-FI" dirty="0"/>
              <a:t>Määrättyjä lääkkeitä tulee käyttää, väärinkäyttöä on lääkkeen käyttäminen lääkärin ohjeen vastaisesti.</a:t>
            </a:r>
          </a:p>
          <a:p>
            <a:r>
              <a:rPr lang="fi-FI" dirty="0"/>
              <a:t>Kaavio osoittaa lääkkeiden väärinkäytön olevan toiseksi yleisin päihtymykseen käytetty aineryhmä.</a:t>
            </a:r>
          </a:p>
          <a:p>
            <a:endParaRPr lang="fi-FI" dirty="0"/>
          </a:p>
          <a:p>
            <a:r>
              <a:rPr lang="fi-FI" dirty="0"/>
              <a:t>5/2021 varoitetaan </a:t>
            </a:r>
            <a:r>
              <a:rPr lang="fi-FI" dirty="0" err="1"/>
              <a:t>alpratsolaameihin</a:t>
            </a:r>
            <a:r>
              <a:rPr lang="fi-FI" dirty="0"/>
              <a:t> lisätyn </a:t>
            </a:r>
            <a:r>
              <a:rPr lang="fi-FI" dirty="0" err="1"/>
              <a:t>fentanyyliä</a:t>
            </a:r>
            <a:r>
              <a:rPr lang="fi-FI" dirty="0"/>
              <a:t> ja tämän johdosta on jo muutamia kuolemia. (esim. </a:t>
            </a:r>
            <a:r>
              <a:rPr lang="fi-FI" dirty="0" err="1"/>
              <a:t>Ksalolit</a:t>
            </a:r>
            <a:r>
              <a:rPr lang="fi-FI" dirty="0"/>
              <a:t>)</a:t>
            </a:r>
          </a:p>
        </p:txBody>
      </p:sp>
      <p:sp>
        <p:nvSpPr>
          <p:cNvPr id="4" name="Dian numeron paikkamerkki 3"/>
          <p:cNvSpPr>
            <a:spLocks noGrp="1"/>
          </p:cNvSpPr>
          <p:nvPr>
            <p:ph type="sldNum" sz="quarter" idx="5"/>
          </p:nvPr>
        </p:nvSpPr>
        <p:spPr/>
        <p:txBody>
          <a:bodyPr/>
          <a:lstStyle/>
          <a:p>
            <a:pPr>
              <a:defRPr/>
            </a:pPr>
            <a:fld id="{2058FD98-01F9-4C63-98B9-6AB697A811F6}" type="slidenum">
              <a:rPr lang="fi-FI" altLang="en-US" smtClean="0"/>
              <a:pPr>
                <a:defRPr/>
              </a:pPr>
              <a:t>41</a:t>
            </a:fld>
            <a:endParaRPr lang="fi-FI" altLang="en-US"/>
          </a:p>
        </p:txBody>
      </p:sp>
    </p:spTree>
    <p:extLst>
      <p:ext uri="{BB962C8B-B14F-4D97-AF65-F5344CB8AC3E}">
        <p14:creationId xmlns:p14="http://schemas.microsoft.com/office/powerpoint/2010/main" val="2884351895"/>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r>
              <a:rPr lang="fi-FI" dirty="0"/>
              <a:t>https://www.laakarilehti.fi/tieteessa/alkuperaistutkimukset/laakkeiden-vaarinkaytto-suomalaisessa-aikuisvaestossa/</a:t>
            </a:r>
            <a:endParaRPr lang="fi-FI" sz="1200" b="0" i="0" kern="1200" dirty="0">
              <a:solidFill>
                <a:schemeClr val="tx1"/>
              </a:solidFill>
              <a:effectLst/>
              <a:latin typeface="Times New Roman" pitchFamily="18" charset="0"/>
              <a:ea typeface="+mn-ea"/>
              <a:cs typeface="+mn-cs"/>
            </a:endParaRPr>
          </a:p>
        </p:txBody>
      </p:sp>
      <p:sp>
        <p:nvSpPr>
          <p:cNvPr id="4" name="Dian numeron paikkamerkki 3"/>
          <p:cNvSpPr>
            <a:spLocks noGrp="1"/>
          </p:cNvSpPr>
          <p:nvPr>
            <p:ph type="sldNum" sz="quarter" idx="5"/>
          </p:nvPr>
        </p:nvSpPr>
        <p:spPr/>
        <p:txBody>
          <a:bodyPr/>
          <a:lstStyle/>
          <a:p>
            <a:pPr>
              <a:defRPr/>
            </a:pPr>
            <a:fld id="{2058FD98-01F9-4C63-98B9-6AB697A811F6}" type="slidenum">
              <a:rPr lang="fi-FI" altLang="en-US" smtClean="0"/>
              <a:pPr>
                <a:defRPr/>
              </a:pPr>
              <a:t>42</a:t>
            </a:fld>
            <a:endParaRPr lang="fi-FI" altLang="en-US"/>
          </a:p>
        </p:txBody>
      </p:sp>
    </p:spTree>
    <p:extLst>
      <p:ext uri="{BB962C8B-B14F-4D97-AF65-F5344CB8AC3E}">
        <p14:creationId xmlns:p14="http://schemas.microsoft.com/office/powerpoint/2010/main" val="3994135825"/>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r>
              <a:rPr lang="fi-FI" dirty="0">
                <a:hlinkClick r:id="rId3"/>
              </a:rPr>
              <a:t>https://fi.wikipedia.org/wiki/Imppaus</a:t>
            </a:r>
            <a:endParaRPr lang="fi-FI" dirty="0"/>
          </a:p>
          <a:p>
            <a:r>
              <a:rPr lang="fi-FI" dirty="0"/>
              <a:t>Mitä haetaan, miten käytetään.</a:t>
            </a:r>
          </a:p>
        </p:txBody>
      </p:sp>
      <p:sp>
        <p:nvSpPr>
          <p:cNvPr id="4" name="Dian numeron paikkamerkki 3"/>
          <p:cNvSpPr>
            <a:spLocks noGrp="1"/>
          </p:cNvSpPr>
          <p:nvPr>
            <p:ph type="sldNum" sz="quarter" idx="5"/>
          </p:nvPr>
        </p:nvSpPr>
        <p:spPr/>
        <p:txBody>
          <a:bodyPr/>
          <a:lstStyle/>
          <a:p>
            <a:pPr>
              <a:defRPr/>
            </a:pPr>
            <a:fld id="{2058FD98-01F9-4C63-98B9-6AB697A811F6}" type="slidenum">
              <a:rPr lang="fi-FI" altLang="en-US" smtClean="0"/>
              <a:pPr>
                <a:defRPr/>
              </a:pPr>
              <a:t>43</a:t>
            </a:fld>
            <a:endParaRPr lang="fi-FI" altLang="en-US"/>
          </a:p>
        </p:txBody>
      </p:sp>
    </p:spTree>
    <p:extLst>
      <p:ext uri="{BB962C8B-B14F-4D97-AF65-F5344CB8AC3E}">
        <p14:creationId xmlns:p14="http://schemas.microsoft.com/office/powerpoint/2010/main" val="1946727320"/>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r>
              <a:rPr lang="fi-FI" dirty="0"/>
              <a:t>Nikotiini, </a:t>
            </a:r>
            <a:r>
              <a:rPr lang="fi-FI" dirty="0" err="1"/>
              <a:t>Eu</a:t>
            </a:r>
            <a:r>
              <a:rPr lang="fi-FI" dirty="0"/>
              <a:t> </a:t>
            </a:r>
            <a:r>
              <a:rPr lang="fi-FI" dirty="0" err="1"/>
              <a:t>max</a:t>
            </a:r>
            <a:r>
              <a:rPr lang="fi-FI" dirty="0"/>
              <a:t> 20mg/ml.</a:t>
            </a:r>
            <a:br>
              <a:rPr lang="fi-FI" dirty="0"/>
            </a:br>
            <a:r>
              <a:rPr lang="fi-FI" dirty="0"/>
              <a:t>Nikotiinisuola =&gt; alhaisempi PH, helpompi sekoittaa vahvempaa nikotiininestettä.</a:t>
            </a:r>
          </a:p>
          <a:p>
            <a:r>
              <a:rPr lang="fi-FI" dirty="0"/>
              <a:t>Suomessa ei saa myydä makuaineita, mutta netistä niitä voi tilata.</a:t>
            </a:r>
            <a:br>
              <a:rPr lang="fi-FI" dirty="0"/>
            </a:br>
            <a:r>
              <a:rPr lang="fi-FI" dirty="0"/>
              <a:t>PAH-yhdisteet: syöpää aiheuttavia. Mukana myös VOC-yhdisteitä ja metalleja.</a:t>
            </a:r>
          </a:p>
          <a:p>
            <a:endParaRPr lang="fi-FI" dirty="0"/>
          </a:p>
          <a:p>
            <a:r>
              <a:rPr lang="fi-FI" dirty="0"/>
              <a:t>Nuoret tilaavat netistä ja joissakin höyrystimissä esim. lyijy vuotanut nesteen joukkoon.</a:t>
            </a:r>
          </a:p>
          <a:p>
            <a:endParaRPr lang="fi-FI" dirty="0"/>
          </a:p>
        </p:txBody>
      </p:sp>
      <p:sp>
        <p:nvSpPr>
          <p:cNvPr id="4" name="Dian numeron paikkamerkki 3"/>
          <p:cNvSpPr>
            <a:spLocks noGrp="1"/>
          </p:cNvSpPr>
          <p:nvPr>
            <p:ph type="sldNum" sz="quarter" idx="5"/>
          </p:nvPr>
        </p:nvSpPr>
        <p:spPr/>
        <p:txBody>
          <a:bodyPr/>
          <a:lstStyle/>
          <a:p>
            <a:fld id="{D9D1C9AF-C8A2-E248-9C2D-AAFE8E0C60B5}" type="slidenum">
              <a:rPr lang="fi-FI" smtClean="0"/>
              <a:t>44</a:t>
            </a:fld>
            <a:endParaRPr lang="fi-FI"/>
          </a:p>
        </p:txBody>
      </p:sp>
    </p:spTree>
    <p:extLst>
      <p:ext uri="{BB962C8B-B14F-4D97-AF65-F5344CB8AC3E}">
        <p14:creationId xmlns:p14="http://schemas.microsoft.com/office/powerpoint/2010/main" val="521666748"/>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r>
              <a:rPr lang="fi-FI" dirty="0">
                <a:hlinkClick r:id="rId3"/>
              </a:rPr>
              <a:t>https://dopinglinkki.fi/</a:t>
            </a:r>
            <a:endParaRPr lang="fi-FI" dirty="0"/>
          </a:p>
        </p:txBody>
      </p:sp>
      <p:sp>
        <p:nvSpPr>
          <p:cNvPr id="4" name="Dian numeron paikkamerkki 3"/>
          <p:cNvSpPr>
            <a:spLocks noGrp="1"/>
          </p:cNvSpPr>
          <p:nvPr>
            <p:ph type="sldNum" sz="quarter" idx="5"/>
          </p:nvPr>
        </p:nvSpPr>
        <p:spPr/>
        <p:txBody>
          <a:bodyPr/>
          <a:lstStyle/>
          <a:p>
            <a:pPr>
              <a:defRPr/>
            </a:pPr>
            <a:fld id="{2058FD98-01F9-4C63-98B9-6AB697A811F6}" type="slidenum">
              <a:rPr lang="fi-FI" altLang="en-US" smtClean="0"/>
              <a:pPr>
                <a:defRPr/>
              </a:pPr>
              <a:t>45</a:t>
            </a:fld>
            <a:endParaRPr lang="fi-FI" altLang="en-US"/>
          </a:p>
        </p:txBody>
      </p:sp>
    </p:spTree>
    <p:extLst>
      <p:ext uri="{BB962C8B-B14F-4D97-AF65-F5344CB8AC3E}">
        <p14:creationId xmlns:p14="http://schemas.microsoft.com/office/powerpoint/2010/main" val="242126537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i-FI" dirty="0"/>
              <a:t>Korostakaa tämän tärkeyttä. Jos haluaa myöhemmin vaikka suorittaa jonkun laajemman koulutuskokonaisuuden, haluaa joskus todistuksen tai suoritusmerkinnän Sivikseen, on käytävä Lyytissä ilmoittamassa läsnäolonsa. </a:t>
            </a:r>
          </a:p>
          <a:p>
            <a:endParaRPr lang="fi-FI" dirty="0"/>
          </a:p>
          <a:p>
            <a:r>
              <a:rPr lang="fi-FI" dirty="0"/>
              <a:t>Viekää nettilinkki chatti-kenttään.</a:t>
            </a:r>
          </a:p>
        </p:txBody>
      </p:sp>
      <p:sp>
        <p:nvSpPr>
          <p:cNvPr id="4" name="Dian numeron paikkamerkki 3"/>
          <p:cNvSpPr>
            <a:spLocks noGrp="1"/>
          </p:cNvSpPr>
          <p:nvPr>
            <p:ph type="sldNum" sz="quarter" idx="5"/>
          </p:nvPr>
        </p:nvSpPr>
        <p:spPr/>
        <p:txBody>
          <a:bodyPr/>
          <a:lstStyle/>
          <a:p>
            <a:fld id="{D9D1C9AF-C8A2-E248-9C2D-AAFE8E0C60B5}" type="slidenum">
              <a:rPr lang="fi-FI" smtClean="0"/>
              <a:t>5</a:t>
            </a:fld>
            <a:endParaRPr lang="fi-FI"/>
          </a:p>
        </p:txBody>
      </p:sp>
    </p:spTree>
    <p:extLst>
      <p:ext uri="{BB962C8B-B14F-4D97-AF65-F5344CB8AC3E}">
        <p14:creationId xmlns:p14="http://schemas.microsoft.com/office/powerpoint/2010/main" val="2231274772"/>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r>
              <a:rPr lang="fi-FI" dirty="0">
                <a:latin typeface="+mn-lt"/>
              </a:rPr>
              <a:t>Lisäaineita mm: </a:t>
            </a:r>
            <a:r>
              <a:rPr lang="fi-FI" sz="1200" b="0" i="0" kern="1200" dirty="0">
                <a:solidFill>
                  <a:schemeClr val="tx1"/>
                </a:solidFill>
                <a:effectLst/>
                <a:latin typeface="+mn-lt"/>
                <a:ea typeface="+mn-ea"/>
                <a:cs typeface="+mn-cs"/>
              </a:rPr>
              <a:t>kadmiumia, lyijyä, arsenikkia ja radioaktiivisia aineita.</a:t>
            </a:r>
          </a:p>
          <a:p>
            <a:r>
              <a:rPr lang="fi-FI" sz="1200" b="0" i="0" kern="1200" dirty="0">
                <a:solidFill>
                  <a:schemeClr val="tx1"/>
                </a:solidFill>
                <a:effectLst/>
                <a:latin typeface="+mn-lt"/>
                <a:ea typeface="+mn-ea"/>
                <a:cs typeface="+mn-cs"/>
              </a:rPr>
              <a:t>Nikotiini nuuskassa imeytyy tupakkaa paremmin, koska suoraan limakalvoilla. Nuoret saattavat pitää nuuskaa huulen alla yölläkin, joten pitoisuudet todella korkeat. Nuuskaaja saa pahimmillaan 20 kertaa tupakoitsijaa enemmän nikotiinia. Pitkäaikaistutkimuksia vielä hyvin vähän. Lehdissä julkaistut tutkimukset tehty Ruotsin nuuskalla, jonka pitoisuus aivan eri luokkaa. </a:t>
            </a:r>
          </a:p>
          <a:p>
            <a:r>
              <a:rPr lang="fi-FI" sz="1200" b="0" i="0" kern="1200" dirty="0">
                <a:solidFill>
                  <a:schemeClr val="tx1"/>
                </a:solidFill>
                <a:effectLst/>
                <a:latin typeface="+mn-lt"/>
                <a:ea typeface="+mn-ea"/>
                <a:cs typeface="+mn-cs"/>
              </a:rPr>
              <a:t>Lisäaineita on vähennetty, mutta nikotiinipitoisuus nousee.</a:t>
            </a:r>
          </a:p>
          <a:p>
            <a:pPr marL="0" marR="0" lvl="0" indent="0" algn="l" defTabSz="914400" rtl="0" eaLnBrk="0" fontAlgn="base" latinLnBrk="0" hangingPunct="0">
              <a:lnSpc>
                <a:spcPct val="100000"/>
              </a:lnSpc>
              <a:spcBef>
                <a:spcPct val="30000"/>
              </a:spcBef>
              <a:spcAft>
                <a:spcPct val="0"/>
              </a:spcAft>
              <a:buClrTx/>
              <a:buSzTx/>
              <a:buFontTx/>
              <a:buNone/>
              <a:tabLst/>
              <a:defRPr/>
            </a:pPr>
            <a:r>
              <a:rPr lang="fi-FI" sz="1200" b="0" i="0" kern="1200" dirty="0">
                <a:solidFill>
                  <a:schemeClr val="tx1"/>
                </a:solidFill>
                <a:effectLst/>
                <a:latin typeface="+mn-lt"/>
                <a:ea typeface="+mn-ea"/>
                <a:cs typeface="+mn-cs"/>
              </a:rPr>
              <a:t>Lisää myrkytysoireita: </a:t>
            </a:r>
            <a:r>
              <a:rPr lang="fi-FI" sz="1200" dirty="0">
                <a:latin typeface="+mn-lt"/>
              </a:rPr>
              <a:t>Vatsakrampit, rytmihäiriöt, kouristelu, verenpaine romahtaa.</a:t>
            </a:r>
          </a:p>
          <a:p>
            <a:endParaRPr lang="fi-FI" sz="1200" b="0" i="0" kern="1200" dirty="0">
              <a:solidFill>
                <a:schemeClr val="tx1"/>
              </a:solidFill>
              <a:effectLst/>
              <a:latin typeface="Times New Roman" pitchFamily="18" charset="0"/>
              <a:ea typeface="+mn-ea"/>
              <a:cs typeface="+mn-cs"/>
            </a:endParaRPr>
          </a:p>
          <a:p>
            <a:endParaRPr lang="fi-FI" dirty="0"/>
          </a:p>
        </p:txBody>
      </p:sp>
      <p:sp>
        <p:nvSpPr>
          <p:cNvPr id="4" name="Dian numeron paikkamerkki 3"/>
          <p:cNvSpPr>
            <a:spLocks noGrp="1"/>
          </p:cNvSpPr>
          <p:nvPr>
            <p:ph type="sldNum" sz="quarter" idx="5"/>
          </p:nvPr>
        </p:nvSpPr>
        <p:spPr/>
        <p:txBody>
          <a:bodyPr/>
          <a:lstStyle/>
          <a:p>
            <a:pPr>
              <a:defRPr/>
            </a:pPr>
            <a:fld id="{2058FD98-01F9-4C63-98B9-6AB697A811F6}" type="slidenum">
              <a:rPr lang="fi-FI" altLang="en-US" smtClean="0"/>
              <a:pPr>
                <a:defRPr/>
              </a:pPr>
              <a:t>46</a:t>
            </a:fld>
            <a:endParaRPr lang="fi-FI" altLang="en-US"/>
          </a:p>
        </p:txBody>
      </p:sp>
    </p:spTree>
    <p:extLst>
      <p:ext uri="{BB962C8B-B14F-4D97-AF65-F5344CB8AC3E}">
        <p14:creationId xmlns:p14="http://schemas.microsoft.com/office/powerpoint/2010/main" val="3746601056"/>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7">
            <a:extLst>
              <a:ext uri="{FF2B5EF4-FFF2-40B4-BE49-F238E27FC236}">
                <a16:creationId xmlns:a16="http://schemas.microsoft.com/office/drawing/2014/main" id="{65D6D06C-19BC-493C-B4FE-35349A1D9AB5}"/>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9163">
              <a:spcBef>
                <a:spcPct val="30000"/>
              </a:spcBef>
              <a:defRPr sz="1200">
                <a:solidFill>
                  <a:schemeClr val="tx1"/>
                </a:solidFill>
                <a:latin typeface="Times New Roman" panose="02020603050405020304" pitchFamily="18" charset="0"/>
              </a:defRPr>
            </a:lvl1pPr>
            <a:lvl2pPr marL="742950" indent="-285750" defTabSz="919163">
              <a:spcBef>
                <a:spcPct val="30000"/>
              </a:spcBef>
              <a:defRPr sz="1200">
                <a:solidFill>
                  <a:schemeClr val="tx1"/>
                </a:solidFill>
                <a:latin typeface="Times New Roman" panose="02020603050405020304" pitchFamily="18" charset="0"/>
              </a:defRPr>
            </a:lvl2pPr>
            <a:lvl3pPr marL="1143000" indent="-228600" defTabSz="919163">
              <a:spcBef>
                <a:spcPct val="30000"/>
              </a:spcBef>
              <a:defRPr sz="1200">
                <a:solidFill>
                  <a:schemeClr val="tx1"/>
                </a:solidFill>
                <a:latin typeface="Times New Roman" panose="02020603050405020304" pitchFamily="18" charset="0"/>
              </a:defRPr>
            </a:lvl3pPr>
            <a:lvl4pPr marL="1600200" indent="-228600" defTabSz="919163">
              <a:spcBef>
                <a:spcPct val="30000"/>
              </a:spcBef>
              <a:defRPr sz="1200">
                <a:solidFill>
                  <a:schemeClr val="tx1"/>
                </a:solidFill>
                <a:latin typeface="Times New Roman" panose="02020603050405020304" pitchFamily="18" charset="0"/>
              </a:defRPr>
            </a:lvl4pPr>
            <a:lvl5pPr marL="2057400" indent="-228600" defTabSz="919163">
              <a:spcBef>
                <a:spcPct val="30000"/>
              </a:spcBef>
              <a:defRPr sz="1200">
                <a:solidFill>
                  <a:schemeClr val="tx1"/>
                </a:solidFill>
                <a:latin typeface="Times New Roman" panose="02020603050405020304" pitchFamily="18" charset="0"/>
              </a:defRPr>
            </a:lvl5pPr>
            <a:lvl6pPr marL="2514600" indent="-228600" defTabSz="919163"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19163"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19163"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19163"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E5A59AEF-D382-415A-A094-F3FF7C939CC0}" type="slidenum">
              <a:rPr lang="fi-FI" altLang="en-US" smtClean="0"/>
              <a:pPr>
                <a:spcBef>
                  <a:spcPct val="0"/>
                </a:spcBef>
              </a:pPr>
              <a:t>47</a:t>
            </a:fld>
            <a:endParaRPr lang="fi-FI" altLang="en-US"/>
          </a:p>
        </p:txBody>
      </p:sp>
      <p:sp>
        <p:nvSpPr>
          <p:cNvPr id="8195" name="Rectangle 2">
            <a:extLst>
              <a:ext uri="{FF2B5EF4-FFF2-40B4-BE49-F238E27FC236}">
                <a16:creationId xmlns:a16="http://schemas.microsoft.com/office/drawing/2014/main" id="{B01DF05D-BFDF-4313-940A-3257311F4B64}"/>
              </a:ext>
            </a:extLst>
          </p:cNvPr>
          <p:cNvSpPr>
            <a:spLocks noGrp="1" noRot="1" noChangeAspect="1" noChangeArrowheads="1" noTextEdit="1"/>
          </p:cNvSpPr>
          <p:nvPr>
            <p:ph type="sldImg"/>
          </p:nvPr>
        </p:nvSpPr>
        <p:spPr>
          <a:xfrm>
            <a:off x="82550" y="742950"/>
            <a:ext cx="6572250" cy="3697288"/>
          </a:xfrm>
          <a:ln/>
        </p:spPr>
      </p:sp>
      <p:sp>
        <p:nvSpPr>
          <p:cNvPr id="8196" name="Rectangle 3">
            <a:extLst>
              <a:ext uri="{FF2B5EF4-FFF2-40B4-BE49-F238E27FC236}">
                <a16:creationId xmlns:a16="http://schemas.microsoft.com/office/drawing/2014/main" id="{707DD41C-2E37-4A0A-BBFA-6558F6AA3441}"/>
              </a:ext>
            </a:extLst>
          </p:cNvPr>
          <p:cNvSpPr>
            <a:spLocks noGrp="1" noChangeArrowheads="1"/>
          </p:cNvSpPr>
          <p:nvPr>
            <p:ph type="body" idx="1"/>
          </p:nvPr>
        </p:nvSpPr>
        <p:spPr>
          <a:xfrm>
            <a:off x="673100" y="4686300"/>
            <a:ext cx="5389563" cy="443706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fi-FI" altLang="en-US" dirty="0"/>
              <a:t>Nyt pitäisi olla kokonaiskuva näistä laatikoista. Ihmeellisyyksiä emme tässä moduulissa ehdi enempää käsittelemään. Niitä käydään läpi moduulissa, jossa käsitellään nuoria ja päihteitä.</a:t>
            </a:r>
          </a:p>
          <a:p>
            <a:pPr eaLnBrk="1" hangingPunct="1"/>
            <a:endParaRPr lang="fi-FI" altLang="en-US" dirty="0"/>
          </a:p>
          <a:p>
            <a:pPr eaLnBrk="1" hangingPunct="1"/>
            <a:r>
              <a:rPr lang="fi-FI" altLang="en-US" dirty="0"/>
              <a:t>Seuraavaksi tehdään </a:t>
            </a:r>
            <a:r>
              <a:rPr lang="fi-FI" altLang="en-US" dirty="0" err="1"/>
              <a:t>Kahoot</a:t>
            </a:r>
            <a:r>
              <a:rPr lang="fi-FI" altLang="en-US" dirty="0"/>
              <a:t>-menetelmällä kertaus.</a:t>
            </a:r>
          </a:p>
        </p:txBody>
      </p:sp>
    </p:spTree>
    <p:extLst>
      <p:ext uri="{BB962C8B-B14F-4D97-AF65-F5344CB8AC3E}">
        <p14:creationId xmlns:p14="http://schemas.microsoft.com/office/powerpoint/2010/main" val="100889023"/>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fi-FI" dirty="0"/>
              <a:t>https://kahoot.it/challenge/05351388?challenge-id=607a4580-be4b-41b3-9fbc-a716d21cd0cf_1727192903402</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fi-FI" dirty="0"/>
          </a:p>
          <a:p>
            <a:pPr marL="0" marR="0" lvl="0" indent="0" algn="l" defTabSz="914400" rtl="0" eaLnBrk="0" fontAlgn="base" latinLnBrk="0" hangingPunct="0">
              <a:lnSpc>
                <a:spcPct val="100000"/>
              </a:lnSpc>
              <a:spcBef>
                <a:spcPct val="30000"/>
              </a:spcBef>
              <a:spcAft>
                <a:spcPct val="0"/>
              </a:spcAft>
              <a:buClrTx/>
              <a:buSzTx/>
              <a:buFontTx/>
              <a:buNone/>
              <a:tabLst/>
              <a:defRPr/>
            </a:pPr>
            <a:r>
              <a:rPr lang="fi-FI" dirty="0"/>
              <a:t>LINKKI ON AINA PÄIVITETTÄVÄ.</a:t>
            </a:r>
          </a:p>
        </p:txBody>
      </p:sp>
      <p:sp>
        <p:nvSpPr>
          <p:cNvPr id="4" name="Dian numeron paikkamerkki 3"/>
          <p:cNvSpPr>
            <a:spLocks noGrp="1"/>
          </p:cNvSpPr>
          <p:nvPr>
            <p:ph type="sldNum" sz="quarter" idx="5"/>
          </p:nvPr>
        </p:nvSpPr>
        <p:spPr/>
        <p:txBody>
          <a:bodyPr/>
          <a:lstStyle/>
          <a:p>
            <a:pPr>
              <a:defRPr/>
            </a:pPr>
            <a:fld id="{2058FD98-01F9-4C63-98B9-6AB697A811F6}" type="slidenum">
              <a:rPr lang="fi-FI" altLang="en-US" smtClean="0"/>
              <a:pPr>
                <a:defRPr/>
              </a:pPr>
              <a:t>48</a:t>
            </a:fld>
            <a:endParaRPr lang="fi-FI" altLang="en-US"/>
          </a:p>
        </p:txBody>
      </p:sp>
    </p:spTree>
    <p:extLst>
      <p:ext uri="{BB962C8B-B14F-4D97-AF65-F5344CB8AC3E}">
        <p14:creationId xmlns:p14="http://schemas.microsoft.com/office/powerpoint/2010/main" val="2615918650"/>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Dian kuvan paikkamerkki 1">
            <a:extLst>
              <a:ext uri="{FF2B5EF4-FFF2-40B4-BE49-F238E27FC236}">
                <a16:creationId xmlns:a16="http://schemas.microsoft.com/office/drawing/2014/main" id="{1682B01C-BA31-4D34-B5F7-332254206239}"/>
              </a:ext>
            </a:extLst>
          </p:cNvPr>
          <p:cNvSpPr>
            <a:spLocks noGrp="1" noRot="1" noChangeAspect="1" noChangeArrowheads="1" noTextEdit="1"/>
          </p:cNvSpPr>
          <p:nvPr>
            <p:ph type="sldImg"/>
          </p:nvPr>
        </p:nvSpPr>
        <p:spPr>
          <a:ln/>
        </p:spPr>
      </p:sp>
      <p:sp>
        <p:nvSpPr>
          <p:cNvPr id="47107" name="Huomautusten paikkamerkki 2">
            <a:extLst>
              <a:ext uri="{FF2B5EF4-FFF2-40B4-BE49-F238E27FC236}">
                <a16:creationId xmlns:a16="http://schemas.microsoft.com/office/drawing/2014/main" id="{442EB856-2BB3-4FCC-90F3-20DE98925B6B}"/>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47108" name="Dian numeron paikkamerkki 3">
            <a:extLst>
              <a:ext uri="{FF2B5EF4-FFF2-40B4-BE49-F238E27FC236}">
                <a16:creationId xmlns:a16="http://schemas.microsoft.com/office/drawing/2014/main" id="{3594763A-66C6-4AA1-8D43-07975192AEF0}"/>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9163">
              <a:spcBef>
                <a:spcPct val="30000"/>
              </a:spcBef>
              <a:defRPr sz="1200">
                <a:solidFill>
                  <a:schemeClr val="tx1"/>
                </a:solidFill>
                <a:latin typeface="Times New Roman" panose="02020603050405020304" pitchFamily="18" charset="0"/>
              </a:defRPr>
            </a:lvl1pPr>
            <a:lvl2pPr marL="742950" indent="-285750" defTabSz="919163">
              <a:spcBef>
                <a:spcPct val="30000"/>
              </a:spcBef>
              <a:defRPr sz="1200">
                <a:solidFill>
                  <a:schemeClr val="tx1"/>
                </a:solidFill>
                <a:latin typeface="Times New Roman" panose="02020603050405020304" pitchFamily="18" charset="0"/>
              </a:defRPr>
            </a:lvl2pPr>
            <a:lvl3pPr marL="1143000" indent="-228600" defTabSz="919163">
              <a:spcBef>
                <a:spcPct val="30000"/>
              </a:spcBef>
              <a:defRPr sz="1200">
                <a:solidFill>
                  <a:schemeClr val="tx1"/>
                </a:solidFill>
                <a:latin typeface="Times New Roman" panose="02020603050405020304" pitchFamily="18" charset="0"/>
              </a:defRPr>
            </a:lvl3pPr>
            <a:lvl4pPr marL="1600200" indent="-228600" defTabSz="919163">
              <a:spcBef>
                <a:spcPct val="30000"/>
              </a:spcBef>
              <a:defRPr sz="1200">
                <a:solidFill>
                  <a:schemeClr val="tx1"/>
                </a:solidFill>
                <a:latin typeface="Times New Roman" panose="02020603050405020304" pitchFamily="18" charset="0"/>
              </a:defRPr>
            </a:lvl4pPr>
            <a:lvl5pPr marL="2057400" indent="-228600" defTabSz="919163">
              <a:spcBef>
                <a:spcPct val="30000"/>
              </a:spcBef>
              <a:defRPr sz="1200">
                <a:solidFill>
                  <a:schemeClr val="tx1"/>
                </a:solidFill>
                <a:latin typeface="Times New Roman" panose="02020603050405020304" pitchFamily="18" charset="0"/>
              </a:defRPr>
            </a:lvl5pPr>
            <a:lvl6pPr marL="2514600" indent="-228600" defTabSz="919163"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19163"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19163"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19163"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EAAAD0F3-4092-4F02-8C7F-055CBF95D7CE}" type="slidenum">
              <a:rPr lang="fi-FI" altLang="en-US" smtClean="0"/>
              <a:pPr>
                <a:spcBef>
                  <a:spcPct val="0"/>
                </a:spcBef>
              </a:pPr>
              <a:t>49</a:t>
            </a:fld>
            <a:endParaRPr lang="fi-FI" altLang="en-US"/>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r>
              <a:rPr lang="fi-FI" dirty="0"/>
              <a:t>Kerro tarkka kellonaika, milloin jatketaan.</a:t>
            </a:r>
          </a:p>
          <a:p>
            <a:r>
              <a:rPr lang="fi-FI" dirty="0"/>
              <a:t>Muistuta, että laittavat chattiin nimensä ja piirinsä. (Jos ei tiedä piiriä, niin kaupunki/kunta.) Jos ei halua kertoa, niin laittaa sähköpostia festarit@punainenristi.fi.</a:t>
            </a:r>
          </a:p>
        </p:txBody>
      </p:sp>
      <p:sp>
        <p:nvSpPr>
          <p:cNvPr id="4" name="Dian numeron paikkamerkki 3"/>
          <p:cNvSpPr>
            <a:spLocks noGrp="1"/>
          </p:cNvSpPr>
          <p:nvPr>
            <p:ph type="sldNum" sz="quarter" idx="5"/>
          </p:nvPr>
        </p:nvSpPr>
        <p:spPr/>
        <p:txBody>
          <a:bodyPr/>
          <a:lstStyle/>
          <a:p>
            <a:pPr>
              <a:defRPr/>
            </a:pPr>
            <a:fld id="{2058FD98-01F9-4C63-98B9-6AB697A811F6}" type="slidenum">
              <a:rPr lang="fi-FI" altLang="en-US" smtClean="0"/>
              <a:pPr>
                <a:defRPr/>
              </a:pPr>
              <a:t>50</a:t>
            </a:fld>
            <a:endParaRPr lang="fi-FI" altLang="en-US"/>
          </a:p>
        </p:txBody>
      </p:sp>
    </p:spTree>
    <p:extLst>
      <p:ext uri="{BB962C8B-B14F-4D97-AF65-F5344CB8AC3E}">
        <p14:creationId xmlns:p14="http://schemas.microsoft.com/office/powerpoint/2010/main" val="577242430"/>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r>
              <a:rPr lang="fi-FI" dirty="0"/>
              <a:t>Osion tavoite!</a:t>
            </a:r>
          </a:p>
        </p:txBody>
      </p:sp>
      <p:sp>
        <p:nvSpPr>
          <p:cNvPr id="4" name="Dian numeron paikkamerkki 3"/>
          <p:cNvSpPr>
            <a:spLocks noGrp="1"/>
          </p:cNvSpPr>
          <p:nvPr>
            <p:ph type="sldNum" sz="quarter" idx="5"/>
          </p:nvPr>
        </p:nvSpPr>
        <p:spPr/>
        <p:txBody>
          <a:bodyPr/>
          <a:lstStyle/>
          <a:p>
            <a:pPr>
              <a:defRPr/>
            </a:pPr>
            <a:fld id="{2058FD98-01F9-4C63-98B9-6AB697A811F6}" type="slidenum">
              <a:rPr lang="fi-FI" altLang="en-US" smtClean="0"/>
              <a:pPr>
                <a:defRPr/>
              </a:pPr>
              <a:t>52</a:t>
            </a:fld>
            <a:endParaRPr lang="fi-FI" altLang="en-US"/>
          </a:p>
        </p:txBody>
      </p:sp>
    </p:spTree>
    <p:extLst>
      <p:ext uri="{BB962C8B-B14F-4D97-AF65-F5344CB8AC3E}">
        <p14:creationId xmlns:p14="http://schemas.microsoft.com/office/powerpoint/2010/main" val="4159705076"/>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7">
            <a:extLst>
              <a:ext uri="{FF2B5EF4-FFF2-40B4-BE49-F238E27FC236}">
                <a16:creationId xmlns:a16="http://schemas.microsoft.com/office/drawing/2014/main" id="{BA71BEE6-1BBF-467E-A0F2-2CB2018FD7B5}"/>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90F6F308-02EC-417E-9079-E4AA8D979727}" type="slidenum">
              <a:rPr lang="fi-FI" altLang="en-US" smtClean="0"/>
              <a:pPr>
                <a:spcBef>
                  <a:spcPct val="0"/>
                </a:spcBef>
              </a:pPr>
              <a:t>53</a:t>
            </a:fld>
            <a:endParaRPr lang="fi-FI" altLang="en-US"/>
          </a:p>
        </p:txBody>
      </p:sp>
      <p:sp>
        <p:nvSpPr>
          <p:cNvPr id="6147" name="Rectangle 2">
            <a:extLst>
              <a:ext uri="{FF2B5EF4-FFF2-40B4-BE49-F238E27FC236}">
                <a16:creationId xmlns:a16="http://schemas.microsoft.com/office/drawing/2014/main" id="{1FB83BCC-F602-4BD1-B373-F3660D62FE66}"/>
              </a:ext>
            </a:extLst>
          </p:cNvPr>
          <p:cNvSpPr>
            <a:spLocks noGrp="1" noRot="1" noChangeAspect="1" noChangeArrowheads="1" noTextEdit="1"/>
          </p:cNvSpPr>
          <p:nvPr>
            <p:ph type="sldImg"/>
          </p:nvPr>
        </p:nvSpPr>
        <p:spPr>
          <a:ln/>
        </p:spPr>
      </p:sp>
      <p:sp>
        <p:nvSpPr>
          <p:cNvPr id="6148" name="Rectangle 3">
            <a:extLst>
              <a:ext uri="{FF2B5EF4-FFF2-40B4-BE49-F238E27FC236}">
                <a16:creationId xmlns:a16="http://schemas.microsoft.com/office/drawing/2014/main" id="{B8C27BE0-C639-4019-9F62-CAEC33856513}"/>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fi-FI" altLang="en-US" dirty="0">
                <a:latin typeface="+mn-lt"/>
              </a:rPr>
              <a:t>Käyttäjäryhmiä lienee yhtä paljon kuin erilaisia käyttäjiä. Joillakin tekijöillä heitä voidaan kuitenkin luokitella. Oleellista lienee se, mitä niin merkittävää aine antoi (</a:t>
            </a:r>
            <a:r>
              <a:rPr lang="fi-FI" altLang="en-US" dirty="0" err="1">
                <a:latin typeface="+mn-lt"/>
              </a:rPr>
              <a:t>fyys</a:t>
            </a:r>
            <a:r>
              <a:rPr lang="fi-FI" altLang="en-US" dirty="0">
                <a:latin typeface="+mn-lt"/>
              </a:rPr>
              <a:t>., </a:t>
            </a:r>
            <a:r>
              <a:rPr lang="fi-FI" altLang="en-US" dirty="0" err="1">
                <a:latin typeface="+mn-lt"/>
              </a:rPr>
              <a:t>psyyk</a:t>
            </a:r>
            <a:r>
              <a:rPr lang="fi-FI" altLang="en-US" dirty="0">
                <a:latin typeface="+mn-lt"/>
              </a:rPr>
              <a:t>., henk. tai sos. tasolla), että käyttäjä jäi aineeseen kiinni.</a:t>
            </a:r>
          </a:p>
          <a:p>
            <a:pPr eaLnBrk="1" hangingPunct="1"/>
            <a:r>
              <a:rPr lang="fi-FI" altLang="en-US" dirty="0">
                <a:latin typeface="+mn-lt"/>
              </a:rPr>
              <a:t>Joskus ryhmittely auttaa ymmärtämään, joskus vie ns. hakoteille.</a:t>
            </a:r>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7">
            <a:extLst>
              <a:ext uri="{FF2B5EF4-FFF2-40B4-BE49-F238E27FC236}">
                <a16:creationId xmlns:a16="http://schemas.microsoft.com/office/drawing/2014/main" id="{4F43BDDB-6ABC-42AE-9B0D-A26DD9F20FAC}"/>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F898AEB5-FB2C-4B1E-A230-82AB1A329511}" type="slidenum">
              <a:rPr lang="fi-FI" altLang="en-US" smtClean="0"/>
              <a:pPr>
                <a:spcBef>
                  <a:spcPct val="0"/>
                </a:spcBef>
              </a:pPr>
              <a:t>54</a:t>
            </a:fld>
            <a:endParaRPr lang="fi-FI" altLang="en-US"/>
          </a:p>
        </p:txBody>
      </p:sp>
      <p:sp>
        <p:nvSpPr>
          <p:cNvPr id="8195" name="Rectangle 2">
            <a:extLst>
              <a:ext uri="{FF2B5EF4-FFF2-40B4-BE49-F238E27FC236}">
                <a16:creationId xmlns:a16="http://schemas.microsoft.com/office/drawing/2014/main" id="{91F2994D-705B-4F06-A4C4-C815AE17FB7A}"/>
              </a:ext>
            </a:extLst>
          </p:cNvPr>
          <p:cNvSpPr>
            <a:spLocks noGrp="1" noRot="1" noChangeAspect="1" noChangeArrowheads="1" noTextEdit="1"/>
          </p:cNvSpPr>
          <p:nvPr>
            <p:ph type="sldImg"/>
          </p:nvPr>
        </p:nvSpPr>
        <p:spPr>
          <a:ln/>
        </p:spPr>
      </p:sp>
      <p:sp>
        <p:nvSpPr>
          <p:cNvPr id="8196" name="Rectangle 3">
            <a:extLst>
              <a:ext uri="{FF2B5EF4-FFF2-40B4-BE49-F238E27FC236}">
                <a16:creationId xmlns:a16="http://schemas.microsoft.com/office/drawing/2014/main" id="{0404CD3E-A467-4BD6-957A-F058F8016A96}"/>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fi-FI" altLang="en-US" dirty="0">
                <a:latin typeface="+mn-lt"/>
              </a:rPr>
              <a:t>Kurssilla käsittelemme näitä kahta kulttuuria, koska niiden ymmärrys auttaa jo paljon ymmärtämään ja kohtaamaan. </a:t>
            </a:r>
          </a:p>
          <a:p>
            <a:pPr eaLnBrk="1" hangingPunct="1"/>
            <a:r>
              <a:rPr lang="fi-FI" altLang="en-US" dirty="0">
                <a:latin typeface="+mn-lt"/>
              </a:rPr>
              <a:t>Huom. ääriesimerkkejä, jotta hahmottaa eri ääripäitä. </a:t>
            </a:r>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Dian kuvan paikkamerkki 1">
            <a:extLst>
              <a:ext uri="{FF2B5EF4-FFF2-40B4-BE49-F238E27FC236}">
                <a16:creationId xmlns:a16="http://schemas.microsoft.com/office/drawing/2014/main" id="{DE94048E-3D43-4026-82FF-E9F1A0D33316}"/>
              </a:ext>
            </a:extLst>
          </p:cNvPr>
          <p:cNvSpPr>
            <a:spLocks noGrp="1" noRot="1" noChangeAspect="1" noChangeArrowheads="1" noTextEdit="1"/>
          </p:cNvSpPr>
          <p:nvPr>
            <p:ph type="sldImg"/>
          </p:nvPr>
        </p:nvSpPr>
        <p:spPr>
          <a:ln/>
        </p:spPr>
      </p:sp>
      <p:sp>
        <p:nvSpPr>
          <p:cNvPr id="10243" name="Huomautusten paikkamerkki 2">
            <a:extLst>
              <a:ext uri="{FF2B5EF4-FFF2-40B4-BE49-F238E27FC236}">
                <a16:creationId xmlns:a16="http://schemas.microsoft.com/office/drawing/2014/main" id="{F97B8C5F-6732-43B6-BC15-B9211C8C7E4F}"/>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fi-FI" altLang="fi-FI" dirty="0">
                <a:latin typeface="+mn-lt"/>
                <a:cs typeface="Calibri" panose="020F0502020204030204" pitchFamily="34" charset="0"/>
              </a:rPr>
              <a:t>Katsokaa video ennen seuraavaa diaa. Se johdattelee ns. pitkän linjan käytön maailmaan…</a:t>
            </a:r>
            <a:br>
              <a:rPr lang="fi-FI" altLang="fi-FI" dirty="0">
                <a:latin typeface="+mn-lt"/>
                <a:cs typeface="Calibri" panose="020F0502020204030204" pitchFamily="34" charset="0"/>
              </a:rPr>
            </a:br>
            <a:r>
              <a:rPr lang="fi-FI" altLang="fi-FI" dirty="0">
                <a:latin typeface="+mn-lt"/>
                <a:cs typeface="Calibri" panose="020F0502020204030204" pitchFamily="34" charset="0"/>
              </a:rPr>
              <a:t>Muista </a:t>
            </a:r>
            <a:r>
              <a:rPr lang="fi-FI" altLang="fi-FI" dirty="0" err="1">
                <a:latin typeface="+mn-lt"/>
                <a:cs typeface="Calibri" panose="020F0502020204030204" pitchFamily="34" charset="0"/>
              </a:rPr>
              <a:t>täpätä</a:t>
            </a:r>
            <a:r>
              <a:rPr lang="fi-FI" altLang="fi-FI" dirty="0">
                <a:latin typeface="+mn-lt"/>
                <a:cs typeface="Calibri" panose="020F0502020204030204" pitchFamily="34" charset="0"/>
              </a:rPr>
              <a:t> ennen jakoa kohtaa, sisällytä äänet.</a:t>
            </a:r>
          </a:p>
        </p:txBody>
      </p:sp>
      <p:sp>
        <p:nvSpPr>
          <p:cNvPr id="10244" name="Dian numeron paikkamerkki 3">
            <a:extLst>
              <a:ext uri="{FF2B5EF4-FFF2-40B4-BE49-F238E27FC236}">
                <a16:creationId xmlns:a16="http://schemas.microsoft.com/office/drawing/2014/main" id="{230F1701-BFFE-42DE-8D23-84E8C4DF1807}"/>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B6FC0944-EF7B-40C2-BA9D-A3EA9D2505BF}" type="slidenum">
              <a:rPr lang="fi-FI" altLang="en-US" smtClean="0"/>
              <a:pPr/>
              <a:t>55</a:t>
            </a:fld>
            <a:endParaRPr lang="fi-FI" altLang="en-US"/>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7">
            <a:extLst>
              <a:ext uri="{FF2B5EF4-FFF2-40B4-BE49-F238E27FC236}">
                <a16:creationId xmlns:a16="http://schemas.microsoft.com/office/drawing/2014/main" id="{60151C44-7A3A-48A2-AF40-38C7E0218592}"/>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38349A74-CB18-4707-B2E7-90138AB028E2}" type="slidenum">
              <a:rPr lang="fi-FI" altLang="en-US" smtClean="0"/>
              <a:pPr>
                <a:spcBef>
                  <a:spcPct val="0"/>
                </a:spcBef>
              </a:pPr>
              <a:t>56</a:t>
            </a:fld>
            <a:endParaRPr lang="fi-FI" altLang="en-US"/>
          </a:p>
        </p:txBody>
      </p:sp>
      <p:sp>
        <p:nvSpPr>
          <p:cNvPr id="12291" name="Rectangle 2">
            <a:extLst>
              <a:ext uri="{FF2B5EF4-FFF2-40B4-BE49-F238E27FC236}">
                <a16:creationId xmlns:a16="http://schemas.microsoft.com/office/drawing/2014/main" id="{AC48B793-267F-41ED-8B72-2CE200717D53}"/>
              </a:ext>
            </a:extLst>
          </p:cNvPr>
          <p:cNvSpPr>
            <a:spLocks noGrp="1" noRot="1" noChangeAspect="1" noChangeArrowheads="1" noTextEdit="1"/>
          </p:cNvSpPr>
          <p:nvPr>
            <p:ph type="sldImg"/>
          </p:nvPr>
        </p:nvSpPr>
        <p:spPr>
          <a:ln/>
        </p:spPr>
      </p:sp>
      <p:sp>
        <p:nvSpPr>
          <p:cNvPr id="12292" name="Rectangle 3">
            <a:extLst>
              <a:ext uri="{FF2B5EF4-FFF2-40B4-BE49-F238E27FC236}">
                <a16:creationId xmlns:a16="http://schemas.microsoft.com/office/drawing/2014/main" id="{69F76AF4-58AD-46B4-BC0C-2FDF1568B145}"/>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fi-FI" altLang="en-US" dirty="0">
                <a:latin typeface="+mn-lt"/>
              </a:rPr>
              <a:t>Tähdestä linkki videoon!</a:t>
            </a:r>
          </a:p>
          <a:p>
            <a:pPr eaLnBrk="1" hangingPunct="1"/>
            <a:endParaRPr lang="fi-FI" altLang="en-US" dirty="0">
              <a:latin typeface="+mn-lt"/>
            </a:endParaRPr>
          </a:p>
          <a:p>
            <a:pPr eaLnBrk="1" hangingPunct="1"/>
            <a:r>
              <a:rPr lang="fi-FI" altLang="en-US" dirty="0">
                <a:latin typeface="+mn-lt"/>
              </a:rPr>
              <a:t>Aloitetaan pitkän linjan käytöstä, jonka pohjaksi voi lukea narkomaanin rukouksen ja/tai näyttää tämän videon: </a:t>
            </a:r>
          </a:p>
          <a:p>
            <a:pPr eaLnBrk="1" hangingPunct="1"/>
            <a:endParaRPr lang="fi-FI" altLang="en-US" dirty="0">
              <a:latin typeface="+mn-lt"/>
            </a:endParaRPr>
          </a:p>
          <a:p>
            <a:pPr eaLnBrk="1" hangingPunct="1"/>
            <a:r>
              <a:rPr lang="fi-FI" altLang="en-US" dirty="0">
                <a:latin typeface="+mn-lt"/>
              </a:rPr>
              <a:t>https://www.youtube.com/watch?v=o7viwsjvEuI&amp;feature=youtu.be</a:t>
            </a:r>
          </a:p>
          <a:p>
            <a:pPr eaLnBrk="1" hangingPunct="1"/>
            <a:endParaRPr lang="fi-FI" altLang="en-US" dirty="0">
              <a:latin typeface="+mn-lt"/>
            </a:endParaRPr>
          </a:p>
          <a:p>
            <a:pPr eaLnBrk="1" hangingPunct="1"/>
            <a:r>
              <a:rPr lang="fi-FI" altLang="en-US" dirty="0">
                <a:latin typeface="+mn-lt"/>
              </a:rPr>
              <a:t>Ei tuomita kampanjan videoita lisää: https://www.facebook.com/eituomita/</a:t>
            </a:r>
            <a:br>
              <a:rPr lang="fi-FI" altLang="en-US" dirty="0">
                <a:latin typeface="+mn-lt"/>
              </a:rPr>
            </a:br>
            <a:endParaRPr lang="fi-FI" altLang="en-US" dirty="0">
              <a:latin typeface="+mn-lt"/>
            </a:endParaRPr>
          </a:p>
          <a:p>
            <a:pPr eaLnBrk="1" hangingPunct="1"/>
            <a:r>
              <a:rPr lang="fi-FI" altLang="en-US" dirty="0">
                <a:latin typeface="+mn-lt"/>
              </a:rPr>
              <a:t>Kirjavinkki: Eve Hietamies: Palavaa lunta. (On muuten SPR:kin mainittu </a:t>
            </a:r>
            <a:r>
              <a:rPr lang="fi-FI" altLang="en-US" dirty="0" err="1">
                <a:latin typeface="+mn-lt"/>
              </a:rPr>
              <a:t>ko</a:t>
            </a:r>
            <a:r>
              <a:rPr lang="fi-FI" altLang="en-US">
                <a:latin typeface="+mn-lt"/>
              </a:rPr>
              <a:t> teoksessa….)</a:t>
            </a:r>
            <a:endParaRPr lang="fi-FI" altLang="en-US" dirty="0">
              <a:latin typeface="+mn-lt"/>
            </a:endParaRPr>
          </a:p>
          <a:p>
            <a:pPr eaLnBrk="1" hangingPunct="1"/>
            <a:endParaRPr lang="fi-FI" altLang="en-US" dirty="0">
              <a:latin typeface="Arial" panose="020B0604020202020204" pitchFamily="34"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Dian kuvan paikkamerkki 1">
            <a:extLst>
              <a:ext uri="{FF2B5EF4-FFF2-40B4-BE49-F238E27FC236}">
                <a16:creationId xmlns:a16="http://schemas.microsoft.com/office/drawing/2014/main" id="{B272E33B-2529-4031-A6DE-42508EE6418E}"/>
              </a:ext>
            </a:extLst>
          </p:cNvPr>
          <p:cNvSpPr>
            <a:spLocks noGrp="1" noRot="1" noChangeAspect="1" noChangeArrowheads="1" noTextEdit="1"/>
          </p:cNvSpPr>
          <p:nvPr>
            <p:ph type="sldImg"/>
          </p:nvPr>
        </p:nvSpPr>
        <p:spPr>
          <a:ln/>
        </p:spPr>
      </p:sp>
      <p:sp>
        <p:nvSpPr>
          <p:cNvPr id="6147" name="Huomautusten paikkamerkki 2">
            <a:extLst>
              <a:ext uri="{FF2B5EF4-FFF2-40B4-BE49-F238E27FC236}">
                <a16:creationId xmlns:a16="http://schemas.microsoft.com/office/drawing/2014/main" id="{5EE5FBBB-3447-415F-8DCC-12B6B1FDDA7B}"/>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p>
        </p:txBody>
      </p:sp>
      <p:sp>
        <p:nvSpPr>
          <p:cNvPr id="6148" name="Dian numeron paikkamerkki 3">
            <a:extLst>
              <a:ext uri="{FF2B5EF4-FFF2-40B4-BE49-F238E27FC236}">
                <a16:creationId xmlns:a16="http://schemas.microsoft.com/office/drawing/2014/main" id="{8775C0F3-5FF6-4D5E-A5DA-F69DC049A6DE}"/>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9163">
              <a:spcBef>
                <a:spcPct val="30000"/>
              </a:spcBef>
              <a:defRPr sz="1200">
                <a:solidFill>
                  <a:schemeClr val="tx1"/>
                </a:solidFill>
                <a:latin typeface="Times New Roman" panose="02020603050405020304" pitchFamily="18" charset="0"/>
              </a:defRPr>
            </a:lvl1pPr>
            <a:lvl2pPr marL="742950" indent="-285750" defTabSz="919163">
              <a:spcBef>
                <a:spcPct val="30000"/>
              </a:spcBef>
              <a:defRPr sz="1200">
                <a:solidFill>
                  <a:schemeClr val="tx1"/>
                </a:solidFill>
                <a:latin typeface="Times New Roman" panose="02020603050405020304" pitchFamily="18" charset="0"/>
              </a:defRPr>
            </a:lvl2pPr>
            <a:lvl3pPr marL="1143000" indent="-228600" defTabSz="919163">
              <a:spcBef>
                <a:spcPct val="30000"/>
              </a:spcBef>
              <a:defRPr sz="1200">
                <a:solidFill>
                  <a:schemeClr val="tx1"/>
                </a:solidFill>
                <a:latin typeface="Times New Roman" panose="02020603050405020304" pitchFamily="18" charset="0"/>
              </a:defRPr>
            </a:lvl3pPr>
            <a:lvl4pPr marL="1600200" indent="-228600" defTabSz="919163">
              <a:spcBef>
                <a:spcPct val="30000"/>
              </a:spcBef>
              <a:defRPr sz="1200">
                <a:solidFill>
                  <a:schemeClr val="tx1"/>
                </a:solidFill>
                <a:latin typeface="Times New Roman" panose="02020603050405020304" pitchFamily="18" charset="0"/>
              </a:defRPr>
            </a:lvl4pPr>
            <a:lvl5pPr marL="2057400" indent="-228600" defTabSz="919163">
              <a:spcBef>
                <a:spcPct val="30000"/>
              </a:spcBef>
              <a:defRPr sz="1200">
                <a:solidFill>
                  <a:schemeClr val="tx1"/>
                </a:solidFill>
                <a:latin typeface="Times New Roman" panose="02020603050405020304" pitchFamily="18" charset="0"/>
              </a:defRPr>
            </a:lvl5pPr>
            <a:lvl6pPr marL="2514600" indent="-228600" defTabSz="919163"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19163"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19163"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19163"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47C7C53B-15BC-406B-B328-55240C5B227B}" type="slidenum">
              <a:rPr lang="fi-FI" altLang="en-US" smtClean="0"/>
              <a:pPr>
                <a:spcBef>
                  <a:spcPct val="0"/>
                </a:spcBef>
              </a:pPr>
              <a:t>6</a:t>
            </a:fld>
            <a:endParaRPr lang="fi-FI" altLang="en-US"/>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7">
            <a:extLst>
              <a:ext uri="{FF2B5EF4-FFF2-40B4-BE49-F238E27FC236}">
                <a16:creationId xmlns:a16="http://schemas.microsoft.com/office/drawing/2014/main" id="{FFC56CA4-BEFB-4329-8C91-19C3107307C0}"/>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B5417118-AC15-40B1-B9D7-591A44131035}" type="slidenum">
              <a:rPr lang="fi-FI" altLang="en-US" smtClean="0"/>
              <a:pPr>
                <a:spcBef>
                  <a:spcPct val="0"/>
                </a:spcBef>
              </a:pPr>
              <a:t>57</a:t>
            </a:fld>
            <a:endParaRPr lang="fi-FI" altLang="en-US"/>
          </a:p>
        </p:txBody>
      </p:sp>
      <p:sp>
        <p:nvSpPr>
          <p:cNvPr id="14339" name="Rectangle 2">
            <a:extLst>
              <a:ext uri="{FF2B5EF4-FFF2-40B4-BE49-F238E27FC236}">
                <a16:creationId xmlns:a16="http://schemas.microsoft.com/office/drawing/2014/main" id="{5719A638-D2F9-420B-9B0A-EAA60A75EF30}"/>
              </a:ext>
            </a:extLst>
          </p:cNvPr>
          <p:cNvSpPr>
            <a:spLocks noGrp="1" noRot="1" noChangeAspect="1" noChangeArrowheads="1" noTextEdit="1"/>
          </p:cNvSpPr>
          <p:nvPr>
            <p:ph type="sldImg"/>
          </p:nvPr>
        </p:nvSpPr>
        <p:spPr>
          <a:ln/>
        </p:spPr>
      </p:sp>
      <p:sp>
        <p:nvSpPr>
          <p:cNvPr id="14340" name="Rectangle 3">
            <a:extLst>
              <a:ext uri="{FF2B5EF4-FFF2-40B4-BE49-F238E27FC236}">
                <a16:creationId xmlns:a16="http://schemas.microsoft.com/office/drawing/2014/main" id="{4A521575-EA19-4289-B850-E531E992B92C}"/>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fi-FI" altLang="en-US" dirty="0">
                <a:latin typeface="+mn-lt"/>
              </a:rPr>
              <a:t>Kerrotaan huumerikollisuuden hierarkiasta, kansainvälisestä rikollisuudesta ja rikosliigoista. Käyttäjä on lopulta ketjun viimeinen, uhrilenkki. Tämän vuoksi yksittäinen käyttäjä ei myöskään kiinnosta poliiseja.</a:t>
            </a:r>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r>
              <a:rPr lang="fi-FI" dirty="0"/>
              <a:t>Kohtaamisesta on tulossa oma moduuli.</a:t>
            </a:r>
          </a:p>
          <a:p>
            <a:endParaRPr lang="fi-FI" dirty="0">
              <a:latin typeface="+mn-lt"/>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fi-FI" altLang="en-US" dirty="0">
                <a:latin typeface="+mn-lt"/>
              </a:rPr>
              <a:t>Videosta voi  katsoa ensimmäisen 2 minuuttia johdannoksi seuraavaan. Voi todeta, että pätkä on jo vanha ja haastattelijan asenne toki paistaa, mutta on silti ihan havainnollistava</a:t>
            </a:r>
            <a:r>
              <a:rPr lang="fi-FI" altLang="en-US" dirty="0">
                <a:latin typeface="Arial" panose="020B0604020202020204" pitchFamily="34" charset="0"/>
              </a:rPr>
              <a:t>.</a:t>
            </a:r>
          </a:p>
          <a:p>
            <a:endParaRPr lang="fi-FI" dirty="0"/>
          </a:p>
        </p:txBody>
      </p:sp>
      <p:sp>
        <p:nvSpPr>
          <p:cNvPr id="4" name="Dian numeron paikkamerkki 3"/>
          <p:cNvSpPr>
            <a:spLocks noGrp="1"/>
          </p:cNvSpPr>
          <p:nvPr>
            <p:ph type="sldNum" sz="quarter" idx="5"/>
          </p:nvPr>
        </p:nvSpPr>
        <p:spPr/>
        <p:txBody>
          <a:bodyPr/>
          <a:lstStyle/>
          <a:p>
            <a:pPr>
              <a:defRPr/>
            </a:pPr>
            <a:fld id="{2058FD98-01F9-4C63-98B9-6AB697A811F6}" type="slidenum">
              <a:rPr lang="fi-FI" altLang="en-US" smtClean="0"/>
              <a:pPr>
                <a:defRPr/>
              </a:pPr>
              <a:t>58</a:t>
            </a:fld>
            <a:endParaRPr lang="fi-FI" altLang="en-US"/>
          </a:p>
        </p:txBody>
      </p:sp>
    </p:spTree>
    <p:extLst>
      <p:ext uri="{BB962C8B-B14F-4D97-AF65-F5344CB8AC3E}">
        <p14:creationId xmlns:p14="http://schemas.microsoft.com/office/powerpoint/2010/main" val="2249181922"/>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7">
            <a:extLst>
              <a:ext uri="{FF2B5EF4-FFF2-40B4-BE49-F238E27FC236}">
                <a16:creationId xmlns:a16="http://schemas.microsoft.com/office/drawing/2014/main" id="{9F0C4852-C162-4F93-AC20-132DF41309A4}"/>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B7218B9A-32F8-4588-8BA5-746D11719E4B}" type="slidenum">
              <a:rPr lang="fi-FI" altLang="en-US" smtClean="0"/>
              <a:pPr>
                <a:spcBef>
                  <a:spcPct val="0"/>
                </a:spcBef>
              </a:pPr>
              <a:t>59</a:t>
            </a:fld>
            <a:endParaRPr lang="fi-FI" altLang="en-US"/>
          </a:p>
        </p:txBody>
      </p:sp>
      <p:sp>
        <p:nvSpPr>
          <p:cNvPr id="16387" name="Rectangle 2">
            <a:extLst>
              <a:ext uri="{FF2B5EF4-FFF2-40B4-BE49-F238E27FC236}">
                <a16:creationId xmlns:a16="http://schemas.microsoft.com/office/drawing/2014/main" id="{C52F03E5-1ACB-4B31-B1EC-5C8FE7C79758}"/>
              </a:ext>
            </a:extLst>
          </p:cNvPr>
          <p:cNvSpPr>
            <a:spLocks noGrp="1" noRot="1" noChangeAspect="1" noChangeArrowheads="1" noTextEdit="1"/>
          </p:cNvSpPr>
          <p:nvPr>
            <p:ph type="sldImg"/>
          </p:nvPr>
        </p:nvSpPr>
        <p:spPr>
          <a:ln/>
        </p:spPr>
      </p:sp>
      <p:sp>
        <p:nvSpPr>
          <p:cNvPr id="16388" name="Rectangle 3">
            <a:extLst>
              <a:ext uri="{FF2B5EF4-FFF2-40B4-BE49-F238E27FC236}">
                <a16:creationId xmlns:a16="http://schemas.microsoft.com/office/drawing/2014/main" id="{B7BDF954-F9F0-4144-965D-74A93DABA9F5}"/>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fi-FI" altLang="en-US" dirty="0">
                <a:latin typeface="+mn-lt"/>
              </a:rPr>
              <a:t>Video, josta voit näyttää pätkän (suositus 1:40) osion aluksi: https://www.youtube.com/watch?v=HjTP0IsO4oo</a:t>
            </a:r>
          </a:p>
          <a:p>
            <a:pPr eaLnBrk="1" hangingPunct="1"/>
            <a:endParaRPr lang="fi-FI" altLang="en-US" dirty="0">
              <a:latin typeface="+mn-lt"/>
            </a:endParaRPr>
          </a:p>
          <a:p>
            <a:pPr eaLnBrk="1" hangingPunct="1"/>
            <a:r>
              <a:rPr lang="fi-FI" altLang="en-US" dirty="0">
                <a:latin typeface="+mn-lt"/>
              </a:rPr>
              <a:t>Nimestä viihdekäyttö on kiistelty. Sen ei ole tarkoitus kertoa, että käyttö olisi huoletonta, vaan se on kulttuurinen määritelmä, joka kertoo käyttökontekstin (ravintola, bileet jne.) ja käyttöajatuksen.</a:t>
            </a:r>
          </a:p>
          <a:p>
            <a:pPr eaLnBrk="1" hangingPunct="1"/>
            <a:endParaRPr lang="fi-FI" altLang="en-US" dirty="0">
              <a:latin typeface="+mn-lt"/>
            </a:endParaRPr>
          </a:p>
          <a:p>
            <a:pPr marL="0" marR="0" lvl="0" indent="0" algn="l" defTabSz="914400" rtl="0" eaLnBrk="1" fontAlgn="base" latinLnBrk="0" hangingPunct="1">
              <a:lnSpc>
                <a:spcPct val="100000"/>
              </a:lnSpc>
              <a:spcBef>
                <a:spcPct val="30000"/>
              </a:spcBef>
              <a:spcAft>
                <a:spcPct val="0"/>
              </a:spcAft>
              <a:buClrTx/>
              <a:buSzTx/>
              <a:buFontTx/>
              <a:buNone/>
              <a:tabLst/>
              <a:defRPr/>
            </a:pPr>
            <a:r>
              <a:rPr lang="fi-FI" altLang="en-US" dirty="0">
                <a:latin typeface="+mn-lt"/>
              </a:rPr>
              <a:t>Myös viihdekäytössä on omat sääntönsä, jotka ovat toisaalta jopa kovemmat, koska heikkoutta ei hyväksytä.</a:t>
            </a:r>
          </a:p>
          <a:p>
            <a:pPr eaLnBrk="1" hangingPunct="1"/>
            <a:r>
              <a:rPr lang="fi-FI" altLang="en-US" dirty="0">
                <a:latin typeface="+mn-lt"/>
              </a:rPr>
              <a:t>Ongelman rajaaminen = ei aiheuta ongelmia.</a:t>
            </a:r>
            <a:br>
              <a:rPr lang="fi-FI" altLang="en-US" dirty="0">
                <a:latin typeface="+mn-lt"/>
              </a:rPr>
            </a:br>
            <a:r>
              <a:rPr lang="fi-FI" altLang="en-US" dirty="0">
                <a:latin typeface="+mn-lt"/>
              </a:rPr>
              <a:t>Konteksti = bilettäessä, pidettäessä kivaa.</a:t>
            </a:r>
            <a:br>
              <a:rPr lang="fi-FI" altLang="en-US" dirty="0">
                <a:latin typeface="+mn-lt"/>
              </a:rPr>
            </a:br>
            <a:r>
              <a:rPr lang="fi-FI" altLang="en-US" dirty="0">
                <a:latin typeface="+mn-lt"/>
              </a:rPr>
              <a:t>Hyväksyttävät vaikutukset = hyvä fiilis, tehostaa hauskanpitoa ja empaattisuutta.</a:t>
            </a:r>
            <a:br>
              <a:rPr lang="fi-FI" altLang="en-US" dirty="0">
                <a:latin typeface="+mn-lt"/>
              </a:rPr>
            </a:br>
            <a:r>
              <a:rPr lang="fi-FI" altLang="en-US" dirty="0">
                <a:latin typeface="+mn-lt"/>
              </a:rPr>
              <a:t>Arkielämän tärkeys = koulussa / työssä pitää pärjätä.</a:t>
            </a:r>
            <a:br>
              <a:rPr lang="fi-FI" altLang="en-US" dirty="0">
                <a:latin typeface="+mn-lt"/>
              </a:rPr>
            </a:br>
            <a:r>
              <a:rPr lang="fi-FI" altLang="en-US" dirty="0">
                <a:latin typeface="+mn-lt"/>
              </a:rPr>
              <a:t>Jos ei täytä rajaehtoja, ei ole viihdekäyttäjä….. Ja on heikko…</a:t>
            </a:r>
          </a:p>
          <a:p>
            <a:pPr eaLnBrk="1" hangingPunct="1"/>
            <a:endParaRPr lang="fi-FI" altLang="en-US" dirty="0">
              <a:latin typeface="+mn-lt"/>
            </a:endParaRPr>
          </a:p>
          <a:p>
            <a:pPr eaLnBrk="1" hangingPunct="1"/>
            <a:r>
              <a:rPr lang="fi-FI" altLang="en-US" dirty="0">
                <a:latin typeface="+mn-lt"/>
              </a:rPr>
              <a:t>Kun täyttää kaikki viihdekäytön rajaehdot, on hyvä käyttäjä ja osoittaa, että tietysti tällainen käyttö pitäisi olla laillista. Jos ei kykene ehtoihin, on "luuseri".</a:t>
            </a:r>
          </a:p>
          <a:p>
            <a:pPr eaLnBrk="1" hangingPunct="1"/>
            <a:r>
              <a:rPr lang="fi-FI" altLang="en-US" dirty="0">
                <a:latin typeface="+mn-lt"/>
              </a:rPr>
              <a:t>Viihdekäytön rajaehtoja voi verrata myös alkoholikulttuuriimme. –Yhtä kaksinaista.</a:t>
            </a:r>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7">
            <a:extLst>
              <a:ext uri="{FF2B5EF4-FFF2-40B4-BE49-F238E27FC236}">
                <a16:creationId xmlns:a16="http://schemas.microsoft.com/office/drawing/2014/main" id="{AD4A9878-2680-4489-A0A3-1EF2BF69BE3E}"/>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6F696D0B-AA91-4B55-8620-9D0CC20D4269}" type="slidenum">
              <a:rPr lang="fi-FI" altLang="en-US" smtClean="0"/>
              <a:pPr>
                <a:spcBef>
                  <a:spcPct val="0"/>
                </a:spcBef>
              </a:pPr>
              <a:t>60</a:t>
            </a:fld>
            <a:endParaRPr lang="fi-FI" altLang="en-US"/>
          </a:p>
        </p:txBody>
      </p:sp>
      <p:sp>
        <p:nvSpPr>
          <p:cNvPr id="18435" name="Rectangle 2">
            <a:extLst>
              <a:ext uri="{FF2B5EF4-FFF2-40B4-BE49-F238E27FC236}">
                <a16:creationId xmlns:a16="http://schemas.microsoft.com/office/drawing/2014/main" id="{038AB46C-D8A5-49EA-8D2E-0FB7B3E1BF76}"/>
              </a:ext>
            </a:extLst>
          </p:cNvPr>
          <p:cNvSpPr>
            <a:spLocks noGrp="1" noRot="1" noChangeAspect="1" noChangeArrowheads="1" noTextEdit="1"/>
          </p:cNvSpPr>
          <p:nvPr>
            <p:ph type="sldImg"/>
          </p:nvPr>
        </p:nvSpPr>
        <p:spPr>
          <a:ln/>
        </p:spPr>
      </p:sp>
      <p:sp>
        <p:nvSpPr>
          <p:cNvPr id="18436" name="Rectangle 3">
            <a:extLst>
              <a:ext uri="{FF2B5EF4-FFF2-40B4-BE49-F238E27FC236}">
                <a16:creationId xmlns:a16="http://schemas.microsoft.com/office/drawing/2014/main" id="{E5EAB95E-EF73-4638-A47D-BFC8816FBC89}"/>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fi-FI" altLang="en-US" dirty="0">
                <a:latin typeface="+mn-lt"/>
              </a:rPr>
              <a:t>Viihdekäyttökulttuurin sisällä on useita eri kulttuureita ja käyttöympäristöjä.</a:t>
            </a:r>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r>
              <a:rPr lang="fi-FI" dirty="0"/>
              <a:t>Kohtaamisesta on tulossa oma moduuli, jonne kannattaa osallistua. Siinä moduulissa saa myös konkreettisia vinkkejä onnistuneeseen kohtaamiseen.</a:t>
            </a:r>
          </a:p>
        </p:txBody>
      </p:sp>
      <p:sp>
        <p:nvSpPr>
          <p:cNvPr id="4" name="Dian numeron paikkamerkki 3"/>
          <p:cNvSpPr>
            <a:spLocks noGrp="1"/>
          </p:cNvSpPr>
          <p:nvPr>
            <p:ph type="sldNum" sz="quarter" idx="5"/>
          </p:nvPr>
        </p:nvSpPr>
        <p:spPr/>
        <p:txBody>
          <a:bodyPr/>
          <a:lstStyle/>
          <a:p>
            <a:pPr>
              <a:defRPr/>
            </a:pPr>
            <a:fld id="{2058FD98-01F9-4C63-98B9-6AB697A811F6}" type="slidenum">
              <a:rPr lang="fi-FI" altLang="en-US" smtClean="0"/>
              <a:pPr>
                <a:defRPr/>
              </a:pPr>
              <a:t>62</a:t>
            </a:fld>
            <a:endParaRPr lang="fi-FI" altLang="en-US"/>
          </a:p>
        </p:txBody>
      </p:sp>
    </p:spTree>
    <p:extLst>
      <p:ext uri="{BB962C8B-B14F-4D97-AF65-F5344CB8AC3E}">
        <p14:creationId xmlns:p14="http://schemas.microsoft.com/office/powerpoint/2010/main" val="3485626272"/>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i-FI" dirty="0"/>
          </a:p>
        </p:txBody>
      </p:sp>
      <p:sp>
        <p:nvSpPr>
          <p:cNvPr id="4" name="Slide Number Placeholder 3"/>
          <p:cNvSpPr>
            <a:spLocks noGrp="1"/>
          </p:cNvSpPr>
          <p:nvPr>
            <p:ph type="sldNum" sz="quarter" idx="5"/>
          </p:nvPr>
        </p:nvSpPr>
        <p:spPr/>
        <p:txBody>
          <a:bodyPr/>
          <a:lstStyle/>
          <a:p>
            <a:fld id="{D9D1C9AF-C8A2-E248-9C2D-AAFE8E0C60B5}" type="slidenum">
              <a:rPr lang="fi-FI" smtClean="0"/>
              <a:t>64</a:t>
            </a:fld>
            <a:endParaRPr lang="fi-FI"/>
          </a:p>
        </p:txBody>
      </p:sp>
    </p:spTree>
    <p:extLst>
      <p:ext uri="{BB962C8B-B14F-4D97-AF65-F5344CB8AC3E}">
        <p14:creationId xmlns:p14="http://schemas.microsoft.com/office/powerpoint/2010/main" val="2458294"/>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i-FI" dirty="0"/>
          </a:p>
        </p:txBody>
      </p:sp>
      <p:sp>
        <p:nvSpPr>
          <p:cNvPr id="4" name="Slide Number Placeholder 3"/>
          <p:cNvSpPr>
            <a:spLocks noGrp="1"/>
          </p:cNvSpPr>
          <p:nvPr>
            <p:ph type="sldNum" sz="quarter" idx="5"/>
          </p:nvPr>
        </p:nvSpPr>
        <p:spPr/>
        <p:txBody>
          <a:bodyPr/>
          <a:lstStyle/>
          <a:p>
            <a:fld id="{D9D1C9AF-C8A2-E248-9C2D-AAFE8E0C60B5}" type="slidenum">
              <a:rPr lang="fi-FI" smtClean="0"/>
              <a:t>65</a:t>
            </a:fld>
            <a:endParaRPr lang="fi-FI"/>
          </a:p>
        </p:txBody>
      </p:sp>
    </p:spTree>
    <p:extLst>
      <p:ext uri="{BB962C8B-B14F-4D97-AF65-F5344CB8AC3E}">
        <p14:creationId xmlns:p14="http://schemas.microsoft.com/office/powerpoint/2010/main" val="2764754175"/>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dirty="0"/>
          </a:p>
        </p:txBody>
      </p:sp>
      <p:sp>
        <p:nvSpPr>
          <p:cNvPr id="4" name="Dian numeron paikkamerkki 3"/>
          <p:cNvSpPr>
            <a:spLocks noGrp="1"/>
          </p:cNvSpPr>
          <p:nvPr>
            <p:ph type="sldNum" sz="quarter" idx="5"/>
          </p:nvPr>
        </p:nvSpPr>
        <p:spPr/>
        <p:txBody>
          <a:bodyPr/>
          <a:lstStyle/>
          <a:p>
            <a:fld id="{D9D1C9AF-C8A2-E248-9C2D-AAFE8E0C60B5}" type="slidenum">
              <a:rPr lang="fi-FI" smtClean="0"/>
              <a:t>67</a:t>
            </a:fld>
            <a:endParaRPr lang="fi-FI"/>
          </a:p>
        </p:txBody>
      </p:sp>
    </p:spTree>
    <p:extLst>
      <p:ext uri="{BB962C8B-B14F-4D97-AF65-F5344CB8AC3E}">
        <p14:creationId xmlns:p14="http://schemas.microsoft.com/office/powerpoint/2010/main" val="397551080"/>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dirty="0"/>
          </a:p>
        </p:txBody>
      </p:sp>
      <p:sp>
        <p:nvSpPr>
          <p:cNvPr id="4" name="Dian numeron paikkamerkki 3"/>
          <p:cNvSpPr>
            <a:spLocks noGrp="1"/>
          </p:cNvSpPr>
          <p:nvPr>
            <p:ph type="sldNum" sz="quarter" idx="5"/>
          </p:nvPr>
        </p:nvSpPr>
        <p:spPr/>
        <p:txBody>
          <a:bodyPr/>
          <a:lstStyle/>
          <a:p>
            <a:pPr>
              <a:defRPr/>
            </a:pPr>
            <a:fld id="{2058FD98-01F9-4C63-98B9-6AB697A811F6}" type="slidenum">
              <a:rPr lang="fi-FI" altLang="en-US" smtClean="0"/>
              <a:pPr>
                <a:defRPr/>
              </a:pPr>
              <a:t>68</a:t>
            </a:fld>
            <a:endParaRPr lang="fi-FI" altLang="en-US"/>
          </a:p>
        </p:txBody>
      </p:sp>
    </p:spTree>
    <p:extLst>
      <p:ext uri="{BB962C8B-B14F-4D97-AF65-F5344CB8AC3E}">
        <p14:creationId xmlns:p14="http://schemas.microsoft.com/office/powerpoint/2010/main" val="2165650503"/>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br>
              <a:rPr lang="fi-FI" sz="1800" spc="25" dirty="0">
                <a:solidFill>
                  <a:srgbClr val="212529"/>
                </a:solidFill>
                <a:effectLst/>
                <a:latin typeface="+mn-lt"/>
                <a:ea typeface="Calibri" panose="020F0502020204030204" pitchFamily="34" charset="0"/>
              </a:rPr>
            </a:br>
            <a:endParaRPr lang="fi-FI" dirty="0">
              <a:latin typeface="+mn-lt"/>
            </a:endParaRPr>
          </a:p>
        </p:txBody>
      </p:sp>
      <p:sp>
        <p:nvSpPr>
          <p:cNvPr id="4" name="Dian numeron paikkamerkki 3"/>
          <p:cNvSpPr>
            <a:spLocks noGrp="1"/>
          </p:cNvSpPr>
          <p:nvPr>
            <p:ph type="sldNum" sz="quarter" idx="5"/>
          </p:nvPr>
        </p:nvSpPr>
        <p:spPr/>
        <p:txBody>
          <a:bodyPr/>
          <a:lstStyle/>
          <a:p>
            <a:fld id="{D9D1C9AF-C8A2-E248-9C2D-AAFE8E0C60B5}" type="slidenum">
              <a:rPr lang="fi-FI" smtClean="0"/>
              <a:t>69</a:t>
            </a:fld>
            <a:endParaRPr lang="fi-FI"/>
          </a:p>
        </p:txBody>
      </p:sp>
    </p:spTree>
    <p:extLst>
      <p:ext uri="{BB962C8B-B14F-4D97-AF65-F5344CB8AC3E}">
        <p14:creationId xmlns:p14="http://schemas.microsoft.com/office/powerpoint/2010/main" val="425766621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7">
            <a:extLst>
              <a:ext uri="{FF2B5EF4-FFF2-40B4-BE49-F238E27FC236}">
                <a16:creationId xmlns:a16="http://schemas.microsoft.com/office/drawing/2014/main" id="{65D6D06C-19BC-493C-B4FE-35349A1D9AB5}"/>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9163">
              <a:spcBef>
                <a:spcPct val="30000"/>
              </a:spcBef>
              <a:defRPr sz="1200">
                <a:solidFill>
                  <a:schemeClr val="tx1"/>
                </a:solidFill>
                <a:latin typeface="Times New Roman" panose="02020603050405020304" pitchFamily="18" charset="0"/>
              </a:defRPr>
            </a:lvl1pPr>
            <a:lvl2pPr marL="742950" indent="-285750" defTabSz="919163">
              <a:spcBef>
                <a:spcPct val="30000"/>
              </a:spcBef>
              <a:defRPr sz="1200">
                <a:solidFill>
                  <a:schemeClr val="tx1"/>
                </a:solidFill>
                <a:latin typeface="Times New Roman" panose="02020603050405020304" pitchFamily="18" charset="0"/>
              </a:defRPr>
            </a:lvl2pPr>
            <a:lvl3pPr marL="1143000" indent="-228600" defTabSz="919163">
              <a:spcBef>
                <a:spcPct val="30000"/>
              </a:spcBef>
              <a:defRPr sz="1200">
                <a:solidFill>
                  <a:schemeClr val="tx1"/>
                </a:solidFill>
                <a:latin typeface="Times New Roman" panose="02020603050405020304" pitchFamily="18" charset="0"/>
              </a:defRPr>
            </a:lvl3pPr>
            <a:lvl4pPr marL="1600200" indent="-228600" defTabSz="919163">
              <a:spcBef>
                <a:spcPct val="30000"/>
              </a:spcBef>
              <a:defRPr sz="1200">
                <a:solidFill>
                  <a:schemeClr val="tx1"/>
                </a:solidFill>
                <a:latin typeface="Times New Roman" panose="02020603050405020304" pitchFamily="18" charset="0"/>
              </a:defRPr>
            </a:lvl4pPr>
            <a:lvl5pPr marL="2057400" indent="-228600" defTabSz="919163">
              <a:spcBef>
                <a:spcPct val="30000"/>
              </a:spcBef>
              <a:defRPr sz="1200">
                <a:solidFill>
                  <a:schemeClr val="tx1"/>
                </a:solidFill>
                <a:latin typeface="Times New Roman" panose="02020603050405020304" pitchFamily="18" charset="0"/>
              </a:defRPr>
            </a:lvl5pPr>
            <a:lvl6pPr marL="2514600" indent="-228600" defTabSz="919163"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19163"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19163"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19163"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E5A59AEF-D382-415A-A094-F3FF7C939CC0}" type="slidenum">
              <a:rPr lang="fi-FI" altLang="en-US" smtClean="0"/>
              <a:pPr>
                <a:spcBef>
                  <a:spcPct val="0"/>
                </a:spcBef>
              </a:pPr>
              <a:t>7</a:t>
            </a:fld>
            <a:endParaRPr lang="fi-FI" altLang="en-US"/>
          </a:p>
        </p:txBody>
      </p:sp>
      <p:sp>
        <p:nvSpPr>
          <p:cNvPr id="8195" name="Rectangle 2">
            <a:extLst>
              <a:ext uri="{FF2B5EF4-FFF2-40B4-BE49-F238E27FC236}">
                <a16:creationId xmlns:a16="http://schemas.microsoft.com/office/drawing/2014/main" id="{B01DF05D-BFDF-4313-940A-3257311F4B64}"/>
              </a:ext>
            </a:extLst>
          </p:cNvPr>
          <p:cNvSpPr>
            <a:spLocks noGrp="1" noRot="1" noChangeAspect="1" noChangeArrowheads="1" noTextEdit="1"/>
          </p:cNvSpPr>
          <p:nvPr>
            <p:ph type="sldImg"/>
          </p:nvPr>
        </p:nvSpPr>
        <p:spPr>
          <a:xfrm>
            <a:off x="82550" y="742950"/>
            <a:ext cx="6572250" cy="3697288"/>
          </a:xfrm>
          <a:ln/>
        </p:spPr>
      </p:sp>
      <p:sp>
        <p:nvSpPr>
          <p:cNvPr id="8196" name="Rectangle 3">
            <a:extLst>
              <a:ext uri="{FF2B5EF4-FFF2-40B4-BE49-F238E27FC236}">
                <a16:creationId xmlns:a16="http://schemas.microsoft.com/office/drawing/2014/main" id="{707DD41C-2E37-4A0A-BBFA-6558F6AA3441}"/>
              </a:ext>
            </a:extLst>
          </p:cNvPr>
          <p:cNvSpPr>
            <a:spLocks noGrp="1" noChangeArrowheads="1"/>
          </p:cNvSpPr>
          <p:nvPr>
            <p:ph type="body" idx="1"/>
          </p:nvPr>
        </p:nvSpPr>
        <p:spPr>
          <a:xfrm>
            <a:off x="673100" y="4686300"/>
            <a:ext cx="5389563" cy="443706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fi-FI" altLang="en-US" dirty="0">
                <a:latin typeface="+mn-lt"/>
                <a:cs typeface="Arial" panose="020B0604020202020204" pitchFamily="34" charset="0"/>
              </a:rPr>
              <a:t>Päihteet voidaan luokitella monella tavalla. Tunnistamisen ja ensiavun kannalta on hyvä luoda itselleen kokonaiskuva </a:t>
            </a:r>
            <a:r>
              <a:rPr lang="fi-FI" altLang="en-US" dirty="0" err="1">
                <a:latin typeface="+mn-lt"/>
                <a:cs typeface="Arial" panose="020B0604020202020204" pitchFamily="34" charset="0"/>
              </a:rPr>
              <a:t>olemassaolevista</a:t>
            </a:r>
            <a:r>
              <a:rPr lang="fi-FI" altLang="en-US" dirty="0">
                <a:latin typeface="+mn-lt"/>
                <a:cs typeface="Arial" panose="020B0604020202020204" pitchFamily="34" charset="0"/>
              </a:rPr>
              <a:t> aineista. Alustuksen tavoitteena ei ole käsitellä aineita, vaan luoda kokonaiskuva ainemaailmasta. Tämä alustaa siihen, että kurssilaiset osaavat suorittaa ryhmätehtävän. </a:t>
            </a:r>
          </a:p>
          <a:p>
            <a:pPr eaLnBrk="1" hangingPunct="1"/>
            <a:r>
              <a:rPr lang="fi-FI" altLang="en-US" dirty="0">
                <a:latin typeface="+mn-lt"/>
                <a:cs typeface="Arial" panose="020B0604020202020204" pitchFamily="34" charset="0"/>
              </a:rPr>
              <a:t>Ns. sosiaaliset päihteet eli alkoholi ja tupakka.</a:t>
            </a:r>
          </a:p>
          <a:p>
            <a:pPr eaLnBrk="1" hangingPunct="1"/>
            <a:r>
              <a:rPr lang="fi-FI" altLang="en-US" dirty="0">
                <a:latin typeface="+mn-lt"/>
                <a:cs typeface="Arial" panose="020B0604020202020204" pitchFamily="34" charset="0"/>
              </a:rPr>
              <a:t>Kannabis eli hasis, mari (kuuluu kaikkiin, siksi oma ryhmänsä).</a:t>
            </a:r>
          </a:p>
          <a:p>
            <a:pPr eaLnBrk="1" hangingPunct="1"/>
            <a:r>
              <a:rPr lang="fi-FI" altLang="en-US" dirty="0">
                <a:latin typeface="+mn-lt"/>
                <a:cs typeface="Arial" panose="020B0604020202020204" pitchFamily="34" charset="0"/>
              </a:rPr>
              <a:t>Stimulantit eli ns. nopeat huumeet, jotka nopeuttavat kaikkia elintoimintoja.</a:t>
            </a:r>
          </a:p>
          <a:p>
            <a:pPr eaLnBrk="1" hangingPunct="1"/>
            <a:r>
              <a:rPr lang="fi-FI" altLang="en-US" dirty="0">
                <a:latin typeface="+mn-lt"/>
                <a:cs typeface="Arial" panose="020B0604020202020204" pitchFamily="34" charset="0"/>
              </a:rPr>
              <a:t>Hallusinogeenit eli harhoja aiheuttavat (harhat voivat olla kokonaisvaltaisia tai vaikka vain yhden aistikanavan kautta syntyviä).</a:t>
            </a:r>
          </a:p>
          <a:p>
            <a:pPr eaLnBrk="1" hangingPunct="1"/>
            <a:r>
              <a:rPr lang="fi-FI" altLang="en-US" dirty="0">
                <a:latin typeface="+mn-lt"/>
                <a:cs typeface="Arial" panose="020B0604020202020204" pitchFamily="34" charset="0"/>
              </a:rPr>
              <a:t>Sedatiivit eli ns. hitaat aineet, jotka lamaavat keskushermostoa ja hidastavat kaikkia elintoimintoja.</a:t>
            </a:r>
          </a:p>
          <a:p>
            <a:pPr eaLnBrk="1" hangingPunct="1"/>
            <a:r>
              <a:rPr lang="fi-FI" altLang="en-US" dirty="0">
                <a:latin typeface="+mn-lt"/>
                <a:cs typeface="Arial" panose="020B0604020202020204" pitchFamily="34" charset="0"/>
              </a:rPr>
              <a:t>Tekniset liuottimet eli impattavat aineet.</a:t>
            </a:r>
          </a:p>
          <a:p>
            <a:pPr eaLnBrk="1" hangingPunct="1"/>
            <a:r>
              <a:rPr lang="fi-FI" altLang="en-US" dirty="0">
                <a:latin typeface="+mn-lt"/>
                <a:cs typeface="Arial" panose="020B0604020202020204" pitchFamily="34" charset="0"/>
              </a:rPr>
              <a:t>Lääkkeet, joista osa on luokiteltu huumausaineiksi ja osa ei. Yhteisvaikutukset ovat merkittäviä.</a:t>
            </a:r>
          </a:p>
          <a:p>
            <a:pPr eaLnBrk="1" hangingPunct="1"/>
            <a:r>
              <a:rPr lang="fi-FI" altLang="en-US" dirty="0">
                <a:latin typeface="+mn-lt"/>
                <a:cs typeface="Arial" panose="020B0604020202020204" pitchFamily="34" charset="0"/>
              </a:rPr>
              <a:t>Ihmeellisyyksiä ovat kaikki ne, mitä joku jossain keksii ja uhkarohkeat kokeilevat. (pesuaineet, mausteet yms.)</a:t>
            </a:r>
          </a:p>
          <a:p>
            <a:pPr eaLnBrk="1" hangingPunct="1"/>
            <a:r>
              <a:rPr lang="fi-FI" altLang="en-US" dirty="0">
                <a:latin typeface="+mn-lt"/>
                <a:cs typeface="Arial" panose="020B0604020202020204" pitchFamily="34" charset="0"/>
              </a:rPr>
              <a:t>Kun kurssilainen tietää, mihin ryhmään aine kuuluu, pystyy hän myös päättelemään miten sen käyttäjä käyttäytyy, mitä aine aiheuttaa elimistössä ja mitkä ovat akuutit vaarat.</a:t>
            </a:r>
          </a:p>
          <a:p>
            <a:pPr eaLnBrk="1" hangingPunct="1"/>
            <a:endParaRPr lang="fi-FI" altLang="en-US" dirty="0"/>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dirty="0"/>
          </a:p>
        </p:txBody>
      </p:sp>
      <p:sp>
        <p:nvSpPr>
          <p:cNvPr id="4" name="Dian numeron paikkamerkki 3"/>
          <p:cNvSpPr>
            <a:spLocks noGrp="1"/>
          </p:cNvSpPr>
          <p:nvPr>
            <p:ph type="sldNum" sz="quarter" idx="5"/>
          </p:nvPr>
        </p:nvSpPr>
        <p:spPr/>
        <p:txBody>
          <a:bodyPr/>
          <a:lstStyle/>
          <a:p>
            <a:fld id="{D9D1C9AF-C8A2-E248-9C2D-AAFE8E0C60B5}" type="slidenum">
              <a:rPr lang="fi-FI" smtClean="0"/>
              <a:t>71</a:t>
            </a:fld>
            <a:endParaRPr lang="fi-FI"/>
          </a:p>
        </p:txBody>
      </p:sp>
    </p:spTree>
    <p:extLst>
      <p:ext uri="{BB962C8B-B14F-4D97-AF65-F5344CB8AC3E}">
        <p14:creationId xmlns:p14="http://schemas.microsoft.com/office/powerpoint/2010/main" val="1854441915"/>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dirty="0"/>
          </a:p>
        </p:txBody>
      </p:sp>
      <p:sp>
        <p:nvSpPr>
          <p:cNvPr id="4" name="Dian numeron paikkamerkki 3"/>
          <p:cNvSpPr>
            <a:spLocks noGrp="1"/>
          </p:cNvSpPr>
          <p:nvPr>
            <p:ph type="sldNum" sz="quarter" idx="5"/>
          </p:nvPr>
        </p:nvSpPr>
        <p:spPr/>
        <p:txBody>
          <a:bodyPr/>
          <a:lstStyle/>
          <a:p>
            <a:pPr>
              <a:defRPr/>
            </a:pPr>
            <a:fld id="{2058FD98-01F9-4C63-98B9-6AB697A811F6}" type="slidenum">
              <a:rPr lang="fi-FI" altLang="en-US" smtClean="0"/>
              <a:pPr>
                <a:defRPr/>
              </a:pPr>
              <a:t>72</a:t>
            </a:fld>
            <a:endParaRPr lang="fi-FI" altLang="en-US"/>
          </a:p>
        </p:txBody>
      </p:sp>
    </p:spTree>
    <p:extLst>
      <p:ext uri="{BB962C8B-B14F-4D97-AF65-F5344CB8AC3E}">
        <p14:creationId xmlns:p14="http://schemas.microsoft.com/office/powerpoint/2010/main" val="3991030189"/>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r>
              <a:rPr lang="fi-FI" dirty="0"/>
              <a:t>Korostakaa tämän tärkeyttä. Jos haluaa myöhemmin vaikka suorittaa jonkun laajemman koulutuskokonaisuuden, haluaa joskus todistuksen tai suoritusmerkinnän Sivikseen, on käytävä Lyytissä ilmoittamassa läsnäolonsa. </a:t>
            </a:r>
          </a:p>
        </p:txBody>
      </p:sp>
      <p:sp>
        <p:nvSpPr>
          <p:cNvPr id="4" name="Dian numeron paikkamerkki 3"/>
          <p:cNvSpPr>
            <a:spLocks noGrp="1"/>
          </p:cNvSpPr>
          <p:nvPr>
            <p:ph type="sldNum" sz="quarter" idx="5"/>
          </p:nvPr>
        </p:nvSpPr>
        <p:spPr/>
        <p:txBody>
          <a:bodyPr/>
          <a:lstStyle/>
          <a:p>
            <a:fld id="{D9D1C9AF-C8A2-E248-9C2D-AAFE8E0C60B5}" type="slidenum">
              <a:rPr lang="fi-FI" smtClean="0"/>
              <a:t>73</a:t>
            </a:fld>
            <a:endParaRPr lang="fi-FI"/>
          </a:p>
        </p:txBody>
      </p:sp>
    </p:spTree>
    <p:extLst>
      <p:ext uri="{BB962C8B-B14F-4D97-AF65-F5344CB8AC3E}">
        <p14:creationId xmlns:p14="http://schemas.microsoft.com/office/powerpoint/2010/main" val="3434268901"/>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r>
              <a:rPr lang="fi-FI" dirty="0"/>
              <a:t>Tämän palautekyselyn voi laittaa chattiin.</a:t>
            </a:r>
          </a:p>
        </p:txBody>
      </p:sp>
      <p:sp>
        <p:nvSpPr>
          <p:cNvPr id="4" name="Dian numeron paikkamerkki 3"/>
          <p:cNvSpPr>
            <a:spLocks noGrp="1"/>
          </p:cNvSpPr>
          <p:nvPr>
            <p:ph type="sldNum" sz="quarter" idx="5"/>
          </p:nvPr>
        </p:nvSpPr>
        <p:spPr/>
        <p:txBody>
          <a:bodyPr/>
          <a:lstStyle/>
          <a:p>
            <a:fld id="{D9D1C9AF-C8A2-E248-9C2D-AAFE8E0C60B5}" type="slidenum">
              <a:rPr lang="fi-FI" smtClean="0"/>
              <a:t>74</a:t>
            </a:fld>
            <a:endParaRPr lang="fi-FI"/>
          </a:p>
        </p:txBody>
      </p:sp>
    </p:spTree>
    <p:extLst>
      <p:ext uri="{BB962C8B-B14F-4D97-AF65-F5344CB8AC3E}">
        <p14:creationId xmlns:p14="http://schemas.microsoft.com/office/powerpoint/2010/main" val="465669958"/>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7">
            <a:extLst>
              <a:ext uri="{FF2B5EF4-FFF2-40B4-BE49-F238E27FC236}">
                <a16:creationId xmlns:a16="http://schemas.microsoft.com/office/drawing/2014/main" id="{099B809A-0D35-4F7A-A12A-F3A71782B2F7}"/>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48522" indent="-287893">
              <a:spcBef>
                <a:spcPct val="30000"/>
              </a:spcBef>
              <a:defRPr sz="1200">
                <a:solidFill>
                  <a:schemeClr val="tx1"/>
                </a:solidFill>
                <a:latin typeface="Times New Roman" panose="02020603050405020304" pitchFamily="18" charset="0"/>
              </a:defRPr>
            </a:lvl2pPr>
            <a:lvl3pPr marL="1151573" indent="-230315">
              <a:spcBef>
                <a:spcPct val="30000"/>
              </a:spcBef>
              <a:defRPr sz="1200">
                <a:solidFill>
                  <a:schemeClr val="tx1"/>
                </a:solidFill>
                <a:latin typeface="Times New Roman" panose="02020603050405020304" pitchFamily="18" charset="0"/>
              </a:defRPr>
            </a:lvl3pPr>
            <a:lvl4pPr marL="1612202" indent="-230315">
              <a:spcBef>
                <a:spcPct val="30000"/>
              </a:spcBef>
              <a:defRPr sz="1200">
                <a:solidFill>
                  <a:schemeClr val="tx1"/>
                </a:solidFill>
                <a:latin typeface="Times New Roman" panose="02020603050405020304" pitchFamily="18" charset="0"/>
              </a:defRPr>
            </a:lvl4pPr>
            <a:lvl5pPr marL="2072831" indent="-230315">
              <a:spcBef>
                <a:spcPct val="30000"/>
              </a:spcBef>
              <a:defRPr sz="1200">
                <a:solidFill>
                  <a:schemeClr val="tx1"/>
                </a:solidFill>
                <a:latin typeface="Times New Roman" panose="02020603050405020304" pitchFamily="18" charset="0"/>
              </a:defRPr>
            </a:lvl5pPr>
            <a:lvl6pPr marL="2533460" indent="-230315" eaLnBrk="0" fontAlgn="base" hangingPunct="0">
              <a:spcBef>
                <a:spcPct val="30000"/>
              </a:spcBef>
              <a:spcAft>
                <a:spcPct val="0"/>
              </a:spcAft>
              <a:defRPr sz="1200">
                <a:solidFill>
                  <a:schemeClr val="tx1"/>
                </a:solidFill>
                <a:latin typeface="Times New Roman" panose="02020603050405020304" pitchFamily="18" charset="0"/>
              </a:defRPr>
            </a:lvl6pPr>
            <a:lvl7pPr marL="2994089" indent="-230315" eaLnBrk="0" fontAlgn="base" hangingPunct="0">
              <a:spcBef>
                <a:spcPct val="30000"/>
              </a:spcBef>
              <a:spcAft>
                <a:spcPct val="0"/>
              </a:spcAft>
              <a:defRPr sz="1200">
                <a:solidFill>
                  <a:schemeClr val="tx1"/>
                </a:solidFill>
                <a:latin typeface="Times New Roman" panose="02020603050405020304" pitchFamily="18" charset="0"/>
              </a:defRPr>
            </a:lvl7pPr>
            <a:lvl8pPr marL="3454718" indent="-230315" eaLnBrk="0" fontAlgn="base" hangingPunct="0">
              <a:spcBef>
                <a:spcPct val="30000"/>
              </a:spcBef>
              <a:spcAft>
                <a:spcPct val="0"/>
              </a:spcAft>
              <a:defRPr sz="1200">
                <a:solidFill>
                  <a:schemeClr val="tx1"/>
                </a:solidFill>
                <a:latin typeface="Times New Roman" panose="02020603050405020304" pitchFamily="18" charset="0"/>
              </a:defRPr>
            </a:lvl8pPr>
            <a:lvl9pPr marL="3915347" indent="-230315" eaLnBrk="0" fontAlgn="base" hangingPunct="0">
              <a:spcBef>
                <a:spcPct val="30000"/>
              </a:spcBef>
              <a:spcAft>
                <a:spcPct val="0"/>
              </a:spcAft>
              <a:defRPr sz="1200">
                <a:solidFill>
                  <a:schemeClr val="tx1"/>
                </a:solidFill>
                <a:latin typeface="Times New Roman" panose="02020603050405020304" pitchFamily="18" charset="0"/>
              </a:defRPr>
            </a:lvl9pPr>
          </a:lstStyle>
          <a:p>
            <a:pPr marL="0" marR="0" lvl="0" indent="0" algn="r" defTabSz="914400" rtl="0" eaLnBrk="1" fontAlgn="auto" latinLnBrk="0" hangingPunct="1">
              <a:lnSpc>
                <a:spcPct val="100000"/>
              </a:lnSpc>
              <a:spcBef>
                <a:spcPct val="0"/>
              </a:spcBef>
              <a:spcAft>
                <a:spcPts val="0"/>
              </a:spcAft>
              <a:buClrTx/>
              <a:buSzTx/>
              <a:buFontTx/>
              <a:buNone/>
              <a:tabLst/>
              <a:defRPr/>
            </a:pPr>
            <a:fld id="{002A1CA3-1817-44CD-AA5A-C993ABE6084C}" type="slidenum">
              <a:rPr kumimoji="0" lang="fi-FI" altLang="en-US" sz="1200" b="0" i="0" u="none" strike="noStrike" kern="1200" cap="none" spc="0" normalizeH="0" baseline="0" noProof="0" smtClean="0">
                <a:ln>
                  <a:noFill/>
                </a:ln>
                <a:solidFill>
                  <a:prstClr val="black"/>
                </a:solidFill>
                <a:effectLst/>
                <a:uLnTx/>
                <a:uFillTx/>
                <a:latin typeface="Times New Roman" panose="02020603050405020304" pitchFamily="18" charset="0"/>
                <a:ea typeface="+mn-ea"/>
                <a:cs typeface="+mn-cs"/>
              </a:rPr>
              <a:pPr marL="0" marR="0" lvl="0" indent="0" algn="r" defTabSz="914400" rtl="0" eaLnBrk="1" fontAlgn="auto" latinLnBrk="0" hangingPunct="1">
                <a:lnSpc>
                  <a:spcPct val="100000"/>
                </a:lnSpc>
                <a:spcBef>
                  <a:spcPct val="0"/>
                </a:spcBef>
                <a:spcAft>
                  <a:spcPts val="0"/>
                </a:spcAft>
                <a:buClrTx/>
                <a:buSzTx/>
                <a:buFontTx/>
                <a:buNone/>
                <a:tabLst/>
                <a:defRPr/>
              </a:pPr>
              <a:t>76</a:t>
            </a:fld>
            <a:endParaRPr kumimoji="0" lang="fi-FI" altLang="en-US" sz="1200" b="0" i="0" u="none" strike="noStrike" kern="1200" cap="none" spc="0" normalizeH="0" baseline="0" noProof="0">
              <a:ln>
                <a:noFill/>
              </a:ln>
              <a:solidFill>
                <a:prstClr val="black"/>
              </a:solidFill>
              <a:effectLst/>
              <a:uLnTx/>
              <a:uFillTx/>
              <a:latin typeface="Times New Roman" panose="02020603050405020304" pitchFamily="18" charset="0"/>
              <a:ea typeface="+mn-ea"/>
              <a:cs typeface="+mn-cs"/>
            </a:endParaRPr>
          </a:p>
        </p:txBody>
      </p:sp>
      <p:sp>
        <p:nvSpPr>
          <p:cNvPr id="43011" name="Rectangle 2">
            <a:extLst>
              <a:ext uri="{FF2B5EF4-FFF2-40B4-BE49-F238E27FC236}">
                <a16:creationId xmlns:a16="http://schemas.microsoft.com/office/drawing/2014/main" id="{3CA94238-575A-4AD2-89D3-78917B12C665}"/>
              </a:ext>
            </a:extLst>
          </p:cNvPr>
          <p:cNvSpPr>
            <a:spLocks noGrp="1" noRot="1" noChangeAspect="1" noChangeArrowheads="1" noTextEdit="1"/>
          </p:cNvSpPr>
          <p:nvPr>
            <p:ph type="sldImg"/>
          </p:nvPr>
        </p:nvSpPr>
        <p:spPr>
          <a:xfrm>
            <a:off x="2473325" y="555625"/>
            <a:ext cx="4926013" cy="2771775"/>
          </a:xfrm>
          <a:ln/>
        </p:spPr>
      </p:sp>
      <p:sp>
        <p:nvSpPr>
          <p:cNvPr id="43012" name="Rectangle 3">
            <a:extLst>
              <a:ext uri="{FF2B5EF4-FFF2-40B4-BE49-F238E27FC236}">
                <a16:creationId xmlns:a16="http://schemas.microsoft.com/office/drawing/2014/main" id="{AEC06AE5-67FE-42C5-8D39-B764F0C67214}"/>
              </a:ext>
            </a:extLst>
          </p:cNvPr>
          <p:cNvSpPr>
            <a:spLocks noGrp="1" noChangeArrowheads="1"/>
          </p:cNvSpPr>
          <p:nvPr>
            <p:ph type="body" idx="1"/>
          </p:nvPr>
        </p:nvSpPr>
        <p:spPr>
          <a:xfrm>
            <a:off x="987904" y="3511374"/>
            <a:ext cx="7896856" cy="332591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fi-FI" altLang="en-US" dirty="0"/>
              <a:t>Tämä varadiana, jos joku kysyy, mikä on Varhaisen Puuttumisen malli.</a:t>
            </a:r>
          </a:p>
          <a:p>
            <a:pPr eaLnBrk="1" hangingPunct="1"/>
            <a:r>
              <a:rPr lang="fi-FI" altLang="en-US" dirty="0"/>
              <a:t>SPR:n </a:t>
            </a:r>
            <a:r>
              <a:rPr lang="fi-FI" altLang="en-US" dirty="0" err="1"/>
              <a:t>VarPu</a:t>
            </a:r>
            <a:r>
              <a:rPr lang="fi-FI" altLang="en-US" dirty="0"/>
              <a:t>-malli valmentaa kunnioittaviin ja vaikuttaviin keskusteluihin.</a:t>
            </a:r>
          </a:p>
        </p:txBody>
      </p:sp>
    </p:spTree>
    <p:extLst>
      <p:ext uri="{BB962C8B-B14F-4D97-AF65-F5344CB8AC3E}">
        <p14:creationId xmlns:p14="http://schemas.microsoft.com/office/powerpoint/2010/main" val="181403781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i-FI" dirty="0"/>
          </a:p>
        </p:txBody>
      </p:sp>
      <p:sp>
        <p:nvSpPr>
          <p:cNvPr id="4" name="Slide Number Placeholder 3"/>
          <p:cNvSpPr>
            <a:spLocks noGrp="1"/>
          </p:cNvSpPr>
          <p:nvPr>
            <p:ph type="sldNum" sz="quarter" idx="5"/>
          </p:nvPr>
        </p:nvSpPr>
        <p:spPr/>
        <p:txBody>
          <a:bodyPr/>
          <a:lstStyle/>
          <a:p>
            <a:fld id="{D9D1C9AF-C8A2-E248-9C2D-AAFE8E0C60B5}" type="slidenum">
              <a:rPr lang="fi-FI" smtClean="0"/>
              <a:t>8</a:t>
            </a:fld>
            <a:endParaRPr lang="fi-FI"/>
          </a:p>
        </p:txBody>
      </p:sp>
    </p:spTree>
    <p:extLst>
      <p:ext uri="{BB962C8B-B14F-4D97-AF65-F5344CB8AC3E}">
        <p14:creationId xmlns:p14="http://schemas.microsoft.com/office/powerpoint/2010/main" val="116615887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7">
            <a:extLst>
              <a:ext uri="{FF2B5EF4-FFF2-40B4-BE49-F238E27FC236}">
                <a16:creationId xmlns:a16="http://schemas.microsoft.com/office/drawing/2014/main" id="{52C2E225-F1D9-4069-BF67-C2726B1022AD}"/>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9163">
              <a:spcBef>
                <a:spcPct val="30000"/>
              </a:spcBef>
              <a:defRPr sz="1200">
                <a:solidFill>
                  <a:schemeClr val="tx1"/>
                </a:solidFill>
                <a:latin typeface="Times New Roman" panose="02020603050405020304" pitchFamily="18" charset="0"/>
              </a:defRPr>
            </a:lvl1pPr>
            <a:lvl2pPr marL="742950" indent="-285750" defTabSz="919163">
              <a:spcBef>
                <a:spcPct val="30000"/>
              </a:spcBef>
              <a:defRPr sz="1200">
                <a:solidFill>
                  <a:schemeClr val="tx1"/>
                </a:solidFill>
                <a:latin typeface="Times New Roman" panose="02020603050405020304" pitchFamily="18" charset="0"/>
              </a:defRPr>
            </a:lvl2pPr>
            <a:lvl3pPr marL="1143000" indent="-228600" defTabSz="919163">
              <a:spcBef>
                <a:spcPct val="30000"/>
              </a:spcBef>
              <a:defRPr sz="1200">
                <a:solidFill>
                  <a:schemeClr val="tx1"/>
                </a:solidFill>
                <a:latin typeface="Times New Roman" panose="02020603050405020304" pitchFamily="18" charset="0"/>
              </a:defRPr>
            </a:lvl3pPr>
            <a:lvl4pPr marL="1600200" indent="-228600" defTabSz="919163">
              <a:spcBef>
                <a:spcPct val="30000"/>
              </a:spcBef>
              <a:defRPr sz="1200">
                <a:solidFill>
                  <a:schemeClr val="tx1"/>
                </a:solidFill>
                <a:latin typeface="Times New Roman" panose="02020603050405020304" pitchFamily="18" charset="0"/>
              </a:defRPr>
            </a:lvl4pPr>
            <a:lvl5pPr marL="2057400" indent="-228600" defTabSz="919163">
              <a:spcBef>
                <a:spcPct val="30000"/>
              </a:spcBef>
              <a:defRPr sz="1200">
                <a:solidFill>
                  <a:schemeClr val="tx1"/>
                </a:solidFill>
                <a:latin typeface="Times New Roman" panose="02020603050405020304" pitchFamily="18" charset="0"/>
              </a:defRPr>
            </a:lvl5pPr>
            <a:lvl6pPr marL="2514600" indent="-228600" defTabSz="919163"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19163"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19163"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19163"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A20C9333-AAA6-49AA-A575-2C0C7631BE4C}" type="slidenum">
              <a:rPr lang="fi-FI" altLang="en-US" smtClean="0"/>
              <a:pPr>
                <a:spcBef>
                  <a:spcPct val="0"/>
                </a:spcBef>
              </a:pPr>
              <a:t>9</a:t>
            </a:fld>
            <a:endParaRPr lang="fi-FI" altLang="en-US"/>
          </a:p>
        </p:txBody>
      </p:sp>
      <p:sp>
        <p:nvSpPr>
          <p:cNvPr id="10243" name="Rectangle 2">
            <a:extLst>
              <a:ext uri="{FF2B5EF4-FFF2-40B4-BE49-F238E27FC236}">
                <a16:creationId xmlns:a16="http://schemas.microsoft.com/office/drawing/2014/main" id="{B9C3E47C-92AC-4D8E-A994-D394D1E485D5}"/>
              </a:ext>
            </a:extLst>
          </p:cNvPr>
          <p:cNvSpPr>
            <a:spLocks noGrp="1" noRot="1" noChangeAspect="1" noChangeArrowheads="1" noTextEdit="1"/>
          </p:cNvSpPr>
          <p:nvPr>
            <p:ph type="sldImg"/>
          </p:nvPr>
        </p:nvSpPr>
        <p:spPr>
          <a:ln/>
        </p:spPr>
      </p:sp>
      <p:sp>
        <p:nvSpPr>
          <p:cNvPr id="10244" name="Rectangle 3">
            <a:extLst>
              <a:ext uri="{FF2B5EF4-FFF2-40B4-BE49-F238E27FC236}">
                <a16:creationId xmlns:a16="http://schemas.microsoft.com/office/drawing/2014/main" id="{AD8D2B25-6094-4F01-8087-D61C11CEA327}"/>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fi-FI" altLang="en-US" dirty="0">
                <a:latin typeface="+mn-lt"/>
                <a:cs typeface="Arial" panose="020B0604020202020204" pitchFamily="34" charset="0"/>
              </a:rPr>
              <a:t>Kaikista aineista tehdään virallinen kemikaaliluokitus, jonka mukaan niiden käyttöä rajoitetaan. Suomi sai tämän tehtäväkseen, mutta lopulta alkoholin osalta  jätettiin pöydälle, koska olisi pitänyt kieltää kuluttajakäytöstä vaarallisuutensa vuoksi.</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pPr eaLnBrk="1" hangingPunct="1"/>
            <a:r>
              <a:rPr lang="fi-FI" altLang="en-US" sz="1200" dirty="0">
                <a:latin typeface="+mn-lt"/>
                <a:cs typeface="Arial" panose="020B0604020202020204" pitchFamily="34" charset="0"/>
              </a:rPr>
              <a:t>Sekakäytön ongelmia kaiken ikäisillä, nuorista ikäihmisiin. Osa sekakäytöstä on tarkoituksellista ja osa vahinkoja.</a:t>
            </a:r>
          </a:p>
          <a:p>
            <a:pPr eaLnBrk="1" hangingPunct="1"/>
            <a:endParaRPr lang="fi-FI" altLang="en-US" sz="1200" dirty="0">
              <a:latin typeface="+mn-lt"/>
              <a:cs typeface="Arial" panose="020B0604020202020204" pitchFamily="34" charset="0"/>
            </a:endParaRPr>
          </a:p>
          <a:p>
            <a:pPr eaLnBrk="1" hangingPunct="1"/>
            <a:r>
              <a:rPr lang="fi-FI" altLang="en-US" sz="1200" dirty="0">
                <a:latin typeface="+mn-lt"/>
                <a:cs typeface="Arial" panose="020B0604020202020204" pitchFamily="34" charset="0"/>
              </a:rPr>
              <a:t>Rintasyöpä: https://www.wcrf.org/int/continuous-update-project/cup-findings-reports/breast-cancer</a:t>
            </a:r>
          </a:p>
          <a:p>
            <a:pPr eaLnBrk="1" hangingPunct="1"/>
            <a:r>
              <a:rPr lang="fi-FI" altLang="en-US" sz="1200" dirty="0">
                <a:latin typeface="+mn-lt"/>
                <a:cs typeface="Arial" panose="020B0604020202020204" pitchFamily="34" charset="0"/>
              </a:rPr>
              <a:t>Syöpäriskit: https://thl.fi/en/web/alkoholi-tupakka-ja-riippuvuudet/alkoholi/alkoholihaitat/alkoholi-ja-terveys/alkoholi-ja-syopariski</a:t>
            </a:r>
          </a:p>
          <a:p>
            <a:pPr marL="0" marR="0" lvl="0" indent="0" algn="l" defTabSz="914400" rtl="0" eaLnBrk="0" fontAlgn="base" latinLnBrk="0" hangingPunct="0">
              <a:lnSpc>
                <a:spcPct val="100000"/>
              </a:lnSpc>
              <a:spcBef>
                <a:spcPct val="30000"/>
              </a:spcBef>
              <a:spcAft>
                <a:spcPct val="0"/>
              </a:spcAft>
              <a:buClrTx/>
              <a:buSzTx/>
              <a:buFontTx/>
              <a:buNone/>
              <a:tabLst/>
              <a:defRPr/>
            </a:pPr>
            <a:r>
              <a:rPr lang="fi-FI" sz="1200" dirty="0">
                <a:latin typeface="+mn-lt"/>
                <a:ea typeface="ＭＳ Ｐゴシック" charset="-128"/>
                <a:cs typeface="Arial" panose="020B0604020202020204" pitchFamily="34" charset="0"/>
              </a:rPr>
              <a:t>Leikki-ikäisten isistä jopa yli 30 % on alkoholin riskikuluttajia (2009):</a:t>
            </a:r>
            <a:r>
              <a:rPr lang="fi-FI" altLang="en-US" sz="1200" dirty="0">
                <a:latin typeface="+mn-lt"/>
                <a:cs typeface="Arial" panose="020B0604020202020204" pitchFamily="34" charset="0"/>
              </a:rPr>
              <a:t> Halme, Nina: </a:t>
            </a:r>
            <a:r>
              <a:rPr lang="fi-FI" altLang="fi-FI" dirty="0">
                <a:latin typeface="+mn-lt"/>
                <a:cs typeface="Arial" panose="020B0604020202020204" pitchFamily="34" charset="0"/>
              </a:rPr>
              <a:t>Isän ja leikki-ikäisen lapsen yhdessäolo: Yhdessäoloa, isänä toimimiseen liittyvää stressiä ja isän tyytyväisyyttä parisuhteessa kuvaavan rakenneyhtälömallin kehittäminen ja arviointi (THL tutkimus, 2009).</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fi-FI" altLang="fi-FI" dirty="0">
              <a:latin typeface="+mn-lt"/>
              <a:cs typeface="Arial" panose="020B0604020202020204" pitchFamily="34" charset="0"/>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fi-FI" altLang="fi-FI" dirty="0">
                <a:latin typeface="+mn-lt"/>
                <a:cs typeface="Arial" panose="020B0604020202020204" pitchFamily="34" charset="0"/>
              </a:rPr>
              <a:t>Kaksinaismoralismia: ”ilonpilaaja ei ota yhtään”, ”miten se nyt </a:t>
            </a:r>
            <a:r>
              <a:rPr lang="fi-FI" altLang="fi-FI" dirty="0" err="1">
                <a:latin typeface="+mn-lt"/>
                <a:cs typeface="Arial" panose="020B0604020202020204" pitchFamily="34" charset="0"/>
              </a:rPr>
              <a:t>tollai</a:t>
            </a:r>
            <a:r>
              <a:rPr lang="fi-FI" altLang="fi-FI" dirty="0">
                <a:latin typeface="+mn-lt"/>
                <a:cs typeface="Arial" panose="020B0604020202020204" pitchFamily="34" charset="0"/>
              </a:rPr>
              <a:t> käyttäytyy”. Onneksi suunta on parempi ja raittiuden selittelyä ei enää niin usein tarvita.</a:t>
            </a:r>
          </a:p>
        </p:txBody>
      </p:sp>
      <p:sp>
        <p:nvSpPr>
          <p:cNvPr id="4" name="Dian numeron paikkamerkki 3"/>
          <p:cNvSpPr>
            <a:spLocks noGrp="1"/>
          </p:cNvSpPr>
          <p:nvPr>
            <p:ph type="sldNum" sz="quarter" idx="5"/>
          </p:nvPr>
        </p:nvSpPr>
        <p:spPr/>
        <p:txBody>
          <a:bodyPr/>
          <a:lstStyle/>
          <a:p>
            <a:pPr>
              <a:defRPr/>
            </a:pPr>
            <a:fld id="{2058FD98-01F9-4C63-98B9-6AB697A811F6}" type="slidenum">
              <a:rPr lang="fi-FI" altLang="en-US" smtClean="0"/>
              <a:pPr>
                <a:defRPr/>
              </a:pPr>
              <a:t>10</a:t>
            </a:fld>
            <a:endParaRPr lang="fi-FI" altLang="en-US"/>
          </a:p>
        </p:txBody>
      </p:sp>
    </p:spTree>
    <p:extLst>
      <p:ext uri="{BB962C8B-B14F-4D97-AF65-F5344CB8AC3E}">
        <p14:creationId xmlns:p14="http://schemas.microsoft.com/office/powerpoint/2010/main" val="21463618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KANSI">
    <p:bg>
      <p:bgPr>
        <a:solidFill>
          <a:schemeClr val="accent1"/>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834DE3F7-DC73-574E-BBEF-067A7B976E71}"/>
              </a:ext>
            </a:extLst>
          </p:cNvPr>
          <p:cNvSpPr/>
          <p:nvPr userDrawn="1"/>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2" name="Title 1">
            <a:extLst>
              <a:ext uri="{FF2B5EF4-FFF2-40B4-BE49-F238E27FC236}">
                <a16:creationId xmlns:a16="http://schemas.microsoft.com/office/drawing/2014/main" id="{904C8940-CA53-B241-B3C6-97DCD388C690}"/>
              </a:ext>
            </a:extLst>
          </p:cNvPr>
          <p:cNvSpPr>
            <a:spLocks noGrp="1"/>
          </p:cNvSpPr>
          <p:nvPr>
            <p:ph type="ctrTitle"/>
          </p:nvPr>
        </p:nvSpPr>
        <p:spPr>
          <a:xfrm>
            <a:off x="1524000" y="1023244"/>
            <a:ext cx="9144000" cy="2681191"/>
          </a:xfrm>
          <a:prstGeom prst="rect">
            <a:avLst/>
          </a:prstGeom>
        </p:spPr>
        <p:txBody>
          <a:bodyPr anchor="b"/>
          <a:lstStyle>
            <a:lvl1pPr algn="l">
              <a:defRPr sz="6600">
                <a:solidFill>
                  <a:schemeClr val="bg1"/>
                </a:solidFill>
              </a:defRPr>
            </a:lvl1pPr>
          </a:lstStyle>
          <a:p>
            <a:r>
              <a:rPr lang="fi-FI" noProof="0" dirty="0" err="1"/>
              <a:t>Click</a:t>
            </a:r>
            <a:r>
              <a:rPr lang="fi-FI" noProof="0" dirty="0"/>
              <a:t> to </a:t>
            </a:r>
            <a:r>
              <a:rPr lang="fi-FI" noProof="0" dirty="0" err="1"/>
              <a:t>edit</a:t>
            </a:r>
            <a:r>
              <a:rPr lang="fi-FI" noProof="0" dirty="0"/>
              <a:t> Master </a:t>
            </a:r>
            <a:r>
              <a:rPr lang="fi-FI" noProof="0" dirty="0" err="1"/>
              <a:t>title</a:t>
            </a:r>
            <a:r>
              <a:rPr lang="fi-FI" noProof="0" dirty="0"/>
              <a:t> </a:t>
            </a:r>
            <a:r>
              <a:rPr lang="fi-FI" noProof="0" dirty="0" err="1"/>
              <a:t>style</a:t>
            </a:r>
            <a:endParaRPr lang="fi-FI" noProof="0" dirty="0"/>
          </a:p>
        </p:txBody>
      </p:sp>
      <p:sp>
        <p:nvSpPr>
          <p:cNvPr id="3" name="Subtitle 2">
            <a:extLst>
              <a:ext uri="{FF2B5EF4-FFF2-40B4-BE49-F238E27FC236}">
                <a16:creationId xmlns:a16="http://schemas.microsoft.com/office/drawing/2014/main" id="{F22D6800-9BC3-F541-B95C-B3A42CD5E5F2}"/>
              </a:ext>
            </a:extLst>
          </p:cNvPr>
          <p:cNvSpPr>
            <a:spLocks noGrp="1"/>
          </p:cNvSpPr>
          <p:nvPr>
            <p:ph type="subTitle" idx="1"/>
          </p:nvPr>
        </p:nvSpPr>
        <p:spPr>
          <a:xfrm>
            <a:off x="1524000" y="4605382"/>
            <a:ext cx="9144000" cy="728421"/>
          </a:xfrm>
        </p:spPr>
        <p:txBody>
          <a:bodyPr/>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noProof="0" dirty="0" err="1"/>
              <a:t>Click</a:t>
            </a:r>
            <a:r>
              <a:rPr lang="fi-FI" noProof="0" dirty="0"/>
              <a:t> to </a:t>
            </a:r>
            <a:r>
              <a:rPr lang="fi-FI" noProof="0" dirty="0" err="1"/>
              <a:t>edit</a:t>
            </a:r>
            <a:r>
              <a:rPr lang="fi-FI" noProof="0" dirty="0"/>
              <a:t> Master </a:t>
            </a:r>
            <a:r>
              <a:rPr lang="fi-FI" noProof="0" dirty="0" err="1"/>
              <a:t>subtitle</a:t>
            </a:r>
            <a:r>
              <a:rPr lang="fi-FI" noProof="0" dirty="0"/>
              <a:t> </a:t>
            </a:r>
            <a:r>
              <a:rPr lang="fi-FI" noProof="0" dirty="0" err="1"/>
              <a:t>style</a:t>
            </a:r>
            <a:endParaRPr lang="fi-FI" noProof="0" dirty="0"/>
          </a:p>
          <a:p>
            <a:pPr lvl="1"/>
            <a:endParaRPr lang="fi-FI" noProof="0" dirty="0"/>
          </a:p>
        </p:txBody>
      </p:sp>
      <p:sp>
        <p:nvSpPr>
          <p:cNvPr id="7" name="Rectangle 6">
            <a:extLst>
              <a:ext uri="{FF2B5EF4-FFF2-40B4-BE49-F238E27FC236}">
                <a16:creationId xmlns:a16="http://schemas.microsoft.com/office/drawing/2014/main" id="{485E0F3C-DB79-0649-9FDA-521305556C69}"/>
              </a:ext>
            </a:extLst>
          </p:cNvPr>
          <p:cNvSpPr/>
          <p:nvPr userDrawn="1"/>
        </p:nvSpPr>
        <p:spPr>
          <a:xfrm>
            <a:off x="10182386" y="0"/>
            <a:ext cx="2009614" cy="1023244"/>
          </a:xfrm>
          <a:prstGeom prst="rect">
            <a:avLst/>
          </a:prstGeom>
          <a:ln>
            <a:no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fi-FI"/>
          </a:p>
        </p:txBody>
      </p:sp>
      <p:pic>
        <p:nvPicPr>
          <p:cNvPr id="9" name="Picture 8" descr="Logo&#10;&#10;Description automatically generated with medium confidence">
            <a:extLst>
              <a:ext uri="{FF2B5EF4-FFF2-40B4-BE49-F238E27FC236}">
                <a16:creationId xmlns:a16="http://schemas.microsoft.com/office/drawing/2014/main" id="{7EB11A1A-3BEF-D744-B65C-229074E7AF19}"/>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368079" y="194472"/>
            <a:ext cx="1638228" cy="634300"/>
          </a:xfrm>
          <a:prstGeom prst="rect">
            <a:avLst/>
          </a:prstGeom>
        </p:spPr>
      </p:pic>
    </p:spTree>
    <p:extLst>
      <p:ext uri="{BB962C8B-B14F-4D97-AF65-F5344CB8AC3E}">
        <p14:creationId xmlns:p14="http://schemas.microsoft.com/office/powerpoint/2010/main" val="1122291572"/>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EKSTI KAKSI KOLUMNIA">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55EE267E-97C1-F248-9AFC-610387D73BAE}"/>
              </a:ext>
            </a:extLst>
          </p:cNvPr>
          <p:cNvSpPr>
            <a:spLocks noGrp="1"/>
          </p:cNvSpPr>
          <p:nvPr>
            <p:ph type="body" idx="1"/>
          </p:nvPr>
        </p:nvSpPr>
        <p:spPr>
          <a:xfrm>
            <a:off x="839788" y="810725"/>
            <a:ext cx="5157787" cy="823912"/>
          </a:xfrm>
        </p:spPr>
        <p:txBody>
          <a:bodyPr anchor="b"/>
          <a:lstStyle>
            <a:lvl1pPr marL="0" indent="0">
              <a:buNone/>
              <a:defRPr sz="32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noProof="0" dirty="0" err="1"/>
              <a:t>Click</a:t>
            </a:r>
            <a:r>
              <a:rPr lang="fi-FI" noProof="0" dirty="0"/>
              <a:t> to </a:t>
            </a:r>
            <a:r>
              <a:rPr lang="fi-FI" noProof="0" dirty="0" err="1"/>
              <a:t>edit</a:t>
            </a:r>
            <a:r>
              <a:rPr lang="fi-FI" noProof="0" dirty="0"/>
              <a:t> Master </a:t>
            </a:r>
            <a:r>
              <a:rPr lang="fi-FI" noProof="0" dirty="0" err="1"/>
              <a:t>text</a:t>
            </a:r>
            <a:r>
              <a:rPr lang="fi-FI" noProof="0" dirty="0"/>
              <a:t> </a:t>
            </a:r>
            <a:r>
              <a:rPr lang="fi-FI" noProof="0" dirty="0" err="1"/>
              <a:t>styles</a:t>
            </a:r>
            <a:endParaRPr lang="fi-FI" noProof="0" dirty="0"/>
          </a:p>
        </p:txBody>
      </p:sp>
      <p:sp>
        <p:nvSpPr>
          <p:cNvPr id="5" name="Text Placeholder 4">
            <a:extLst>
              <a:ext uri="{FF2B5EF4-FFF2-40B4-BE49-F238E27FC236}">
                <a16:creationId xmlns:a16="http://schemas.microsoft.com/office/drawing/2014/main" id="{5E47243B-BAA3-D940-A23E-6F1DF1E6D839}"/>
              </a:ext>
            </a:extLst>
          </p:cNvPr>
          <p:cNvSpPr>
            <a:spLocks noGrp="1"/>
          </p:cNvSpPr>
          <p:nvPr>
            <p:ph type="body" sz="quarter" idx="3"/>
          </p:nvPr>
        </p:nvSpPr>
        <p:spPr>
          <a:xfrm>
            <a:off x="6172200" y="810725"/>
            <a:ext cx="5183188" cy="823912"/>
          </a:xfrm>
        </p:spPr>
        <p:txBody>
          <a:bodyPr anchor="b"/>
          <a:lstStyle>
            <a:lvl1pPr marL="0" indent="0">
              <a:buNone/>
              <a:defRPr sz="32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noProof="0" dirty="0" err="1"/>
              <a:t>Click</a:t>
            </a:r>
            <a:r>
              <a:rPr lang="fi-FI" noProof="0" dirty="0"/>
              <a:t> to </a:t>
            </a:r>
            <a:r>
              <a:rPr lang="fi-FI" noProof="0" dirty="0" err="1"/>
              <a:t>edit</a:t>
            </a:r>
            <a:r>
              <a:rPr lang="fi-FI" noProof="0" dirty="0"/>
              <a:t> Master </a:t>
            </a:r>
            <a:r>
              <a:rPr lang="fi-FI" noProof="0" dirty="0" err="1"/>
              <a:t>text</a:t>
            </a:r>
            <a:r>
              <a:rPr lang="fi-FI" noProof="0" dirty="0"/>
              <a:t> </a:t>
            </a:r>
            <a:r>
              <a:rPr lang="fi-FI" noProof="0" dirty="0" err="1"/>
              <a:t>styles</a:t>
            </a:r>
            <a:endParaRPr lang="fi-FI" noProof="0" dirty="0"/>
          </a:p>
        </p:txBody>
      </p:sp>
      <p:pic>
        <p:nvPicPr>
          <p:cNvPr id="11" name="Picture 10" descr="Logo&#10;&#10;Description automatically generated with medium confidence">
            <a:extLst>
              <a:ext uri="{FF2B5EF4-FFF2-40B4-BE49-F238E27FC236}">
                <a16:creationId xmlns:a16="http://schemas.microsoft.com/office/drawing/2014/main" id="{CA65FCB3-5C68-DF4D-B3D0-601410673B11}"/>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389748" y="6039200"/>
            <a:ext cx="1638228" cy="634300"/>
          </a:xfrm>
          <a:prstGeom prst="rect">
            <a:avLst/>
          </a:prstGeom>
        </p:spPr>
      </p:pic>
      <p:sp>
        <p:nvSpPr>
          <p:cNvPr id="13" name="Text Placeholder 2">
            <a:extLst>
              <a:ext uri="{FF2B5EF4-FFF2-40B4-BE49-F238E27FC236}">
                <a16:creationId xmlns:a16="http://schemas.microsoft.com/office/drawing/2014/main" id="{76078FF3-7CF2-B747-84A2-136E76FC7CC5}"/>
              </a:ext>
            </a:extLst>
          </p:cNvPr>
          <p:cNvSpPr>
            <a:spLocks noGrp="1"/>
          </p:cNvSpPr>
          <p:nvPr>
            <p:ph type="body" idx="14"/>
          </p:nvPr>
        </p:nvSpPr>
        <p:spPr>
          <a:xfrm>
            <a:off x="838199" y="2129936"/>
            <a:ext cx="5181602" cy="3534125"/>
          </a:xfrm>
        </p:spPr>
        <p:txBody>
          <a:bodyPr anchor="t"/>
          <a:lstStyle>
            <a:lvl1pPr marL="0" indent="0">
              <a:spcBef>
                <a:spcPts val="0"/>
              </a:spcBef>
              <a:buNone/>
              <a:defRPr sz="2300" b="0" i="0">
                <a:latin typeface="Arial" panose="020B0604020202020204" pitchFamily="34" charset="0"/>
                <a:cs typeface="Arial" panose="020B0604020202020204" pitchFamily="34" charset="0"/>
              </a:defRPr>
            </a:lvl1pPr>
            <a:lvl2pPr marL="457200" indent="0">
              <a:buNone/>
              <a:defRPr sz="2000" b="0"/>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noProof="0" dirty="0" err="1"/>
              <a:t>Click</a:t>
            </a:r>
            <a:r>
              <a:rPr lang="fi-FI" noProof="0" dirty="0"/>
              <a:t> to </a:t>
            </a:r>
            <a:r>
              <a:rPr lang="fi-FI" noProof="0" dirty="0" err="1"/>
              <a:t>edit</a:t>
            </a:r>
            <a:r>
              <a:rPr lang="fi-FI" noProof="0" dirty="0"/>
              <a:t> Master </a:t>
            </a:r>
            <a:r>
              <a:rPr lang="fi-FI" noProof="0" dirty="0" err="1"/>
              <a:t>text</a:t>
            </a:r>
            <a:r>
              <a:rPr lang="fi-FI" noProof="0" dirty="0"/>
              <a:t> </a:t>
            </a:r>
            <a:r>
              <a:rPr lang="fi-FI" noProof="0" dirty="0" err="1"/>
              <a:t>styles</a:t>
            </a:r>
            <a:endParaRPr lang="fi-FI" noProof="0" dirty="0"/>
          </a:p>
          <a:p>
            <a:pPr lvl="1"/>
            <a:endParaRPr lang="fi-FI" b="0" noProof="0" dirty="0"/>
          </a:p>
          <a:p>
            <a:pPr lvl="2"/>
            <a:endParaRPr lang="fi-FI" noProof="0" dirty="0"/>
          </a:p>
        </p:txBody>
      </p:sp>
      <p:sp>
        <p:nvSpPr>
          <p:cNvPr id="14" name="Text Placeholder 2">
            <a:extLst>
              <a:ext uri="{FF2B5EF4-FFF2-40B4-BE49-F238E27FC236}">
                <a16:creationId xmlns:a16="http://schemas.microsoft.com/office/drawing/2014/main" id="{85D56223-2B0B-BF47-A473-46887AC2D849}"/>
              </a:ext>
            </a:extLst>
          </p:cNvPr>
          <p:cNvSpPr>
            <a:spLocks noGrp="1"/>
          </p:cNvSpPr>
          <p:nvPr>
            <p:ph type="body" idx="15"/>
          </p:nvPr>
        </p:nvSpPr>
        <p:spPr>
          <a:xfrm>
            <a:off x="6189688" y="2129936"/>
            <a:ext cx="5181602" cy="3534125"/>
          </a:xfrm>
        </p:spPr>
        <p:txBody>
          <a:bodyPr anchor="t"/>
          <a:lstStyle>
            <a:lvl1pPr marL="0" indent="0">
              <a:spcBef>
                <a:spcPts val="0"/>
              </a:spcBef>
              <a:buNone/>
              <a:defRPr sz="2300" b="0" i="0">
                <a:latin typeface="Arial" panose="020B0604020202020204" pitchFamily="34" charset="0"/>
                <a:cs typeface="Arial" panose="020B0604020202020204" pitchFamily="34" charset="0"/>
              </a:defRPr>
            </a:lvl1pPr>
            <a:lvl2pPr marL="457200" indent="0">
              <a:buNone/>
              <a:defRPr sz="2000" b="0"/>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noProof="0" dirty="0" err="1"/>
              <a:t>Click</a:t>
            </a:r>
            <a:r>
              <a:rPr lang="fi-FI" noProof="0" dirty="0"/>
              <a:t> to </a:t>
            </a:r>
            <a:r>
              <a:rPr lang="fi-FI" noProof="0" dirty="0" err="1"/>
              <a:t>edit</a:t>
            </a:r>
            <a:r>
              <a:rPr lang="fi-FI" noProof="0" dirty="0"/>
              <a:t> Master </a:t>
            </a:r>
            <a:r>
              <a:rPr lang="fi-FI" noProof="0" dirty="0" err="1"/>
              <a:t>text</a:t>
            </a:r>
            <a:r>
              <a:rPr lang="fi-FI" noProof="0" dirty="0"/>
              <a:t> </a:t>
            </a:r>
            <a:r>
              <a:rPr lang="fi-FI" noProof="0" dirty="0" err="1"/>
              <a:t>styles</a:t>
            </a:r>
            <a:endParaRPr lang="fi-FI" noProof="0" dirty="0"/>
          </a:p>
          <a:p>
            <a:pPr lvl="1"/>
            <a:endParaRPr lang="fi-FI" noProof="0" dirty="0"/>
          </a:p>
        </p:txBody>
      </p:sp>
    </p:spTree>
    <p:extLst>
      <p:ext uri="{BB962C8B-B14F-4D97-AF65-F5344CB8AC3E}">
        <p14:creationId xmlns:p14="http://schemas.microsoft.com/office/powerpoint/2010/main" val="3467467159"/>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BULLET LISTA KAKSI KOLUMNIA">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55EE267E-97C1-F248-9AFC-610387D73BAE}"/>
              </a:ext>
            </a:extLst>
          </p:cNvPr>
          <p:cNvSpPr>
            <a:spLocks noGrp="1"/>
          </p:cNvSpPr>
          <p:nvPr>
            <p:ph type="body" idx="1"/>
          </p:nvPr>
        </p:nvSpPr>
        <p:spPr>
          <a:xfrm>
            <a:off x="839788" y="857618"/>
            <a:ext cx="5157787" cy="823912"/>
          </a:xfrm>
        </p:spPr>
        <p:txBody>
          <a:bodyPr anchor="b"/>
          <a:lstStyle>
            <a:lvl1pPr marL="0" indent="0">
              <a:buNone/>
              <a:defRPr sz="32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noProof="0" dirty="0" err="1"/>
              <a:t>Click</a:t>
            </a:r>
            <a:r>
              <a:rPr lang="fi-FI" noProof="0" dirty="0"/>
              <a:t> to </a:t>
            </a:r>
            <a:r>
              <a:rPr lang="fi-FI" noProof="0" dirty="0" err="1"/>
              <a:t>edit</a:t>
            </a:r>
            <a:r>
              <a:rPr lang="fi-FI" noProof="0" dirty="0"/>
              <a:t> Master </a:t>
            </a:r>
            <a:r>
              <a:rPr lang="fi-FI" noProof="0" dirty="0" err="1"/>
              <a:t>text</a:t>
            </a:r>
            <a:r>
              <a:rPr lang="fi-FI" noProof="0" dirty="0"/>
              <a:t> </a:t>
            </a:r>
            <a:r>
              <a:rPr lang="fi-FI" noProof="0" dirty="0" err="1"/>
              <a:t>styles</a:t>
            </a:r>
            <a:endParaRPr lang="fi-FI" noProof="0" dirty="0"/>
          </a:p>
        </p:txBody>
      </p:sp>
      <p:sp>
        <p:nvSpPr>
          <p:cNvPr id="5" name="Text Placeholder 4">
            <a:extLst>
              <a:ext uri="{FF2B5EF4-FFF2-40B4-BE49-F238E27FC236}">
                <a16:creationId xmlns:a16="http://schemas.microsoft.com/office/drawing/2014/main" id="{5E47243B-BAA3-D940-A23E-6F1DF1E6D839}"/>
              </a:ext>
            </a:extLst>
          </p:cNvPr>
          <p:cNvSpPr>
            <a:spLocks noGrp="1"/>
          </p:cNvSpPr>
          <p:nvPr>
            <p:ph type="body" sz="quarter" idx="3"/>
          </p:nvPr>
        </p:nvSpPr>
        <p:spPr>
          <a:xfrm>
            <a:off x="6172200" y="857618"/>
            <a:ext cx="5183188" cy="823912"/>
          </a:xfrm>
        </p:spPr>
        <p:txBody>
          <a:bodyPr anchor="b"/>
          <a:lstStyle>
            <a:lvl1pPr marL="0" indent="0">
              <a:buNone/>
              <a:defRPr sz="32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noProof="0" dirty="0" err="1"/>
              <a:t>Click</a:t>
            </a:r>
            <a:r>
              <a:rPr lang="fi-FI" noProof="0" dirty="0"/>
              <a:t> to </a:t>
            </a:r>
            <a:r>
              <a:rPr lang="fi-FI" noProof="0" dirty="0" err="1"/>
              <a:t>edit</a:t>
            </a:r>
            <a:r>
              <a:rPr lang="fi-FI" noProof="0" dirty="0"/>
              <a:t> Master </a:t>
            </a:r>
            <a:r>
              <a:rPr lang="fi-FI" noProof="0" dirty="0" err="1"/>
              <a:t>text</a:t>
            </a:r>
            <a:r>
              <a:rPr lang="fi-FI" noProof="0" dirty="0"/>
              <a:t> </a:t>
            </a:r>
            <a:r>
              <a:rPr lang="fi-FI" noProof="0" dirty="0" err="1"/>
              <a:t>styles</a:t>
            </a:r>
            <a:endParaRPr lang="fi-FI" noProof="0" dirty="0"/>
          </a:p>
        </p:txBody>
      </p:sp>
      <p:pic>
        <p:nvPicPr>
          <p:cNvPr id="11" name="Picture 10" descr="Logo&#10;&#10;Description automatically generated with medium confidence">
            <a:extLst>
              <a:ext uri="{FF2B5EF4-FFF2-40B4-BE49-F238E27FC236}">
                <a16:creationId xmlns:a16="http://schemas.microsoft.com/office/drawing/2014/main" id="{CA65FCB3-5C68-DF4D-B3D0-601410673B11}"/>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389748" y="6039200"/>
            <a:ext cx="1638228" cy="634300"/>
          </a:xfrm>
          <a:prstGeom prst="rect">
            <a:avLst/>
          </a:prstGeom>
        </p:spPr>
      </p:pic>
      <p:sp>
        <p:nvSpPr>
          <p:cNvPr id="7" name="Text Placeholder 4">
            <a:extLst>
              <a:ext uri="{FF2B5EF4-FFF2-40B4-BE49-F238E27FC236}">
                <a16:creationId xmlns:a16="http://schemas.microsoft.com/office/drawing/2014/main" id="{FD694F22-1DF2-BA4B-86A9-3FCCF15BE1A4}"/>
              </a:ext>
            </a:extLst>
          </p:cNvPr>
          <p:cNvSpPr>
            <a:spLocks noGrp="1"/>
          </p:cNvSpPr>
          <p:nvPr>
            <p:ph type="body" sz="quarter" idx="11"/>
          </p:nvPr>
        </p:nvSpPr>
        <p:spPr>
          <a:xfrm>
            <a:off x="838200" y="2176829"/>
            <a:ext cx="5157787" cy="3534125"/>
          </a:xfrm>
        </p:spPr>
        <p:txBody>
          <a:bodyPr/>
          <a:lstStyle>
            <a:lvl1pPr>
              <a:defRPr sz="2400"/>
            </a:lvl1pPr>
            <a:lvl2pPr>
              <a:defRPr sz="2000"/>
            </a:lvl2pPr>
            <a:lvl3pPr>
              <a:defRPr sz="1900"/>
            </a:lvl3pPr>
          </a:lstStyle>
          <a:p>
            <a:pPr lvl="0"/>
            <a:r>
              <a:rPr lang="fi-FI" noProof="0" dirty="0" err="1"/>
              <a:t>Click</a:t>
            </a:r>
            <a:r>
              <a:rPr lang="fi-FI" noProof="0" dirty="0"/>
              <a:t> to </a:t>
            </a:r>
            <a:r>
              <a:rPr lang="fi-FI" noProof="0" dirty="0" err="1"/>
              <a:t>edit</a:t>
            </a:r>
            <a:r>
              <a:rPr lang="fi-FI" noProof="0" dirty="0"/>
              <a:t> Master </a:t>
            </a:r>
            <a:r>
              <a:rPr lang="fi-FI" noProof="0" dirty="0" err="1"/>
              <a:t>text</a:t>
            </a:r>
            <a:r>
              <a:rPr lang="fi-FI" noProof="0" dirty="0"/>
              <a:t> </a:t>
            </a:r>
            <a:r>
              <a:rPr lang="fi-FI" noProof="0" dirty="0" err="1"/>
              <a:t>styles</a:t>
            </a:r>
            <a:endParaRPr lang="fi-FI" noProof="0" dirty="0"/>
          </a:p>
          <a:p>
            <a:pPr lvl="1"/>
            <a:r>
              <a:rPr lang="fi-FI" noProof="0" dirty="0"/>
              <a:t>Second </a:t>
            </a:r>
            <a:r>
              <a:rPr lang="fi-FI" noProof="0" dirty="0" err="1"/>
              <a:t>level</a:t>
            </a:r>
            <a:endParaRPr lang="fi-FI" noProof="0" dirty="0"/>
          </a:p>
          <a:p>
            <a:pPr lvl="2"/>
            <a:r>
              <a:rPr lang="fi-FI" noProof="0" dirty="0"/>
              <a:t>Third </a:t>
            </a:r>
            <a:r>
              <a:rPr lang="fi-FI" noProof="0" dirty="0" err="1"/>
              <a:t>level</a:t>
            </a:r>
            <a:endParaRPr lang="fi-FI" noProof="0" dirty="0"/>
          </a:p>
          <a:p>
            <a:pPr lvl="3"/>
            <a:r>
              <a:rPr lang="fi-FI" noProof="0" dirty="0" err="1"/>
              <a:t>Fourth</a:t>
            </a:r>
            <a:r>
              <a:rPr lang="fi-FI" noProof="0" dirty="0"/>
              <a:t> </a:t>
            </a:r>
            <a:r>
              <a:rPr lang="fi-FI" noProof="0" dirty="0" err="1"/>
              <a:t>level</a:t>
            </a:r>
            <a:endParaRPr lang="fi-FI" noProof="0" dirty="0"/>
          </a:p>
          <a:p>
            <a:pPr lvl="4"/>
            <a:r>
              <a:rPr lang="fi-FI" noProof="0" dirty="0" err="1"/>
              <a:t>Fifth</a:t>
            </a:r>
            <a:r>
              <a:rPr lang="fi-FI" noProof="0" dirty="0"/>
              <a:t> </a:t>
            </a:r>
            <a:r>
              <a:rPr lang="fi-FI" noProof="0" dirty="0" err="1"/>
              <a:t>level</a:t>
            </a:r>
            <a:endParaRPr lang="fi-FI" noProof="0" dirty="0"/>
          </a:p>
        </p:txBody>
      </p:sp>
      <p:sp>
        <p:nvSpPr>
          <p:cNvPr id="8" name="Text Placeholder 4">
            <a:extLst>
              <a:ext uri="{FF2B5EF4-FFF2-40B4-BE49-F238E27FC236}">
                <a16:creationId xmlns:a16="http://schemas.microsoft.com/office/drawing/2014/main" id="{05A15A47-6782-C54A-93D2-C9A076009960}"/>
              </a:ext>
            </a:extLst>
          </p:cNvPr>
          <p:cNvSpPr>
            <a:spLocks noGrp="1"/>
          </p:cNvSpPr>
          <p:nvPr>
            <p:ph type="body" sz="quarter" idx="16"/>
          </p:nvPr>
        </p:nvSpPr>
        <p:spPr>
          <a:xfrm>
            <a:off x="6172993" y="2176829"/>
            <a:ext cx="5181601" cy="3534125"/>
          </a:xfrm>
        </p:spPr>
        <p:txBody>
          <a:bodyPr/>
          <a:lstStyle>
            <a:lvl1pPr>
              <a:defRPr sz="2400"/>
            </a:lvl1pPr>
            <a:lvl2pPr>
              <a:defRPr sz="2000"/>
            </a:lvl2pPr>
            <a:lvl3pPr>
              <a:defRPr sz="1900"/>
            </a:lvl3pPr>
          </a:lstStyle>
          <a:p>
            <a:pPr lvl="0"/>
            <a:r>
              <a:rPr lang="fi-FI" noProof="0" dirty="0" err="1"/>
              <a:t>Click</a:t>
            </a:r>
            <a:r>
              <a:rPr lang="fi-FI" noProof="0" dirty="0"/>
              <a:t> to </a:t>
            </a:r>
            <a:r>
              <a:rPr lang="fi-FI" noProof="0" dirty="0" err="1"/>
              <a:t>edit</a:t>
            </a:r>
            <a:r>
              <a:rPr lang="fi-FI" noProof="0" dirty="0"/>
              <a:t> Master </a:t>
            </a:r>
            <a:r>
              <a:rPr lang="fi-FI" noProof="0" dirty="0" err="1"/>
              <a:t>text</a:t>
            </a:r>
            <a:r>
              <a:rPr lang="fi-FI" noProof="0" dirty="0"/>
              <a:t> </a:t>
            </a:r>
            <a:r>
              <a:rPr lang="fi-FI" noProof="0" dirty="0" err="1"/>
              <a:t>styles</a:t>
            </a:r>
            <a:endParaRPr lang="fi-FI" noProof="0" dirty="0"/>
          </a:p>
          <a:p>
            <a:pPr lvl="1"/>
            <a:r>
              <a:rPr lang="fi-FI" noProof="0" dirty="0"/>
              <a:t>Second </a:t>
            </a:r>
            <a:r>
              <a:rPr lang="fi-FI" noProof="0" dirty="0" err="1"/>
              <a:t>level</a:t>
            </a:r>
            <a:endParaRPr lang="fi-FI" noProof="0" dirty="0"/>
          </a:p>
          <a:p>
            <a:pPr lvl="2"/>
            <a:r>
              <a:rPr lang="fi-FI" noProof="0" dirty="0"/>
              <a:t>Third </a:t>
            </a:r>
            <a:r>
              <a:rPr lang="fi-FI" noProof="0" dirty="0" err="1"/>
              <a:t>level</a:t>
            </a:r>
            <a:endParaRPr lang="fi-FI" noProof="0" dirty="0"/>
          </a:p>
          <a:p>
            <a:pPr lvl="3"/>
            <a:r>
              <a:rPr lang="fi-FI" noProof="0" dirty="0" err="1"/>
              <a:t>Fourth</a:t>
            </a:r>
            <a:r>
              <a:rPr lang="fi-FI" noProof="0" dirty="0"/>
              <a:t> </a:t>
            </a:r>
            <a:r>
              <a:rPr lang="fi-FI" noProof="0" dirty="0" err="1"/>
              <a:t>level</a:t>
            </a:r>
            <a:endParaRPr lang="fi-FI" noProof="0" dirty="0"/>
          </a:p>
          <a:p>
            <a:pPr lvl="4"/>
            <a:r>
              <a:rPr lang="fi-FI" noProof="0" dirty="0" err="1"/>
              <a:t>Fifth</a:t>
            </a:r>
            <a:r>
              <a:rPr lang="fi-FI" noProof="0" dirty="0"/>
              <a:t> </a:t>
            </a:r>
            <a:r>
              <a:rPr lang="fi-FI" noProof="0" dirty="0" err="1"/>
              <a:t>level</a:t>
            </a:r>
            <a:endParaRPr lang="fi-FI" noProof="0" dirty="0"/>
          </a:p>
        </p:txBody>
      </p:sp>
    </p:spTree>
    <p:extLst>
      <p:ext uri="{BB962C8B-B14F-4D97-AF65-F5344CB8AC3E}">
        <p14:creationId xmlns:p14="http://schemas.microsoft.com/office/powerpoint/2010/main" val="121151478"/>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BULLET LISTA JA KUVA">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55EE267E-97C1-F248-9AFC-610387D73BAE}"/>
              </a:ext>
            </a:extLst>
          </p:cNvPr>
          <p:cNvSpPr>
            <a:spLocks noGrp="1"/>
          </p:cNvSpPr>
          <p:nvPr>
            <p:ph type="body" idx="1"/>
          </p:nvPr>
        </p:nvSpPr>
        <p:spPr>
          <a:xfrm>
            <a:off x="839788" y="763489"/>
            <a:ext cx="5157787" cy="823912"/>
          </a:xfrm>
        </p:spPr>
        <p:txBody>
          <a:bodyPr anchor="b"/>
          <a:lstStyle>
            <a:lvl1pPr marL="0" indent="0">
              <a:buNone/>
              <a:defRPr sz="32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noProof="0" dirty="0" err="1"/>
              <a:t>Click</a:t>
            </a:r>
            <a:r>
              <a:rPr lang="fi-FI" noProof="0" dirty="0"/>
              <a:t> to </a:t>
            </a:r>
            <a:r>
              <a:rPr lang="fi-FI" noProof="0" dirty="0" err="1"/>
              <a:t>edit</a:t>
            </a:r>
            <a:r>
              <a:rPr lang="fi-FI" noProof="0" dirty="0"/>
              <a:t> Master </a:t>
            </a:r>
            <a:r>
              <a:rPr lang="fi-FI" noProof="0" dirty="0" err="1"/>
              <a:t>text</a:t>
            </a:r>
            <a:r>
              <a:rPr lang="fi-FI" noProof="0" dirty="0"/>
              <a:t> </a:t>
            </a:r>
            <a:r>
              <a:rPr lang="fi-FI" noProof="0" dirty="0" err="1"/>
              <a:t>styles</a:t>
            </a:r>
            <a:endParaRPr lang="fi-FI" noProof="0" dirty="0"/>
          </a:p>
        </p:txBody>
      </p:sp>
      <p:pic>
        <p:nvPicPr>
          <p:cNvPr id="11" name="Picture 10" descr="Logo&#10;&#10;Description automatically generated with medium confidence">
            <a:extLst>
              <a:ext uri="{FF2B5EF4-FFF2-40B4-BE49-F238E27FC236}">
                <a16:creationId xmlns:a16="http://schemas.microsoft.com/office/drawing/2014/main" id="{CA65FCB3-5C68-DF4D-B3D0-601410673B11}"/>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389748" y="6039200"/>
            <a:ext cx="1638228" cy="634300"/>
          </a:xfrm>
          <a:prstGeom prst="rect">
            <a:avLst/>
          </a:prstGeom>
        </p:spPr>
      </p:pic>
      <p:sp>
        <p:nvSpPr>
          <p:cNvPr id="7" name="Text Placeholder 4">
            <a:extLst>
              <a:ext uri="{FF2B5EF4-FFF2-40B4-BE49-F238E27FC236}">
                <a16:creationId xmlns:a16="http://schemas.microsoft.com/office/drawing/2014/main" id="{FD694F22-1DF2-BA4B-86A9-3FCCF15BE1A4}"/>
              </a:ext>
            </a:extLst>
          </p:cNvPr>
          <p:cNvSpPr>
            <a:spLocks noGrp="1"/>
          </p:cNvSpPr>
          <p:nvPr>
            <p:ph type="body" sz="quarter" idx="11"/>
          </p:nvPr>
        </p:nvSpPr>
        <p:spPr>
          <a:xfrm>
            <a:off x="838200" y="2082700"/>
            <a:ext cx="5157787" cy="3534125"/>
          </a:xfrm>
        </p:spPr>
        <p:txBody>
          <a:bodyPr/>
          <a:lstStyle>
            <a:lvl1pPr>
              <a:defRPr sz="2400"/>
            </a:lvl1pPr>
            <a:lvl2pPr>
              <a:defRPr sz="2000"/>
            </a:lvl2pPr>
            <a:lvl3pPr>
              <a:defRPr sz="1900"/>
            </a:lvl3pPr>
          </a:lstStyle>
          <a:p>
            <a:pPr lvl="0"/>
            <a:r>
              <a:rPr lang="fi-FI" noProof="0"/>
              <a:t>Click to edit Master text styles</a:t>
            </a:r>
          </a:p>
          <a:p>
            <a:pPr lvl="1"/>
            <a:r>
              <a:rPr lang="fi-FI" noProof="0"/>
              <a:t>Second level</a:t>
            </a:r>
          </a:p>
          <a:p>
            <a:pPr lvl="2"/>
            <a:r>
              <a:rPr lang="fi-FI" noProof="0"/>
              <a:t>Third level</a:t>
            </a:r>
          </a:p>
          <a:p>
            <a:pPr lvl="3"/>
            <a:r>
              <a:rPr lang="fi-FI" noProof="0"/>
              <a:t>Fourth level</a:t>
            </a:r>
          </a:p>
          <a:p>
            <a:pPr lvl="4"/>
            <a:r>
              <a:rPr lang="fi-FI" noProof="0"/>
              <a:t>Fifth level</a:t>
            </a:r>
          </a:p>
        </p:txBody>
      </p:sp>
      <p:sp>
        <p:nvSpPr>
          <p:cNvPr id="4" name="Picture Placeholder 3">
            <a:extLst>
              <a:ext uri="{FF2B5EF4-FFF2-40B4-BE49-F238E27FC236}">
                <a16:creationId xmlns:a16="http://schemas.microsoft.com/office/drawing/2014/main" id="{E3FD0F4A-62D2-D935-BC88-590E264F576D}"/>
              </a:ext>
            </a:extLst>
          </p:cNvPr>
          <p:cNvSpPr>
            <a:spLocks noGrp="1"/>
          </p:cNvSpPr>
          <p:nvPr>
            <p:ph type="pic" sz="quarter" idx="12"/>
          </p:nvPr>
        </p:nvSpPr>
        <p:spPr>
          <a:xfrm>
            <a:off x="6265863" y="763121"/>
            <a:ext cx="5083175" cy="4852988"/>
          </a:xfrm>
        </p:spPr>
        <p:txBody>
          <a:bodyPr/>
          <a:lstStyle/>
          <a:p>
            <a:endParaRPr lang="fi-FI"/>
          </a:p>
        </p:txBody>
      </p:sp>
    </p:spTree>
    <p:extLst>
      <p:ext uri="{BB962C8B-B14F-4D97-AF65-F5344CB8AC3E}">
        <p14:creationId xmlns:p14="http://schemas.microsoft.com/office/powerpoint/2010/main" val="1746721246"/>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KOLMIJAKO">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11842C13-CE2E-A64A-9716-170794CB4172}"/>
              </a:ext>
            </a:extLst>
          </p:cNvPr>
          <p:cNvSpPr/>
          <p:nvPr userDrawn="1"/>
        </p:nvSpPr>
        <p:spPr>
          <a:xfrm>
            <a:off x="0" y="1430214"/>
            <a:ext cx="4068792" cy="542778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noProof="0" dirty="0"/>
          </a:p>
        </p:txBody>
      </p:sp>
      <p:sp>
        <p:nvSpPr>
          <p:cNvPr id="8" name="Rectangle 7">
            <a:extLst>
              <a:ext uri="{FF2B5EF4-FFF2-40B4-BE49-F238E27FC236}">
                <a16:creationId xmlns:a16="http://schemas.microsoft.com/office/drawing/2014/main" id="{8DC9842C-3555-7E45-9644-0950E85E0A2A}"/>
              </a:ext>
            </a:extLst>
          </p:cNvPr>
          <p:cNvSpPr/>
          <p:nvPr userDrawn="1"/>
        </p:nvSpPr>
        <p:spPr>
          <a:xfrm>
            <a:off x="4068792" y="1430215"/>
            <a:ext cx="4068792" cy="542778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noProof="0" dirty="0"/>
          </a:p>
        </p:txBody>
      </p:sp>
      <p:sp>
        <p:nvSpPr>
          <p:cNvPr id="9" name="Rectangle 8">
            <a:extLst>
              <a:ext uri="{FF2B5EF4-FFF2-40B4-BE49-F238E27FC236}">
                <a16:creationId xmlns:a16="http://schemas.microsoft.com/office/drawing/2014/main" id="{7650466E-BA06-BF44-A0C7-DD2604FD37F8}"/>
              </a:ext>
            </a:extLst>
          </p:cNvPr>
          <p:cNvSpPr/>
          <p:nvPr userDrawn="1"/>
        </p:nvSpPr>
        <p:spPr>
          <a:xfrm>
            <a:off x="8123208" y="1430214"/>
            <a:ext cx="4068792" cy="5427786"/>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noProof="0" dirty="0"/>
          </a:p>
        </p:txBody>
      </p:sp>
      <p:sp>
        <p:nvSpPr>
          <p:cNvPr id="10" name="Title 1">
            <a:extLst>
              <a:ext uri="{FF2B5EF4-FFF2-40B4-BE49-F238E27FC236}">
                <a16:creationId xmlns:a16="http://schemas.microsoft.com/office/drawing/2014/main" id="{8201F7B3-E497-3049-89EB-99DA34C1966B}"/>
              </a:ext>
            </a:extLst>
          </p:cNvPr>
          <p:cNvSpPr>
            <a:spLocks noGrp="1"/>
          </p:cNvSpPr>
          <p:nvPr>
            <p:ph type="title"/>
          </p:nvPr>
        </p:nvSpPr>
        <p:spPr>
          <a:xfrm>
            <a:off x="266700" y="429917"/>
            <a:ext cx="10515600" cy="781750"/>
          </a:xfrm>
          <a:prstGeom prst="rect">
            <a:avLst/>
          </a:prstGeom>
        </p:spPr>
        <p:txBody>
          <a:bodyPr/>
          <a:lstStyle>
            <a:lvl1pPr>
              <a:defRPr sz="3000"/>
            </a:lvl1pPr>
          </a:lstStyle>
          <a:p>
            <a:r>
              <a:rPr lang="fi-FI" noProof="0" dirty="0" err="1"/>
              <a:t>Click</a:t>
            </a:r>
            <a:r>
              <a:rPr lang="fi-FI" noProof="0" dirty="0"/>
              <a:t> to </a:t>
            </a:r>
            <a:r>
              <a:rPr lang="fi-FI" noProof="0" dirty="0" err="1"/>
              <a:t>edit</a:t>
            </a:r>
            <a:r>
              <a:rPr lang="fi-FI" noProof="0" dirty="0"/>
              <a:t> Master </a:t>
            </a:r>
            <a:r>
              <a:rPr lang="fi-FI" noProof="0" dirty="0" err="1"/>
              <a:t>title</a:t>
            </a:r>
            <a:r>
              <a:rPr lang="fi-FI" noProof="0" dirty="0"/>
              <a:t> </a:t>
            </a:r>
            <a:r>
              <a:rPr lang="fi-FI" noProof="0" dirty="0" err="1"/>
              <a:t>style</a:t>
            </a:r>
            <a:endParaRPr lang="fi-FI" noProof="0" dirty="0"/>
          </a:p>
        </p:txBody>
      </p:sp>
      <p:sp>
        <p:nvSpPr>
          <p:cNvPr id="11" name="Text Placeholder 2">
            <a:extLst>
              <a:ext uri="{FF2B5EF4-FFF2-40B4-BE49-F238E27FC236}">
                <a16:creationId xmlns:a16="http://schemas.microsoft.com/office/drawing/2014/main" id="{800C0C4A-6664-F44A-825B-15E820DCE69D}"/>
              </a:ext>
            </a:extLst>
          </p:cNvPr>
          <p:cNvSpPr>
            <a:spLocks noGrp="1"/>
          </p:cNvSpPr>
          <p:nvPr>
            <p:ph type="body" idx="1"/>
          </p:nvPr>
        </p:nvSpPr>
        <p:spPr>
          <a:xfrm>
            <a:off x="266700" y="1653101"/>
            <a:ext cx="3562350" cy="823912"/>
          </a:xfrm>
        </p:spPr>
        <p:txBody>
          <a:bodyPr anchor="b"/>
          <a:lstStyle>
            <a:lvl1pPr marL="0" indent="0">
              <a:buNone/>
              <a:defRPr sz="25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noProof="0" dirty="0" err="1"/>
              <a:t>Click</a:t>
            </a:r>
            <a:r>
              <a:rPr lang="fi-FI" noProof="0" dirty="0"/>
              <a:t> to </a:t>
            </a:r>
            <a:r>
              <a:rPr lang="fi-FI" noProof="0" dirty="0" err="1"/>
              <a:t>edit</a:t>
            </a:r>
            <a:r>
              <a:rPr lang="fi-FI" noProof="0" dirty="0"/>
              <a:t> Master </a:t>
            </a:r>
            <a:r>
              <a:rPr lang="fi-FI" noProof="0" dirty="0" err="1"/>
              <a:t>text</a:t>
            </a:r>
            <a:r>
              <a:rPr lang="fi-FI" noProof="0" dirty="0"/>
              <a:t> </a:t>
            </a:r>
            <a:r>
              <a:rPr lang="fi-FI" noProof="0" dirty="0" err="1"/>
              <a:t>styles</a:t>
            </a:r>
            <a:endParaRPr lang="fi-FI" noProof="0" dirty="0"/>
          </a:p>
        </p:txBody>
      </p:sp>
      <p:sp>
        <p:nvSpPr>
          <p:cNvPr id="13" name="Text Placeholder 2">
            <a:extLst>
              <a:ext uri="{FF2B5EF4-FFF2-40B4-BE49-F238E27FC236}">
                <a16:creationId xmlns:a16="http://schemas.microsoft.com/office/drawing/2014/main" id="{7C170BD7-4792-AB4E-BA25-33FFD4081082}"/>
              </a:ext>
            </a:extLst>
          </p:cNvPr>
          <p:cNvSpPr>
            <a:spLocks noGrp="1"/>
          </p:cNvSpPr>
          <p:nvPr>
            <p:ph type="body" idx="10"/>
          </p:nvPr>
        </p:nvSpPr>
        <p:spPr>
          <a:xfrm>
            <a:off x="266701" y="2681800"/>
            <a:ext cx="3562350" cy="3890449"/>
          </a:xfrm>
        </p:spPr>
        <p:txBody>
          <a:bodyPr anchor="t"/>
          <a:lstStyle>
            <a:lvl1pPr marL="0" indent="0">
              <a:spcBef>
                <a:spcPts val="0"/>
              </a:spcBef>
              <a:buFont typeface="Arial" panose="020B0604020202020204" pitchFamily="34" charset="0"/>
              <a:buNone/>
              <a:defRPr sz="2300" b="0" i="0">
                <a:latin typeface="Georgia" panose="02040502050405020303" pitchFamily="18" charset="0"/>
              </a:defRPr>
            </a:lvl1pPr>
            <a:lvl2pPr marL="457200" indent="0">
              <a:buFont typeface="Arial" panose="020B0604020202020204" pitchFamily="34" charset="0"/>
              <a:buNone/>
              <a:defRPr sz="2300" b="0" i="0">
                <a:latin typeface="Georgia" panose="02040502050405020303" pitchFamily="18" charset="0"/>
              </a:defRPr>
            </a:lvl2pPr>
            <a:lvl3pPr marL="914400" indent="0">
              <a:buNone/>
              <a:defRPr sz="2300" b="0">
                <a:latin typeface="Georgia" panose="02040502050405020303" pitchFamily="18" charset="0"/>
              </a:defRPr>
            </a:lvl3pPr>
            <a:lvl4pPr marL="1371600" indent="0">
              <a:buNone/>
              <a:defRPr sz="2300" b="0">
                <a:latin typeface="Georgia" panose="02040502050405020303" pitchFamily="18" charset="0"/>
              </a:defRPr>
            </a:lvl4pPr>
            <a:lvl5pPr marL="1828800" indent="0">
              <a:buNone/>
              <a:defRPr sz="2300" b="0">
                <a:latin typeface="Georgia" panose="02040502050405020303" pitchFamily="18" charset="0"/>
              </a:defRPr>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noProof="0" dirty="0" err="1"/>
              <a:t>Click</a:t>
            </a:r>
            <a:r>
              <a:rPr lang="fi-FI" noProof="0" dirty="0"/>
              <a:t> to </a:t>
            </a:r>
            <a:r>
              <a:rPr lang="fi-FI" noProof="0" dirty="0" err="1"/>
              <a:t>edit</a:t>
            </a:r>
            <a:r>
              <a:rPr lang="fi-FI" noProof="0" dirty="0"/>
              <a:t> Master </a:t>
            </a:r>
            <a:r>
              <a:rPr lang="fi-FI" noProof="0" dirty="0" err="1"/>
              <a:t>text</a:t>
            </a:r>
            <a:r>
              <a:rPr lang="fi-FI" noProof="0" dirty="0"/>
              <a:t> </a:t>
            </a:r>
            <a:r>
              <a:rPr lang="fi-FI" noProof="0" dirty="0" err="1"/>
              <a:t>styles</a:t>
            </a:r>
            <a:endParaRPr lang="fi-FI" noProof="0" dirty="0"/>
          </a:p>
          <a:p>
            <a:pPr lvl="1"/>
            <a:r>
              <a:rPr lang="fi-FI" noProof="0" dirty="0"/>
              <a:t>Second </a:t>
            </a:r>
            <a:r>
              <a:rPr lang="fi-FI" noProof="0" dirty="0" err="1"/>
              <a:t>level</a:t>
            </a:r>
            <a:endParaRPr lang="fi-FI" noProof="0" dirty="0"/>
          </a:p>
          <a:p>
            <a:pPr lvl="2"/>
            <a:r>
              <a:rPr lang="fi-FI" noProof="0" dirty="0"/>
              <a:t>Third </a:t>
            </a:r>
            <a:r>
              <a:rPr lang="fi-FI" noProof="0" dirty="0" err="1"/>
              <a:t>level</a:t>
            </a:r>
            <a:endParaRPr lang="fi-FI" noProof="0" dirty="0"/>
          </a:p>
          <a:p>
            <a:pPr lvl="3"/>
            <a:r>
              <a:rPr lang="fi-FI" noProof="0" dirty="0" err="1"/>
              <a:t>Fourth</a:t>
            </a:r>
            <a:r>
              <a:rPr lang="fi-FI" noProof="0" dirty="0"/>
              <a:t> </a:t>
            </a:r>
            <a:r>
              <a:rPr lang="fi-FI" noProof="0" dirty="0" err="1"/>
              <a:t>level</a:t>
            </a:r>
            <a:endParaRPr lang="fi-FI" noProof="0" dirty="0"/>
          </a:p>
          <a:p>
            <a:pPr lvl="4"/>
            <a:r>
              <a:rPr lang="fi-FI" noProof="0" dirty="0" err="1"/>
              <a:t>Fifth</a:t>
            </a:r>
            <a:r>
              <a:rPr lang="fi-FI" noProof="0" dirty="0"/>
              <a:t> </a:t>
            </a:r>
            <a:r>
              <a:rPr lang="fi-FI" noProof="0" dirty="0" err="1"/>
              <a:t>level</a:t>
            </a:r>
            <a:endParaRPr lang="fi-FI" noProof="0" dirty="0"/>
          </a:p>
          <a:p>
            <a:pPr lvl="0"/>
            <a:endParaRPr lang="fi-FI" noProof="0" dirty="0"/>
          </a:p>
          <a:p>
            <a:pPr lvl="1"/>
            <a:endParaRPr lang="fi-FI" noProof="0" dirty="0"/>
          </a:p>
          <a:p>
            <a:pPr lvl="2"/>
            <a:r>
              <a:rPr lang="fi-FI" noProof="0" dirty="0"/>
              <a:t>	</a:t>
            </a:r>
          </a:p>
          <a:p>
            <a:pPr lvl="1"/>
            <a:r>
              <a:rPr lang="fi-FI" noProof="0" dirty="0"/>
              <a:t>		</a:t>
            </a:r>
          </a:p>
        </p:txBody>
      </p:sp>
      <p:sp>
        <p:nvSpPr>
          <p:cNvPr id="14" name="Text Placeholder 2">
            <a:extLst>
              <a:ext uri="{FF2B5EF4-FFF2-40B4-BE49-F238E27FC236}">
                <a16:creationId xmlns:a16="http://schemas.microsoft.com/office/drawing/2014/main" id="{ABA4081A-9EBF-214E-887F-4F3D6CBC04D7}"/>
              </a:ext>
            </a:extLst>
          </p:cNvPr>
          <p:cNvSpPr>
            <a:spLocks noGrp="1"/>
          </p:cNvSpPr>
          <p:nvPr>
            <p:ph type="body" idx="11"/>
          </p:nvPr>
        </p:nvSpPr>
        <p:spPr>
          <a:xfrm>
            <a:off x="4267200" y="1653101"/>
            <a:ext cx="3562350" cy="823912"/>
          </a:xfrm>
        </p:spPr>
        <p:txBody>
          <a:bodyPr anchor="b"/>
          <a:lstStyle>
            <a:lvl1pPr marL="0" indent="0">
              <a:buNone/>
              <a:defRPr sz="25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noProof="0" dirty="0" err="1"/>
              <a:t>Click</a:t>
            </a:r>
            <a:r>
              <a:rPr lang="fi-FI" noProof="0" dirty="0"/>
              <a:t> to </a:t>
            </a:r>
            <a:r>
              <a:rPr lang="fi-FI" noProof="0" dirty="0" err="1"/>
              <a:t>edit</a:t>
            </a:r>
            <a:r>
              <a:rPr lang="fi-FI" noProof="0" dirty="0"/>
              <a:t> Master </a:t>
            </a:r>
            <a:r>
              <a:rPr lang="fi-FI" noProof="0" dirty="0" err="1"/>
              <a:t>text</a:t>
            </a:r>
            <a:r>
              <a:rPr lang="fi-FI" noProof="0" dirty="0"/>
              <a:t> </a:t>
            </a:r>
            <a:r>
              <a:rPr lang="fi-FI" noProof="0" dirty="0" err="1"/>
              <a:t>styles</a:t>
            </a:r>
            <a:endParaRPr lang="fi-FI" noProof="0" dirty="0"/>
          </a:p>
        </p:txBody>
      </p:sp>
      <p:sp>
        <p:nvSpPr>
          <p:cNvPr id="15" name="Text Placeholder 2">
            <a:extLst>
              <a:ext uri="{FF2B5EF4-FFF2-40B4-BE49-F238E27FC236}">
                <a16:creationId xmlns:a16="http://schemas.microsoft.com/office/drawing/2014/main" id="{BAF164FC-7E76-C94C-8284-BB996EB9F5CE}"/>
              </a:ext>
            </a:extLst>
          </p:cNvPr>
          <p:cNvSpPr>
            <a:spLocks noGrp="1"/>
          </p:cNvSpPr>
          <p:nvPr>
            <p:ph type="body" idx="12"/>
          </p:nvPr>
        </p:nvSpPr>
        <p:spPr>
          <a:xfrm>
            <a:off x="4267201" y="2681800"/>
            <a:ext cx="3562350" cy="3890449"/>
          </a:xfrm>
        </p:spPr>
        <p:txBody>
          <a:bodyPr anchor="t"/>
          <a:lstStyle>
            <a:lvl1pPr marL="0" indent="0">
              <a:spcBef>
                <a:spcPts val="0"/>
              </a:spcBef>
              <a:buNone/>
              <a:defRPr sz="2300" b="0" i="0">
                <a:latin typeface="Georgia" panose="02040502050405020303" pitchFamily="18" charset="0"/>
              </a:defRPr>
            </a:lvl1pPr>
            <a:lvl2pPr marL="457200" indent="0">
              <a:buNone/>
              <a:defRPr sz="2300" b="0" i="0">
                <a:latin typeface="Georgia" panose="02040502050405020303" pitchFamily="18" charset="0"/>
              </a:defRPr>
            </a:lvl2pPr>
            <a:lvl3pPr marL="914400" indent="0">
              <a:buNone/>
              <a:defRPr sz="2300" b="0">
                <a:latin typeface="Georgia" panose="02040502050405020303" pitchFamily="18" charset="0"/>
              </a:defRPr>
            </a:lvl3pPr>
            <a:lvl4pPr marL="1371600" indent="0">
              <a:buNone/>
              <a:defRPr sz="2300" b="0">
                <a:latin typeface="Georgia" panose="02040502050405020303" pitchFamily="18" charset="0"/>
              </a:defRPr>
            </a:lvl4pPr>
            <a:lvl5pPr marL="1828800" indent="0">
              <a:buNone/>
              <a:defRPr sz="2300" b="0">
                <a:latin typeface="Georgia" panose="02040502050405020303" pitchFamily="18" charset="0"/>
              </a:defRPr>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noProof="0" dirty="0" err="1"/>
              <a:t>Click</a:t>
            </a:r>
            <a:r>
              <a:rPr lang="fi-FI" noProof="0" dirty="0"/>
              <a:t> to </a:t>
            </a:r>
            <a:r>
              <a:rPr lang="fi-FI" noProof="0" dirty="0" err="1"/>
              <a:t>edit</a:t>
            </a:r>
            <a:r>
              <a:rPr lang="fi-FI" noProof="0" dirty="0"/>
              <a:t> Master </a:t>
            </a:r>
            <a:r>
              <a:rPr lang="fi-FI" noProof="0" dirty="0" err="1"/>
              <a:t>text</a:t>
            </a:r>
            <a:r>
              <a:rPr lang="fi-FI" noProof="0" dirty="0"/>
              <a:t> </a:t>
            </a:r>
            <a:r>
              <a:rPr lang="fi-FI" noProof="0" dirty="0" err="1"/>
              <a:t>styles</a:t>
            </a:r>
            <a:endParaRPr lang="fi-FI" noProof="0" dirty="0"/>
          </a:p>
          <a:p>
            <a:pPr lvl="1"/>
            <a:r>
              <a:rPr lang="fi-FI" noProof="0" dirty="0"/>
              <a:t>Second </a:t>
            </a:r>
            <a:r>
              <a:rPr lang="fi-FI" noProof="0" dirty="0" err="1"/>
              <a:t>level</a:t>
            </a:r>
            <a:endParaRPr lang="fi-FI" noProof="0" dirty="0"/>
          </a:p>
          <a:p>
            <a:pPr lvl="2"/>
            <a:r>
              <a:rPr lang="fi-FI" noProof="0" dirty="0"/>
              <a:t>Third </a:t>
            </a:r>
            <a:r>
              <a:rPr lang="fi-FI" noProof="0" dirty="0" err="1"/>
              <a:t>level</a:t>
            </a:r>
            <a:endParaRPr lang="fi-FI" noProof="0" dirty="0"/>
          </a:p>
          <a:p>
            <a:pPr lvl="3"/>
            <a:r>
              <a:rPr lang="fi-FI" noProof="0" dirty="0" err="1"/>
              <a:t>Fourth</a:t>
            </a:r>
            <a:r>
              <a:rPr lang="fi-FI" noProof="0" dirty="0"/>
              <a:t> </a:t>
            </a:r>
            <a:r>
              <a:rPr lang="fi-FI" noProof="0" dirty="0" err="1"/>
              <a:t>level</a:t>
            </a:r>
            <a:endParaRPr lang="fi-FI" noProof="0" dirty="0"/>
          </a:p>
          <a:p>
            <a:pPr lvl="4"/>
            <a:r>
              <a:rPr lang="fi-FI" noProof="0" dirty="0" err="1"/>
              <a:t>Fifth</a:t>
            </a:r>
            <a:r>
              <a:rPr lang="fi-FI" noProof="0" dirty="0"/>
              <a:t> </a:t>
            </a:r>
            <a:r>
              <a:rPr lang="fi-FI" noProof="0" dirty="0" err="1"/>
              <a:t>level</a:t>
            </a:r>
            <a:endParaRPr lang="fi-FI" noProof="0" dirty="0"/>
          </a:p>
          <a:p>
            <a:pPr lvl="0"/>
            <a:endParaRPr lang="fi-FI" noProof="0" dirty="0"/>
          </a:p>
          <a:p>
            <a:pPr lvl="1"/>
            <a:endParaRPr lang="fi-FI" noProof="0" dirty="0"/>
          </a:p>
        </p:txBody>
      </p:sp>
      <p:sp>
        <p:nvSpPr>
          <p:cNvPr id="16" name="Text Placeholder 2">
            <a:extLst>
              <a:ext uri="{FF2B5EF4-FFF2-40B4-BE49-F238E27FC236}">
                <a16:creationId xmlns:a16="http://schemas.microsoft.com/office/drawing/2014/main" id="{C5EFE7FF-BFC1-754C-A2F8-6DE833B6B70C}"/>
              </a:ext>
            </a:extLst>
          </p:cNvPr>
          <p:cNvSpPr>
            <a:spLocks noGrp="1"/>
          </p:cNvSpPr>
          <p:nvPr>
            <p:ph type="body" idx="13"/>
          </p:nvPr>
        </p:nvSpPr>
        <p:spPr>
          <a:xfrm>
            <a:off x="8343900" y="1653101"/>
            <a:ext cx="3562350" cy="823912"/>
          </a:xfrm>
        </p:spPr>
        <p:txBody>
          <a:bodyPr anchor="b"/>
          <a:lstStyle>
            <a:lvl1pPr marL="0" indent="0">
              <a:buNone/>
              <a:defRPr sz="25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noProof="0" dirty="0" err="1"/>
              <a:t>Click</a:t>
            </a:r>
            <a:r>
              <a:rPr lang="fi-FI" noProof="0" dirty="0"/>
              <a:t> to </a:t>
            </a:r>
            <a:r>
              <a:rPr lang="fi-FI" noProof="0" dirty="0" err="1"/>
              <a:t>edit</a:t>
            </a:r>
            <a:r>
              <a:rPr lang="fi-FI" noProof="0" dirty="0"/>
              <a:t> Master </a:t>
            </a:r>
            <a:r>
              <a:rPr lang="fi-FI" noProof="0" dirty="0" err="1"/>
              <a:t>text</a:t>
            </a:r>
            <a:r>
              <a:rPr lang="fi-FI" noProof="0" dirty="0"/>
              <a:t> </a:t>
            </a:r>
            <a:r>
              <a:rPr lang="fi-FI" noProof="0" dirty="0" err="1"/>
              <a:t>styles</a:t>
            </a:r>
            <a:endParaRPr lang="fi-FI" noProof="0" dirty="0"/>
          </a:p>
        </p:txBody>
      </p:sp>
      <p:sp>
        <p:nvSpPr>
          <p:cNvPr id="17" name="Text Placeholder 2">
            <a:extLst>
              <a:ext uri="{FF2B5EF4-FFF2-40B4-BE49-F238E27FC236}">
                <a16:creationId xmlns:a16="http://schemas.microsoft.com/office/drawing/2014/main" id="{53ADEAE9-EC47-FB4E-AD53-1133E44F217B}"/>
              </a:ext>
            </a:extLst>
          </p:cNvPr>
          <p:cNvSpPr>
            <a:spLocks noGrp="1"/>
          </p:cNvSpPr>
          <p:nvPr>
            <p:ph type="body" idx="14"/>
          </p:nvPr>
        </p:nvSpPr>
        <p:spPr>
          <a:xfrm>
            <a:off x="8343901" y="2681800"/>
            <a:ext cx="3562350" cy="3890449"/>
          </a:xfrm>
        </p:spPr>
        <p:txBody>
          <a:bodyPr anchor="t"/>
          <a:lstStyle>
            <a:lvl1pPr marL="0" indent="0">
              <a:spcBef>
                <a:spcPts val="0"/>
              </a:spcBef>
              <a:buNone/>
              <a:defRPr sz="2300" b="0" i="0">
                <a:solidFill>
                  <a:schemeClr val="bg1"/>
                </a:solidFill>
                <a:latin typeface="Georgia" panose="02040502050405020303" pitchFamily="18" charset="0"/>
              </a:defRPr>
            </a:lvl1pPr>
            <a:lvl2pPr marL="457200" indent="0">
              <a:buNone/>
              <a:defRPr sz="2300" b="0" i="0">
                <a:solidFill>
                  <a:schemeClr val="bg1"/>
                </a:solidFill>
                <a:latin typeface="Georgia" panose="02040502050405020303" pitchFamily="18" charset="0"/>
              </a:defRPr>
            </a:lvl2pPr>
            <a:lvl3pPr marL="914400" indent="0">
              <a:buNone/>
              <a:defRPr sz="2300" b="0">
                <a:solidFill>
                  <a:schemeClr val="bg1"/>
                </a:solidFill>
                <a:latin typeface="Georgia" panose="02040502050405020303" pitchFamily="18" charset="0"/>
              </a:defRPr>
            </a:lvl3pPr>
            <a:lvl4pPr marL="1371600" indent="0">
              <a:buNone/>
              <a:defRPr sz="2300" b="0">
                <a:solidFill>
                  <a:schemeClr val="bg1"/>
                </a:solidFill>
                <a:latin typeface="Georgia" panose="02040502050405020303" pitchFamily="18" charset="0"/>
              </a:defRPr>
            </a:lvl4pPr>
            <a:lvl5pPr marL="1828800" indent="0">
              <a:buNone/>
              <a:defRPr sz="2300" b="0">
                <a:solidFill>
                  <a:schemeClr val="bg1"/>
                </a:solidFill>
                <a:latin typeface="Georgia" panose="02040502050405020303" pitchFamily="18" charset="0"/>
              </a:defRPr>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noProof="0" dirty="0" err="1"/>
              <a:t>Click</a:t>
            </a:r>
            <a:r>
              <a:rPr lang="fi-FI" noProof="0" dirty="0"/>
              <a:t> to </a:t>
            </a:r>
            <a:r>
              <a:rPr lang="fi-FI" noProof="0" dirty="0" err="1"/>
              <a:t>edit</a:t>
            </a:r>
            <a:r>
              <a:rPr lang="fi-FI" noProof="0" dirty="0"/>
              <a:t> Master </a:t>
            </a:r>
            <a:r>
              <a:rPr lang="fi-FI" noProof="0" dirty="0" err="1"/>
              <a:t>text</a:t>
            </a:r>
            <a:r>
              <a:rPr lang="fi-FI" noProof="0" dirty="0"/>
              <a:t> </a:t>
            </a:r>
            <a:r>
              <a:rPr lang="fi-FI" noProof="0" dirty="0" err="1"/>
              <a:t>styles</a:t>
            </a:r>
            <a:endParaRPr lang="fi-FI" noProof="0" dirty="0"/>
          </a:p>
          <a:p>
            <a:pPr lvl="1"/>
            <a:r>
              <a:rPr lang="fi-FI" noProof="0" dirty="0"/>
              <a:t>Second </a:t>
            </a:r>
            <a:r>
              <a:rPr lang="fi-FI" noProof="0" dirty="0" err="1"/>
              <a:t>level</a:t>
            </a:r>
            <a:endParaRPr lang="fi-FI" noProof="0" dirty="0"/>
          </a:p>
          <a:p>
            <a:pPr lvl="2"/>
            <a:r>
              <a:rPr lang="fi-FI" noProof="0" dirty="0"/>
              <a:t>Third </a:t>
            </a:r>
            <a:r>
              <a:rPr lang="fi-FI" noProof="0" dirty="0" err="1"/>
              <a:t>level</a:t>
            </a:r>
            <a:endParaRPr lang="fi-FI" noProof="0" dirty="0"/>
          </a:p>
          <a:p>
            <a:pPr lvl="3"/>
            <a:r>
              <a:rPr lang="fi-FI" noProof="0" dirty="0" err="1"/>
              <a:t>Fourth</a:t>
            </a:r>
            <a:r>
              <a:rPr lang="fi-FI" noProof="0" dirty="0"/>
              <a:t> </a:t>
            </a:r>
            <a:r>
              <a:rPr lang="fi-FI" noProof="0" dirty="0" err="1"/>
              <a:t>level</a:t>
            </a:r>
            <a:endParaRPr lang="fi-FI" noProof="0" dirty="0"/>
          </a:p>
          <a:p>
            <a:pPr lvl="4"/>
            <a:r>
              <a:rPr lang="fi-FI" noProof="0" dirty="0" err="1"/>
              <a:t>Fifth</a:t>
            </a:r>
            <a:r>
              <a:rPr lang="fi-FI" noProof="0" dirty="0"/>
              <a:t> </a:t>
            </a:r>
            <a:r>
              <a:rPr lang="fi-FI" noProof="0" dirty="0" err="1"/>
              <a:t>level</a:t>
            </a:r>
            <a:endParaRPr lang="fi-FI" noProof="0" dirty="0"/>
          </a:p>
          <a:p>
            <a:pPr lvl="0"/>
            <a:endParaRPr lang="fi-FI" noProof="0" dirty="0"/>
          </a:p>
          <a:p>
            <a:pPr lvl="1"/>
            <a:endParaRPr lang="fi-FI" noProof="0" dirty="0"/>
          </a:p>
        </p:txBody>
      </p:sp>
    </p:spTree>
    <p:extLst>
      <p:ext uri="{BB962C8B-B14F-4D97-AF65-F5344CB8AC3E}">
        <p14:creationId xmlns:p14="http://schemas.microsoft.com/office/powerpoint/2010/main" val="261470523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KOLMIJAKO 2">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11842C13-CE2E-A64A-9716-170794CB4172}"/>
              </a:ext>
            </a:extLst>
          </p:cNvPr>
          <p:cNvSpPr/>
          <p:nvPr userDrawn="1"/>
        </p:nvSpPr>
        <p:spPr>
          <a:xfrm>
            <a:off x="0" y="1430214"/>
            <a:ext cx="4068792" cy="5427786"/>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noProof="0" dirty="0">
              <a:solidFill>
                <a:schemeClr val="bg2"/>
              </a:solidFill>
            </a:endParaRPr>
          </a:p>
        </p:txBody>
      </p:sp>
      <p:sp>
        <p:nvSpPr>
          <p:cNvPr id="8" name="Rectangle 7">
            <a:extLst>
              <a:ext uri="{FF2B5EF4-FFF2-40B4-BE49-F238E27FC236}">
                <a16:creationId xmlns:a16="http://schemas.microsoft.com/office/drawing/2014/main" id="{8DC9842C-3555-7E45-9644-0950E85E0A2A}"/>
              </a:ext>
            </a:extLst>
          </p:cNvPr>
          <p:cNvSpPr/>
          <p:nvPr userDrawn="1"/>
        </p:nvSpPr>
        <p:spPr>
          <a:xfrm>
            <a:off x="4068792" y="1430215"/>
            <a:ext cx="4068792" cy="54277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noProof="0" dirty="0"/>
          </a:p>
        </p:txBody>
      </p:sp>
      <p:sp>
        <p:nvSpPr>
          <p:cNvPr id="9" name="Rectangle 8">
            <a:extLst>
              <a:ext uri="{FF2B5EF4-FFF2-40B4-BE49-F238E27FC236}">
                <a16:creationId xmlns:a16="http://schemas.microsoft.com/office/drawing/2014/main" id="{7650466E-BA06-BF44-A0C7-DD2604FD37F8}"/>
              </a:ext>
            </a:extLst>
          </p:cNvPr>
          <p:cNvSpPr/>
          <p:nvPr userDrawn="1"/>
        </p:nvSpPr>
        <p:spPr>
          <a:xfrm>
            <a:off x="8123208" y="1430214"/>
            <a:ext cx="4068792" cy="542778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noProof="0" dirty="0"/>
          </a:p>
        </p:txBody>
      </p:sp>
      <p:sp>
        <p:nvSpPr>
          <p:cNvPr id="10" name="Title 1">
            <a:extLst>
              <a:ext uri="{FF2B5EF4-FFF2-40B4-BE49-F238E27FC236}">
                <a16:creationId xmlns:a16="http://schemas.microsoft.com/office/drawing/2014/main" id="{8201F7B3-E497-3049-89EB-99DA34C1966B}"/>
              </a:ext>
            </a:extLst>
          </p:cNvPr>
          <p:cNvSpPr>
            <a:spLocks noGrp="1"/>
          </p:cNvSpPr>
          <p:nvPr>
            <p:ph type="title"/>
          </p:nvPr>
        </p:nvSpPr>
        <p:spPr>
          <a:xfrm>
            <a:off x="266700" y="429917"/>
            <a:ext cx="10515600" cy="781750"/>
          </a:xfrm>
          <a:prstGeom prst="rect">
            <a:avLst/>
          </a:prstGeom>
        </p:spPr>
        <p:txBody>
          <a:bodyPr/>
          <a:lstStyle>
            <a:lvl1pPr>
              <a:defRPr sz="3000"/>
            </a:lvl1pPr>
          </a:lstStyle>
          <a:p>
            <a:r>
              <a:rPr lang="fi-FI" noProof="0" dirty="0" err="1"/>
              <a:t>Click</a:t>
            </a:r>
            <a:r>
              <a:rPr lang="fi-FI" noProof="0" dirty="0"/>
              <a:t> to </a:t>
            </a:r>
            <a:r>
              <a:rPr lang="fi-FI" noProof="0" dirty="0" err="1"/>
              <a:t>edit</a:t>
            </a:r>
            <a:r>
              <a:rPr lang="fi-FI" noProof="0" dirty="0"/>
              <a:t> Master </a:t>
            </a:r>
            <a:r>
              <a:rPr lang="fi-FI" noProof="0" dirty="0" err="1"/>
              <a:t>title</a:t>
            </a:r>
            <a:r>
              <a:rPr lang="fi-FI" noProof="0" dirty="0"/>
              <a:t> </a:t>
            </a:r>
            <a:r>
              <a:rPr lang="fi-FI" noProof="0" dirty="0" err="1"/>
              <a:t>style</a:t>
            </a:r>
            <a:endParaRPr lang="fi-FI" noProof="0" dirty="0"/>
          </a:p>
        </p:txBody>
      </p:sp>
      <p:sp>
        <p:nvSpPr>
          <p:cNvPr id="11" name="Text Placeholder 2">
            <a:extLst>
              <a:ext uri="{FF2B5EF4-FFF2-40B4-BE49-F238E27FC236}">
                <a16:creationId xmlns:a16="http://schemas.microsoft.com/office/drawing/2014/main" id="{800C0C4A-6664-F44A-825B-15E820DCE69D}"/>
              </a:ext>
            </a:extLst>
          </p:cNvPr>
          <p:cNvSpPr>
            <a:spLocks noGrp="1"/>
          </p:cNvSpPr>
          <p:nvPr>
            <p:ph type="body" idx="1"/>
          </p:nvPr>
        </p:nvSpPr>
        <p:spPr>
          <a:xfrm>
            <a:off x="266700" y="1653101"/>
            <a:ext cx="3562350" cy="823912"/>
          </a:xfrm>
        </p:spPr>
        <p:txBody>
          <a:bodyPr anchor="b"/>
          <a:lstStyle>
            <a:lvl1pPr marL="0" indent="0">
              <a:buNone/>
              <a:defRPr sz="2500" b="1">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noProof="0" dirty="0" err="1"/>
              <a:t>Click</a:t>
            </a:r>
            <a:r>
              <a:rPr lang="fi-FI" noProof="0" dirty="0"/>
              <a:t> to </a:t>
            </a:r>
            <a:r>
              <a:rPr lang="fi-FI" noProof="0" dirty="0" err="1"/>
              <a:t>edit</a:t>
            </a:r>
            <a:r>
              <a:rPr lang="fi-FI" noProof="0" dirty="0"/>
              <a:t> Master </a:t>
            </a:r>
            <a:r>
              <a:rPr lang="fi-FI" noProof="0" dirty="0" err="1"/>
              <a:t>text</a:t>
            </a:r>
            <a:r>
              <a:rPr lang="fi-FI" noProof="0" dirty="0"/>
              <a:t> </a:t>
            </a:r>
            <a:r>
              <a:rPr lang="fi-FI" noProof="0" dirty="0" err="1"/>
              <a:t>styles</a:t>
            </a:r>
            <a:endParaRPr lang="fi-FI" noProof="0" dirty="0"/>
          </a:p>
        </p:txBody>
      </p:sp>
      <p:sp>
        <p:nvSpPr>
          <p:cNvPr id="13" name="Text Placeholder 2">
            <a:extLst>
              <a:ext uri="{FF2B5EF4-FFF2-40B4-BE49-F238E27FC236}">
                <a16:creationId xmlns:a16="http://schemas.microsoft.com/office/drawing/2014/main" id="{7C170BD7-4792-AB4E-BA25-33FFD4081082}"/>
              </a:ext>
            </a:extLst>
          </p:cNvPr>
          <p:cNvSpPr>
            <a:spLocks noGrp="1"/>
          </p:cNvSpPr>
          <p:nvPr>
            <p:ph type="body" idx="10"/>
          </p:nvPr>
        </p:nvSpPr>
        <p:spPr>
          <a:xfrm>
            <a:off x="266701" y="2681800"/>
            <a:ext cx="3562350" cy="3890449"/>
          </a:xfrm>
          <a:solidFill>
            <a:schemeClr val="accent6"/>
          </a:solidFill>
        </p:spPr>
        <p:txBody>
          <a:bodyPr anchor="t"/>
          <a:lstStyle>
            <a:lvl1pPr marL="0" indent="0">
              <a:spcBef>
                <a:spcPts val="0"/>
              </a:spcBef>
              <a:buNone/>
              <a:defRPr sz="2300" b="0" i="0">
                <a:solidFill>
                  <a:schemeClr val="tx1"/>
                </a:solidFill>
                <a:latin typeface="Georgia" panose="02040502050405020303" pitchFamily="18" charset="0"/>
              </a:defRPr>
            </a:lvl1pPr>
            <a:lvl2pPr marL="457200" indent="0">
              <a:buNone/>
              <a:defRPr sz="2300" b="0" i="0">
                <a:solidFill>
                  <a:schemeClr val="tx1"/>
                </a:solidFill>
                <a:latin typeface="Georgia" panose="02040502050405020303" pitchFamily="18" charset="0"/>
              </a:defRPr>
            </a:lvl2pPr>
            <a:lvl3pPr marL="914400" indent="0">
              <a:buNone/>
              <a:defRPr sz="2300" b="0">
                <a:solidFill>
                  <a:schemeClr val="tx1"/>
                </a:solidFill>
                <a:latin typeface="Georgia" panose="02040502050405020303" pitchFamily="18" charset="0"/>
              </a:defRPr>
            </a:lvl3pPr>
            <a:lvl4pPr marL="1371600" indent="0">
              <a:buNone/>
              <a:defRPr sz="2300" b="0">
                <a:solidFill>
                  <a:schemeClr val="tx1"/>
                </a:solidFill>
                <a:latin typeface="Georgia" panose="02040502050405020303" pitchFamily="18" charset="0"/>
              </a:defRPr>
            </a:lvl4pPr>
            <a:lvl5pPr marL="1828800" indent="0">
              <a:buNone/>
              <a:defRPr sz="2300" b="0">
                <a:solidFill>
                  <a:schemeClr val="tx1"/>
                </a:solidFill>
                <a:latin typeface="Georgia" panose="02040502050405020303" pitchFamily="18" charset="0"/>
              </a:defRPr>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noProof="0" dirty="0" err="1"/>
              <a:t>Click</a:t>
            </a:r>
            <a:r>
              <a:rPr lang="fi-FI" noProof="0" dirty="0"/>
              <a:t> to </a:t>
            </a:r>
            <a:r>
              <a:rPr lang="fi-FI" noProof="0" dirty="0" err="1"/>
              <a:t>edit</a:t>
            </a:r>
            <a:r>
              <a:rPr lang="fi-FI" noProof="0" dirty="0"/>
              <a:t> Master </a:t>
            </a:r>
            <a:r>
              <a:rPr lang="fi-FI" noProof="0" dirty="0" err="1"/>
              <a:t>text</a:t>
            </a:r>
            <a:r>
              <a:rPr lang="fi-FI" noProof="0" dirty="0"/>
              <a:t> </a:t>
            </a:r>
            <a:r>
              <a:rPr lang="fi-FI" noProof="0" dirty="0" err="1"/>
              <a:t>styles</a:t>
            </a:r>
            <a:endParaRPr lang="fi-FI" noProof="0" dirty="0"/>
          </a:p>
          <a:p>
            <a:pPr lvl="1"/>
            <a:r>
              <a:rPr lang="fi-FI" noProof="0" dirty="0"/>
              <a:t>Second </a:t>
            </a:r>
            <a:r>
              <a:rPr lang="fi-FI" noProof="0" dirty="0" err="1"/>
              <a:t>level</a:t>
            </a:r>
            <a:endParaRPr lang="fi-FI" noProof="0" dirty="0"/>
          </a:p>
          <a:p>
            <a:pPr lvl="2"/>
            <a:r>
              <a:rPr lang="fi-FI" noProof="0" dirty="0"/>
              <a:t>Third </a:t>
            </a:r>
            <a:r>
              <a:rPr lang="fi-FI" noProof="0" dirty="0" err="1"/>
              <a:t>level</a:t>
            </a:r>
            <a:endParaRPr lang="fi-FI" noProof="0" dirty="0"/>
          </a:p>
          <a:p>
            <a:pPr lvl="3"/>
            <a:r>
              <a:rPr lang="fi-FI" noProof="0" dirty="0" err="1"/>
              <a:t>Fourth</a:t>
            </a:r>
            <a:r>
              <a:rPr lang="fi-FI" noProof="0" dirty="0"/>
              <a:t> </a:t>
            </a:r>
            <a:r>
              <a:rPr lang="fi-FI" noProof="0" dirty="0" err="1"/>
              <a:t>level</a:t>
            </a:r>
            <a:endParaRPr lang="fi-FI" noProof="0" dirty="0"/>
          </a:p>
          <a:p>
            <a:pPr lvl="4"/>
            <a:r>
              <a:rPr lang="fi-FI" noProof="0" dirty="0" err="1"/>
              <a:t>Fifth</a:t>
            </a:r>
            <a:r>
              <a:rPr lang="fi-FI" noProof="0" dirty="0"/>
              <a:t> </a:t>
            </a:r>
            <a:r>
              <a:rPr lang="fi-FI" noProof="0" dirty="0" err="1"/>
              <a:t>level</a:t>
            </a:r>
            <a:endParaRPr lang="fi-FI" noProof="0" dirty="0"/>
          </a:p>
          <a:p>
            <a:pPr lvl="0"/>
            <a:endParaRPr lang="fi-FI" noProof="0" dirty="0"/>
          </a:p>
          <a:p>
            <a:pPr lvl="1"/>
            <a:endParaRPr lang="fi-FI" noProof="0" dirty="0"/>
          </a:p>
        </p:txBody>
      </p:sp>
      <p:sp>
        <p:nvSpPr>
          <p:cNvPr id="14" name="Text Placeholder 2">
            <a:extLst>
              <a:ext uri="{FF2B5EF4-FFF2-40B4-BE49-F238E27FC236}">
                <a16:creationId xmlns:a16="http://schemas.microsoft.com/office/drawing/2014/main" id="{ABA4081A-9EBF-214E-887F-4F3D6CBC04D7}"/>
              </a:ext>
            </a:extLst>
          </p:cNvPr>
          <p:cNvSpPr>
            <a:spLocks noGrp="1"/>
          </p:cNvSpPr>
          <p:nvPr>
            <p:ph type="body" idx="11"/>
          </p:nvPr>
        </p:nvSpPr>
        <p:spPr>
          <a:xfrm>
            <a:off x="4267200" y="1653101"/>
            <a:ext cx="3562350" cy="823912"/>
          </a:xfrm>
        </p:spPr>
        <p:txBody>
          <a:bodyPr anchor="b"/>
          <a:lstStyle>
            <a:lvl1pPr marL="0" indent="0">
              <a:buNone/>
              <a:defRPr sz="25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noProof="0" dirty="0" err="1"/>
              <a:t>Click</a:t>
            </a:r>
            <a:r>
              <a:rPr lang="fi-FI" noProof="0" dirty="0"/>
              <a:t> to </a:t>
            </a:r>
            <a:r>
              <a:rPr lang="fi-FI" noProof="0" dirty="0" err="1"/>
              <a:t>edit</a:t>
            </a:r>
            <a:r>
              <a:rPr lang="fi-FI" noProof="0" dirty="0"/>
              <a:t> Master </a:t>
            </a:r>
            <a:r>
              <a:rPr lang="fi-FI" noProof="0" dirty="0" err="1"/>
              <a:t>text</a:t>
            </a:r>
            <a:r>
              <a:rPr lang="fi-FI" noProof="0" dirty="0"/>
              <a:t> </a:t>
            </a:r>
            <a:r>
              <a:rPr lang="fi-FI" noProof="0" dirty="0" err="1"/>
              <a:t>styles</a:t>
            </a:r>
            <a:endParaRPr lang="fi-FI" noProof="0" dirty="0"/>
          </a:p>
        </p:txBody>
      </p:sp>
      <p:sp>
        <p:nvSpPr>
          <p:cNvPr id="15" name="Text Placeholder 2">
            <a:extLst>
              <a:ext uri="{FF2B5EF4-FFF2-40B4-BE49-F238E27FC236}">
                <a16:creationId xmlns:a16="http://schemas.microsoft.com/office/drawing/2014/main" id="{BAF164FC-7E76-C94C-8284-BB996EB9F5CE}"/>
              </a:ext>
            </a:extLst>
          </p:cNvPr>
          <p:cNvSpPr>
            <a:spLocks noGrp="1"/>
          </p:cNvSpPr>
          <p:nvPr>
            <p:ph type="body" idx="12"/>
          </p:nvPr>
        </p:nvSpPr>
        <p:spPr>
          <a:xfrm>
            <a:off x="4267201" y="2681800"/>
            <a:ext cx="3562350" cy="3890449"/>
          </a:xfrm>
        </p:spPr>
        <p:txBody>
          <a:bodyPr anchor="t"/>
          <a:lstStyle>
            <a:lvl1pPr marL="0" indent="0">
              <a:spcBef>
                <a:spcPts val="0"/>
              </a:spcBef>
              <a:buNone/>
              <a:defRPr sz="2300" b="0" i="0">
                <a:solidFill>
                  <a:schemeClr val="bg1"/>
                </a:solidFill>
                <a:latin typeface="Georgia" panose="02040502050405020303" pitchFamily="18" charset="0"/>
              </a:defRPr>
            </a:lvl1pPr>
            <a:lvl2pPr marL="457200" indent="0">
              <a:buNone/>
              <a:defRPr sz="2300" b="0" i="0">
                <a:solidFill>
                  <a:schemeClr val="bg1"/>
                </a:solidFill>
                <a:latin typeface="Georgia" panose="02040502050405020303" pitchFamily="18" charset="0"/>
              </a:defRPr>
            </a:lvl2pPr>
            <a:lvl3pPr marL="914400" indent="0">
              <a:buNone/>
              <a:defRPr sz="2300" b="0">
                <a:solidFill>
                  <a:schemeClr val="bg1"/>
                </a:solidFill>
                <a:latin typeface="Georgia" panose="02040502050405020303" pitchFamily="18" charset="0"/>
              </a:defRPr>
            </a:lvl3pPr>
            <a:lvl4pPr marL="1371600" indent="0">
              <a:buNone/>
              <a:defRPr sz="2300" b="0">
                <a:solidFill>
                  <a:schemeClr val="bg1"/>
                </a:solidFill>
                <a:latin typeface="Georgia" panose="02040502050405020303" pitchFamily="18" charset="0"/>
              </a:defRPr>
            </a:lvl4pPr>
            <a:lvl5pPr marL="1828800" indent="0">
              <a:buNone/>
              <a:defRPr sz="2300" b="0">
                <a:solidFill>
                  <a:schemeClr val="bg1"/>
                </a:solidFill>
                <a:latin typeface="Georgia" panose="02040502050405020303" pitchFamily="18" charset="0"/>
              </a:defRPr>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noProof="0" dirty="0" err="1"/>
              <a:t>Click</a:t>
            </a:r>
            <a:r>
              <a:rPr lang="fi-FI" noProof="0" dirty="0"/>
              <a:t> to </a:t>
            </a:r>
            <a:r>
              <a:rPr lang="fi-FI" noProof="0" dirty="0" err="1"/>
              <a:t>edit</a:t>
            </a:r>
            <a:r>
              <a:rPr lang="fi-FI" noProof="0" dirty="0"/>
              <a:t> Master </a:t>
            </a:r>
            <a:r>
              <a:rPr lang="fi-FI" noProof="0" dirty="0" err="1"/>
              <a:t>text</a:t>
            </a:r>
            <a:r>
              <a:rPr lang="fi-FI" noProof="0" dirty="0"/>
              <a:t> </a:t>
            </a:r>
            <a:r>
              <a:rPr lang="fi-FI" noProof="0" dirty="0" err="1"/>
              <a:t>styles</a:t>
            </a:r>
            <a:endParaRPr lang="fi-FI" noProof="0" dirty="0"/>
          </a:p>
          <a:p>
            <a:pPr lvl="1"/>
            <a:r>
              <a:rPr lang="fi-FI" noProof="0" dirty="0"/>
              <a:t>Second </a:t>
            </a:r>
            <a:r>
              <a:rPr lang="fi-FI" noProof="0" dirty="0" err="1"/>
              <a:t>level</a:t>
            </a:r>
            <a:endParaRPr lang="fi-FI" noProof="0" dirty="0"/>
          </a:p>
          <a:p>
            <a:pPr lvl="2"/>
            <a:r>
              <a:rPr lang="fi-FI" noProof="0" dirty="0"/>
              <a:t>Third </a:t>
            </a:r>
            <a:r>
              <a:rPr lang="fi-FI" noProof="0" dirty="0" err="1"/>
              <a:t>level</a:t>
            </a:r>
            <a:endParaRPr lang="fi-FI" noProof="0" dirty="0"/>
          </a:p>
          <a:p>
            <a:pPr lvl="3"/>
            <a:r>
              <a:rPr lang="fi-FI" noProof="0" dirty="0" err="1"/>
              <a:t>Fourth</a:t>
            </a:r>
            <a:r>
              <a:rPr lang="fi-FI" noProof="0" dirty="0"/>
              <a:t> </a:t>
            </a:r>
            <a:r>
              <a:rPr lang="fi-FI" noProof="0" dirty="0" err="1"/>
              <a:t>level</a:t>
            </a:r>
            <a:endParaRPr lang="fi-FI" noProof="0" dirty="0"/>
          </a:p>
          <a:p>
            <a:pPr lvl="4"/>
            <a:r>
              <a:rPr lang="fi-FI" noProof="0" dirty="0" err="1"/>
              <a:t>Fifth</a:t>
            </a:r>
            <a:r>
              <a:rPr lang="fi-FI" noProof="0" dirty="0"/>
              <a:t> </a:t>
            </a:r>
            <a:r>
              <a:rPr lang="fi-FI" noProof="0" dirty="0" err="1"/>
              <a:t>level</a:t>
            </a:r>
            <a:endParaRPr lang="fi-FI" noProof="0" dirty="0"/>
          </a:p>
          <a:p>
            <a:pPr lvl="1"/>
            <a:endParaRPr lang="fi-FI" noProof="0" dirty="0"/>
          </a:p>
        </p:txBody>
      </p:sp>
      <p:sp>
        <p:nvSpPr>
          <p:cNvPr id="16" name="Text Placeholder 2">
            <a:extLst>
              <a:ext uri="{FF2B5EF4-FFF2-40B4-BE49-F238E27FC236}">
                <a16:creationId xmlns:a16="http://schemas.microsoft.com/office/drawing/2014/main" id="{C5EFE7FF-BFC1-754C-A2F8-6DE833B6B70C}"/>
              </a:ext>
            </a:extLst>
          </p:cNvPr>
          <p:cNvSpPr>
            <a:spLocks noGrp="1"/>
          </p:cNvSpPr>
          <p:nvPr>
            <p:ph type="body" idx="13"/>
          </p:nvPr>
        </p:nvSpPr>
        <p:spPr>
          <a:xfrm>
            <a:off x="8343900" y="1653101"/>
            <a:ext cx="3562350" cy="823912"/>
          </a:xfrm>
        </p:spPr>
        <p:txBody>
          <a:bodyPr anchor="b"/>
          <a:lstStyle>
            <a:lvl1pPr marL="0" indent="0">
              <a:buNone/>
              <a:defRPr sz="2500" b="1">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noProof="0" dirty="0" err="1"/>
              <a:t>Click</a:t>
            </a:r>
            <a:r>
              <a:rPr lang="fi-FI" noProof="0" dirty="0"/>
              <a:t> to </a:t>
            </a:r>
            <a:r>
              <a:rPr lang="fi-FI" noProof="0" dirty="0" err="1"/>
              <a:t>edit</a:t>
            </a:r>
            <a:r>
              <a:rPr lang="fi-FI" noProof="0" dirty="0"/>
              <a:t> Master </a:t>
            </a:r>
            <a:r>
              <a:rPr lang="fi-FI" noProof="0" dirty="0" err="1"/>
              <a:t>text</a:t>
            </a:r>
            <a:r>
              <a:rPr lang="fi-FI" noProof="0" dirty="0"/>
              <a:t> </a:t>
            </a:r>
            <a:r>
              <a:rPr lang="fi-FI" noProof="0" dirty="0" err="1"/>
              <a:t>styles</a:t>
            </a:r>
            <a:endParaRPr lang="fi-FI" noProof="0" dirty="0"/>
          </a:p>
        </p:txBody>
      </p:sp>
      <p:sp>
        <p:nvSpPr>
          <p:cNvPr id="17" name="Text Placeholder 2">
            <a:extLst>
              <a:ext uri="{FF2B5EF4-FFF2-40B4-BE49-F238E27FC236}">
                <a16:creationId xmlns:a16="http://schemas.microsoft.com/office/drawing/2014/main" id="{53ADEAE9-EC47-FB4E-AD53-1133E44F217B}"/>
              </a:ext>
            </a:extLst>
          </p:cNvPr>
          <p:cNvSpPr>
            <a:spLocks noGrp="1"/>
          </p:cNvSpPr>
          <p:nvPr>
            <p:ph type="body" idx="14"/>
          </p:nvPr>
        </p:nvSpPr>
        <p:spPr>
          <a:xfrm>
            <a:off x="8343901" y="2681800"/>
            <a:ext cx="3562350" cy="3890449"/>
          </a:xfrm>
        </p:spPr>
        <p:txBody>
          <a:bodyPr anchor="t"/>
          <a:lstStyle>
            <a:lvl1pPr marL="0" indent="0">
              <a:spcBef>
                <a:spcPts val="0"/>
              </a:spcBef>
              <a:buNone/>
              <a:defRPr sz="2300" b="0" i="0">
                <a:solidFill>
                  <a:schemeClr val="tx1"/>
                </a:solidFill>
                <a:latin typeface="Georgia" panose="02040502050405020303" pitchFamily="18" charset="0"/>
              </a:defRPr>
            </a:lvl1pPr>
            <a:lvl2pPr marL="457200" indent="0">
              <a:buNone/>
              <a:defRPr sz="2300" b="0" i="0">
                <a:solidFill>
                  <a:schemeClr val="tx1"/>
                </a:solidFill>
                <a:latin typeface="Georgia" panose="02040502050405020303" pitchFamily="18" charset="0"/>
              </a:defRPr>
            </a:lvl2pPr>
            <a:lvl3pPr marL="914400" indent="0">
              <a:buNone/>
              <a:defRPr sz="2300" b="0">
                <a:solidFill>
                  <a:schemeClr val="tx1"/>
                </a:solidFill>
                <a:latin typeface="Georgia" panose="02040502050405020303" pitchFamily="18" charset="0"/>
              </a:defRPr>
            </a:lvl3pPr>
            <a:lvl4pPr marL="1371600" indent="0">
              <a:buNone/>
              <a:defRPr sz="2300" b="0">
                <a:solidFill>
                  <a:schemeClr val="tx1"/>
                </a:solidFill>
                <a:latin typeface="Georgia" panose="02040502050405020303" pitchFamily="18" charset="0"/>
              </a:defRPr>
            </a:lvl4pPr>
            <a:lvl5pPr marL="1828800" indent="0">
              <a:buNone/>
              <a:defRPr sz="2300" b="0">
                <a:solidFill>
                  <a:schemeClr val="tx1"/>
                </a:solidFill>
                <a:latin typeface="Georgia" panose="02040502050405020303" pitchFamily="18" charset="0"/>
              </a:defRPr>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noProof="0"/>
              <a:t>Click to edit Master text styles</a:t>
            </a:r>
          </a:p>
          <a:p>
            <a:pPr lvl="1"/>
            <a:r>
              <a:rPr lang="fi-FI" noProof="0"/>
              <a:t>Second level</a:t>
            </a:r>
          </a:p>
          <a:p>
            <a:pPr lvl="2"/>
            <a:r>
              <a:rPr lang="fi-FI" noProof="0"/>
              <a:t>Third level</a:t>
            </a:r>
          </a:p>
          <a:p>
            <a:pPr lvl="3"/>
            <a:r>
              <a:rPr lang="fi-FI" noProof="0"/>
              <a:t>Fourth level</a:t>
            </a:r>
          </a:p>
          <a:p>
            <a:pPr lvl="4"/>
            <a:r>
              <a:rPr lang="fi-FI" noProof="0"/>
              <a:t>Fifth level</a:t>
            </a:r>
          </a:p>
          <a:p>
            <a:pPr lvl="1"/>
            <a:endParaRPr lang="fi-FI" noProof="0"/>
          </a:p>
        </p:txBody>
      </p:sp>
    </p:spTree>
    <p:extLst>
      <p:ext uri="{BB962C8B-B14F-4D97-AF65-F5344CB8AC3E}">
        <p14:creationId xmlns:p14="http://schemas.microsoft.com/office/powerpoint/2010/main" val="354933378"/>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KOLMIJAKO VÄRIT">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11842C13-CE2E-A64A-9716-170794CB4172}"/>
              </a:ext>
            </a:extLst>
          </p:cNvPr>
          <p:cNvSpPr/>
          <p:nvPr userDrawn="1"/>
        </p:nvSpPr>
        <p:spPr>
          <a:xfrm>
            <a:off x="0" y="0"/>
            <a:ext cx="406879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noProof="0" dirty="0"/>
          </a:p>
        </p:txBody>
      </p:sp>
      <p:sp>
        <p:nvSpPr>
          <p:cNvPr id="8" name="Rectangle 7">
            <a:extLst>
              <a:ext uri="{FF2B5EF4-FFF2-40B4-BE49-F238E27FC236}">
                <a16:creationId xmlns:a16="http://schemas.microsoft.com/office/drawing/2014/main" id="{8DC9842C-3555-7E45-9644-0950E85E0A2A}"/>
              </a:ext>
            </a:extLst>
          </p:cNvPr>
          <p:cNvSpPr/>
          <p:nvPr userDrawn="1"/>
        </p:nvSpPr>
        <p:spPr>
          <a:xfrm>
            <a:off x="4068792" y="0"/>
            <a:ext cx="4068792"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noProof="0" dirty="0"/>
          </a:p>
        </p:txBody>
      </p:sp>
      <p:sp>
        <p:nvSpPr>
          <p:cNvPr id="9" name="Rectangle 8">
            <a:extLst>
              <a:ext uri="{FF2B5EF4-FFF2-40B4-BE49-F238E27FC236}">
                <a16:creationId xmlns:a16="http://schemas.microsoft.com/office/drawing/2014/main" id="{7650466E-BA06-BF44-A0C7-DD2604FD37F8}"/>
              </a:ext>
            </a:extLst>
          </p:cNvPr>
          <p:cNvSpPr/>
          <p:nvPr userDrawn="1"/>
        </p:nvSpPr>
        <p:spPr>
          <a:xfrm>
            <a:off x="8123208" y="0"/>
            <a:ext cx="4068792"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noProof="0" dirty="0"/>
          </a:p>
        </p:txBody>
      </p:sp>
      <p:sp>
        <p:nvSpPr>
          <p:cNvPr id="13" name="Text Placeholder 2">
            <a:extLst>
              <a:ext uri="{FF2B5EF4-FFF2-40B4-BE49-F238E27FC236}">
                <a16:creationId xmlns:a16="http://schemas.microsoft.com/office/drawing/2014/main" id="{7C170BD7-4792-AB4E-BA25-33FFD4081082}"/>
              </a:ext>
            </a:extLst>
          </p:cNvPr>
          <p:cNvSpPr>
            <a:spLocks noGrp="1"/>
          </p:cNvSpPr>
          <p:nvPr>
            <p:ph type="body" idx="10"/>
          </p:nvPr>
        </p:nvSpPr>
        <p:spPr>
          <a:xfrm>
            <a:off x="266701" y="1483775"/>
            <a:ext cx="3562350" cy="3890449"/>
          </a:xfrm>
        </p:spPr>
        <p:txBody>
          <a:bodyPr anchor="ctr"/>
          <a:lstStyle>
            <a:lvl1pPr marL="0" indent="0">
              <a:spcBef>
                <a:spcPts val="0"/>
              </a:spcBef>
              <a:buNone/>
              <a:defRPr sz="2300" b="0" i="0">
                <a:solidFill>
                  <a:schemeClr val="tx1"/>
                </a:solidFill>
                <a:latin typeface="Georgia" panose="02040502050405020303" pitchFamily="18" charset="0"/>
              </a:defRPr>
            </a:lvl1pPr>
            <a:lvl2pPr marL="457200" indent="0">
              <a:buNone/>
              <a:defRPr sz="2300" b="0" i="0">
                <a:solidFill>
                  <a:schemeClr val="tx1"/>
                </a:solidFill>
                <a:latin typeface="Georgia" panose="02040502050405020303" pitchFamily="18" charset="0"/>
              </a:defRPr>
            </a:lvl2pPr>
            <a:lvl3pPr marL="914400" indent="0">
              <a:buNone/>
              <a:defRPr sz="2300" b="0">
                <a:solidFill>
                  <a:schemeClr val="tx1"/>
                </a:solidFill>
                <a:latin typeface="Georgia" panose="02040502050405020303" pitchFamily="18" charset="0"/>
              </a:defRPr>
            </a:lvl3pPr>
            <a:lvl4pPr marL="1371600" indent="0">
              <a:buNone/>
              <a:defRPr sz="2300" b="0">
                <a:solidFill>
                  <a:schemeClr val="tx1"/>
                </a:solidFill>
                <a:latin typeface="Georgia" panose="02040502050405020303" pitchFamily="18" charset="0"/>
              </a:defRPr>
            </a:lvl4pPr>
            <a:lvl5pPr marL="1828800" indent="0">
              <a:buNone/>
              <a:defRPr sz="2300" b="0">
                <a:solidFill>
                  <a:schemeClr val="tx1"/>
                </a:solidFill>
                <a:latin typeface="Georgia" panose="02040502050405020303" pitchFamily="18" charset="0"/>
              </a:defRPr>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noProof="0"/>
              <a:t>Click to edit Master text styles</a:t>
            </a:r>
          </a:p>
          <a:p>
            <a:pPr lvl="1"/>
            <a:r>
              <a:rPr lang="fi-FI" noProof="0"/>
              <a:t>Second level</a:t>
            </a:r>
          </a:p>
          <a:p>
            <a:pPr lvl="2"/>
            <a:r>
              <a:rPr lang="fi-FI" noProof="0"/>
              <a:t>Third level</a:t>
            </a:r>
          </a:p>
          <a:p>
            <a:pPr lvl="3"/>
            <a:r>
              <a:rPr lang="fi-FI" noProof="0"/>
              <a:t>Fourth level</a:t>
            </a:r>
          </a:p>
          <a:p>
            <a:pPr lvl="4"/>
            <a:r>
              <a:rPr lang="fi-FI" noProof="0"/>
              <a:t>Fifth level</a:t>
            </a:r>
          </a:p>
        </p:txBody>
      </p:sp>
      <p:sp>
        <p:nvSpPr>
          <p:cNvPr id="15" name="Text Placeholder 2">
            <a:extLst>
              <a:ext uri="{FF2B5EF4-FFF2-40B4-BE49-F238E27FC236}">
                <a16:creationId xmlns:a16="http://schemas.microsoft.com/office/drawing/2014/main" id="{BAF164FC-7E76-C94C-8284-BB996EB9F5CE}"/>
              </a:ext>
            </a:extLst>
          </p:cNvPr>
          <p:cNvSpPr>
            <a:spLocks noGrp="1"/>
          </p:cNvSpPr>
          <p:nvPr>
            <p:ph type="body" idx="12"/>
          </p:nvPr>
        </p:nvSpPr>
        <p:spPr>
          <a:xfrm>
            <a:off x="4267201" y="1483775"/>
            <a:ext cx="3562350" cy="3890449"/>
          </a:xfrm>
        </p:spPr>
        <p:txBody>
          <a:bodyPr anchor="ctr"/>
          <a:lstStyle>
            <a:lvl1pPr marL="0" indent="0">
              <a:spcBef>
                <a:spcPts val="0"/>
              </a:spcBef>
              <a:buNone/>
              <a:defRPr sz="2300" b="0" i="0">
                <a:solidFill>
                  <a:schemeClr val="bg1"/>
                </a:solidFill>
                <a:latin typeface="Georgia" panose="02040502050405020303" pitchFamily="18" charset="0"/>
              </a:defRPr>
            </a:lvl1pPr>
            <a:lvl2pPr marL="457200" indent="0">
              <a:buNone/>
              <a:defRPr sz="2300" b="0" i="0">
                <a:solidFill>
                  <a:schemeClr val="bg1"/>
                </a:solidFill>
                <a:latin typeface="Georgia" panose="02040502050405020303" pitchFamily="18" charset="0"/>
              </a:defRPr>
            </a:lvl2pPr>
            <a:lvl3pPr marL="914400" indent="0">
              <a:buNone/>
              <a:defRPr sz="2300" b="0">
                <a:solidFill>
                  <a:schemeClr val="bg1"/>
                </a:solidFill>
                <a:latin typeface="Georgia" panose="02040502050405020303" pitchFamily="18" charset="0"/>
              </a:defRPr>
            </a:lvl3pPr>
            <a:lvl4pPr marL="1371600" indent="0">
              <a:buNone/>
              <a:defRPr sz="2300" b="0">
                <a:solidFill>
                  <a:schemeClr val="bg1"/>
                </a:solidFill>
                <a:latin typeface="Georgia" panose="02040502050405020303" pitchFamily="18" charset="0"/>
              </a:defRPr>
            </a:lvl4pPr>
            <a:lvl5pPr marL="1828800" indent="0">
              <a:buNone/>
              <a:defRPr sz="2300" b="0">
                <a:solidFill>
                  <a:schemeClr val="bg1"/>
                </a:solidFill>
                <a:latin typeface="Georgia" panose="02040502050405020303" pitchFamily="18" charset="0"/>
              </a:defRPr>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noProof="0"/>
              <a:t>Click to edit Master text styles</a:t>
            </a:r>
          </a:p>
          <a:p>
            <a:pPr lvl="1"/>
            <a:r>
              <a:rPr lang="fi-FI" noProof="0"/>
              <a:t>Second level</a:t>
            </a:r>
          </a:p>
          <a:p>
            <a:pPr lvl="2"/>
            <a:r>
              <a:rPr lang="fi-FI" noProof="0"/>
              <a:t>Third level</a:t>
            </a:r>
          </a:p>
          <a:p>
            <a:pPr lvl="3"/>
            <a:r>
              <a:rPr lang="fi-FI" noProof="0"/>
              <a:t>Fourth level</a:t>
            </a:r>
          </a:p>
          <a:p>
            <a:pPr lvl="4"/>
            <a:r>
              <a:rPr lang="fi-FI" noProof="0"/>
              <a:t>Fifth level</a:t>
            </a:r>
          </a:p>
        </p:txBody>
      </p:sp>
      <p:sp>
        <p:nvSpPr>
          <p:cNvPr id="17" name="Text Placeholder 2">
            <a:extLst>
              <a:ext uri="{FF2B5EF4-FFF2-40B4-BE49-F238E27FC236}">
                <a16:creationId xmlns:a16="http://schemas.microsoft.com/office/drawing/2014/main" id="{53ADEAE9-EC47-FB4E-AD53-1133E44F217B}"/>
              </a:ext>
            </a:extLst>
          </p:cNvPr>
          <p:cNvSpPr>
            <a:spLocks noGrp="1"/>
          </p:cNvSpPr>
          <p:nvPr>
            <p:ph type="body" idx="14"/>
          </p:nvPr>
        </p:nvSpPr>
        <p:spPr>
          <a:xfrm>
            <a:off x="8343901" y="1483775"/>
            <a:ext cx="3562350" cy="3890449"/>
          </a:xfrm>
        </p:spPr>
        <p:txBody>
          <a:bodyPr anchor="ctr"/>
          <a:lstStyle>
            <a:lvl1pPr marL="0" indent="0">
              <a:spcBef>
                <a:spcPts val="0"/>
              </a:spcBef>
              <a:buNone/>
              <a:defRPr sz="2300" b="0" i="0">
                <a:solidFill>
                  <a:schemeClr val="tx1"/>
                </a:solidFill>
                <a:latin typeface="Georgia" panose="02040502050405020303" pitchFamily="18" charset="0"/>
              </a:defRPr>
            </a:lvl1pPr>
            <a:lvl2pPr marL="457200" indent="0">
              <a:buNone/>
              <a:defRPr sz="2300" b="0" i="0">
                <a:solidFill>
                  <a:schemeClr val="tx1"/>
                </a:solidFill>
                <a:latin typeface="Georgia" panose="02040502050405020303" pitchFamily="18" charset="0"/>
              </a:defRPr>
            </a:lvl2pPr>
            <a:lvl3pPr marL="914400" indent="0">
              <a:buNone/>
              <a:defRPr sz="2300" b="0">
                <a:solidFill>
                  <a:schemeClr val="tx1"/>
                </a:solidFill>
                <a:latin typeface="Georgia" panose="02040502050405020303" pitchFamily="18" charset="0"/>
              </a:defRPr>
            </a:lvl3pPr>
            <a:lvl4pPr marL="1371600" indent="0">
              <a:buNone/>
              <a:defRPr sz="2300" b="0">
                <a:solidFill>
                  <a:schemeClr val="tx1"/>
                </a:solidFill>
                <a:latin typeface="Georgia" panose="02040502050405020303" pitchFamily="18" charset="0"/>
              </a:defRPr>
            </a:lvl4pPr>
            <a:lvl5pPr marL="1828800" indent="0">
              <a:buNone/>
              <a:defRPr sz="2300" b="0">
                <a:solidFill>
                  <a:schemeClr val="tx1"/>
                </a:solidFill>
                <a:latin typeface="Georgia" panose="02040502050405020303" pitchFamily="18" charset="0"/>
              </a:defRPr>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noProof="0"/>
              <a:t>Click to edit Master text styles</a:t>
            </a:r>
          </a:p>
          <a:p>
            <a:pPr lvl="1"/>
            <a:r>
              <a:rPr lang="fi-FI" noProof="0"/>
              <a:t>Second level</a:t>
            </a:r>
          </a:p>
          <a:p>
            <a:pPr lvl="2"/>
            <a:r>
              <a:rPr lang="fi-FI" noProof="0"/>
              <a:t>Third level</a:t>
            </a:r>
          </a:p>
          <a:p>
            <a:pPr lvl="3"/>
            <a:r>
              <a:rPr lang="fi-FI" noProof="0"/>
              <a:t>Fourth level</a:t>
            </a:r>
          </a:p>
          <a:p>
            <a:pPr lvl="4"/>
            <a:r>
              <a:rPr lang="fi-FI" noProof="0"/>
              <a:t>Fifth level</a:t>
            </a:r>
          </a:p>
        </p:txBody>
      </p:sp>
    </p:spTree>
    <p:extLst>
      <p:ext uri="{BB962C8B-B14F-4D97-AF65-F5344CB8AC3E}">
        <p14:creationId xmlns:p14="http://schemas.microsoft.com/office/powerpoint/2010/main" val="207293828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KOLMIJAKO KÄYTTÖESIMERKKI">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11842C13-CE2E-A64A-9716-170794CB4172}"/>
              </a:ext>
            </a:extLst>
          </p:cNvPr>
          <p:cNvSpPr/>
          <p:nvPr userDrawn="1"/>
        </p:nvSpPr>
        <p:spPr>
          <a:xfrm>
            <a:off x="0" y="0"/>
            <a:ext cx="406879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noProof="0" dirty="0"/>
          </a:p>
        </p:txBody>
      </p:sp>
      <p:sp>
        <p:nvSpPr>
          <p:cNvPr id="9" name="Rectangle 8">
            <a:extLst>
              <a:ext uri="{FF2B5EF4-FFF2-40B4-BE49-F238E27FC236}">
                <a16:creationId xmlns:a16="http://schemas.microsoft.com/office/drawing/2014/main" id="{7650466E-BA06-BF44-A0C7-DD2604FD37F8}"/>
              </a:ext>
            </a:extLst>
          </p:cNvPr>
          <p:cNvSpPr/>
          <p:nvPr userDrawn="1"/>
        </p:nvSpPr>
        <p:spPr>
          <a:xfrm>
            <a:off x="8123208" y="0"/>
            <a:ext cx="4068792"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noProof="0" dirty="0"/>
          </a:p>
        </p:txBody>
      </p:sp>
      <p:sp>
        <p:nvSpPr>
          <p:cNvPr id="13" name="Text Placeholder 2">
            <a:extLst>
              <a:ext uri="{FF2B5EF4-FFF2-40B4-BE49-F238E27FC236}">
                <a16:creationId xmlns:a16="http://schemas.microsoft.com/office/drawing/2014/main" id="{7C170BD7-4792-AB4E-BA25-33FFD4081082}"/>
              </a:ext>
            </a:extLst>
          </p:cNvPr>
          <p:cNvSpPr>
            <a:spLocks noGrp="1"/>
          </p:cNvSpPr>
          <p:nvPr>
            <p:ph type="body" idx="10"/>
          </p:nvPr>
        </p:nvSpPr>
        <p:spPr>
          <a:xfrm>
            <a:off x="266701" y="1483775"/>
            <a:ext cx="3562350" cy="3890449"/>
          </a:xfrm>
        </p:spPr>
        <p:txBody>
          <a:bodyPr anchor="ctr"/>
          <a:lstStyle>
            <a:lvl1pPr marL="0" indent="0">
              <a:spcBef>
                <a:spcPts val="0"/>
              </a:spcBef>
              <a:buNone/>
              <a:defRPr sz="2300" b="0" i="0">
                <a:solidFill>
                  <a:schemeClr val="tx1"/>
                </a:solidFill>
                <a:latin typeface="Georgia" panose="02040502050405020303" pitchFamily="18" charset="0"/>
              </a:defRPr>
            </a:lvl1pPr>
            <a:lvl2pPr marL="457200" indent="0">
              <a:buNone/>
              <a:defRPr sz="2300" b="0" i="0">
                <a:solidFill>
                  <a:schemeClr val="tx1"/>
                </a:solidFill>
                <a:latin typeface="Georgia" panose="02040502050405020303" pitchFamily="18" charset="0"/>
              </a:defRPr>
            </a:lvl2pPr>
            <a:lvl3pPr marL="914400" indent="0">
              <a:buNone/>
              <a:defRPr sz="2300" b="0">
                <a:solidFill>
                  <a:schemeClr val="tx1"/>
                </a:solidFill>
                <a:latin typeface="Georgia" panose="02040502050405020303" pitchFamily="18" charset="0"/>
              </a:defRPr>
            </a:lvl3pPr>
            <a:lvl4pPr marL="1371600" indent="0">
              <a:buNone/>
              <a:defRPr sz="2300" b="0">
                <a:solidFill>
                  <a:schemeClr val="tx1"/>
                </a:solidFill>
                <a:latin typeface="Georgia" panose="02040502050405020303" pitchFamily="18" charset="0"/>
              </a:defRPr>
            </a:lvl4pPr>
            <a:lvl5pPr marL="1828800" indent="0">
              <a:buNone/>
              <a:defRPr sz="2300" b="0">
                <a:solidFill>
                  <a:schemeClr val="tx1"/>
                </a:solidFill>
                <a:latin typeface="Georgia" panose="02040502050405020303" pitchFamily="18" charset="0"/>
              </a:defRPr>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noProof="0"/>
              <a:t>Click to edit Master text styles</a:t>
            </a:r>
          </a:p>
          <a:p>
            <a:pPr lvl="1"/>
            <a:r>
              <a:rPr lang="fi-FI" noProof="0"/>
              <a:t>Second level</a:t>
            </a:r>
          </a:p>
          <a:p>
            <a:pPr lvl="2"/>
            <a:r>
              <a:rPr lang="fi-FI" noProof="0"/>
              <a:t>Third level</a:t>
            </a:r>
          </a:p>
          <a:p>
            <a:pPr lvl="3"/>
            <a:r>
              <a:rPr lang="fi-FI" noProof="0"/>
              <a:t>Fourth level</a:t>
            </a:r>
          </a:p>
          <a:p>
            <a:pPr lvl="4"/>
            <a:r>
              <a:rPr lang="fi-FI" noProof="0"/>
              <a:t>Fifth level</a:t>
            </a:r>
          </a:p>
          <a:p>
            <a:pPr lvl="1"/>
            <a:endParaRPr lang="fi-FI" noProof="0"/>
          </a:p>
        </p:txBody>
      </p:sp>
      <p:sp>
        <p:nvSpPr>
          <p:cNvPr id="17" name="Text Placeholder 2">
            <a:extLst>
              <a:ext uri="{FF2B5EF4-FFF2-40B4-BE49-F238E27FC236}">
                <a16:creationId xmlns:a16="http://schemas.microsoft.com/office/drawing/2014/main" id="{53ADEAE9-EC47-FB4E-AD53-1133E44F217B}"/>
              </a:ext>
            </a:extLst>
          </p:cNvPr>
          <p:cNvSpPr>
            <a:spLocks noGrp="1"/>
          </p:cNvSpPr>
          <p:nvPr>
            <p:ph type="body" idx="14"/>
          </p:nvPr>
        </p:nvSpPr>
        <p:spPr>
          <a:xfrm>
            <a:off x="8343901" y="1483775"/>
            <a:ext cx="3562350" cy="3890449"/>
          </a:xfrm>
        </p:spPr>
        <p:txBody>
          <a:bodyPr anchor="ctr"/>
          <a:lstStyle>
            <a:lvl1pPr marL="0" indent="0">
              <a:spcBef>
                <a:spcPts val="0"/>
              </a:spcBef>
              <a:buNone/>
              <a:defRPr sz="2300" b="0" i="0">
                <a:solidFill>
                  <a:schemeClr val="bg1"/>
                </a:solidFill>
                <a:latin typeface="Georgia" panose="02040502050405020303" pitchFamily="18" charset="0"/>
              </a:defRPr>
            </a:lvl1pPr>
            <a:lvl2pPr marL="457200" indent="0">
              <a:buNone/>
              <a:defRPr sz="2300" b="0" i="0">
                <a:solidFill>
                  <a:schemeClr val="bg1"/>
                </a:solidFill>
                <a:latin typeface="Georgia" panose="02040502050405020303" pitchFamily="18" charset="0"/>
              </a:defRPr>
            </a:lvl2pPr>
            <a:lvl3pPr marL="914400" indent="0">
              <a:buNone/>
              <a:defRPr sz="2300" b="0">
                <a:solidFill>
                  <a:schemeClr val="bg1"/>
                </a:solidFill>
                <a:latin typeface="Georgia" panose="02040502050405020303" pitchFamily="18" charset="0"/>
              </a:defRPr>
            </a:lvl3pPr>
            <a:lvl4pPr marL="1371600" indent="0">
              <a:buNone/>
              <a:defRPr sz="2300" b="0">
                <a:solidFill>
                  <a:schemeClr val="bg1"/>
                </a:solidFill>
                <a:latin typeface="Georgia" panose="02040502050405020303" pitchFamily="18" charset="0"/>
              </a:defRPr>
            </a:lvl4pPr>
            <a:lvl5pPr marL="1828800" indent="0">
              <a:buNone/>
              <a:defRPr sz="2300" b="0">
                <a:solidFill>
                  <a:schemeClr val="bg1"/>
                </a:solidFill>
                <a:latin typeface="Georgia" panose="02040502050405020303" pitchFamily="18" charset="0"/>
              </a:defRPr>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noProof="0"/>
              <a:t>Click to edit Master text styles</a:t>
            </a:r>
          </a:p>
          <a:p>
            <a:pPr lvl="1"/>
            <a:r>
              <a:rPr lang="fi-FI" noProof="0"/>
              <a:t>Second level</a:t>
            </a:r>
          </a:p>
          <a:p>
            <a:pPr lvl="2"/>
            <a:r>
              <a:rPr lang="fi-FI" noProof="0"/>
              <a:t>Third level</a:t>
            </a:r>
          </a:p>
          <a:p>
            <a:pPr lvl="3"/>
            <a:r>
              <a:rPr lang="fi-FI" noProof="0"/>
              <a:t>Fourth level</a:t>
            </a:r>
          </a:p>
          <a:p>
            <a:pPr lvl="4"/>
            <a:r>
              <a:rPr lang="fi-FI" noProof="0"/>
              <a:t>Fifth level</a:t>
            </a:r>
          </a:p>
          <a:p>
            <a:pPr lvl="1"/>
            <a:endParaRPr lang="fi-FI" noProof="0"/>
          </a:p>
        </p:txBody>
      </p:sp>
      <p:sp>
        <p:nvSpPr>
          <p:cNvPr id="4" name="Picture Placeholder 3">
            <a:extLst>
              <a:ext uri="{FF2B5EF4-FFF2-40B4-BE49-F238E27FC236}">
                <a16:creationId xmlns:a16="http://schemas.microsoft.com/office/drawing/2014/main" id="{86E27E95-2F25-7142-A76B-83C64B1372A5}"/>
              </a:ext>
            </a:extLst>
          </p:cNvPr>
          <p:cNvSpPr>
            <a:spLocks noGrp="1"/>
          </p:cNvSpPr>
          <p:nvPr>
            <p:ph type="pic" sz="quarter" idx="15"/>
          </p:nvPr>
        </p:nvSpPr>
        <p:spPr>
          <a:xfrm>
            <a:off x="4068763" y="0"/>
            <a:ext cx="4054475" cy="6858000"/>
          </a:xfrm>
        </p:spPr>
        <p:txBody>
          <a:bodyPr/>
          <a:lstStyle/>
          <a:p>
            <a:endParaRPr lang="fi-FI" noProof="0" dirty="0"/>
          </a:p>
        </p:txBody>
      </p:sp>
    </p:spTree>
    <p:extLst>
      <p:ext uri="{BB962C8B-B14F-4D97-AF65-F5344CB8AC3E}">
        <p14:creationId xmlns:p14="http://schemas.microsoft.com/office/powerpoint/2010/main" val="250218930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KOLMIJAKO KÄYTTÖESIMERKKI 3">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11842C13-CE2E-A64A-9716-170794CB4172}"/>
              </a:ext>
            </a:extLst>
          </p:cNvPr>
          <p:cNvSpPr/>
          <p:nvPr userDrawn="1"/>
        </p:nvSpPr>
        <p:spPr>
          <a:xfrm>
            <a:off x="0" y="0"/>
            <a:ext cx="4068792"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noProof="0" dirty="0"/>
          </a:p>
        </p:txBody>
      </p:sp>
      <p:sp>
        <p:nvSpPr>
          <p:cNvPr id="9" name="Rectangle 8">
            <a:extLst>
              <a:ext uri="{FF2B5EF4-FFF2-40B4-BE49-F238E27FC236}">
                <a16:creationId xmlns:a16="http://schemas.microsoft.com/office/drawing/2014/main" id="{7650466E-BA06-BF44-A0C7-DD2604FD37F8}"/>
              </a:ext>
            </a:extLst>
          </p:cNvPr>
          <p:cNvSpPr/>
          <p:nvPr userDrawn="1"/>
        </p:nvSpPr>
        <p:spPr>
          <a:xfrm>
            <a:off x="4054418" y="0"/>
            <a:ext cx="4068792"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noProof="0" dirty="0"/>
          </a:p>
        </p:txBody>
      </p:sp>
      <p:sp>
        <p:nvSpPr>
          <p:cNvPr id="13" name="Text Placeholder 2">
            <a:extLst>
              <a:ext uri="{FF2B5EF4-FFF2-40B4-BE49-F238E27FC236}">
                <a16:creationId xmlns:a16="http://schemas.microsoft.com/office/drawing/2014/main" id="{7C170BD7-4792-AB4E-BA25-33FFD4081082}"/>
              </a:ext>
            </a:extLst>
          </p:cNvPr>
          <p:cNvSpPr>
            <a:spLocks noGrp="1"/>
          </p:cNvSpPr>
          <p:nvPr>
            <p:ph type="body" idx="10"/>
          </p:nvPr>
        </p:nvSpPr>
        <p:spPr>
          <a:xfrm>
            <a:off x="266701" y="1483775"/>
            <a:ext cx="3562350" cy="3890449"/>
          </a:xfrm>
        </p:spPr>
        <p:txBody>
          <a:bodyPr anchor="ctr"/>
          <a:lstStyle>
            <a:lvl1pPr marL="0" indent="0">
              <a:spcBef>
                <a:spcPts val="0"/>
              </a:spcBef>
              <a:buNone/>
              <a:defRPr sz="2300" b="0" i="0">
                <a:solidFill>
                  <a:schemeClr val="tx1"/>
                </a:solidFill>
                <a:latin typeface="Georgia" panose="02040502050405020303" pitchFamily="18" charset="0"/>
              </a:defRPr>
            </a:lvl1pPr>
            <a:lvl2pPr marL="457200" indent="0">
              <a:buNone/>
              <a:defRPr sz="2300" b="0" i="0">
                <a:latin typeface="Georgia" panose="02040502050405020303" pitchFamily="18" charset="0"/>
              </a:defRPr>
            </a:lvl2pPr>
            <a:lvl3pPr marL="914400" indent="0">
              <a:buNone/>
              <a:defRPr sz="2300" b="0">
                <a:latin typeface="Georgia" panose="02040502050405020303" pitchFamily="18" charset="0"/>
              </a:defRPr>
            </a:lvl3pPr>
            <a:lvl4pPr marL="1371600" indent="0">
              <a:buNone/>
              <a:defRPr sz="2300" b="0">
                <a:latin typeface="Georgia" panose="02040502050405020303" pitchFamily="18" charset="0"/>
              </a:defRPr>
            </a:lvl4pPr>
            <a:lvl5pPr marL="1828800" indent="0">
              <a:buNone/>
              <a:defRPr sz="2300" b="0">
                <a:latin typeface="Georgia" panose="02040502050405020303" pitchFamily="18" charset="0"/>
              </a:defRPr>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noProof="0"/>
              <a:t>Click to edit Master text styles</a:t>
            </a:r>
          </a:p>
          <a:p>
            <a:pPr lvl="1"/>
            <a:r>
              <a:rPr lang="fi-FI" noProof="0"/>
              <a:t>Second level</a:t>
            </a:r>
          </a:p>
          <a:p>
            <a:pPr lvl="2"/>
            <a:r>
              <a:rPr lang="fi-FI" noProof="0"/>
              <a:t>Third level</a:t>
            </a:r>
          </a:p>
          <a:p>
            <a:pPr lvl="3"/>
            <a:r>
              <a:rPr lang="fi-FI" noProof="0"/>
              <a:t>Fourth level</a:t>
            </a:r>
          </a:p>
          <a:p>
            <a:pPr lvl="4"/>
            <a:r>
              <a:rPr lang="fi-FI" noProof="0"/>
              <a:t>Fifth level</a:t>
            </a:r>
          </a:p>
        </p:txBody>
      </p:sp>
      <p:sp>
        <p:nvSpPr>
          <p:cNvPr id="17" name="Text Placeholder 2">
            <a:extLst>
              <a:ext uri="{FF2B5EF4-FFF2-40B4-BE49-F238E27FC236}">
                <a16:creationId xmlns:a16="http://schemas.microsoft.com/office/drawing/2014/main" id="{53ADEAE9-EC47-FB4E-AD53-1133E44F217B}"/>
              </a:ext>
            </a:extLst>
          </p:cNvPr>
          <p:cNvSpPr>
            <a:spLocks noGrp="1"/>
          </p:cNvSpPr>
          <p:nvPr>
            <p:ph type="body" idx="14"/>
          </p:nvPr>
        </p:nvSpPr>
        <p:spPr>
          <a:xfrm>
            <a:off x="4294159" y="1483775"/>
            <a:ext cx="3562350" cy="3890449"/>
          </a:xfrm>
        </p:spPr>
        <p:txBody>
          <a:bodyPr anchor="ctr"/>
          <a:lstStyle>
            <a:lvl1pPr marL="0" indent="0">
              <a:spcBef>
                <a:spcPts val="0"/>
              </a:spcBef>
              <a:buNone/>
              <a:defRPr sz="2300" b="0" i="0">
                <a:solidFill>
                  <a:schemeClr val="bg1"/>
                </a:solidFill>
                <a:latin typeface="Georgia" panose="02040502050405020303" pitchFamily="18" charset="0"/>
              </a:defRPr>
            </a:lvl1pPr>
            <a:lvl2pPr marL="457200" indent="0">
              <a:buNone/>
              <a:defRPr sz="2300" b="0" i="0">
                <a:solidFill>
                  <a:schemeClr val="bg1"/>
                </a:solidFill>
                <a:latin typeface="Georgia" panose="02040502050405020303" pitchFamily="18" charset="0"/>
              </a:defRPr>
            </a:lvl2pPr>
            <a:lvl3pPr marL="914400" indent="0">
              <a:buNone/>
              <a:defRPr sz="2300" b="0">
                <a:solidFill>
                  <a:schemeClr val="bg1"/>
                </a:solidFill>
                <a:latin typeface="Georgia" panose="02040502050405020303" pitchFamily="18" charset="0"/>
              </a:defRPr>
            </a:lvl3pPr>
            <a:lvl4pPr marL="1371600" indent="0">
              <a:buNone/>
              <a:defRPr sz="2300" b="0">
                <a:solidFill>
                  <a:schemeClr val="bg1"/>
                </a:solidFill>
                <a:latin typeface="Georgia" panose="02040502050405020303" pitchFamily="18" charset="0"/>
              </a:defRPr>
            </a:lvl4pPr>
            <a:lvl5pPr marL="1828800" indent="0">
              <a:buNone/>
              <a:defRPr sz="2300" b="0">
                <a:solidFill>
                  <a:schemeClr val="bg1"/>
                </a:solidFill>
                <a:latin typeface="Georgia" panose="02040502050405020303" pitchFamily="18" charset="0"/>
              </a:defRPr>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noProof="0"/>
              <a:t>Click to edit Master text styles</a:t>
            </a:r>
          </a:p>
          <a:p>
            <a:pPr lvl="1"/>
            <a:r>
              <a:rPr lang="fi-FI" noProof="0"/>
              <a:t>Second level</a:t>
            </a:r>
          </a:p>
          <a:p>
            <a:pPr lvl="2"/>
            <a:r>
              <a:rPr lang="fi-FI" noProof="0"/>
              <a:t>Third level</a:t>
            </a:r>
          </a:p>
          <a:p>
            <a:pPr lvl="3"/>
            <a:r>
              <a:rPr lang="fi-FI" noProof="0"/>
              <a:t>Fourth level</a:t>
            </a:r>
          </a:p>
          <a:p>
            <a:pPr lvl="4"/>
            <a:r>
              <a:rPr lang="fi-FI" noProof="0"/>
              <a:t>Fifth level</a:t>
            </a:r>
          </a:p>
        </p:txBody>
      </p:sp>
      <p:sp>
        <p:nvSpPr>
          <p:cNvPr id="4" name="Picture Placeholder 3">
            <a:extLst>
              <a:ext uri="{FF2B5EF4-FFF2-40B4-BE49-F238E27FC236}">
                <a16:creationId xmlns:a16="http://schemas.microsoft.com/office/drawing/2014/main" id="{86E27E95-2F25-7142-A76B-83C64B1372A5}"/>
              </a:ext>
            </a:extLst>
          </p:cNvPr>
          <p:cNvSpPr>
            <a:spLocks noGrp="1"/>
          </p:cNvSpPr>
          <p:nvPr>
            <p:ph type="pic" sz="quarter" idx="15"/>
          </p:nvPr>
        </p:nvSpPr>
        <p:spPr>
          <a:xfrm>
            <a:off x="8123210" y="-1"/>
            <a:ext cx="4122769" cy="6858000"/>
          </a:xfrm>
        </p:spPr>
        <p:txBody>
          <a:bodyPr/>
          <a:lstStyle/>
          <a:p>
            <a:endParaRPr lang="fi-FI" noProof="0" dirty="0"/>
          </a:p>
        </p:txBody>
      </p:sp>
    </p:spTree>
    <p:extLst>
      <p:ext uri="{BB962C8B-B14F-4D97-AF65-F5344CB8AC3E}">
        <p14:creationId xmlns:p14="http://schemas.microsoft.com/office/powerpoint/2010/main" val="8885173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KAHTIAJAKO VÄRIT">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11842C13-CE2E-A64A-9716-170794CB4172}"/>
              </a:ext>
            </a:extLst>
          </p:cNvPr>
          <p:cNvSpPr/>
          <p:nvPr userDrawn="1"/>
        </p:nvSpPr>
        <p:spPr>
          <a:xfrm>
            <a:off x="0" y="0"/>
            <a:ext cx="6096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noProof="0" dirty="0"/>
          </a:p>
        </p:txBody>
      </p:sp>
      <p:sp>
        <p:nvSpPr>
          <p:cNvPr id="9" name="Rectangle 8">
            <a:extLst>
              <a:ext uri="{FF2B5EF4-FFF2-40B4-BE49-F238E27FC236}">
                <a16:creationId xmlns:a16="http://schemas.microsoft.com/office/drawing/2014/main" id="{7650466E-BA06-BF44-A0C7-DD2604FD37F8}"/>
              </a:ext>
            </a:extLst>
          </p:cNvPr>
          <p:cNvSpPr/>
          <p:nvPr userDrawn="1"/>
        </p:nvSpPr>
        <p:spPr>
          <a:xfrm>
            <a:off x="6096000" y="0"/>
            <a:ext cx="6096002"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noProof="0" dirty="0"/>
          </a:p>
        </p:txBody>
      </p:sp>
      <p:sp>
        <p:nvSpPr>
          <p:cNvPr id="13" name="Text Placeholder 2">
            <a:extLst>
              <a:ext uri="{FF2B5EF4-FFF2-40B4-BE49-F238E27FC236}">
                <a16:creationId xmlns:a16="http://schemas.microsoft.com/office/drawing/2014/main" id="{7C170BD7-4792-AB4E-BA25-33FFD4081082}"/>
              </a:ext>
            </a:extLst>
          </p:cNvPr>
          <p:cNvSpPr>
            <a:spLocks noGrp="1"/>
          </p:cNvSpPr>
          <p:nvPr>
            <p:ph type="body" idx="10"/>
          </p:nvPr>
        </p:nvSpPr>
        <p:spPr>
          <a:xfrm>
            <a:off x="266702" y="1495010"/>
            <a:ext cx="5562596" cy="3890449"/>
          </a:xfrm>
        </p:spPr>
        <p:txBody>
          <a:bodyPr anchor="ctr"/>
          <a:lstStyle>
            <a:lvl1pPr marL="0" indent="0">
              <a:spcBef>
                <a:spcPts val="0"/>
              </a:spcBef>
              <a:buNone/>
              <a:defRPr sz="2300" b="0" i="0">
                <a:latin typeface="Georgia" panose="02040502050405020303" pitchFamily="18" charset="0"/>
              </a:defRPr>
            </a:lvl1pPr>
            <a:lvl2pPr marL="457200" indent="0">
              <a:buNone/>
              <a:defRPr sz="2300" b="0" i="0">
                <a:latin typeface="Georgia" panose="02040502050405020303" pitchFamily="18" charset="0"/>
              </a:defRPr>
            </a:lvl2pPr>
            <a:lvl3pPr marL="914400" indent="0">
              <a:buNone/>
              <a:defRPr sz="2300" b="0">
                <a:latin typeface="Georgia" panose="02040502050405020303" pitchFamily="18" charset="0"/>
              </a:defRPr>
            </a:lvl3pPr>
            <a:lvl4pPr marL="1371600" indent="0">
              <a:buNone/>
              <a:defRPr sz="2300" b="0">
                <a:latin typeface="Georgia" panose="02040502050405020303" pitchFamily="18" charset="0"/>
              </a:defRPr>
            </a:lvl4pPr>
            <a:lvl5pPr marL="1828800" indent="0">
              <a:buNone/>
              <a:defRPr sz="2300" b="0">
                <a:latin typeface="Georgia" panose="02040502050405020303" pitchFamily="18" charset="0"/>
              </a:defRPr>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noProof="0"/>
              <a:t>Click to edit Master text styles</a:t>
            </a:r>
          </a:p>
          <a:p>
            <a:pPr lvl="1"/>
            <a:r>
              <a:rPr lang="fi-FI" noProof="0"/>
              <a:t>Second level</a:t>
            </a:r>
          </a:p>
          <a:p>
            <a:pPr lvl="2"/>
            <a:r>
              <a:rPr lang="fi-FI" noProof="0"/>
              <a:t>Third level</a:t>
            </a:r>
          </a:p>
          <a:p>
            <a:pPr lvl="3"/>
            <a:r>
              <a:rPr lang="fi-FI" noProof="0"/>
              <a:t>Fourth level</a:t>
            </a:r>
          </a:p>
          <a:p>
            <a:pPr lvl="4"/>
            <a:r>
              <a:rPr lang="fi-FI" noProof="0"/>
              <a:t>Fifth level</a:t>
            </a:r>
          </a:p>
        </p:txBody>
      </p:sp>
      <p:sp>
        <p:nvSpPr>
          <p:cNvPr id="17" name="Text Placeholder 2">
            <a:extLst>
              <a:ext uri="{FF2B5EF4-FFF2-40B4-BE49-F238E27FC236}">
                <a16:creationId xmlns:a16="http://schemas.microsoft.com/office/drawing/2014/main" id="{53ADEAE9-EC47-FB4E-AD53-1133E44F217B}"/>
              </a:ext>
            </a:extLst>
          </p:cNvPr>
          <p:cNvSpPr>
            <a:spLocks noGrp="1"/>
          </p:cNvSpPr>
          <p:nvPr>
            <p:ph type="body" idx="14"/>
          </p:nvPr>
        </p:nvSpPr>
        <p:spPr>
          <a:xfrm>
            <a:off x="6362701" y="1483775"/>
            <a:ext cx="5562598" cy="3890449"/>
          </a:xfrm>
        </p:spPr>
        <p:txBody>
          <a:bodyPr anchor="ctr"/>
          <a:lstStyle>
            <a:lvl1pPr marL="0" indent="0">
              <a:spcBef>
                <a:spcPts val="0"/>
              </a:spcBef>
              <a:buNone/>
              <a:defRPr sz="2300" b="0" i="0">
                <a:latin typeface="Georgia" panose="02040502050405020303" pitchFamily="18" charset="0"/>
              </a:defRPr>
            </a:lvl1pPr>
            <a:lvl2pPr marL="457200" indent="0">
              <a:buNone/>
              <a:defRPr sz="2300" b="0" i="0">
                <a:latin typeface="Georgia" panose="02040502050405020303" pitchFamily="18" charset="0"/>
              </a:defRPr>
            </a:lvl2pPr>
            <a:lvl3pPr marL="914400" indent="0">
              <a:buNone/>
              <a:defRPr sz="2300" b="0">
                <a:latin typeface="Georgia" panose="02040502050405020303" pitchFamily="18" charset="0"/>
              </a:defRPr>
            </a:lvl3pPr>
            <a:lvl4pPr marL="1371600" indent="0">
              <a:buNone/>
              <a:defRPr sz="2300" b="0">
                <a:latin typeface="Georgia" panose="02040502050405020303" pitchFamily="18" charset="0"/>
              </a:defRPr>
            </a:lvl4pPr>
            <a:lvl5pPr marL="1828800" indent="0">
              <a:buNone/>
              <a:defRPr sz="2300" b="0">
                <a:latin typeface="Georgia" panose="02040502050405020303" pitchFamily="18" charset="0"/>
              </a:defRPr>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noProof="0"/>
              <a:t>Click to edit Master text styles</a:t>
            </a:r>
          </a:p>
          <a:p>
            <a:pPr lvl="1"/>
            <a:r>
              <a:rPr lang="fi-FI" noProof="0"/>
              <a:t>Second level</a:t>
            </a:r>
          </a:p>
          <a:p>
            <a:pPr lvl="2"/>
            <a:r>
              <a:rPr lang="fi-FI" noProof="0"/>
              <a:t>Third level</a:t>
            </a:r>
          </a:p>
          <a:p>
            <a:pPr lvl="3"/>
            <a:r>
              <a:rPr lang="fi-FI" noProof="0"/>
              <a:t>Fourth level</a:t>
            </a:r>
          </a:p>
          <a:p>
            <a:pPr lvl="4"/>
            <a:r>
              <a:rPr lang="fi-FI" noProof="0"/>
              <a:t>Fifth level</a:t>
            </a:r>
          </a:p>
        </p:txBody>
      </p:sp>
    </p:spTree>
    <p:extLst>
      <p:ext uri="{BB962C8B-B14F-4D97-AF65-F5344CB8AC3E}">
        <p14:creationId xmlns:p14="http://schemas.microsoft.com/office/powerpoint/2010/main" val="249230507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KAHTIAJAKO KÄYTTÖESIMERKKI">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7650466E-BA06-BF44-A0C7-DD2604FD37F8}"/>
              </a:ext>
            </a:extLst>
          </p:cNvPr>
          <p:cNvSpPr/>
          <p:nvPr userDrawn="1"/>
        </p:nvSpPr>
        <p:spPr>
          <a:xfrm>
            <a:off x="-41334" y="0"/>
            <a:ext cx="6137334"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noProof="0" dirty="0"/>
          </a:p>
        </p:txBody>
      </p:sp>
      <p:sp>
        <p:nvSpPr>
          <p:cNvPr id="17" name="Text Placeholder 2">
            <a:extLst>
              <a:ext uri="{FF2B5EF4-FFF2-40B4-BE49-F238E27FC236}">
                <a16:creationId xmlns:a16="http://schemas.microsoft.com/office/drawing/2014/main" id="{53ADEAE9-EC47-FB4E-AD53-1133E44F217B}"/>
              </a:ext>
            </a:extLst>
          </p:cNvPr>
          <p:cNvSpPr>
            <a:spLocks noGrp="1"/>
          </p:cNvSpPr>
          <p:nvPr>
            <p:ph type="body" idx="14"/>
          </p:nvPr>
        </p:nvSpPr>
        <p:spPr>
          <a:xfrm>
            <a:off x="218104" y="1483775"/>
            <a:ext cx="5562764" cy="3890449"/>
          </a:xfrm>
        </p:spPr>
        <p:txBody>
          <a:bodyPr anchor="ctr"/>
          <a:lstStyle>
            <a:lvl1pPr marL="0" indent="0">
              <a:spcBef>
                <a:spcPts val="0"/>
              </a:spcBef>
              <a:buNone/>
              <a:defRPr sz="2300" b="0" i="0">
                <a:latin typeface="Georgia" panose="02040502050405020303" pitchFamily="18" charset="0"/>
              </a:defRPr>
            </a:lvl1pPr>
            <a:lvl2pPr marL="457200" indent="0">
              <a:buNone/>
              <a:defRPr sz="2300" b="0" i="0">
                <a:latin typeface="Georgia" panose="02040502050405020303" pitchFamily="18" charset="0"/>
              </a:defRPr>
            </a:lvl2pPr>
            <a:lvl3pPr marL="914400" indent="0">
              <a:buNone/>
              <a:defRPr sz="2300" b="0">
                <a:latin typeface="Georgia" panose="02040502050405020303" pitchFamily="18" charset="0"/>
              </a:defRPr>
            </a:lvl3pPr>
            <a:lvl4pPr marL="1371600" indent="0">
              <a:buNone/>
              <a:defRPr sz="2300" b="0">
                <a:latin typeface="Georgia" panose="02040502050405020303" pitchFamily="18" charset="0"/>
              </a:defRPr>
            </a:lvl4pPr>
            <a:lvl5pPr marL="1828800" indent="0">
              <a:buNone/>
              <a:defRPr sz="2300" b="0">
                <a:latin typeface="Georgia" panose="02040502050405020303" pitchFamily="18" charset="0"/>
              </a:defRPr>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noProof="0"/>
              <a:t>Click to edit Master text styles</a:t>
            </a:r>
          </a:p>
          <a:p>
            <a:pPr lvl="1"/>
            <a:r>
              <a:rPr lang="fi-FI" noProof="0"/>
              <a:t>Second level</a:t>
            </a:r>
          </a:p>
          <a:p>
            <a:pPr lvl="2"/>
            <a:r>
              <a:rPr lang="fi-FI" noProof="0"/>
              <a:t>Third level</a:t>
            </a:r>
          </a:p>
          <a:p>
            <a:pPr lvl="3"/>
            <a:r>
              <a:rPr lang="fi-FI" noProof="0"/>
              <a:t>Fourth level</a:t>
            </a:r>
          </a:p>
          <a:p>
            <a:pPr lvl="4"/>
            <a:r>
              <a:rPr lang="fi-FI" noProof="0"/>
              <a:t>Fifth level</a:t>
            </a:r>
          </a:p>
        </p:txBody>
      </p:sp>
      <p:sp>
        <p:nvSpPr>
          <p:cNvPr id="4" name="Picture Placeholder 3">
            <a:extLst>
              <a:ext uri="{FF2B5EF4-FFF2-40B4-BE49-F238E27FC236}">
                <a16:creationId xmlns:a16="http://schemas.microsoft.com/office/drawing/2014/main" id="{86E27E95-2F25-7142-A76B-83C64B1372A5}"/>
              </a:ext>
            </a:extLst>
          </p:cNvPr>
          <p:cNvSpPr>
            <a:spLocks noGrp="1"/>
          </p:cNvSpPr>
          <p:nvPr>
            <p:ph type="pic" sz="quarter" idx="15"/>
          </p:nvPr>
        </p:nvSpPr>
        <p:spPr>
          <a:xfrm>
            <a:off x="6108646" y="-1"/>
            <a:ext cx="6137334" cy="6858000"/>
          </a:xfrm>
        </p:spPr>
        <p:txBody>
          <a:bodyPr/>
          <a:lstStyle/>
          <a:p>
            <a:endParaRPr lang="fi-FI" noProof="0" dirty="0"/>
          </a:p>
        </p:txBody>
      </p:sp>
    </p:spTree>
    <p:extLst>
      <p:ext uri="{BB962C8B-B14F-4D97-AF65-F5344CB8AC3E}">
        <p14:creationId xmlns:p14="http://schemas.microsoft.com/office/powerpoint/2010/main" val="76999746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KANSI OMA KUVAVALINTA">
    <p:bg>
      <p:bgPr>
        <a:solidFill>
          <a:schemeClr val="bg1"/>
        </a:solidFill>
        <a:effectLst/>
      </p:bgPr>
    </p:bg>
    <p:spTree>
      <p:nvGrpSpPr>
        <p:cNvPr id="1" name=""/>
        <p:cNvGrpSpPr/>
        <p:nvPr/>
      </p:nvGrpSpPr>
      <p:grpSpPr>
        <a:xfrm>
          <a:off x="0" y="0"/>
          <a:ext cx="0" cy="0"/>
          <a:chOff x="0" y="0"/>
          <a:chExt cx="0" cy="0"/>
        </a:xfrm>
      </p:grpSpPr>
      <p:pic>
        <p:nvPicPr>
          <p:cNvPr id="16" name="Picture 15" descr="A group of people walking on a dirt path&#10;&#10;Description automatically generated with medium confidence">
            <a:extLst>
              <a:ext uri="{FF2B5EF4-FFF2-40B4-BE49-F238E27FC236}">
                <a16:creationId xmlns:a16="http://schemas.microsoft.com/office/drawing/2014/main" id="{A926111C-0DA8-4AC2-9D64-685C0A6089E9}"/>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0"/>
            <a:ext cx="12198191" cy="6858000"/>
          </a:xfrm>
          <a:prstGeom prst="rect">
            <a:avLst/>
          </a:prstGeom>
        </p:spPr>
      </p:pic>
      <p:sp>
        <p:nvSpPr>
          <p:cNvPr id="7" name="Rectangle 6">
            <a:extLst>
              <a:ext uri="{FF2B5EF4-FFF2-40B4-BE49-F238E27FC236}">
                <a16:creationId xmlns:a16="http://schemas.microsoft.com/office/drawing/2014/main" id="{485E0F3C-DB79-0649-9FDA-521305556C69}"/>
              </a:ext>
            </a:extLst>
          </p:cNvPr>
          <p:cNvSpPr/>
          <p:nvPr userDrawn="1"/>
        </p:nvSpPr>
        <p:spPr>
          <a:xfrm>
            <a:off x="10182386" y="0"/>
            <a:ext cx="2009614" cy="1023244"/>
          </a:xfrm>
          <a:prstGeom prst="rect">
            <a:avLst/>
          </a:prstGeom>
          <a:ln>
            <a:no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fi-FI" noProof="0"/>
          </a:p>
        </p:txBody>
      </p:sp>
      <p:pic>
        <p:nvPicPr>
          <p:cNvPr id="9" name="Picture 8" descr="Logo&#10;&#10;Description automatically generated with medium confidence">
            <a:extLst>
              <a:ext uri="{FF2B5EF4-FFF2-40B4-BE49-F238E27FC236}">
                <a16:creationId xmlns:a16="http://schemas.microsoft.com/office/drawing/2014/main" id="{7EB11A1A-3BEF-D744-B65C-229074E7AF19}"/>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0368079" y="194472"/>
            <a:ext cx="1638228" cy="634300"/>
          </a:xfrm>
          <a:prstGeom prst="rect">
            <a:avLst/>
          </a:prstGeom>
        </p:spPr>
      </p:pic>
      <p:sp>
        <p:nvSpPr>
          <p:cNvPr id="17" name="Title 1">
            <a:extLst>
              <a:ext uri="{FF2B5EF4-FFF2-40B4-BE49-F238E27FC236}">
                <a16:creationId xmlns:a16="http://schemas.microsoft.com/office/drawing/2014/main" id="{DC6D6EFD-CA23-ED3F-2613-7D17BDA51009}"/>
              </a:ext>
            </a:extLst>
          </p:cNvPr>
          <p:cNvSpPr>
            <a:spLocks noGrp="1"/>
          </p:cNvSpPr>
          <p:nvPr>
            <p:ph type="ctrTitle"/>
          </p:nvPr>
        </p:nvSpPr>
        <p:spPr>
          <a:xfrm>
            <a:off x="1524000" y="1023244"/>
            <a:ext cx="9144000" cy="2681191"/>
          </a:xfrm>
          <a:prstGeom prst="rect">
            <a:avLst/>
          </a:prstGeom>
        </p:spPr>
        <p:txBody>
          <a:bodyPr anchor="b"/>
          <a:lstStyle>
            <a:lvl1pPr algn="l">
              <a:defRPr sz="6600">
                <a:solidFill>
                  <a:schemeClr val="bg1"/>
                </a:solidFill>
              </a:defRPr>
            </a:lvl1pPr>
          </a:lstStyle>
          <a:p>
            <a:r>
              <a:rPr lang="fi-FI" noProof="0" dirty="0" err="1"/>
              <a:t>Click</a:t>
            </a:r>
            <a:r>
              <a:rPr lang="fi-FI" noProof="0" dirty="0"/>
              <a:t> to </a:t>
            </a:r>
            <a:r>
              <a:rPr lang="fi-FI" noProof="0" dirty="0" err="1"/>
              <a:t>edit</a:t>
            </a:r>
            <a:r>
              <a:rPr lang="fi-FI" noProof="0" dirty="0"/>
              <a:t> Master </a:t>
            </a:r>
            <a:r>
              <a:rPr lang="fi-FI" noProof="0" dirty="0" err="1"/>
              <a:t>title</a:t>
            </a:r>
            <a:r>
              <a:rPr lang="fi-FI" noProof="0" dirty="0"/>
              <a:t> </a:t>
            </a:r>
            <a:r>
              <a:rPr lang="fi-FI" noProof="0" dirty="0" err="1"/>
              <a:t>style</a:t>
            </a:r>
            <a:endParaRPr lang="fi-FI" noProof="0" dirty="0"/>
          </a:p>
        </p:txBody>
      </p:sp>
      <p:sp>
        <p:nvSpPr>
          <p:cNvPr id="18" name="Subtitle 2">
            <a:extLst>
              <a:ext uri="{FF2B5EF4-FFF2-40B4-BE49-F238E27FC236}">
                <a16:creationId xmlns:a16="http://schemas.microsoft.com/office/drawing/2014/main" id="{41D5C1B7-F23F-FCAF-9CB6-47CA1E3BE5AB}"/>
              </a:ext>
            </a:extLst>
          </p:cNvPr>
          <p:cNvSpPr>
            <a:spLocks noGrp="1"/>
          </p:cNvSpPr>
          <p:nvPr>
            <p:ph type="subTitle" idx="1"/>
          </p:nvPr>
        </p:nvSpPr>
        <p:spPr>
          <a:xfrm>
            <a:off x="1524000" y="4605382"/>
            <a:ext cx="9144000" cy="728421"/>
          </a:xfrm>
        </p:spPr>
        <p:txBody>
          <a:bodyPr/>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dirty="0" err="1"/>
              <a:t>Click</a:t>
            </a:r>
            <a:r>
              <a:rPr lang="fi-FI" dirty="0"/>
              <a:t> </a:t>
            </a:r>
            <a:r>
              <a:rPr lang="fi-FI" noProof="0" dirty="0"/>
              <a:t>to</a:t>
            </a:r>
            <a:r>
              <a:rPr lang="fi-FI" dirty="0"/>
              <a:t> </a:t>
            </a:r>
            <a:r>
              <a:rPr lang="fi-FI" dirty="0" err="1"/>
              <a:t>edit</a:t>
            </a:r>
            <a:r>
              <a:rPr lang="fi-FI" dirty="0"/>
              <a:t> Master </a:t>
            </a:r>
            <a:r>
              <a:rPr lang="fi-FI" dirty="0" err="1"/>
              <a:t>subtitle</a:t>
            </a:r>
            <a:r>
              <a:rPr lang="fi-FI" dirty="0"/>
              <a:t> </a:t>
            </a:r>
            <a:r>
              <a:rPr lang="fi-FI" dirty="0" err="1"/>
              <a:t>style</a:t>
            </a:r>
            <a:endParaRPr lang="fi-FI" dirty="0"/>
          </a:p>
          <a:p>
            <a:pPr lvl="1"/>
            <a:endParaRPr lang="fi-FI" dirty="0"/>
          </a:p>
        </p:txBody>
      </p:sp>
    </p:spTree>
    <p:extLst>
      <p:ext uri="{BB962C8B-B14F-4D97-AF65-F5344CB8AC3E}">
        <p14:creationId xmlns:p14="http://schemas.microsoft.com/office/powerpoint/2010/main" val="2785790367"/>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KAHTIAJAKO KÄYTTÖESIMERKKI 2">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7650466E-BA06-BF44-A0C7-DD2604FD37F8}"/>
              </a:ext>
            </a:extLst>
          </p:cNvPr>
          <p:cNvSpPr/>
          <p:nvPr userDrawn="1"/>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noProof="0" dirty="0"/>
          </a:p>
        </p:txBody>
      </p:sp>
      <p:sp>
        <p:nvSpPr>
          <p:cNvPr id="17" name="Text Placeholder 2">
            <a:extLst>
              <a:ext uri="{FF2B5EF4-FFF2-40B4-BE49-F238E27FC236}">
                <a16:creationId xmlns:a16="http://schemas.microsoft.com/office/drawing/2014/main" id="{53ADEAE9-EC47-FB4E-AD53-1133E44F217B}"/>
              </a:ext>
            </a:extLst>
          </p:cNvPr>
          <p:cNvSpPr>
            <a:spLocks noGrp="1"/>
          </p:cNvSpPr>
          <p:nvPr>
            <p:ph type="body" idx="14"/>
          </p:nvPr>
        </p:nvSpPr>
        <p:spPr>
          <a:xfrm>
            <a:off x="6314104" y="1483776"/>
            <a:ext cx="5562764" cy="3395608"/>
          </a:xfrm>
        </p:spPr>
        <p:txBody>
          <a:bodyPr anchor="ctr"/>
          <a:lstStyle>
            <a:lvl1pPr marL="0" indent="0">
              <a:spcBef>
                <a:spcPts val="0"/>
              </a:spcBef>
              <a:buNone/>
              <a:defRPr sz="2300" b="0" i="0">
                <a:latin typeface="Georgia" panose="02040502050405020303" pitchFamily="18" charset="0"/>
              </a:defRPr>
            </a:lvl1pPr>
            <a:lvl2pPr marL="457200" indent="0">
              <a:buNone/>
              <a:defRPr sz="2300" b="0" i="0">
                <a:latin typeface="Georgia" panose="02040502050405020303" pitchFamily="18" charset="0"/>
              </a:defRPr>
            </a:lvl2pPr>
            <a:lvl3pPr marL="914400" indent="0">
              <a:buNone/>
              <a:defRPr sz="2300" b="0">
                <a:latin typeface="Georgia" panose="02040502050405020303" pitchFamily="18" charset="0"/>
              </a:defRPr>
            </a:lvl3pPr>
            <a:lvl4pPr marL="1371600" indent="0">
              <a:buNone/>
              <a:defRPr sz="2300" b="0">
                <a:latin typeface="Georgia" panose="02040502050405020303" pitchFamily="18" charset="0"/>
              </a:defRPr>
            </a:lvl4pPr>
            <a:lvl5pPr marL="1828800" indent="0">
              <a:buNone/>
              <a:defRPr sz="2300" b="0">
                <a:latin typeface="Georgia" panose="02040502050405020303" pitchFamily="18" charset="0"/>
              </a:defRPr>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noProof="0"/>
              <a:t>Click to edit Master text styles</a:t>
            </a:r>
          </a:p>
          <a:p>
            <a:pPr lvl="1"/>
            <a:r>
              <a:rPr lang="fi-FI" noProof="0"/>
              <a:t>Second level</a:t>
            </a:r>
          </a:p>
          <a:p>
            <a:pPr lvl="2"/>
            <a:r>
              <a:rPr lang="fi-FI" noProof="0"/>
              <a:t>Third level</a:t>
            </a:r>
          </a:p>
          <a:p>
            <a:pPr lvl="3"/>
            <a:r>
              <a:rPr lang="fi-FI" noProof="0"/>
              <a:t>Fourth level</a:t>
            </a:r>
          </a:p>
          <a:p>
            <a:pPr lvl="4"/>
            <a:r>
              <a:rPr lang="fi-FI" noProof="0"/>
              <a:t>Fifth level</a:t>
            </a:r>
          </a:p>
        </p:txBody>
      </p:sp>
      <p:sp>
        <p:nvSpPr>
          <p:cNvPr id="4" name="Picture Placeholder 3">
            <a:extLst>
              <a:ext uri="{FF2B5EF4-FFF2-40B4-BE49-F238E27FC236}">
                <a16:creationId xmlns:a16="http://schemas.microsoft.com/office/drawing/2014/main" id="{86E27E95-2F25-7142-A76B-83C64B1372A5}"/>
              </a:ext>
            </a:extLst>
          </p:cNvPr>
          <p:cNvSpPr>
            <a:spLocks noGrp="1"/>
          </p:cNvSpPr>
          <p:nvPr>
            <p:ph type="pic" sz="quarter" idx="15"/>
          </p:nvPr>
        </p:nvSpPr>
        <p:spPr>
          <a:xfrm>
            <a:off x="0" y="-1"/>
            <a:ext cx="6054666" cy="6858000"/>
          </a:xfrm>
        </p:spPr>
        <p:txBody>
          <a:bodyPr/>
          <a:lstStyle/>
          <a:p>
            <a:endParaRPr lang="fi-FI" noProof="0" dirty="0"/>
          </a:p>
        </p:txBody>
      </p:sp>
      <p:pic>
        <p:nvPicPr>
          <p:cNvPr id="5" name="Picture 4" descr="Logo&#10;&#10;Description automatically generated with medium confidence">
            <a:extLst>
              <a:ext uri="{FF2B5EF4-FFF2-40B4-BE49-F238E27FC236}">
                <a16:creationId xmlns:a16="http://schemas.microsoft.com/office/drawing/2014/main" id="{AB518D5C-77B1-D94E-AB1E-CA9DE01788E6}"/>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389748" y="6039200"/>
            <a:ext cx="1638228" cy="634300"/>
          </a:xfrm>
          <a:prstGeom prst="rect">
            <a:avLst/>
          </a:prstGeom>
        </p:spPr>
      </p:pic>
      <p:sp>
        <p:nvSpPr>
          <p:cNvPr id="7" name="Text Placeholder 2">
            <a:extLst>
              <a:ext uri="{FF2B5EF4-FFF2-40B4-BE49-F238E27FC236}">
                <a16:creationId xmlns:a16="http://schemas.microsoft.com/office/drawing/2014/main" id="{7646917A-06E7-C040-BBCF-18F90E5BBD04}"/>
              </a:ext>
            </a:extLst>
          </p:cNvPr>
          <p:cNvSpPr>
            <a:spLocks noGrp="1"/>
          </p:cNvSpPr>
          <p:nvPr>
            <p:ph type="body" idx="16"/>
          </p:nvPr>
        </p:nvSpPr>
        <p:spPr>
          <a:xfrm>
            <a:off x="6314104" y="5063883"/>
            <a:ext cx="5562764" cy="790817"/>
          </a:xfrm>
        </p:spPr>
        <p:txBody>
          <a:bodyPr anchor="t"/>
          <a:lstStyle>
            <a:lvl1pPr marL="0" indent="0">
              <a:buNone/>
              <a:defRPr sz="1500" b="1" i="0">
                <a:latin typeface="Georgia" panose="02040502050405020303" pitchFamily="18" charset="0"/>
                <a:cs typeface="Arial" panose="020B0604020202020204" pitchFamily="34" charset="0"/>
              </a:defRPr>
            </a:lvl1pPr>
            <a:lvl2pPr marL="457200" indent="0">
              <a:buNone/>
              <a:defRPr sz="1500" b="0" i="0">
                <a:latin typeface="Georgia" panose="02040502050405020303" pitchFamily="18" charset="0"/>
              </a:defRPr>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noProof="0"/>
              <a:t>Click to edit Master text styles</a:t>
            </a:r>
          </a:p>
          <a:p>
            <a:pPr lvl="1"/>
            <a:endParaRPr lang="fi-FI" noProof="0"/>
          </a:p>
        </p:txBody>
      </p:sp>
    </p:spTree>
    <p:extLst>
      <p:ext uri="{BB962C8B-B14F-4D97-AF65-F5344CB8AC3E}">
        <p14:creationId xmlns:p14="http://schemas.microsoft.com/office/powerpoint/2010/main" val="254330138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KAHTIAJAKO BULLET LISTA 1">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7650466E-BA06-BF44-A0C7-DD2604FD37F8}"/>
              </a:ext>
            </a:extLst>
          </p:cNvPr>
          <p:cNvSpPr/>
          <p:nvPr userDrawn="1"/>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noProof="0"/>
          </a:p>
        </p:txBody>
      </p:sp>
      <p:sp>
        <p:nvSpPr>
          <p:cNvPr id="4" name="Picture Placeholder 3">
            <a:extLst>
              <a:ext uri="{FF2B5EF4-FFF2-40B4-BE49-F238E27FC236}">
                <a16:creationId xmlns:a16="http://schemas.microsoft.com/office/drawing/2014/main" id="{86E27E95-2F25-7142-A76B-83C64B1372A5}"/>
              </a:ext>
            </a:extLst>
          </p:cNvPr>
          <p:cNvSpPr>
            <a:spLocks noGrp="1"/>
          </p:cNvSpPr>
          <p:nvPr>
            <p:ph type="pic" sz="quarter" idx="15"/>
          </p:nvPr>
        </p:nvSpPr>
        <p:spPr>
          <a:xfrm>
            <a:off x="0" y="-1"/>
            <a:ext cx="6054666" cy="6858000"/>
          </a:xfrm>
        </p:spPr>
        <p:txBody>
          <a:bodyPr/>
          <a:lstStyle/>
          <a:p>
            <a:endParaRPr lang="fi-FI" noProof="0"/>
          </a:p>
        </p:txBody>
      </p:sp>
      <p:sp>
        <p:nvSpPr>
          <p:cNvPr id="8" name="Text Placeholder 4">
            <a:extLst>
              <a:ext uri="{FF2B5EF4-FFF2-40B4-BE49-F238E27FC236}">
                <a16:creationId xmlns:a16="http://schemas.microsoft.com/office/drawing/2014/main" id="{2DFA2BD3-67AE-CE40-81F5-ED91F374525A}"/>
              </a:ext>
            </a:extLst>
          </p:cNvPr>
          <p:cNvSpPr>
            <a:spLocks noGrp="1"/>
          </p:cNvSpPr>
          <p:nvPr>
            <p:ph type="body" sz="quarter" idx="3"/>
          </p:nvPr>
        </p:nvSpPr>
        <p:spPr>
          <a:xfrm>
            <a:off x="6398596" y="594194"/>
            <a:ext cx="5183188" cy="823912"/>
          </a:xfrm>
        </p:spPr>
        <p:txBody>
          <a:bodyPr anchor="b"/>
          <a:lstStyle>
            <a:lvl1pPr marL="0" indent="0">
              <a:buNone/>
              <a:defRPr sz="32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noProof="0"/>
              <a:t>Click to edit Master text styles</a:t>
            </a:r>
          </a:p>
        </p:txBody>
      </p:sp>
      <p:sp>
        <p:nvSpPr>
          <p:cNvPr id="10" name="Text Placeholder 4">
            <a:extLst>
              <a:ext uri="{FF2B5EF4-FFF2-40B4-BE49-F238E27FC236}">
                <a16:creationId xmlns:a16="http://schemas.microsoft.com/office/drawing/2014/main" id="{0AA2085A-3AF4-184B-AC8F-B15DE1750187}"/>
              </a:ext>
            </a:extLst>
          </p:cNvPr>
          <p:cNvSpPr>
            <a:spLocks noGrp="1"/>
          </p:cNvSpPr>
          <p:nvPr>
            <p:ph type="body" sz="quarter" idx="16"/>
          </p:nvPr>
        </p:nvSpPr>
        <p:spPr>
          <a:xfrm>
            <a:off x="6399389" y="1913405"/>
            <a:ext cx="5181601" cy="3534125"/>
          </a:xfrm>
        </p:spPr>
        <p:txBody>
          <a:bodyPr/>
          <a:lstStyle>
            <a:lvl1pPr>
              <a:defRPr sz="2400"/>
            </a:lvl1pPr>
            <a:lvl2pPr>
              <a:defRPr sz="2000"/>
            </a:lvl2pPr>
            <a:lvl3pPr>
              <a:defRPr sz="1900"/>
            </a:lvl3pPr>
          </a:lstStyle>
          <a:p>
            <a:pPr lvl="0"/>
            <a:r>
              <a:rPr lang="fi-FI" noProof="0"/>
              <a:t>Click to edit Master text styles</a:t>
            </a:r>
          </a:p>
          <a:p>
            <a:pPr lvl="1"/>
            <a:r>
              <a:rPr lang="fi-FI" noProof="0"/>
              <a:t>Second level</a:t>
            </a:r>
          </a:p>
          <a:p>
            <a:pPr lvl="2"/>
            <a:r>
              <a:rPr lang="fi-FI" noProof="0"/>
              <a:t>Third level</a:t>
            </a:r>
          </a:p>
          <a:p>
            <a:pPr lvl="3"/>
            <a:r>
              <a:rPr lang="fi-FI" noProof="0"/>
              <a:t>Fourth level</a:t>
            </a:r>
          </a:p>
          <a:p>
            <a:pPr lvl="4"/>
            <a:r>
              <a:rPr lang="fi-FI" noProof="0"/>
              <a:t>Fifth level</a:t>
            </a:r>
          </a:p>
        </p:txBody>
      </p:sp>
    </p:spTree>
    <p:extLst>
      <p:ext uri="{BB962C8B-B14F-4D97-AF65-F5344CB8AC3E}">
        <p14:creationId xmlns:p14="http://schemas.microsoft.com/office/powerpoint/2010/main" val="286167043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KAHTIAJAKO BULLET LISTA 2">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7650466E-BA06-BF44-A0C7-DD2604FD37F8}"/>
              </a:ext>
            </a:extLst>
          </p:cNvPr>
          <p:cNvSpPr/>
          <p:nvPr userDrawn="1"/>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noProof="0"/>
          </a:p>
        </p:txBody>
      </p:sp>
      <p:sp>
        <p:nvSpPr>
          <p:cNvPr id="4" name="Picture Placeholder 3">
            <a:extLst>
              <a:ext uri="{FF2B5EF4-FFF2-40B4-BE49-F238E27FC236}">
                <a16:creationId xmlns:a16="http://schemas.microsoft.com/office/drawing/2014/main" id="{86E27E95-2F25-7142-A76B-83C64B1372A5}"/>
              </a:ext>
            </a:extLst>
          </p:cNvPr>
          <p:cNvSpPr>
            <a:spLocks noGrp="1"/>
          </p:cNvSpPr>
          <p:nvPr>
            <p:ph type="pic" sz="quarter" idx="15"/>
          </p:nvPr>
        </p:nvSpPr>
        <p:spPr>
          <a:xfrm>
            <a:off x="6137334" y="-1"/>
            <a:ext cx="6054666" cy="6858000"/>
          </a:xfrm>
        </p:spPr>
        <p:txBody>
          <a:bodyPr/>
          <a:lstStyle/>
          <a:p>
            <a:endParaRPr lang="fi-FI" noProof="0"/>
          </a:p>
        </p:txBody>
      </p:sp>
      <p:sp>
        <p:nvSpPr>
          <p:cNvPr id="8" name="Text Placeholder 4">
            <a:extLst>
              <a:ext uri="{FF2B5EF4-FFF2-40B4-BE49-F238E27FC236}">
                <a16:creationId xmlns:a16="http://schemas.microsoft.com/office/drawing/2014/main" id="{2DFA2BD3-67AE-CE40-81F5-ED91F374525A}"/>
              </a:ext>
            </a:extLst>
          </p:cNvPr>
          <p:cNvSpPr>
            <a:spLocks noGrp="1"/>
          </p:cNvSpPr>
          <p:nvPr>
            <p:ph type="body" sz="quarter" idx="3"/>
          </p:nvPr>
        </p:nvSpPr>
        <p:spPr>
          <a:xfrm>
            <a:off x="476280" y="621087"/>
            <a:ext cx="5183188" cy="823912"/>
          </a:xfrm>
        </p:spPr>
        <p:txBody>
          <a:bodyPr anchor="b"/>
          <a:lstStyle>
            <a:lvl1pPr marL="0" indent="0">
              <a:buNone/>
              <a:defRPr sz="32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noProof="0"/>
              <a:t>Click to edit Master text styles</a:t>
            </a:r>
          </a:p>
        </p:txBody>
      </p:sp>
      <p:sp>
        <p:nvSpPr>
          <p:cNvPr id="10" name="Text Placeholder 4">
            <a:extLst>
              <a:ext uri="{FF2B5EF4-FFF2-40B4-BE49-F238E27FC236}">
                <a16:creationId xmlns:a16="http://schemas.microsoft.com/office/drawing/2014/main" id="{0AA2085A-3AF4-184B-AC8F-B15DE1750187}"/>
              </a:ext>
            </a:extLst>
          </p:cNvPr>
          <p:cNvSpPr>
            <a:spLocks noGrp="1"/>
          </p:cNvSpPr>
          <p:nvPr>
            <p:ph type="body" sz="quarter" idx="16"/>
          </p:nvPr>
        </p:nvSpPr>
        <p:spPr>
          <a:xfrm>
            <a:off x="477073" y="1940298"/>
            <a:ext cx="5181601" cy="3534125"/>
          </a:xfrm>
        </p:spPr>
        <p:txBody>
          <a:bodyPr/>
          <a:lstStyle>
            <a:lvl1pPr>
              <a:defRPr sz="2400"/>
            </a:lvl1pPr>
            <a:lvl2pPr>
              <a:defRPr sz="2000"/>
            </a:lvl2pPr>
            <a:lvl3pPr>
              <a:defRPr sz="1900"/>
            </a:lvl3pPr>
          </a:lstStyle>
          <a:p>
            <a:pPr lvl="0"/>
            <a:r>
              <a:rPr lang="fi-FI" noProof="0"/>
              <a:t>Click to edit Master text styles</a:t>
            </a:r>
          </a:p>
          <a:p>
            <a:pPr lvl="1"/>
            <a:r>
              <a:rPr lang="fi-FI" noProof="0"/>
              <a:t>Second level</a:t>
            </a:r>
          </a:p>
          <a:p>
            <a:pPr lvl="2"/>
            <a:r>
              <a:rPr lang="fi-FI" noProof="0"/>
              <a:t>Third level</a:t>
            </a:r>
          </a:p>
          <a:p>
            <a:pPr lvl="3"/>
            <a:r>
              <a:rPr lang="fi-FI" noProof="0"/>
              <a:t>Fourth level</a:t>
            </a:r>
          </a:p>
          <a:p>
            <a:pPr lvl="4"/>
            <a:r>
              <a:rPr lang="fi-FI" noProof="0"/>
              <a:t>Fifth level</a:t>
            </a:r>
          </a:p>
        </p:txBody>
      </p:sp>
    </p:spTree>
    <p:extLst>
      <p:ext uri="{BB962C8B-B14F-4D97-AF65-F5344CB8AC3E}">
        <p14:creationId xmlns:p14="http://schemas.microsoft.com/office/powerpoint/2010/main" val="98620126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KAHTIAJAKO BULLET LISTA 3">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7650466E-BA06-BF44-A0C7-DD2604FD37F8}"/>
              </a:ext>
            </a:extLst>
          </p:cNvPr>
          <p:cNvSpPr/>
          <p:nvPr userDrawn="1"/>
        </p:nvSpPr>
        <p:spPr>
          <a:xfrm>
            <a:off x="0" y="15969"/>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noProof="0"/>
          </a:p>
        </p:txBody>
      </p:sp>
      <p:sp>
        <p:nvSpPr>
          <p:cNvPr id="4" name="Picture Placeholder 3">
            <a:extLst>
              <a:ext uri="{FF2B5EF4-FFF2-40B4-BE49-F238E27FC236}">
                <a16:creationId xmlns:a16="http://schemas.microsoft.com/office/drawing/2014/main" id="{86E27E95-2F25-7142-A76B-83C64B1372A5}"/>
              </a:ext>
            </a:extLst>
          </p:cNvPr>
          <p:cNvSpPr>
            <a:spLocks noGrp="1"/>
          </p:cNvSpPr>
          <p:nvPr>
            <p:ph type="pic" sz="quarter" idx="15"/>
          </p:nvPr>
        </p:nvSpPr>
        <p:spPr>
          <a:xfrm>
            <a:off x="0" y="-1"/>
            <a:ext cx="3953435" cy="6858000"/>
          </a:xfrm>
        </p:spPr>
        <p:txBody>
          <a:bodyPr/>
          <a:lstStyle/>
          <a:p>
            <a:endParaRPr lang="fi-FI" noProof="0"/>
          </a:p>
        </p:txBody>
      </p:sp>
      <p:sp>
        <p:nvSpPr>
          <p:cNvPr id="8" name="Text Placeholder 4">
            <a:extLst>
              <a:ext uri="{FF2B5EF4-FFF2-40B4-BE49-F238E27FC236}">
                <a16:creationId xmlns:a16="http://schemas.microsoft.com/office/drawing/2014/main" id="{2DFA2BD3-67AE-CE40-81F5-ED91F374525A}"/>
              </a:ext>
            </a:extLst>
          </p:cNvPr>
          <p:cNvSpPr>
            <a:spLocks noGrp="1"/>
          </p:cNvSpPr>
          <p:nvPr>
            <p:ph type="body" sz="quarter" idx="3"/>
          </p:nvPr>
        </p:nvSpPr>
        <p:spPr>
          <a:xfrm>
            <a:off x="4516007" y="795899"/>
            <a:ext cx="7114112" cy="823912"/>
          </a:xfrm>
        </p:spPr>
        <p:txBody>
          <a:bodyPr anchor="b"/>
          <a:lstStyle>
            <a:lvl1pPr marL="0" indent="0">
              <a:buNone/>
              <a:defRPr sz="32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noProof="0"/>
              <a:t>Click to edit Master text styles</a:t>
            </a:r>
          </a:p>
        </p:txBody>
      </p:sp>
      <p:sp>
        <p:nvSpPr>
          <p:cNvPr id="10" name="Text Placeholder 4">
            <a:extLst>
              <a:ext uri="{FF2B5EF4-FFF2-40B4-BE49-F238E27FC236}">
                <a16:creationId xmlns:a16="http://schemas.microsoft.com/office/drawing/2014/main" id="{0AA2085A-3AF4-184B-AC8F-B15DE1750187}"/>
              </a:ext>
            </a:extLst>
          </p:cNvPr>
          <p:cNvSpPr>
            <a:spLocks noGrp="1"/>
          </p:cNvSpPr>
          <p:nvPr>
            <p:ph type="body" sz="quarter" idx="16"/>
          </p:nvPr>
        </p:nvSpPr>
        <p:spPr>
          <a:xfrm>
            <a:off x="4517594" y="2115110"/>
            <a:ext cx="7114112" cy="3534125"/>
          </a:xfrm>
        </p:spPr>
        <p:txBody>
          <a:bodyPr/>
          <a:lstStyle>
            <a:lvl1pPr>
              <a:defRPr sz="2400"/>
            </a:lvl1pPr>
            <a:lvl2pPr>
              <a:defRPr sz="2000"/>
            </a:lvl2pPr>
            <a:lvl3pPr>
              <a:defRPr sz="1900"/>
            </a:lvl3pPr>
          </a:lstStyle>
          <a:p>
            <a:pPr lvl="0"/>
            <a:r>
              <a:rPr lang="fi-FI" noProof="0"/>
              <a:t>Click to edit Master text styles</a:t>
            </a:r>
          </a:p>
          <a:p>
            <a:pPr lvl="1"/>
            <a:r>
              <a:rPr lang="fi-FI" noProof="0"/>
              <a:t>Second level</a:t>
            </a:r>
          </a:p>
          <a:p>
            <a:pPr lvl="2"/>
            <a:r>
              <a:rPr lang="fi-FI" noProof="0"/>
              <a:t>Third level</a:t>
            </a:r>
          </a:p>
          <a:p>
            <a:pPr lvl="3"/>
            <a:r>
              <a:rPr lang="fi-FI" noProof="0"/>
              <a:t>Fourth level</a:t>
            </a:r>
          </a:p>
          <a:p>
            <a:pPr lvl="4"/>
            <a:r>
              <a:rPr lang="fi-FI" noProof="0"/>
              <a:t>Fifth level</a:t>
            </a:r>
          </a:p>
        </p:txBody>
      </p:sp>
    </p:spTree>
    <p:extLst>
      <p:ext uri="{BB962C8B-B14F-4D97-AF65-F5344CB8AC3E}">
        <p14:creationId xmlns:p14="http://schemas.microsoft.com/office/powerpoint/2010/main" val="374545847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KOKOKUVA">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9FB4A7CF-52A9-2744-A095-A908B8D40A61}"/>
              </a:ext>
            </a:extLst>
          </p:cNvPr>
          <p:cNvSpPr/>
          <p:nvPr userDrawn="1"/>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noProof="0" dirty="0"/>
          </a:p>
        </p:txBody>
      </p:sp>
      <p:sp>
        <p:nvSpPr>
          <p:cNvPr id="7" name="Picture Placeholder 6">
            <a:extLst>
              <a:ext uri="{FF2B5EF4-FFF2-40B4-BE49-F238E27FC236}">
                <a16:creationId xmlns:a16="http://schemas.microsoft.com/office/drawing/2014/main" id="{64347C94-D7F6-5149-B2B6-878580DA36DA}"/>
              </a:ext>
            </a:extLst>
          </p:cNvPr>
          <p:cNvSpPr>
            <a:spLocks noGrp="1"/>
          </p:cNvSpPr>
          <p:nvPr>
            <p:ph type="pic" sz="quarter" idx="10"/>
          </p:nvPr>
        </p:nvSpPr>
        <p:spPr>
          <a:xfrm>
            <a:off x="0" y="0"/>
            <a:ext cx="12192000" cy="6858000"/>
          </a:xfrm>
        </p:spPr>
        <p:txBody>
          <a:bodyPr/>
          <a:lstStyle/>
          <a:p>
            <a:endParaRPr lang="fi-FI" dirty="0"/>
          </a:p>
        </p:txBody>
      </p:sp>
    </p:spTree>
    <p:extLst>
      <p:ext uri="{BB962C8B-B14F-4D97-AF65-F5344CB8AC3E}">
        <p14:creationId xmlns:p14="http://schemas.microsoft.com/office/powerpoint/2010/main" val="195852253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KUVA KUVATEKSTILLÄ">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192CC56C-5124-B44F-BB14-8E822851C084}"/>
              </a:ext>
            </a:extLst>
          </p:cNvPr>
          <p:cNvSpPr/>
          <p:nvPr userDrawn="1"/>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noProof="0" dirty="0"/>
          </a:p>
        </p:txBody>
      </p:sp>
      <p:pic>
        <p:nvPicPr>
          <p:cNvPr id="6" name="Picture 5" descr="Logo&#10;&#10;Description automatically generated with medium confidence">
            <a:extLst>
              <a:ext uri="{FF2B5EF4-FFF2-40B4-BE49-F238E27FC236}">
                <a16:creationId xmlns:a16="http://schemas.microsoft.com/office/drawing/2014/main" id="{013F86D0-C9C4-FD45-85DA-BF8212D28266}"/>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389748" y="6039200"/>
            <a:ext cx="1638228" cy="634300"/>
          </a:xfrm>
          <a:prstGeom prst="rect">
            <a:avLst/>
          </a:prstGeom>
        </p:spPr>
      </p:pic>
      <p:sp>
        <p:nvSpPr>
          <p:cNvPr id="9" name="Text Placeholder 7">
            <a:extLst>
              <a:ext uri="{FF2B5EF4-FFF2-40B4-BE49-F238E27FC236}">
                <a16:creationId xmlns:a16="http://schemas.microsoft.com/office/drawing/2014/main" id="{4618DDC4-4CB8-9F41-A4F3-94272928F707}"/>
              </a:ext>
            </a:extLst>
          </p:cNvPr>
          <p:cNvSpPr>
            <a:spLocks noGrp="1"/>
          </p:cNvSpPr>
          <p:nvPr>
            <p:ph type="body" sz="quarter" idx="13"/>
          </p:nvPr>
        </p:nvSpPr>
        <p:spPr>
          <a:xfrm>
            <a:off x="365503" y="6129789"/>
            <a:ext cx="9863378" cy="543711"/>
          </a:xfrm>
        </p:spPr>
        <p:txBody>
          <a:bodyPr/>
          <a:lstStyle>
            <a:lvl1pPr>
              <a:spcBef>
                <a:spcPts val="0"/>
              </a:spcBef>
              <a:buNone/>
              <a:defRPr sz="1800" b="0" i="0">
                <a:solidFill>
                  <a:schemeClr val="accent1"/>
                </a:solidFill>
                <a:latin typeface="Georgia" panose="02040502050405020303" pitchFamily="18" charset="0"/>
                <a:cs typeface="Arial" panose="020B0604020202020204" pitchFamily="34" charset="0"/>
              </a:defRPr>
            </a:lvl1pPr>
            <a:lvl2pPr>
              <a:buNone/>
              <a:defRPr sz="1800" b="0" i="0">
                <a:latin typeface="Georgia" panose="02040502050405020303" pitchFamily="18" charset="0"/>
              </a:defRPr>
            </a:lvl2pPr>
            <a:lvl3pPr>
              <a:buNone/>
              <a:defRPr/>
            </a:lvl3pPr>
            <a:lvl4pPr>
              <a:buNone/>
              <a:defRPr/>
            </a:lvl4pPr>
            <a:lvl5pPr>
              <a:buNone/>
              <a:defRPr/>
            </a:lvl5pPr>
          </a:lstStyle>
          <a:p>
            <a:pPr lvl="0"/>
            <a:r>
              <a:rPr lang="fi-FI" noProof="0"/>
              <a:t>Click to edit Master text styles</a:t>
            </a:r>
          </a:p>
          <a:p>
            <a:pPr lvl="1"/>
            <a:endParaRPr lang="fi-FI" noProof="0"/>
          </a:p>
        </p:txBody>
      </p:sp>
      <p:sp>
        <p:nvSpPr>
          <p:cNvPr id="11" name="Picture Placeholder 9">
            <a:extLst>
              <a:ext uri="{FF2B5EF4-FFF2-40B4-BE49-F238E27FC236}">
                <a16:creationId xmlns:a16="http://schemas.microsoft.com/office/drawing/2014/main" id="{E15EFB3B-362E-B54E-8F33-0414F89DD39D}"/>
              </a:ext>
            </a:extLst>
          </p:cNvPr>
          <p:cNvSpPr>
            <a:spLocks noGrp="1"/>
          </p:cNvSpPr>
          <p:nvPr>
            <p:ph type="pic" sz="quarter" idx="14"/>
          </p:nvPr>
        </p:nvSpPr>
        <p:spPr>
          <a:xfrm>
            <a:off x="0" y="0"/>
            <a:ext cx="12192000" cy="5919788"/>
          </a:xfrm>
        </p:spPr>
        <p:txBody>
          <a:bodyPr/>
          <a:lstStyle/>
          <a:p>
            <a:endParaRPr lang="fi-FI" dirty="0"/>
          </a:p>
        </p:txBody>
      </p:sp>
    </p:spTree>
    <p:extLst>
      <p:ext uri="{BB962C8B-B14F-4D97-AF65-F5344CB8AC3E}">
        <p14:creationId xmlns:p14="http://schemas.microsoft.com/office/powerpoint/2010/main" val="53159485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KAKSI KUVAA KUVATEKSTILLÄ">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C115B939-FDDC-D043-B727-03F8A4AE38FB}"/>
              </a:ext>
            </a:extLst>
          </p:cNvPr>
          <p:cNvSpPr/>
          <p:nvPr userDrawn="1"/>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noProof="0" dirty="0"/>
          </a:p>
        </p:txBody>
      </p:sp>
      <p:pic>
        <p:nvPicPr>
          <p:cNvPr id="6" name="Picture 5" descr="Logo&#10;&#10;Description automatically generated with medium confidence">
            <a:extLst>
              <a:ext uri="{FF2B5EF4-FFF2-40B4-BE49-F238E27FC236}">
                <a16:creationId xmlns:a16="http://schemas.microsoft.com/office/drawing/2014/main" id="{013F86D0-C9C4-FD45-85DA-BF8212D28266}"/>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389748" y="6039200"/>
            <a:ext cx="1638228" cy="634300"/>
          </a:xfrm>
          <a:prstGeom prst="rect">
            <a:avLst/>
          </a:prstGeom>
        </p:spPr>
      </p:pic>
      <p:sp>
        <p:nvSpPr>
          <p:cNvPr id="9" name="Text Placeholder 7">
            <a:extLst>
              <a:ext uri="{FF2B5EF4-FFF2-40B4-BE49-F238E27FC236}">
                <a16:creationId xmlns:a16="http://schemas.microsoft.com/office/drawing/2014/main" id="{4618DDC4-4CB8-9F41-A4F3-94272928F707}"/>
              </a:ext>
            </a:extLst>
          </p:cNvPr>
          <p:cNvSpPr>
            <a:spLocks noGrp="1"/>
          </p:cNvSpPr>
          <p:nvPr>
            <p:ph type="body" sz="quarter" idx="13"/>
          </p:nvPr>
        </p:nvSpPr>
        <p:spPr>
          <a:xfrm>
            <a:off x="365503" y="6129789"/>
            <a:ext cx="9863378" cy="543711"/>
          </a:xfrm>
        </p:spPr>
        <p:txBody>
          <a:bodyPr/>
          <a:lstStyle>
            <a:lvl1pPr>
              <a:spcBef>
                <a:spcPts val="0"/>
              </a:spcBef>
              <a:buNone/>
              <a:defRPr sz="1800" b="0" i="0">
                <a:solidFill>
                  <a:schemeClr val="accent1"/>
                </a:solidFill>
                <a:latin typeface="Georgia" panose="02040502050405020303" pitchFamily="18" charset="0"/>
                <a:cs typeface="Arial" panose="020B0604020202020204" pitchFamily="34" charset="0"/>
              </a:defRPr>
            </a:lvl1pPr>
            <a:lvl2pPr>
              <a:buNone/>
              <a:defRPr sz="1800" b="0" i="0">
                <a:latin typeface="Georgia" panose="02040502050405020303" pitchFamily="18" charset="0"/>
              </a:defRPr>
            </a:lvl2pPr>
            <a:lvl3pPr>
              <a:buNone/>
              <a:defRPr/>
            </a:lvl3pPr>
            <a:lvl4pPr>
              <a:buNone/>
              <a:defRPr/>
            </a:lvl4pPr>
            <a:lvl5pPr>
              <a:buNone/>
              <a:defRPr/>
            </a:lvl5pPr>
          </a:lstStyle>
          <a:p>
            <a:pPr lvl="0"/>
            <a:r>
              <a:rPr lang="fi-FI" noProof="0"/>
              <a:t>Click to edit Master text styles</a:t>
            </a:r>
          </a:p>
          <a:p>
            <a:pPr lvl="1"/>
            <a:endParaRPr lang="fi-FI" noProof="0"/>
          </a:p>
        </p:txBody>
      </p:sp>
      <p:sp>
        <p:nvSpPr>
          <p:cNvPr id="11" name="Picture Placeholder 9">
            <a:extLst>
              <a:ext uri="{FF2B5EF4-FFF2-40B4-BE49-F238E27FC236}">
                <a16:creationId xmlns:a16="http://schemas.microsoft.com/office/drawing/2014/main" id="{E15EFB3B-362E-B54E-8F33-0414F89DD39D}"/>
              </a:ext>
            </a:extLst>
          </p:cNvPr>
          <p:cNvSpPr>
            <a:spLocks noGrp="1"/>
          </p:cNvSpPr>
          <p:nvPr>
            <p:ph type="pic" sz="quarter" idx="14"/>
          </p:nvPr>
        </p:nvSpPr>
        <p:spPr>
          <a:xfrm>
            <a:off x="0" y="0"/>
            <a:ext cx="5951095" cy="5919788"/>
          </a:xfrm>
        </p:spPr>
        <p:txBody>
          <a:bodyPr/>
          <a:lstStyle/>
          <a:p>
            <a:endParaRPr lang="fi-FI" dirty="0"/>
          </a:p>
        </p:txBody>
      </p:sp>
      <p:sp>
        <p:nvSpPr>
          <p:cNvPr id="7" name="Picture Placeholder 9">
            <a:extLst>
              <a:ext uri="{FF2B5EF4-FFF2-40B4-BE49-F238E27FC236}">
                <a16:creationId xmlns:a16="http://schemas.microsoft.com/office/drawing/2014/main" id="{3688C02F-996C-014B-A63A-A5E9141B60C5}"/>
              </a:ext>
            </a:extLst>
          </p:cNvPr>
          <p:cNvSpPr>
            <a:spLocks noGrp="1"/>
          </p:cNvSpPr>
          <p:nvPr>
            <p:ph type="pic" sz="quarter" idx="15"/>
          </p:nvPr>
        </p:nvSpPr>
        <p:spPr>
          <a:xfrm>
            <a:off x="6086006" y="0"/>
            <a:ext cx="6096000" cy="5919788"/>
          </a:xfrm>
        </p:spPr>
        <p:txBody>
          <a:bodyPr/>
          <a:lstStyle/>
          <a:p>
            <a:endParaRPr lang="fi-FI" dirty="0"/>
          </a:p>
        </p:txBody>
      </p:sp>
    </p:spTree>
    <p:extLst>
      <p:ext uri="{BB962C8B-B14F-4D97-AF65-F5344CB8AC3E}">
        <p14:creationId xmlns:p14="http://schemas.microsoft.com/office/powerpoint/2010/main" val="288307370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LAINAUS 2">
    <p:bg>
      <p:bgPr>
        <a:solidFill>
          <a:schemeClr val="accent1"/>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227ACA1C-0C0D-034E-8DD7-F83206FDF18A}"/>
              </a:ext>
            </a:extLst>
          </p:cNvPr>
          <p:cNvSpPr/>
          <p:nvPr userDrawn="1"/>
        </p:nvSpPr>
        <p:spPr>
          <a:xfrm>
            <a:off x="0" y="0"/>
            <a:ext cx="12192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noProof="0" dirty="0"/>
          </a:p>
        </p:txBody>
      </p:sp>
      <p:sp>
        <p:nvSpPr>
          <p:cNvPr id="17" name="Text Placeholder 2">
            <a:extLst>
              <a:ext uri="{FF2B5EF4-FFF2-40B4-BE49-F238E27FC236}">
                <a16:creationId xmlns:a16="http://schemas.microsoft.com/office/drawing/2014/main" id="{53ADEAE9-EC47-FB4E-AD53-1133E44F217B}"/>
              </a:ext>
            </a:extLst>
          </p:cNvPr>
          <p:cNvSpPr>
            <a:spLocks noGrp="1"/>
          </p:cNvSpPr>
          <p:nvPr>
            <p:ph type="body" idx="14"/>
          </p:nvPr>
        </p:nvSpPr>
        <p:spPr>
          <a:xfrm>
            <a:off x="984354" y="1483776"/>
            <a:ext cx="10223292" cy="3395608"/>
          </a:xfrm>
        </p:spPr>
        <p:txBody>
          <a:bodyPr anchor="ctr"/>
          <a:lstStyle>
            <a:lvl1pPr marL="0" indent="0">
              <a:spcBef>
                <a:spcPts val="0"/>
              </a:spcBef>
              <a:buNone/>
              <a:defRPr sz="3200" b="0" i="1">
                <a:solidFill>
                  <a:schemeClr val="bg1"/>
                </a:solidFill>
                <a:latin typeface="Georgia" panose="02040502050405020303" pitchFamily="18" charset="0"/>
              </a:defRPr>
            </a:lvl1pPr>
            <a:lvl2pPr marL="457200" indent="0">
              <a:buNone/>
              <a:defRPr sz="3200" b="0" i="1">
                <a:latin typeface="Georgia" panose="02040502050405020303" pitchFamily="18" charset="0"/>
              </a:defRPr>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noProof="0" dirty="0" err="1"/>
              <a:t>Click</a:t>
            </a:r>
            <a:r>
              <a:rPr lang="fi-FI" noProof="0" dirty="0"/>
              <a:t> to </a:t>
            </a:r>
            <a:r>
              <a:rPr lang="fi-FI" noProof="0" dirty="0" err="1"/>
              <a:t>edit</a:t>
            </a:r>
            <a:r>
              <a:rPr lang="fi-FI" noProof="0" dirty="0"/>
              <a:t> Master </a:t>
            </a:r>
            <a:r>
              <a:rPr lang="fi-FI" noProof="0" dirty="0" err="1"/>
              <a:t>text</a:t>
            </a:r>
            <a:r>
              <a:rPr lang="fi-FI" noProof="0" dirty="0"/>
              <a:t> </a:t>
            </a:r>
            <a:r>
              <a:rPr lang="fi-FI" noProof="0" dirty="0" err="1"/>
              <a:t>styles</a:t>
            </a:r>
            <a:endParaRPr lang="fi-FI" noProof="0" dirty="0"/>
          </a:p>
          <a:p>
            <a:pPr lvl="1"/>
            <a:endParaRPr lang="fi-FI" noProof="0" dirty="0"/>
          </a:p>
        </p:txBody>
      </p:sp>
      <p:sp>
        <p:nvSpPr>
          <p:cNvPr id="7" name="Text Placeholder 2">
            <a:extLst>
              <a:ext uri="{FF2B5EF4-FFF2-40B4-BE49-F238E27FC236}">
                <a16:creationId xmlns:a16="http://schemas.microsoft.com/office/drawing/2014/main" id="{7646917A-06E7-C040-BBCF-18F90E5BBD04}"/>
              </a:ext>
            </a:extLst>
          </p:cNvPr>
          <p:cNvSpPr>
            <a:spLocks noGrp="1"/>
          </p:cNvSpPr>
          <p:nvPr>
            <p:ph type="body" idx="16"/>
          </p:nvPr>
        </p:nvSpPr>
        <p:spPr>
          <a:xfrm>
            <a:off x="7823114" y="5346074"/>
            <a:ext cx="3384532" cy="1009756"/>
          </a:xfrm>
        </p:spPr>
        <p:txBody>
          <a:bodyPr anchor="t"/>
          <a:lstStyle>
            <a:lvl1pPr marL="0" indent="0">
              <a:buNone/>
              <a:defRPr sz="1500" b="1" i="0">
                <a:solidFill>
                  <a:schemeClr val="bg1"/>
                </a:solidFill>
                <a:latin typeface="Georgia" panose="02040502050405020303" pitchFamily="18" charset="0"/>
                <a:cs typeface="Arial" panose="020B0604020202020204" pitchFamily="34" charset="0"/>
              </a:defRPr>
            </a:lvl1pPr>
            <a:lvl2pPr marL="457200" indent="0">
              <a:buNone/>
              <a:defRPr sz="1500" b="0" i="0">
                <a:latin typeface="Georgia" panose="02040502050405020303" pitchFamily="18" charset="0"/>
              </a:defRPr>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noProof="0"/>
              <a:t>Click to edit Master text styles</a:t>
            </a:r>
          </a:p>
          <a:p>
            <a:pPr lvl="1"/>
            <a:endParaRPr lang="fi-FI" noProof="0"/>
          </a:p>
        </p:txBody>
      </p:sp>
    </p:spTree>
    <p:extLst>
      <p:ext uri="{BB962C8B-B14F-4D97-AF65-F5344CB8AC3E}">
        <p14:creationId xmlns:p14="http://schemas.microsoft.com/office/powerpoint/2010/main" val="355650955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LAINAUS BRÄNDIKUVALLA">
    <p:bg>
      <p:bgPr>
        <a:solidFill>
          <a:schemeClr val="bg1"/>
        </a:solidFill>
        <a:effectLst/>
      </p:bgPr>
    </p:bg>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F2C869AD-BD96-C14A-AEB2-942F637BC6E2}"/>
              </a:ext>
            </a:extLst>
          </p:cNvPr>
          <p:cNvSpPr>
            <a:spLocks noGrp="1"/>
          </p:cNvSpPr>
          <p:nvPr>
            <p:ph type="pic" sz="quarter" idx="17"/>
          </p:nvPr>
        </p:nvSpPr>
        <p:spPr>
          <a:xfrm>
            <a:off x="0" y="0"/>
            <a:ext cx="12192000" cy="6858000"/>
          </a:xfrm>
        </p:spPr>
        <p:txBody>
          <a:bodyPr/>
          <a:lstStyle/>
          <a:p>
            <a:endParaRPr lang="fi-FI" noProof="0" dirty="0"/>
          </a:p>
        </p:txBody>
      </p:sp>
      <p:sp>
        <p:nvSpPr>
          <p:cNvPr id="17" name="Text Placeholder 2">
            <a:extLst>
              <a:ext uri="{FF2B5EF4-FFF2-40B4-BE49-F238E27FC236}">
                <a16:creationId xmlns:a16="http://schemas.microsoft.com/office/drawing/2014/main" id="{53ADEAE9-EC47-FB4E-AD53-1133E44F217B}"/>
              </a:ext>
            </a:extLst>
          </p:cNvPr>
          <p:cNvSpPr>
            <a:spLocks noGrp="1"/>
          </p:cNvSpPr>
          <p:nvPr>
            <p:ph type="body" idx="14"/>
          </p:nvPr>
        </p:nvSpPr>
        <p:spPr>
          <a:xfrm>
            <a:off x="984354" y="863844"/>
            <a:ext cx="10223292" cy="3395608"/>
          </a:xfrm>
        </p:spPr>
        <p:txBody>
          <a:bodyPr anchor="ctr"/>
          <a:lstStyle>
            <a:lvl1pPr marL="0" indent="0">
              <a:spcBef>
                <a:spcPts val="0"/>
              </a:spcBef>
              <a:buNone/>
              <a:defRPr sz="3200" b="0" i="1">
                <a:solidFill>
                  <a:schemeClr val="accent1"/>
                </a:solidFill>
                <a:latin typeface="Georgia" panose="02040502050405020303" pitchFamily="18" charset="0"/>
              </a:defRPr>
            </a:lvl1pPr>
            <a:lvl2pPr marL="457200" indent="0">
              <a:buNone/>
              <a:defRPr sz="3200" b="0" i="1">
                <a:latin typeface="Georgia" panose="02040502050405020303" pitchFamily="18" charset="0"/>
              </a:defRPr>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noProof="0" dirty="0" err="1"/>
              <a:t>Click</a:t>
            </a:r>
            <a:r>
              <a:rPr lang="fi-FI" noProof="0" dirty="0"/>
              <a:t> to </a:t>
            </a:r>
            <a:r>
              <a:rPr lang="fi-FI" noProof="0" dirty="0" err="1"/>
              <a:t>edit</a:t>
            </a:r>
            <a:r>
              <a:rPr lang="fi-FI" noProof="0" dirty="0"/>
              <a:t> Master </a:t>
            </a:r>
            <a:r>
              <a:rPr lang="fi-FI" noProof="0" dirty="0" err="1"/>
              <a:t>text</a:t>
            </a:r>
            <a:r>
              <a:rPr lang="fi-FI" noProof="0" dirty="0"/>
              <a:t> </a:t>
            </a:r>
            <a:r>
              <a:rPr lang="fi-FI" noProof="0" dirty="0" err="1"/>
              <a:t>styles</a:t>
            </a:r>
            <a:endParaRPr lang="fi-FI" noProof="0" dirty="0"/>
          </a:p>
          <a:p>
            <a:pPr lvl="1"/>
            <a:endParaRPr lang="fi-FI" noProof="0" dirty="0"/>
          </a:p>
        </p:txBody>
      </p:sp>
      <p:sp>
        <p:nvSpPr>
          <p:cNvPr id="7" name="Text Placeholder 2">
            <a:extLst>
              <a:ext uri="{FF2B5EF4-FFF2-40B4-BE49-F238E27FC236}">
                <a16:creationId xmlns:a16="http://schemas.microsoft.com/office/drawing/2014/main" id="{7646917A-06E7-C040-BBCF-18F90E5BBD04}"/>
              </a:ext>
            </a:extLst>
          </p:cNvPr>
          <p:cNvSpPr>
            <a:spLocks noGrp="1"/>
          </p:cNvSpPr>
          <p:nvPr>
            <p:ph type="body" idx="16"/>
          </p:nvPr>
        </p:nvSpPr>
        <p:spPr>
          <a:xfrm>
            <a:off x="7823114" y="5346074"/>
            <a:ext cx="3384532" cy="1009756"/>
          </a:xfrm>
        </p:spPr>
        <p:txBody>
          <a:bodyPr anchor="t"/>
          <a:lstStyle>
            <a:lvl1pPr marL="0" indent="0">
              <a:buNone/>
              <a:defRPr sz="1500" b="1" i="0">
                <a:solidFill>
                  <a:schemeClr val="bg1"/>
                </a:solidFill>
                <a:latin typeface="Georgia" panose="02040502050405020303" pitchFamily="18" charset="0"/>
                <a:cs typeface="Arial" panose="020B0604020202020204" pitchFamily="34" charset="0"/>
              </a:defRPr>
            </a:lvl1pPr>
            <a:lvl2pPr marL="457200" indent="0">
              <a:buNone/>
              <a:defRPr sz="1500" b="0" i="0">
                <a:latin typeface="Georgia" panose="02040502050405020303" pitchFamily="18" charset="0"/>
              </a:defRPr>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noProof="0" dirty="0" err="1"/>
              <a:t>Click</a:t>
            </a:r>
            <a:r>
              <a:rPr lang="fi-FI" noProof="0" dirty="0"/>
              <a:t> to </a:t>
            </a:r>
            <a:r>
              <a:rPr lang="fi-FI" noProof="0" dirty="0" err="1"/>
              <a:t>edit</a:t>
            </a:r>
            <a:r>
              <a:rPr lang="fi-FI" noProof="0" dirty="0"/>
              <a:t> Master </a:t>
            </a:r>
            <a:r>
              <a:rPr lang="fi-FI" noProof="0" dirty="0" err="1"/>
              <a:t>text</a:t>
            </a:r>
            <a:r>
              <a:rPr lang="fi-FI" noProof="0" dirty="0"/>
              <a:t> </a:t>
            </a:r>
            <a:r>
              <a:rPr lang="fi-FI" noProof="0" dirty="0" err="1"/>
              <a:t>styles</a:t>
            </a:r>
            <a:endParaRPr lang="fi-FI" noProof="0" dirty="0"/>
          </a:p>
          <a:p>
            <a:pPr lvl="1"/>
            <a:endParaRPr lang="fi-FI" noProof="0" dirty="0"/>
          </a:p>
        </p:txBody>
      </p:sp>
    </p:spTree>
    <p:extLst>
      <p:ext uri="{BB962C8B-B14F-4D97-AF65-F5344CB8AC3E}">
        <p14:creationId xmlns:p14="http://schemas.microsoft.com/office/powerpoint/2010/main" val="66198311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VÄLILEHTI OTSIKKO 1">
    <p:bg>
      <p:bgPr>
        <a:solidFill>
          <a:srgbClr val="BEA996"/>
        </a:solid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18E7B409-AC43-514B-A8E4-5299EA481269}"/>
              </a:ext>
            </a:extLst>
          </p:cNvPr>
          <p:cNvSpPr/>
          <p:nvPr userDrawn="1"/>
        </p:nvSpPr>
        <p:spPr>
          <a:xfrm>
            <a:off x="0" y="0"/>
            <a:ext cx="12192000"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noProof="0" dirty="0"/>
          </a:p>
        </p:txBody>
      </p:sp>
      <p:sp>
        <p:nvSpPr>
          <p:cNvPr id="2" name="Title 1">
            <a:extLst>
              <a:ext uri="{FF2B5EF4-FFF2-40B4-BE49-F238E27FC236}">
                <a16:creationId xmlns:a16="http://schemas.microsoft.com/office/drawing/2014/main" id="{904C8940-CA53-B241-B3C6-97DCD388C690}"/>
              </a:ext>
            </a:extLst>
          </p:cNvPr>
          <p:cNvSpPr>
            <a:spLocks noGrp="1"/>
          </p:cNvSpPr>
          <p:nvPr>
            <p:ph type="ctrTitle"/>
          </p:nvPr>
        </p:nvSpPr>
        <p:spPr>
          <a:xfrm>
            <a:off x="1524000" y="2088404"/>
            <a:ext cx="9144000" cy="2681191"/>
          </a:xfrm>
          <a:prstGeom prst="rect">
            <a:avLst/>
          </a:prstGeom>
        </p:spPr>
        <p:txBody>
          <a:bodyPr anchor="ctr"/>
          <a:lstStyle>
            <a:lvl1pPr algn="l">
              <a:lnSpc>
                <a:spcPct val="100000"/>
              </a:lnSpc>
              <a:defRPr sz="6600">
                <a:solidFill>
                  <a:schemeClr val="tx1"/>
                </a:solidFill>
              </a:defRPr>
            </a:lvl1pPr>
          </a:lstStyle>
          <a:p>
            <a:r>
              <a:rPr lang="fi-FI" noProof="0" dirty="0" err="1"/>
              <a:t>Click</a:t>
            </a:r>
            <a:r>
              <a:rPr lang="fi-FI" noProof="0" dirty="0"/>
              <a:t> to </a:t>
            </a:r>
            <a:r>
              <a:rPr lang="fi-FI" noProof="0" dirty="0" err="1"/>
              <a:t>edit</a:t>
            </a:r>
            <a:r>
              <a:rPr lang="fi-FI" noProof="0" dirty="0"/>
              <a:t> Master </a:t>
            </a:r>
            <a:r>
              <a:rPr lang="fi-FI" noProof="0" dirty="0" err="1"/>
              <a:t>title</a:t>
            </a:r>
            <a:r>
              <a:rPr lang="fi-FI" noProof="0" dirty="0"/>
              <a:t> </a:t>
            </a:r>
            <a:r>
              <a:rPr lang="fi-FI" noProof="0" dirty="0" err="1"/>
              <a:t>style</a:t>
            </a:r>
            <a:endParaRPr lang="fi-FI" noProof="0" dirty="0"/>
          </a:p>
        </p:txBody>
      </p:sp>
    </p:spTree>
    <p:extLst>
      <p:ext uri="{BB962C8B-B14F-4D97-AF65-F5344CB8AC3E}">
        <p14:creationId xmlns:p14="http://schemas.microsoft.com/office/powerpoint/2010/main" val="70225269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KANSI OMA KUVAVALINTA 2">
    <p:bg>
      <p:bgPr>
        <a:solidFill>
          <a:schemeClr val="bg1"/>
        </a:solidFill>
        <a:effectLst/>
      </p:bgPr>
    </p:bg>
    <p:spTree>
      <p:nvGrpSpPr>
        <p:cNvPr id="1" name=""/>
        <p:cNvGrpSpPr/>
        <p:nvPr/>
      </p:nvGrpSpPr>
      <p:grpSpPr>
        <a:xfrm>
          <a:off x="0" y="0"/>
          <a:ext cx="0" cy="0"/>
          <a:chOff x="0" y="0"/>
          <a:chExt cx="0" cy="0"/>
        </a:xfrm>
      </p:grpSpPr>
      <p:pic>
        <p:nvPicPr>
          <p:cNvPr id="16" name="Picture 15">
            <a:extLst>
              <a:ext uri="{FF2B5EF4-FFF2-40B4-BE49-F238E27FC236}">
                <a16:creationId xmlns:a16="http://schemas.microsoft.com/office/drawing/2014/main" id="{A926111C-0DA8-4AC2-9D64-685C0A6089E9}"/>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3096" y="0"/>
            <a:ext cx="12198191" cy="6858000"/>
          </a:xfrm>
          <a:prstGeom prst="rect">
            <a:avLst/>
          </a:prstGeom>
        </p:spPr>
      </p:pic>
      <p:sp>
        <p:nvSpPr>
          <p:cNvPr id="7" name="Rectangle 6">
            <a:extLst>
              <a:ext uri="{FF2B5EF4-FFF2-40B4-BE49-F238E27FC236}">
                <a16:creationId xmlns:a16="http://schemas.microsoft.com/office/drawing/2014/main" id="{485E0F3C-DB79-0649-9FDA-521305556C69}"/>
              </a:ext>
            </a:extLst>
          </p:cNvPr>
          <p:cNvSpPr/>
          <p:nvPr userDrawn="1"/>
        </p:nvSpPr>
        <p:spPr>
          <a:xfrm>
            <a:off x="10182386" y="0"/>
            <a:ext cx="2009614" cy="1023244"/>
          </a:xfrm>
          <a:prstGeom prst="rect">
            <a:avLst/>
          </a:prstGeom>
          <a:ln>
            <a:no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fi-FI" noProof="0"/>
          </a:p>
        </p:txBody>
      </p:sp>
      <p:pic>
        <p:nvPicPr>
          <p:cNvPr id="9" name="Picture 8" descr="Logo&#10;&#10;Description automatically generated with medium confidence">
            <a:extLst>
              <a:ext uri="{FF2B5EF4-FFF2-40B4-BE49-F238E27FC236}">
                <a16:creationId xmlns:a16="http://schemas.microsoft.com/office/drawing/2014/main" id="{7EB11A1A-3BEF-D744-B65C-229074E7AF19}"/>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0368079" y="194472"/>
            <a:ext cx="1638228" cy="634300"/>
          </a:xfrm>
          <a:prstGeom prst="rect">
            <a:avLst/>
          </a:prstGeom>
        </p:spPr>
      </p:pic>
      <p:sp>
        <p:nvSpPr>
          <p:cNvPr id="17" name="Title 1">
            <a:extLst>
              <a:ext uri="{FF2B5EF4-FFF2-40B4-BE49-F238E27FC236}">
                <a16:creationId xmlns:a16="http://schemas.microsoft.com/office/drawing/2014/main" id="{DC6D6EFD-CA23-ED3F-2613-7D17BDA51009}"/>
              </a:ext>
            </a:extLst>
          </p:cNvPr>
          <p:cNvSpPr>
            <a:spLocks noGrp="1"/>
          </p:cNvSpPr>
          <p:nvPr>
            <p:ph type="ctrTitle"/>
          </p:nvPr>
        </p:nvSpPr>
        <p:spPr>
          <a:xfrm>
            <a:off x="1524000" y="1023244"/>
            <a:ext cx="9144000" cy="2681191"/>
          </a:xfrm>
          <a:prstGeom prst="rect">
            <a:avLst/>
          </a:prstGeom>
        </p:spPr>
        <p:txBody>
          <a:bodyPr anchor="b"/>
          <a:lstStyle>
            <a:lvl1pPr algn="l">
              <a:defRPr sz="6600">
                <a:solidFill>
                  <a:schemeClr val="bg1"/>
                </a:solidFill>
              </a:defRPr>
            </a:lvl1pPr>
          </a:lstStyle>
          <a:p>
            <a:r>
              <a:rPr lang="fi-FI" noProof="0" dirty="0" err="1"/>
              <a:t>Click</a:t>
            </a:r>
            <a:r>
              <a:rPr lang="fi-FI" noProof="0" dirty="0"/>
              <a:t> to </a:t>
            </a:r>
            <a:r>
              <a:rPr lang="fi-FI" noProof="0" dirty="0" err="1"/>
              <a:t>edit</a:t>
            </a:r>
            <a:r>
              <a:rPr lang="fi-FI" noProof="0" dirty="0"/>
              <a:t> Master </a:t>
            </a:r>
            <a:r>
              <a:rPr lang="fi-FI" noProof="0" dirty="0" err="1"/>
              <a:t>title</a:t>
            </a:r>
            <a:r>
              <a:rPr lang="fi-FI" noProof="0" dirty="0"/>
              <a:t> </a:t>
            </a:r>
            <a:r>
              <a:rPr lang="fi-FI" noProof="0" dirty="0" err="1"/>
              <a:t>style</a:t>
            </a:r>
            <a:endParaRPr lang="fi-FI" noProof="0" dirty="0"/>
          </a:p>
        </p:txBody>
      </p:sp>
      <p:sp>
        <p:nvSpPr>
          <p:cNvPr id="18" name="Subtitle 2">
            <a:extLst>
              <a:ext uri="{FF2B5EF4-FFF2-40B4-BE49-F238E27FC236}">
                <a16:creationId xmlns:a16="http://schemas.microsoft.com/office/drawing/2014/main" id="{41D5C1B7-F23F-FCAF-9CB6-47CA1E3BE5AB}"/>
              </a:ext>
            </a:extLst>
          </p:cNvPr>
          <p:cNvSpPr>
            <a:spLocks noGrp="1"/>
          </p:cNvSpPr>
          <p:nvPr>
            <p:ph type="subTitle" idx="1"/>
          </p:nvPr>
        </p:nvSpPr>
        <p:spPr>
          <a:xfrm>
            <a:off x="1524000" y="4605382"/>
            <a:ext cx="9144000" cy="728421"/>
          </a:xfrm>
        </p:spPr>
        <p:txBody>
          <a:bodyPr/>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dirty="0" err="1"/>
              <a:t>Click</a:t>
            </a:r>
            <a:r>
              <a:rPr lang="fi-FI" dirty="0"/>
              <a:t> </a:t>
            </a:r>
            <a:r>
              <a:rPr lang="fi-FI" noProof="0" dirty="0"/>
              <a:t>to</a:t>
            </a:r>
            <a:r>
              <a:rPr lang="fi-FI" dirty="0"/>
              <a:t> </a:t>
            </a:r>
            <a:r>
              <a:rPr lang="fi-FI" dirty="0" err="1"/>
              <a:t>edit</a:t>
            </a:r>
            <a:r>
              <a:rPr lang="fi-FI" dirty="0"/>
              <a:t> Master </a:t>
            </a:r>
            <a:r>
              <a:rPr lang="fi-FI" dirty="0" err="1"/>
              <a:t>subtitle</a:t>
            </a:r>
            <a:r>
              <a:rPr lang="fi-FI" dirty="0"/>
              <a:t> </a:t>
            </a:r>
            <a:r>
              <a:rPr lang="fi-FI" dirty="0" err="1"/>
              <a:t>style</a:t>
            </a:r>
            <a:endParaRPr lang="fi-FI" dirty="0"/>
          </a:p>
          <a:p>
            <a:pPr lvl="1"/>
            <a:endParaRPr lang="fi-FI" dirty="0"/>
          </a:p>
        </p:txBody>
      </p:sp>
    </p:spTree>
    <p:extLst>
      <p:ext uri="{BB962C8B-B14F-4D97-AF65-F5344CB8AC3E}">
        <p14:creationId xmlns:p14="http://schemas.microsoft.com/office/powerpoint/2010/main" val="69877680"/>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VÄLILEHTI OTSIKKO 3">
    <p:bg>
      <p:bgPr>
        <a:solidFill>
          <a:schemeClr val="accent1"/>
        </a:solid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781AA8F9-A1F0-F148-9941-A3CB0FBABEEF}"/>
              </a:ext>
            </a:extLst>
          </p:cNvPr>
          <p:cNvSpPr/>
          <p:nvPr userDrawn="1"/>
        </p:nvSpPr>
        <p:spPr>
          <a:xfrm>
            <a:off x="0" y="0"/>
            <a:ext cx="12192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noProof="0" dirty="0"/>
          </a:p>
        </p:txBody>
      </p:sp>
      <p:sp>
        <p:nvSpPr>
          <p:cNvPr id="2" name="Title 1">
            <a:extLst>
              <a:ext uri="{FF2B5EF4-FFF2-40B4-BE49-F238E27FC236}">
                <a16:creationId xmlns:a16="http://schemas.microsoft.com/office/drawing/2014/main" id="{904C8940-CA53-B241-B3C6-97DCD388C690}"/>
              </a:ext>
            </a:extLst>
          </p:cNvPr>
          <p:cNvSpPr>
            <a:spLocks noGrp="1"/>
          </p:cNvSpPr>
          <p:nvPr>
            <p:ph type="ctrTitle"/>
          </p:nvPr>
        </p:nvSpPr>
        <p:spPr>
          <a:xfrm>
            <a:off x="1524000" y="2088404"/>
            <a:ext cx="9144000" cy="2681191"/>
          </a:xfrm>
          <a:prstGeom prst="rect">
            <a:avLst/>
          </a:prstGeom>
        </p:spPr>
        <p:txBody>
          <a:bodyPr anchor="ctr"/>
          <a:lstStyle>
            <a:lvl1pPr algn="l">
              <a:lnSpc>
                <a:spcPct val="100000"/>
              </a:lnSpc>
              <a:defRPr sz="6600">
                <a:solidFill>
                  <a:schemeClr val="bg1"/>
                </a:solidFill>
              </a:defRPr>
            </a:lvl1pPr>
          </a:lstStyle>
          <a:p>
            <a:r>
              <a:rPr lang="fi-FI" noProof="0" dirty="0" err="1"/>
              <a:t>Click</a:t>
            </a:r>
            <a:r>
              <a:rPr lang="fi-FI" noProof="0" dirty="0"/>
              <a:t> to </a:t>
            </a:r>
            <a:r>
              <a:rPr lang="fi-FI" noProof="0" dirty="0" err="1"/>
              <a:t>edit</a:t>
            </a:r>
            <a:r>
              <a:rPr lang="fi-FI" noProof="0" dirty="0"/>
              <a:t> Master </a:t>
            </a:r>
            <a:r>
              <a:rPr lang="fi-FI" noProof="0" dirty="0" err="1"/>
              <a:t>title</a:t>
            </a:r>
            <a:r>
              <a:rPr lang="fi-FI" noProof="0" dirty="0"/>
              <a:t> </a:t>
            </a:r>
            <a:r>
              <a:rPr lang="fi-FI" noProof="0" dirty="0" err="1"/>
              <a:t>style</a:t>
            </a:r>
            <a:endParaRPr lang="fi-FI" noProof="0" dirty="0"/>
          </a:p>
        </p:txBody>
      </p:sp>
    </p:spTree>
    <p:extLst>
      <p:ext uri="{BB962C8B-B14F-4D97-AF65-F5344CB8AC3E}">
        <p14:creationId xmlns:p14="http://schemas.microsoft.com/office/powerpoint/2010/main" val="338928164"/>
      </p:ext>
    </p:extLst>
  </p:cSld>
  <p:clrMapOvr>
    <a:overrideClrMapping bg1="lt1" tx1="dk1" bg2="lt2" tx2="dk2" accent1="accent1" accent2="accent2" accent3="accent3" accent4="accent4" accent5="accent5" accent6="accent6" hlink="hlink" folHlink="folHlink"/>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LISTA 1">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81090E76-AB31-4B40-9E6F-0CB05B0EAC7E}"/>
              </a:ext>
            </a:extLst>
          </p:cNvPr>
          <p:cNvSpPr/>
          <p:nvPr userDrawn="1"/>
        </p:nvSpPr>
        <p:spPr>
          <a:xfrm>
            <a:off x="0" y="0"/>
            <a:ext cx="12192000" cy="5920353"/>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noProof="0" dirty="0"/>
          </a:p>
        </p:txBody>
      </p:sp>
      <p:sp>
        <p:nvSpPr>
          <p:cNvPr id="2" name="Title 1">
            <a:extLst>
              <a:ext uri="{FF2B5EF4-FFF2-40B4-BE49-F238E27FC236}">
                <a16:creationId xmlns:a16="http://schemas.microsoft.com/office/drawing/2014/main" id="{DE6BC4B7-37CD-E244-A476-3A80A647D793}"/>
              </a:ext>
            </a:extLst>
          </p:cNvPr>
          <p:cNvSpPr>
            <a:spLocks noGrp="1"/>
          </p:cNvSpPr>
          <p:nvPr>
            <p:ph type="title"/>
          </p:nvPr>
        </p:nvSpPr>
        <p:spPr>
          <a:xfrm>
            <a:off x="838200" y="1379095"/>
            <a:ext cx="10515600" cy="575522"/>
          </a:xfrm>
          <a:prstGeom prst="rect">
            <a:avLst/>
          </a:prstGeom>
        </p:spPr>
        <p:txBody>
          <a:bodyPr/>
          <a:lstStyle>
            <a:lvl1pPr>
              <a:defRPr sz="3000">
                <a:solidFill>
                  <a:schemeClr val="bg1"/>
                </a:solidFill>
              </a:defRPr>
            </a:lvl1pPr>
          </a:lstStyle>
          <a:p>
            <a:r>
              <a:rPr lang="fi-FI" noProof="0"/>
              <a:t>Click to edit Master title style</a:t>
            </a:r>
          </a:p>
        </p:txBody>
      </p:sp>
      <p:pic>
        <p:nvPicPr>
          <p:cNvPr id="6" name="Picture 5" descr="Logo&#10;&#10;Description automatically generated with medium confidence">
            <a:extLst>
              <a:ext uri="{FF2B5EF4-FFF2-40B4-BE49-F238E27FC236}">
                <a16:creationId xmlns:a16="http://schemas.microsoft.com/office/drawing/2014/main" id="{013F86D0-C9C4-FD45-85DA-BF8212D28266}"/>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389748" y="6039200"/>
            <a:ext cx="1638228" cy="634300"/>
          </a:xfrm>
          <a:prstGeom prst="rect">
            <a:avLst/>
          </a:prstGeom>
        </p:spPr>
      </p:pic>
      <p:sp>
        <p:nvSpPr>
          <p:cNvPr id="9" name="Text Placeholder 2">
            <a:extLst>
              <a:ext uri="{FF2B5EF4-FFF2-40B4-BE49-F238E27FC236}">
                <a16:creationId xmlns:a16="http://schemas.microsoft.com/office/drawing/2014/main" id="{5771F2C8-4C72-9543-8994-0E84699E66F4}"/>
              </a:ext>
            </a:extLst>
          </p:cNvPr>
          <p:cNvSpPr>
            <a:spLocks noGrp="1"/>
          </p:cNvSpPr>
          <p:nvPr>
            <p:ph type="body" idx="11"/>
          </p:nvPr>
        </p:nvSpPr>
        <p:spPr>
          <a:xfrm>
            <a:off x="838199" y="2004918"/>
            <a:ext cx="10515599" cy="3411358"/>
          </a:xfrm>
        </p:spPr>
        <p:txBody>
          <a:bodyPr anchor="t"/>
          <a:lstStyle>
            <a:lvl1pPr marL="0" indent="0">
              <a:spcBef>
                <a:spcPts val="0"/>
              </a:spcBef>
              <a:buNone/>
              <a:defRPr sz="3000" b="1" i="0">
                <a:solidFill>
                  <a:schemeClr val="bg1"/>
                </a:solidFill>
                <a:latin typeface="Arial" panose="020B0604020202020204" pitchFamily="34" charset="0"/>
                <a:cs typeface="Arial" panose="020B0604020202020204" pitchFamily="34" charset="0"/>
              </a:defRPr>
            </a:lvl1pPr>
            <a:lvl2pPr marL="457200" indent="0">
              <a:buNone/>
              <a:defRPr sz="3000" b="1">
                <a:solidFill>
                  <a:schemeClr val="bg1"/>
                </a:solidFill>
              </a:defRPr>
            </a:lvl2pPr>
            <a:lvl3pPr marL="914400" indent="0">
              <a:buNone/>
              <a:defRPr sz="3000" b="1">
                <a:solidFill>
                  <a:schemeClr val="bg1"/>
                </a:solidFill>
              </a:defRPr>
            </a:lvl3pPr>
            <a:lvl4pPr marL="1371600" indent="0">
              <a:buNone/>
              <a:defRPr sz="3000" b="1">
                <a:solidFill>
                  <a:schemeClr val="bg1"/>
                </a:solidFill>
              </a:defRPr>
            </a:lvl4pPr>
            <a:lvl5pPr marL="1828800" indent="0">
              <a:buNone/>
              <a:defRPr sz="3000" b="1">
                <a:solidFill>
                  <a:schemeClr val="bg1"/>
                </a:solidFill>
              </a:defRPr>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noProof="0"/>
              <a:t>Click to edit Master text styles</a:t>
            </a:r>
          </a:p>
          <a:p>
            <a:pPr lvl="1"/>
            <a:r>
              <a:rPr lang="fi-FI" noProof="0"/>
              <a:t>Second level</a:t>
            </a:r>
          </a:p>
          <a:p>
            <a:pPr lvl="2"/>
            <a:r>
              <a:rPr lang="fi-FI" noProof="0"/>
              <a:t>Third level</a:t>
            </a:r>
          </a:p>
          <a:p>
            <a:pPr lvl="3"/>
            <a:r>
              <a:rPr lang="fi-FI" noProof="0"/>
              <a:t>Fourth level</a:t>
            </a:r>
          </a:p>
          <a:p>
            <a:pPr lvl="4"/>
            <a:r>
              <a:rPr lang="fi-FI" noProof="0"/>
              <a:t>Fifth level</a:t>
            </a:r>
          </a:p>
          <a:p>
            <a:pPr lvl="0"/>
            <a:endParaRPr lang="fi-FI" noProof="0"/>
          </a:p>
          <a:p>
            <a:pPr lvl="1"/>
            <a:endParaRPr lang="fi-FI" noProof="0"/>
          </a:p>
        </p:txBody>
      </p:sp>
    </p:spTree>
    <p:extLst>
      <p:ext uri="{BB962C8B-B14F-4D97-AF65-F5344CB8AC3E}">
        <p14:creationId xmlns:p14="http://schemas.microsoft.com/office/powerpoint/2010/main" val="1468596628"/>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VIITTEET">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81090E76-AB31-4B40-9E6F-0CB05B0EAC7E}"/>
              </a:ext>
            </a:extLst>
          </p:cNvPr>
          <p:cNvSpPr/>
          <p:nvPr userDrawn="1"/>
        </p:nvSpPr>
        <p:spPr>
          <a:xfrm>
            <a:off x="0" y="0"/>
            <a:ext cx="12192000" cy="592035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dirty="0"/>
          </a:p>
        </p:txBody>
      </p:sp>
      <p:sp>
        <p:nvSpPr>
          <p:cNvPr id="2" name="Title 1">
            <a:extLst>
              <a:ext uri="{FF2B5EF4-FFF2-40B4-BE49-F238E27FC236}">
                <a16:creationId xmlns:a16="http://schemas.microsoft.com/office/drawing/2014/main" id="{DE6BC4B7-37CD-E244-A476-3A80A647D793}"/>
              </a:ext>
            </a:extLst>
          </p:cNvPr>
          <p:cNvSpPr>
            <a:spLocks noGrp="1"/>
          </p:cNvSpPr>
          <p:nvPr>
            <p:ph type="title"/>
          </p:nvPr>
        </p:nvSpPr>
        <p:spPr>
          <a:xfrm>
            <a:off x="838200" y="1379095"/>
            <a:ext cx="10515600" cy="575522"/>
          </a:xfrm>
          <a:prstGeom prst="rect">
            <a:avLst/>
          </a:prstGeom>
        </p:spPr>
        <p:txBody>
          <a:bodyPr/>
          <a:lstStyle>
            <a:lvl1pPr>
              <a:defRPr sz="3000">
                <a:solidFill>
                  <a:schemeClr val="tx1"/>
                </a:solidFill>
              </a:defRPr>
            </a:lvl1pPr>
          </a:lstStyle>
          <a:p>
            <a:r>
              <a:rPr lang="fi-FI" noProof="0"/>
              <a:t>Click to edit Master title style</a:t>
            </a:r>
          </a:p>
        </p:txBody>
      </p:sp>
      <p:pic>
        <p:nvPicPr>
          <p:cNvPr id="6" name="Picture 5" descr="Logo&#10;&#10;Description automatically generated with medium confidence">
            <a:extLst>
              <a:ext uri="{FF2B5EF4-FFF2-40B4-BE49-F238E27FC236}">
                <a16:creationId xmlns:a16="http://schemas.microsoft.com/office/drawing/2014/main" id="{013F86D0-C9C4-FD45-85DA-BF8212D28266}"/>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389748" y="6039200"/>
            <a:ext cx="1638228" cy="634300"/>
          </a:xfrm>
          <a:prstGeom prst="rect">
            <a:avLst/>
          </a:prstGeom>
        </p:spPr>
      </p:pic>
      <p:sp>
        <p:nvSpPr>
          <p:cNvPr id="10" name="Text Placeholder 2">
            <a:extLst>
              <a:ext uri="{FF2B5EF4-FFF2-40B4-BE49-F238E27FC236}">
                <a16:creationId xmlns:a16="http://schemas.microsoft.com/office/drawing/2014/main" id="{139FDE1E-3511-2C4E-BFC7-4C76B43B31DA}"/>
              </a:ext>
            </a:extLst>
          </p:cNvPr>
          <p:cNvSpPr>
            <a:spLocks noGrp="1"/>
          </p:cNvSpPr>
          <p:nvPr>
            <p:ph type="body" idx="11"/>
          </p:nvPr>
        </p:nvSpPr>
        <p:spPr>
          <a:xfrm>
            <a:off x="838199" y="2004918"/>
            <a:ext cx="5130115" cy="3318690"/>
          </a:xfrm>
        </p:spPr>
        <p:txBody>
          <a:bodyPr anchor="t"/>
          <a:lstStyle>
            <a:lvl1pPr marL="0" indent="0">
              <a:spcBef>
                <a:spcPts val="0"/>
              </a:spcBef>
              <a:buNone/>
              <a:defRPr sz="1600" b="1" i="0">
                <a:solidFill>
                  <a:schemeClr val="tx1"/>
                </a:solidFill>
                <a:latin typeface="Arial" panose="020B0604020202020204" pitchFamily="34" charset="0"/>
                <a:cs typeface="Arial" panose="020B0604020202020204" pitchFamily="34" charset="0"/>
              </a:defRPr>
            </a:lvl1pPr>
            <a:lvl2pPr marL="457200" indent="0">
              <a:buNone/>
              <a:defRPr sz="1600" b="1"/>
            </a:lvl2pPr>
            <a:lvl3pPr marL="914400" indent="0">
              <a:buNone/>
              <a:defRPr sz="16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noProof="0"/>
              <a:t>Click to edit Master text styles</a:t>
            </a:r>
          </a:p>
          <a:p>
            <a:pPr lvl="1"/>
            <a:r>
              <a:rPr lang="fi-FI" noProof="0"/>
              <a:t>Second level</a:t>
            </a:r>
          </a:p>
          <a:p>
            <a:pPr lvl="2"/>
            <a:r>
              <a:rPr lang="fi-FI" noProof="0"/>
              <a:t>Third level</a:t>
            </a:r>
          </a:p>
          <a:p>
            <a:pPr lvl="3"/>
            <a:r>
              <a:rPr lang="fi-FI" noProof="0"/>
              <a:t>Fourth level</a:t>
            </a:r>
          </a:p>
          <a:p>
            <a:pPr lvl="4"/>
            <a:r>
              <a:rPr lang="fi-FI" noProof="0"/>
              <a:t>Fifth level</a:t>
            </a:r>
          </a:p>
          <a:p>
            <a:pPr lvl="0"/>
            <a:endParaRPr lang="fi-FI" noProof="0"/>
          </a:p>
          <a:p>
            <a:pPr lvl="1"/>
            <a:endParaRPr lang="fi-FI" noProof="0"/>
          </a:p>
        </p:txBody>
      </p:sp>
      <p:sp>
        <p:nvSpPr>
          <p:cNvPr id="11" name="Text Placeholder 2">
            <a:extLst>
              <a:ext uri="{FF2B5EF4-FFF2-40B4-BE49-F238E27FC236}">
                <a16:creationId xmlns:a16="http://schemas.microsoft.com/office/drawing/2014/main" id="{FB674FD2-0BD4-BF49-9017-115079CE1EAB}"/>
              </a:ext>
            </a:extLst>
          </p:cNvPr>
          <p:cNvSpPr>
            <a:spLocks noGrp="1"/>
          </p:cNvSpPr>
          <p:nvPr>
            <p:ph type="body" idx="12"/>
          </p:nvPr>
        </p:nvSpPr>
        <p:spPr>
          <a:xfrm>
            <a:off x="6225745" y="2004918"/>
            <a:ext cx="5130115" cy="3318690"/>
          </a:xfrm>
        </p:spPr>
        <p:txBody>
          <a:bodyPr anchor="t"/>
          <a:lstStyle>
            <a:lvl1pPr marL="0" indent="0">
              <a:spcBef>
                <a:spcPts val="0"/>
              </a:spcBef>
              <a:buNone/>
              <a:defRPr sz="1600" b="1" i="0">
                <a:solidFill>
                  <a:schemeClr val="tx1"/>
                </a:solidFill>
                <a:latin typeface="Arial" panose="020B0604020202020204" pitchFamily="34" charset="0"/>
                <a:cs typeface="Arial" panose="020B0604020202020204" pitchFamily="34" charset="0"/>
              </a:defRPr>
            </a:lvl1pPr>
            <a:lvl2pPr marL="457200" indent="0">
              <a:buNone/>
              <a:defRPr sz="1600" b="1"/>
            </a:lvl2pPr>
            <a:lvl3pPr marL="914400" indent="0">
              <a:buNone/>
              <a:defRPr sz="16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noProof="0"/>
              <a:t>Click to edit Master text styles</a:t>
            </a:r>
          </a:p>
          <a:p>
            <a:pPr lvl="1"/>
            <a:r>
              <a:rPr lang="fi-FI" noProof="0"/>
              <a:t>Second level</a:t>
            </a:r>
          </a:p>
          <a:p>
            <a:pPr lvl="2"/>
            <a:r>
              <a:rPr lang="fi-FI" noProof="0"/>
              <a:t>Third level</a:t>
            </a:r>
          </a:p>
          <a:p>
            <a:pPr lvl="3"/>
            <a:r>
              <a:rPr lang="fi-FI" noProof="0"/>
              <a:t>Fourth level</a:t>
            </a:r>
          </a:p>
          <a:p>
            <a:pPr lvl="4"/>
            <a:r>
              <a:rPr lang="fi-FI" noProof="0"/>
              <a:t>Fifth level</a:t>
            </a:r>
          </a:p>
          <a:p>
            <a:pPr lvl="0"/>
            <a:endParaRPr lang="fi-FI" noProof="0"/>
          </a:p>
          <a:p>
            <a:pPr lvl="1"/>
            <a:endParaRPr lang="fi-FI" noProof="0"/>
          </a:p>
        </p:txBody>
      </p:sp>
    </p:spTree>
    <p:extLst>
      <p:ext uri="{BB962C8B-B14F-4D97-AF65-F5344CB8AC3E}">
        <p14:creationId xmlns:p14="http://schemas.microsoft.com/office/powerpoint/2010/main" val="2799813250"/>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HARMAA TAUSTA">
    <p:bg>
      <p:bgPr>
        <a:solidFill>
          <a:schemeClr val="accent1"/>
        </a:solid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781AA8F9-A1F0-F148-9941-A3CB0FBABEEF}"/>
              </a:ext>
            </a:extLst>
          </p:cNvPr>
          <p:cNvSpPr/>
          <p:nvPr userDrawn="1"/>
        </p:nvSpPr>
        <p:spPr>
          <a:xfrm>
            <a:off x="0" y="0"/>
            <a:ext cx="12192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noProof="0"/>
          </a:p>
        </p:txBody>
      </p:sp>
    </p:spTree>
    <p:extLst>
      <p:ext uri="{BB962C8B-B14F-4D97-AF65-F5344CB8AC3E}">
        <p14:creationId xmlns:p14="http://schemas.microsoft.com/office/powerpoint/2010/main" val="508329391"/>
      </p:ext>
    </p:extLst>
  </p:cSld>
  <p:clrMapOvr>
    <a:overrideClrMapping bg1="lt1" tx1="dk1" bg2="lt2" tx2="dk2" accent1="accent1" accent2="accent2" accent3="accent3" accent4="accent4" accent5="accent5" accent6="accent6" hlink="hlink" folHlink="folHlink"/>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BRÄNDILOPETUS">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99DCB8AE-9890-DE43-B3F1-9FA29E70D77E}"/>
              </a:ext>
            </a:extLst>
          </p:cNvPr>
          <p:cNvSpPr/>
          <p:nvPr userDrawn="1"/>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noProof="0" dirty="0"/>
          </a:p>
        </p:txBody>
      </p:sp>
      <p:sp>
        <p:nvSpPr>
          <p:cNvPr id="17" name="Text Placeholder 2">
            <a:extLst>
              <a:ext uri="{FF2B5EF4-FFF2-40B4-BE49-F238E27FC236}">
                <a16:creationId xmlns:a16="http://schemas.microsoft.com/office/drawing/2014/main" id="{53ADEAE9-EC47-FB4E-AD53-1133E44F217B}"/>
              </a:ext>
            </a:extLst>
          </p:cNvPr>
          <p:cNvSpPr>
            <a:spLocks noGrp="1"/>
          </p:cNvSpPr>
          <p:nvPr>
            <p:ph type="body" idx="14"/>
          </p:nvPr>
        </p:nvSpPr>
        <p:spPr>
          <a:xfrm>
            <a:off x="8409482" y="1483776"/>
            <a:ext cx="3467386" cy="3395608"/>
          </a:xfrm>
        </p:spPr>
        <p:txBody>
          <a:bodyPr anchor="ctr"/>
          <a:lstStyle>
            <a:lvl1pPr marL="0" indent="0" algn="ctr">
              <a:spcBef>
                <a:spcPts val="0"/>
              </a:spcBef>
              <a:buNone/>
              <a:defRPr sz="2300" b="1" i="0">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noProof="0" dirty="0" err="1"/>
              <a:t>Click</a:t>
            </a:r>
            <a:r>
              <a:rPr lang="fi-FI" noProof="0" dirty="0"/>
              <a:t> to </a:t>
            </a:r>
            <a:r>
              <a:rPr lang="fi-FI" noProof="0" dirty="0" err="1"/>
              <a:t>edit</a:t>
            </a:r>
            <a:r>
              <a:rPr lang="fi-FI" noProof="0" dirty="0"/>
              <a:t> Master </a:t>
            </a:r>
            <a:r>
              <a:rPr lang="fi-FI" noProof="0" dirty="0" err="1"/>
              <a:t>text</a:t>
            </a:r>
            <a:r>
              <a:rPr lang="fi-FI" noProof="0" dirty="0"/>
              <a:t> </a:t>
            </a:r>
            <a:r>
              <a:rPr lang="fi-FI" noProof="0" dirty="0" err="1"/>
              <a:t>styles</a:t>
            </a:r>
            <a:endParaRPr lang="fi-FI" noProof="0" dirty="0"/>
          </a:p>
        </p:txBody>
      </p:sp>
      <p:sp>
        <p:nvSpPr>
          <p:cNvPr id="4" name="Picture Placeholder 3">
            <a:extLst>
              <a:ext uri="{FF2B5EF4-FFF2-40B4-BE49-F238E27FC236}">
                <a16:creationId xmlns:a16="http://schemas.microsoft.com/office/drawing/2014/main" id="{86E27E95-2F25-7142-A76B-83C64B1372A5}"/>
              </a:ext>
            </a:extLst>
          </p:cNvPr>
          <p:cNvSpPr>
            <a:spLocks noGrp="1"/>
          </p:cNvSpPr>
          <p:nvPr>
            <p:ph type="pic" sz="quarter" idx="15"/>
          </p:nvPr>
        </p:nvSpPr>
        <p:spPr>
          <a:xfrm>
            <a:off x="0" y="-1"/>
            <a:ext cx="4068792" cy="6858000"/>
          </a:xfrm>
        </p:spPr>
        <p:txBody>
          <a:bodyPr/>
          <a:lstStyle/>
          <a:p>
            <a:endParaRPr lang="fi-FI" noProof="0" dirty="0"/>
          </a:p>
        </p:txBody>
      </p:sp>
      <p:pic>
        <p:nvPicPr>
          <p:cNvPr id="5" name="Picture 4" descr="Logo&#10;&#10;Description automatically generated with medium confidence">
            <a:extLst>
              <a:ext uri="{FF2B5EF4-FFF2-40B4-BE49-F238E27FC236}">
                <a16:creationId xmlns:a16="http://schemas.microsoft.com/office/drawing/2014/main" id="{AB518D5C-77B1-D94E-AB1E-CA9DE01788E6}"/>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389748" y="6039200"/>
            <a:ext cx="1638228" cy="634300"/>
          </a:xfrm>
          <a:prstGeom prst="rect">
            <a:avLst/>
          </a:prstGeom>
        </p:spPr>
      </p:pic>
      <p:sp>
        <p:nvSpPr>
          <p:cNvPr id="7" name="Text Placeholder 2">
            <a:extLst>
              <a:ext uri="{FF2B5EF4-FFF2-40B4-BE49-F238E27FC236}">
                <a16:creationId xmlns:a16="http://schemas.microsoft.com/office/drawing/2014/main" id="{7646917A-06E7-C040-BBCF-18F90E5BBD04}"/>
              </a:ext>
            </a:extLst>
          </p:cNvPr>
          <p:cNvSpPr>
            <a:spLocks noGrp="1"/>
          </p:cNvSpPr>
          <p:nvPr>
            <p:ph type="body" idx="16"/>
          </p:nvPr>
        </p:nvSpPr>
        <p:spPr>
          <a:xfrm>
            <a:off x="8409481" y="5063883"/>
            <a:ext cx="3467386" cy="790817"/>
          </a:xfrm>
        </p:spPr>
        <p:txBody>
          <a:bodyPr anchor="t"/>
          <a:lstStyle>
            <a:lvl1pPr marL="0" indent="0" algn="ctr">
              <a:buNone/>
              <a:defRPr sz="1500" b="0" i="1">
                <a:latin typeface="Georgia" panose="02040502050405020303" pitchFamily="18"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noProof="0" dirty="0" err="1"/>
              <a:t>Click</a:t>
            </a:r>
            <a:r>
              <a:rPr lang="fi-FI" noProof="0" dirty="0"/>
              <a:t> to </a:t>
            </a:r>
            <a:r>
              <a:rPr lang="fi-FI" noProof="0" dirty="0" err="1"/>
              <a:t>edit</a:t>
            </a:r>
            <a:r>
              <a:rPr lang="fi-FI" noProof="0" dirty="0"/>
              <a:t> Master </a:t>
            </a:r>
            <a:r>
              <a:rPr lang="fi-FI" noProof="0" dirty="0" err="1"/>
              <a:t>text</a:t>
            </a:r>
            <a:r>
              <a:rPr lang="fi-FI" noProof="0" dirty="0"/>
              <a:t> </a:t>
            </a:r>
            <a:r>
              <a:rPr lang="fi-FI" noProof="0" dirty="0" err="1"/>
              <a:t>styles</a:t>
            </a:r>
            <a:endParaRPr lang="fi-FI" noProof="0" dirty="0"/>
          </a:p>
        </p:txBody>
      </p:sp>
      <p:sp>
        <p:nvSpPr>
          <p:cNvPr id="10" name="Picture Placeholder 3">
            <a:extLst>
              <a:ext uri="{FF2B5EF4-FFF2-40B4-BE49-F238E27FC236}">
                <a16:creationId xmlns:a16="http://schemas.microsoft.com/office/drawing/2014/main" id="{66C1485E-F86C-854C-8F4D-CB20D9A8E2EC}"/>
              </a:ext>
            </a:extLst>
          </p:cNvPr>
          <p:cNvSpPr>
            <a:spLocks noGrp="1"/>
          </p:cNvSpPr>
          <p:nvPr>
            <p:ph type="pic" sz="quarter" idx="17"/>
          </p:nvPr>
        </p:nvSpPr>
        <p:spPr>
          <a:xfrm>
            <a:off x="4092314" y="-1"/>
            <a:ext cx="4068792" cy="6858000"/>
          </a:xfrm>
        </p:spPr>
        <p:txBody>
          <a:bodyPr/>
          <a:lstStyle/>
          <a:p>
            <a:endParaRPr lang="fi-FI" noProof="0" dirty="0"/>
          </a:p>
        </p:txBody>
      </p:sp>
    </p:spTree>
    <p:extLst>
      <p:ext uri="{BB962C8B-B14F-4D97-AF65-F5344CB8AC3E}">
        <p14:creationId xmlns:p14="http://schemas.microsoft.com/office/powerpoint/2010/main" val="934169051"/>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BRÄNDILOPETUS 2">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5655B871-CB14-7146-97D4-FC529108C6E3}"/>
              </a:ext>
            </a:extLst>
          </p:cNvPr>
          <p:cNvSpPr/>
          <p:nvPr userDrawn="1"/>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noProof="0" dirty="0"/>
          </a:p>
        </p:txBody>
      </p:sp>
      <p:sp>
        <p:nvSpPr>
          <p:cNvPr id="17" name="Text Placeholder 2">
            <a:extLst>
              <a:ext uri="{FF2B5EF4-FFF2-40B4-BE49-F238E27FC236}">
                <a16:creationId xmlns:a16="http://schemas.microsoft.com/office/drawing/2014/main" id="{53ADEAE9-EC47-FB4E-AD53-1133E44F217B}"/>
              </a:ext>
            </a:extLst>
          </p:cNvPr>
          <p:cNvSpPr>
            <a:spLocks noGrp="1"/>
          </p:cNvSpPr>
          <p:nvPr>
            <p:ph type="body" idx="14"/>
          </p:nvPr>
        </p:nvSpPr>
        <p:spPr>
          <a:xfrm>
            <a:off x="779489" y="1483776"/>
            <a:ext cx="4572000" cy="3395608"/>
          </a:xfrm>
        </p:spPr>
        <p:txBody>
          <a:bodyPr anchor="ctr"/>
          <a:lstStyle>
            <a:lvl1pPr marL="0" indent="0" algn="ctr">
              <a:spcBef>
                <a:spcPts val="0"/>
              </a:spcBef>
              <a:buNone/>
              <a:defRPr sz="2300" b="1" i="0">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noProof="0" dirty="0" err="1"/>
              <a:t>Click</a:t>
            </a:r>
            <a:r>
              <a:rPr lang="fi-FI" noProof="0" dirty="0"/>
              <a:t> to </a:t>
            </a:r>
            <a:r>
              <a:rPr lang="fi-FI" noProof="0" dirty="0" err="1"/>
              <a:t>edit</a:t>
            </a:r>
            <a:r>
              <a:rPr lang="fi-FI" noProof="0" dirty="0"/>
              <a:t> Master </a:t>
            </a:r>
            <a:r>
              <a:rPr lang="fi-FI" noProof="0" dirty="0" err="1"/>
              <a:t>text</a:t>
            </a:r>
            <a:r>
              <a:rPr lang="fi-FI" noProof="0" dirty="0"/>
              <a:t> </a:t>
            </a:r>
            <a:r>
              <a:rPr lang="fi-FI" noProof="0" dirty="0" err="1"/>
              <a:t>styles</a:t>
            </a:r>
            <a:endParaRPr lang="fi-FI" noProof="0" dirty="0"/>
          </a:p>
        </p:txBody>
      </p:sp>
      <p:pic>
        <p:nvPicPr>
          <p:cNvPr id="5" name="Picture 4" descr="Logo&#10;&#10;Description automatically generated with medium confidence">
            <a:extLst>
              <a:ext uri="{FF2B5EF4-FFF2-40B4-BE49-F238E27FC236}">
                <a16:creationId xmlns:a16="http://schemas.microsoft.com/office/drawing/2014/main" id="{AB518D5C-77B1-D94E-AB1E-CA9DE01788E6}"/>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246874" y="6039200"/>
            <a:ext cx="1638228" cy="634300"/>
          </a:xfrm>
          <a:prstGeom prst="rect">
            <a:avLst/>
          </a:prstGeom>
        </p:spPr>
      </p:pic>
      <p:sp>
        <p:nvSpPr>
          <p:cNvPr id="7" name="Text Placeholder 2">
            <a:extLst>
              <a:ext uri="{FF2B5EF4-FFF2-40B4-BE49-F238E27FC236}">
                <a16:creationId xmlns:a16="http://schemas.microsoft.com/office/drawing/2014/main" id="{7646917A-06E7-C040-BBCF-18F90E5BBD04}"/>
              </a:ext>
            </a:extLst>
          </p:cNvPr>
          <p:cNvSpPr>
            <a:spLocks noGrp="1"/>
          </p:cNvSpPr>
          <p:nvPr>
            <p:ph type="body" idx="16"/>
          </p:nvPr>
        </p:nvSpPr>
        <p:spPr>
          <a:xfrm>
            <a:off x="779489" y="5063883"/>
            <a:ext cx="4572000" cy="790817"/>
          </a:xfrm>
        </p:spPr>
        <p:txBody>
          <a:bodyPr anchor="t"/>
          <a:lstStyle>
            <a:lvl1pPr marL="0" indent="0" algn="ctr">
              <a:buNone/>
              <a:defRPr sz="1500" b="0" i="1">
                <a:latin typeface="Georgia" panose="02040502050405020303" pitchFamily="18"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noProof="0" dirty="0" err="1"/>
              <a:t>Click</a:t>
            </a:r>
            <a:r>
              <a:rPr lang="fi-FI" noProof="0" dirty="0"/>
              <a:t> to </a:t>
            </a:r>
            <a:r>
              <a:rPr lang="fi-FI" noProof="0" dirty="0" err="1"/>
              <a:t>edit</a:t>
            </a:r>
            <a:r>
              <a:rPr lang="fi-FI" noProof="0" dirty="0"/>
              <a:t> Master </a:t>
            </a:r>
            <a:r>
              <a:rPr lang="fi-FI" noProof="0" dirty="0" err="1"/>
              <a:t>text</a:t>
            </a:r>
            <a:r>
              <a:rPr lang="fi-FI" noProof="0" dirty="0"/>
              <a:t> </a:t>
            </a:r>
            <a:r>
              <a:rPr lang="fi-FI" noProof="0" dirty="0" err="1"/>
              <a:t>styles</a:t>
            </a:r>
            <a:endParaRPr lang="fi-FI" noProof="0" dirty="0"/>
          </a:p>
        </p:txBody>
      </p:sp>
      <p:sp>
        <p:nvSpPr>
          <p:cNvPr id="10" name="Picture Placeholder 3">
            <a:extLst>
              <a:ext uri="{FF2B5EF4-FFF2-40B4-BE49-F238E27FC236}">
                <a16:creationId xmlns:a16="http://schemas.microsoft.com/office/drawing/2014/main" id="{66C1485E-F86C-854C-8F4D-CB20D9A8E2EC}"/>
              </a:ext>
            </a:extLst>
          </p:cNvPr>
          <p:cNvSpPr>
            <a:spLocks noGrp="1"/>
          </p:cNvSpPr>
          <p:nvPr>
            <p:ph type="pic" sz="quarter" idx="17"/>
          </p:nvPr>
        </p:nvSpPr>
        <p:spPr>
          <a:xfrm>
            <a:off x="8123208" y="-1"/>
            <a:ext cx="4068792" cy="6858000"/>
          </a:xfrm>
        </p:spPr>
        <p:txBody>
          <a:bodyPr/>
          <a:lstStyle/>
          <a:p>
            <a:endParaRPr lang="fi-FI" noProof="0" dirty="0"/>
          </a:p>
        </p:txBody>
      </p:sp>
      <p:sp>
        <p:nvSpPr>
          <p:cNvPr id="8" name="Rectangle 7">
            <a:extLst>
              <a:ext uri="{FF2B5EF4-FFF2-40B4-BE49-F238E27FC236}">
                <a16:creationId xmlns:a16="http://schemas.microsoft.com/office/drawing/2014/main" id="{3891C178-6E34-F148-940F-05E15C7B661F}"/>
              </a:ext>
            </a:extLst>
          </p:cNvPr>
          <p:cNvSpPr/>
          <p:nvPr userDrawn="1"/>
        </p:nvSpPr>
        <p:spPr>
          <a:xfrm>
            <a:off x="6094538" y="0"/>
            <a:ext cx="2028669"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noProof="0" dirty="0"/>
          </a:p>
        </p:txBody>
      </p:sp>
      <p:sp>
        <p:nvSpPr>
          <p:cNvPr id="9" name="Rectangle 8">
            <a:extLst>
              <a:ext uri="{FF2B5EF4-FFF2-40B4-BE49-F238E27FC236}">
                <a16:creationId xmlns:a16="http://schemas.microsoft.com/office/drawing/2014/main" id="{9D2F3DEC-9E8C-FE4C-B57C-8D3E6F47D213}"/>
              </a:ext>
            </a:extLst>
          </p:cNvPr>
          <p:cNvSpPr/>
          <p:nvPr userDrawn="1"/>
        </p:nvSpPr>
        <p:spPr>
          <a:xfrm>
            <a:off x="8128935" y="0"/>
            <a:ext cx="2028669" cy="6858000"/>
          </a:xfrm>
          <a:prstGeom prst="rect">
            <a:avLst/>
          </a:prstGeom>
          <a:solidFill>
            <a:schemeClr val="accent1">
              <a:alpha val="6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noProof="0" dirty="0"/>
          </a:p>
        </p:txBody>
      </p:sp>
    </p:spTree>
    <p:extLst>
      <p:ext uri="{BB962C8B-B14F-4D97-AF65-F5344CB8AC3E}">
        <p14:creationId xmlns:p14="http://schemas.microsoft.com/office/powerpoint/2010/main" val="80458783"/>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TAKAKANSI">
    <p:bg>
      <p:bgPr>
        <a:solidFill>
          <a:schemeClr val="accent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4D76D147-9687-9344-8C8D-BD2F36364574}"/>
              </a:ext>
            </a:extLst>
          </p:cNvPr>
          <p:cNvSpPr/>
          <p:nvPr userDrawn="1"/>
        </p:nvSpPr>
        <p:spPr>
          <a:xfrm>
            <a:off x="0" y="0"/>
            <a:ext cx="12192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noProof="0" dirty="0"/>
          </a:p>
        </p:txBody>
      </p:sp>
      <p:sp>
        <p:nvSpPr>
          <p:cNvPr id="7" name="Rectangle 6">
            <a:extLst>
              <a:ext uri="{FF2B5EF4-FFF2-40B4-BE49-F238E27FC236}">
                <a16:creationId xmlns:a16="http://schemas.microsoft.com/office/drawing/2014/main" id="{485E0F3C-DB79-0649-9FDA-521305556C69}"/>
              </a:ext>
            </a:extLst>
          </p:cNvPr>
          <p:cNvSpPr/>
          <p:nvPr userDrawn="1"/>
        </p:nvSpPr>
        <p:spPr>
          <a:xfrm>
            <a:off x="10182386" y="0"/>
            <a:ext cx="2009614" cy="1023244"/>
          </a:xfrm>
          <a:prstGeom prst="rect">
            <a:avLst/>
          </a:prstGeom>
          <a:ln>
            <a:no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fi-FI" noProof="0" dirty="0"/>
          </a:p>
        </p:txBody>
      </p:sp>
      <p:pic>
        <p:nvPicPr>
          <p:cNvPr id="9" name="Picture 8" descr="Logo&#10;&#10;Description automatically generated with medium confidence">
            <a:extLst>
              <a:ext uri="{FF2B5EF4-FFF2-40B4-BE49-F238E27FC236}">
                <a16:creationId xmlns:a16="http://schemas.microsoft.com/office/drawing/2014/main" id="{7EB11A1A-3BEF-D744-B65C-229074E7AF19}"/>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368079" y="194472"/>
            <a:ext cx="1638228" cy="634300"/>
          </a:xfrm>
          <a:prstGeom prst="rect">
            <a:avLst/>
          </a:prstGeom>
        </p:spPr>
      </p:pic>
      <p:sp>
        <p:nvSpPr>
          <p:cNvPr id="10" name="Text Placeholder 2">
            <a:extLst>
              <a:ext uri="{FF2B5EF4-FFF2-40B4-BE49-F238E27FC236}">
                <a16:creationId xmlns:a16="http://schemas.microsoft.com/office/drawing/2014/main" id="{02B85F9E-919D-2A4C-BFCD-A5FBB3C69DD3}"/>
              </a:ext>
            </a:extLst>
          </p:cNvPr>
          <p:cNvSpPr>
            <a:spLocks noGrp="1"/>
          </p:cNvSpPr>
          <p:nvPr>
            <p:ph type="body" idx="16"/>
          </p:nvPr>
        </p:nvSpPr>
        <p:spPr>
          <a:xfrm>
            <a:off x="3326065" y="5346074"/>
            <a:ext cx="2175325" cy="1009756"/>
          </a:xfrm>
        </p:spPr>
        <p:txBody>
          <a:bodyPr anchor="t"/>
          <a:lstStyle>
            <a:lvl1pPr marL="0" indent="0">
              <a:buNone/>
              <a:defRPr sz="1500" b="1" i="0">
                <a:solidFill>
                  <a:schemeClr val="bg1"/>
                </a:solidFill>
                <a:latin typeface="Georgia" panose="02040502050405020303" pitchFamily="18"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noProof="0" dirty="0" err="1"/>
              <a:t>Click</a:t>
            </a:r>
            <a:r>
              <a:rPr lang="fi-FI" noProof="0" dirty="0"/>
              <a:t> to </a:t>
            </a:r>
            <a:r>
              <a:rPr lang="fi-FI" noProof="0" dirty="0" err="1"/>
              <a:t>edit</a:t>
            </a:r>
            <a:r>
              <a:rPr lang="fi-FI" noProof="0" dirty="0"/>
              <a:t> Master </a:t>
            </a:r>
            <a:r>
              <a:rPr lang="fi-FI" noProof="0" dirty="0" err="1"/>
              <a:t>text</a:t>
            </a:r>
            <a:r>
              <a:rPr lang="fi-FI" noProof="0" dirty="0"/>
              <a:t> </a:t>
            </a:r>
            <a:r>
              <a:rPr lang="fi-FI" noProof="0" dirty="0" err="1"/>
              <a:t>styles</a:t>
            </a:r>
            <a:endParaRPr lang="fi-FI" noProof="0" dirty="0"/>
          </a:p>
        </p:txBody>
      </p:sp>
      <p:sp>
        <p:nvSpPr>
          <p:cNvPr id="11" name="Text Placeholder 2">
            <a:extLst>
              <a:ext uri="{FF2B5EF4-FFF2-40B4-BE49-F238E27FC236}">
                <a16:creationId xmlns:a16="http://schemas.microsoft.com/office/drawing/2014/main" id="{144D3AE2-5E57-E440-BDFF-C77D11465E32}"/>
              </a:ext>
            </a:extLst>
          </p:cNvPr>
          <p:cNvSpPr>
            <a:spLocks noGrp="1"/>
          </p:cNvSpPr>
          <p:nvPr>
            <p:ph type="body" idx="17"/>
          </p:nvPr>
        </p:nvSpPr>
        <p:spPr>
          <a:xfrm>
            <a:off x="6279127" y="5346074"/>
            <a:ext cx="2175325" cy="1009756"/>
          </a:xfrm>
        </p:spPr>
        <p:txBody>
          <a:bodyPr anchor="t"/>
          <a:lstStyle>
            <a:lvl1pPr marL="0" indent="0">
              <a:buNone/>
              <a:defRPr sz="1500" b="1" i="0">
                <a:solidFill>
                  <a:schemeClr val="bg1"/>
                </a:solidFill>
                <a:latin typeface="Georgia" panose="02040502050405020303" pitchFamily="18"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noProof="0" dirty="0" err="1"/>
              <a:t>Click</a:t>
            </a:r>
            <a:r>
              <a:rPr lang="fi-FI" noProof="0" dirty="0"/>
              <a:t> to </a:t>
            </a:r>
            <a:r>
              <a:rPr lang="fi-FI" noProof="0" dirty="0" err="1"/>
              <a:t>edit</a:t>
            </a:r>
            <a:r>
              <a:rPr lang="fi-FI" noProof="0" dirty="0"/>
              <a:t> Master </a:t>
            </a:r>
            <a:r>
              <a:rPr lang="fi-FI" noProof="0" dirty="0" err="1"/>
              <a:t>text</a:t>
            </a:r>
            <a:r>
              <a:rPr lang="fi-FI" noProof="0" dirty="0"/>
              <a:t> </a:t>
            </a:r>
            <a:r>
              <a:rPr lang="fi-FI" noProof="0" dirty="0" err="1"/>
              <a:t>styles</a:t>
            </a:r>
            <a:endParaRPr lang="fi-FI" noProof="0" dirty="0"/>
          </a:p>
        </p:txBody>
      </p:sp>
      <p:sp>
        <p:nvSpPr>
          <p:cNvPr id="12" name="Text Placeholder 2">
            <a:extLst>
              <a:ext uri="{FF2B5EF4-FFF2-40B4-BE49-F238E27FC236}">
                <a16:creationId xmlns:a16="http://schemas.microsoft.com/office/drawing/2014/main" id="{E177CB89-4E83-6D49-8E76-46F59C95AD76}"/>
              </a:ext>
            </a:extLst>
          </p:cNvPr>
          <p:cNvSpPr>
            <a:spLocks noGrp="1"/>
          </p:cNvSpPr>
          <p:nvPr>
            <p:ph type="body" idx="18"/>
          </p:nvPr>
        </p:nvSpPr>
        <p:spPr>
          <a:xfrm>
            <a:off x="9232189" y="5346074"/>
            <a:ext cx="2175325" cy="1009756"/>
          </a:xfrm>
        </p:spPr>
        <p:txBody>
          <a:bodyPr anchor="t"/>
          <a:lstStyle>
            <a:lvl1pPr marL="0" indent="0">
              <a:buNone/>
              <a:defRPr sz="1500" b="1" i="0">
                <a:solidFill>
                  <a:schemeClr val="bg1"/>
                </a:solidFill>
                <a:latin typeface="Georgia" panose="02040502050405020303" pitchFamily="18"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noProof="0" dirty="0" err="1"/>
              <a:t>Click</a:t>
            </a:r>
            <a:r>
              <a:rPr lang="fi-FI" noProof="0" dirty="0"/>
              <a:t> to </a:t>
            </a:r>
            <a:r>
              <a:rPr lang="fi-FI" noProof="0" dirty="0" err="1"/>
              <a:t>edit</a:t>
            </a:r>
            <a:r>
              <a:rPr lang="fi-FI" noProof="0" dirty="0"/>
              <a:t> Master </a:t>
            </a:r>
            <a:r>
              <a:rPr lang="fi-FI" noProof="0" dirty="0" err="1"/>
              <a:t>text</a:t>
            </a:r>
            <a:r>
              <a:rPr lang="fi-FI" noProof="0" dirty="0"/>
              <a:t> </a:t>
            </a:r>
            <a:r>
              <a:rPr lang="fi-FI" noProof="0" dirty="0" err="1"/>
              <a:t>styles</a:t>
            </a:r>
            <a:endParaRPr lang="fi-FI" noProof="0" dirty="0"/>
          </a:p>
        </p:txBody>
      </p:sp>
    </p:spTree>
    <p:extLst>
      <p:ext uri="{BB962C8B-B14F-4D97-AF65-F5344CB8AC3E}">
        <p14:creationId xmlns:p14="http://schemas.microsoft.com/office/powerpoint/2010/main" val="4085743543"/>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TYHJÄ">
    <p:spTree>
      <p:nvGrpSpPr>
        <p:cNvPr id="1" name=""/>
        <p:cNvGrpSpPr/>
        <p:nvPr/>
      </p:nvGrpSpPr>
      <p:grpSpPr>
        <a:xfrm>
          <a:off x="0" y="0"/>
          <a:ext cx="0" cy="0"/>
          <a:chOff x="0" y="0"/>
          <a:chExt cx="0" cy="0"/>
        </a:xfrm>
      </p:grpSpPr>
    </p:spTree>
    <p:extLst>
      <p:ext uri="{BB962C8B-B14F-4D97-AF65-F5344CB8AC3E}">
        <p14:creationId xmlns:p14="http://schemas.microsoft.com/office/powerpoint/2010/main" val="2295389726"/>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Obj">
  <p:cSld name="Kaksi sisältökohdetta">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a:t>Muokkaa perustyyl. napsautt.</a:t>
            </a:r>
          </a:p>
        </p:txBody>
      </p:sp>
      <p:sp>
        <p:nvSpPr>
          <p:cNvPr id="3" name="Sisällön paikkamerkki 2"/>
          <p:cNvSpPr>
            <a:spLocks noGrp="1"/>
          </p:cNvSpPr>
          <p:nvPr>
            <p:ph sz="half" idx="1"/>
          </p:nvPr>
        </p:nvSpPr>
        <p:spPr>
          <a:xfrm>
            <a:off x="581004" y="1729259"/>
            <a:ext cx="5431738" cy="4308027"/>
          </a:xfrm>
        </p:spPr>
        <p:txBody>
          <a:bodyPr/>
          <a:lstStyle>
            <a:lvl1pPr>
              <a:defRPr sz="2540"/>
            </a:lvl1pPr>
            <a:lvl2pPr>
              <a:defRPr sz="2177"/>
            </a:lvl2pPr>
            <a:lvl3pPr>
              <a:defRPr sz="1814"/>
            </a:lvl3pPr>
            <a:lvl4pPr>
              <a:defRPr sz="1633"/>
            </a:lvl4pPr>
            <a:lvl5pPr>
              <a:defRPr sz="1633"/>
            </a:lvl5pPr>
            <a:lvl6pPr>
              <a:defRPr sz="1633"/>
            </a:lvl6pPr>
            <a:lvl7pPr>
              <a:defRPr sz="1633"/>
            </a:lvl7pPr>
            <a:lvl8pPr>
              <a:defRPr sz="1633"/>
            </a:lvl8pPr>
            <a:lvl9pPr>
              <a:defRPr sz="1633"/>
            </a:lvl9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Sisällön paikkamerkki 3"/>
          <p:cNvSpPr>
            <a:spLocks noGrp="1"/>
          </p:cNvSpPr>
          <p:nvPr>
            <p:ph sz="half" idx="2"/>
          </p:nvPr>
        </p:nvSpPr>
        <p:spPr>
          <a:xfrm>
            <a:off x="6186499" y="1729259"/>
            <a:ext cx="5431739" cy="4308027"/>
          </a:xfrm>
        </p:spPr>
        <p:txBody>
          <a:bodyPr/>
          <a:lstStyle>
            <a:lvl1pPr>
              <a:defRPr sz="2540"/>
            </a:lvl1pPr>
            <a:lvl2pPr>
              <a:defRPr sz="2177"/>
            </a:lvl2pPr>
            <a:lvl3pPr>
              <a:defRPr sz="1814"/>
            </a:lvl3pPr>
            <a:lvl4pPr>
              <a:defRPr sz="1633"/>
            </a:lvl4pPr>
            <a:lvl5pPr>
              <a:defRPr sz="1633"/>
            </a:lvl5pPr>
            <a:lvl6pPr>
              <a:defRPr sz="1633"/>
            </a:lvl6pPr>
            <a:lvl7pPr>
              <a:defRPr sz="1633"/>
            </a:lvl7pPr>
            <a:lvl8pPr>
              <a:defRPr sz="1633"/>
            </a:lvl8pPr>
            <a:lvl9pPr>
              <a:defRPr sz="1633"/>
            </a:lvl9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5" name="Rectangle 4">
            <a:extLst>
              <a:ext uri="{FF2B5EF4-FFF2-40B4-BE49-F238E27FC236}">
                <a16:creationId xmlns:a16="http://schemas.microsoft.com/office/drawing/2014/main" id="{BE5A88A2-EEA4-4B0C-B1CE-A3EEF577FB00}"/>
              </a:ext>
            </a:extLst>
          </p:cNvPr>
          <p:cNvSpPr>
            <a:spLocks noGrp="1" noChangeArrowheads="1"/>
          </p:cNvSpPr>
          <p:nvPr>
            <p:ph type="dt" sz="half" idx="10"/>
          </p:nvPr>
        </p:nvSpPr>
        <p:spPr>
          <a:ln/>
        </p:spPr>
        <p:txBody>
          <a:bodyPr/>
          <a:lstStyle>
            <a:lvl1pPr>
              <a:defRPr/>
            </a:lvl1pPr>
          </a:lstStyle>
          <a:p>
            <a:pPr>
              <a:defRPr/>
            </a:pPr>
            <a:endParaRPr lang="fi-FI"/>
          </a:p>
        </p:txBody>
      </p:sp>
    </p:spTree>
    <p:extLst>
      <p:ext uri="{BB962C8B-B14F-4D97-AF65-F5344CB8AC3E}">
        <p14:creationId xmlns:p14="http://schemas.microsoft.com/office/powerpoint/2010/main" val="2609492260"/>
      </p:ext>
    </p:extLst>
  </p:cSld>
  <p:clrMapOvr>
    <a:masterClrMapping/>
  </p:clrMapOvr>
  <p:transition>
    <p:cover dir="r"/>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type="twoTxTwoObj">
  <p:cSld name="Vertailu">
    <p:spTree>
      <p:nvGrpSpPr>
        <p:cNvPr id="1" name=""/>
        <p:cNvGrpSpPr/>
        <p:nvPr/>
      </p:nvGrpSpPr>
      <p:grpSpPr>
        <a:xfrm>
          <a:off x="0" y="0"/>
          <a:ext cx="0" cy="0"/>
          <a:chOff x="0" y="0"/>
          <a:chExt cx="0" cy="0"/>
        </a:xfrm>
      </p:grpSpPr>
      <p:sp>
        <p:nvSpPr>
          <p:cNvPr id="2" name="Otsikko 1"/>
          <p:cNvSpPr>
            <a:spLocks noGrp="1"/>
          </p:cNvSpPr>
          <p:nvPr>
            <p:ph type="title"/>
          </p:nvPr>
        </p:nvSpPr>
        <p:spPr>
          <a:xfrm>
            <a:off x="609963" y="275012"/>
            <a:ext cx="10972076" cy="1143240"/>
          </a:xfrm>
        </p:spPr>
        <p:txBody>
          <a:bodyPr/>
          <a:lstStyle>
            <a:lvl1pPr>
              <a:defRPr/>
            </a:lvl1pPr>
          </a:lstStyle>
          <a:p>
            <a:r>
              <a:rPr lang="fi-FI"/>
              <a:t>Muokkaa perustyyl. napsautt.</a:t>
            </a:r>
          </a:p>
        </p:txBody>
      </p:sp>
      <p:sp>
        <p:nvSpPr>
          <p:cNvPr id="3" name="Tekstin paikkamerkki 2"/>
          <p:cNvSpPr>
            <a:spLocks noGrp="1"/>
          </p:cNvSpPr>
          <p:nvPr>
            <p:ph type="body" idx="1"/>
          </p:nvPr>
        </p:nvSpPr>
        <p:spPr>
          <a:xfrm>
            <a:off x="609963" y="1534879"/>
            <a:ext cx="5386489" cy="639293"/>
          </a:xfrm>
        </p:spPr>
        <p:txBody>
          <a:bodyPr anchor="b"/>
          <a:lstStyle>
            <a:lvl1pPr marL="0" indent="0">
              <a:buNone/>
              <a:defRPr sz="2177" b="1"/>
            </a:lvl1pPr>
            <a:lvl2pPr marL="414680" indent="0">
              <a:buNone/>
              <a:defRPr sz="1814" b="1"/>
            </a:lvl2pPr>
            <a:lvl3pPr marL="829361" indent="0">
              <a:buNone/>
              <a:defRPr sz="1633" b="1"/>
            </a:lvl3pPr>
            <a:lvl4pPr marL="1244041" indent="0">
              <a:buNone/>
              <a:defRPr sz="1451" b="1"/>
            </a:lvl4pPr>
            <a:lvl5pPr marL="1658722" indent="0">
              <a:buNone/>
              <a:defRPr sz="1451" b="1"/>
            </a:lvl5pPr>
            <a:lvl6pPr marL="2073402" indent="0">
              <a:buNone/>
              <a:defRPr sz="1451" b="1"/>
            </a:lvl6pPr>
            <a:lvl7pPr marL="2488082" indent="0">
              <a:buNone/>
              <a:defRPr sz="1451" b="1"/>
            </a:lvl7pPr>
            <a:lvl8pPr marL="2902763" indent="0">
              <a:buNone/>
              <a:defRPr sz="1451" b="1"/>
            </a:lvl8pPr>
            <a:lvl9pPr marL="3317443" indent="0">
              <a:buNone/>
              <a:defRPr sz="1451" b="1"/>
            </a:lvl9pPr>
          </a:lstStyle>
          <a:p>
            <a:pPr lvl="0"/>
            <a:r>
              <a:rPr lang="fi-FI"/>
              <a:t>Muokkaa tekstin perustyylejä napsauttamalla</a:t>
            </a:r>
          </a:p>
        </p:txBody>
      </p:sp>
      <p:sp>
        <p:nvSpPr>
          <p:cNvPr id="4" name="Sisällön paikkamerkki 3"/>
          <p:cNvSpPr>
            <a:spLocks noGrp="1"/>
          </p:cNvSpPr>
          <p:nvPr>
            <p:ph sz="half" idx="2"/>
          </p:nvPr>
        </p:nvSpPr>
        <p:spPr>
          <a:xfrm>
            <a:off x="609963" y="2174172"/>
            <a:ext cx="5386489" cy="3952385"/>
          </a:xfrm>
        </p:spPr>
        <p:txBody>
          <a:bodyPr/>
          <a:lstStyle>
            <a:lvl1pPr>
              <a:defRPr sz="2177"/>
            </a:lvl1pPr>
            <a:lvl2pPr>
              <a:defRPr sz="1814"/>
            </a:lvl2pPr>
            <a:lvl3pPr>
              <a:defRPr sz="1633"/>
            </a:lvl3pPr>
            <a:lvl4pPr>
              <a:defRPr sz="1451"/>
            </a:lvl4pPr>
            <a:lvl5pPr>
              <a:defRPr sz="1451"/>
            </a:lvl5pPr>
            <a:lvl6pPr>
              <a:defRPr sz="1451"/>
            </a:lvl6pPr>
            <a:lvl7pPr>
              <a:defRPr sz="1451"/>
            </a:lvl7pPr>
            <a:lvl8pPr>
              <a:defRPr sz="1451"/>
            </a:lvl8pPr>
            <a:lvl9pPr>
              <a:defRPr sz="1451"/>
            </a:lvl9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5" name="Tekstin paikkamerkki 4"/>
          <p:cNvSpPr>
            <a:spLocks noGrp="1"/>
          </p:cNvSpPr>
          <p:nvPr>
            <p:ph type="body" sz="quarter" idx="3"/>
          </p:nvPr>
        </p:nvSpPr>
        <p:spPr>
          <a:xfrm>
            <a:off x="6193739" y="1534879"/>
            <a:ext cx="5388300" cy="639293"/>
          </a:xfrm>
        </p:spPr>
        <p:txBody>
          <a:bodyPr anchor="b"/>
          <a:lstStyle>
            <a:lvl1pPr marL="0" indent="0">
              <a:buNone/>
              <a:defRPr sz="2177" b="1"/>
            </a:lvl1pPr>
            <a:lvl2pPr marL="414680" indent="0">
              <a:buNone/>
              <a:defRPr sz="1814" b="1"/>
            </a:lvl2pPr>
            <a:lvl3pPr marL="829361" indent="0">
              <a:buNone/>
              <a:defRPr sz="1633" b="1"/>
            </a:lvl3pPr>
            <a:lvl4pPr marL="1244041" indent="0">
              <a:buNone/>
              <a:defRPr sz="1451" b="1"/>
            </a:lvl4pPr>
            <a:lvl5pPr marL="1658722" indent="0">
              <a:buNone/>
              <a:defRPr sz="1451" b="1"/>
            </a:lvl5pPr>
            <a:lvl6pPr marL="2073402" indent="0">
              <a:buNone/>
              <a:defRPr sz="1451" b="1"/>
            </a:lvl6pPr>
            <a:lvl7pPr marL="2488082" indent="0">
              <a:buNone/>
              <a:defRPr sz="1451" b="1"/>
            </a:lvl7pPr>
            <a:lvl8pPr marL="2902763" indent="0">
              <a:buNone/>
              <a:defRPr sz="1451" b="1"/>
            </a:lvl8pPr>
            <a:lvl9pPr marL="3317443" indent="0">
              <a:buNone/>
              <a:defRPr sz="1451" b="1"/>
            </a:lvl9pPr>
          </a:lstStyle>
          <a:p>
            <a:pPr lvl="0"/>
            <a:r>
              <a:rPr lang="fi-FI"/>
              <a:t>Muokkaa tekstin perustyylejä napsauttamalla</a:t>
            </a:r>
          </a:p>
        </p:txBody>
      </p:sp>
      <p:sp>
        <p:nvSpPr>
          <p:cNvPr id="6" name="Sisällön paikkamerkki 5"/>
          <p:cNvSpPr>
            <a:spLocks noGrp="1"/>
          </p:cNvSpPr>
          <p:nvPr>
            <p:ph sz="quarter" idx="4"/>
          </p:nvPr>
        </p:nvSpPr>
        <p:spPr>
          <a:xfrm>
            <a:off x="6193739" y="2174172"/>
            <a:ext cx="5388300" cy="3952385"/>
          </a:xfrm>
        </p:spPr>
        <p:txBody>
          <a:bodyPr/>
          <a:lstStyle>
            <a:lvl1pPr>
              <a:defRPr sz="2177"/>
            </a:lvl1pPr>
            <a:lvl2pPr>
              <a:defRPr sz="1814"/>
            </a:lvl2pPr>
            <a:lvl3pPr>
              <a:defRPr sz="1633"/>
            </a:lvl3pPr>
            <a:lvl4pPr>
              <a:defRPr sz="1451"/>
            </a:lvl4pPr>
            <a:lvl5pPr>
              <a:defRPr sz="1451"/>
            </a:lvl5pPr>
            <a:lvl6pPr>
              <a:defRPr sz="1451"/>
            </a:lvl6pPr>
            <a:lvl7pPr>
              <a:defRPr sz="1451"/>
            </a:lvl7pPr>
            <a:lvl8pPr>
              <a:defRPr sz="1451"/>
            </a:lvl8pPr>
            <a:lvl9pPr>
              <a:defRPr sz="1451"/>
            </a:lvl9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7" name="Rectangle 4">
            <a:extLst>
              <a:ext uri="{FF2B5EF4-FFF2-40B4-BE49-F238E27FC236}">
                <a16:creationId xmlns:a16="http://schemas.microsoft.com/office/drawing/2014/main" id="{36DE4A51-FDAC-45A4-A45B-4B5BC9CE6AAF}"/>
              </a:ext>
            </a:extLst>
          </p:cNvPr>
          <p:cNvSpPr>
            <a:spLocks noGrp="1" noChangeArrowheads="1"/>
          </p:cNvSpPr>
          <p:nvPr>
            <p:ph type="dt" sz="half" idx="10"/>
          </p:nvPr>
        </p:nvSpPr>
        <p:spPr>
          <a:ln/>
        </p:spPr>
        <p:txBody>
          <a:bodyPr/>
          <a:lstStyle>
            <a:lvl1pPr>
              <a:defRPr/>
            </a:lvl1pPr>
          </a:lstStyle>
          <a:p>
            <a:pPr>
              <a:defRPr/>
            </a:pPr>
            <a:endParaRPr lang="fi-FI"/>
          </a:p>
        </p:txBody>
      </p:sp>
    </p:spTree>
    <p:extLst>
      <p:ext uri="{BB962C8B-B14F-4D97-AF65-F5344CB8AC3E}">
        <p14:creationId xmlns:p14="http://schemas.microsoft.com/office/powerpoint/2010/main" val="771819601"/>
      </p:ext>
    </p:extLst>
  </p:cSld>
  <p:clrMapOvr>
    <a:masterClrMapping/>
  </p:clrMapOvr>
  <p:transition>
    <p:cover dir="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KANSI OMA KUVAVALINTA 3">
    <p:bg>
      <p:bgPr>
        <a:solidFill>
          <a:schemeClr val="bg1"/>
        </a:solidFill>
        <a:effectLst/>
      </p:bgPr>
    </p:bg>
    <p:spTree>
      <p:nvGrpSpPr>
        <p:cNvPr id="1" name=""/>
        <p:cNvGrpSpPr/>
        <p:nvPr/>
      </p:nvGrpSpPr>
      <p:grpSpPr>
        <a:xfrm>
          <a:off x="0" y="0"/>
          <a:ext cx="0" cy="0"/>
          <a:chOff x="0" y="0"/>
          <a:chExt cx="0" cy="0"/>
        </a:xfrm>
      </p:grpSpPr>
      <p:pic>
        <p:nvPicPr>
          <p:cNvPr id="16" name="Picture 15">
            <a:extLst>
              <a:ext uri="{FF2B5EF4-FFF2-40B4-BE49-F238E27FC236}">
                <a16:creationId xmlns:a16="http://schemas.microsoft.com/office/drawing/2014/main" id="{A926111C-0DA8-4AC2-9D64-685C0A6089E9}"/>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l="-51"/>
          <a:stretch/>
        </p:blipFill>
        <p:spPr>
          <a:xfrm>
            <a:off x="-6191" y="0"/>
            <a:ext cx="12198191" cy="6858000"/>
          </a:xfrm>
          <a:prstGeom prst="rect">
            <a:avLst/>
          </a:prstGeom>
        </p:spPr>
      </p:pic>
      <p:sp>
        <p:nvSpPr>
          <p:cNvPr id="7" name="Rectangle 6">
            <a:extLst>
              <a:ext uri="{FF2B5EF4-FFF2-40B4-BE49-F238E27FC236}">
                <a16:creationId xmlns:a16="http://schemas.microsoft.com/office/drawing/2014/main" id="{485E0F3C-DB79-0649-9FDA-521305556C69}"/>
              </a:ext>
            </a:extLst>
          </p:cNvPr>
          <p:cNvSpPr/>
          <p:nvPr userDrawn="1"/>
        </p:nvSpPr>
        <p:spPr>
          <a:xfrm>
            <a:off x="10182386" y="0"/>
            <a:ext cx="2009614" cy="1023244"/>
          </a:xfrm>
          <a:prstGeom prst="rect">
            <a:avLst/>
          </a:prstGeom>
          <a:ln>
            <a:no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fi-FI" noProof="0"/>
          </a:p>
        </p:txBody>
      </p:sp>
      <p:pic>
        <p:nvPicPr>
          <p:cNvPr id="9" name="Picture 8" descr="Logo&#10;&#10;Description automatically generated with medium confidence">
            <a:extLst>
              <a:ext uri="{FF2B5EF4-FFF2-40B4-BE49-F238E27FC236}">
                <a16:creationId xmlns:a16="http://schemas.microsoft.com/office/drawing/2014/main" id="{7EB11A1A-3BEF-D744-B65C-229074E7AF19}"/>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0368079" y="194472"/>
            <a:ext cx="1638228" cy="634300"/>
          </a:xfrm>
          <a:prstGeom prst="rect">
            <a:avLst/>
          </a:prstGeom>
        </p:spPr>
      </p:pic>
      <p:sp>
        <p:nvSpPr>
          <p:cNvPr id="17" name="Title 1">
            <a:extLst>
              <a:ext uri="{FF2B5EF4-FFF2-40B4-BE49-F238E27FC236}">
                <a16:creationId xmlns:a16="http://schemas.microsoft.com/office/drawing/2014/main" id="{DC6D6EFD-CA23-ED3F-2613-7D17BDA51009}"/>
              </a:ext>
            </a:extLst>
          </p:cNvPr>
          <p:cNvSpPr>
            <a:spLocks noGrp="1"/>
          </p:cNvSpPr>
          <p:nvPr>
            <p:ph type="ctrTitle"/>
          </p:nvPr>
        </p:nvSpPr>
        <p:spPr>
          <a:xfrm>
            <a:off x="1524000" y="1023244"/>
            <a:ext cx="9144000" cy="2681191"/>
          </a:xfrm>
          <a:prstGeom prst="rect">
            <a:avLst/>
          </a:prstGeom>
        </p:spPr>
        <p:txBody>
          <a:bodyPr anchor="b"/>
          <a:lstStyle>
            <a:lvl1pPr algn="l">
              <a:defRPr sz="6600">
                <a:solidFill>
                  <a:schemeClr val="bg1"/>
                </a:solidFill>
              </a:defRPr>
            </a:lvl1pPr>
          </a:lstStyle>
          <a:p>
            <a:r>
              <a:rPr lang="fi-FI" noProof="0" dirty="0" err="1"/>
              <a:t>Click</a:t>
            </a:r>
            <a:r>
              <a:rPr lang="fi-FI" noProof="0" dirty="0"/>
              <a:t> to </a:t>
            </a:r>
            <a:r>
              <a:rPr lang="fi-FI" noProof="0" dirty="0" err="1"/>
              <a:t>edit</a:t>
            </a:r>
            <a:r>
              <a:rPr lang="fi-FI" noProof="0" dirty="0"/>
              <a:t> Master </a:t>
            </a:r>
            <a:r>
              <a:rPr lang="fi-FI" noProof="0" dirty="0" err="1"/>
              <a:t>title</a:t>
            </a:r>
            <a:r>
              <a:rPr lang="fi-FI" noProof="0" dirty="0"/>
              <a:t> </a:t>
            </a:r>
            <a:r>
              <a:rPr lang="fi-FI" noProof="0" dirty="0" err="1"/>
              <a:t>style</a:t>
            </a:r>
            <a:endParaRPr lang="fi-FI" noProof="0" dirty="0"/>
          </a:p>
        </p:txBody>
      </p:sp>
      <p:sp>
        <p:nvSpPr>
          <p:cNvPr id="18" name="Subtitle 2">
            <a:extLst>
              <a:ext uri="{FF2B5EF4-FFF2-40B4-BE49-F238E27FC236}">
                <a16:creationId xmlns:a16="http://schemas.microsoft.com/office/drawing/2014/main" id="{41D5C1B7-F23F-FCAF-9CB6-47CA1E3BE5AB}"/>
              </a:ext>
            </a:extLst>
          </p:cNvPr>
          <p:cNvSpPr>
            <a:spLocks noGrp="1"/>
          </p:cNvSpPr>
          <p:nvPr>
            <p:ph type="subTitle" idx="1"/>
          </p:nvPr>
        </p:nvSpPr>
        <p:spPr>
          <a:xfrm>
            <a:off x="1524000" y="4605382"/>
            <a:ext cx="9144000" cy="728421"/>
          </a:xfrm>
        </p:spPr>
        <p:txBody>
          <a:bodyPr/>
          <a:lstStyle>
            <a:lvl1pPr marL="0" indent="0" algn="l">
              <a:buNone/>
              <a:defRPr sz="2400">
                <a:solidFill>
                  <a:schemeClr val="bg1"/>
                </a:solidFill>
              </a:defRPr>
            </a:lvl1pPr>
            <a:lvl2pPr marL="457200" indent="0" algn="ctr">
              <a:buNone/>
              <a:defRPr sz="2000">
                <a:solidFill>
                  <a:schemeClr val="bg1"/>
                </a:solidFill>
              </a:defRPr>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dirty="0" err="1"/>
              <a:t>Click</a:t>
            </a:r>
            <a:r>
              <a:rPr lang="fi-FI" dirty="0"/>
              <a:t> </a:t>
            </a:r>
            <a:r>
              <a:rPr lang="fi-FI" noProof="0" dirty="0"/>
              <a:t>to</a:t>
            </a:r>
            <a:r>
              <a:rPr lang="fi-FI" dirty="0"/>
              <a:t> </a:t>
            </a:r>
            <a:r>
              <a:rPr lang="fi-FI" dirty="0" err="1"/>
              <a:t>edit</a:t>
            </a:r>
            <a:r>
              <a:rPr lang="fi-FI" dirty="0"/>
              <a:t> Master </a:t>
            </a:r>
            <a:r>
              <a:rPr lang="fi-FI" dirty="0" err="1"/>
              <a:t>subtitle</a:t>
            </a:r>
            <a:r>
              <a:rPr lang="fi-FI" dirty="0"/>
              <a:t> </a:t>
            </a:r>
            <a:r>
              <a:rPr lang="fi-FI" dirty="0" err="1"/>
              <a:t>style</a:t>
            </a:r>
            <a:endParaRPr lang="fi-FI" dirty="0"/>
          </a:p>
          <a:p>
            <a:pPr lvl="1"/>
            <a:endParaRPr lang="fi-FI" dirty="0"/>
          </a:p>
        </p:txBody>
      </p:sp>
    </p:spTree>
    <p:extLst>
      <p:ext uri="{BB962C8B-B14F-4D97-AF65-F5344CB8AC3E}">
        <p14:creationId xmlns:p14="http://schemas.microsoft.com/office/powerpoint/2010/main" val="97600763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SISÄLTÖ">
    <p:bg>
      <p:bgPr>
        <a:solidFill>
          <a:schemeClr val="accent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86CAAC1F-E6E6-C340-9D7F-D43AF5309976}"/>
              </a:ext>
            </a:extLst>
          </p:cNvPr>
          <p:cNvSpPr/>
          <p:nvPr userDrawn="1"/>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dirty="0"/>
          </a:p>
        </p:txBody>
      </p:sp>
      <p:sp>
        <p:nvSpPr>
          <p:cNvPr id="2" name="Title 1">
            <a:extLst>
              <a:ext uri="{FF2B5EF4-FFF2-40B4-BE49-F238E27FC236}">
                <a16:creationId xmlns:a16="http://schemas.microsoft.com/office/drawing/2014/main" id="{125CB073-26A7-F544-9A4D-31072FFBA15E}"/>
              </a:ext>
            </a:extLst>
          </p:cNvPr>
          <p:cNvSpPr>
            <a:spLocks noGrp="1"/>
          </p:cNvSpPr>
          <p:nvPr>
            <p:ph type="title"/>
          </p:nvPr>
        </p:nvSpPr>
        <p:spPr>
          <a:xfrm>
            <a:off x="838200" y="1202631"/>
            <a:ext cx="10515600" cy="1325563"/>
          </a:xfrm>
          <a:prstGeom prst="rect">
            <a:avLst/>
          </a:prstGeom>
        </p:spPr>
        <p:txBody>
          <a:bodyPr/>
          <a:lstStyle>
            <a:lvl1pPr>
              <a:defRPr sz="2800">
                <a:solidFill>
                  <a:schemeClr val="bg1"/>
                </a:solidFill>
              </a:defRPr>
            </a:lvl1pPr>
          </a:lstStyle>
          <a:p>
            <a:r>
              <a:rPr lang="fi-FI" noProof="0" dirty="0" err="1"/>
              <a:t>Click</a:t>
            </a:r>
            <a:r>
              <a:rPr lang="fi-FI" noProof="0" dirty="0"/>
              <a:t> to </a:t>
            </a:r>
            <a:r>
              <a:rPr lang="fi-FI" noProof="0" dirty="0" err="1"/>
              <a:t>edit</a:t>
            </a:r>
            <a:r>
              <a:rPr lang="fi-FI" noProof="0" dirty="0"/>
              <a:t> Master </a:t>
            </a:r>
            <a:r>
              <a:rPr lang="fi-FI" noProof="0" dirty="0" err="1"/>
              <a:t>title</a:t>
            </a:r>
            <a:r>
              <a:rPr lang="fi-FI" noProof="0" dirty="0"/>
              <a:t> </a:t>
            </a:r>
            <a:r>
              <a:rPr lang="fi-FI" noProof="0" dirty="0" err="1"/>
              <a:t>style</a:t>
            </a:r>
            <a:endParaRPr lang="fi-FI" noProof="0" dirty="0"/>
          </a:p>
        </p:txBody>
      </p:sp>
      <p:sp>
        <p:nvSpPr>
          <p:cNvPr id="3" name="Content Placeholder 2">
            <a:extLst>
              <a:ext uri="{FF2B5EF4-FFF2-40B4-BE49-F238E27FC236}">
                <a16:creationId xmlns:a16="http://schemas.microsoft.com/office/drawing/2014/main" id="{2F78DF1F-C7B8-5B46-B3C4-EC48EEFA1EC6}"/>
              </a:ext>
            </a:extLst>
          </p:cNvPr>
          <p:cNvSpPr>
            <a:spLocks noGrp="1"/>
          </p:cNvSpPr>
          <p:nvPr>
            <p:ph idx="1"/>
          </p:nvPr>
        </p:nvSpPr>
        <p:spPr>
          <a:xfrm>
            <a:off x="838200" y="2707581"/>
            <a:ext cx="10515600" cy="2875824"/>
          </a:xfrm>
        </p:spPr>
        <p:txBody>
          <a:bodyPr/>
          <a:lstStyle>
            <a:lvl1pPr>
              <a:buFont typeface="+mj-lt"/>
              <a:buAutoNum type="arabicPeriod"/>
              <a:defRPr>
                <a:solidFill>
                  <a:schemeClr val="bg1"/>
                </a:solidFill>
              </a:defRPr>
            </a:lvl1pPr>
            <a:lvl2pPr>
              <a:buFont typeface="+mj-lt"/>
              <a:buAutoNum type="arabicPeriod"/>
              <a:defRPr>
                <a:solidFill>
                  <a:schemeClr val="bg1"/>
                </a:solidFill>
              </a:defRPr>
            </a:lvl2pPr>
            <a:lvl3pPr>
              <a:buFont typeface="+mj-lt"/>
              <a:buAutoNum type="arabicPeriod"/>
              <a:defRPr>
                <a:solidFill>
                  <a:schemeClr val="bg1"/>
                </a:solidFill>
              </a:defRPr>
            </a:lvl3pPr>
            <a:lvl4pPr>
              <a:buFont typeface="+mj-lt"/>
              <a:buAutoNum type="arabicPeriod"/>
              <a:defRPr>
                <a:solidFill>
                  <a:schemeClr val="bg1"/>
                </a:solidFill>
              </a:defRPr>
            </a:lvl4pPr>
            <a:lvl5pPr>
              <a:buFont typeface="+mj-lt"/>
              <a:buAutoNum type="arabicPeriod"/>
              <a:defRPr>
                <a:solidFill>
                  <a:schemeClr val="bg1"/>
                </a:solidFill>
              </a:defRPr>
            </a:lvl5pPr>
          </a:lstStyle>
          <a:p>
            <a:pPr lvl="0"/>
            <a:r>
              <a:rPr lang="fi-FI" noProof="0" dirty="0" err="1"/>
              <a:t>Click</a:t>
            </a:r>
            <a:r>
              <a:rPr lang="fi-FI" noProof="0" dirty="0"/>
              <a:t> to </a:t>
            </a:r>
            <a:r>
              <a:rPr lang="fi-FI" noProof="0" dirty="0" err="1"/>
              <a:t>edit</a:t>
            </a:r>
            <a:r>
              <a:rPr lang="fi-FI" noProof="0" dirty="0"/>
              <a:t> Master </a:t>
            </a:r>
            <a:r>
              <a:rPr lang="fi-FI" noProof="0" dirty="0" err="1"/>
              <a:t>text</a:t>
            </a:r>
            <a:r>
              <a:rPr lang="fi-FI" noProof="0" dirty="0"/>
              <a:t> </a:t>
            </a:r>
            <a:r>
              <a:rPr lang="fi-FI" noProof="0" dirty="0" err="1"/>
              <a:t>styles</a:t>
            </a:r>
            <a:endParaRPr lang="fi-FI" noProof="0" dirty="0"/>
          </a:p>
          <a:p>
            <a:pPr lvl="1"/>
            <a:r>
              <a:rPr lang="fi-FI" noProof="0" dirty="0"/>
              <a:t>Second </a:t>
            </a:r>
            <a:r>
              <a:rPr lang="fi-FI" noProof="0" dirty="0" err="1"/>
              <a:t>level</a:t>
            </a:r>
            <a:endParaRPr lang="fi-FI" noProof="0" dirty="0"/>
          </a:p>
          <a:p>
            <a:pPr lvl="2"/>
            <a:r>
              <a:rPr lang="fi-FI" noProof="0" dirty="0"/>
              <a:t>Third </a:t>
            </a:r>
            <a:r>
              <a:rPr lang="fi-FI" noProof="0" dirty="0" err="1"/>
              <a:t>level</a:t>
            </a:r>
            <a:endParaRPr lang="fi-FI" noProof="0" dirty="0"/>
          </a:p>
          <a:p>
            <a:pPr lvl="3"/>
            <a:r>
              <a:rPr lang="fi-FI" noProof="0" dirty="0" err="1"/>
              <a:t>Fourth</a:t>
            </a:r>
            <a:r>
              <a:rPr lang="fi-FI" noProof="0" dirty="0"/>
              <a:t> </a:t>
            </a:r>
            <a:r>
              <a:rPr lang="fi-FI" noProof="0" dirty="0" err="1"/>
              <a:t>level</a:t>
            </a:r>
            <a:endParaRPr lang="fi-FI" noProof="0" dirty="0"/>
          </a:p>
          <a:p>
            <a:pPr lvl="4"/>
            <a:r>
              <a:rPr lang="fi-FI" noProof="0" dirty="0" err="1"/>
              <a:t>Fifth</a:t>
            </a:r>
            <a:r>
              <a:rPr lang="fi-FI" noProof="0" dirty="0"/>
              <a:t> </a:t>
            </a:r>
            <a:r>
              <a:rPr lang="fi-FI" noProof="0" dirty="0" err="1"/>
              <a:t>level</a:t>
            </a:r>
            <a:endParaRPr lang="fi-FI" noProof="0" dirty="0"/>
          </a:p>
        </p:txBody>
      </p:sp>
    </p:spTree>
    <p:extLst>
      <p:ext uri="{BB962C8B-B14F-4D97-AF65-F5344CB8AC3E}">
        <p14:creationId xmlns:p14="http://schemas.microsoft.com/office/powerpoint/2010/main" val="3500356214"/>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LYHYT KITEYTY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6BC4B7-37CD-E244-A476-3A80A647D793}"/>
              </a:ext>
            </a:extLst>
          </p:cNvPr>
          <p:cNvSpPr>
            <a:spLocks noGrp="1"/>
          </p:cNvSpPr>
          <p:nvPr>
            <p:ph type="title"/>
          </p:nvPr>
        </p:nvSpPr>
        <p:spPr>
          <a:xfrm>
            <a:off x="838200" y="1589491"/>
            <a:ext cx="10515600" cy="3695431"/>
          </a:xfrm>
          <a:prstGeom prst="rect">
            <a:avLst/>
          </a:prstGeom>
        </p:spPr>
        <p:txBody>
          <a:bodyPr/>
          <a:lstStyle>
            <a:lvl1pPr>
              <a:lnSpc>
                <a:spcPct val="100000"/>
              </a:lnSpc>
              <a:defRPr sz="5400"/>
            </a:lvl1pPr>
          </a:lstStyle>
          <a:p>
            <a:r>
              <a:rPr lang="fi-FI" noProof="0" dirty="0" err="1"/>
              <a:t>Click</a:t>
            </a:r>
            <a:r>
              <a:rPr lang="fi-FI" noProof="0" dirty="0"/>
              <a:t> to </a:t>
            </a:r>
            <a:r>
              <a:rPr lang="fi-FI" noProof="0" dirty="0" err="1"/>
              <a:t>edit</a:t>
            </a:r>
            <a:r>
              <a:rPr lang="fi-FI" noProof="0" dirty="0"/>
              <a:t> Master </a:t>
            </a:r>
            <a:r>
              <a:rPr lang="fi-FI" noProof="0" dirty="0" err="1"/>
              <a:t>title</a:t>
            </a:r>
            <a:r>
              <a:rPr lang="fi-FI" noProof="0" dirty="0"/>
              <a:t> </a:t>
            </a:r>
            <a:r>
              <a:rPr lang="fi-FI" noProof="0" dirty="0" err="1"/>
              <a:t>style</a:t>
            </a:r>
            <a:endParaRPr lang="fi-FI" noProof="0" dirty="0"/>
          </a:p>
        </p:txBody>
      </p:sp>
      <p:pic>
        <p:nvPicPr>
          <p:cNvPr id="6" name="Picture 5" descr="Logo&#10;&#10;Description automatically generated with medium confidence">
            <a:extLst>
              <a:ext uri="{FF2B5EF4-FFF2-40B4-BE49-F238E27FC236}">
                <a16:creationId xmlns:a16="http://schemas.microsoft.com/office/drawing/2014/main" id="{013F86D0-C9C4-FD45-85DA-BF8212D28266}"/>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389748" y="6039200"/>
            <a:ext cx="1638228" cy="634300"/>
          </a:xfrm>
          <a:prstGeom prst="rect">
            <a:avLst/>
          </a:prstGeom>
        </p:spPr>
      </p:pic>
    </p:spTree>
    <p:extLst>
      <p:ext uri="{BB962C8B-B14F-4D97-AF65-F5344CB8AC3E}">
        <p14:creationId xmlns:p14="http://schemas.microsoft.com/office/powerpoint/2010/main" val="3042871035"/>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INTRO">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6BC4B7-37CD-E244-A476-3A80A647D793}"/>
              </a:ext>
            </a:extLst>
          </p:cNvPr>
          <p:cNvSpPr>
            <a:spLocks noGrp="1"/>
          </p:cNvSpPr>
          <p:nvPr>
            <p:ph type="title"/>
          </p:nvPr>
        </p:nvSpPr>
        <p:spPr>
          <a:xfrm>
            <a:off x="838200" y="1589491"/>
            <a:ext cx="10515600" cy="3695431"/>
          </a:xfrm>
          <a:prstGeom prst="rect">
            <a:avLst/>
          </a:prstGeom>
        </p:spPr>
        <p:txBody>
          <a:bodyPr/>
          <a:lstStyle>
            <a:lvl1pPr>
              <a:lnSpc>
                <a:spcPct val="100000"/>
              </a:lnSpc>
              <a:defRPr sz="2800" b="0">
                <a:latin typeface="Georgia" panose="02040502050405020303" pitchFamily="18" charset="0"/>
              </a:defRPr>
            </a:lvl1pPr>
          </a:lstStyle>
          <a:p>
            <a:r>
              <a:rPr lang="fi-FI" noProof="0" dirty="0" err="1"/>
              <a:t>Click</a:t>
            </a:r>
            <a:r>
              <a:rPr lang="fi-FI" noProof="0" dirty="0"/>
              <a:t> to </a:t>
            </a:r>
            <a:r>
              <a:rPr lang="fi-FI" noProof="0" dirty="0" err="1"/>
              <a:t>edit</a:t>
            </a:r>
            <a:r>
              <a:rPr lang="fi-FI" noProof="0" dirty="0"/>
              <a:t> Master </a:t>
            </a:r>
            <a:r>
              <a:rPr lang="fi-FI" noProof="0" dirty="0" err="1"/>
              <a:t>title</a:t>
            </a:r>
            <a:r>
              <a:rPr lang="fi-FI" noProof="0" dirty="0"/>
              <a:t> </a:t>
            </a:r>
            <a:r>
              <a:rPr lang="fi-FI" noProof="0" dirty="0" err="1"/>
              <a:t>style</a:t>
            </a:r>
            <a:endParaRPr lang="fi-FI" noProof="0" dirty="0"/>
          </a:p>
        </p:txBody>
      </p:sp>
      <p:pic>
        <p:nvPicPr>
          <p:cNvPr id="6" name="Picture 5" descr="Logo&#10;&#10;Description automatically generated with medium confidence">
            <a:extLst>
              <a:ext uri="{FF2B5EF4-FFF2-40B4-BE49-F238E27FC236}">
                <a16:creationId xmlns:a16="http://schemas.microsoft.com/office/drawing/2014/main" id="{013F86D0-C9C4-FD45-85DA-BF8212D28266}"/>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389748" y="6039200"/>
            <a:ext cx="1638228" cy="634300"/>
          </a:xfrm>
          <a:prstGeom prst="rect">
            <a:avLst/>
          </a:prstGeom>
        </p:spPr>
      </p:pic>
    </p:spTree>
    <p:extLst>
      <p:ext uri="{BB962C8B-B14F-4D97-AF65-F5344CB8AC3E}">
        <p14:creationId xmlns:p14="http://schemas.microsoft.com/office/powerpoint/2010/main" val="1197217008"/>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EKSTI">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6BC4B7-37CD-E244-A476-3A80A647D793}"/>
              </a:ext>
            </a:extLst>
          </p:cNvPr>
          <p:cNvSpPr>
            <a:spLocks noGrp="1"/>
          </p:cNvSpPr>
          <p:nvPr>
            <p:ph type="title"/>
          </p:nvPr>
        </p:nvSpPr>
        <p:spPr>
          <a:xfrm>
            <a:off x="838200" y="680498"/>
            <a:ext cx="10515600" cy="781750"/>
          </a:xfrm>
          <a:prstGeom prst="rect">
            <a:avLst/>
          </a:prstGeom>
        </p:spPr>
        <p:txBody>
          <a:bodyPr/>
          <a:lstStyle>
            <a:lvl1pPr>
              <a:lnSpc>
                <a:spcPct val="100000"/>
              </a:lnSpc>
              <a:defRPr sz="3000"/>
            </a:lvl1pPr>
          </a:lstStyle>
          <a:p>
            <a:r>
              <a:rPr lang="fi-FI" noProof="0" dirty="0" err="1"/>
              <a:t>Click</a:t>
            </a:r>
            <a:r>
              <a:rPr lang="fi-FI" noProof="0" dirty="0"/>
              <a:t> to </a:t>
            </a:r>
            <a:r>
              <a:rPr lang="fi-FI" noProof="0" dirty="0" err="1"/>
              <a:t>edit</a:t>
            </a:r>
            <a:r>
              <a:rPr lang="fi-FI" noProof="0" dirty="0"/>
              <a:t> Master </a:t>
            </a:r>
            <a:r>
              <a:rPr lang="fi-FI" noProof="0" dirty="0" err="1"/>
              <a:t>title</a:t>
            </a:r>
            <a:r>
              <a:rPr lang="fi-FI" noProof="0" dirty="0"/>
              <a:t> </a:t>
            </a:r>
            <a:r>
              <a:rPr lang="fi-FI" noProof="0" dirty="0" err="1"/>
              <a:t>style</a:t>
            </a:r>
            <a:endParaRPr lang="fi-FI" noProof="0" dirty="0"/>
          </a:p>
        </p:txBody>
      </p:sp>
      <p:pic>
        <p:nvPicPr>
          <p:cNvPr id="6" name="Picture 5" descr="Logo&#10;&#10;Description automatically generated with medium confidence">
            <a:extLst>
              <a:ext uri="{FF2B5EF4-FFF2-40B4-BE49-F238E27FC236}">
                <a16:creationId xmlns:a16="http://schemas.microsoft.com/office/drawing/2014/main" id="{013F86D0-C9C4-FD45-85DA-BF8212D28266}"/>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389748" y="6039200"/>
            <a:ext cx="1638228" cy="634300"/>
          </a:xfrm>
          <a:prstGeom prst="rect">
            <a:avLst/>
          </a:prstGeom>
        </p:spPr>
      </p:pic>
      <p:sp>
        <p:nvSpPr>
          <p:cNvPr id="12" name="Text Placeholder 2">
            <a:extLst>
              <a:ext uri="{FF2B5EF4-FFF2-40B4-BE49-F238E27FC236}">
                <a16:creationId xmlns:a16="http://schemas.microsoft.com/office/drawing/2014/main" id="{2399F695-8668-224C-8AFC-D44698FF566F}"/>
              </a:ext>
            </a:extLst>
          </p:cNvPr>
          <p:cNvSpPr>
            <a:spLocks noGrp="1"/>
          </p:cNvSpPr>
          <p:nvPr>
            <p:ph type="body" idx="14"/>
          </p:nvPr>
        </p:nvSpPr>
        <p:spPr>
          <a:xfrm>
            <a:off x="838199" y="2317115"/>
            <a:ext cx="10515600" cy="2800486"/>
          </a:xfrm>
        </p:spPr>
        <p:txBody>
          <a:bodyPr anchor="t"/>
          <a:lstStyle>
            <a:lvl1pPr marL="0" indent="0">
              <a:spcBef>
                <a:spcPts val="0"/>
              </a:spcBef>
              <a:buNone/>
              <a:defRPr sz="2300" b="0" i="0">
                <a:latin typeface="Arial" panose="020B0604020202020204" pitchFamily="34" charset="0"/>
                <a:cs typeface="Arial" panose="020B0604020202020204" pitchFamily="34" charset="0"/>
              </a:defRPr>
            </a:lvl1pPr>
            <a:lvl2pPr marL="457200" indent="0">
              <a:buNone/>
              <a:defRPr sz="2000" b="0"/>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noProof="0" dirty="0" err="1"/>
              <a:t>Click</a:t>
            </a:r>
            <a:r>
              <a:rPr lang="fi-FI" noProof="0" dirty="0"/>
              <a:t> to </a:t>
            </a:r>
            <a:r>
              <a:rPr lang="fi-FI" noProof="0" dirty="0" err="1"/>
              <a:t>edit</a:t>
            </a:r>
            <a:r>
              <a:rPr lang="fi-FI" noProof="0" dirty="0"/>
              <a:t> Master </a:t>
            </a:r>
            <a:r>
              <a:rPr lang="fi-FI" noProof="0" dirty="0" err="1"/>
              <a:t>text</a:t>
            </a:r>
            <a:r>
              <a:rPr lang="fi-FI" noProof="0" dirty="0"/>
              <a:t> </a:t>
            </a:r>
            <a:r>
              <a:rPr lang="fi-FI" noProof="0" dirty="0" err="1"/>
              <a:t>styles</a:t>
            </a:r>
            <a:endParaRPr lang="fi-FI" noProof="0" dirty="0"/>
          </a:p>
          <a:p>
            <a:pPr lvl="1"/>
            <a:endParaRPr lang="fi-FI" b="0" noProof="0" dirty="0"/>
          </a:p>
          <a:p>
            <a:pPr lvl="2"/>
            <a:endParaRPr lang="fi-FI" b="0" noProof="0" dirty="0"/>
          </a:p>
          <a:p>
            <a:pPr lvl="3"/>
            <a:endParaRPr lang="fi-FI" noProof="0" dirty="0"/>
          </a:p>
        </p:txBody>
      </p:sp>
      <p:sp>
        <p:nvSpPr>
          <p:cNvPr id="14" name="Text Placeholder 2">
            <a:extLst>
              <a:ext uri="{FF2B5EF4-FFF2-40B4-BE49-F238E27FC236}">
                <a16:creationId xmlns:a16="http://schemas.microsoft.com/office/drawing/2014/main" id="{458B2654-D836-4347-9069-004B90A0A553}"/>
              </a:ext>
            </a:extLst>
          </p:cNvPr>
          <p:cNvSpPr>
            <a:spLocks noGrp="1"/>
          </p:cNvSpPr>
          <p:nvPr>
            <p:ph type="body" idx="15"/>
          </p:nvPr>
        </p:nvSpPr>
        <p:spPr>
          <a:xfrm>
            <a:off x="838199" y="1867410"/>
            <a:ext cx="10515600" cy="336550"/>
          </a:xfrm>
        </p:spPr>
        <p:txBody>
          <a:bodyPr anchor="t"/>
          <a:lstStyle>
            <a:lvl1pPr marL="0" indent="0">
              <a:buNone/>
              <a:defRPr sz="2300" b="1" i="0">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noProof="0" dirty="0" err="1"/>
              <a:t>Click</a:t>
            </a:r>
            <a:r>
              <a:rPr lang="fi-FI" noProof="0" dirty="0"/>
              <a:t> to </a:t>
            </a:r>
            <a:r>
              <a:rPr lang="fi-FI" noProof="0" dirty="0" err="1"/>
              <a:t>edit</a:t>
            </a:r>
            <a:r>
              <a:rPr lang="fi-FI" noProof="0" dirty="0"/>
              <a:t> Master </a:t>
            </a:r>
            <a:r>
              <a:rPr lang="fi-FI" noProof="0" dirty="0" err="1"/>
              <a:t>text</a:t>
            </a:r>
            <a:r>
              <a:rPr lang="fi-FI" noProof="0" dirty="0"/>
              <a:t> </a:t>
            </a:r>
            <a:r>
              <a:rPr lang="fi-FI" noProof="0" dirty="0" err="1"/>
              <a:t>styles</a:t>
            </a:r>
            <a:endParaRPr lang="fi-FI" noProof="0" dirty="0"/>
          </a:p>
        </p:txBody>
      </p:sp>
    </p:spTree>
    <p:extLst>
      <p:ext uri="{BB962C8B-B14F-4D97-AF65-F5344CB8AC3E}">
        <p14:creationId xmlns:p14="http://schemas.microsoft.com/office/powerpoint/2010/main" val="1414733544"/>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BULLET LISTA">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6BC4B7-37CD-E244-A476-3A80A647D793}"/>
              </a:ext>
            </a:extLst>
          </p:cNvPr>
          <p:cNvSpPr>
            <a:spLocks noGrp="1"/>
          </p:cNvSpPr>
          <p:nvPr>
            <p:ph type="title"/>
          </p:nvPr>
        </p:nvSpPr>
        <p:spPr>
          <a:xfrm>
            <a:off x="838200" y="750836"/>
            <a:ext cx="10515600" cy="781750"/>
          </a:xfrm>
          <a:prstGeom prst="rect">
            <a:avLst/>
          </a:prstGeom>
        </p:spPr>
        <p:txBody>
          <a:bodyPr/>
          <a:lstStyle>
            <a:lvl1pPr>
              <a:lnSpc>
                <a:spcPct val="100000"/>
              </a:lnSpc>
              <a:defRPr sz="3000"/>
            </a:lvl1pPr>
          </a:lstStyle>
          <a:p>
            <a:r>
              <a:rPr lang="fi-FI" noProof="0" dirty="0" err="1"/>
              <a:t>Click</a:t>
            </a:r>
            <a:r>
              <a:rPr lang="fi-FI" noProof="0" dirty="0"/>
              <a:t> to </a:t>
            </a:r>
            <a:r>
              <a:rPr lang="fi-FI" noProof="0" dirty="0" err="1"/>
              <a:t>edit</a:t>
            </a:r>
            <a:r>
              <a:rPr lang="fi-FI" noProof="0" dirty="0"/>
              <a:t> Master </a:t>
            </a:r>
            <a:r>
              <a:rPr lang="fi-FI" noProof="0" dirty="0" err="1"/>
              <a:t>title</a:t>
            </a:r>
            <a:r>
              <a:rPr lang="fi-FI" noProof="0" dirty="0"/>
              <a:t> </a:t>
            </a:r>
            <a:r>
              <a:rPr lang="fi-FI" noProof="0" dirty="0" err="1"/>
              <a:t>style</a:t>
            </a:r>
            <a:endParaRPr lang="fi-FI" noProof="0" dirty="0"/>
          </a:p>
        </p:txBody>
      </p:sp>
      <p:pic>
        <p:nvPicPr>
          <p:cNvPr id="6" name="Picture 5" descr="Logo&#10;&#10;Description automatically generated with medium confidence">
            <a:extLst>
              <a:ext uri="{FF2B5EF4-FFF2-40B4-BE49-F238E27FC236}">
                <a16:creationId xmlns:a16="http://schemas.microsoft.com/office/drawing/2014/main" id="{013F86D0-C9C4-FD45-85DA-BF8212D28266}"/>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389748" y="6039200"/>
            <a:ext cx="1638228" cy="634300"/>
          </a:xfrm>
          <a:prstGeom prst="rect">
            <a:avLst/>
          </a:prstGeom>
        </p:spPr>
      </p:pic>
      <p:sp>
        <p:nvSpPr>
          <p:cNvPr id="5" name="Text Placeholder 4">
            <a:extLst>
              <a:ext uri="{FF2B5EF4-FFF2-40B4-BE49-F238E27FC236}">
                <a16:creationId xmlns:a16="http://schemas.microsoft.com/office/drawing/2014/main" id="{D025BBE2-965C-4042-BAD8-4FC805621BF7}"/>
              </a:ext>
            </a:extLst>
          </p:cNvPr>
          <p:cNvSpPr>
            <a:spLocks noGrp="1"/>
          </p:cNvSpPr>
          <p:nvPr>
            <p:ph type="body" sz="quarter" idx="11"/>
          </p:nvPr>
        </p:nvSpPr>
        <p:spPr>
          <a:xfrm>
            <a:off x="838200" y="1933819"/>
            <a:ext cx="10515600" cy="2944813"/>
          </a:xfrm>
        </p:spPr>
        <p:txBody>
          <a:bodyPr/>
          <a:lstStyle>
            <a:lvl1pPr>
              <a:defRPr sz="2400"/>
            </a:lvl1pPr>
            <a:lvl2pPr>
              <a:defRPr sz="2000"/>
            </a:lvl2pPr>
            <a:lvl3pPr>
              <a:defRPr sz="1900"/>
            </a:lvl3pPr>
          </a:lstStyle>
          <a:p>
            <a:pPr lvl="0"/>
            <a:r>
              <a:rPr lang="fi-FI" noProof="0" dirty="0" err="1"/>
              <a:t>Click</a:t>
            </a:r>
            <a:r>
              <a:rPr lang="fi-FI" noProof="0" dirty="0"/>
              <a:t> to </a:t>
            </a:r>
            <a:r>
              <a:rPr lang="fi-FI" noProof="0" dirty="0" err="1"/>
              <a:t>edit</a:t>
            </a:r>
            <a:r>
              <a:rPr lang="fi-FI" noProof="0" dirty="0"/>
              <a:t> Master </a:t>
            </a:r>
            <a:r>
              <a:rPr lang="fi-FI" noProof="0" dirty="0" err="1"/>
              <a:t>text</a:t>
            </a:r>
            <a:r>
              <a:rPr lang="fi-FI" noProof="0" dirty="0"/>
              <a:t> </a:t>
            </a:r>
            <a:r>
              <a:rPr lang="fi-FI" noProof="0" dirty="0" err="1"/>
              <a:t>styles</a:t>
            </a:r>
            <a:endParaRPr lang="fi-FI" noProof="0" dirty="0"/>
          </a:p>
          <a:p>
            <a:pPr lvl="1"/>
            <a:r>
              <a:rPr lang="fi-FI" noProof="0" dirty="0"/>
              <a:t>Second </a:t>
            </a:r>
            <a:r>
              <a:rPr lang="fi-FI" noProof="0" dirty="0" err="1"/>
              <a:t>level</a:t>
            </a:r>
            <a:endParaRPr lang="fi-FI" noProof="0" dirty="0"/>
          </a:p>
          <a:p>
            <a:pPr lvl="2"/>
            <a:r>
              <a:rPr lang="fi-FI" noProof="0" dirty="0"/>
              <a:t>Third </a:t>
            </a:r>
            <a:r>
              <a:rPr lang="fi-FI" noProof="0" dirty="0" err="1"/>
              <a:t>level</a:t>
            </a:r>
            <a:endParaRPr lang="fi-FI" noProof="0" dirty="0"/>
          </a:p>
          <a:p>
            <a:pPr lvl="3"/>
            <a:r>
              <a:rPr lang="fi-FI" noProof="0" dirty="0" err="1"/>
              <a:t>Fourth</a:t>
            </a:r>
            <a:r>
              <a:rPr lang="fi-FI" noProof="0" dirty="0"/>
              <a:t> </a:t>
            </a:r>
            <a:r>
              <a:rPr lang="fi-FI" noProof="0" dirty="0" err="1"/>
              <a:t>level</a:t>
            </a:r>
            <a:endParaRPr lang="fi-FI" noProof="0" dirty="0"/>
          </a:p>
          <a:p>
            <a:pPr lvl="4"/>
            <a:r>
              <a:rPr lang="fi-FI" noProof="0" dirty="0" err="1"/>
              <a:t>Fifth</a:t>
            </a:r>
            <a:r>
              <a:rPr lang="fi-FI" noProof="0" dirty="0"/>
              <a:t> </a:t>
            </a:r>
            <a:r>
              <a:rPr lang="fi-FI" noProof="0" dirty="0" err="1"/>
              <a:t>level</a:t>
            </a:r>
            <a:endParaRPr lang="fi-FI" noProof="0" dirty="0"/>
          </a:p>
        </p:txBody>
      </p:sp>
    </p:spTree>
    <p:extLst>
      <p:ext uri="{BB962C8B-B14F-4D97-AF65-F5344CB8AC3E}">
        <p14:creationId xmlns:p14="http://schemas.microsoft.com/office/powerpoint/2010/main" val="3575455553"/>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8" Type="http://schemas.openxmlformats.org/officeDocument/2006/relationships/slideLayout" Target="../slideLayouts/slideLayout8.xml"/><Relationship Id="rId3" Type="http://schemas.openxmlformats.org/officeDocument/2006/relationships/slideLayout" Target="../slideLayouts/slideLayout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C68F7963-B688-6345-9742-540145AD679D}"/>
              </a:ext>
            </a:extLst>
          </p:cNvPr>
          <p:cNvSpPr>
            <a:spLocks noGrp="1"/>
          </p:cNvSpPr>
          <p:nvPr>
            <p:ph type="body" idx="1"/>
          </p:nvPr>
        </p:nvSpPr>
        <p:spPr>
          <a:xfrm>
            <a:off x="838200" y="1825625"/>
            <a:ext cx="10515600" cy="4351338"/>
          </a:xfrm>
          <a:prstGeom prst="rect">
            <a:avLst/>
          </a:prstGeom>
        </p:spPr>
        <p:txBody>
          <a:bodyPr vert="horz" lIns="91440" tIns="45720" rIns="91440" bIns="45720" rtlCol="0">
            <a:noAutofit/>
          </a:bodyPr>
          <a:lstStyle/>
          <a:p>
            <a:pPr lvl="0"/>
            <a:r>
              <a:rPr lang="fi-FI" noProof="0" dirty="0" err="1"/>
              <a:t>Click</a:t>
            </a:r>
            <a:r>
              <a:rPr lang="fi-FI" noProof="0" dirty="0"/>
              <a:t> to </a:t>
            </a:r>
            <a:r>
              <a:rPr lang="fi-FI" noProof="0" dirty="0" err="1"/>
              <a:t>edit</a:t>
            </a:r>
            <a:r>
              <a:rPr lang="fi-FI" noProof="0" dirty="0"/>
              <a:t> Master </a:t>
            </a:r>
            <a:r>
              <a:rPr lang="fi-FI" noProof="0" dirty="0" err="1"/>
              <a:t>text</a:t>
            </a:r>
            <a:r>
              <a:rPr lang="fi-FI" noProof="0" dirty="0"/>
              <a:t> </a:t>
            </a:r>
            <a:r>
              <a:rPr lang="fi-FI" noProof="0" dirty="0" err="1"/>
              <a:t>styles</a:t>
            </a:r>
            <a:endParaRPr lang="fi-FI" noProof="0" dirty="0"/>
          </a:p>
          <a:p>
            <a:pPr lvl="1"/>
            <a:r>
              <a:rPr lang="fi-FI" noProof="0" dirty="0"/>
              <a:t>Second </a:t>
            </a:r>
            <a:r>
              <a:rPr lang="fi-FI" noProof="0" dirty="0" err="1"/>
              <a:t>level</a:t>
            </a:r>
            <a:endParaRPr lang="fi-FI" noProof="0" dirty="0"/>
          </a:p>
          <a:p>
            <a:pPr lvl="2"/>
            <a:r>
              <a:rPr lang="fi-FI" noProof="0" dirty="0"/>
              <a:t>Third </a:t>
            </a:r>
            <a:r>
              <a:rPr lang="fi-FI" noProof="0" dirty="0" err="1"/>
              <a:t>level</a:t>
            </a:r>
            <a:endParaRPr lang="fi-FI" noProof="0" dirty="0"/>
          </a:p>
          <a:p>
            <a:pPr lvl="3"/>
            <a:r>
              <a:rPr lang="fi-FI" noProof="0" dirty="0" err="1"/>
              <a:t>Fourth</a:t>
            </a:r>
            <a:r>
              <a:rPr lang="fi-FI" noProof="0" dirty="0"/>
              <a:t> </a:t>
            </a:r>
            <a:r>
              <a:rPr lang="fi-FI" noProof="0" dirty="0" err="1"/>
              <a:t>level</a:t>
            </a:r>
            <a:endParaRPr lang="fi-FI" noProof="0" dirty="0"/>
          </a:p>
          <a:p>
            <a:pPr lvl="4"/>
            <a:r>
              <a:rPr lang="fi-FI" noProof="0" dirty="0" err="1"/>
              <a:t>Fifth</a:t>
            </a:r>
            <a:r>
              <a:rPr lang="fi-FI" noProof="0" dirty="0"/>
              <a:t> </a:t>
            </a:r>
            <a:r>
              <a:rPr lang="fi-FI" noProof="0" dirty="0" err="1"/>
              <a:t>level</a:t>
            </a:r>
            <a:endParaRPr lang="fi-FI" noProof="0" dirty="0"/>
          </a:p>
        </p:txBody>
      </p:sp>
      <p:sp>
        <p:nvSpPr>
          <p:cNvPr id="11" name="Title Placeholder 10">
            <a:extLst>
              <a:ext uri="{FF2B5EF4-FFF2-40B4-BE49-F238E27FC236}">
                <a16:creationId xmlns:a16="http://schemas.microsoft.com/office/drawing/2014/main" id="{13ADB4FF-36A8-5847-9E28-618A7E39916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Autofit/>
          </a:bodyPr>
          <a:lstStyle/>
          <a:p>
            <a:r>
              <a:rPr lang="en-GB" dirty="0"/>
              <a:t>Click to edit Master title style</a:t>
            </a:r>
            <a:endParaRPr lang="fi-FI" dirty="0"/>
          </a:p>
        </p:txBody>
      </p:sp>
      <p:sp>
        <p:nvSpPr>
          <p:cNvPr id="14" name="TextBox 13">
            <a:extLst>
              <a:ext uri="{FF2B5EF4-FFF2-40B4-BE49-F238E27FC236}">
                <a16:creationId xmlns:a16="http://schemas.microsoft.com/office/drawing/2014/main" id="{D4E3EEA6-F284-034E-8910-605416FAEBAF}"/>
              </a:ext>
            </a:extLst>
          </p:cNvPr>
          <p:cNvSpPr txBox="1"/>
          <p:nvPr userDrawn="1"/>
        </p:nvSpPr>
        <p:spPr>
          <a:xfrm>
            <a:off x="411739" y="6354375"/>
            <a:ext cx="4252274" cy="276999"/>
          </a:xfrm>
          <a:prstGeom prst="rect">
            <a:avLst/>
          </a:prstGeom>
          <a:noFill/>
        </p:spPr>
        <p:txBody>
          <a:bodyPr wrap="square" rtlCol="0">
            <a:spAutoFit/>
          </a:bodyPr>
          <a:lstStyle/>
          <a:p>
            <a:r>
              <a:rPr lang="fi-FI" sz="1200" b="0" i="0" noProof="1">
                <a:latin typeface="Arial" panose="020B0604020202020204" pitchFamily="34" charset="0"/>
                <a:cs typeface="Arial" panose="020B0604020202020204" pitchFamily="34" charset="0"/>
              </a:rPr>
              <a:t>…jotta elämä ei särkyisi…｜2024</a:t>
            </a:r>
          </a:p>
        </p:txBody>
      </p:sp>
    </p:spTree>
    <p:extLst>
      <p:ext uri="{BB962C8B-B14F-4D97-AF65-F5344CB8AC3E}">
        <p14:creationId xmlns:p14="http://schemas.microsoft.com/office/powerpoint/2010/main" val="1923731498"/>
      </p:ext>
    </p:extLst>
  </p:cSld>
  <p:clrMap bg1="lt1" tx1="dk1" bg2="lt2" tx2="dk2" accent1="accent1" accent2="accent2" accent3="accent3" accent4="accent4" accent5="accent5" accent6="accent6" hlink="hlink" folHlink="folHlink"/>
  <p:sldLayoutIdLst>
    <p:sldLayoutId id="2147483649" r:id="rId1"/>
    <p:sldLayoutId id="2147483660" r:id="rId2"/>
    <p:sldLayoutId id="2147483698" r:id="rId3"/>
    <p:sldLayoutId id="2147483694" r:id="rId4"/>
    <p:sldLayoutId id="2147483650" r:id="rId5"/>
    <p:sldLayoutId id="2147483654" r:id="rId6"/>
    <p:sldLayoutId id="2147483662" r:id="rId7"/>
    <p:sldLayoutId id="2147483664" r:id="rId8"/>
    <p:sldLayoutId id="2147483665" r:id="rId9"/>
    <p:sldLayoutId id="2147483653" r:id="rId10"/>
    <p:sldLayoutId id="2147483692" r:id="rId11"/>
    <p:sldLayoutId id="2147483703" r:id="rId12"/>
    <p:sldLayoutId id="2147483667" r:id="rId13"/>
    <p:sldLayoutId id="2147483699" r:id="rId14"/>
    <p:sldLayoutId id="2147483668" r:id="rId15"/>
    <p:sldLayoutId id="2147483669" r:id="rId16"/>
    <p:sldLayoutId id="2147483691" r:id="rId17"/>
    <p:sldLayoutId id="2147483672" r:id="rId18"/>
    <p:sldLayoutId id="2147483671" r:id="rId19"/>
    <p:sldLayoutId id="2147483673" r:id="rId20"/>
    <p:sldLayoutId id="2147483701" r:id="rId21"/>
    <p:sldLayoutId id="2147483702" r:id="rId22"/>
    <p:sldLayoutId id="2147483704" r:id="rId23"/>
    <p:sldLayoutId id="2147483674" r:id="rId24"/>
    <p:sldLayoutId id="2147483675" r:id="rId25"/>
    <p:sldLayoutId id="2147483676" r:id="rId26"/>
    <p:sldLayoutId id="2147483678" r:id="rId27"/>
    <p:sldLayoutId id="2147483679" r:id="rId28"/>
    <p:sldLayoutId id="2147483681" r:id="rId29"/>
    <p:sldLayoutId id="2147483680" r:id="rId30"/>
    <p:sldLayoutId id="2147483684" r:id="rId31"/>
    <p:sldLayoutId id="2147483686" r:id="rId32"/>
    <p:sldLayoutId id="2147483705" r:id="rId33"/>
    <p:sldLayoutId id="2147483687" r:id="rId34"/>
    <p:sldLayoutId id="2147483688" r:id="rId35"/>
    <p:sldLayoutId id="2147483689" r:id="rId36"/>
    <p:sldLayoutId id="2147483706" r:id="rId37"/>
    <p:sldLayoutId id="2147483707" r:id="rId38"/>
    <p:sldLayoutId id="2147483708" r:id="rId39"/>
  </p:sldLayoutIdLst>
  <p:txStyles>
    <p:titleStyle>
      <a:lvl1pPr algn="l" defTabSz="914400" rtl="0" eaLnBrk="1" latinLnBrk="0" hangingPunct="1">
        <a:lnSpc>
          <a:spcPct val="90000"/>
        </a:lnSpc>
        <a:spcBef>
          <a:spcPct val="0"/>
        </a:spcBef>
        <a:buNone/>
        <a:defRPr sz="4400" b="1" i="0" kern="120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100000"/>
        </a:lnSpc>
        <a:spcBef>
          <a:spcPts val="1000"/>
        </a:spcBef>
        <a:buFont typeface="Arial" panose="020B0604020202020204" pitchFamily="34" charset="0"/>
        <a:buChar char="•"/>
        <a:defRPr sz="2800" b="0" i="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100000"/>
        </a:lnSpc>
        <a:spcBef>
          <a:spcPts val="500"/>
        </a:spcBef>
        <a:buFont typeface="Arial" panose="020B0604020202020204" pitchFamily="34" charset="0"/>
        <a:buChar char="•"/>
        <a:defRPr sz="2400" b="0" i="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100000"/>
        </a:lnSpc>
        <a:spcBef>
          <a:spcPts val="500"/>
        </a:spcBef>
        <a:buFont typeface="Arial" panose="020B0604020202020204" pitchFamily="34" charset="0"/>
        <a:buChar char="•"/>
        <a:defRPr sz="2000" b="0" i="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100000"/>
        </a:lnSpc>
        <a:spcBef>
          <a:spcPts val="500"/>
        </a:spcBef>
        <a:buFont typeface="Arial" panose="020B0604020202020204" pitchFamily="34" charset="0"/>
        <a:buChar char="•"/>
        <a:defRPr sz="1800" b="0" i="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100000"/>
        </a:lnSpc>
        <a:spcBef>
          <a:spcPts val="500"/>
        </a:spcBef>
        <a:buFont typeface="Arial" panose="020B0604020202020204" pitchFamily="34" charset="0"/>
        <a:buChar char="•"/>
        <a:defRPr sz="1800" b="0" i="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sldGuideLst>
    </p:ext>
  </p:extLst>
</p:sldMaster>
</file>

<file path=ppt/slides/_rels/slide1.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5.png"/><Relationship Id="rId7" Type="http://schemas.openxmlformats.org/officeDocument/2006/relationships/diagramColors" Target="../diagrams/colors1.xml"/><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0.xml"/><Relationship Id="rId1" Type="http://schemas.openxmlformats.org/officeDocument/2006/relationships/slideLayout" Target="../slideLayouts/slideLayout9.xml"/><Relationship Id="rId4" Type="http://schemas.openxmlformats.org/officeDocument/2006/relationships/image" Target="../media/image9.jpe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9.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9.xml"/></Relationships>
</file>

<file path=ppt/slides/_rels/slide1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hyperlink" Target="https://www.youtube.com/watch?v=nb5lNjoMPtk" TargetMode="External"/><Relationship Id="rId2" Type="http://schemas.openxmlformats.org/officeDocument/2006/relationships/notesSlide" Target="../notesSlides/notesSlide14.xml"/><Relationship Id="rId1" Type="http://schemas.openxmlformats.org/officeDocument/2006/relationships/slideLayout" Target="../slideLayouts/slideLayout9.xml"/><Relationship Id="rId4" Type="http://schemas.openxmlformats.org/officeDocument/2006/relationships/image" Target="../media/image11.jpeg"/></Relationships>
</file>

<file path=ppt/slides/_rels/slide16.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5.xml"/><Relationship Id="rId1" Type="http://schemas.openxmlformats.org/officeDocument/2006/relationships/slideLayout" Target="../slideLayouts/slideLayout9.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9.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9.xml"/></Relationships>
</file>

<file path=ppt/slides/_rels/slide19.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8.xml"/><Relationship Id="rId1" Type="http://schemas.openxmlformats.org/officeDocument/2006/relationships/slideLayout" Target="../slideLayouts/slideLayout38.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9.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9.xml"/></Relationships>
</file>

<file path=ppt/slides/_rels/slide21.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20.xml"/><Relationship Id="rId1" Type="http://schemas.openxmlformats.org/officeDocument/2006/relationships/slideLayout" Target="../slideLayouts/slideLayout1.xml"/><Relationship Id="rId4" Type="http://schemas.openxmlformats.org/officeDocument/2006/relationships/image" Target="../media/image14.png"/></Relationships>
</file>

<file path=ppt/slides/_rels/slide2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1.xml"/><Relationship Id="rId1" Type="http://schemas.openxmlformats.org/officeDocument/2006/relationships/slideLayout" Target="../slideLayouts/slideLayout9.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9.xml"/></Relationships>
</file>

<file path=ppt/slides/_rels/slide24.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23.xml"/><Relationship Id="rId1" Type="http://schemas.openxmlformats.org/officeDocument/2006/relationships/slideLayout" Target="../slideLayouts/slideLayout9.xml"/><Relationship Id="rId4" Type="http://schemas.openxmlformats.org/officeDocument/2006/relationships/image" Target="../media/image17.jpeg"/></Relationships>
</file>

<file path=ppt/slides/_rels/slide25.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9.xml"/></Relationships>
</file>

<file path=ppt/slides/_rels/slide26.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24.xml"/><Relationship Id="rId1" Type="http://schemas.openxmlformats.org/officeDocument/2006/relationships/slideLayout" Target="../slideLayouts/slideLayout1.xml"/><Relationship Id="rId4" Type="http://schemas.openxmlformats.org/officeDocument/2006/relationships/image" Target="../media/image20.jpeg"/></Relationships>
</file>

<file path=ppt/slides/_rels/slide2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5.xml"/><Relationship Id="rId1" Type="http://schemas.openxmlformats.org/officeDocument/2006/relationships/slideLayout" Target="../slideLayouts/slideLayout9.xml"/><Relationship Id="rId5" Type="http://schemas.openxmlformats.org/officeDocument/2006/relationships/image" Target="../media/image23.jpeg"/><Relationship Id="rId4" Type="http://schemas.openxmlformats.org/officeDocument/2006/relationships/image" Target="../media/image22.jpe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9.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26.xml"/><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10.xml"/></Relationships>
</file>

<file path=ppt/slides/_rels/slide30.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7.xml"/><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28.xml"/><Relationship Id="rId1" Type="http://schemas.openxmlformats.org/officeDocument/2006/relationships/slideLayout" Target="../slideLayouts/slideLayout9.xml"/><Relationship Id="rId4" Type="http://schemas.openxmlformats.org/officeDocument/2006/relationships/image" Target="../media/image27.png"/></Relationships>
</file>

<file path=ppt/slides/_rels/slide32.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9.xml"/></Relationships>
</file>

<file path=ppt/slides/_rels/slide33.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9.xml"/></Relationships>
</file>

<file path=ppt/slides/_rels/slide34.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9.xml"/><Relationship Id="rId1" Type="http://schemas.openxmlformats.org/officeDocument/2006/relationships/slideLayout" Target="../slideLayouts/slideLayout1.xml"/><Relationship Id="rId4" Type="http://schemas.openxmlformats.org/officeDocument/2006/relationships/image" Target="../media/image31.png"/></Relationships>
</file>

<file path=ppt/slides/_rels/slide35.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30.xml"/><Relationship Id="rId1" Type="http://schemas.openxmlformats.org/officeDocument/2006/relationships/slideLayout" Target="../slideLayouts/slideLayout9.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9.xml"/></Relationships>
</file>

<file path=ppt/slides/_rels/slide37.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32.xml"/><Relationship Id="rId1" Type="http://schemas.openxmlformats.org/officeDocument/2006/relationships/slideLayout" Target="../slideLayouts/slideLayout9.xml"/></Relationships>
</file>

<file path=ppt/slides/_rels/slide38.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33.xml"/><Relationship Id="rId1" Type="http://schemas.openxmlformats.org/officeDocument/2006/relationships/slideLayout" Target="../slideLayouts/slideLayout9.xml"/><Relationship Id="rId5" Type="http://schemas.openxmlformats.org/officeDocument/2006/relationships/image" Target="../media/image36.png"/><Relationship Id="rId4" Type="http://schemas.openxmlformats.org/officeDocument/2006/relationships/image" Target="../media/image35.png"/></Relationships>
</file>

<file path=ppt/slides/_rels/slide39.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34.xml"/><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9.xml"/></Relationships>
</file>

<file path=ppt/slides/_rels/slide40.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png"/><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9.xml"/></Relationships>
</file>

<file path=ppt/slides/_rels/slide42.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36.xml"/><Relationship Id="rId1" Type="http://schemas.openxmlformats.org/officeDocument/2006/relationships/slideLayout" Target="../slideLayouts/slideLayout9.xml"/></Relationships>
</file>

<file path=ppt/slides/_rels/slide43.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notesSlide" Target="../notesSlides/notesSlide37.xml"/><Relationship Id="rId1" Type="http://schemas.openxmlformats.org/officeDocument/2006/relationships/slideLayout" Target="../slideLayouts/slideLayout9.xml"/><Relationship Id="rId4" Type="http://schemas.openxmlformats.org/officeDocument/2006/relationships/image" Target="../media/image42.png"/></Relationships>
</file>

<file path=ppt/slides/_rels/slide44.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38.xml"/><Relationship Id="rId1" Type="http://schemas.openxmlformats.org/officeDocument/2006/relationships/slideLayout" Target="../slideLayouts/slideLayout9.xml"/></Relationships>
</file>

<file path=ppt/slides/_rels/slide45.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39.xml"/><Relationship Id="rId1" Type="http://schemas.openxmlformats.org/officeDocument/2006/relationships/slideLayout" Target="../slideLayouts/slideLayout9.xml"/><Relationship Id="rId4" Type="http://schemas.openxmlformats.org/officeDocument/2006/relationships/image" Target="../media/image45.jpeg"/></Relationships>
</file>

<file path=ppt/slides/_rels/slide46.xml.rels><?xml version="1.0" encoding="UTF-8" standalone="yes"?>
<Relationships xmlns="http://schemas.openxmlformats.org/package/2006/relationships"><Relationship Id="rId8" Type="http://schemas.openxmlformats.org/officeDocument/2006/relationships/image" Target="../media/image54.png"/><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40.xml"/><Relationship Id="rId1" Type="http://schemas.openxmlformats.org/officeDocument/2006/relationships/slideLayout" Target="../slideLayouts/slideLayout9.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9.xml"/></Relationships>
</file>

<file path=ppt/slides/_rels/slide48.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notesSlide" Target="../notesSlides/notesSlide42.xml"/><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8" Type="http://schemas.openxmlformats.org/officeDocument/2006/relationships/hyperlink" Target="http://www.erowid.org/" TargetMode="External"/><Relationship Id="rId3" Type="http://schemas.openxmlformats.org/officeDocument/2006/relationships/hyperlink" Target="http://www.paihdelinkki.fi/" TargetMode="External"/><Relationship Id="rId7" Type="http://schemas.openxmlformats.org/officeDocument/2006/relationships/hyperlink" Target="http://www.thl.fi/" TargetMode="External"/><Relationship Id="rId2" Type="http://schemas.openxmlformats.org/officeDocument/2006/relationships/notesSlide" Target="../notesSlides/notesSlide43.xml"/><Relationship Id="rId1" Type="http://schemas.openxmlformats.org/officeDocument/2006/relationships/slideLayout" Target="../slideLayouts/slideLayout9.xml"/><Relationship Id="rId6" Type="http://schemas.openxmlformats.org/officeDocument/2006/relationships/hyperlink" Target="http://www.yad.fi/" TargetMode="External"/><Relationship Id="rId5" Type="http://schemas.openxmlformats.org/officeDocument/2006/relationships/hyperlink" Target="http://www.irtihuumeista.fi/" TargetMode="External"/><Relationship Id="rId4" Type="http://schemas.openxmlformats.org/officeDocument/2006/relationships/hyperlink" Target="http://www.suomenash.fi/" TargetMode="External"/><Relationship Id="rId9" Type="http://schemas.openxmlformats.org/officeDocument/2006/relationships/image" Target="../media/image56.jpeg"/></Relationships>
</file>

<file path=ppt/slides/_rels/slide5.xml.rels><?xml version="1.0" encoding="UTF-8" standalone="yes"?>
<Relationships xmlns="http://schemas.openxmlformats.org/package/2006/relationships"><Relationship Id="rId3" Type="http://schemas.openxmlformats.org/officeDocument/2006/relationships/hyperlink" Target="https://www.lyyti.fi/questions/459d084736" TargetMode="External"/><Relationship Id="rId2" Type="http://schemas.openxmlformats.org/officeDocument/2006/relationships/notesSlide" Target="../notesSlides/notesSlide4.xml"/><Relationship Id="rId1" Type="http://schemas.openxmlformats.org/officeDocument/2006/relationships/slideLayout" Target="../slideLayouts/slideLayout9.xml"/></Relationships>
</file>

<file path=ppt/slides/_rels/slide50.xml.rels><?xml version="1.0" encoding="UTF-8" standalone="yes"?>
<Relationships xmlns="http://schemas.openxmlformats.org/package/2006/relationships"><Relationship Id="rId3" Type="http://schemas.openxmlformats.org/officeDocument/2006/relationships/image" Target="../media/image57.jpeg"/><Relationship Id="rId2" Type="http://schemas.openxmlformats.org/officeDocument/2006/relationships/notesSlide" Target="../notesSlides/notesSlide44.xml"/><Relationship Id="rId1" Type="http://schemas.openxmlformats.org/officeDocument/2006/relationships/slideLayout" Target="../slideLayouts/slideLayout9.xml"/></Relationships>
</file>

<file path=ppt/slides/_rels/slide51.xml.rels><?xml version="1.0" encoding="UTF-8" standalone="yes"?>
<Relationships xmlns="http://schemas.openxmlformats.org/package/2006/relationships"><Relationship Id="rId2" Type="http://schemas.openxmlformats.org/officeDocument/2006/relationships/hyperlink" Target="https://www.lyyti.fi/questions/459d084736" TargetMode="External"/><Relationship Id="rId1" Type="http://schemas.openxmlformats.org/officeDocument/2006/relationships/slideLayout" Target="../slideLayouts/slideLayout9.xml"/></Relationships>
</file>

<file path=ppt/slides/_rels/slide52.xml.rels><?xml version="1.0" encoding="UTF-8" standalone="yes"?>
<Relationships xmlns="http://schemas.openxmlformats.org/package/2006/relationships"><Relationship Id="rId3" Type="http://schemas.openxmlformats.org/officeDocument/2006/relationships/image" Target="../media/image58.jpeg"/><Relationship Id="rId2" Type="http://schemas.openxmlformats.org/officeDocument/2006/relationships/notesSlide" Target="../notesSlides/notesSlide45.xml"/><Relationship Id="rId1" Type="http://schemas.openxmlformats.org/officeDocument/2006/relationships/slideLayout" Target="../slideLayouts/slideLayout5.xml"/><Relationship Id="rId4" Type="http://schemas.openxmlformats.org/officeDocument/2006/relationships/image" Target="../media/image59.jpeg"/></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6.xml"/></Relationships>
</file>

<file path=ppt/slides/_rels/slide54.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notesSlide" Target="../notesSlides/notesSlide47.xml"/><Relationship Id="rId1" Type="http://schemas.openxmlformats.org/officeDocument/2006/relationships/slideLayout" Target="../slideLayouts/slideLayout9.xml"/><Relationship Id="rId4" Type="http://schemas.openxmlformats.org/officeDocument/2006/relationships/image" Target="../media/image61.jpeg"/></Relationships>
</file>

<file path=ppt/slides/_rels/slide55.xml.rels><?xml version="1.0" encoding="UTF-8" standalone="yes"?>
<Relationships xmlns="http://schemas.openxmlformats.org/package/2006/relationships"><Relationship Id="rId3" Type="http://schemas.openxmlformats.org/officeDocument/2006/relationships/hyperlink" Target="https://www.facebook.com/eituomita/" TargetMode="External"/><Relationship Id="rId2" Type="http://schemas.openxmlformats.org/officeDocument/2006/relationships/notesSlide" Target="../notesSlides/notesSlide48.xml"/><Relationship Id="rId1" Type="http://schemas.openxmlformats.org/officeDocument/2006/relationships/slideLayout" Target="../slideLayouts/slideLayout9.xml"/><Relationship Id="rId4" Type="http://schemas.openxmlformats.org/officeDocument/2006/relationships/hyperlink" Target="https://www.youtube.com/watch?v=o7viwsjvEuI&amp;feature=youtu.be" TargetMode="External"/></Relationships>
</file>

<file path=ppt/slides/_rels/slide56.xml.rels><?xml version="1.0" encoding="UTF-8" standalone="yes"?>
<Relationships xmlns="http://schemas.openxmlformats.org/package/2006/relationships"><Relationship Id="rId3" Type="http://schemas.openxmlformats.org/officeDocument/2006/relationships/image" Target="../media/image62.jpeg"/><Relationship Id="rId2" Type="http://schemas.openxmlformats.org/officeDocument/2006/relationships/notesSlide" Target="../notesSlides/notesSlide49.xml"/><Relationship Id="rId1" Type="http://schemas.openxmlformats.org/officeDocument/2006/relationships/slideLayout" Target="../slideLayouts/slideLayout37.xml"/></Relationships>
</file>

<file path=ppt/slides/_rels/slide57.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notesSlide" Target="../notesSlides/notesSlide50.xml"/><Relationship Id="rId1" Type="http://schemas.openxmlformats.org/officeDocument/2006/relationships/slideLayout" Target="../slideLayouts/slideLayout9.xml"/><Relationship Id="rId4" Type="http://schemas.openxmlformats.org/officeDocument/2006/relationships/image" Target="../media/image64.png"/></Relationships>
</file>

<file path=ppt/slides/_rels/slide58.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notesSlide" Target="../notesSlides/notesSlide51.xml"/><Relationship Id="rId1" Type="http://schemas.openxmlformats.org/officeDocument/2006/relationships/slideLayout" Target="../slideLayouts/slideLayout9.xml"/><Relationship Id="rId4" Type="http://schemas.openxmlformats.org/officeDocument/2006/relationships/hyperlink" Target="https://www.youtube.com/watch?v=HjTP0IsO4oo" TargetMode="External"/></Relationships>
</file>

<file path=ppt/slides/_rels/slide59.xml.rels><?xml version="1.0" encoding="UTF-8" standalone="yes"?>
<Relationships xmlns="http://schemas.openxmlformats.org/package/2006/relationships"><Relationship Id="rId3" Type="http://schemas.openxmlformats.org/officeDocument/2006/relationships/image" Target="../media/image66.png"/><Relationship Id="rId2" Type="http://schemas.openxmlformats.org/officeDocument/2006/relationships/notesSlide" Target="../notesSlides/notesSlide52.xml"/><Relationship Id="rId1" Type="http://schemas.openxmlformats.org/officeDocument/2006/relationships/slideLayout" Target="../slideLayouts/slideLayout8.xml"/><Relationship Id="rId4" Type="http://schemas.openxmlformats.org/officeDocument/2006/relationships/image" Target="../media/image62.jpe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0.xml.rels><?xml version="1.0" encoding="UTF-8" standalone="yes"?>
<Relationships xmlns="http://schemas.openxmlformats.org/package/2006/relationships"><Relationship Id="rId3" Type="http://schemas.openxmlformats.org/officeDocument/2006/relationships/image" Target="../media/image67.png"/><Relationship Id="rId2" Type="http://schemas.openxmlformats.org/officeDocument/2006/relationships/notesSlide" Target="../notesSlides/notesSlide53.xml"/><Relationship Id="rId1" Type="http://schemas.openxmlformats.org/officeDocument/2006/relationships/slideLayout" Target="../slideLayouts/slideLayout9.xml"/></Relationships>
</file>

<file path=ppt/slides/_rels/slide61.xml.rels><?xml version="1.0" encoding="UTF-8" standalone="yes"?>
<Relationships xmlns="http://schemas.openxmlformats.org/package/2006/relationships"><Relationship Id="rId3" Type="http://schemas.openxmlformats.org/officeDocument/2006/relationships/image" Target="../media/image69.jpeg"/><Relationship Id="rId2" Type="http://schemas.openxmlformats.org/officeDocument/2006/relationships/image" Target="../media/image68.png"/><Relationship Id="rId1" Type="http://schemas.openxmlformats.org/officeDocument/2006/relationships/slideLayout" Target="../slideLayouts/slideLayout9.xml"/></Relationships>
</file>

<file path=ppt/slides/_rels/slide62.xml.rels><?xml version="1.0" encoding="UTF-8" standalone="yes"?>
<Relationships xmlns="http://schemas.openxmlformats.org/package/2006/relationships"><Relationship Id="rId3" Type="http://schemas.openxmlformats.org/officeDocument/2006/relationships/image" Target="../media/image70.jpeg"/><Relationship Id="rId2" Type="http://schemas.openxmlformats.org/officeDocument/2006/relationships/notesSlide" Target="../notesSlides/notesSlide54.xml"/><Relationship Id="rId1" Type="http://schemas.openxmlformats.org/officeDocument/2006/relationships/slideLayout" Target="../slideLayouts/slideLayout9.xml"/></Relationships>
</file>

<file path=ppt/slides/_rels/slide63.xml.rels><?xml version="1.0" encoding="UTF-8" standalone="yes"?>
<Relationships xmlns="http://schemas.openxmlformats.org/package/2006/relationships"><Relationship Id="rId3" Type="http://schemas.openxmlformats.org/officeDocument/2006/relationships/image" Target="../media/image72.png"/><Relationship Id="rId2" Type="http://schemas.openxmlformats.org/officeDocument/2006/relationships/image" Target="../media/image71.png"/><Relationship Id="rId1" Type="http://schemas.openxmlformats.org/officeDocument/2006/relationships/slideLayout" Target="../slideLayouts/slideLayout9.xml"/><Relationship Id="rId4" Type="http://schemas.openxmlformats.org/officeDocument/2006/relationships/image" Target="../media/image73.jpeg"/></Relationships>
</file>

<file path=ppt/slides/_rels/slide64.xml.rels><?xml version="1.0" encoding="UTF-8" standalone="yes"?>
<Relationships xmlns="http://schemas.openxmlformats.org/package/2006/relationships"><Relationship Id="rId3" Type="http://schemas.openxmlformats.org/officeDocument/2006/relationships/image" Target="../media/image74.jpeg"/><Relationship Id="rId2" Type="http://schemas.openxmlformats.org/officeDocument/2006/relationships/notesSlide" Target="../notesSlides/notesSlide55.xml"/><Relationship Id="rId1" Type="http://schemas.openxmlformats.org/officeDocument/2006/relationships/slideLayout" Target="../slideLayouts/slideLayout6.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9.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67.xml.rels><?xml version="1.0" encoding="UTF-8" standalone="yes"?>
<Relationships xmlns="http://schemas.openxmlformats.org/package/2006/relationships"><Relationship Id="rId3" Type="http://schemas.openxmlformats.org/officeDocument/2006/relationships/image" Target="../media/image75.png"/><Relationship Id="rId2" Type="http://schemas.openxmlformats.org/officeDocument/2006/relationships/notesSlide" Target="../notesSlides/notesSlide57.xml"/><Relationship Id="rId1" Type="http://schemas.openxmlformats.org/officeDocument/2006/relationships/slideLayout" Target="../slideLayouts/slideLayout9.xml"/><Relationship Id="rId4" Type="http://schemas.openxmlformats.org/officeDocument/2006/relationships/image" Target="../media/image76.png"/></Relationships>
</file>

<file path=ppt/slides/_rels/slide68.xml.rels><?xml version="1.0" encoding="UTF-8" standalone="yes"?>
<Relationships xmlns="http://schemas.openxmlformats.org/package/2006/relationships"><Relationship Id="rId3" Type="http://schemas.openxmlformats.org/officeDocument/2006/relationships/image" Target="../media/image62.jpeg"/><Relationship Id="rId2" Type="http://schemas.openxmlformats.org/officeDocument/2006/relationships/notesSlide" Target="../notesSlides/notesSlide58.xml"/><Relationship Id="rId1" Type="http://schemas.openxmlformats.org/officeDocument/2006/relationships/slideLayout" Target="../slideLayouts/slideLayout9.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9.xml"/></Relationships>
</file>

<file path=ppt/slides/_rels/slide70.xml.rels><?xml version="1.0" encoding="UTF-8" standalone="yes"?>
<Relationships xmlns="http://schemas.openxmlformats.org/package/2006/relationships"><Relationship Id="rId2" Type="http://schemas.openxmlformats.org/officeDocument/2006/relationships/image" Target="../media/image77.png"/><Relationship Id="rId1" Type="http://schemas.openxmlformats.org/officeDocument/2006/relationships/slideLayout" Target="../slideLayouts/slideLayout9.xml"/></Relationships>
</file>

<file path=ppt/slides/_rels/slide71.xml.rels><?xml version="1.0" encoding="UTF-8" standalone="yes"?>
<Relationships xmlns="http://schemas.openxmlformats.org/package/2006/relationships"><Relationship Id="rId3" Type="http://schemas.openxmlformats.org/officeDocument/2006/relationships/image" Target="../media/image78.png"/><Relationship Id="rId2" Type="http://schemas.openxmlformats.org/officeDocument/2006/relationships/notesSlide" Target="../notesSlides/notesSlide60.xml"/><Relationship Id="rId1" Type="http://schemas.openxmlformats.org/officeDocument/2006/relationships/slideLayout" Target="../slideLayouts/slideLayout7.xml"/></Relationships>
</file>

<file path=ppt/slides/_rels/slide72.xml.rels><?xml version="1.0" encoding="UTF-8" standalone="yes"?>
<Relationships xmlns="http://schemas.openxmlformats.org/package/2006/relationships"><Relationship Id="rId3" Type="http://schemas.openxmlformats.org/officeDocument/2006/relationships/image" Target="../media/image79.jpeg"/><Relationship Id="rId2" Type="http://schemas.openxmlformats.org/officeDocument/2006/relationships/notesSlide" Target="../notesSlides/notesSlide61.xml"/><Relationship Id="rId1" Type="http://schemas.openxmlformats.org/officeDocument/2006/relationships/slideLayout" Target="../slideLayouts/slideLayout9.xml"/></Relationships>
</file>

<file path=ppt/slides/_rels/slide73.xml.rels><?xml version="1.0" encoding="UTF-8" standalone="yes"?>
<Relationships xmlns="http://schemas.openxmlformats.org/package/2006/relationships"><Relationship Id="rId3" Type="http://schemas.openxmlformats.org/officeDocument/2006/relationships/hyperlink" Target="https://www.lyyti.fi/questions/459d084736" TargetMode="External"/><Relationship Id="rId2" Type="http://schemas.openxmlformats.org/officeDocument/2006/relationships/notesSlide" Target="../notesSlides/notesSlide62.xml"/><Relationship Id="rId1" Type="http://schemas.openxmlformats.org/officeDocument/2006/relationships/slideLayout" Target="../slideLayouts/slideLayout9.xml"/></Relationships>
</file>

<file path=ppt/slides/_rels/slide74.xml.rels><?xml version="1.0" encoding="UTF-8" standalone="yes"?>
<Relationships xmlns="http://schemas.openxmlformats.org/package/2006/relationships"><Relationship Id="rId3" Type="http://schemas.openxmlformats.org/officeDocument/2006/relationships/hyperlink" Target="https://www.lyyti.fi/questions/f7f1f1ca18" TargetMode="External"/><Relationship Id="rId2" Type="http://schemas.openxmlformats.org/officeDocument/2006/relationships/notesSlide" Target="../notesSlides/notesSlide63.xml"/><Relationship Id="rId1" Type="http://schemas.openxmlformats.org/officeDocument/2006/relationships/slideLayout" Target="../slideLayouts/slideLayout9.xml"/></Relationships>
</file>

<file path=ppt/slides/_rels/slide75.xml.rels><?xml version="1.0" encoding="UTF-8" standalone="yes"?>
<Relationships xmlns="http://schemas.openxmlformats.org/package/2006/relationships"><Relationship Id="rId2" Type="http://schemas.openxmlformats.org/officeDocument/2006/relationships/image" Target="../media/image80.jpeg"/><Relationship Id="rId1" Type="http://schemas.openxmlformats.org/officeDocument/2006/relationships/slideLayout" Target="../slideLayouts/slideLayout1.xml"/></Relationships>
</file>

<file path=ppt/slides/_rels/slide76.xml.rels><?xml version="1.0" encoding="UTF-8" standalone="yes"?>
<Relationships xmlns="http://schemas.openxmlformats.org/package/2006/relationships"><Relationship Id="rId3" Type="http://schemas.openxmlformats.org/officeDocument/2006/relationships/image" Target="../media/image62.jpeg"/><Relationship Id="rId2" Type="http://schemas.openxmlformats.org/officeDocument/2006/relationships/notesSlide" Target="../notesSlides/notesSlide64.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8.xml"/><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a:extLst>
              <a:ext uri="{FF2B5EF4-FFF2-40B4-BE49-F238E27FC236}">
                <a16:creationId xmlns:a16="http://schemas.microsoft.com/office/drawing/2014/main" id="{2877F6DA-7A1F-458A-B0A3-00CF37D57110}"/>
              </a:ext>
            </a:extLst>
          </p:cNvPr>
          <p:cNvSpPr>
            <a:spLocks noGrp="1" noChangeArrowheads="1"/>
          </p:cNvSpPr>
          <p:nvPr>
            <p:ph type="ctrTitle"/>
          </p:nvPr>
        </p:nvSpPr>
        <p:spPr>
          <a:xfrm>
            <a:off x="889363" y="502283"/>
            <a:ext cx="9144000" cy="2681191"/>
          </a:xfrm>
        </p:spPr>
        <p:txBody>
          <a:bodyPr/>
          <a:lstStyle/>
          <a:p>
            <a:pPr eaLnBrk="1" hangingPunct="1"/>
            <a:r>
              <a:rPr lang="fi-FI" altLang="en-US" dirty="0"/>
              <a:t>TERVETULOA!</a:t>
            </a:r>
          </a:p>
        </p:txBody>
      </p:sp>
      <p:pic>
        <p:nvPicPr>
          <p:cNvPr id="3076" name="Kuva 4">
            <a:extLst>
              <a:ext uri="{FF2B5EF4-FFF2-40B4-BE49-F238E27FC236}">
                <a16:creationId xmlns:a16="http://schemas.microsoft.com/office/drawing/2014/main" id="{28C5EFC8-635C-4C63-9868-4234DD9B17A4}"/>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0161736" y="5341050"/>
            <a:ext cx="1012528" cy="9874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3078" name="Rectangle 3">
            <a:extLst>
              <a:ext uri="{FF2B5EF4-FFF2-40B4-BE49-F238E27FC236}">
                <a16:creationId xmlns:a16="http://schemas.microsoft.com/office/drawing/2014/main" id="{2EE95D01-5A40-4960-2F1F-73A5CC056AD4}"/>
              </a:ext>
            </a:extLst>
          </p:cNvPr>
          <p:cNvGraphicFramePr/>
          <p:nvPr>
            <p:extLst>
              <p:ext uri="{D42A27DB-BD31-4B8C-83A1-F6EECF244321}">
                <p14:modId xmlns:p14="http://schemas.microsoft.com/office/powerpoint/2010/main" val="3662425333"/>
              </p:ext>
            </p:extLst>
          </p:nvPr>
        </p:nvGraphicFramePr>
        <p:xfrm>
          <a:off x="889363" y="3832925"/>
          <a:ext cx="10413274" cy="2508068"/>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35D02170-6EBE-424C-A832-E577B7DE4F64}"/>
              </a:ext>
            </a:extLst>
          </p:cNvPr>
          <p:cNvSpPr>
            <a:spLocks noGrp="1"/>
          </p:cNvSpPr>
          <p:nvPr>
            <p:ph type="title"/>
          </p:nvPr>
        </p:nvSpPr>
        <p:spPr>
          <a:xfrm>
            <a:off x="492211" y="503701"/>
            <a:ext cx="10515600" cy="781750"/>
          </a:xfrm>
        </p:spPr>
        <p:txBody>
          <a:bodyPr/>
          <a:lstStyle/>
          <a:p>
            <a:r>
              <a:rPr lang="fi-FI" sz="4000" b="1" dirty="0"/>
              <a:t>Alkoholista yleisesti</a:t>
            </a:r>
          </a:p>
        </p:txBody>
      </p:sp>
      <p:sp>
        <p:nvSpPr>
          <p:cNvPr id="3" name="Sisällön paikkamerkki 2">
            <a:extLst>
              <a:ext uri="{FF2B5EF4-FFF2-40B4-BE49-F238E27FC236}">
                <a16:creationId xmlns:a16="http://schemas.microsoft.com/office/drawing/2014/main" id="{D786027A-EFBC-497E-AEA8-C138CE93BA08}"/>
              </a:ext>
            </a:extLst>
          </p:cNvPr>
          <p:cNvSpPr>
            <a:spLocks noGrp="1"/>
          </p:cNvSpPr>
          <p:nvPr>
            <p:ph type="body" sz="quarter" idx="11"/>
          </p:nvPr>
        </p:nvSpPr>
        <p:spPr>
          <a:xfrm>
            <a:off x="256674" y="1744579"/>
            <a:ext cx="5839326" cy="2809200"/>
          </a:xfrm>
        </p:spPr>
        <p:txBody>
          <a:bodyPr/>
          <a:lstStyle/>
          <a:p>
            <a:pPr marL="311010" indent="-311010">
              <a:defRPr/>
            </a:pPr>
            <a:r>
              <a:rPr lang="fi-FI" altLang="en-US" sz="2000" dirty="0"/>
              <a:t>Alkoholiin kuolee Suomessa vuosittain lähes </a:t>
            </a:r>
            <a:br>
              <a:rPr lang="fi-FI" altLang="en-US" sz="2000" dirty="0"/>
            </a:br>
            <a:r>
              <a:rPr lang="fi-FI" altLang="en-US" sz="2000" dirty="0"/>
              <a:t>2 000 henkilöä (alkoholiperäiset taudit, tukehtuminen, tapaturmat, myrkytykset jne.).</a:t>
            </a:r>
            <a:r>
              <a:rPr lang="fi-FI" sz="2000" dirty="0">
                <a:ea typeface="ＭＳ Ｐゴシック" charset="-128"/>
              </a:rPr>
              <a:t> </a:t>
            </a:r>
          </a:p>
          <a:p>
            <a:pPr marL="311010" indent="-311010">
              <a:defRPr/>
            </a:pPr>
            <a:r>
              <a:rPr lang="fi-FI" altLang="fi-FI" sz="2000" dirty="0"/>
              <a:t>Suomessa alkoholin riskikäyttäjiä on 560 000.</a:t>
            </a:r>
          </a:p>
          <a:p>
            <a:pPr marL="311010" indent="-311010">
              <a:defRPr/>
            </a:pPr>
            <a:r>
              <a:rPr lang="fi-FI" sz="2000" dirty="0"/>
              <a:t>40 % tapaturman vuoksi sairaalahoitoon hakeutuvista on päihtyneitä.</a:t>
            </a:r>
          </a:p>
          <a:p>
            <a:pPr marL="311010" indent="-311010">
              <a:defRPr/>
            </a:pPr>
            <a:r>
              <a:rPr lang="fi-FI" sz="2000" dirty="0"/>
              <a:t>Alkoholi on suurin työuria lyhentävä tekijä.</a:t>
            </a:r>
          </a:p>
          <a:p>
            <a:pPr marL="311010" indent="-311010">
              <a:defRPr/>
            </a:pPr>
            <a:r>
              <a:rPr lang="fi-FI" altLang="en-US" sz="2000" dirty="0"/>
              <a:t>Yli 70 sairautta liittyy alkoholiin ja yli 60 sairauden (ICD-10 luokitus) yhteys on täysin selkeä.</a:t>
            </a:r>
          </a:p>
          <a:p>
            <a:pPr marL="0" indent="0">
              <a:buNone/>
            </a:pPr>
            <a:endParaRPr lang="fi-FI" dirty="0"/>
          </a:p>
        </p:txBody>
      </p:sp>
      <p:sp>
        <p:nvSpPr>
          <p:cNvPr id="4" name="Sisällön paikkamerkki 3">
            <a:extLst>
              <a:ext uri="{FF2B5EF4-FFF2-40B4-BE49-F238E27FC236}">
                <a16:creationId xmlns:a16="http://schemas.microsoft.com/office/drawing/2014/main" id="{6F259352-69BC-443D-A493-80FE0B06C268}"/>
              </a:ext>
            </a:extLst>
          </p:cNvPr>
          <p:cNvSpPr>
            <a:spLocks noGrp="1"/>
          </p:cNvSpPr>
          <p:nvPr>
            <p:ph sz="half" idx="4294967295"/>
          </p:nvPr>
        </p:nvSpPr>
        <p:spPr>
          <a:xfrm>
            <a:off x="6522537" y="1609058"/>
            <a:ext cx="4706937" cy="4197350"/>
          </a:xfrm>
        </p:spPr>
        <p:txBody>
          <a:bodyPr/>
          <a:lstStyle/>
          <a:p>
            <a:pPr>
              <a:defRPr/>
            </a:pPr>
            <a:r>
              <a:rPr lang="fi-FI" altLang="fi-FI" sz="2000" dirty="0"/>
              <a:t>Alkoholiriippuvaisella:</a:t>
            </a:r>
          </a:p>
          <a:p>
            <a:pPr lvl="1">
              <a:buFont typeface="Wingdings" panose="05000000000000000000" pitchFamily="2" charset="2"/>
              <a:buChar char="ü"/>
              <a:defRPr/>
            </a:pPr>
            <a:r>
              <a:rPr lang="fi-FI" altLang="fi-FI" sz="2000" dirty="0"/>
              <a:t>Aivovammat kolme kertaa yleisempiä.</a:t>
            </a:r>
          </a:p>
          <a:p>
            <a:pPr lvl="1">
              <a:buFont typeface="Wingdings" panose="05000000000000000000" pitchFamily="2" charset="2"/>
              <a:buChar char="ü"/>
              <a:defRPr/>
            </a:pPr>
            <a:r>
              <a:rPr lang="fi-FI" altLang="fi-FI" sz="2000" dirty="0"/>
              <a:t>Epilepsiariski kymmenkertainen.</a:t>
            </a:r>
          </a:p>
          <a:p>
            <a:pPr lvl="1">
              <a:buFont typeface="Wingdings" panose="05000000000000000000" pitchFamily="2" charset="2"/>
              <a:buChar char="ü"/>
              <a:defRPr/>
            </a:pPr>
            <a:r>
              <a:rPr lang="fi-FI" altLang="fi-FI" sz="2000" dirty="0"/>
              <a:t>Joka toisella on lievä dementia.</a:t>
            </a:r>
          </a:p>
          <a:p>
            <a:pPr lvl="1">
              <a:buFont typeface="Wingdings" panose="05000000000000000000" pitchFamily="2" charset="2"/>
              <a:buChar char="ü"/>
              <a:defRPr/>
            </a:pPr>
            <a:r>
              <a:rPr lang="fi-FI" altLang="fi-FI" sz="2000" dirty="0"/>
              <a:t>60 %:lla unihäiriö.</a:t>
            </a:r>
          </a:p>
          <a:p>
            <a:pPr lvl="1">
              <a:buFont typeface="Wingdings" panose="05000000000000000000" pitchFamily="2" charset="2"/>
              <a:buChar char="ü"/>
              <a:defRPr/>
            </a:pPr>
            <a:r>
              <a:rPr lang="fi-FI" altLang="fi-FI" sz="2000" dirty="0" err="1"/>
              <a:t>Kardiomyopatiariski</a:t>
            </a:r>
            <a:r>
              <a:rPr lang="fi-FI" altLang="fi-FI" sz="2000" dirty="0"/>
              <a:t> (sydänlihassairaus) 100 x.</a:t>
            </a:r>
          </a:p>
          <a:p>
            <a:pPr lvl="1">
              <a:buFont typeface="Wingdings" panose="05000000000000000000" pitchFamily="2" charset="2"/>
              <a:buChar char="ü"/>
              <a:defRPr/>
            </a:pPr>
            <a:r>
              <a:rPr lang="fi-FI" altLang="fi-FI" sz="2000" dirty="0"/>
              <a:t>30-60 %:lla merkittävä depressio.</a:t>
            </a:r>
          </a:p>
          <a:p>
            <a:pPr>
              <a:buFont typeface="Arial" panose="020B0604020202020204" pitchFamily="34" charset="0"/>
              <a:buChar char="•"/>
              <a:defRPr/>
            </a:pPr>
            <a:r>
              <a:rPr lang="fi-FI" altLang="en-US" sz="2000" dirty="0"/>
              <a:t>Alkoholiin suhtautumiseen liittyy paljon kaksinais-moralismia.</a:t>
            </a:r>
          </a:p>
          <a:p>
            <a:pPr>
              <a:buFont typeface="Arial" panose="020B0604020202020204" pitchFamily="34" charset="0"/>
              <a:buChar char="•"/>
              <a:defRPr/>
            </a:pPr>
            <a:endParaRPr lang="fi-FI" altLang="fi-FI" sz="2268" dirty="0"/>
          </a:p>
          <a:p>
            <a:endParaRPr lang="fi-FI" dirty="0"/>
          </a:p>
        </p:txBody>
      </p:sp>
    </p:spTree>
    <p:extLst>
      <p:ext uri="{BB962C8B-B14F-4D97-AF65-F5344CB8AC3E}">
        <p14:creationId xmlns:p14="http://schemas.microsoft.com/office/powerpoint/2010/main" val="223929807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a:extLst>
              <a:ext uri="{FF2B5EF4-FFF2-40B4-BE49-F238E27FC236}">
                <a16:creationId xmlns:a16="http://schemas.microsoft.com/office/drawing/2014/main" id="{13694543-3228-47F9-A90F-88C444D6EEC9}"/>
              </a:ext>
            </a:extLst>
          </p:cNvPr>
          <p:cNvSpPr>
            <a:spLocks noGrp="1" noChangeArrowheads="1"/>
          </p:cNvSpPr>
          <p:nvPr>
            <p:ph type="title"/>
          </p:nvPr>
        </p:nvSpPr>
        <p:spPr>
          <a:xfrm>
            <a:off x="381000" y="429862"/>
            <a:ext cx="10515600" cy="781750"/>
          </a:xfrm>
        </p:spPr>
        <p:txBody>
          <a:bodyPr/>
          <a:lstStyle/>
          <a:p>
            <a:pPr eaLnBrk="1" hangingPunct="1"/>
            <a:r>
              <a:rPr lang="fi-FI" altLang="en-US" sz="4000" b="1" dirty="0"/>
              <a:t>Alkoholi ja ikäsidonnaisuus</a:t>
            </a:r>
          </a:p>
        </p:txBody>
      </p:sp>
      <p:sp>
        <p:nvSpPr>
          <p:cNvPr id="21507" name="Rectangle 4">
            <a:extLst>
              <a:ext uri="{FF2B5EF4-FFF2-40B4-BE49-F238E27FC236}">
                <a16:creationId xmlns:a16="http://schemas.microsoft.com/office/drawing/2014/main" id="{4B1A6D3D-66FC-4F92-A5A1-C056E9521D31}"/>
              </a:ext>
            </a:extLst>
          </p:cNvPr>
          <p:cNvSpPr>
            <a:spLocks noGrp="1" noChangeArrowheads="1"/>
          </p:cNvSpPr>
          <p:nvPr>
            <p:ph type="body" sz="quarter" idx="11"/>
          </p:nvPr>
        </p:nvSpPr>
        <p:spPr>
          <a:xfrm>
            <a:off x="441159" y="1719041"/>
            <a:ext cx="5919769" cy="4434624"/>
          </a:xfrm>
        </p:spPr>
        <p:txBody>
          <a:bodyPr/>
          <a:lstStyle/>
          <a:p>
            <a:pPr eaLnBrk="1" hangingPunct="1">
              <a:lnSpc>
                <a:spcPct val="90000"/>
              </a:lnSpc>
              <a:buFont typeface="Times" panose="02020603050405020304" pitchFamily="18" charset="0"/>
              <a:buNone/>
            </a:pPr>
            <a:r>
              <a:rPr lang="fi-FI" altLang="en-US" sz="1600" b="1" dirty="0"/>
              <a:t>Nuoret erityisriskissä</a:t>
            </a:r>
          </a:p>
          <a:p>
            <a:pPr>
              <a:spcAft>
                <a:spcPts val="544"/>
              </a:spcAft>
            </a:pPr>
            <a:r>
              <a:rPr lang="fi-FI" altLang="en-US" sz="1800" dirty="0"/>
              <a:t>Alkoholi estää erityisesti nuorilla sokerin muodostumista maksassa =&gt; verensokeri voi laskea vaarallisen alas.</a:t>
            </a:r>
          </a:p>
          <a:p>
            <a:pPr>
              <a:spcAft>
                <a:spcPts val="544"/>
              </a:spcAft>
            </a:pPr>
            <a:r>
              <a:rPr lang="fi-FI" altLang="en-US" sz="1800" dirty="0"/>
              <a:t>Kehittyvät aivot ovat herkempiä alkoholin aiheuttamille vaurioille (esim. harmaan aineen tilavuus pienenee) ja vauriot ovat osin pysyviä (muistihäiriöt, oppiminen).</a:t>
            </a:r>
          </a:p>
          <a:p>
            <a:pPr>
              <a:spcAft>
                <a:spcPts val="544"/>
              </a:spcAft>
            </a:pPr>
            <a:r>
              <a:rPr lang="fi-FI" altLang="en-US" sz="1800" dirty="0"/>
              <a:t>Varhainen aloitusikä lisää todennäköisyyttä alkoholiriippuvuuteen.</a:t>
            </a:r>
          </a:p>
          <a:p>
            <a:pPr>
              <a:spcAft>
                <a:spcPts val="544"/>
              </a:spcAft>
            </a:pPr>
            <a:r>
              <a:rPr lang="fi-FI" altLang="en-US" sz="1800" dirty="0"/>
              <a:t>Jotkut mielihyväyhteydet syntyvät vain alkoholin vaikutuksen alaisena.</a:t>
            </a:r>
          </a:p>
          <a:p>
            <a:pPr>
              <a:spcAft>
                <a:spcPts val="544"/>
              </a:spcAft>
            </a:pPr>
            <a:r>
              <a:rPr lang="fi-FI" altLang="en-US" sz="1800" dirty="0"/>
              <a:t>Normaalit elämänvaiheet jäävät väliin.</a:t>
            </a:r>
          </a:p>
          <a:p>
            <a:pPr eaLnBrk="1" hangingPunct="1">
              <a:lnSpc>
                <a:spcPct val="90000"/>
              </a:lnSpc>
            </a:pPr>
            <a:endParaRPr lang="fi-FI" altLang="en-US" sz="1700" dirty="0"/>
          </a:p>
        </p:txBody>
      </p:sp>
      <p:sp>
        <p:nvSpPr>
          <p:cNvPr id="25605" name="Rectangle 5">
            <a:extLst>
              <a:ext uri="{FF2B5EF4-FFF2-40B4-BE49-F238E27FC236}">
                <a16:creationId xmlns:a16="http://schemas.microsoft.com/office/drawing/2014/main" id="{62D544A1-9E2E-450A-BD36-B0698D688968}"/>
              </a:ext>
            </a:extLst>
          </p:cNvPr>
          <p:cNvSpPr>
            <a:spLocks noGrp="1" noChangeArrowheads="1"/>
          </p:cNvSpPr>
          <p:nvPr>
            <p:ph type="body" sz="half" idx="4294967295"/>
          </p:nvPr>
        </p:nvSpPr>
        <p:spPr>
          <a:xfrm>
            <a:off x="7697788" y="1341438"/>
            <a:ext cx="4494212" cy="4695825"/>
          </a:xfrm>
        </p:spPr>
        <p:txBody>
          <a:bodyPr/>
          <a:lstStyle/>
          <a:p>
            <a:pPr eaLnBrk="1" hangingPunct="1">
              <a:lnSpc>
                <a:spcPct val="90000"/>
              </a:lnSpc>
            </a:pPr>
            <a:endParaRPr lang="fi-FI" altLang="en-US" sz="1700" dirty="0"/>
          </a:p>
          <a:p>
            <a:pPr eaLnBrk="1" hangingPunct="1">
              <a:lnSpc>
                <a:spcPct val="90000"/>
              </a:lnSpc>
            </a:pPr>
            <a:endParaRPr lang="fi-FI" altLang="en-US" sz="1700" dirty="0"/>
          </a:p>
        </p:txBody>
      </p:sp>
      <p:sp>
        <p:nvSpPr>
          <p:cNvPr id="25606" name="Text Box 6">
            <a:extLst>
              <a:ext uri="{FF2B5EF4-FFF2-40B4-BE49-F238E27FC236}">
                <a16:creationId xmlns:a16="http://schemas.microsoft.com/office/drawing/2014/main" id="{5EC639A8-D411-4381-8736-8FDB32C66B30}"/>
              </a:ext>
            </a:extLst>
          </p:cNvPr>
          <p:cNvSpPr txBox="1">
            <a:spLocks noChangeArrowheads="1"/>
          </p:cNvSpPr>
          <p:nvPr/>
        </p:nvSpPr>
        <p:spPr bwMode="auto">
          <a:xfrm>
            <a:off x="6489199" y="3519615"/>
            <a:ext cx="5348573" cy="28684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accent2"/>
              </a:buClr>
              <a:buFont typeface="Times" panose="02020603050405020304" pitchFamily="18" charset="0"/>
              <a:buChar char="•"/>
              <a:defRPr sz="2500">
                <a:solidFill>
                  <a:schemeClr val="tx1"/>
                </a:solidFill>
                <a:latin typeface="Verdana" panose="020B0604030504040204" pitchFamily="34" charset="0"/>
              </a:defRPr>
            </a:lvl1pPr>
            <a:lvl2pPr marL="742950" indent="-285750">
              <a:spcBef>
                <a:spcPct val="20000"/>
              </a:spcBef>
              <a:buClr>
                <a:schemeClr val="accent2"/>
              </a:buClr>
              <a:buFont typeface="Times" panose="02020603050405020304" pitchFamily="18" charset="0"/>
              <a:buChar char="•"/>
              <a:defRPr sz="2100">
                <a:solidFill>
                  <a:schemeClr val="tx1"/>
                </a:solidFill>
                <a:latin typeface="Verdana" panose="020B0604030504040204" pitchFamily="34" charset="0"/>
              </a:defRPr>
            </a:lvl2pPr>
            <a:lvl3pPr marL="1143000" indent="-228600">
              <a:spcBef>
                <a:spcPct val="20000"/>
              </a:spcBef>
              <a:buClr>
                <a:schemeClr val="accent2"/>
              </a:buClr>
              <a:buFont typeface="Times" panose="02020603050405020304" pitchFamily="18" charset="0"/>
              <a:buChar char="•"/>
              <a:defRPr>
                <a:solidFill>
                  <a:schemeClr val="tx1"/>
                </a:solidFill>
                <a:latin typeface="Verdana" panose="020B0604030504040204" pitchFamily="34" charset="0"/>
              </a:defRPr>
            </a:lvl3pPr>
            <a:lvl4pPr marL="1600200" indent="-228600">
              <a:spcBef>
                <a:spcPct val="20000"/>
              </a:spcBef>
              <a:buClr>
                <a:schemeClr val="accent2"/>
              </a:buClr>
              <a:buFont typeface="Times" panose="02020603050405020304" pitchFamily="18" charset="0"/>
              <a:buChar char="•"/>
              <a:defRPr sz="1400">
                <a:solidFill>
                  <a:schemeClr val="tx1"/>
                </a:solidFill>
                <a:latin typeface="Verdana" panose="020B0604030504040204" pitchFamily="34" charset="0"/>
              </a:defRPr>
            </a:lvl4pPr>
            <a:lvl5pPr marL="2057400" indent="-228600">
              <a:spcBef>
                <a:spcPct val="20000"/>
              </a:spcBef>
              <a:buClr>
                <a:schemeClr val="accent2"/>
              </a:buClr>
              <a:buFont typeface="Times" panose="02020603050405020304" pitchFamily="18" charset="0"/>
              <a:buChar char="•"/>
              <a:defRPr sz="11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accent2"/>
              </a:buClr>
              <a:buFont typeface="Times" panose="02020603050405020304" pitchFamily="18" charset="0"/>
              <a:buChar char="•"/>
              <a:defRPr sz="11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accent2"/>
              </a:buClr>
              <a:buFont typeface="Times" panose="02020603050405020304" pitchFamily="18" charset="0"/>
              <a:buChar char="•"/>
              <a:defRPr sz="11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accent2"/>
              </a:buClr>
              <a:buFont typeface="Times" panose="02020603050405020304" pitchFamily="18" charset="0"/>
              <a:buChar char="•"/>
              <a:defRPr sz="11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accent2"/>
              </a:buClr>
              <a:buFont typeface="Times" panose="02020603050405020304" pitchFamily="18" charset="0"/>
              <a:buChar char="•"/>
              <a:defRPr sz="1100">
                <a:solidFill>
                  <a:schemeClr val="tx1"/>
                </a:solidFill>
                <a:latin typeface="Verdana" panose="020B0604030504040204" pitchFamily="34" charset="0"/>
              </a:defRPr>
            </a:lvl9pPr>
          </a:lstStyle>
          <a:p>
            <a:pPr eaLnBrk="1" hangingPunct="1">
              <a:spcBef>
                <a:spcPct val="0"/>
              </a:spcBef>
              <a:buClrTx/>
              <a:buFontTx/>
              <a:buNone/>
            </a:pPr>
            <a:r>
              <a:rPr lang="fi-FI" altLang="en-US" sz="1600" b="1" dirty="0">
                <a:latin typeface="Arial" panose="020B0604020202020204" pitchFamily="34" charset="0"/>
                <a:cs typeface="Arial" panose="020B0604020202020204" pitchFamily="34" charset="0"/>
              </a:rPr>
              <a:t>Aikuiset vaikuttajina ja esimerkkeinä</a:t>
            </a:r>
            <a:br>
              <a:rPr lang="fi-FI" altLang="en-US" sz="1600" b="1" dirty="0">
                <a:latin typeface="Arial" panose="020B0604020202020204" pitchFamily="34" charset="0"/>
                <a:cs typeface="Arial" panose="020B0604020202020204" pitchFamily="34" charset="0"/>
              </a:rPr>
            </a:br>
            <a:endParaRPr lang="fi-FI" altLang="en-US" sz="1600" b="1" dirty="0">
              <a:latin typeface="Arial" panose="020B0604020202020204" pitchFamily="34" charset="0"/>
              <a:cs typeface="Arial" panose="020B0604020202020204" pitchFamily="34" charset="0"/>
            </a:endParaRPr>
          </a:p>
          <a:p>
            <a:pPr marL="285750" indent="-285750" defTabSz="944550">
              <a:lnSpc>
                <a:spcPct val="90000"/>
              </a:lnSpc>
              <a:spcAft>
                <a:spcPts val="544"/>
              </a:spcAft>
            </a:pPr>
            <a:r>
              <a:rPr lang="fi-FI" altLang="en-US" sz="1600" dirty="0">
                <a:latin typeface="Arial" panose="020B0604020202020204" pitchFamily="34" charset="0"/>
                <a:cs typeface="Arial" panose="020B0604020202020204" pitchFamily="34" charset="0"/>
              </a:rPr>
              <a:t>Rakentavat päihdekulttuuria.</a:t>
            </a:r>
          </a:p>
          <a:p>
            <a:pPr marL="285750" indent="-285750" defTabSz="944550">
              <a:lnSpc>
                <a:spcPct val="90000"/>
              </a:lnSpc>
              <a:spcAft>
                <a:spcPts val="544"/>
              </a:spcAft>
            </a:pPr>
            <a:r>
              <a:rPr lang="fi-FI" altLang="en-US" sz="1600" dirty="0">
                <a:latin typeface="Arial" panose="020B0604020202020204" pitchFamily="34" charset="0"/>
                <a:cs typeface="Arial" panose="020B0604020202020204" pitchFamily="34" charset="0"/>
              </a:rPr>
              <a:t>Vaikutus merkittävä myös muihin =&gt; voivat vaarantaa lastensa tulevaisuuden, työpaikalla muiden turvallisuuden jne.</a:t>
            </a:r>
          </a:p>
          <a:p>
            <a:pPr marL="285750" indent="-285750" defTabSz="944550">
              <a:lnSpc>
                <a:spcPct val="90000"/>
              </a:lnSpc>
              <a:spcAft>
                <a:spcPts val="544"/>
              </a:spcAft>
            </a:pPr>
            <a:r>
              <a:rPr lang="fi-FI" altLang="en-US" sz="1600" dirty="0">
                <a:latin typeface="Arial" panose="020B0604020202020204" pitchFamily="34" charset="0"/>
                <a:cs typeface="Arial" panose="020B0604020202020204" pitchFamily="34" charset="0"/>
              </a:rPr>
              <a:t>Suurin käyttäjäryhmä =&gt; suurin vaikutus myös yhteiskunnan kuluihin (työstä poissaolot, sairaalakulut, oikeusjärjestelmä…).</a:t>
            </a:r>
          </a:p>
          <a:p>
            <a:pPr eaLnBrk="1" hangingPunct="1">
              <a:spcBef>
                <a:spcPct val="50000"/>
              </a:spcBef>
              <a:buFontTx/>
              <a:buNone/>
            </a:pPr>
            <a:endParaRPr lang="fi-FI" altLang="en-US" sz="1700" dirty="0"/>
          </a:p>
        </p:txBody>
      </p:sp>
      <p:pic>
        <p:nvPicPr>
          <p:cNvPr id="2" name="Kuva 1">
            <a:extLst>
              <a:ext uri="{FF2B5EF4-FFF2-40B4-BE49-F238E27FC236}">
                <a16:creationId xmlns:a16="http://schemas.microsoft.com/office/drawing/2014/main" id="{C64361DB-A868-473D-A066-417E231D3797}"/>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9111266" y="614534"/>
            <a:ext cx="2418198" cy="1612132"/>
          </a:xfrm>
          <a:prstGeom prst="rect">
            <a:avLst/>
          </a:prstGeom>
        </p:spPr>
      </p:pic>
      <p:pic>
        <p:nvPicPr>
          <p:cNvPr id="1026" name="Picture 2" descr="Joukkuehenki, Koheesio, Yhdessä">
            <a:extLst>
              <a:ext uri="{FF2B5EF4-FFF2-40B4-BE49-F238E27FC236}">
                <a16:creationId xmlns:a16="http://schemas.microsoft.com/office/drawing/2014/main" id="{AA633835-2363-4AE5-8250-E0791557226A}"/>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6677074" y="1410693"/>
            <a:ext cx="2041427" cy="165652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3723638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5606"/>
                                        </p:tgtEl>
                                        <p:attrNameLst>
                                          <p:attrName>style.visibility</p:attrName>
                                        </p:attrNameLst>
                                      </p:cBhvr>
                                      <p:to>
                                        <p:strVal val="visible"/>
                                      </p:to>
                                    </p:set>
                                    <p:animEffect transition="in" filter="blinds(horizontal)">
                                      <p:cBhvr>
                                        <p:cTn id="7" dur="500"/>
                                        <p:tgtEl>
                                          <p:spTgt spid="2560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606"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5B72472A-D414-4160-96F8-C07472684197}"/>
              </a:ext>
            </a:extLst>
          </p:cNvPr>
          <p:cNvSpPr>
            <a:spLocks noGrp="1"/>
          </p:cNvSpPr>
          <p:nvPr>
            <p:ph type="title"/>
          </p:nvPr>
        </p:nvSpPr>
        <p:spPr>
          <a:xfrm>
            <a:off x="838200" y="333660"/>
            <a:ext cx="10515600" cy="1014896"/>
          </a:xfrm>
        </p:spPr>
        <p:txBody>
          <a:bodyPr/>
          <a:lstStyle/>
          <a:p>
            <a:r>
              <a:rPr lang="fi-FI" sz="4000" b="1" dirty="0"/>
              <a:t>Ikäihmiset ja alkoholi</a:t>
            </a:r>
          </a:p>
        </p:txBody>
      </p:sp>
      <p:sp>
        <p:nvSpPr>
          <p:cNvPr id="3" name="Sisällön paikkamerkki 2">
            <a:extLst>
              <a:ext uri="{FF2B5EF4-FFF2-40B4-BE49-F238E27FC236}">
                <a16:creationId xmlns:a16="http://schemas.microsoft.com/office/drawing/2014/main" id="{E56A3DBB-A855-4B0C-98BA-7B4B6DCF02F8}"/>
              </a:ext>
            </a:extLst>
          </p:cNvPr>
          <p:cNvSpPr>
            <a:spLocks noGrp="1"/>
          </p:cNvSpPr>
          <p:nvPr>
            <p:ph type="body" sz="quarter" idx="11"/>
          </p:nvPr>
        </p:nvSpPr>
        <p:spPr>
          <a:xfrm>
            <a:off x="838200" y="1572884"/>
            <a:ext cx="10515600" cy="3941096"/>
          </a:xfrm>
        </p:spPr>
        <p:txBody>
          <a:bodyPr/>
          <a:lstStyle/>
          <a:p>
            <a:pPr eaLnBrk="1" hangingPunct="1"/>
            <a:r>
              <a:rPr lang="fi-FI" altLang="en-US" sz="2000" dirty="0"/>
              <a:t>Ikääntyneistä alkoholiongelmaisista 1/3 aloittaa päihteiden käytön eläkeiässä.</a:t>
            </a:r>
          </a:p>
          <a:p>
            <a:pPr eaLnBrk="1" hangingPunct="1"/>
            <a:r>
              <a:rPr lang="fi-FI" altLang="en-US" sz="2000" dirty="0"/>
              <a:t>Ikääntyvistä suurkuluttajia on n. 5 %  -&gt; lisääntynyt.</a:t>
            </a:r>
          </a:p>
          <a:p>
            <a:r>
              <a:rPr lang="fi-FI" sz="2000" dirty="0"/>
              <a:t>Suuret ikäluokat eläköityvät. Ikäihmiset parempikuntoisia ja tottuneet alkoholin käyttöön.</a:t>
            </a:r>
          </a:p>
          <a:p>
            <a:r>
              <a:rPr lang="fi-FI" sz="2000" dirty="0"/>
              <a:t>Alkoholi vaikuttaa lääkityksiin (heikentää, voimistaa…).</a:t>
            </a:r>
          </a:p>
          <a:p>
            <a:r>
              <a:rPr lang="fi-FI" sz="2000" dirty="0"/>
              <a:t>Alkoholi vaikuttaa vahvemmin: </a:t>
            </a:r>
          </a:p>
          <a:p>
            <a:pPr lvl="1"/>
            <a:r>
              <a:rPr lang="fi-FI" dirty="0"/>
              <a:t>Paino putoaa, veden määrä soluissa vähenee -&gt; alkoholin vaikutus suurempi, koska jakaantuu pienempään tilavuuteen.</a:t>
            </a:r>
          </a:p>
          <a:p>
            <a:pPr lvl="1"/>
            <a:r>
              <a:rPr lang="fi-FI" dirty="0"/>
              <a:t>Aineenvaihdunta hidastuu -&gt; alkoholi poistuu hitaammin.</a:t>
            </a:r>
          </a:p>
          <a:p>
            <a:pPr lvl="1"/>
            <a:r>
              <a:rPr lang="fi-FI" dirty="0"/>
              <a:t>Keskushermosto herkistyy -&gt; rytmihäiriöt, muistihäiriöt.</a:t>
            </a:r>
          </a:p>
          <a:p>
            <a:pPr lvl="1"/>
            <a:r>
              <a:rPr lang="fi-FI" dirty="0">
                <a:cs typeface="+mn-cs"/>
              </a:rPr>
              <a:t>Alkoholi edistää useiden sairauksien puhkeamista ja heikentää hoitoa </a:t>
            </a:r>
            <a:r>
              <a:rPr lang="fi-FI" dirty="0"/>
              <a:t>(syöpä, diabetes, sydän- ja verisuonisairaudet…).</a:t>
            </a:r>
          </a:p>
          <a:p>
            <a:r>
              <a:rPr lang="fi-FI" sz="2000" dirty="0"/>
              <a:t>Puheeksi ottoa vielä aristellaan - turhaan. Häpeä poistettava.</a:t>
            </a:r>
          </a:p>
          <a:p>
            <a:endParaRPr lang="fi-FI" sz="2177" dirty="0"/>
          </a:p>
          <a:p>
            <a:endParaRPr lang="fi-FI" sz="2177" dirty="0"/>
          </a:p>
          <a:p>
            <a:endParaRPr lang="fi-FI" dirty="0"/>
          </a:p>
        </p:txBody>
      </p:sp>
    </p:spTree>
    <p:extLst>
      <p:ext uri="{BB962C8B-B14F-4D97-AF65-F5344CB8AC3E}">
        <p14:creationId xmlns:p14="http://schemas.microsoft.com/office/powerpoint/2010/main" val="151905482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5" name="Rectangle 3">
            <a:extLst>
              <a:ext uri="{FF2B5EF4-FFF2-40B4-BE49-F238E27FC236}">
                <a16:creationId xmlns:a16="http://schemas.microsoft.com/office/drawing/2014/main" id="{CA9C6BCC-A94B-4BFE-B536-88777FCD2E30}"/>
              </a:ext>
            </a:extLst>
          </p:cNvPr>
          <p:cNvSpPr>
            <a:spLocks noGrp="1" noChangeArrowheads="1"/>
          </p:cNvSpPr>
          <p:nvPr>
            <p:ph type="body" sz="quarter" idx="11"/>
          </p:nvPr>
        </p:nvSpPr>
        <p:spPr>
          <a:xfrm>
            <a:off x="1396410" y="3422822"/>
            <a:ext cx="9647899" cy="2840746"/>
          </a:xfrm>
        </p:spPr>
        <p:txBody>
          <a:bodyPr/>
          <a:lstStyle/>
          <a:p>
            <a:pPr>
              <a:defRPr/>
            </a:pPr>
            <a:r>
              <a:rPr lang="en-US" sz="2000" dirty="0" err="1"/>
              <a:t>Riskiraja</a:t>
            </a:r>
            <a:r>
              <a:rPr lang="en-US" sz="2000" dirty="0"/>
              <a:t> = </a:t>
            </a:r>
            <a:r>
              <a:rPr lang="en-US" sz="2000" dirty="0" err="1"/>
              <a:t>haittoja</a:t>
            </a:r>
            <a:r>
              <a:rPr lang="en-US" sz="2000" dirty="0"/>
              <a:t> </a:t>
            </a:r>
            <a:r>
              <a:rPr lang="en-US" sz="2000" dirty="0" err="1"/>
              <a:t>syntyy</a:t>
            </a:r>
            <a:r>
              <a:rPr lang="en-US" sz="2000" dirty="0"/>
              <a:t> </a:t>
            </a:r>
            <a:r>
              <a:rPr lang="en-US" sz="2000" dirty="0" err="1"/>
              <a:t>varmasti</a:t>
            </a:r>
            <a:r>
              <a:rPr lang="en-US" sz="2000" dirty="0"/>
              <a:t> ja ne </a:t>
            </a:r>
            <a:r>
              <a:rPr lang="en-US" sz="2000" dirty="0" err="1"/>
              <a:t>voidaan</a:t>
            </a:r>
            <a:r>
              <a:rPr lang="en-US" sz="2000" dirty="0"/>
              <a:t> </a:t>
            </a:r>
            <a:r>
              <a:rPr lang="en-US" sz="2000" dirty="0" err="1"/>
              <a:t>osoittaa</a:t>
            </a:r>
            <a:r>
              <a:rPr lang="en-US" sz="2000" dirty="0"/>
              <a:t> </a:t>
            </a:r>
            <a:r>
              <a:rPr lang="en-US" sz="2000" dirty="0" err="1"/>
              <a:t>myös</a:t>
            </a:r>
            <a:r>
              <a:rPr lang="en-US" sz="2000" dirty="0"/>
              <a:t> </a:t>
            </a:r>
            <a:r>
              <a:rPr lang="en-US" sz="2000" dirty="0" err="1"/>
              <a:t>kliinisesti</a:t>
            </a:r>
            <a:r>
              <a:rPr lang="en-US" sz="2000" dirty="0"/>
              <a:t>.</a:t>
            </a:r>
          </a:p>
          <a:p>
            <a:pPr>
              <a:defRPr/>
            </a:pPr>
            <a:r>
              <a:rPr lang="en-US" sz="2000" dirty="0" err="1"/>
              <a:t>Työikäisten</a:t>
            </a:r>
            <a:r>
              <a:rPr lang="en-US" sz="2000" dirty="0"/>
              <a:t> ja </a:t>
            </a:r>
            <a:r>
              <a:rPr lang="en-US" sz="2000" dirty="0" err="1"/>
              <a:t>terveiden</a:t>
            </a:r>
            <a:r>
              <a:rPr lang="en-US" sz="2000" dirty="0"/>
              <a:t> </a:t>
            </a:r>
            <a:r>
              <a:rPr lang="en-US" sz="2000" dirty="0" err="1"/>
              <a:t>rajat</a:t>
            </a:r>
            <a:r>
              <a:rPr lang="en-US" sz="2000" dirty="0"/>
              <a:t>.</a:t>
            </a:r>
          </a:p>
          <a:p>
            <a:pPr>
              <a:spcAft>
                <a:spcPts val="1088"/>
              </a:spcAft>
              <a:defRPr/>
            </a:pPr>
            <a:r>
              <a:rPr lang="en-US" sz="2000" dirty="0" err="1"/>
              <a:t>Monessa</a:t>
            </a:r>
            <a:r>
              <a:rPr lang="en-US" sz="2000" dirty="0"/>
              <a:t> </a:t>
            </a:r>
            <a:r>
              <a:rPr lang="en-US" sz="2000" dirty="0" err="1"/>
              <a:t>Euroopan</a:t>
            </a:r>
            <a:r>
              <a:rPr lang="en-US" sz="2000" dirty="0"/>
              <a:t> </a:t>
            </a:r>
            <a:r>
              <a:rPr lang="en-US" sz="2000" dirty="0" err="1"/>
              <a:t>maassa</a:t>
            </a:r>
            <a:r>
              <a:rPr lang="en-US" sz="2000" dirty="0"/>
              <a:t> </a:t>
            </a:r>
            <a:r>
              <a:rPr lang="en-US" sz="2000" dirty="0" err="1"/>
              <a:t>rajat</a:t>
            </a:r>
            <a:r>
              <a:rPr lang="en-US" sz="2000" dirty="0"/>
              <a:t> </a:t>
            </a:r>
            <a:r>
              <a:rPr lang="en-US" sz="2000" dirty="0" err="1"/>
              <a:t>ovat</a:t>
            </a:r>
            <a:r>
              <a:rPr lang="en-US" sz="2000" dirty="0"/>
              <a:t> </a:t>
            </a:r>
            <a:r>
              <a:rPr lang="en-US" sz="2000" dirty="0" err="1"/>
              <a:t>matalampia</a:t>
            </a:r>
            <a:r>
              <a:rPr lang="en-US" sz="2000" dirty="0"/>
              <a:t>.</a:t>
            </a:r>
          </a:p>
          <a:p>
            <a:pPr marL="0" indent="0">
              <a:spcAft>
                <a:spcPts val="1633"/>
              </a:spcAft>
              <a:buNone/>
              <a:defRPr/>
            </a:pPr>
            <a:r>
              <a:rPr lang="en-US" sz="2000" b="1" dirty="0" err="1"/>
              <a:t>Yli</a:t>
            </a:r>
            <a:r>
              <a:rPr lang="en-US" sz="2000" b="1" dirty="0"/>
              <a:t> 65-vuotiaiden </a:t>
            </a:r>
            <a:r>
              <a:rPr lang="en-US" sz="2000" dirty="0" err="1"/>
              <a:t>riskiraja</a:t>
            </a:r>
            <a:r>
              <a:rPr lang="en-US" sz="2000" dirty="0"/>
              <a:t> 2 </a:t>
            </a:r>
            <a:r>
              <a:rPr lang="en-US" sz="2000" dirty="0" err="1"/>
              <a:t>annosta</a:t>
            </a:r>
            <a:r>
              <a:rPr lang="en-US" sz="2000" dirty="0"/>
              <a:t> / </a:t>
            </a:r>
            <a:r>
              <a:rPr lang="en-US" sz="2000" dirty="0" err="1"/>
              <a:t>kerta</a:t>
            </a:r>
            <a:r>
              <a:rPr lang="en-US" sz="2000" dirty="0"/>
              <a:t> tai 7 </a:t>
            </a:r>
            <a:r>
              <a:rPr lang="en-US" sz="2000" dirty="0" err="1"/>
              <a:t>annosta</a:t>
            </a:r>
            <a:r>
              <a:rPr lang="en-US" sz="2000" dirty="0"/>
              <a:t> / </a:t>
            </a:r>
            <a:r>
              <a:rPr lang="en-US" sz="2000" dirty="0" err="1"/>
              <a:t>vko</a:t>
            </a:r>
            <a:r>
              <a:rPr lang="en-US" sz="2000" dirty="0"/>
              <a:t>.</a:t>
            </a:r>
            <a:endParaRPr lang="en-US" altLang="en-US" sz="2000" dirty="0"/>
          </a:p>
          <a:p>
            <a:pPr eaLnBrk="1" hangingPunct="1">
              <a:buFont typeface="Times" panose="02020603050405020304" pitchFamily="18" charset="0"/>
              <a:buNone/>
              <a:defRPr/>
            </a:pPr>
            <a:r>
              <a:rPr lang="fi-FI" altLang="en-US" sz="2000" dirty="0"/>
              <a:t>Alkoholiannos = 12 g alkoholia, esim.	= 0,33 cl pullo keskiolutta	</a:t>
            </a:r>
            <a:br>
              <a:rPr lang="fi-FI" altLang="en-US" sz="2000" dirty="0"/>
            </a:br>
            <a:r>
              <a:rPr lang="fi-FI" altLang="en-US" sz="2000" dirty="0"/>
              <a:t>	   				= 12 cl mietoa puna- tai valkoviiniä</a:t>
            </a:r>
          </a:p>
          <a:p>
            <a:pPr eaLnBrk="1" hangingPunct="1">
              <a:buFont typeface="Times" panose="02020603050405020304" pitchFamily="18" charset="0"/>
              <a:buNone/>
              <a:defRPr/>
            </a:pPr>
            <a:r>
              <a:rPr lang="fi-FI" altLang="en-US" sz="2000" dirty="0"/>
              <a:t>     		     			= 8 cl väkevää viiniä tai 4 cl viinaa</a:t>
            </a:r>
            <a:br>
              <a:rPr lang="fi-FI" altLang="en-US" sz="1270" dirty="0"/>
            </a:br>
            <a:br>
              <a:rPr lang="fi-FI" altLang="en-US" sz="2268" dirty="0"/>
            </a:br>
            <a:endParaRPr lang="fi-FI" altLang="en-US" sz="2268" dirty="0"/>
          </a:p>
        </p:txBody>
      </p:sp>
      <p:sp>
        <p:nvSpPr>
          <p:cNvPr id="13315" name="Text Box 4">
            <a:extLst>
              <a:ext uri="{FF2B5EF4-FFF2-40B4-BE49-F238E27FC236}">
                <a16:creationId xmlns:a16="http://schemas.microsoft.com/office/drawing/2014/main" id="{35D841B3-2558-4D1F-9F31-0B9570065199}"/>
              </a:ext>
            </a:extLst>
          </p:cNvPr>
          <p:cNvSpPr txBox="1">
            <a:spLocks noChangeArrowheads="1"/>
          </p:cNvSpPr>
          <p:nvPr/>
        </p:nvSpPr>
        <p:spPr bwMode="auto">
          <a:xfrm>
            <a:off x="984326" y="465280"/>
            <a:ext cx="9355647"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defTabSz="958850">
              <a:spcBef>
                <a:spcPct val="20000"/>
              </a:spcBef>
              <a:buClr>
                <a:schemeClr val="accent2"/>
              </a:buClr>
              <a:buFont typeface="Times" panose="02020603050405020304" pitchFamily="18" charset="0"/>
              <a:buChar char="•"/>
              <a:defRPr sz="2800">
                <a:solidFill>
                  <a:schemeClr val="tx1"/>
                </a:solidFill>
                <a:latin typeface="Verdana" panose="020B0604030504040204" pitchFamily="34" charset="0"/>
              </a:defRPr>
            </a:lvl1pPr>
            <a:lvl2pPr marL="742950" indent="-285750" defTabSz="958850">
              <a:spcBef>
                <a:spcPct val="20000"/>
              </a:spcBef>
              <a:buClr>
                <a:schemeClr val="accent2"/>
              </a:buClr>
              <a:buFont typeface="Times" panose="02020603050405020304" pitchFamily="18" charset="0"/>
              <a:buChar char="•"/>
              <a:defRPr sz="2400">
                <a:solidFill>
                  <a:schemeClr val="tx1"/>
                </a:solidFill>
                <a:latin typeface="Verdana" panose="020B0604030504040204" pitchFamily="34" charset="0"/>
              </a:defRPr>
            </a:lvl2pPr>
            <a:lvl3pPr marL="1143000" indent="-228600" defTabSz="958850">
              <a:spcBef>
                <a:spcPct val="20000"/>
              </a:spcBef>
              <a:buClr>
                <a:schemeClr val="accent2"/>
              </a:buClr>
              <a:buFont typeface="Times" panose="02020603050405020304" pitchFamily="18" charset="0"/>
              <a:buChar char="•"/>
              <a:defRPr sz="2000">
                <a:solidFill>
                  <a:schemeClr val="tx1"/>
                </a:solidFill>
                <a:latin typeface="Verdana" panose="020B0604030504040204" pitchFamily="34" charset="0"/>
              </a:defRPr>
            </a:lvl3pPr>
            <a:lvl4pPr marL="1600200" indent="-228600" defTabSz="958850">
              <a:spcBef>
                <a:spcPct val="20000"/>
              </a:spcBef>
              <a:buClr>
                <a:schemeClr val="accent2"/>
              </a:buClr>
              <a:buFont typeface="Times" panose="02020603050405020304" pitchFamily="18" charset="0"/>
              <a:buChar char="•"/>
              <a:defRPr sz="1600">
                <a:solidFill>
                  <a:schemeClr val="tx1"/>
                </a:solidFill>
                <a:latin typeface="Verdana" panose="020B0604030504040204" pitchFamily="34" charset="0"/>
              </a:defRPr>
            </a:lvl4pPr>
            <a:lvl5pPr marL="2057400" indent="-228600" defTabSz="958850">
              <a:spcBef>
                <a:spcPct val="20000"/>
              </a:spcBef>
              <a:buClr>
                <a:schemeClr val="accent2"/>
              </a:buClr>
              <a:buFont typeface="Times" panose="02020603050405020304" pitchFamily="18" charset="0"/>
              <a:buChar char="•"/>
              <a:defRPr sz="1200">
                <a:solidFill>
                  <a:schemeClr val="tx1"/>
                </a:solidFill>
                <a:latin typeface="Verdana" panose="020B0604030504040204" pitchFamily="34" charset="0"/>
              </a:defRPr>
            </a:lvl5pPr>
            <a:lvl6pPr marL="2514600" indent="-228600" defTabSz="958850" eaLnBrk="0" fontAlgn="base" hangingPunct="0">
              <a:spcBef>
                <a:spcPct val="20000"/>
              </a:spcBef>
              <a:spcAft>
                <a:spcPct val="0"/>
              </a:spcAft>
              <a:buClr>
                <a:schemeClr val="accent2"/>
              </a:buClr>
              <a:buFont typeface="Times" panose="02020603050405020304" pitchFamily="18" charset="0"/>
              <a:buChar char="•"/>
              <a:defRPr sz="1200">
                <a:solidFill>
                  <a:schemeClr val="tx1"/>
                </a:solidFill>
                <a:latin typeface="Verdana" panose="020B0604030504040204" pitchFamily="34" charset="0"/>
              </a:defRPr>
            </a:lvl6pPr>
            <a:lvl7pPr marL="2971800" indent="-228600" defTabSz="958850" eaLnBrk="0" fontAlgn="base" hangingPunct="0">
              <a:spcBef>
                <a:spcPct val="20000"/>
              </a:spcBef>
              <a:spcAft>
                <a:spcPct val="0"/>
              </a:spcAft>
              <a:buClr>
                <a:schemeClr val="accent2"/>
              </a:buClr>
              <a:buFont typeface="Times" panose="02020603050405020304" pitchFamily="18" charset="0"/>
              <a:buChar char="•"/>
              <a:defRPr sz="1200">
                <a:solidFill>
                  <a:schemeClr val="tx1"/>
                </a:solidFill>
                <a:latin typeface="Verdana" panose="020B0604030504040204" pitchFamily="34" charset="0"/>
              </a:defRPr>
            </a:lvl7pPr>
            <a:lvl8pPr marL="3429000" indent="-228600" defTabSz="958850" eaLnBrk="0" fontAlgn="base" hangingPunct="0">
              <a:spcBef>
                <a:spcPct val="20000"/>
              </a:spcBef>
              <a:spcAft>
                <a:spcPct val="0"/>
              </a:spcAft>
              <a:buClr>
                <a:schemeClr val="accent2"/>
              </a:buClr>
              <a:buFont typeface="Times" panose="02020603050405020304" pitchFamily="18" charset="0"/>
              <a:buChar char="•"/>
              <a:defRPr sz="1200">
                <a:solidFill>
                  <a:schemeClr val="tx1"/>
                </a:solidFill>
                <a:latin typeface="Verdana" panose="020B0604030504040204" pitchFamily="34" charset="0"/>
              </a:defRPr>
            </a:lvl8pPr>
            <a:lvl9pPr marL="3886200" indent="-228600" defTabSz="958850" eaLnBrk="0" fontAlgn="base" hangingPunct="0">
              <a:spcBef>
                <a:spcPct val="20000"/>
              </a:spcBef>
              <a:spcAft>
                <a:spcPct val="0"/>
              </a:spcAft>
              <a:buClr>
                <a:schemeClr val="accent2"/>
              </a:buClr>
              <a:buFont typeface="Times" panose="02020603050405020304" pitchFamily="18" charset="0"/>
              <a:buChar char="•"/>
              <a:defRPr sz="1200">
                <a:solidFill>
                  <a:schemeClr val="tx1"/>
                </a:solidFill>
                <a:latin typeface="Verdana" panose="020B0604030504040204" pitchFamily="34" charset="0"/>
              </a:defRPr>
            </a:lvl9pPr>
          </a:lstStyle>
          <a:p>
            <a:pPr eaLnBrk="1" hangingPunct="1">
              <a:spcBef>
                <a:spcPct val="50000"/>
              </a:spcBef>
              <a:buClrTx/>
              <a:buFontTx/>
              <a:buNone/>
            </a:pPr>
            <a:r>
              <a:rPr lang="fi-FI" altLang="en-US" sz="2000" b="1" dirty="0">
                <a:latin typeface="Arial" panose="020B0604020202020204" pitchFamily="34" charset="0"/>
                <a:ea typeface="MS PGothic" panose="020B0600070205080204" pitchFamily="34" charset="-128"/>
                <a:cs typeface="Arial" panose="020B0604020202020204" pitchFamily="34" charset="0"/>
              </a:rPr>
              <a:t>Käypä hoito -suositus työryhmän (2015) suositus </a:t>
            </a:r>
            <a:br>
              <a:rPr lang="fi-FI" altLang="en-US" sz="2000" b="1" dirty="0">
                <a:latin typeface="Arial" panose="020B0604020202020204" pitchFamily="34" charset="0"/>
                <a:ea typeface="MS PGothic" panose="020B0600070205080204" pitchFamily="34" charset="-128"/>
                <a:cs typeface="Arial" panose="020B0604020202020204" pitchFamily="34" charset="0"/>
              </a:rPr>
            </a:br>
            <a:r>
              <a:rPr lang="fi-FI" altLang="en-US" sz="2000" b="1" dirty="0">
                <a:latin typeface="Arial" panose="020B0604020202020204" pitchFamily="34" charset="0"/>
                <a:ea typeface="MS PGothic" panose="020B0600070205080204" pitchFamily="34" charset="-128"/>
                <a:cs typeface="Arial" panose="020B0604020202020204" pitchFamily="34" charset="0"/>
              </a:rPr>
              <a:t>alkoholinkäytön riskitasoiksi:</a:t>
            </a:r>
            <a:endParaRPr lang="fi-FI" altLang="en-US" sz="2000" b="1" dirty="0">
              <a:latin typeface="Arial" panose="020B0604020202020204" pitchFamily="34" charset="0"/>
              <a:cs typeface="Arial" panose="020B0604020202020204" pitchFamily="34" charset="0"/>
            </a:endParaRPr>
          </a:p>
        </p:txBody>
      </p:sp>
      <p:graphicFrame>
        <p:nvGraphicFramePr>
          <p:cNvPr id="4" name="Sisällön paikkamerkki 4">
            <a:extLst>
              <a:ext uri="{FF2B5EF4-FFF2-40B4-BE49-F238E27FC236}">
                <a16:creationId xmlns:a16="http://schemas.microsoft.com/office/drawing/2014/main" id="{36628DDF-C519-4689-97C9-88D61F9645E9}"/>
              </a:ext>
            </a:extLst>
          </p:cNvPr>
          <p:cNvGraphicFramePr>
            <a:graphicFrameLocks/>
          </p:cNvGraphicFramePr>
          <p:nvPr/>
        </p:nvGraphicFramePr>
        <p:xfrm>
          <a:off x="984326" y="1401232"/>
          <a:ext cx="8780199" cy="2063450"/>
        </p:xfrm>
        <a:graphic>
          <a:graphicData uri="http://schemas.openxmlformats.org/drawingml/2006/table">
            <a:tbl>
              <a:tblPr/>
              <a:tblGrid>
                <a:gridCol w="2195769">
                  <a:extLst>
                    <a:ext uri="{9D8B030D-6E8A-4147-A177-3AD203B41FA5}">
                      <a16:colId xmlns:a16="http://schemas.microsoft.com/office/drawing/2014/main" val="20000"/>
                    </a:ext>
                  </a:extLst>
                </a:gridCol>
                <a:gridCol w="2141056">
                  <a:extLst>
                    <a:ext uri="{9D8B030D-6E8A-4147-A177-3AD203B41FA5}">
                      <a16:colId xmlns:a16="http://schemas.microsoft.com/office/drawing/2014/main" val="20001"/>
                    </a:ext>
                  </a:extLst>
                </a:gridCol>
                <a:gridCol w="2249044">
                  <a:extLst>
                    <a:ext uri="{9D8B030D-6E8A-4147-A177-3AD203B41FA5}">
                      <a16:colId xmlns:a16="http://schemas.microsoft.com/office/drawing/2014/main" val="20002"/>
                    </a:ext>
                  </a:extLst>
                </a:gridCol>
                <a:gridCol w="2194330">
                  <a:extLst>
                    <a:ext uri="{9D8B030D-6E8A-4147-A177-3AD203B41FA5}">
                      <a16:colId xmlns:a16="http://schemas.microsoft.com/office/drawing/2014/main" val="20003"/>
                    </a:ext>
                  </a:extLst>
                </a:gridCol>
              </a:tblGrid>
              <a:tr h="1078162">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fi-FI" sz="1600" b="1" i="0" u="none" strike="noStrike" cap="none" normalizeH="0" baseline="0">
                        <a:ln>
                          <a:noFill/>
                        </a:ln>
                        <a:solidFill>
                          <a:srgbClr val="FFFFFF"/>
                        </a:solidFill>
                        <a:effectLst/>
                        <a:latin typeface="Arial" panose="020B0604020202020204" pitchFamily="34" charset="0"/>
                        <a:ea typeface="ＭＳ Ｐゴシック" charset="-128"/>
                        <a:cs typeface="Arial" panose="020B0604020202020204" pitchFamily="34" charset="0"/>
                      </a:endParaRPr>
                    </a:p>
                  </a:txBody>
                  <a:tcPr marL="82935" marR="82935" marT="41467" marB="4146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i-FI" sz="1600" b="1" i="0" u="none" strike="noStrike" cap="none" normalizeH="0" baseline="0" dirty="0">
                          <a:ln>
                            <a:noFill/>
                          </a:ln>
                          <a:solidFill>
                            <a:srgbClr val="FFFFFF"/>
                          </a:solidFill>
                          <a:effectLst/>
                          <a:latin typeface="Arial" panose="020B0604020202020204" pitchFamily="34" charset="0"/>
                          <a:ea typeface="ＭＳ Ｐゴシック" charset="-128"/>
                          <a:cs typeface="Arial" panose="020B0604020202020204" pitchFamily="34" charset="0"/>
                        </a:rPr>
                        <a:t>Korkean riskin taso päivittäin kulutettuna</a:t>
                      </a:r>
                    </a:p>
                  </a:txBody>
                  <a:tcPr marL="82935" marR="82935" marT="41467" marB="4146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i-FI" sz="1600" b="1" i="0" u="none" strike="noStrike" cap="none" normalizeH="0" baseline="0" dirty="0">
                          <a:ln>
                            <a:noFill/>
                          </a:ln>
                          <a:solidFill>
                            <a:srgbClr val="FFFFFF"/>
                          </a:solidFill>
                          <a:effectLst/>
                          <a:latin typeface="Arial" panose="020B0604020202020204" pitchFamily="34" charset="0"/>
                          <a:ea typeface="ＭＳ Ｐゴシック" charset="-128"/>
                          <a:cs typeface="Arial" panose="020B0604020202020204" pitchFamily="34" charset="0"/>
                        </a:rPr>
                        <a:t>Kohtalaisen riskin taso </a:t>
                      </a:r>
                      <a:r>
                        <a:rPr kumimoji="0" lang="fi-FI" sz="1600" b="1" i="0" u="none" strike="noStrike" cap="none" normalizeH="0" baseline="0" dirty="0" err="1">
                          <a:ln>
                            <a:noFill/>
                          </a:ln>
                          <a:solidFill>
                            <a:srgbClr val="FFFFFF"/>
                          </a:solidFill>
                          <a:effectLst/>
                          <a:latin typeface="Arial" panose="020B0604020202020204" pitchFamily="34" charset="0"/>
                          <a:ea typeface="ＭＳ Ｐゴシック" charset="-128"/>
                          <a:cs typeface="Arial" panose="020B0604020202020204" pitchFamily="34" charset="0"/>
                        </a:rPr>
                        <a:t>viikottain</a:t>
                      </a:r>
                      <a:r>
                        <a:rPr kumimoji="0" lang="fi-FI" sz="1600" b="1" i="0" u="none" strike="noStrike" cap="none" normalizeH="0" baseline="0" dirty="0">
                          <a:ln>
                            <a:noFill/>
                          </a:ln>
                          <a:solidFill>
                            <a:srgbClr val="FFFFFF"/>
                          </a:solidFill>
                          <a:effectLst/>
                          <a:latin typeface="Arial" panose="020B0604020202020204" pitchFamily="34" charset="0"/>
                          <a:ea typeface="ＭＳ Ｐゴシック" charset="-128"/>
                          <a:cs typeface="Arial" panose="020B0604020202020204" pitchFamily="34" charset="0"/>
                        </a:rPr>
                        <a:t> kulutettuna</a:t>
                      </a:r>
                    </a:p>
                  </a:txBody>
                  <a:tcPr marL="82935" marR="82935" marT="41467" marB="4146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i-FI" sz="1600" b="1" i="0" u="none" strike="noStrike" cap="none" normalizeH="0" baseline="0" dirty="0">
                          <a:ln>
                            <a:noFill/>
                          </a:ln>
                          <a:solidFill>
                            <a:srgbClr val="FFFFFF"/>
                          </a:solidFill>
                          <a:effectLst/>
                          <a:latin typeface="Arial" panose="020B0604020202020204" pitchFamily="34" charset="0"/>
                          <a:ea typeface="ＭＳ Ｐゴシック" charset="-128"/>
                          <a:cs typeface="Arial" panose="020B0604020202020204" pitchFamily="34" charset="0"/>
                        </a:rPr>
                        <a:t>Korkean riskin raja </a:t>
                      </a:r>
                      <a:r>
                        <a:rPr kumimoji="0" lang="fi-FI" sz="1600" b="1" i="0" u="none" strike="noStrike" cap="none" normalizeH="0" baseline="0" dirty="0" err="1">
                          <a:ln>
                            <a:noFill/>
                          </a:ln>
                          <a:solidFill>
                            <a:srgbClr val="FFFFFF"/>
                          </a:solidFill>
                          <a:effectLst/>
                          <a:latin typeface="Arial" panose="020B0604020202020204" pitchFamily="34" charset="0"/>
                          <a:ea typeface="ＭＳ Ｐゴシック" charset="-128"/>
                          <a:cs typeface="Arial" panose="020B0604020202020204" pitchFamily="34" charset="0"/>
                        </a:rPr>
                        <a:t>viikottain</a:t>
                      </a:r>
                      <a:r>
                        <a:rPr kumimoji="0" lang="fi-FI" sz="1600" b="1" i="0" u="none" strike="noStrike" cap="none" normalizeH="0" baseline="0" dirty="0">
                          <a:ln>
                            <a:noFill/>
                          </a:ln>
                          <a:solidFill>
                            <a:srgbClr val="FFFFFF"/>
                          </a:solidFill>
                          <a:effectLst/>
                          <a:latin typeface="Arial" panose="020B0604020202020204" pitchFamily="34" charset="0"/>
                          <a:ea typeface="ＭＳ Ｐゴシック" charset="-128"/>
                          <a:cs typeface="Arial" panose="020B0604020202020204" pitchFamily="34" charset="0"/>
                        </a:rPr>
                        <a:t> kulutettuna</a:t>
                      </a:r>
                    </a:p>
                  </a:txBody>
                  <a:tcPr marL="82935" marR="82935" marT="41467" marB="4146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extLst>
                  <a:ext uri="{0D108BD9-81ED-4DB2-BD59-A6C34878D82A}">
                    <a16:rowId xmlns:a16="http://schemas.microsoft.com/office/drawing/2014/main" val="10000"/>
                  </a:ext>
                </a:extLst>
              </a:tr>
              <a:tr h="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i-FI" sz="1600" b="0" i="0" u="none" strike="noStrike" cap="none" normalizeH="0" baseline="0">
                          <a:ln>
                            <a:noFill/>
                          </a:ln>
                          <a:solidFill>
                            <a:srgbClr val="000000"/>
                          </a:solidFill>
                          <a:effectLst/>
                          <a:latin typeface="Verdana" pitchFamily="34" charset="0"/>
                          <a:ea typeface="ＭＳ Ｐゴシック" charset="-128"/>
                        </a:rPr>
                        <a:t>Nainen, 18-65 v.</a:t>
                      </a:r>
                    </a:p>
                  </a:txBody>
                  <a:tcPr marL="82935" marR="82935" marT="41467" marB="4146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CCBCB"/>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i-FI" sz="1600" b="0" i="0" u="none" strike="noStrike" cap="none" normalizeH="0" baseline="0">
                          <a:ln>
                            <a:noFill/>
                          </a:ln>
                          <a:solidFill>
                            <a:srgbClr val="000000"/>
                          </a:solidFill>
                          <a:effectLst/>
                          <a:latin typeface="Arial" panose="020B0604020202020204" pitchFamily="34" charset="0"/>
                          <a:ea typeface="ＭＳ Ｐゴシック" charset="-128"/>
                          <a:cs typeface="Arial" panose="020B0604020202020204" pitchFamily="34" charset="0"/>
                        </a:rPr>
                        <a:t>2</a:t>
                      </a:r>
                    </a:p>
                  </a:txBody>
                  <a:tcPr marL="82935" marR="82935" marT="41467" marB="4146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CCBCB"/>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i-FI" sz="1600" b="0" i="0" u="none" strike="noStrike" cap="none" normalizeH="0" baseline="0">
                          <a:ln>
                            <a:noFill/>
                          </a:ln>
                          <a:solidFill>
                            <a:srgbClr val="000000"/>
                          </a:solidFill>
                          <a:effectLst/>
                          <a:latin typeface="Arial" panose="020B0604020202020204" pitchFamily="34" charset="0"/>
                          <a:ea typeface="ＭＳ Ｐゴシック" charset="-128"/>
                          <a:cs typeface="Arial" panose="020B0604020202020204" pitchFamily="34" charset="0"/>
                        </a:rPr>
                        <a:t>7</a:t>
                      </a:r>
                    </a:p>
                  </a:txBody>
                  <a:tcPr marL="82935" marR="82935" marT="41467" marB="4146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CCBCB"/>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i-FI" sz="1600" b="0" i="0" u="none" strike="noStrike" cap="none" normalizeH="0" baseline="0">
                          <a:ln>
                            <a:noFill/>
                          </a:ln>
                          <a:solidFill>
                            <a:srgbClr val="000000"/>
                          </a:solidFill>
                          <a:effectLst/>
                          <a:latin typeface="Arial" panose="020B0604020202020204" pitchFamily="34" charset="0"/>
                          <a:ea typeface="ＭＳ Ｐゴシック" charset="-128"/>
                          <a:cs typeface="Arial" panose="020B0604020202020204" pitchFamily="34" charset="0"/>
                        </a:rPr>
                        <a:t>12-16</a:t>
                      </a:r>
                    </a:p>
                  </a:txBody>
                  <a:tcPr marL="82935" marR="82935" marT="41467" marB="4146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CCBCB"/>
                    </a:solidFill>
                  </a:tcPr>
                </a:tc>
                <a:extLst>
                  <a:ext uri="{0D108BD9-81ED-4DB2-BD59-A6C34878D82A}">
                    <a16:rowId xmlns:a16="http://schemas.microsoft.com/office/drawing/2014/main" val="10001"/>
                  </a:ext>
                </a:extLst>
              </a:tr>
              <a:tr h="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i-FI" sz="1600" b="0" i="0" u="none" strike="noStrike" cap="none" normalizeH="0" baseline="0">
                          <a:ln>
                            <a:noFill/>
                          </a:ln>
                          <a:solidFill>
                            <a:srgbClr val="000000"/>
                          </a:solidFill>
                          <a:effectLst/>
                          <a:latin typeface="Verdana" pitchFamily="34" charset="0"/>
                          <a:ea typeface="ＭＳ Ｐゴシック" charset="-128"/>
                        </a:rPr>
                        <a:t>Mies, 18-65 v.</a:t>
                      </a:r>
                    </a:p>
                  </a:txBody>
                  <a:tcPr marL="82935" marR="82935" marT="41467" marB="4146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6E7E7"/>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i-FI" sz="1600" b="0" i="0" u="none" strike="noStrike" cap="none" normalizeH="0" baseline="0">
                          <a:ln>
                            <a:noFill/>
                          </a:ln>
                          <a:solidFill>
                            <a:srgbClr val="000000"/>
                          </a:solidFill>
                          <a:effectLst/>
                          <a:latin typeface="Arial" panose="020B0604020202020204" pitchFamily="34" charset="0"/>
                          <a:ea typeface="ＭＳ Ｐゴシック" charset="-128"/>
                          <a:cs typeface="Arial" panose="020B0604020202020204" pitchFamily="34" charset="0"/>
                        </a:rPr>
                        <a:t>3</a:t>
                      </a:r>
                    </a:p>
                  </a:txBody>
                  <a:tcPr marL="82935" marR="82935" marT="41467" marB="4146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6E7E7"/>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i-FI" sz="1600" b="0" i="0" u="none" strike="noStrike" cap="none" normalizeH="0" baseline="0" dirty="0">
                          <a:ln>
                            <a:noFill/>
                          </a:ln>
                          <a:solidFill>
                            <a:srgbClr val="000000"/>
                          </a:solidFill>
                          <a:effectLst/>
                          <a:latin typeface="Arial" panose="020B0604020202020204" pitchFamily="34" charset="0"/>
                          <a:ea typeface="ＭＳ Ｐゴシック" charset="-128"/>
                          <a:cs typeface="Arial" panose="020B0604020202020204" pitchFamily="34" charset="0"/>
                        </a:rPr>
                        <a:t>14</a:t>
                      </a:r>
                    </a:p>
                  </a:txBody>
                  <a:tcPr marL="82935" marR="82935" marT="41467" marB="4146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6E7E7"/>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i-FI" sz="1600" b="0" i="0" u="none" strike="noStrike" cap="none" normalizeH="0" baseline="0" dirty="0">
                          <a:ln>
                            <a:noFill/>
                          </a:ln>
                          <a:solidFill>
                            <a:srgbClr val="000000"/>
                          </a:solidFill>
                          <a:effectLst/>
                          <a:latin typeface="Arial" panose="020B0604020202020204" pitchFamily="34" charset="0"/>
                          <a:ea typeface="ＭＳ Ｐゴシック" charset="-128"/>
                          <a:cs typeface="Arial" panose="020B0604020202020204" pitchFamily="34" charset="0"/>
                        </a:rPr>
                        <a:t>23-24</a:t>
                      </a:r>
                    </a:p>
                  </a:txBody>
                  <a:tcPr marL="82935" marR="82935" marT="41467" marB="4146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6E7E7"/>
                    </a:solidFill>
                  </a:tcPr>
                </a:tc>
                <a:extLst>
                  <a:ext uri="{0D108BD9-81ED-4DB2-BD59-A6C34878D82A}">
                    <a16:rowId xmlns:a16="http://schemas.microsoft.com/office/drawing/2014/main" val="10002"/>
                  </a:ext>
                </a:extLst>
              </a:tr>
              <a:tr h="331740">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fi-FI" sz="1600" b="0" i="0" u="none" strike="noStrike" cap="none" normalizeH="0" baseline="0">
                        <a:ln>
                          <a:noFill/>
                        </a:ln>
                        <a:solidFill>
                          <a:srgbClr val="000000"/>
                        </a:solidFill>
                        <a:effectLst/>
                        <a:latin typeface="Verdana" pitchFamily="34" charset="0"/>
                        <a:ea typeface="ＭＳ Ｐゴシック" charset="-128"/>
                      </a:endParaRPr>
                    </a:p>
                  </a:txBody>
                  <a:tcPr marL="82935" marR="82935" marT="41467" marB="4146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fi-FI" sz="1600" b="0" i="0" u="none" strike="noStrike" cap="none" normalizeH="0" baseline="0">
                        <a:ln>
                          <a:noFill/>
                        </a:ln>
                        <a:solidFill>
                          <a:srgbClr val="000000"/>
                        </a:solidFill>
                        <a:effectLst/>
                        <a:latin typeface="Verdana" pitchFamily="34" charset="0"/>
                        <a:ea typeface="ＭＳ Ｐゴシック" charset="-128"/>
                      </a:endParaRPr>
                    </a:p>
                  </a:txBody>
                  <a:tcPr marL="82935" marR="82935" marT="41467" marB="4146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fi-FI" sz="1600" b="0" i="0" u="none" strike="noStrike" cap="none" normalizeH="0" baseline="0" dirty="0">
                        <a:ln>
                          <a:noFill/>
                        </a:ln>
                        <a:solidFill>
                          <a:srgbClr val="000000"/>
                        </a:solidFill>
                        <a:effectLst/>
                        <a:latin typeface="Verdana" pitchFamily="34" charset="0"/>
                        <a:ea typeface="ＭＳ Ｐゴシック" charset="-128"/>
                      </a:endParaRPr>
                    </a:p>
                  </a:txBody>
                  <a:tcPr marL="82935" marR="82935" marT="41467" marB="4146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fi-FI" sz="1600" b="0" i="0" u="none" strike="noStrike" cap="none" normalizeH="0" baseline="0" dirty="0">
                        <a:ln>
                          <a:noFill/>
                        </a:ln>
                        <a:solidFill>
                          <a:srgbClr val="000000"/>
                        </a:solidFill>
                        <a:effectLst/>
                        <a:latin typeface="Verdana" pitchFamily="34" charset="0"/>
                        <a:ea typeface="ＭＳ Ｐゴシック" charset="-128"/>
                      </a:endParaRPr>
                    </a:p>
                  </a:txBody>
                  <a:tcPr marL="82935" marR="82935" marT="41467" marB="4146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bl>
          </a:graphicData>
        </a:graphic>
      </p:graphicFrame>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74755">
                                            <p:txEl>
                                              <p:pRg st="0" end="0"/>
                                            </p:txEl>
                                          </p:spTgt>
                                        </p:tgtEl>
                                        <p:attrNameLst>
                                          <p:attrName>style.visibility</p:attrName>
                                        </p:attrNameLst>
                                      </p:cBhvr>
                                      <p:to>
                                        <p:strVal val="visible"/>
                                      </p:to>
                                    </p:set>
                                    <p:animEffect transition="in" filter="blinds(horizontal)">
                                      <p:cBhvr>
                                        <p:cTn id="7" dur="500"/>
                                        <p:tgtEl>
                                          <p:spTgt spid="7475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74755">
                                            <p:txEl>
                                              <p:pRg st="1" end="1"/>
                                            </p:txEl>
                                          </p:spTgt>
                                        </p:tgtEl>
                                        <p:attrNameLst>
                                          <p:attrName>style.visibility</p:attrName>
                                        </p:attrNameLst>
                                      </p:cBhvr>
                                      <p:to>
                                        <p:strVal val="visible"/>
                                      </p:to>
                                    </p:set>
                                    <p:animEffect transition="in" filter="blinds(horizontal)">
                                      <p:cBhvr>
                                        <p:cTn id="12" dur="500"/>
                                        <p:tgtEl>
                                          <p:spTgt spid="7475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74755">
                                            <p:txEl>
                                              <p:pRg st="2" end="2"/>
                                            </p:txEl>
                                          </p:spTgt>
                                        </p:tgtEl>
                                        <p:attrNameLst>
                                          <p:attrName>style.visibility</p:attrName>
                                        </p:attrNameLst>
                                      </p:cBhvr>
                                      <p:to>
                                        <p:strVal val="visible"/>
                                      </p:to>
                                    </p:set>
                                    <p:animEffect transition="in" filter="blinds(horizontal)">
                                      <p:cBhvr>
                                        <p:cTn id="17" dur="500"/>
                                        <p:tgtEl>
                                          <p:spTgt spid="7475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74755">
                                            <p:txEl>
                                              <p:pRg st="3" end="3"/>
                                            </p:txEl>
                                          </p:spTgt>
                                        </p:tgtEl>
                                        <p:attrNameLst>
                                          <p:attrName>style.visibility</p:attrName>
                                        </p:attrNameLst>
                                      </p:cBhvr>
                                      <p:to>
                                        <p:strVal val="visible"/>
                                      </p:to>
                                    </p:set>
                                    <p:animEffect transition="in" filter="blinds(horizontal)">
                                      <p:cBhvr>
                                        <p:cTn id="22" dur="500"/>
                                        <p:tgtEl>
                                          <p:spTgt spid="74755">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74755">
                                            <p:txEl>
                                              <p:pRg st="4" end="4"/>
                                            </p:txEl>
                                          </p:spTgt>
                                        </p:tgtEl>
                                        <p:attrNameLst>
                                          <p:attrName>style.visibility</p:attrName>
                                        </p:attrNameLst>
                                      </p:cBhvr>
                                      <p:to>
                                        <p:strVal val="visible"/>
                                      </p:to>
                                    </p:set>
                                    <p:animEffect transition="in" filter="blinds(horizontal)">
                                      <p:cBhvr>
                                        <p:cTn id="27" dur="500"/>
                                        <p:tgtEl>
                                          <p:spTgt spid="74755">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grpId="0" nodeType="clickEffect">
                                  <p:stCondLst>
                                    <p:cond delay="0"/>
                                  </p:stCondLst>
                                  <p:childTnLst>
                                    <p:set>
                                      <p:cBhvr>
                                        <p:cTn id="31" dur="1" fill="hold">
                                          <p:stCondLst>
                                            <p:cond delay="0"/>
                                          </p:stCondLst>
                                        </p:cTn>
                                        <p:tgtEl>
                                          <p:spTgt spid="74755">
                                            <p:txEl>
                                              <p:pRg st="5" end="5"/>
                                            </p:txEl>
                                          </p:spTgt>
                                        </p:tgtEl>
                                        <p:attrNameLst>
                                          <p:attrName>style.visibility</p:attrName>
                                        </p:attrNameLst>
                                      </p:cBhvr>
                                      <p:to>
                                        <p:strVal val="visible"/>
                                      </p:to>
                                    </p:set>
                                    <p:animEffect transition="in" filter="blinds(horizontal)">
                                      <p:cBhvr>
                                        <p:cTn id="32" dur="500"/>
                                        <p:tgtEl>
                                          <p:spTgt spid="74755">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4755"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tsikko 2">
            <a:extLst>
              <a:ext uri="{FF2B5EF4-FFF2-40B4-BE49-F238E27FC236}">
                <a16:creationId xmlns:a16="http://schemas.microsoft.com/office/drawing/2014/main" id="{3D1042DB-111E-474F-A5F5-EED2F5FDC062}"/>
              </a:ext>
            </a:extLst>
          </p:cNvPr>
          <p:cNvSpPr>
            <a:spLocks noGrp="1"/>
          </p:cNvSpPr>
          <p:nvPr>
            <p:ph type="ctrTitle"/>
          </p:nvPr>
        </p:nvSpPr>
        <p:spPr>
          <a:xfrm>
            <a:off x="611597" y="582153"/>
            <a:ext cx="9144000" cy="2681191"/>
          </a:xfrm>
        </p:spPr>
        <p:txBody>
          <a:bodyPr vert="horz" lIns="91440" tIns="45720" rIns="91440" bIns="45720" rtlCol="0" anchor="ctr">
            <a:normAutofit/>
          </a:bodyPr>
          <a:lstStyle/>
          <a:p>
            <a:r>
              <a:rPr lang="en-US" sz="6000" kern="1200" dirty="0" err="1">
                <a:solidFill>
                  <a:srgbClr val="FFFFFF"/>
                </a:solidFill>
              </a:rPr>
              <a:t>Kannabis</a:t>
            </a:r>
            <a:endParaRPr lang="en-US" sz="6000" kern="1200" dirty="0">
              <a:solidFill>
                <a:srgbClr val="FFFFFF"/>
              </a:solidFill>
            </a:endParaRPr>
          </a:p>
        </p:txBody>
      </p:sp>
      <p:sp>
        <p:nvSpPr>
          <p:cNvPr id="2" name="Alaotsikko 1">
            <a:extLst>
              <a:ext uri="{FF2B5EF4-FFF2-40B4-BE49-F238E27FC236}">
                <a16:creationId xmlns:a16="http://schemas.microsoft.com/office/drawing/2014/main" id="{EB657971-BE31-4A00-BACE-1A75B8419312}"/>
              </a:ext>
            </a:extLst>
          </p:cNvPr>
          <p:cNvSpPr>
            <a:spLocks noGrp="1"/>
          </p:cNvSpPr>
          <p:nvPr>
            <p:ph type="subTitle" idx="1"/>
          </p:nvPr>
        </p:nvSpPr>
        <p:spPr>
          <a:xfrm>
            <a:off x="489197" y="2761100"/>
            <a:ext cx="6308646" cy="2681191"/>
          </a:xfrm>
        </p:spPr>
        <p:txBody>
          <a:bodyPr vert="horz" lIns="91440" tIns="45720" rIns="91440" bIns="45720" rtlCol="0">
            <a:normAutofit lnSpcReduction="10000"/>
          </a:bodyPr>
          <a:lstStyle/>
          <a:p>
            <a:pPr>
              <a:spcAft>
                <a:spcPts val="1088"/>
              </a:spcAft>
            </a:pPr>
            <a:r>
              <a:rPr lang="en-US" sz="3200" dirty="0" err="1"/>
              <a:t>Hasis</a:t>
            </a:r>
            <a:r>
              <a:rPr lang="en-US" sz="3200" dirty="0"/>
              <a:t>, marihuana, </a:t>
            </a:r>
            <a:r>
              <a:rPr lang="en-US" sz="3200" dirty="0" err="1"/>
              <a:t>kannabisöljy</a:t>
            </a:r>
            <a:r>
              <a:rPr lang="en-US" sz="3200" dirty="0"/>
              <a:t>.</a:t>
            </a:r>
            <a:br>
              <a:rPr lang="en-US" sz="3200" dirty="0"/>
            </a:br>
            <a:r>
              <a:rPr lang="en-US" sz="3200" dirty="0" err="1"/>
              <a:t>Kasvatettu</a:t>
            </a:r>
            <a:r>
              <a:rPr lang="en-US" sz="3200" dirty="0"/>
              <a:t> tai </a:t>
            </a:r>
            <a:r>
              <a:rPr lang="en-US" sz="3200" dirty="0" err="1"/>
              <a:t>synteettinen</a:t>
            </a:r>
            <a:r>
              <a:rPr lang="en-US" sz="3200" dirty="0"/>
              <a:t>.</a:t>
            </a:r>
            <a:br>
              <a:rPr lang="en-US" sz="3200" dirty="0">
                <a:latin typeface="+mn-lt"/>
                <a:cs typeface="+mn-cs"/>
              </a:rPr>
            </a:br>
            <a:r>
              <a:rPr lang="en-US" sz="3200" dirty="0">
                <a:latin typeface="+mn-lt"/>
                <a:cs typeface="+mn-cs"/>
              </a:rPr>
              <a:t> </a:t>
            </a:r>
          </a:p>
          <a:p>
            <a:pPr>
              <a:spcAft>
                <a:spcPts val="1088"/>
              </a:spcAft>
            </a:pPr>
            <a:r>
              <a:rPr lang="en-US" sz="3200" dirty="0"/>
              <a:t>Cannabis Sativa- tai Cannabis Indica –</a:t>
            </a:r>
            <a:r>
              <a:rPr lang="en-US" sz="3200" dirty="0" err="1"/>
              <a:t>kasveista</a:t>
            </a:r>
            <a:r>
              <a:rPr lang="en-US" sz="3200" dirty="0"/>
              <a:t>.</a:t>
            </a:r>
          </a:p>
        </p:txBody>
      </p:sp>
      <p:pic>
        <p:nvPicPr>
          <p:cNvPr id="4" name="Kuva 3">
            <a:extLst>
              <a:ext uri="{FF2B5EF4-FFF2-40B4-BE49-F238E27FC236}">
                <a16:creationId xmlns:a16="http://schemas.microsoft.com/office/drawing/2014/main" id="{140D0D63-FE55-4BFD-AE0D-488037CC6822}"/>
              </a:ext>
            </a:extLst>
          </p:cNvPr>
          <p:cNvPicPr>
            <a:picLocks noChangeAspect="1"/>
          </p:cNvPicPr>
          <p:nvPr/>
        </p:nvPicPr>
        <p:blipFill>
          <a:blip r:embed="rId3"/>
          <a:stretch>
            <a:fillRect/>
          </a:stretch>
        </p:blipFill>
        <p:spPr>
          <a:xfrm>
            <a:off x="7430015" y="1388231"/>
            <a:ext cx="3933735" cy="3225175"/>
          </a:xfrm>
          <a:prstGeom prst="rect">
            <a:avLst/>
          </a:prstGeom>
        </p:spPr>
      </p:pic>
    </p:spTree>
    <p:extLst>
      <p:ext uri="{BB962C8B-B14F-4D97-AF65-F5344CB8AC3E}">
        <p14:creationId xmlns:p14="http://schemas.microsoft.com/office/powerpoint/2010/main" val="146569617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Otsikko 1">
            <a:extLst>
              <a:ext uri="{FF2B5EF4-FFF2-40B4-BE49-F238E27FC236}">
                <a16:creationId xmlns:a16="http://schemas.microsoft.com/office/drawing/2014/main" id="{B3A0430C-C2CF-459F-93DF-5B21BE504E13}"/>
              </a:ext>
            </a:extLst>
          </p:cNvPr>
          <p:cNvSpPr>
            <a:spLocks noGrp="1"/>
          </p:cNvSpPr>
          <p:nvPr>
            <p:ph type="title"/>
          </p:nvPr>
        </p:nvSpPr>
        <p:spPr/>
        <p:txBody>
          <a:bodyPr/>
          <a:lstStyle/>
          <a:p>
            <a:pPr eaLnBrk="1" hangingPunct="1"/>
            <a:r>
              <a:rPr lang="en-US" altLang="en-US" sz="4000" b="1" dirty="0" err="1"/>
              <a:t>Kannabis</a:t>
            </a:r>
            <a:endParaRPr lang="en-US" altLang="en-US" sz="4000" b="1" dirty="0"/>
          </a:p>
        </p:txBody>
      </p:sp>
      <p:sp>
        <p:nvSpPr>
          <p:cNvPr id="46083" name="Sisällön paikkamerkki 2">
            <a:extLst>
              <a:ext uri="{FF2B5EF4-FFF2-40B4-BE49-F238E27FC236}">
                <a16:creationId xmlns:a16="http://schemas.microsoft.com/office/drawing/2014/main" id="{DE133433-2A77-430D-9066-C53874D6F7A8}"/>
              </a:ext>
            </a:extLst>
          </p:cNvPr>
          <p:cNvSpPr>
            <a:spLocks noGrp="1"/>
          </p:cNvSpPr>
          <p:nvPr>
            <p:ph type="body" sz="quarter" idx="11"/>
          </p:nvPr>
        </p:nvSpPr>
        <p:spPr>
          <a:xfrm>
            <a:off x="649357" y="2637059"/>
            <a:ext cx="10515600" cy="2944813"/>
          </a:xfrm>
        </p:spPr>
        <p:txBody>
          <a:bodyPr/>
          <a:lstStyle/>
          <a:p>
            <a:pPr eaLnBrk="1" hangingPunct="1"/>
            <a:r>
              <a:rPr lang="fi-FI" altLang="en-US" sz="3200" dirty="0"/>
              <a:t>Katsotaan kannabishankkeen video kannabiksesta: </a:t>
            </a:r>
            <a:br>
              <a:rPr lang="fi-FI" altLang="en-US" sz="3200" dirty="0"/>
            </a:br>
            <a:r>
              <a:rPr lang="fi-FI" altLang="en-US" sz="3200" dirty="0">
                <a:hlinkClick r:id="rId3"/>
              </a:rPr>
              <a:t>https://www.youtube.com/watch?v=nb5lNjoMPtk</a:t>
            </a:r>
            <a:endParaRPr lang="fi-FI" altLang="en-US" sz="3200" dirty="0"/>
          </a:p>
          <a:p>
            <a:pPr eaLnBrk="1" hangingPunct="1"/>
            <a:endParaRPr lang="fi-FI" altLang="en-US" sz="2041" dirty="0"/>
          </a:p>
          <a:p>
            <a:pPr eaLnBrk="1" hangingPunct="1"/>
            <a:endParaRPr lang="fi-FI" altLang="en-US" sz="2041" dirty="0"/>
          </a:p>
          <a:p>
            <a:pPr eaLnBrk="1" hangingPunct="1"/>
            <a:endParaRPr lang="fi-FI" altLang="en-US" sz="2041" dirty="0"/>
          </a:p>
          <a:p>
            <a:pPr eaLnBrk="1" hangingPunct="1"/>
            <a:endParaRPr lang="fi-FI" altLang="en-US" sz="1995" dirty="0"/>
          </a:p>
          <a:p>
            <a:pPr eaLnBrk="1" hangingPunct="1"/>
            <a:endParaRPr lang="fi-FI" altLang="en-US" sz="1995" dirty="0"/>
          </a:p>
          <a:p>
            <a:pPr eaLnBrk="1" hangingPunct="1"/>
            <a:endParaRPr lang="fi-FI" altLang="en-US" sz="1751" dirty="0"/>
          </a:p>
          <a:p>
            <a:pPr eaLnBrk="1" hangingPunct="1"/>
            <a:endParaRPr lang="en-US" altLang="en-US" dirty="0"/>
          </a:p>
        </p:txBody>
      </p:sp>
      <p:pic>
        <p:nvPicPr>
          <p:cNvPr id="46085" name="Picture 2" descr="https://encrypted-tbn3.gstatic.com/images?q=tbn:ANd9GcR52FzNeSoExwznWr4PCUERMY4f-O3qg4U_bKvVqwS36fYo6q5m">
            <a:extLst>
              <a:ext uri="{FF2B5EF4-FFF2-40B4-BE49-F238E27FC236}">
                <a16:creationId xmlns:a16="http://schemas.microsoft.com/office/drawing/2014/main" id="{DE1E3671-3794-4A63-A553-CEBC560830C5}"/>
              </a:ext>
            </a:extLst>
          </p:cNvPr>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9033747" y="3934694"/>
            <a:ext cx="2431547" cy="19373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kstiruutu 4">
            <a:extLst>
              <a:ext uri="{FF2B5EF4-FFF2-40B4-BE49-F238E27FC236}">
                <a16:creationId xmlns:a16="http://schemas.microsoft.com/office/drawing/2014/main" id="{93D0BB1C-F082-48AD-BD23-5D374478457E}"/>
              </a:ext>
            </a:extLst>
          </p:cNvPr>
          <p:cNvSpPr txBox="1"/>
          <p:nvPr/>
        </p:nvSpPr>
        <p:spPr>
          <a:xfrm>
            <a:off x="838200" y="4255639"/>
            <a:ext cx="2328285" cy="1295487"/>
          </a:xfrm>
          <a:prstGeom prst="rect">
            <a:avLst/>
          </a:prstGeom>
          <a:solidFill>
            <a:schemeClr val="accent2">
              <a:lumMod val="40000"/>
              <a:lumOff val="60000"/>
            </a:schemeClr>
          </a:solidFill>
        </p:spPr>
        <p:txBody>
          <a:bodyPr wrap="square" lIns="63758" tIns="31879" rIns="63758" bIns="31879">
            <a:spAutoFit/>
          </a:bodyPr>
          <a:lstStyle/>
          <a:p>
            <a:pPr eaLnBrk="1" hangingPunct="1">
              <a:defRPr/>
            </a:pPr>
            <a:r>
              <a:rPr lang="fi-FI" sz="2000" dirty="0" err="1">
                <a:latin typeface="Arial" panose="020B0604020202020204" pitchFamily="34" charset="0"/>
                <a:cs typeface="Arial" panose="020B0604020202020204" pitchFamily="34" charset="0"/>
              </a:rPr>
              <a:t>Ganja</a:t>
            </a:r>
            <a:r>
              <a:rPr lang="fi-FI" sz="2000" dirty="0">
                <a:latin typeface="Arial" panose="020B0604020202020204" pitchFamily="34" charset="0"/>
                <a:cs typeface="Arial" panose="020B0604020202020204" pitchFamily="34" charset="0"/>
              </a:rPr>
              <a:t>, </a:t>
            </a:r>
            <a:r>
              <a:rPr lang="fi-FI" sz="2000" dirty="0" err="1">
                <a:latin typeface="Arial" panose="020B0604020202020204" pitchFamily="34" charset="0"/>
                <a:cs typeface="Arial" panose="020B0604020202020204" pitchFamily="34" charset="0"/>
              </a:rPr>
              <a:t>budi</a:t>
            </a:r>
            <a:r>
              <a:rPr lang="fi-FI" sz="2000" dirty="0">
                <a:latin typeface="Arial" panose="020B0604020202020204" pitchFamily="34" charset="0"/>
                <a:cs typeface="Arial" panose="020B0604020202020204" pitchFamily="34" charset="0"/>
              </a:rPr>
              <a:t>, </a:t>
            </a:r>
            <a:r>
              <a:rPr lang="fi-FI" sz="2000" dirty="0" err="1">
                <a:latin typeface="Arial" panose="020B0604020202020204" pitchFamily="34" charset="0"/>
                <a:cs typeface="Arial" panose="020B0604020202020204" pitchFamily="34" charset="0"/>
              </a:rPr>
              <a:t>pajautus</a:t>
            </a:r>
            <a:r>
              <a:rPr lang="fi-FI" sz="2000" dirty="0">
                <a:latin typeface="Arial" panose="020B0604020202020204" pitchFamily="34" charset="0"/>
                <a:cs typeface="Arial" panose="020B0604020202020204" pitchFamily="34" charset="0"/>
              </a:rPr>
              <a:t>, sauhu, sihautus, kukka, möyhy, </a:t>
            </a:r>
            <a:r>
              <a:rPr lang="fi-FI" sz="2000" dirty="0" err="1">
                <a:latin typeface="Arial" panose="020B0604020202020204" pitchFamily="34" charset="0"/>
                <a:cs typeface="Arial" panose="020B0604020202020204" pitchFamily="34" charset="0"/>
              </a:rPr>
              <a:t>blossi</a:t>
            </a:r>
            <a:r>
              <a:rPr lang="fi-FI" sz="2000" dirty="0">
                <a:latin typeface="Arial" panose="020B0604020202020204" pitchFamily="34" charset="0"/>
                <a:cs typeface="Arial" panose="020B0604020202020204" pitchFamily="34" charset="0"/>
              </a:rPr>
              <a:t>.</a:t>
            </a:r>
            <a:endParaRPr lang="en-US" sz="2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81470362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Otsikko 1">
            <a:extLst>
              <a:ext uri="{FF2B5EF4-FFF2-40B4-BE49-F238E27FC236}">
                <a16:creationId xmlns:a16="http://schemas.microsoft.com/office/drawing/2014/main" id="{B3A0430C-C2CF-459F-93DF-5B21BE504E13}"/>
              </a:ext>
            </a:extLst>
          </p:cNvPr>
          <p:cNvSpPr>
            <a:spLocks noGrp="1"/>
          </p:cNvSpPr>
          <p:nvPr>
            <p:ph type="title"/>
          </p:nvPr>
        </p:nvSpPr>
        <p:spPr>
          <a:xfrm>
            <a:off x="521455" y="592922"/>
            <a:ext cx="10515600" cy="781750"/>
          </a:xfrm>
        </p:spPr>
        <p:txBody>
          <a:bodyPr/>
          <a:lstStyle/>
          <a:p>
            <a:pPr eaLnBrk="1" hangingPunct="1"/>
            <a:r>
              <a:rPr lang="en-US" altLang="en-US" sz="4000" b="1" dirty="0" err="1"/>
              <a:t>Kannabis</a:t>
            </a:r>
            <a:endParaRPr lang="en-US" altLang="en-US" sz="4000" b="1" dirty="0"/>
          </a:p>
        </p:txBody>
      </p:sp>
      <p:sp>
        <p:nvSpPr>
          <p:cNvPr id="46083" name="Sisällön paikkamerkki 2">
            <a:extLst>
              <a:ext uri="{FF2B5EF4-FFF2-40B4-BE49-F238E27FC236}">
                <a16:creationId xmlns:a16="http://schemas.microsoft.com/office/drawing/2014/main" id="{DE133433-2A77-430D-9066-C53874D6F7A8}"/>
              </a:ext>
            </a:extLst>
          </p:cNvPr>
          <p:cNvSpPr>
            <a:spLocks noGrp="1"/>
          </p:cNvSpPr>
          <p:nvPr>
            <p:ph type="body" sz="quarter" idx="11"/>
          </p:nvPr>
        </p:nvSpPr>
        <p:spPr>
          <a:xfrm>
            <a:off x="418699" y="1556724"/>
            <a:ext cx="10515600" cy="2944813"/>
          </a:xfrm>
        </p:spPr>
        <p:txBody>
          <a:bodyPr/>
          <a:lstStyle/>
          <a:p>
            <a:pPr eaLnBrk="1" hangingPunct="1"/>
            <a:r>
              <a:rPr lang="fi-FI" altLang="en-US" sz="2000" dirty="0"/>
              <a:t>Kuivatetaan hede- ja emikukinnoista -&gt; </a:t>
            </a:r>
            <a:r>
              <a:rPr lang="fi-FI" altLang="en-US" sz="2000" dirty="0" err="1"/>
              <a:t>yl</a:t>
            </a:r>
            <a:r>
              <a:rPr lang="fi-FI" altLang="en-US" sz="2000" dirty="0"/>
              <a:t>. vihreää/ruskeaa rouhetta / paloja / levyjä tai kukinnon nuppuja.</a:t>
            </a:r>
          </a:p>
          <a:p>
            <a:pPr eaLnBrk="1" hangingPunct="1"/>
            <a:r>
              <a:rPr lang="fi-FI" altLang="en-US" sz="2000" dirty="0"/>
              <a:t>Synteettiset muodot huomattavasti vahvempia (jopa 100x).</a:t>
            </a:r>
          </a:p>
          <a:p>
            <a:pPr eaLnBrk="1" hangingPunct="1"/>
            <a:r>
              <a:rPr lang="fi-FI" altLang="en-US" sz="2000" dirty="0"/>
              <a:t>Käyttö satunnaista polttelua tai elämäntapa.</a:t>
            </a:r>
          </a:p>
          <a:p>
            <a:pPr eaLnBrk="1" hangingPunct="1"/>
            <a:r>
              <a:rPr lang="fi-FI" altLang="en-US" sz="2000" dirty="0" err="1"/>
              <a:t>Yl</a:t>
            </a:r>
            <a:r>
              <a:rPr lang="fi-FI" altLang="en-US" sz="2000" dirty="0"/>
              <a:t>. poltetaan (sätkä, (vesi)piippu), myös syödään (kakku, tee).</a:t>
            </a:r>
            <a:br>
              <a:rPr lang="fi-FI" altLang="en-US" sz="2000" dirty="0"/>
            </a:br>
            <a:r>
              <a:rPr lang="fi-FI" altLang="en-US" sz="2000" dirty="0"/>
              <a:t>Syömällä vaikutusaika pidempi, mutta lievempi.</a:t>
            </a:r>
          </a:p>
          <a:p>
            <a:pPr eaLnBrk="1" hangingPunct="1"/>
            <a:r>
              <a:rPr lang="fi-FI" altLang="en-US" sz="2000" dirty="0"/>
              <a:t>Sisältää noin 100 kannabinoidia, joista THC päihdekäytössä </a:t>
            </a:r>
            <a:br>
              <a:rPr lang="fi-FI" altLang="en-US" sz="2000" dirty="0"/>
            </a:br>
            <a:r>
              <a:rPr lang="fi-FI" altLang="en-US" sz="2000" dirty="0"/>
              <a:t>vaikuttavin ja sitä synteettiset ensisijaisesti pyrkivät kopioimaan. </a:t>
            </a:r>
          </a:p>
          <a:p>
            <a:pPr eaLnBrk="1" hangingPunct="1"/>
            <a:r>
              <a:rPr lang="fi-FI" altLang="en-US" sz="2000" dirty="0"/>
              <a:t>THC –pitoisuudet nousseet (3 % -&gt; 25 %).</a:t>
            </a:r>
          </a:p>
          <a:p>
            <a:pPr eaLnBrk="1" hangingPunct="1"/>
            <a:r>
              <a:rPr lang="fi-FI" altLang="en-US" sz="2000" dirty="0"/>
              <a:t>CBD-kannabinoidi suojaa psykoottisuudelta, </a:t>
            </a:r>
            <a:br>
              <a:rPr lang="fi-FI" altLang="en-US" sz="2000" dirty="0"/>
            </a:br>
            <a:r>
              <a:rPr lang="fi-FI" altLang="en-US" sz="2000" dirty="0"/>
              <a:t>hillitsee vainoharhaisuutta.</a:t>
            </a:r>
          </a:p>
          <a:p>
            <a:pPr eaLnBrk="1" hangingPunct="1"/>
            <a:endParaRPr lang="fi-FI" altLang="en-US" sz="1995" dirty="0"/>
          </a:p>
          <a:p>
            <a:pPr eaLnBrk="1" hangingPunct="1"/>
            <a:endParaRPr lang="fi-FI" altLang="en-US" sz="1995" dirty="0"/>
          </a:p>
          <a:p>
            <a:pPr eaLnBrk="1" hangingPunct="1"/>
            <a:endParaRPr lang="fi-FI" altLang="en-US" sz="1751" dirty="0"/>
          </a:p>
          <a:p>
            <a:pPr eaLnBrk="1" hangingPunct="1"/>
            <a:endParaRPr lang="en-US" altLang="en-US" dirty="0"/>
          </a:p>
        </p:txBody>
      </p:sp>
      <p:pic>
        <p:nvPicPr>
          <p:cNvPr id="46085" name="Picture 2" descr="https://encrypted-tbn3.gstatic.com/images?q=tbn:ANd9GcR52FzNeSoExwznWr4PCUERMY4f-O3qg4U_bKvVqwS36fYo6q5m">
            <a:extLst>
              <a:ext uri="{FF2B5EF4-FFF2-40B4-BE49-F238E27FC236}">
                <a16:creationId xmlns:a16="http://schemas.microsoft.com/office/drawing/2014/main" id="{DE1E3671-3794-4A63-A553-CEBC560830C5}"/>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8739373" y="2720289"/>
            <a:ext cx="2934467" cy="23380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kstiruutu 4">
            <a:extLst>
              <a:ext uri="{FF2B5EF4-FFF2-40B4-BE49-F238E27FC236}">
                <a16:creationId xmlns:a16="http://schemas.microsoft.com/office/drawing/2014/main" id="{93D0BB1C-F082-48AD-BD23-5D374478457E}"/>
              </a:ext>
            </a:extLst>
          </p:cNvPr>
          <p:cNvSpPr txBox="1"/>
          <p:nvPr/>
        </p:nvSpPr>
        <p:spPr>
          <a:xfrm>
            <a:off x="6603017" y="5263580"/>
            <a:ext cx="2610992" cy="803044"/>
          </a:xfrm>
          <a:prstGeom prst="rect">
            <a:avLst/>
          </a:prstGeom>
          <a:solidFill>
            <a:schemeClr val="accent2">
              <a:lumMod val="40000"/>
              <a:lumOff val="60000"/>
            </a:schemeClr>
          </a:solidFill>
        </p:spPr>
        <p:txBody>
          <a:bodyPr wrap="square" lIns="63758" tIns="31879" rIns="63758" bIns="31879">
            <a:spAutoFit/>
          </a:bodyPr>
          <a:lstStyle/>
          <a:p>
            <a:pPr eaLnBrk="1" hangingPunct="1">
              <a:defRPr/>
            </a:pPr>
            <a:r>
              <a:rPr lang="fi-FI" sz="1600" dirty="0" err="1">
                <a:latin typeface="Arial" panose="020B0604020202020204" pitchFamily="34" charset="0"/>
                <a:cs typeface="Arial" panose="020B0604020202020204" pitchFamily="34" charset="0"/>
              </a:rPr>
              <a:t>Ganja</a:t>
            </a:r>
            <a:r>
              <a:rPr lang="fi-FI" sz="1600" dirty="0">
                <a:latin typeface="Arial" panose="020B0604020202020204" pitchFamily="34" charset="0"/>
                <a:cs typeface="Arial" panose="020B0604020202020204" pitchFamily="34" charset="0"/>
              </a:rPr>
              <a:t>, </a:t>
            </a:r>
            <a:r>
              <a:rPr lang="fi-FI" sz="1600" dirty="0" err="1">
                <a:latin typeface="Arial" panose="020B0604020202020204" pitchFamily="34" charset="0"/>
                <a:cs typeface="Arial" panose="020B0604020202020204" pitchFamily="34" charset="0"/>
              </a:rPr>
              <a:t>budi</a:t>
            </a:r>
            <a:r>
              <a:rPr lang="fi-FI" sz="1600" dirty="0">
                <a:latin typeface="Arial" panose="020B0604020202020204" pitchFamily="34" charset="0"/>
                <a:cs typeface="Arial" panose="020B0604020202020204" pitchFamily="34" charset="0"/>
              </a:rPr>
              <a:t>, </a:t>
            </a:r>
            <a:r>
              <a:rPr lang="fi-FI" sz="1600" dirty="0" err="1">
                <a:latin typeface="Arial" panose="020B0604020202020204" pitchFamily="34" charset="0"/>
                <a:cs typeface="Arial" panose="020B0604020202020204" pitchFamily="34" charset="0"/>
              </a:rPr>
              <a:t>pajautus</a:t>
            </a:r>
            <a:r>
              <a:rPr lang="fi-FI" sz="1600" dirty="0">
                <a:latin typeface="Arial" panose="020B0604020202020204" pitchFamily="34" charset="0"/>
                <a:cs typeface="Arial" panose="020B0604020202020204" pitchFamily="34" charset="0"/>
              </a:rPr>
              <a:t>, sauhu, sihautus, kukka, möyhy, </a:t>
            </a:r>
            <a:r>
              <a:rPr lang="fi-FI" sz="1600" dirty="0" err="1">
                <a:latin typeface="Arial" panose="020B0604020202020204" pitchFamily="34" charset="0"/>
                <a:cs typeface="Arial" panose="020B0604020202020204" pitchFamily="34" charset="0"/>
              </a:rPr>
              <a:t>blossi</a:t>
            </a:r>
            <a:endParaRPr lang="en-US" sz="1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63557826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a:xfrm>
            <a:off x="594360" y="459974"/>
            <a:ext cx="10515600" cy="781750"/>
          </a:xfrm>
        </p:spPr>
        <p:txBody>
          <a:bodyPr/>
          <a:lstStyle/>
          <a:p>
            <a:r>
              <a:rPr lang="fi-FI" sz="4000" b="1" dirty="0"/>
              <a:t>Kannabis, vaikutuksia:</a:t>
            </a:r>
          </a:p>
        </p:txBody>
      </p:sp>
      <p:sp>
        <p:nvSpPr>
          <p:cNvPr id="3" name="Sisällön paikkamerkki 2"/>
          <p:cNvSpPr>
            <a:spLocks noGrp="1"/>
          </p:cNvSpPr>
          <p:nvPr>
            <p:ph type="body" sz="quarter" idx="11"/>
          </p:nvPr>
        </p:nvSpPr>
        <p:spPr>
          <a:xfrm>
            <a:off x="950496" y="1427075"/>
            <a:ext cx="10159464" cy="4776537"/>
          </a:xfrm>
        </p:spPr>
        <p:txBody>
          <a:bodyPr/>
          <a:lstStyle/>
          <a:p>
            <a:pPr marL="0" indent="0">
              <a:buNone/>
            </a:pPr>
            <a:r>
              <a:rPr lang="fi-FI" altLang="en-US" sz="1800" dirty="0"/>
              <a:t>Kannabisreseptorit aivoissa vastaanottavat -&gt;</a:t>
            </a:r>
          </a:p>
          <a:p>
            <a:pPr eaLnBrk="1" hangingPunct="1"/>
            <a:r>
              <a:rPr lang="fi-FI" altLang="en-US" sz="1800" dirty="0"/>
              <a:t>Aktivoi / passivoi / joillakin harhoja.</a:t>
            </a:r>
          </a:p>
          <a:p>
            <a:pPr eaLnBrk="1" hangingPunct="1"/>
            <a:r>
              <a:rPr lang="fi-FI" altLang="en-US" sz="1800" dirty="0"/>
              <a:t>Euforia &amp; rentous / paniikinomainen tila.</a:t>
            </a:r>
          </a:p>
          <a:p>
            <a:pPr eaLnBrk="1" hangingPunct="1"/>
            <a:r>
              <a:rPr lang="fi-FI" altLang="en-US" sz="1800" dirty="0"/>
              <a:t>Verensokeri laskee -&gt; makeanhimo.</a:t>
            </a:r>
          </a:p>
          <a:p>
            <a:pPr eaLnBrk="1" hangingPunct="1"/>
            <a:r>
              <a:rPr lang="fi-FI" altLang="en-US" sz="1800" dirty="0"/>
              <a:t>Tilannearviointi, koordinaatio ja ajantaju heikkenevät.</a:t>
            </a:r>
          </a:p>
          <a:p>
            <a:pPr eaLnBrk="1" hangingPunct="1"/>
            <a:r>
              <a:rPr lang="fi-FI" altLang="en-US" sz="1800" dirty="0"/>
              <a:t>Jälkeenpäin motivaatio laskee, ärtyneisyys, keskittymiskyky laskee.</a:t>
            </a:r>
          </a:p>
          <a:p>
            <a:pPr eaLnBrk="1" hangingPunct="1"/>
            <a:r>
              <a:rPr lang="fi-FI" altLang="en-US" sz="1800" dirty="0"/>
              <a:t>Mahdollisia pitkäaikaisvaikutuksia: </a:t>
            </a:r>
          </a:p>
          <a:p>
            <a:pPr lvl="1" eaLnBrk="1" hangingPunct="1"/>
            <a:r>
              <a:rPr lang="fi-FI" altLang="en-US" sz="1800" dirty="0"/>
              <a:t>oppimis- ja keskittymiskyvyn heikkeneminen</a:t>
            </a:r>
          </a:p>
          <a:p>
            <a:pPr lvl="1" eaLnBrk="1" hangingPunct="1"/>
            <a:r>
              <a:rPr lang="fi-FI" altLang="en-US" sz="1800" dirty="0"/>
              <a:t>mielenterveyden ongelmat (skitsofreniariski sille alttiille kasvaa)</a:t>
            </a:r>
          </a:p>
          <a:p>
            <a:pPr lvl="1" eaLnBrk="1" hangingPunct="1"/>
            <a:r>
              <a:rPr lang="fi-FI" altLang="en-US" sz="1800" dirty="0"/>
              <a:t>Hengityselintensairaudet</a:t>
            </a:r>
          </a:p>
          <a:p>
            <a:pPr lvl="1" eaLnBrk="1" hangingPunct="1"/>
            <a:r>
              <a:rPr lang="fi-FI" altLang="en-US" sz="1800" dirty="0"/>
              <a:t>syöpäriski (suu, nielu, ruokatorvi) kasvaa</a:t>
            </a:r>
          </a:p>
          <a:p>
            <a:pPr eaLnBrk="1" hangingPunct="1"/>
            <a:r>
              <a:rPr lang="fi-FI" altLang="en-US" sz="1800" dirty="0"/>
              <a:t>Rasvaliukoinen, joten vaikutus kehossa pitkä, </a:t>
            </a:r>
            <a:br>
              <a:rPr lang="fi-FI" altLang="en-US" sz="1800" dirty="0"/>
            </a:br>
            <a:r>
              <a:rPr lang="fi-FI" altLang="en-US" sz="1800" dirty="0"/>
              <a:t>”humala” vain tunteja.</a:t>
            </a:r>
          </a:p>
        </p:txBody>
      </p:sp>
    </p:spTree>
    <p:extLst>
      <p:ext uri="{BB962C8B-B14F-4D97-AF65-F5344CB8AC3E}">
        <p14:creationId xmlns:p14="http://schemas.microsoft.com/office/powerpoint/2010/main" val="366641259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8C090A77-194B-425E-887E-3EA7FD915210}"/>
              </a:ext>
            </a:extLst>
          </p:cNvPr>
          <p:cNvSpPr>
            <a:spLocks noGrp="1"/>
          </p:cNvSpPr>
          <p:nvPr>
            <p:ph type="title"/>
          </p:nvPr>
        </p:nvSpPr>
        <p:spPr/>
        <p:txBody>
          <a:bodyPr/>
          <a:lstStyle/>
          <a:p>
            <a:r>
              <a:rPr lang="fi-FI" sz="4000" b="1" dirty="0"/>
              <a:t>Kooste / lisäyksiä kannabiksesta</a:t>
            </a:r>
          </a:p>
        </p:txBody>
      </p:sp>
      <p:sp>
        <p:nvSpPr>
          <p:cNvPr id="3" name="Sisällön paikkamerkki 2">
            <a:extLst>
              <a:ext uri="{FF2B5EF4-FFF2-40B4-BE49-F238E27FC236}">
                <a16:creationId xmlns:a16="http://schemas.microsoft.com/office/drawing/2014/main" id="{575ADB8F-1490-44B2-8EE7-1B817C788305}"/>
              </a:ext>
            </a:extLst>
          </p:cNvPr>
          <p:cNvSpPr>
            <a:spLocks noGrp="1"/>
          </p:cNvSpPr>
          <p:nvPr>
            <p:ph type="body" sz="quarter" idx="11"/>
          </p:nvPr>
        </p:nvSpPr>
        <p:spPr/>
        <p:txBody>
          <a:bodyPr/>
          <a:lstStyle/>
          <a:p>
            <a:r>
              <a:rPr lang="fi-FI" altLang="en-US" dirty="0"/>
              <a:t>Synteettiset muodot huomattavasti vahvempia (jopa 100x).</a:t>
            </a:r>
          </a:p>
          <a:p>
            <a:pPr eaLnBrk="1" hangingPunct="1"/>
            <a:r>
              <a:rPr lang="fi-FI" altLang="en-US" dirty="0"/>
              <a:t>THC –pitoisuudet nousseet (3 % -&gt; 25 %).</a:t>
            </a:r>
          </a:p>
          <a:p>
            <a:pPr eaLnBrk="1" hangingPunct="1"/>
            <a:r>
              <a:rPr lang="fi-FI" altLang="en-US" dirty="0"/>
              <a:t>CBD-kannabinoidi suojaa psykoottisuudelta, </a:t>
            </a:r>
            <a:br>
              <a:rPr lang="fi-FI" altLang="en-US" dirty="0"/>
            </a:br>
            <a:r>
              <a:rPr lang="fi-FI" altLang="en-US" dirty="0"/>
              <a:t>hillitsee vainoharhaisuutta.</a:t>
            </a:r>
          </a:p>
          <a:p>
            <a:pPr eaLnBrk="1" hangingPunct="1"/>
            <a:endParaRPr lang="fi-FI" altLang="en-US" sz="2177" dirty="0"/>
          </a:p>
          <a:p>
            <a:pPr eaLnBrk="1" hangingPunct="1"/>
            <a:endParaRPr lang="fi-FI" altLang="en-US" sz="2177" dirty="0"/>
          </a:p>
          <a:p>
            <a:endParaRPr lang="fi-FI" altLang="en-US" sz="2177" dirty="0"/>
          </a:p>
          <a:p>
            <a:endParaRPr lang="fi-FI" dirty="0"/>
          </a:p>
        </p:txBody>
      </p:sp>
    </p:spTree>
    <p:extLst>
      <p:ext uri="{BB962C8B-B14F-4D97-AF65-F5344CB8AC3E}">
        <p14:creationId xmlns:p14="http://schemas.microsoft.com/office/powerpoint/2010/main" val="163870742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9" name="Rectangle 2"/>
          <p:cNvSpPr>
            <a:spLocks noGrp="1" noChangeArrowheads="1"/>
          </p:cNvSpPr>
          <p:nvPr>
            <p:ph type="title"/>
          </p:nvPr>
        </p:nvSpPr>
        <p:spPr>
          <a:xfrm>
            <a:off x="446423" y="121616"/>
            <a:ext cx="8035643" cy="1244029"/>
          </a:xfrm>
        </p:spPr>
        <p:txBody>
          <a:bodyPr/>
          <a:lstStyle/>
          <a:p>
            <a:pPr eaLnBrk="1" hangingPunct="1"/>
            <a:r>
              <a:rPr lang="fi-FI" altLang="en-US" b="1" dirty="0"/>
              <a:t>Päihtymyksen tunnistaminen</a:t>
            </a:r>
          </a:p>
        </p:txBody>
      </p:sp>
      <p:sp>
        <p:nvSpPr>
          <p:cNvPr id="13316" name="Rectangle 3"/>
          <p:cNvSpPr>
            <a:spLocks noGrp="1" noChangeArrowheads="1"/>
          </p:cNvSpPr>
          <p:nvPr>
            <p:ph type="body" sz="half" idx="1"/>
          </p:nvPr>
        </p:nvSpPr>
        <p:spPr>
          <a:xfrm>
            <a:off x="555584" y="1619210"/>
            <a:ext cx="6829063" cy="4617222"/>
          </a:xfrm>
        </p:spPr>
        <p:txBody>
          <a:bodyPr/>
          <a:lstStyle/>
          <a:p>
            <a:pPr>
              <a:spcAft>
                <a:spcPts val="544"/>
              </a:spcAft>
            </a:pPr>
            <a:r>
              <a:rPr lang="fi-FI" altLang="en-US" sz="2400" dirty="0"/>
              <a:t>Makea, imelä haju.</a:t>
            </a:r>
          </a:p>
          <a:p>
            <a:pPr>
              <a:spcAft>
                <a:spcPts val="544"/>
              </a:spcAft>
            </a:pPr>
            <a:r>
              <a:rPr lang="fi-FI" altLang="en-US" sz="2400" dirty="0"/>
              <a:t>Verisuonet näkyvät silmissä.</a:t>
            </a:r>
          </a:p>
          <a:p>
            <a:pPr>
              <a:spcAft>
                <a:spcPts val="544"/>
              </a:spcAft>
            </a:pPr>
            <a:r>
              <a:rPr lang="fi-FI" altLang="en-US" sz="2400" dirty="0"/>
              <a:t>Sanojen katoilu, lyhytkestoisen muistin häiriöt.</a:t>
            </a:r>
          </a:p>
          <a:p>
            <a:pPr>
              <a:spcAft>
                <a:spcPts val="544"/>
              </a:spcAft>
            </a:pPr>
            <a:r>
              <a:rPr lang="fi-FI" altLang="en-US" sz="2400" dirty="0"/>
              <a:t>Pulssi nousee.</a:t>
            </a:r>
          </a:p>
          <a:p>
            <a:pPr>
              <a:spcAft>
                <a:spcPts val="544"/>
              </a:spcAft>
            </a:pPr>
            <a:r>
              <a:rPr lang="fi-FI" altLang="en-US" sz="2400" dirty="0"/>
              <a:t>Osa hihittää, osa sulkeutuu.</a:t>
            </a:r>
          </a:p>
          <a:p>
            <a:pPr>
              <a:spcAft>
                <a:spcPts val="544"/>
              </a:spcAft>
            </a:pPr>
            <a:r>
              <a:rPr lang="fi-FI" altLang="en-US" sz="2400" dirty="0"/>
              <a:t>Makeanhimo.</a:t>
            </a:r>
          </a:p>
          <a:p>
            <a:pPr>
              <a:spcAft>
                <a:spcPts val="544"/>
              </a:spcAft>
            </a:pPr>
            <a:r>
              <a:rPr lang="fi-FI" altLang="en-US" sz="2400" dirty="0"/>
              <a:t>Kognitiivisten taitojen heikkeneminen.</a:t>
            </a:r>
          </a:p>
          <a:p>
            <a:pPr>
              <a:spcAft>
                <a:spcPts val="544"/>
              </a:spcAft>
            </a:pPr>
            <a:r>
              <a:rPr lang="fi-FI" altLang="en-US" sz="2400" dirty="0"/>
              <a:t>Näkyy testeissä jopa viikkoja (rasvaliukoisuus).</a:t>
            </a:r>
          </a:p>
          <a:p>
            <a:pPr eaLnBrk="1" hangingPunct="1"/>
            <a:endParaRPr lang="fi-FI" altLang="en-US" sz="1731" b="1" dirty="0"/>
          </a:p>
        </p:txBody>
      </p:sp>
      <p:pic>
        <p:nvPicPr>
          <p:cNvPr id="14341" name="Picture 4" descr="Canada osa 1 030"/>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7727756" y="1365645"/>
            <a:ext cx="4171980" cy="46172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kstiruutu 1">
            <a:extLst>
              <a:ext uri="{FF2B5EF4-FFF2-40B4-BE49-F238E27FC236}">
                <a16:creationId xmlns:a16="http://schemas.microsoft.com/office/drawing/2014/main" id="{01E6939B-105F-434A-A645-F6E172FE2398}"/>
              </a:ext>
            </a:extLst>
          </p:cNvPr>
          <p:cNvSpPr txBox="1"/>
          <p:nvPr/>
        </p:nvSpPr>
        <p:spPr>
          <a:xfrm>
            <a:off x="7826645" y="6018552"/>
            <a:ext cx="3304454" cy="217880"/>
          </a:xfrm>
          <a:prstGeom prst="rect">
            <a:avLst/>
          </a:prstGeom>
          <a:noFill/>
        </p:spPr>
        <p:txBody>
          <a:bodyPr wrap="square" rtlCol="0">
            <a:spAutoFit/>
          </a:bodyPr>
          <a:lstStyle/>
          <a:p>
            <a:r>
              <a:rPr lang="fi-FI" sz="816" dirty="0"/>
              <a:t>Valokuva: Kati Laitila</a:t>
            </a:r>
          </a:p>
        </p:txBody>
      </p:sp>
    </p:spTree>
    <p:extLst>
      <p:ext uri="{BB962C8B-B14F-4D97-AF65-F5344CB8AC3E}">
        <p14:creationId xmlns:p14="http://schemas.microsoft.com/office/powerpoint/2010/main" val="37434424"/>
      </p:ext>
    </p:extLst>
  </p:cSld>
  <p:clrMapOvr>
    <a:masterClrMapping/>
  </p:clrMapOvr>
  <p:transition>
    <p:cover dir="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37E2F236-FE0B-49D9-AD77-94AA2F545260}"/>
              </a:ext>
            </a:extLst>
          </p:cNvPr>
          <p:cNvSpPr>
            <a:spLocks noGrp="1"/>
          </p:cNvSpPr>
          <p:nvPr>
            <p:ph type="title"/>
          </p:nvPr>
        </p:nvSpPr>
        <p:spPr>
          <a:xfrm>
            <a:off x="649357" y="662439"/>
            <a:ext cx="10515600" cy="781750"/>
          </a:xfrm>
        </p:spPr>
        <p:txBody>
          <a:bodyPr/>
          <a:lstStyle/>
          <a:p>
            <a:r>
              <a:rPr lang="fi-FI" sz="4400" b="1" dirty="0"/>
              <a:t>Ohjelma:</a:t>
            </a:r>
          </a:p>
        </p:txBody>
      </p:sp>
      <p:sp>
        <p:nvSpPr>
          <p:cNvPr id="3" name="Sisällön paikkamerkki 2">
            <a:extLst>
              <a:ext uri="{FF2B5EF4-FFF2-40B4-BE49-F238E27FC236}">
                <a16:creationId xmlns:a16="http://schemas.microsoft.com/office/drawing/2014/main" id="{43AD21FB-3DCC-4C88-B51B-8850DA251242}"/>
              </a:ext>
            </a:extLst>
          </p:cNvPr>
          <p:cNvSpPr>
            <a:spLocks noGrp="1"/>
          </p:cNvSpPr>
          <p:nvPr>
            <p:ph type="body" sz="quarter" idx="11"/>
          </p:nvPr>
        </p:nvSpPr>
        <p:spPr>
          <a:xfrm>
            <a:off x="649357" y="1746857"/>
            <a:ext cx="10515600" cy="2944813"/>
          </a:xfrm>
        </p:spPr>
        <p:txBody>
          <a:bodyPr/>
          <a:lstStyle/>
          <a:p>
            <a:pPr>
              <a:spcAft>
                <a:spcPts val="544"/>
              </a:spcAft>
            </a:pPr>
            <a:r>
              <a:rPr lang="fi-FI" dirty="0"/>
              <a:t>Tervetuloa, kouluttajien esittely, etäkoulutuksen käytännöt. (10 min)</a:t>
            </a:r>
          </a:p>
          <a:p>
            <a:pPr>
              <a:spcAft>
                <a:spcPts val="544"/>
              </a:spcAft>
            </a:pPr>
            <a:r>
              <a:rPr lang="fi-FI" dirty="0"/>
              <a:t>Luento: päihteet ja harjoitus: </a:t>
            </a:r>
            <a:r>
              <a:rPr lang="fi-FI" dirty="0" err="1"/>
              <a:t>Kahoot</a:t>
            </a:r>
            <a:r>
              <a:rPr lang="fi-FI" dirty="0"/>
              <a:t>-peli aineiden vaikutuksista ja käytön tunnistamisesta. (1 h 30 min)</a:t>
            </a:r>
          </a:p>
          <a:p>
            <a:pPr>
              <a:spcAft>
                <a:spcPts val="544"/>
              </a:spcAft>
            </a:pPr>
            <a:r>
              <a:rPr lang="fi-FI" dirty="0"/>
              <a:t>Tauko (10-15 min)</a:t>
            </a:r>
          </a:p>
          <a:p>
            <a:pPr>
              <a:spcAft>
                <a:spcPts val="544"/>
              </a:spcAft>
            </a:pPr>
            <a:r>
              <a:rPr lang="fi-FI" dirty="0"/>
              <a:t>Luento: erilaiset käyttökulttuurit. (45 min)</a:t>
            </a:r>
          </a:p>
          <a:p>
            <a:pPr>
              <a:spcAft>
                <a:spcPts val="544"/>
              </a:spcAft>
            </a:pPr>
            <a:r>
              <a:rPr lang="fi-FI" dirty="0"/>
              <a:t>Keskustelu: käyttökulttuurien vaikutus kohtaamiseen. </a:t>
            </a:r>
            <a:br>
              <a:rPr lang="fi-FI" dirty="0"/>
            </a:br>
            <a:r>
              <a:rPr lang="fi-FI" dirty="0"/>
              <a:t>(15 min)</a:t>
            </a:r>
          </a:p>
          <a:p>
            <a:pPr>
              <a:spcAft>
                <a:spcPts val="544"/>
              </a:spcAft>
            </a:pPr>
            <a:r>
              <a:rPr lang="fi-FI" dirty="0"/>
              <a:t>Päätössanat: Seuraavat osiot, miten pääsee päihdetyöhön mukaan, palaute. (10 min)</a:t>
            </a:r>
          </a:p>
          <a:p>
            <a:endParaRPr lang="fi-FI" dirty="0"/>
          </a:p>
        </p:txBody>
      </p:sp>
    </p:spTree>
    <p:extLst>
      <p:ext uri="{BB962C8B-B14F-4D97-AF65-F5344CB8AC3E}">
        <p14:creationId xmlns:p14="http://schemas.microsoft.com/office/powerpoint/2010/main" val="205498136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ext Placeholder 3">
            <a:extLst>
              <a:ext uri="{FF2B5EF4-FFF2-40B4-BE49-F238E27FC236}">
                <a16:creationId xmlns:a16="http://schemas.microsoft.com/office/drawing/2014/main" id="{00F5F6EE-CB7F-4956-A82A-5074ACBE3548}"/>
              </a:ext>
            </a:extLst>
          </p:cNvPr>
          <p:cNvSpPr>
            <a:spLocks noGrp="1" noChangeArrowheads="1"/>
          </p:cNvSpPr>
          <p:nvPr>
            <p:ph type="body" sz="quarter" idx="11"/>
          </p:nvPr>
        </p:nvSpPr>
        <p:spPr>
          <a:xfrm>
            <a:off x="0" y="1825864"/>
            <a:ext cx="4309452" cy="509255"/>
          </a:xfrm>
        </p:spPr>
        <p:txBody>
          <a:bodyPr/>
          <a:lstStyle/>
          <a:p>
            <a:pPr marL="0" indent="0">
              <a:buNone/>
            </a:pPr>
            <a:r>
              <a:rPr lang="fi-FI" altLang="en-US" sz="2400" dirty="0"/>
              <a:t>    mutta tämän tiedämme:</a:t>
            </a:r>
            <a:endParaRPr lang="en-US" altLang="en-US" sz="2400" dirty="0"/>
          </a:p>
        </p:txBody>
      </p:sp>
      <p:sp>
        <p:nvSpPr>
          <p:cNvPr id="17411" name="Content Placeholder 2">
            <a:extLst>
              <a:ext uri="{FF2B5EF4-FFF2-40B4-BE49-F238E27FC236}">
                <a16:creationId xmlns:a16="http://schemas.microsoft.com/office/drawing/2014/main" id="{3C6BD025-F9F5-46F2-B9AD-3F4136DDACC5}"/>
              </a:ext>
            </a:extLst>
          </p:cNvPr>
          <p:cNvSpPr>
            <a:spLocks noGrp="1" noChangeArrowheads="1"/>
          </p:cNvSpPr>
          <p:nvPr>
            <p:ph sz="half" idx="4294967295"/>
          </p:nvPr>
        </p:nvSpPr>
        <p:spPr>
          <a:xfrm>
            <a:off x="495295" y="2314963"/>
            <a:ext cx="4600575" cy="2971800"/>
          </a:xfrm>
        </p:spPr>
        <p:txBody>
          <a:bodyPr/>
          <a:lstStyle/>
          <a:p>
            <a:r>
              <a:rPr lang="fi-FI" altLang="en-US" sz="1800" dirty="0"/>
              <a:t>alle 25-vuotiailla kannabis häiritsee aivojen kehitystä ja myöhempien psyykkisten häiriöiden riski kasvaa.</a:t>
            </a:r>
          </a:p>
          <a:p>
            <a:r>
              <a:rPr lang="fi-FI" altLang="en-US" sz="1800" dirty="0"/>
              <a:t>sosiaalinen riippuvuus on nuorilla merkittävin riippuvuus.</a:t>
            </a:r>
          </a:p>
          <a:p>
            <a:r>
              <a:rPr lang="fi-FI" altLang="en-US" sz="1800" dirty="0"/>
              <a:t>kannabis edistää skitsofrenian ja psykoosien puhkeamista niille alttiilla ihmisellä.</a:t>
            </a:r>
          </a:p>
          <a:p>
            <a:r>
              <a:rPr lang="fi-FI" altLang="en-US" sz="1800" dirty="0"/>
              <a:t>synteettiset kannabinoidit yleistyvät ja ovat huomattavasti vaarallisempia.</a:t>
            </a:r>
          </a:p>
          <a:p>
            <a:pPr marL="0" indent="0">
              <a:buNone/>
            </a:pPr>
            <a:endParaRPr lang="fi-FI" altLang="en-US" dirty="0"/>
          </a:p>
        </p:txBody>
      </p:sp>
      <p:sp>
        <p:nvSpPr>
          <p:cNvPr id="17412" name="Text Placeholder 4">
            <a:extLst>
              <a:ext uri="{FF2B5EF4-FFF2-40B4-BE49-F238E27FC236}">
                <a16:creationId xmlns:a16="http://schemas.microsoft.com/office/drawing/2014/main" id="{78457EA2-FA7B-40C5-BCD4-0C1CECE0EFC8}"/>
              </a:ext>
            </a:extLst>
          </p:cNvPr>
          <p:cNvSpPr>
            <a:spLocks noGrp="1" noChangeArrowheads="1"/>
          </p:cNvSpPr>
          <p:nvPr>
            <p:ph type="body" sz="quarter" idx="4294967295"/>
          </p:nvPr>
        </p:nvSpPr>
        <p:spPr>
          <a:xfrm>
            <a:off x="6344408" y="1275810"/>
            <a:ext cx="4286250" cy="639762"/>
          </a:xfrm>
        </p:spPr>
        <p:txBody>
          <a:bodyPr/>
          <a:lstStyle/>
          <a:p>
            <a:pPr marL="0" indent="0">
              <a:buNone/>
            </a:pPr>
            <a:r>
              <a:rPr lang="fi-FI" altLang="en-US" sz="2400" dirty="0"/>
              <a:t>”Niin tai näin”:</a:t>
            </a:r>
            <a:endParaRPr lang="en-US" altLang="en-US" sz="2400" dirty="0"/>
          </a:p>
        </p:txBody>
      </p:sp>
      <p:sp>
        <p:nvSpPr>
          <p:cNvPr id="17413" name="Content Placeholder 5">
            <a:extLst>
              <a:ext uri="{FF2B5EF4-FFF2-40B4-BE49-F238E27FC236}">
                <a16:creationId xmlns:a16="http://schemas.microsoft.com/office/drawing/2014/main" id="{5261EE1B-0A3F-41E0-8AAF-5B51E2839B17}"/>
              </a:ext>
            </a:extLst>
          </p:cNvPr>
          <p:cNvSpPr>
            <a:spLocks noGrp="1" noChangeArrowheads="1"/>
          </p:cNvSpPr>
          <p:nvPr>
            <p:ph sz="quarter" idx="4294967295"/>
          </p:nvPr>
        </p:nvSpPr>
        <p:spPr>
          <a:xfrm>
            <a:off x="6646063" y="1737582"/>
            <a:ext cx="5302179" cy="3363883"/>
          </a:xfrm>
        </p:spPr>
        <p:txBody>
          <a:bodyPr/>
          <a:lstStyle/>
          <a:p>
            <a:r>
              <a:rPr lang="fi-FI" altLang="en-US" sz="1800" dirty="0"/>
              <a:t>emme halua kannabista lailliseksi, dekriminalisointi voi olla järkevää…</a:t>
            </a:r>
          </a:p>
          <a:p>
            <a:r>
              <a:rPr lang="fi-FI" altLang="en-US" sz="1800" dirty="0"/>
              <a:t>emme halua syrjäyttää käyttäviä ihmisiä, vaan </a:t>
            </a:r>
            <a:r>
              <a:rPr lang="fi-FI" altLang="en-US" sz="1800" dirty="0" err="1"/>
              <a:t>osallistaa</a:t>
            </a:r>
            <a:r>
              <a:rPr lang="fi-FI" altLang="en-US" sz="1800" dirty="0"/>
              <a:t> ja tarjota vaihtoehtoja (sekä tarvittaessa kohdennettua tukea).</a:t>
            </a:r>
          </a:p>
          <a:p>
            <a:r>
              <a:rPr lang="fi-FI" altLang="en-US" sz="1800" dirty="0"/>
              <a:t>rangaistukset eivät saa syrjäyttää tai tuhota tulevaisuutta.</a:t>
            </a:r>
          </a:p>
          <a:p>
            <a:r>
              <a:rPr lang="fi-FI" altLang="en-US" sz="1800" dirty="0"/>
              <a:t>alkoholin ja kannabiksen vertailu on turhaa.</a:t>
            </a:r>
          </a:p>
          <a:p>
            <a:r>
              <a:rPr lang="fi-FI" altLang="en-US" sz="1800" dirty="0"/>
              <a:t>lääkekannabiksen potentiaalia tutkitaan.</a:t>
            </a:r>
          </a:p>
          <a:p>
            <a:pPr marL="0" indent="0">
              <a:buNone/>
            </a:pPr>
            <a:endParaRPr lang="fi-FI" altLang="en-US" dirty="0"/>
          </a:p>
          <a:p>
            <a:endParaRPr lang="en-US" altLang="en-US" dirty="0"/>
          </a:p>
        </p:txBody>
      </p:sp>
      <p:sp>
        <p:nvSpPr>
          <p:cNvPr id="2" name="Tekstiruutu 1">
            <a:extLst>
              <a:ext uri="{FF2B5EF4-FFF2-40B4-BE49-F238E27FC236}">
                <a16:creationId xmlns:a16="http://schemas.microsoft.com/office/drawing/2014/main" id="{710AD71C-653F-4DC1-9F52-3725E018ECA2}"/>
              </a:ext>
            </a:extLst>
          </p:cNvPr>
          <p:cNvSpPr txBox="1"/>
          <p:nvPr/>
        </p:nvSpPr>
        <p:spPr>
          <a:xfrm>
            <a:off x="4895108" y="5037052"/>
            <a:ext cx="4402045" cy="1820948"/>
          </a:xfrm>
          <a:prstGeom prst="rect">
            <a:avLst/>
          </a:prstGeom>
          <a:noFill/>
        </p:spPr>
        <p:txBody>
          <a:bodyPr wrap="square" rtlCol="0">
            <a:spAutoFit/>
          </a:bodyPr>
          <a:lstStyle/>
          <a:p>
            <a:pPr defTabSz="944550">
              <a:spcBef>
                <a:spcPct val="20000"/>
              </a:spcBef>
              <a:buClr>
                <a:schemeClr val="accent2"/>
              </a:buClr>
            </a:pPr>
            <a:r>
              <a:rPr lang="fi-FI" sz="2400" b="1" dirty="0">
                <a:latin typeface="Arial" panose="020B0604020202020204" pitchFamily="34" charset="0"/>
                <a:cs typeface="Arial" panose="020B0604020202020204" pitchFamily="34" charset="0"/>
              </a:rPr>
              <a:t>Lääkekäyttö: </a:t>
            </a:r>
            <a:br>
              <a:rPr lang="fi-FI" sz="1814" b="1" dirty="0">
                <a:latin typeface="Arial" panose="020B0604020202020204" pitchFamily="34" charset="0"/>
                <a:cs typeface="Arial" panose="020B0604020202020204" pitchFamily="34" charset="0"/>
              </a:rPr>
            </a:br>
            <a:r>
              <a:rPr lang="fi-FI" dirty="0">
                <a:latin typeface="Arial" panose="020B0604020202020204" pitchFamily="34" charset="0"/>
                <a:cs typeface="Arial" panose="020B0604020202020204" pitchFamily="34" charset="0"/>
              </a:rPr>
              <a:t>Suomessa määrätään eniten </a:t>
            </a:r>
            <a:r>
              <a:rPr lang="fi-FI" dirty="0" err="1">
                <a:latin typeface="Arial" panose="020B0604020202020204" pitchFamily="34" charset="0"/>
                <a:cs typeface="Arial" panose="020B0604020202020204" pitchFamily="34" charset="0"/>
              </a:rPr>
              <a:t>MS-taudin</a:t>
            </a:r>
            <a:r>
              <a:rPr lang="fi-FI" dirty="0">
                <a:latin typeface="Arial" panose="020B0604020202020204" pitchFamily="34" charset="0"/>
                <a:cs typeface="Arial" panose="020B0604020202020204" pitchFamily="34" charset="0"/>
              </a:rPr>
              <a:t> lihasjäykkyyteen, mutta myös muihin sairauksiin. Tutkitaan käyttöä kipulääkkeenä (erityisesti </a:t>
            </a:r>
            <a:r>
              <a:rPr lang="fi-FI" dirty="0" err="1">
                <a:latin typeface="Arial" panose="020B0604020202020204" pitchFamily="34" charset="0"/>
                <a:cs typeface="Arial" panose="020B0604020202020204" pitchFamily="34" charset="0"/>
              </a:rPr>
              <a:t>CBD:tä</a:t>
            </a:r>
            <a:r>
              <a:rPr lang="fi-FI" dirty="0">
                <a:latin typeface="Arial" panose="020B0604020202020204" pitchFamily="34" charset="0"/>
                <a:cs typeface="Arial" panose="020B0604020202020204" pitchFamily="34" charset="0"/>
              </a:rPr>
              <a:t>).</a:t>
            </a:r>
          </a:p>
          <a:p>
            <a:r>
              <a:rPr lang="fi-FI" sz="1633" dirty="0"/>
              <a:t> </a:t>
            </a:r>
          </a:p>
        </p:txBody>
      </p:sp>
      <p:sp>
        <p:nvSpPr>
          <p:cNvPr id="7" name="Text Placeholder 3">
            <a:extLst>
              <a:ext uri="{FF2B5EF4-FFF2-40B4-BE49-F238E27FC236}">
                <a16:creationId xmlns:a16="http://schemas.microsoft.com/office/drawing/2014/main" id="{920ABA97-E6D0-429C-B422-2B73BFC6D9C9}"/>
              </a:ext>
            </a:extLst>
          </p:cNvPr>
          <p:cNvSpPr txBox="1">
            <a:spLocks noChangeArrowheads="1"/>
          </p:cNvSpPr>
          <p:nvPr/>
        </p:nvSpPr>
        <p:spPr bwMode="auto">
          <a:xfrm>
            <a:off x="1196243" y="814507"/>
            <a:ext cx="7799254" cy="6392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4393" tIns="47195" rIns="94393" bIns="47195" numCol="1" anchor="b" anchorCtr="0" compatLnSpc="1">
            <a:prstTxWarp prst="textNoShape">
              <a:avLst/>
            </a:prstTxWarp>
          </a:bodyPr>
          <a:lstStyle>
            <a:lvl1pPr marL="0" indent="0" algn="l" defTabSz="1041400" rtl="0" eaLnBrk="0" fontAlgn="base" hangingPunct="0">
              <a:spcBef>
                <a:spcPct val="20000"/>
              </a:spcBef>
              <a:spcAft>
                <a:spcPct val="0"/>
              </a:spcAft>
              <a:buClr>
                <a:schemeClr val="accent2"/>
              </a:buClr>
              <a:buFont typeface="Times" panose="02020603050405020304" pitchFamily="18" charset="0"/>
              <a:buNone/>
              <a:defRPr sz="2400" b="1">
                <a:solidFill>
                  <a:schemeClr val="tx1"/>
                </a:solidFill>
                <a:latin typeface="+mn-lt"/>
                <a:ea typeface="+mn-ea"/>
                <a:cs typeface="+mn-cs"/>
              </a:defRPr>
            </a:lvl1pPr>
            <a:lvl2pPr marL="457200" indent="0" algn="l" defTabSz="1041400" rtl="0" eaLnBrk="0" fontAlgn="base" hangingPunct="0">
              <a:spcBef>
                <a:spcPct val="20000"/>
              </a:spcBef>
              <a:spcAft>
                <a:spcPct val="0"/>
              </a:spcAft>
              <a:buClr>
                <a:schemeClr val="accent2"/>
              </a:buClr>
              <a:buFont typeface="Times" panose="02020603050405020304" pitchFamily="18" charset="0"/>
              <a:buNone/>
              <a:defRPr sz="2000" b="1">
                <a:solidFill>
                  <a:schemeClr val="tx1"/>
                </a:solidFill>
                <a:latin typeface="+mn-lt"/>
              </a:defRPr>
            </a:lvl2pPr>
            <a:lvl3pPr marL="914400" indent="0" algn="l" defTabSz="1041400" rtl="0" eaLnBrk="0" fontAlgn="base" hangingPunct="0">
              <a:spcBef>
                <a:spcPct val="20000"/>
              </a:spcBef>
              <a:spcAft>
                <a:spcPct val="0"/>
              </a:spcAft>
              <a:buClr>
                <a:schemeClr val="accent2"/>
              </a:buClr>
              <a:buFont typeface="Times" panose="02020603050405020304" pitchFamily="18" charset="0"/>
              <a:buNone/>
              <a:defRPr sz="1800" b="1">
                <a:solidFill>
                  <a:schemeClr val="tx1"/>
                </a:solidFill>
                <a:latin typeface="+mn-lt"/>
              </a:defRPr>
            </a:lvl3pPr>
            <a:lvl4pPr marL="1371600" indent="0" algn="l" defTabSz="1041400" rtl="0" eaLnBrk="0" fontAlgn="base" hangingPunct="0">
              <a:spcBef>
                <a:spcPct val="20000"/>
              </a:spcBef>
              <a:spcAft>
                <a:spcPct val="0"/>
              </a:spcAft>
              <a:buClr>
                <a:schemeClr val="accent2"/>
              </a:buClr>
              <a:buFont typeface="Times" panose="02020603050405020304" pitchFamily="18" charset="0"/>
              <a:buNone/>
              <a:defRPr sz="1600" b="1">
                <a:solidFill>
                  <a:schemeClr val="tx1"/>
                </a:solidFill>
                <a:latin typeface="+mn-lt"/>
              </a:defRPr>
            </a:lvl4pPr>
            <a:lvl5pPr marL="1828800" indent="0" algn="l" defTabSz="1041400" rtl="0" eaLnBrk="0" fontAlgn="base" hangingPunct="0">
              <a:spcBef>
                <a:spcPct val="20000"/>
              </a:spcBef>
              <a:spcAft>
                <a:spcPct val="0"/>
              </a:spcAft>
              <a:buClr>
                <a:schemeClr val="accent2"/>
              </a:buClr>
              <a:buFont typeface="Times" panose="02020603050405020304" pitchFamily="18" charset="0"/>
              <a:buNone/>
              <a:defRPr sz="1600" b="1">
                <a:solidFill>
                  <a:schemeClr val="tx1"/>
                </a:solidFill>
                <a:latin typeface="+mn-lt"/>
              </a:defRPr>
            </a:lvl5pPr>
            <a:lvl6pPr marL="2286000" indent="0" algn="l" defTabSz="1041400" rtl="0" fontAlgn="base">
              <a:spcBef>
                <a:spcPct val="20000"/>
              </a:spcBef>
              <a:spcAft>
                <a:spcPct val="0"/>
              </a:spcAft>
              <a:buClr>
                <a:schemeClr val="accent2"/>
              </a:buClr>
              <a:buFont typeface="Times" pitchFamily="18" charset="0"/>
              <a:buNone/>
              <a:defRPr sz="1600" b="1">
                <a:solidFill>
                  <a:schemeClr val="tx1"/>
                </a:solidFill>
                <a:latin typeface="+mn-lt"/>
              </a:defRPr>
            </a:lvl6pPr>
            <a:lvl7pPr marL="2743200" indent="0" algn="l" defTabSz="1041400" rtl="0" fontAlgn="base">
              <a:spcBef>
                <a:spcPct val="20000"/>
              </a:spcBef>
              <a:spcAft>
                <a:spcPct val="0"/>
              </a:spcAft>
              <a:buClr>
                <a:schemeClr val="accent2"/>
              </a:buClr>
              <a:buFont typeface="Times" pitchFamily="18" charset="0"/>
              <a:buNone/>
              <a:defRPr sz="1600" b="1">
                <a:solidFill>
                  <a:schemeClr val="tx1"/>
                </a:solidFill>
                <a:latin typeface="+mn-lt"/>
              </a:defRPr>
            </a:lvl7pPr>
            <a:lvl8pPr marL="3200400" indent="0" algn="l" defTabSz="1041400" rtl="0" fontAlgn="base">
              <a:spcBef>
                <a:spcPct val="20000"/>
              </a:spcBef>
              <a:spcAft>
                <a:spcPct val="0"/>
              </a:spcAft>
              <a:buClr>
                <a:schemeClr val="accent2"/>
              </a:buClr>
              <a:buFont typeface="Times" pitchFamily="18" charset="0"/>
              <a:buNone/>
              <a:defRPr sz="1600" b="1">
                <a:solidFill>
                  <a:schemeClr val="tx1"/>
                </a:solidFill>
                <a:latin typeface="+mn-lt"/>
              </a:defRPr>
            </a:lvl8pPr>
            <a:lvl9pPr marL="3657600" indent="0" algn="l" defTabSz="1041400" rtl="0" fontAlgn="base">
              <a:spcBef>
                <a:spcPct val="20000"/>
              </a:spcBef>
              <a:spcAft>
                <a:spcPct val="0"/>
              </a:spcAft>
              <a:buClr>
                <a:schemeClr val="accent2"/>
              </a:buClr>
              <a:buFont typeface="Times" pitchFamily="18" charset="0"/>
              <a:buNone/>
              <a:defRPr sz="1600" b="1">
                <a:solidFill>
                  <a:schemeClr val="tx1"/>
                </a:solidFill>
                <a:latin typeface="+mn-lt"/>
              </a:defRPr>
            </a:lvl9pPr>
          </a:lstStyle>
          <a:p>
            <a:r>
              <a:rPr lang="fi-FI" altLang="en-US" sz="4000" kern="0" dirty="0">
                <a:latin typeface="Arial" panose="020B0604020202020204" pitchFamily="34" charset="0"/>
                <a:cs typeface="Arial" panose="020B0604020202020204" pitchFamily="34" charset="0"/>
              </a:rPr>
              <a:t>Kannabiksesta on tutkimuksia </a:t>
            </a:r>
            <a:br>
              <a:rPr lang="fi-FI" altLang="en-US" sz="4000" kern="0" dirty="0">
                <a:latin typeface="Arial" panose="020B0604020202020204" pitchFamily="34" charset="0"/>
                <a:cs typeface="Arial" panose="020B0604020202020204" pitchFamily="34" charset="0"/>
              </a:rPr>
            </a:br>
            <a:r>
              <a:rPr lang="fi-FI" altLang="en-US" sz="4000" kern="0" dirty="0">
                <a:latin typeface="Arial" panose="020B0604020202020204" pitchFamily="34" charset="0"/>
                <a:cs typeface="Arial" panose="020B0604020202020204" pitchFamily="34" charset="0"/>
              </a:rPr>
              <a:t>ja ”tutkimuksia”…</a:t>
            </a:r>
            <a:endParaRPr lang="en-US" altLang="en-US" sz="4000" kern="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2414350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tsikko 2">
            <a:extLst>
              <a:ext uri="{FF2B5EF4-FFF2-40B4-BE49-F238E27FC236}">
                <a16:creationId xmlns:a16="http://schemas.microsoft.com/office/drawing/2014/main" id="{8961B7AE-5C29-4E11-A749-AB8864F4EC89}"/>
              </a:ext>
            </a:extLst>
          </p:cNvPr>
          <p:cNvSpPr>
            <a:spLocks noGrp="1"/>
          </p:cNvSpPr>
          <p:nvPr>
            <p:ph type="ctrTitle"/>
          </p:nvPr>
        </p:nvSpPr>
        <p:spPr>
          <a:xfrm>
            <a:off x="1524000" y="705394"/>
            <a:ext cx="5105360" cy="1410033"/>
          </a:xfrm>
        </p:spPr>
        <p:txBody>
          <a:bodyPr/>
          <a:lstStyle/>
          <a:p>
            <a:r>
              <a:rPr lang="fi-FI" sz="6000" dirty="0"/>
              <a:t>Stimulantit</a:t>
            </a:r>
          </a:p>
        </p:txBody>
      </p:sp>
      <p:sp>
        <p:nvSpPr>
          <p:cNvPr id="2" name="Alaotsikko 1">
            <a:extLst>
              <a:ext uri="{FF2B5EF4-FFF2-40B4-BE49-F238E27FC236}">
                <a16:creationId xmlns:a16="http://schemas.microsoft.com/office/drawing/2014/main" id="{78B3A990-C8A7-455A-A46C-2699845AB469}"/>
              </a:ext>
            </a:extLst>
          </p:cNvPr>
          <p:cNvSpPr>
            <a:spLocks noGrp="1"/>
          </p:cNvSpPr>
          <p:nvPr>
            <p:ph type="subTitle" idx="1"/>
          </p:nvPr>
        </p:nvSpPr>
        <p:spPr>
          <a:xfrm>
            <a:off x="1006642" y="2559943"/>
            <a:ext cx="6875417" cy="2329346"/>
          </a:xfrm>
        </p:spPr>
        <p:txBody>
          <a:bodyPr/>
          <a:lstStyle/>
          <a:p>
            <a:r>
              <a:rPr lang="fi-FI" sz="3200" dirty="0"/>
              <a:t>Amfetamiini, Ekstaasi, MDPV, </a:t>
            </a:r>
          </a:p>
          <a:p>
            <a:r>
              <a:rPr lang="fi-FI" sz="3200" dirty="0"/>
              <a:t>Kokaiini, paljon muuntoja…</a:t>
            </a:r>
          </a:p>
          <a:p>
            <a:r>
              <a:rPr lang="fi-FI" sz="2800" dirty="0"/>
              <a:t> </a:t>
            </a:r>
          </a:p>
          <a:p>
            <a:r>
              <a:rPr lang="fi-FI" altLang="en-US" sz="3200" dirty="0"/>
              <a:t>Synteettisesti valmistettu, paitsi </a:t>
            </a:r>
            <a:r>
              <a:rPr lang="fi-FI" altLang="en-US" sz="3200" dirty="0" err="1"/>
              <a:t>koka</a:t>
            </a:r>
            <a:r>
              <a:rPr lang="fi-FI" altLang="en-US" sz="3200" dirty="0">
                <a:latin typeface="Verdana" panose="020B0604030504040204" pitchFamily="34" charset="0"/>
              </a:rPr>
              <a:t>.</a:t>
            </a:r>
            <a:endParaRPr lang="fi-FI" sz="3200" dirty="0"/>
          </a:p>
          <a:p>
            <a:pPr marL="0" indent="0">
              <a:buNone/>
            </a:pPr>
            <a:endParaRPr lang="fi-FI" dirty="0"/>
          </a:p>
        </p:txBody>
      </p:sp>
      <p:pic>
        <p:nvPicPr>
          <p:cNvPr id="5" name="Kuva 4">
            <a:extLst>
              <a:ext uri="{FF2B5EF4-FFF2-40B4-BE49-F238E27FC236}">
                <a16:creationId xmlns:a16="http://schemas.microsoft.com/office/drawing/2014/main" id="{651DB149-28D2-4721-AF4C-750457B26695}"/>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7382858" y="1216287"/>
            <a:ext cx="2033117" cy="2687312"/>
          </a:xfrm>
          <a:prstGeom prst="rect">
            <a:avLst/>
          </a:prstGeom>
        </p:spPr>
      </p:pic>
      <p:pic>
        <p:nvPicPr>
          <p:cNvPr id="6" name="Kuva 5">
            <a:extLst>
              <a:ext uri="{FF2B5EF4-FFF2-40B4-BE49-F238E27FC236}">
                <a16:creationId xmlns:a16="http://schemas.microsoft.com/office/drawing/2014/main" id="{D976B971-C5E5-40A8-92E3-B31F34CE3B49}"/>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9749541" y="3132405"/>
            <a:ext cx="2196451" cy="3425658"/>
          </a:xfrm>
          <a:prstGeom prst="rect">
            <a:avLst/>
          </a:prstGeom>
        </p:spPr>
      </p:pic>
    </p:spTree>
    <p:extLst>
      <p:ext uri="{BB962C8B-B14F-4D97-AF65-F5344CB8AC3E}">
        <p14:creationId xmlns:p14="http://schemas.microsoft.com/office/powerpoint/2010/main" val="426118574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Otsikko 1">
            <a:extLst>
              <a:ext uri="{FF2B5EF4-FFF2-40B4-BE49-F238E27FC236}">
                <a16:creationId xmlns:a16="http://schemas.microsoft.com/office/drawing/2014/main" id="{B3A0430C-C2CF-459F-93DF-5B21BE504E13}"/>
              </a:ext>
            </a:extLst>
          </p:cNvPr>
          <p:cNvSpPr>
            <a:spLocks noGrp="1"/>
          </p:cNvSpPr>
          <p:nvPr>
            <p:ph type="title"/>
          </p:nvPr>
        </p:nvSpPr>
        <p:spPr>
          <a:xfrm>
            <a:off x="838200" y="577881"/>
            <a:ext cx="10515600" cy="959202"/>
          </a:xfrm>
        </p:spPr>
        <p:txBody>
          <a:bodyPr/>
          <a:lstStyle/>
          <a:p>
            <a:pPr eaLnBrk="1" hangingPunct="1"/>
            <a:r>
              <a:rPr lang="en-US" altLang="en-US" sz="4000" b="1" dirty="0" err="1"/>
              <a:t>Stimulantit</a:t>
            </a:r>
            <a:r>
              <a:rPr lang="en-US" altLang="en-US" sz="4000" b="1" dirty="0"/>
              <a:t> </a:t>
            </a:r>
            <a:r>
              <a:rPr lang="en-US" altLang="en-US" sz="4000" b="1" dirty="0" err="1"/>
              <a:t>eli</a:t>
            </a:r>
            <a:r>
              <a:rPr lang="en-US" altLang="en-US" sz="4000" b="1" dirty="0"/>
              <a:t> ns. </a:t>
            </a:r>
            <a:r>
              <a:rPr lang="en-US" altLang="en-US" sz="4000" b="1" dirty="0" err="1"/>
              <a:t>nopeat</a:t>
            </a:r>
            <a:r>
              <a:rPr lang="en-US" altLang="en-US" sz="4000" b="1" dirty="0"/>
              <a:t> </a:t>
            </a:r>
            <a:r>
              <a:rPr lang="en-US" altLang="en-US" sz="4000" b="1" dirty="0" err="1"/>
              <a:t>aineet</a:t>
            </a:r>
            <a:endParaRPr lang="en-US" altLang="en-US" sz="4000" b="1" dirty="0"/>
          </a:p>
        </p:txBody>
      </p:sp>
      <p:sp>
        <p:nvSpPr>
          <p:cNvPr id="46083" name="Sisällön paikkamerkki 2">
            <a:extLst>
              <a:ext uri="{FF2B5EF4-FFF2-40B4-BE49-F238E27FC236}">
                <a16:creationId xmlns:a16="http://schemas.microsoft.com/office/drawing/2014/main" id="{DE133433-2A77-430D-9066-C53874D6F7A8}"/>
              </a:ext>
            </a:extLst>
          </p:cNvPr>
          <p:cNvSpPr>
            <a:spLocks noGrp="1"/>
          </p:cNvSpPr>
          <p:nvPr>
            <p:ph type="body" sz="quarter" idx="11"/>
          </p:nvPr>
        </p:nvSpPr>
        <p:spPr>
          <a:xfrm>
            <a:off x="702276" y="1844685"/>
            <a:ext cx="10515600" cy="3675497"/>
          </a:xfrm>
        </p:spPr>
        <p:txBody>
          <a:bodyPr/>
          <a:lstStyle/>
          <a:p>
            <a:pPr eaLnBrk="1" hangingPunct="1"/>
            <a:r>
              <a:rPr lang="fi-FI" altLang="en-US" sz="2000" dirty="0"/>
              <a:t>Jauheena, pillereinä, kapseleina, kidemaisena jauheena (ekstaasi), tahna (</a:t>
            </a:r>
            <a:r>
              <a:rPr lang="fi-FI" altLang="en-US" sz="2000" dirty="0" err="1"/>
              <a:t>kokabase</a:t>
            </a:r>
            <a:r>
              <a:rPr lang="fi-FI" altLang="en-US" sz="2000" dirty="0"/>
              <a:t>).</a:t>
            </a:r>
          </a:p>
          <a:p>
            <a:pPr eaLnBrk="1" hangingPunct="1"/>
            <a:r>
              <a:rPr lang="fi-FI" altLang="en-US" sz="2000" dirty="0"/>
              <a:t>Käyttö pääosin suun kautta, nuuskaamalla tai suonensisäisesti. Polttamalla (</a:t>
            </a:r>
            <a:r>
              <a:rPr lang="fi-FI" altLang="en-US" sz="2000" dirty="0" err="1"/>
              <a:t>meta</a:t>
            </a:r>
            <a:r>
              <a:rPr lang="fi-FI" altLang="en-US" sz="2000" dirty="0"/>
              <a:t>, </a:t>
            </a:r>
            <a:r>
              <a:rPr lang="fi-FI" altLang="en-US" sz="2000" dirty="0" err="1"/>
              <a:t>kokabase</a:t>
            </a:r>
            <a:r>
              <a:rPr lang="fi-FI" altLang="en-US" sz="2000" dirty="0"/>
              <a:t> ja crack). Kokalehtiä myös pureskellaan.</a:t>
            </a:r>
          </a:p>
          <a:p>
            <a:pPr eaLnBrk="1" hangingPunct="1"/>
            <a:r>
              <a:rPr lang="fi-FI" altLang="en-US" sz="2000" dirty="0"/>
              <a:t>Käyttö ensin jaksottaista, mutta muuttuu jatkuvaksi. </a:t>
            </a:r>
            <a:br>
              <a:rPr lang="fi-FI" altLang="en-US" sz="2000" dirty="0"/>
            </a:br>
            <a:r>
              <a:rPr lang="fi-FI" altLang="en-US" sz="2000" dirty="0"/>
              <a:t>Ekstaasi kytkeytyy bilettämiseen.</a:t>
            </a:r>
          </a:p>
          <a:p>
            <a:pPr eaLnBrk="1" hangingPunct="1"/>
            <a:r>
              <a:rPr lang="fi-FI" altLang="en-US" sz="2000" dirty="0"/>
              <a:t>Ekstaasin vaikutus alkaa n. 30 min kuluttua, kesto 2-5 h.</a:t>
            </a:r>
          </a:p>
          <a:p>
            <a:pPr eaLnBrk="1" hangingPunct="1"/>
            <a:r>
              <a:rPr lang="fi-FI" altLang="en-US" sz="2000" dirty="0"/>
              <a:t>Puhtaus (pitoisuudet nousseet) ja jatkoaineet vaihtelevat.</a:t>
            </a:r>
          </a:p>
          <a:p>
            <a:pPr eaLnBrk="1" hangingPunct="1"/>
            <a:r>
              <a:rPr lang="fi-FI" altLang="en-US" sz="2000" dirty="0"/>
              <a:t>Kiihdyttää keskushermostoa.</a:t>
            </a:r>
          </a:p>
          <a:p>
            <a:pPr eaLnBrk="1" hangingPunct="1"/>
            <a:r>
              <a:rPr lang="fi-FI" altLang="en-US" sz="2000" dirty="0"/>
              <a:t>Voimakkaita nousuja ja laskuja.</a:t>
            </a:r>
          </a:p>
          <a:p>
            <a:pPr eaLnBrk="1" hangingPunct="1"/>
            <a:endParaRPr lang="fi-FI" altLang="en-US" sz="1995" dirty="0"/>
          </a:p>
          <a:p>
            <a:pPr eaLnBrk="1" hangingPunct="1"/>
            <a:endParaRPr lang="fi-FI" altLang="en-US" sz="1751" dirty="0"/>
          </a:p>
          <a:p>
            <a:pPr eaLnBrk="1" hangingPunct="1"/>
            <a:endParaRPr lang="en-US" altLang="en-US" dirty="0"/>
          </a:p>
        </p:txBody>
      </p:sp>
      <p:sp>
        <p:nvSpPr>
          <p:cNvPr id="5" name="Tekstiruutu 4">
            <a:extLst>
              <a:ext uri="{FF2B5EF4-FFF2-40B4-BE49-F238E27FC236}">
                <a16:creationId xmlns:a16="http://schemas.microsoft.com/office/drawing/2014/main" id="{93D0BB1C-F082-48AD-BD23-5D374478457E}"/>
              </a:ext>
            </a:extLst>
          </p:cNvPr>
          <p:cNvSpPr txBox="1"/>
          <p:nvPr/>
        </p:nvSpPr>
        <p:spPr>
          <a:xfrm>
            <a:off x="5191329" y="4922323"/>
            <a:ext cx="3320716" cy="1541708"/>
          </a:xfrm>
          <a:prstGeom prst="rect">
            <a:avLst/>
          </a:prstGeom>
          <a:solidFill>
            <a:schemeClr val="accent2">
              <a:lumMod val="40000"/>
              <a:lumOff val="60000"/>
            </a:schemeClr>
          </a:solidFill>
        </p:spPr>
        <p:txBody>
          <a:bodyPr wrap="square" lIns="63758" tIns="31879" rIns="63758" bIns="31879">
            <a:spAutoFit/>
          </a:bodyPr>
          <a:lstStyle/>
          <a:p>
            <a:pPr eaLnBrk="1" hangingPunct="1">
              <a:defRPr/>
            </a:pPr>
            <a:r>
              <a:rPr lang="fi-FI" sz="1600" dirty="0">
                <a:latin typeface="Arial" panose="020B0604020202020204" pitchFamily="34" charset="0"/>
                <a:cs typeface="Arial" panose="020B0604020202020204" pitchFamily="34" charset="0"/>
              </a:rPr>
              <a:t>A-vitamiini, vauhti, piri, spiidi, </a:t>
            </a:r>
            <a:r>
              <a:rPr lang="fi-FI" sz="1600" dirty="0" err="1">
                <a:latin typeface="Arial" panose="020B0604020202020204" pitchFamily="34" charset="0"/>
                <a:cs typeface="Arial" panose="020B0604020202020204" pitchFamily="34" charset="0"/>
              </a:rPr>
              <a:t>pirna</a:t>
            </a:r>
            <a:r>
              <a:rPr lang="fi-FI" sz="1600" dirty="0">
                <a:latin typeface="Arial" panose="020B0604020202020204" pitchFamily="34" charset="0"/>
                <a:cs typeface="Arial" panose="020B0604020202020204" pitchFamily="34" charset="0"/>
              </a:rPr>
              <a:t>, nopea, </a:t>
            </a:r>
            <a:r>
              <a:rPr lang="fi-FI" sz="1600" dirty="0" err="1">
                <a:latin typeface="Arial" panose="020B0604020202020204" pitchFamily="34" charset="0"/>
                <a:cs typeface="Arial" panose="020B0604020202020204" pitchFamily="34" charset="0"/>
              </a:rPr>
              <a:t>pöhinä</a:t>
            </a:r>
            <a:r>
              <a:rPr lang="fi-FI" sz="1600" dirty="0">
                <a:latin typeface="Arial" panose="020B0604020202020204" pitchFamily="34" charset="0"/>
                <a:cs typeface="Arial" panose="020B0604020202020204" pitchFamily="34" charset="0"/>
              </a:rPr>
              <a:t>, </a:t>
            </a:r>
            <a:r>
              <a:rPr lang="fi-FI" sz="1600" dirty="0" err="1">
                <a:latin typeface="Arial" panose="020B0604020202020204" pitchFamily="34" charset="0"/>
                <a:cs typeface="Arial" panose="020B0604020202020204" pitchFamily="34" charset="0"/>
              </a:rPr>
              <a:t>swimba</a:t>
            </a:r>
            <a:endParaRPr lang="fi-FI" sz="1600" dirty="0">
              <a:latin typeface="Arial" panose="020B0604020202020204" pitchFamily="34" charset="0"/>
              <a:cs typeface="Arial" panose="020B0604020202020204" pitchFamily="34" charset="0"/>
            </a:endParaRPr>
          </a:p>
          <a:p>
            <a:pPr eaLnBrk="1" hangingPunct="1">
              <a:defRPr/>
            </a:pPr>
            <a:r>
              <a:rPr lang="fi-FI" sz="1600" dirty="0">
                <a:latin typeface="Arial" panose="020B0604020202020204" pitchFamily="34" charset="0"/>
                <a:cs typeface="Arial" panose="020B0604020202020204" pitchFamily="34" charset="0"/>
              </a:rPr>
              <a:t>E, </a:t>
            </a:r>
            <a:r>
              <a:rPr lang="fi-FI" sz="1600" dirty="0" err="1">
                <a:latin typeface="Arial" panose="020B0604020202020204" pitchFamily="34" charset="0"/>
                <a:cs typeface="Arial" panose="020B0604020202020204" pitchFamily="34" charset="0"/>
              </a:rPr>
              <a:t>esso</a:t>
            </a:r>
            <a:r>
              <a:rPr lang="fi-FI" sz="1600" dirty="0">
                <a:latin typeface="Arial" panose="020B0604020202020204" pitchFamily="34" charset="0"/>
                <a:cs typeface="Arial" panose="020B0604020202020204" pitchFamily="34" charset="0"/>
              </a:rPr>
              <a:t>, </a:t>
            </a:r>
            <a:r>
              <a:rPr lang="fi-FI" sz="1600" dirty="0" err="1">
                <a:latin typeface="Arial" panose="020B0604020202020204" pitchFamily="34" charset="0"/>
                <a:cs typeface="Arial" panose="020B0604020202020204" pitchFamily="34" charset="0"/>
              </a:rPr>
              <a:t>eemeli</a:t>
            </a:r>
            <a:r>
              <a:rPr lang="fi-FI" sz="1600" dirty="0">
                <a:latin typeface="Arial" panose="020B0604020202020204" pitchFamily="34" charset="0"/>
                <a:cs typeface="Arial" panose="020B0604020202020204" pitchFamily="34" charset="0"/>
              </a:rPr>
              <a:t>, </a:t>
            </a:r>
            <a:r>
              <a:rPr lang="fi-FI" sz="1600" dirty="0" err="1">
                <a:latin typeface="Arial" panose="020B0604020202020204" pitchFamily="34" charset="0"/>
                <a:cs typeface="Arial" panose="020B0604020202020204" pitchFamily="34" charset="0"/>
              </a:rPr>
              <a:t>emppu</a:t>
            </a:r>
            <a:r>
              <a:rPr lang="fi-FI" sz="1600" dirty="0">
                <a:latin typeface="Arial" panose="020B0604020202020204" pitchFamily="34" charset="0"/>
                <a:cs typeface="Arial" panose="020B0604020202020204" pitchFamily="34" charset="0"/>
              </a:rPr>
              <a:t>, </a:t>
            </a:r>
            <a:r>
              <a:rPr lang="fi-FI" sz="1600" dirty="0" err="1">
                <a:latin typeface="Arial" panose="020B0604020202020204" pitchFamily="34" charset="0"/>
                <a:cs typeface="Arial" panose="020B0604020202020204" pitchFamily="34" charset="0"/>
              </a:rPr>
              <a:t>nipsu</a:t>
            </a:r>
            <a:r>
              <a:rPr lang="fi-FI" sz="1600" dirty="0">
                <a:latin typeface="Arial" panose="020B0604020202020204" pitchFamily="34" charset="0"/>
                <a:cs typeface="Arial" panose="020B0604020202020204" pitchFamily="34" charset="0"/>
              </a:rPr>
              <a:t>, naksu, matami</a:t>
            </a:r>
          </a:p>
          <a:p>
            <a:pPr eaLnBrk="1" hangingPunct="1">
              <a:defRPr/>
            </a:pPr>
            <a:r>
              <a:rPr lang="fi-FI" sz="1600" dirty="0" err="1">
                <a:latin typeface="Arial" panose="020B0604020202020204" pitchFamily="34" charset="0"/>
                <a:cs typeface="Arial" panose="020B0604020202020204" pitchFamily="34" charset="0"/>
              </a:rPr>
              <a:t>Koka</a:t>
            </a:r>
            <a:r>
              <a:rPr lang="fi-FI" sz="1600" dirty="0">
                <a:latin typeface="Arial" panose="020B0604020202020204" pitchFamily="34" charset="0"/>
                <a:cs typeface="Arial" panose="020B0604020202020204" pitchFamily="34" charset="0"/>
              </a:rPr>
              <a:t>, kokis, kokkeli, lumi, </a:t>
            </a:r>
            <a:r>
              <a:rPr lang="fi-FI" sz="1600" dirty="0" err="1">
                <a:latin typeface="Arial" panose="020B0604020202020204" pitchFamily="34" charset="0"/>
                <a:cs typeface="Arial" panose="020B0604020202020204" pitchFamily="34" charset="0"/>
              </a:rPr>
              <a:t>speedball</a:t>
            </a:r>
            <a:r>
              <a:rPr lang="fi-FI" sz="1600" dirty="0">
                <a:latin typeface="Arial" panose="020B0604020202020204" pitchFamily="34" charset="0"/>
                <a:cs typeface="Arial" panose="020B0604020202020204" pitchFamily="34" charset="0"/>
              </a:rPr>
              <a:t>.</a:t>
            </a:r>
            <a:endParaRPr lang="en-US" sz="1600" dirty="0">
              <a:latin typeface="Arial" panose="020B0604020202020204" pitchFamily="34" charset="0"/>
              <a:cs typeface="Arial" panose="020B0604020202020204" pitchFamily="34" charset="0"/>
            </a:endParaRPr>
          </a:p>
        </p:txBody>
      </p:sp>
      <p:pic>
        <p:nvPicPr>
          <p:cNvPr id="2" name="Kuva 1">
            <a:extLst>
              <a:ext uri="{FF2B5EF4-FFF2-40B4-BE49-F238E27FC236}">
                <a16:creationId xmlns:a16="http://schemas.microsoft.com/office/drawing/2014/main" id="{01F16510-EF73-4683-A439-1B998DC1BD54}"/>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8964393" y="3270142"/>
            <a:ext cx="2705831" cy="1782007"/>
          </a:xfrm>
          <a:prstGeom prst="rect">
            <a:avLst/>
          </a:prstGeom>
        </p:spPr>
      </p:pic>
    </p:spTree>
    <p:extLst>
      <p:ext uri="{BB962C8B-B14F-4D97-AF65-F5344CB8AC3E}">
        <p14:creationId xmlns:p14="http://schemas.microsoft.com/office/powerpoint/2010/main" val="379716343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9BCE2A2E-CF4D-40F8-A8D5-E6D8A4CE9C81}"/>
              </a:ext>
            </a:extLst>
          </p:cNvPr>
          <p:cNvSpPr>
            <a:spLocks noGrp="1"/>
          </p:cNvSpPr>
          <p:nvPr>
            <p:ph type="title"/>
          </p:nvPr>
        </p:nvSpPr>
        <p:spPr>
          <a:xfrm>
            <a:off x="433137" y="491481"/>
            <a:ext cx="10515600" cy="781750"/>
          </a:xfrm>
        </p:spPr>
        <p:txBody>
          <a:bodyPr/>
          <a:lstStyle/>
          <a:p>
            <a:r>
              <a:rPr lang="fi-FI" sz="4000" b="1" dirty="0"/>
              <a:t>Stimulantit, vaikutukset</a:t>
            </a:r>
          </a:p>
        </p:txBody>
      </p:sp>
      <p:sp>
        <p:nvSpPr>
          <p:cNvPr id="3" name="Tekstin paikkamerkki 2">
            <a:extLst>
              <a:ext uri="{FF2B5EF4-FFF2-40B4-BE49-F238E27FC236}">
                <a16:creationId xmlns:a16="http://schemas.microsoft.com/office/drawing/2014/main" id="{81DA1236-F35F-4445-AC21-5F869379C6F3}"/>
              </a:ext>
            </a:extLst>
          </p:cNvPr>
          <p:cNvSpPr>
            <a:spLocks noGrp="1"/>
          </p:cNvSpPr>
          <p:nvPr>
            <p:ph type="body" sz="quarter" idx="11"/>
          </p:nvPr>
        </p:nvSpPr>
        <p:spPr>
          <a:xfrm>
            <a:off x="544347" y="1724465"/>
            <a:ext cx="4284664" cy="374008"/>
          </a:xfrm>
        </p:spPr>
        <p:txBody>
          <a:bodyPr/>
          <a:lstStyle/>
          <a:p>
            <a:pPr marL="0" indent="0">
              <a:buNone/>
            </a:pPr>
            <a:r>
              <a:rPr lang="fi-FI" sz="2400" dirty="0"/>
              <a:t>Toivotut:</a:t>
            </a:r>
          </a:p>
        </p:txBody>
      </p:sp>
      <p:sp>
        <p:nvSpPr>
          <p:cNvPr id="4" name="Sisällön paikkamerkki 3">
            <a:extLst>
              <a:ext uri="{FF2B5EF4-FFF2-40B4-BE49-F238E27FC236}">
                <a16:creationId xmlns:a16="http://schemas.microsoft.com/office/drawing/2014/main" id="{9BDC4533-0B71-43DE-9714-012637367714}"/>
              </a:ext>
            </a:extLst>
          </p:cNvPr>
          <p:cNvSpPr>
            <a:spLocks noGrp="1"/>
          </p:cNvSpPr>
          <p:nvPr>
            <p:ph sz="half" idx="4294967295"/>
          </p:nvPr>
        </p:nvSpPr>
        <p:spPr>
          <a:xfrm>
            <a:off x="1125115" y="2098473"/>
            <a:ext cx="4284663" cy="3566889"/>
          </a:xfrm>
        </p:spPr>
        <p:txBody>
          <a:bodyPr/>
          <a:lstStyle/>
          <a:p>
            <a:r>
              <a:rPr lang="fi-FI" sz="2000" dirty="0"/>
              <a:t>Energisyys</a:t>
            </a:r>
          </a:p>
          <a:p>
            <a:r>
              <a:rPr lang="fi-FI" sz="2000" dirty="0"/>
              <a:t>Ajatukset juoksevat, nopea puhe / ajattelu</a:t>
            </a:r>
          </a:p>
          <a:p>
            <a:r>
              <a:rPr lang="fi-FI" sz="2000" dirty="0"/>
              <a:t>Kiihotustila</a:t>
            </a:r>
          </a:p>
          <a:p>
            <a:r>
              <a:rPr lang="fi-FI" sz="2000" dirty="0"/>
              <a:t>Motorinen aktiivisuus, suorituskyky nousee</a:t>
            </a:r>
          </a:p>
          <a:p>
            <a:r>
              <a:rPr lang="fi-FI" sz="2000" dirty="0"/>
              <a:t>Euforia</a:t>
            </a:r>
          </a:p>
          <a:p>
            <a:r>
              <a:rPr lang="fi-FI" sz="2000" dirty="0"/>
              <a:t>Itsevarmuus</a:t>
            </a:r>
          </a:p>
          <a:p>
            <a:r>
              <a:rPr lang="fi-FI" sz="2000" dirty="0"/>
              <a:t>Sosiaalisuuden kasvu (ekstaasi)</a:t>
            </a:r>
          </a:p>
        </p:txBody>
      </p:sp>
      <p:sp>
        <p:nvSpPr>
          <p:cNvPr id="5" name="Tekstin paikkamerkki 4">
            <a:extLst>
              <a:ext uri="{FF2B5EF4-FFF2-40B4-BE49-F238E27FC236}">
                <a16:creationId xmlns:a16="http://schemas.microsoft.com/office/drawing/2014/main" id="{ACE9CE09-463B-4805-83B5-EFC26D4D691E}"/>
              </a:ext>
            </a:extLst>
          </p:cNvPr>
          <p:cNvSpPr>
            <a:spLocks noGrp="1"/>
          </p:cNvSpPr>
          <p:nvPr>
            <p:ph type="body" sz="quarter" idx="4294967295"/>
          </p:nvPr>
        </p:nvSpPr>
        <p:spPr>
          <a:xfrm>
            <a:off x="5990546" y="1741639"/>
            <a:ext cx="4286250" cy="357187"/>
          </a:xfrm>
        </p:spPr>
        <p:txBody>
          <a:bodyPr/>
          <a:lstStyle/>
          <a:p>
            <a:pPr marL="0" indent="0">
              <a:buNone/>
            </a:pPr>
            <a:r>
              <a:rPr lang="fi-FI" sz="2400" dirty="0"/>
              <a:t>Riskit: </a:t>
            </a:r>
          </a:p>
        </p:txBody>
      </p:sp>
      <p:sp>
        <p:nvSpPr>
          <p:cNvPr id="6" name="Sisällön paikkamerkki 5">
            <a:extLst>
              <a:ext uri="{FF2B5EF4-FFF2-40B4-BE49-F238E27FC236}">
                <a16:creationId xmlns:a16="http://schemas.microsoft.com/office/drawing/2014/main" id="{9CF21AD7-E4FF-4E92-86C8-F1725A66AAA0}"/>
              </a:ext>
            </a:extLst>
          </p:cNvPr>
          <p:cNvSpPr>
            <a:spLocks noGrp="1"/>
          </p:cNvSpPr>
          <p:nvPr>
            <p:ph sz="quarter" idx="4294967295"/>
          </p:nvPr>
        </p:nvSpPr>
        <p:spPr>
          <a:xfrm>
            <a:off x="6300310" y="2098826"/>
            <a:ext cx="4286250" cy="3952875"/>
          </a:xfrm>
        </p:spPr>
        <p:txBody>
          <a:bodyPr/>
          <a:lstStyle/>
          <a:p>
            <a:r>
              <a:rPr lang="fi-FI" sz="2000" dirty="0"/>
              <a:t>Sekavuus</a:t>
            </a:r>
          </a:p>
          <a:p>
            <a:r>
              <a:rPr lang="fi-FI" sz="2000" dirty="0"/>
              <a:t>Vainoharhat/ pakkoneuroosit/pelkotilat</a:t>
            </a:r>
          </a:p>
          <a:p>
            <a:pPr algn="just"/>
            <a:r>
              <a:rPr lang="fi-FI" sz="2000" dirty="0"/>
              <a:t>Amfetamiinipsykoosi</a:t>
            </a:r>
          </a:p>
          <a:p>
            <a:r>
              <a:rPr lang="fi-FI" sz="2000" dirty="0"/>
              <a:t>Aivoverenvuoto</a:t>
            </a:r>
          </a:p>
          <a:p>
            <a:r>
              <a:rPr lang="fi-FI" sz="2000" dirty="0"/>
              <a:t>Rytmihäiriöitä</a:t>
            </a:r>
          </a:p>
          <a:p>
            <a:r>
              <a:rPr lang="fi-FI" sz="2000" dirty="0"/>
              <a:t>Unihäiriöt</a:t>
            </a:r>
          </a:p>
          <a:p>
            <a:r>
              <a:rPr lang="fi-FI" sz="2000" dirty="0"/>
              <a:t>Jälkitilana usein masennus</a:t>
            </a:r>
          </a:p>
          <a:p>
            <a:r>
              <a:rPr lang="fi-FI" sz="2000" dirty="0"/>
              <a:t>IV-käyttö -&gt; suoni- ja kudostulehduksia</a:t>
            </a:r>
          </a:p>
        </p:txBody>
      </p:sp>
      <p:sp>
        <p:nvSpPr>
          <p:cNvPr id="7" name="Tekstiruutu 6">
            <a:extLst>
              <a:ext uri="{FF2B5EF4-FFF2-40B4-BE49-F238E27FC236}">
                <a16:creationId xmlns:a16="http://schemas.microsoft.com/office/drawing/2014/main" id="{16BE6B58-6E0A-BDFA-3F9A-BC0DD8989736}"/>
              </a:ext>
            </a:extLst>
          </p:cNvPr>
          <p:cNvSpPr txBox="1"/>
          <p:nvPr/>
        </p:nvSpPr>
        <p:spPr>
          <a:xfrm>
            <a:off x="8875824" y="365561"/>
            <a:ext cx="3049520" cy="2000548"/>
          </a:xfrm>
          <a:prstGeom prst="rect">
            <a:avLst/>
          </a:prstGeom>
          <a:noFill/>
        </p:spPr>
        <p:txBody>
          <a:bodyPr wrap="square" rtlCol="0">
            <a:spAutoFit/>
          </a:bodyPr>
          <a:lstStyle/>
          <a:p>
            <a:r>
              <a:rPr lang="fi-FI" sz="2400" b="1" dirty="0">
                <a:latin typeface="Arial" panose="020B0604020202020204" pitchFamily="34" charset="0"/>
                <a:cs typeface="Arial" panose="020B0604020202020204" pitchFamily="34" charset="0"/>
              </a:rPr>
              <a:t>Lääkekäyttö: </a:t>
            </a:r>
            <a:r>
              <a:rPr lang="fi-FI" sz="2000" dirty="0">
                <a:latin typeface="Arial" panose="020B0604020202020204" pitchFamily="34" charset="0"/>
                <a:cs typeface="Arial" panose="020B0604020202020204" pitchFamily="34" charset="0"/>
              </a:rPr>
              <a:t>amfetamiinijohdannaisia ADHD lääkkeitä, laihdutuslääkkeitä, ekstaasia tutkitaan osana psykoterapiaa.</a:t>
            </a:r>
          </a:p>
        </p:txBody>
      </p:sp>
    </p:spTree>
    <p:extLst>
      <p:ext uri="{BB962C8B-B14F-4D97-AF65-F5344CB8AC3E}">
        <p14:creationId xmlns:p14="http://schemas.microsoft.com/office/powerpoint/2010/main" val="29889993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7C65BE29-5292-48C6-82F6-6A24B85D4D63}"/>
              </a:ext>
            </a:extLst>
          </p:cNvPr>
          <p:cNvSpPr>
            <a:spLocks noGrp="1"/>
          </p:cNvSpPr>
          <p:nvPr>
            <p:ph type="title"/>
          </p:nvPr>
        </p:nvSpPr>
        <p:spPr>
          <a:xfrm>
            <a:off x="491824" y="488390"/>
            <a:ext cx="10515600" cy="781750"/>
          </a:xfrm>
        </p:spPr>
        <p:txBody>
          <a:bodyPr/>
          <a:lstStyle/>
          <a:p>
            <a:r>
              <a:rPr lang="fi-FI" sz="4000" b="1" dirty="0"/>
              <a:t>Johdannaisia:</a:t>
            </a:r>
          </a:p>
        </p:txBody>
      </p:sp>
      <p:sp>
        <p:nvSpPr>
          <p:cNvPr id="3" name="Tekstin paikkamerkki 2">
            <a:extLst>
              <a:ext uri="{FF2B5EF4-FFF2-40B4-BE49-F238E27FC236}">
                <a16:creationId xmlns:a16="http://schemas.microsoft.com/office/drawing/2014/main" id="{A5FFCD1C-F559-436F-94D4-74571C7F9038}"/>
              </a:ext>
            </a:extLst>
          </p:cNvPr>
          <p:cNvSpPr>
            <a:spLocks noGrp="1"/>
          </p:cNvSpPr>
          <p:nvPr>
            <p:ph type="body" sz="quarter" idx="11"/>
          </p:nvPr>
        </p:nvSpPr>
        <p:spPr>
          <a:xfrm>
            <a:off x="375473" y="1969916"/>
            <a:ext cx="2940007" cy="568131"/>
          </a:xfrm>
        </p:spPr>
        <p:txBody>
          <a:bodyPr/>
          <a:lstStyle/>
          <a:p>
            <a:pPr marL="0" indent="0">
              <a:buNone/>
            </a:pPr>
            <a:r>
              <a:rPr lang="fi-FI" sz="2400" dirty="0"/>
              <a:t>Ekstaasi eli MDMA:</a:t>
            </a:r>
          </a:p>
        </p:txBody>
      </p:sp>
      <p:sp>
        <p:nvSpPr>
          <p:cNvPr id="4" name="Sisällön paikkamerkki 3">
            <a:extLst>
              <a:ext uri="{FF2B5EF4-FFF2-40B4-BE49-F238E27FC236}">
                <a16:creationId xmlns:a16="http://schemas.microsoft.com/office/drawing/2014/main" id="{654DF829-B0C3-40EC-8F8C-9256E9712FEF}"/>
              </a:ext>
            </a:extLst>
          </p:cNvPr>
          <p:cNvSpPr>
            <a:spLocks noGrp="1"/>
          </p:cNvSpPr>
          <p:nvPr>
            <p:ph sz="half" idx="4294967295"/>
          </p:nvPr>
        </p:nvSpPr>
        <p:spPr>
          <a:xfrm>
            <a:off x="585537" y="2571309"/>
            <a:ext cx="3949700" cy="3324225"/>
          </a:xfrm>
        </p:spPr>
        <p:txBody>
          <a:bodyPr/>
          <a:lstStyle/>
          <a:p>
            <a:r>
              <a:rPr lang="fi-FI" sz="2000" dirty="0"/>
              <a:t>Kehon lämpötila nousee.</a:t>
            </a:r>
          </a:p>
          <a:p>
            <a:r>
              <a:rPr lang="fi-FI" sz="2000" dirty="0"/>
              <a:t>Hikoilu, suun kuivuminen.</a:t>
            </a:r>
          </a:p>
          <a:p>
            <a:r>
              <a:rPr lang="fi-FI" sz="2000" dirty="0"/>
              <a:t>Leuan jäykistyminen.</a:t>
            </a:r>
          </a:p>
          <a:p>
            <a:r>
              <a:rPr lang="fi-FI" sz="2000" dirty="0"/>
              <a:t>Pakkoliikkeitä.</a:t>
            </a:r>
          </a:p>
          <a:p>
            <a:r>
              <a:rPr lang="fi-FI" sz="2000" dirty="0"/>
              <a:t>Erittäin vaarallinen joidenkin masennuslääkkeiden (MAO-estäjät) kanssa.</a:t>
            </a:r>
          </a:p>
          <a:p>
            <a:endParaRPr lang="fi-FI" dirty="0"/>
          </a:p>
        </p:txBody>
      </p:sp>
      <p:sp>
        <p:nvSpPr>
          <p:cNvPr id="5" name="Tekstin paikkamerkki 4">
            <a:extLst>
              <a:ext uri="{FF2B5EF4-FFF2-40B4-BE49-F238E27FC236}">
                <a16:creationId xmlns:a16="http://schemas.microsoft.com/office/drawing/2014/main" id="{DE0F53B3-C118-4717-A079-6BDA1DAFAF82}"/>
              </a:ext>
            </a:extLst>
          </p:cNvPr>
          <p:cNvSpPr>
            <a:spLocks noGrp="1"/>
          </p:cNvSpPr>
          <p:nvPr>
            <p:ph type="body" sz="quarter" idx="4294967295"/>
          </p:nvPr>
        </p:nvSpPr>
        <p:spPr>
          <a:xfrm>
            <a:off x="6577512" y="1334310"/>
            <a:ext cx="4286250" cy="430883"/>
          </a:xfrm>
        </p:spPr>
        <p:txBody>
          <a:bodyPr/>
          <a:lstStyle/>
          <a:p>
            <a:pPr marL="0" indent="0">
              <a:buNone/>
            </a:pPr>
            <a:r>
              <a:rPr lang="fi-FI" sz="2400" dirty="0"/>
              <a:t>Kokaiini:</a:t>
            </a:r>
          </a:p>
        </p:txBody>
      </p:sp>
      <p:sp>
        <p:nvSpPr>
          <p:cNvPr id="6" name="Sisällön paikkamerkki 5">
            <a:extLst>
              <a:ext uri="{FF2B5EF4-FFF2-40B4-BE49-F238E27FC236}">
                <a16:creationId xmlns:a16="http://schemas.microsoft.com/office/drawing/2014/main" id="{26990C75-A391-43CC-AA75-B5B7BC94E0CE}"/>
              </a:ext>
            </a:extLst>
          </p:cNvPr>
          <p:cNvSpPr>
            <a:spLocks noGrp="1"/>
          </p:cNvSpPr>
          <p:nvPr>
            <p:ph sz="quarter" idx="4294967295"/>
          </p:nvPr>
        </p:nvSpPr>
        <p:spPr>
          <a:xfrm>
            <a:off x="6969157" y="1765193"/>
            <a:ext cx="4015812" cy="1612232"/>
          </a:xfrm>
        </p:spPr>
        <p:txBody>
          <a:bodyPr/>
          <a:lstStyle/>
          <a:p>
            <a:r>
              <a:rPr lang="fi-FI" sz="2000" dirty="0"/>
              <a:t>Vaikutus hyvin lyhyt, mutta voimakas.</a:t>
            </a:r>
          </a:p>
          <a:p>
            <a:r>
              <a:rPr lang="fi-FI" sz="2000" dirty="0"/>
              <a:t>Nuuskaamalla nenän väliseinä vaurioituu, tukkoisuus.</a:t>
            </a:r>
          </a:p>
          <a:p>
            <a:r>
              <a:rPr lang="fi-FI" sz="2000" dirty="0"/>
              <a:t>Sydänpysähdykset.</a:t>
            </a:r>
          </a:p>
          <a:p>
            <a:endParaRPr lang="fi-FI" dirty="0"/>
          </a:p>
        </p:txBody>
      </p:sp>
      <p:pic>
        <p:nvPicPr>
          <p:cNvPr id="7" name="Kuva 6">
            <a:extLst>
              <a:ext uri="{FF2B5EF4-FFF2-40B4-BE49-F238E27FC236}">
                <a16:creationId xmlns:a16="http://schemas.microsoft.com/office/drawing/2014/main" id="{42F92E5D-CE10-4E6B-90D7-0488E9C7C5F2}"/>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8720637" y="3824227"/>
            <a:ext cx="2129112" cy="1418854"/>
          </a:xfrm>
          <a:prstGeom prst="rect">
            <a:avLst/>
          </a:prstGeom>
        </p:spPr>
      </p:pic>
      <p:pic>
        <p:nvPicPr>
          <p:cNvPr id="8" name="Kuva 7">
            <a:extLst>
              <a:ext uri="{FF2B5EF4-FFF2-40B4-BE49-F238E27FC236}">
                <a16:creationId xmlns:a16="http://schemas.microsoft.com/office/drawing/2014/main" id="{60A5E440-B364-46F8-B391-78C8487EF7FB}"/>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3795982" y="1665640"/>
            <a:ext cx="980538" cy="958939"/>
          </a:xfrm>
          <a:prstGeom prst="rect">
            <a:avLst/>
          </a:prstGeom>
        </p:spPr>
      </p:pic>
      <p:sp>
        <p:nvSpPr>
          <p:cNvPr id="10" name="Tekstiruutu 9">
            <a:extLst>
              <a:ext uri="{FF2B5EF4-FFF2-40B4-BE49-F238E27FC236}">
                <a16:creationId xmlns:a16="http://schemas.microsoft.com/office/drawing/2014/main" id="{A8FE486A-6364-78DF-2938-C55A8C1F3A4F}"/>
              </a:ext>
            </a:extLst>
          </p:cNvPr>
          <p:cNvSpPr txBox="1"/>
          <p:nvPr/>
        </p:nvSpPr>
        <p:spPr>
          <a:xfrm>
            <a:off x="4825210" y="4233421"/>
            <a:ext cx="3504604" cy="2862322"/>
          </a:xfrm>
          <a:prstGeom prst="rect">
            <a:avLst/>
          </a:prstGeom>
          <a:noFill/>
        </p:spPr>
        <p:txBody>
          <a:bodyPr wrap="square" rtlCol="0">
            <a:spAutoFit/>
          </a:bodyPr>
          <a:lstStyle/>
          <a:p>
            <a:r>
              <a:rPr lang="fi-FI" sz="2400" dirty="0">
                <a:latin typeface="Arial" panose="020B0604020202020204" pitchFamily="34" charset="0"/>
                <a:cs typeface="Arial" panose="020B0604020202020204" pitchFamily="34" charset="0"/>
              </a:rPr>
              <a:t>Alfa PVP, peukku, PV:</a:t>
            </a:r>
          </a:p>
          <a:p>
            <a:pPr marL="285750" indent="-285750">
              <a:buFont typeface="Arial" panose="020B0604020202020204" pitchFamily="34" charset="0"/>
              <a:buChar char="•"/>
            </a:pPr>
            <a:r>
              <a:rPr lang="fi-FI" sz="2000" dirty="0">
                <a:latin typeface="Arial" panose="020B0604020202020204" pitchFamily="34" charset="0"/>
                <a:cs typeface="Arial" panose="020B0604020202020204" pitchFamily="34" charset="0"/>
              </a:rPr>
              <a:t>Jauhe / tabletti</a:t>
            </a:r>
          </a:p>
          <a:p>
            <a:pPr marL="285750" indent="-285750">
              <a:buFont typeface="Arial" panose="020B0604020202020204" pitchFamily="34" charset="0"/>
              <a:buChar char="•"/>
            </a:pPr>
            <a:r>
              <a:rPr lang="fi-FI" sz="2000" dirty="0">
                <a:latin typeface="Arial" panose="020B0604020202020204" pitchFamily="34" charset="0"/>
                <a:cs typeface="Arial" panose="020B0604020202020204" pitchFamily="34" charset="0"/>
              </a:rPr>
              <a:t>Lyhytkestoinen</a:t>
            </a:r>
          </a:p>
          <a:p>
            <a:pPr marL="285750" indent="-285750">
              <a:buFont typeface="Arial" panose="020B0604020202020204" pitchFamily="34" charset="0"/>
              <a:buChar char="•"/>
            </a:pPr>
            <a:r>
              <a:rPr lang="fi-FI" sz="2000" dirty="0">
                <a:latin typeface="Arial" panose="020B0604020202020204" pitchFamily="34" charset="0"/>
                <a:cs typeface="Arial" panose="020B0604020202020204" pitchFamily="34" charset="0"/>
              </a:rPr>
              <a:t>”Koukuttava”</a:t>
            </a:r>
          </a:p>
          <a:p>
            <a:pPr marL="285750" indent="-285750">
              <a:buFont typeface="Arial" panose="020B0604020202020204" pitchFamily="34" charset="0"/>
              <a:buChar char="•"/>
            </a:pPr>
            <a:r>
              <a:rPr lang="fi-FI" sz="2000" dirty="0">
                <a:latin typeface="Arial" panose="020B0604020202020204" pitchFamily="34" charset="0"/>
                <a:cs typeface="Arial" panose="020B0604020202020204" pitchFamily="34" charset="0"/>
              </a:rPr>
              <a:t>Epäpuhdasta</a:t>
            </a:r>
          </a:p>
          <a:p>
            <a:pPr marL="285750" indent="-285750">
              <a:buFont typeface="Arial" panose="020B0604020202020204" pitchFamily="34" charset="0"/>
              <a:buChar char="•"/>
            </a:pPr>
            <a:r>
              <a:rPr lang="fi-FI" sz="2000" dirty="0" err="1">
                <a:latin typeface="Arial" panose="020B0604020202020204" pitchFamily="34" charset="0"/>
                <a:cs typeface="Arial" panose="020B0604020202020204" pitchFamily="34" charset="0"/>
              </a:rPr>
              <a:t>Agressiivisuus</a:t>
            </a:r>
            <a:endParaRPr lang="fi-FI" sz="2000"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fi-FI" sz="2000" dirty="0">
                <a:latin typeface="Arial" panose="020B0604020202020204" pitchFamily="34" charset="0"/>
                <a:cs typeface="Arial" panose="020B0604020202020204" pitchFamily="34" charset="0"/>
              </a:rPr>
              <a:t>Raportoitu menehtymisiä</a:t>
            </a:r>
          </a:p>
          <a:p>
            <a:pPr marL="285750" indent="-285750">
              <a:buFont typeface="Arial" panose="020B0604020202020204" pitchFamily="34" charset="0"/>
              <a:buChar char="•"/>
            </a:pPr>
            <a:endParaRPr lang="fi-FI"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endParaRPr lang="fi-FI"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02518316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9" name="Rectangle 2"/>
          <p:cNvSpPr>
            <a:spLocks noGrp="1" noChangeArrowheads="1"/>
          </p:cNvSpPr>
          <p:nvPr>
            <p:ph type="title"/>
          </p:nvPr>
        </p:nvSpPr>
        <p:spPr/>
        <p:txBody>
          <a:bodyPr/>
          <a:lstStyle/>
          <a:p>
            <a:pPr eaLnBrk="1" hangingPunct="1"/>
            <a:r>
              <a:rPr lang="fi-FI" altLang="en-US" b="1" dirty="0"/>
              <a:t>Päihtymyksen tunnistaminen</a:t>
            </a:r>
          </a:p>
        </p:txBody>
      </p:sp>
      <p:sp>
        <p:nvSpPr>
          <p:cNvPr id="13316" name="Rectangle 3"/>
          <p:cNvSpPr>
            <a:spLocks noGrp="1" noChangeArrowheads="1"/>
          </p:cNvSpPr>
          <p:nvPr>
            <p:ph type="body" sz="quarter" idx="11"/>
          </p:nvPr>
        </p:nvSpPr>
        <p:spPr>
          <a:xfrm>
            <a:off x="455140" y="2443303"/>
            <a:ext cx="10515600" cy="2944813"/>
          </a:xfrm>
        </p:spPr>
        <p:txBody>
          <a:bodyPr/>
          <a:lstStyle/>
          <a:p>
            <a:pPr lvl="1">
              <a:spcAft>
                <a:spcPts val="544"/>
              </a:spcAft>
            </a:pPr>
            <a:r>
              <a:rPr lang="fi-FI" altLang="en-US" sz="2400" dirty="0"/>
              <a:t>Ylienerginen</a:t>
            </a:r>
          </a:p>
          <a:p>
            <a:pPr lvl="1">
              <a:spcAft>
                <a:spcPts val="544"/>
              </a:spcAft>
            </a:pPr>
            <a:r>
              <a:rPr lang="fi-FI" altLang="en-US" sz="2400" dirty="0"/>
              <a:t>Laajentuneet pupillit </a:t>
            </a:r>
            <a:br>
              <a:rPr lang="fi-FI" altLang="en-US" sz="2400" dirty="0"/>
            </a:br>
            <a:r>
              <a:rPr lang="fi-FI" altLang="en-US" sz="2400" dirty="0"/>
              <a:t>(etenkin alkuvaiheessa)</a:t>
            </a:r>
          </a:p>
          <a:p>
            <a:pPr lvl="1">
              <a:spcAft>
                <a:spcPts val="544"/>
              </a:spcAft>
            </a:pPr>
            <a:r>
              <a:rPr lang="fi-FI" altLang="en-US" sz="2400" dirty="0"/>
              <a:t>Vainoharhat, pelokas tai aggressiivinen</a:t>
            </a:r>
          </a:p>
          <a:p>
            <a:pPr lvl="1">
              <a:spcAft>
                <a:spcPts val="544"/>
              </a:spcAft>
            </a:pPr>
            <a:r>
              <a:rPr lang="fi-FI" altLang="en-US" sz="2400" dirty="0"/>
              <a:t>Ruokahaluttomuus, unettomuus</a:t>
            </a:r>
          </a:p>
          <a:p>
            <a:pPr lvl="1">
              <a:spcAft>
                <a:spcPts val="544"/>
              </a:spcAft>
            </a:pPr>
            <a:r>
              <a:rPr lang="fi-FI" altLang="en-US" sz="2400" dirty="0"/>
              <a:t>Pulssi ja hengitys nopeutuneet</a:t>
            </a:r>
          </a:p>
          <a:p>
            <a:pPr lvl="1">
              <a:spcAft>
                <a:spcPts val="544"/>
              </a:spcAft>
            </a:pPr>
            <a:r>
              <a:rPr lang="fi-FI" altLang="en-US" sz="2400" dirty="0"/>
              <a:t>Kohonnut verenpaine</a:t>
            </a:r>
          </a:p>
          <a:p>
            <a:pPr lvl="1" eaLnBrk="1" hangingPunct="1"/>
            <a:endParaRPr lang="fi-FI" altLang="en-US" sz="1370" dirty="0"/>
          </a:p>
          <a:p>
            <a:pPr eaLnBrk="1" hangingPunct="1"/>
            <a:endParaRPr lang="fi-FI" altLang="en-US" sz="1731" b="1" dirty="0"/>
          </a:p>
        </p:txBody>
      </p:sp>
      <p:pic>
        <p:nvPicPr>
          <p:cNvPr id="2" name="Kuva 1">
            <a:extLst>
              <a:ext uri="{FF2B5EF4-FFF2-40B4-BE49-F238E27FC236}">
                <a16:creationId xmlns:a16="http://schemas.microsoft.com/office/drawing/2014/main" id="{E82AF3B6-6A8E-411D-A8D9-98A0C52C92B0}"/>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6677117" y="1666436"/>
            <a:ext cx="2591728" cy="1451368"/>
          </a:xfrm>
          <a:prstGeom prst="rect">
            <a:avLst/>
          </a:prstGeom>
        </p:spPr>
      </p:pic>
      <p:sp>
        <p:nvSpPr>
          <p:cNvPr id="3" name="Tekstiruutu 2">
            <a:extLst>
              <a:ext uri="{FF2B5EF4-FFF2-40B4-BE49-F238E27FC236}">
                <a16:creationId xmlns:a16="http://schemas.microsoft.com/office/drawing/2014/main" id="{9EFF4F64-0F7E-4E19-986D-BCF36992CFFB}"/>
              </a:ext>
            </a:extLst>
          </p:cNvPr>
          <p:cNvSpPr txBox="1"/>
          <p:nvPr/>
        </p:nvSpPr>
        <p:spPr>
          <a:xfrm>
            <a:off x="6265237" y="3784376"/>
            <a:ext cx="4033570" cy="1983620"/>
          </a:xfrm>
          <a:prstGeom prst="rect">
            <a:avLst/>
          </a:prstGeom>
          <a:noFill/>
        </p:spPr>
        <p:txBody>
          <a:bodyPr wrap="square" rtlCol="0">
            <a:spAutoFit/>
          </a:bodyPr>
          <a:lstStyle/>
          <a:p>
            <a:pPr marL="768887" lvl="1" indent="-298052" defTabSz="944550">
              <a:spcBef>
                <a:spcPct val="20000"/>
              </a:spcBef>
              <a:spcAft>
                <a:spcPts val="544"/>
              </a:spcAft>
              <a:buClr>
                <a:srgbClr val="FFCC00"/>
              </a:buClr>
              <a:buFont typeface="Times" panose="02020603050405020304" pitchFamily="18" charset="0"/>
              <a:buChar char="•"/>
            </a:pPr>
            <a:r>
              <a:rPr lang="fi-FI" altLang="en-US" sz="2400" kern="0" dirty="0">
                <a:solidFill>
                  <a:srgbClr val="000000"/>
                </a:solidFill>
                <a:latin typeface="Arial" panose="020B0604020202020204" pitchFamily="34" charset="0"/>
                <a:cs typeface="Arial" panose="020B0604020202020204" pitchFamily="34" charset="0"/>
              </a:rPr>
              <a:t>Hikoilu</a:t>
            </a:r>
          </a:p>
          <a:p>
            <a:pPr marL="768887" lvl="1" indent="-298052" defTabSz="944550">
              <a:spcBef>
                <a:spcPct val="20000"/>
              </a:spcBef>
              <a:spcAft>
                <a:spcPts val="544"/>
              </a:spcAft>
              <a:buClr>
                <a:srgbClr val="FFCC00"/>
              </a:buClr>
              <a:buFont typeface="Times" panose="02020603050405020304" pitchFamily="18" charset="0"/>
              <a:buChar char="•"/>
            </a:pPr>
            <a:r>
              <a:rPr lang="fi-FI" altLang="en-US" sz="2400" kern="0" dirty="0">
                <a:solidFill>
                  <a:srgbClr val="000000"/>
                </a:solidFill>
                <a:latin typeface="Arial" panose="020B0604020202020204" pitchFamily="34" charset="0"/>
                <a:cs typeface="Arial" panose="020B0604020202020204" pitchFamily="34" charset="0"/>
              </a:rPr>
              <a:t>Kouristukset</a:t>
            </a:r>
          </a:p>
          <a:p>
            <a:pPr marL="768887" lvl="1" indent="-298052" defTabSz="944550">
              <a:spcBef>
                <a:spcPct val="20000"/>
              </a:spcBef>
              <a:spcAft>
                <a:spcPts val="544"/>
              </a:spcAft>
              <a:buClr>
                <a:srgbClr val="FFCC00"/>
              </a:buClr>
              <a:buFont typeface="Times" panose="02020603050405020304" pitchFamily="18" charset="0"/>
              <a:buChar char="•"/>
            </a:pPr>
            <a:r>
              <a:rPr lang="fi-FI" altLang="en-US" sz="2400" kern="0" dirty="0">
                <a:solidFill>
                  <a:srgbClr val="000000"/>
                </a:solidFill>
                <a:latin typeface="Arial" panose="020B0604020202020204" pitchFamily="34" charset="0"/>
                <a:cs typeface="Arial" panose="020B0604020202020204" pitchFamily="34" charset="0"/>
              </a:rPr>
              <a:t>Koko kehon stressitila</a:t>
            </a:r>
          </a:p>
          <a:p>
            <a:pPr marL="768887" lvl="1" indent="-298052" defTabSz="944550">
              <a:spcBef>
                <a:spcPct val="20000"/>
              </a:spcBef>
              <a:spcAft>
                <a:spcPts val="544"/>
              </a:spcAft>
              <a:buClr>
                <a:srgbClr val="FFCC00"/>
              </a:buClr>
              <a:buFont typeface="Times" panose="02020603050405020304" pitchFamily="18" charset="0"/>
              <a:buChar char="•"/>
            </a:pPr>
            <a:r>
              <a:rPr lang="fi-FI" altLang="en-US" sz="2400" kern="0" dirty="0">
                <a:solidFill>
                  <a:srgbClr val="000000"/>
                </a:solidFill>
                <a:latin typeface="Arial" panose="020B0604020202020204" pitchFamily="34" charset="0"/>
                <a:cs typeface="Arial" panose="020B0604020202020204" pitchFamily="34" charset="0"/>
              </a:rPr>
              <a:t>Kuume (ekstaasi)</a:t>
            </a:r>
          </a:p>
        </p:txBody>
      </p:sp>
    </p:spTree>
    <p:extLst>
      <p:ext uri="{BB962C8B-B14F-4D97-AF65-F5344CB8AC3E}">
        <p14:creationId xmlns:p14="http://schemas.microsoft.com/office/powerpoint/2010/main" val="91867591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tsikko 2">
            <a:extLst>
              <a:ext uri="{FF2B5EF4-FFF2-40B4-BE49-F238E27FC236}">
                <a16:creationId xmlns:a16="http://schemas.microsoft.com/office/drawing/2014/main" id="{5B815E6F-E3B1-423A-9B99-C48F037FED2F}"/>
              </a:ext>
            </a:extLst>
          </p:cNvPr>
          <p:cNvSpPr>
            <a:spLocks noGrp="1"/>
          </p:cNvSpPr>
          <p:nvPr>
            <p:ph type="ctrTitle"/>
          </p:nvPr>
        </p:nvSpPr>
        <p:spPr>
          <a:xfrm>
            <a:off x="633929" y="356477"/>
            <a:ext cx="9144000" cy="2681191"/>
          </a:xfrm>
        </p:spPr>
        <p:txBody>
          <a:bodyPr vert="horz" lIns="91440" tIns="45720" rIns="91440" bIns="45720" rtlCol="0" anchor="ctr">
            <a:normAutofit/>
          </a:bodyPr>
          <a:lstStyle/>
          <a:p>
            <a:r>
              <a:rPr lang="en-US" sz="6000" dirty="0" err="1">
                <a:solidFill>
                  <a:schemeClr val="tx1"/>
                </a:solidFill>
              </a:rPr>
              <a:t>Sedatiivit</a:t>
            </a:r>
            <a:r>
              <a:rPr lang="en-US" sz="6000" dirty="0">
                <a:solidFill>
                  <a:schemeClr val="tx1"/>
                </a:solidFill>
              </a:rPr>
              <a:t>:</a:t>
            </a:r>
          </a:p>
        </p:txBody>
      </p:sp>
      <p:sp>
        <p:nvSpPr>
          <p:cNvPr id="2" name="Alaotsikko 1">
            <a:extLst>
              <a:ext uri="{FF2B5EF4-FFF2-40B4-BE49-F238E27FC236}">
                <a16:creationId xmlns:a16="http://schemas.microsoft.com/office/drawing/2014/main" id="{E4003AE8-508A-406E-9925-4A17778C0BE5}"/>
              </a:ext>
            </a:extLst>
          </p:cNvPr>
          <p:cNvSpPr>
            <a:spLocks noGrp="1"/>
          </p:cNvSpPr>
          <p:nvPr>
            <p:ph type="subTitle" idx="1"/>
          </p:nvPr>
        </p:nvSpPr>
        <p:spPr>
          <a:xfrm>
            <a:off x="783771" y="2350921"/>
            <a:ext cx="9144000" cy="3469308"/>
          </a:xfrm>
        </p:spPr>
        <p:txBody>
          <a:bodyPr vert="horz" lIns="91440" tIns="45720" rIns="91440" bIns="45720" rtlCol="0" anchor="t">
            <a:normAutofit/>
          </a:bodyPr>
          <a:lstStyle/>
          <a:p>
            <a:r>
              <a:rPr lang="en-US" sz="3200" dirty="0" err="1">
                <a:solidFill>
                  <a:schemeClr val="tx1"/>
                </a:solidFill>
              </a:rPr>
              <a:t>Opiaatit</a:t>
            </a:r>
            <a:r>
              <a:rPr lang="en-US" sz="3200" dirty="0">
                <a:solidFill>
                  <a:schemeClr val="tx1"/>
                </a:solidFill>
              </a:rPr>
              <a:t>, </a:t>
            </a:r>
            <a:r>
              <a:rPr lang="en-US" sz="3200" dirty="0" err="1">
                <a:solidFill>
                  <a:schemeClr val="tx1"/>
                </a:solidFill>
              </a:rPr>
              <a:t>buprenorfiini</a:t>
            </a:r>
            <a:r>
              <a:rPr lang="en-US" sz="3200" dirty="0">
                <a:solidFill>
                  <a:schemeClr val="tx1"/>
                </a:solidFill>
              </a:rPr>
              <a:t>, gamma, </a:t>
            </a:r>
            <a:r>
              <a:rPr lang="en-US" sz="3200" dirty="0" err="1">
                <a:solidFill>
                  <a:schemeClr val="tx1"/>
                </a:solidFill>
              </a:rPr>
              <a:t>lakka</a:t>
            </a:r>
            <a:r>
              <a:rPr lang="en-US" sz="3200" dirty="0">
                <a:solidFill>
                  <a:schemeClr val="tx1"/>
                </a:solidFill>
              </a:rPr>
              <a:t>, </a:t>
            </a:r>
            <a:br>
              <a:rPr lang="en-US" sz="3200" dirty="0">
                <a:solidFill>
                  <a:schemeClr val="tx1"/>
                </a:solidFill>
              </a:rPr>
            </a:br>
            <a:r>
              <a:rPr lang="en-US" sz="3200" dirty="0" err="1">
                <a:solidFill>
                  <a:schemeClr val="tx1"/>
                </a:solidFill>
              </a:rPr>
              <a:t>fentanyyli</a:t>
            </a:r>
            <a:r>
              <a:rPr lang="en-US" sz="3200" dirty="0">
                <a:solidFill>
                  <a:schemeClr val="tx1"/>
                </a:solidFill>
              </a:rPr>
              <a:t>.</a:t>
            </a:r>
          </a:p>
          <a:p>
            <a:r>
              <a:rPr lang="en-US" sz="3200" dirty="0" err="1">
                <a:solidFill>
                  <a:schemeClr val="tx1"/>
                </a:solidFill>
              </a:rPr>
              <a:t>Oopiumunikosta</a:t>
            </a:r>
            <a:r>
              <a:rPr lang="en-US" sz="3200" dirty="0">
                <a:solidFill>
                  <a:schemeClr val="tx1"/>
                </a:solidFill>
              </a:rPr>
              <a:t> </a:t>
            </a:r>
            <a:r>
              <a:rPr lang="en-US" sz="3200" dirty="0" err="1">
                <a:solidFill>
                  <a:schemeClr val="tx1"/>
                </a:solidFill>
              </a:rPr>
              <a:t>uutettu</a:t>
            </a:r>
            <a:r>
              <a:rPr lang="en-US" sz="3200" dirty="0">
                <a:solidFill>
                  <a:schemeClr val="tx1"/>
                </a:solidFill>
              </a:rPr>
              <a:t> tai </a:t>
            </a:r>
            <a:r>
              <a:rPr lang="en-US" sz="3200" dirty="0" err="1">
                <a:solidFill>
                  <a:schemeClr val="tx1"/>
                </a:solidFill>
              </a:rPr>
              <a:t>valmistettu</a:t>
            </a:r>
            <a:r>
              <a:rPr lang="en-US" sz="3200" dirty="0">
                <a:solidFill>
                  <a:schemeClr val="tx1"/>
                </a:solidFill>
              </a:rPr>
              <a:t> </a:t>
            </a:r>
            <a:br>
              <a:rPr lang="en-US" sz="3200" dirty="0">
                <a:solidFill>
                  <a:schemeClr val="tx1"/>
                </a:solidFill>
              </a:rPr>
            </a:br>
            <a:r>
              <a:rPr lang="en-US" sz="3200" dirty="0" err="1">
                <a:solidFill>
                  <a:schemeClr val="tx1"/>
                </a:solidFill>
              </a:rPr>
              <a:t>synteettisesti</a:t>
            </a:r>
            <a:r>
              <a:rPr lang="en-US" sz="3200" dirty="0">
                <a:solidFill>
                  <a:schemeClr val="tx1"/>
                </a:solidFill>
              </a:rPr>
              <a:t>.</a:t>
            </a:r>
          </a:p>
          <a:p>
            <a:r>
              <a:rPr lang="en-US" sz="3200" dirty="0" err="1">
                <a:solidFill>
                  <a:schemeClr val="tx1"/>
                </a:solidFill>
              </a:rPr>
              <a:t>Gammahydroksivoihappo</a:t>
            </a:r>
            <a:r>
              <a:rPr lang="en-US" sz="3200" dirty="0">
                <a:solidFill>
                  <a:schemeClr val="tx1"/>
                </a:solidFill>
              </a:rPr>
              <a:t>, </a:t>
            </a:r>
            <a:br>
              <a:rPr lang="en-US" sz="3200" dirty="0">
                <a:solidFill>
                  <a:schemeClr val="tx1"/>
                </a:solidFill>
              </a:rPr>
            </a:br>
            <a:r>
              <a:rPr lang="en-US" sz="3200" dirty="0" err="1">
                <a:solidFill>
                  <a:schemeClr val="tx1"/>
                </a:solidFill>
              </a:rPr>
              <a:t>kemiallinen</a:t>
            </a:r>
            <a:r>
              <a:rPr lang="en-US" sz="3200" dirty="0">
                <a:solidFill>
                  <a:schemeClr val="tx1"/>
                </a:solidFill>
              </a:rPr>
              <a:t> </a:t>
            </a:r>
            <a:r>
              <a:rPr lang="en-US" sz="3200" dirty="0" err="1">
                <a:solidFill>
                  <a:schemeClr val="tx1"/>
                </a:solidFill>
              </a:rPr>
              <a:t>yhdiste</a:t>
            </a:r>
            <a:r>
              <a:rPr lang="en-US" sz="3200" dirty="0">
                <a:solidFill>
                  <a:schemeClr val="tx1"/>
                </a:solidFill>
              </a:rPr>
              <a:t>.</a:t>
            </a:r>
          </a:p>
        </p:txBody>
      </p:sp>
      <p:pic>
        <p:nvPicPr>
          <p:cNvPr id="5" name="Kuva 4">
            <a:extLst>
              <a:ext uri="{FF2B5EF4-FFF2-40B4-BE49-F238E27FC236}">
                <a16:creationId xmlns:a16="http://schemas.microsoft.com/office/drawing/2014/main" id="{58BE761E-370B-4ABA-BD43-B70559B01DE7}"/>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8843939" y="1669627"/>
            <a:ext cx="2064693" cy="2415948"/>
          </a:xfrm>
          <a:prstGeom prst="rect">
            <a:avLst/>
          </a:prstGeom>
        </p:spPr>
      </p:pic>
      <p:pic>
        <p:nvPicPr>
          <p:cNvPr id="4" name="Kuva 3">
            <a:extLst>
              <a:ext uri="{FF2B5EF4-FFF2-40B4-BE49-F238E27FC236}">
                <a16:creationId xmlns:a16="http://schemas.microsoft.com/office/drawing/2014/main" id="{15E4A2B2-C069-4216-AA0D-EB5F00C619BE}"/>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7873117" y="4235116"/>
            <a:ext cx="3809624" cy="2266407"/>
          </a:xfrm>
          <a:prstGeom prst="rect">
            <a:avLst/>
          </a:prstGeom>
        </p:spPr>
      </p:pic>
    </p:spTree>
    <p:extLst>
      <p:ext uri="{BB962C8B-B14F-4D97-AF65-F5344CB8AC3E}">
        <p14:creationId xmlns:p14="http://schemas.microsoft.com/office/powerpoint/2010/main" val="82638198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Otsikko 1">
            <a:extLst>
              <a:ext uri="{FF2B5EF4-FFF2-40B4-BE49-F238E27FC236}">
                <a16:creationId xmlns:a16="http://schemas.microsoft.com/office/drawing/2014/main" id="{B3A0430C-C2CF-459F-93DF-5B21BE504E13}"/>
              </a:ext>
            </a:extLst>
          </p:cNvPr>
          <p:cNvSpPr>
            <a:spLocks noGrp="1"/>
          </p:cNvSpPr>
          <p:nvPr>
            <p:ph type="title"/>
          </p:nvPr>
        </p:nvSpPr>
        <p:spPr>
          <a:xfrm>
            <a:off x="259019" y="394843"/>
            <a:ext cx="10515600" cy="867348"/>
          </a:xfrm>
        </p:spPr>
        <p:txBody>
          <a:bodyPr/>
          <a:lstStyle/>
          <a:p>
            <a:pPr eaLnBrk="1" hangingPunct="1"/>
            <a:r>
              <a:rPr lang="en-US" altLang="en-US" sz="4000" b="1" dirty="0" err="1"/>
              <a:t>Sedatiivit</a:t>
            </a:r>
            <a:r>
              <a:rPr lang="en-US" altLang="en-US" sz="4000" b="1" dirty="0"/>
              <a:t> </a:t>
            </a:r>
            <a:r>
              <a:rPr lang="en-US" altLang="en-US" sz="4000" b="1" dirty="0" err="1"/>
              <a:t>eli</a:t>
            </a:r>
            <a:r>
              <a:rPr lang="en-US" altLang="en-US" sz="4000" b="1" dirty="0"/>
              <a:t> ns. </a:t>
            </a:r>
            <a:r>
              <a:rPr lang="en-US" altLang="en-US" sz="4000" b="1" dirty="0" err="1"/>
              <a:t>hitaat</a:t>
            </a:r>
            <a:r>
              <a:rPr lang="en-US" altLang="en-US" sz="4000" b="1" dirty="0"/>
              <a:t> </a:t>
            </a:r>
            <a:r>
              <a:rPr lang="en-US" altLang="en-US" sz="4000" b="1" dirty="0" err="1"/>
              <a:t>aineet</a:t>
            </a:r>
            <a:endParaRPr lang="en-US" altLang="en-US" sz="4000" b="1" dirty="0"/>
          </a:p>
        </p:txBody>
      </p:sp>
      <p:sp>
        <p:nvSpPr>
          <p:cNvPr id="46083" name="Sisällön paikkamerkki 2">
            <a:extLst>
              <a:ext uri="{FF2B5EF4-FFF2-40B4-BE49-F238E27FC236}">
                <a16:creationId xmlns:a16="http://schemas.microsoft.com/office/drawing/2014/main" id="{DE133433-2A77-430D-9066-C53874D6F7A8}"/>
              </a:ext>
            </a:extLst>
          </p:cNvPr>
          <p:cNvSpPr>
            <a:spLocks noGrp="1"/>
          </p:cNvSpPr>
          <p:nvPr>
            <p:ph type="body" sz="quarter" idx="11"/>
          </p:nvPr>
        </p:nvSpPr>
        <p:spPr>
          <a:xfrm>
            <a:off x="713583" y="1569054"/>
            <a:ext cx="10515600" cy="3731610"/>
          </a:xfrm>
        </p:spPr>
        <p:txBody>
          <a:bodyPr/>
          <a:lstStyle/>
          <a:p>
            <a:pPr eaLnBrk="1" hangingPunct="1"/>
            <a:r>
              <a:rPr lang="fi-FI" altLang="en-US" sz="2000" dirty="0"/>
              <a:t>Ruskea tai valkea jauhe (heroiini), tabletit (</a:t>
            </a:r>
            <a:r>
              <a:rPr lang="fi-FI" altLang="en-US" sz="2000" dirty="0" err="1"/>
              <a:t>Subu</a:t>
            </a:r>
            <a:r>
              <a:rPr lang="fi-FI" altLang="en-US" sz="2000" dirty="0"/>
              <a:t> = tabletissa miekka), neste (gamma, lakka), laastarit, ruskeat palat (oopium).</a:t>
            </a:r>
          </a:p>
          <a:p>
            <a:pPr eaLnBrk="1" hangingPunct="1"/>
            <a:r>
              <a:rPr lang="fi-FI" altLang="en-US" sz="2000" dirty="0" err="1"/>
              <a:t>Buprenorfiini</a:t>
            </a:r>
            <a:r>
              <a:rPr lang="fi-FI" altLang="en-US" sz="2000" dirty="0"/>
              <a:t> (</a:t>
            </a:r>
            <a:r>
              <a:rPr lang="fi-FI" sz="2000" dirty="0" err="1"/>
              <a:t>Temgesic</a:t>
            </a:r>
            <a:r>
              <a:rPr lang="fi-FI" sz="2000" dirty="0"/>
              <a:t>, </a:t>
            </a:r>
            <a:r>
              <a:rPr lang="fi-FI" sz="2000" dirty="0" err="1"/>
              <a:t>Subutex</a:t>
            </a:r>
            <a:r>
              <a:rPr lang="fi-FI" sz="2000" dirty="0"/>
              <a:t>, </a:t>
            </a:r>
            <a:r>
              <a:rPr lang="fi-FI" sz="2000" dirty="0" err="1"/>
              <a:t>Suboxone</a:t>
            </a:r>
            <a:r>
              <a:rPr lang="fi-FI" sz="2000" dirty="0"/>
              <a:t>, </a:t>
            </a:r>
            <a:r>
              <a:rPr lang="fi-FI" sz="2000" dirty="0" err="1"/>
              <a:t>Norspan</a:t>
            </a:r>
            <a:r>
              <a:rPr lang="fi-FI" sz="2000" dirty="0"/>
              <a:t>) </a:t>
            </a:r>
            <a:r>
              <a:rPr lang="fi-FI" altLang="en-US" sz="2000" dirty="0"/>
              <a:t>yleisin.</a:t>
            </a:r>
          </a:p>
          <a:p>
            <a:pPr eaLnBrk="1" hangingPunct="1"/>
            <a:r>
              <a:rPr lang="fi-FI" altLang="en-US" sz="2000" dirty="0"/>
              <a:t>Käyttö suonensisäisesti, suun kautta tai hengittämällä (poltettava heroiini).</a:t>
            </a:r>
          </a:p>
          <a:p>
            <a:pPr eaLnBrk="1" hangingPunct="1"/>
            <a:r>
              <a:rPr lang="fi-FI" altLang="en-US" sz="2000" dirty="0"/>
              <a:t>Gamma juodaan sinällään tai veteen sekoitettuna. Potensoi alkoholin vaikutusta. Lakka gamman esiaste. Annostelu hyvin pieni, esim. lakka n. 5 ml.</a:t>
            </a:r>
          </a:p>
          <a:p>
            <a:pPr eaLnBrk="1" hangingPunct="1"/>
            <a:r>
              <a:rPr lang="fi-FI" altLang="en-US" sz="2000" dirty="0"/>
              <a:t>Lamaavat keskushermostoa.</a:t>
            </a:r>
          </a:p>
          <a:p>
            <a:pPr eaLnBrk="1" hangingPunct="1"/>
            <a:r>
              <a:rPr lang="fi-FI" altLang="en-US" sz="2000" dirty="0"/>
              <a:t>Voimakkaat vieroitusoireet.</a:t>
            </a:r>
          </a:p>
          <a:p>
            <a:pPr eaLnBrk="1" hangingPunct="1"/>
            <a:endParaRPr lang="fi-FI" altLang="en-US" sz="1995" dirty="0"/>
          </a:p>
          <a:p>
            <a:pPr eaLnBrk="1" hangingPunct="1"/>
            <a:endParaRPr lang="fi-FI" altLang="en-US" sz="1751" dirty="0"/>
          </a:p>
          <a:p>
            <a:pPr eaLnBrk="1" hangingPunct="1"/>
            <a:endParaRPr lang="en-US" altLang="en-US" dirty="0"/>
          </a:p>
        </p:txBody>
      </p:sp>
      <p:sp>
        <p:nvSpPr>
          <p:cNvPr id="5" name="Tekstiruutu 4">
            <a:extLst>
              <a:ext uri="{FF2B5EF4-FFF2-40B4-BE49-F238E27FC236}">
                <a16:creationId xmlns:a16="http://schemas.microsoft.com/office/drawing/2014/main" id="{93D0BB1C-F082-48AD-BD23-5D374478457E}"/>
              </a:ext>
            </a:extLst>
          </p:cNvPr>
          <p:cNvSpPr txBox="1"/>
          <p:nvPr/>
        </p:nvSpPr>
        <p:spPr>
          <a:xfrm>
            <a:off x="838200" y="5127415"/>
            <a:ext cx="4465827" cy="803044"/>
          </a:xfrm>
          <a:prstGeom prst="rect">
            <a:avLst/>
          </a:prstGeom>
          <a:solidFill>
            <a:schemeClr val="accent2">
              <a:lumMod val="40000"/>
              <a:lumOff val="60000"/>
            </a:schemeClr>
          </a:solidFill>
        </p:spPr>
        <p:txBody>
          <a:bodyPr wrap="square" lIns="63758" tIns="31879" rIns="63758" bIns="31879">
            <a:spAutoFit/>
          </a:bodyPr>
          <a:lstStyle/>
          <a:p>
            <a:pPr eaLnBrk="1" hangingPunct="1">
              <a:defRPr/>
            </a:pPr>
            <a:r>
              <a:rPr lang="fi-FI" sz="1600" dirty="0">
                <a:latin typeface="Arial" panose="020B0604020202020204" pitchFamily="34" charset="0"/>
                <a:cs typeface="Arial" panose="020B0604020202020204" pitchFamily="34" charset="0"/>
              </a:rPr>
              <a:t>H, hepo, hidas, jarru, </a:t>
            </a:r>
            <a:r>
              <a:rPr lang="fi-FI" sz="1600" dirty="0" err="1">
                <a:latin typeface="Arial" panose="020B0604020202020204" pitchFamily="34" charset="0"/>
                <a:cs typeface="Arial" panose="020B0604020202020204" pitchFamily="34" charset="0"/>
              </a:rPr>
              <a:t>junk</a:t>
            </a:r>
            <a:r>
              <a:rPr lang="fi-FI" sz="1600" dirty="0">
                <a:latin typeface="Arial" panose="020B0604020202020204" pitchFamily="34" charset="0"/>
                <a:cs typeface="Arial" panose="020B0604020202020204" pitchFamily="34" charset="0"/>
              </a:rPr>
              <a:t>, polle</a:t>
            </a:r>
          </a:p>
          <a:p>
            <a:pPr eaLnBrk="1" hangingPunct="1">
              <a:defRPr/>
            </a:pPr>
            <a:r>
              <a:rPr lang="fi-FI" sz="1600" dirty="0" err="1">
                <a:latin typeface="Arial" panose="020B0604020202020204" pitchFamily="34" charset="0"/>
                <a:cs typeface="Arial" panose="020B0604020202020204" pitchFamily="34" charset="0"/>
              </a:rPr>
              <a:t>Subut</a:t>
            </a:r>
            <a:r>
              <a:rPr lang="fi-FI" sz="1600" dirty="0">
                <a:latin typeface="Arial" panose="020B0604020202020204" pitchFamily="34" charset="0"/>
                <a:cs typeface="Arial" panose="020B0604020202020204" pitchFamily="34" charset="0"/>
              </a:rPr>
              <a:t>, </a:t>
            </a:r>
            <a:r>
              <a:rPr lang="fi-FI" sz="1600" dirty="0" err="1">
                <a:latin typeface="Arial" panose="020B0604020202020204" pitchFamily="34" charset="0"/>
                <a:cs typeface="Arial" panose="020B0604020202020204" pitchFamily="34" charset="0"/>
              </a:rPr>
              <a:t>bupre</a:t>
            </a:r>
            <a:r>
              <a:rPr lang="fi-FI" sz="1600" dirty="0">
                <a:latin typeface="Arial" panose="020B0604020202020204" pitchFamily="34" charset="0"/>
                <a:cs typeface="Arial" panose="020B0604020202020204" pitchFamily="34" charset="0"/>
              </a:rPr>
              <a:t>, kasipallo, </a:t>
            </a:r>
            <a:r>
              <a:rPr lang="fi-FI" sz="1600" dirty="0" err="1">
                <a:latin typeface="Arial" panose="020B0604020202020204" pitchFamily="34" charset="0"/>
                <a:cs typeface="Arial" panose="020B0604020202020204" pitchFamily="34" charset="0"/>
              </a:rPr>
              <a:t>teemut</a:t>
            </a:r>
            <a:endParaRPr lang="fi-FI" sz="1600" dirty="0">
              <a:latin typeface="Arial" panose="020B0604020202020204" pitchFamily="34" charset="0"/>
              <a:cs typeface="Arial" panose="020B0604020202020204" pitchFamily="34" charset="0"/>
            </a:endParaRPr>
          </a:p>
          <a:p>
            <a:pPr eaLnBrk="1" hangingPunct="1">
              <a:defRPr/>
            </a:pPr>
            <a:r>
              <a:rPr lang="fi-FI" sz="1600" dirty="0">
                <a:latin typeface="Arial" panose="020B0604020202020204" pitchFamily="34" charset="0"/>
                <a:cs typeface="Arial" panose="020B0604020202020204" pitchFamily="34" charset="0"/>
              </a:rPr>
              <a:t>Liquid X, </a:t>
            </a:r>
            <a:r>
              <a:rPr lang="fi-FI" sz="1600" dirty="0" err="1">
                <a:latin typeface="Arial" panose="020B0604020202020204" pitchFamily="34" charset="0"/>
                <a:cs typeface="Arial" panose="020B0604020202020204" pitchFamily="34" charset="0"/>
              </a:rPr>
              <a:t>ghb</a:t>
            </a:r>
            <a:r>
              <a:rPr lang="fi-FI" sz="1600" dirty="0">
                <a:latin typeface="Arial" panose="020B0604020202020204" pitchFamily="34" charset="0"/>
                <a:cs typeface="Arial" panose="020B0604020202020204" pitchFamily="34" charset="0"/>
              </a:rPr>
              <a:t>, shotti, litku, </a:t>
            </a:r>
            <a:r>
              <a:rPr lang="fi-FI" sz="1600" dirty="0" err="1">
                <a:latin typeface="Arial" panose="020B0604020202020204" pitchFamily="34" charset="0"/>
                <a:cs typeface="Arial" panose="020B0604020202020204" pitchFamily="34" charset="0"/>
              </a:rPr>
              <a:t>lide</a:t>
            </a:r>
            <a:r>
              <a:rPr lang="fi-FI" sz="1600" dirty="0">
                <a:latin typeface="Arial" panose="020B0604020202020204" pitchFamily="34" charset="0"/>
                <a:cs typeface="Arial" panose="020B0604020202020204" pitchFamily="34" charset="0"/>
              </a:rPr>
              <a:t>, </a:t>
            </a:r>
            <a:r>
              <a:rPr lang="fi-FI" sz="1600" dirty="0" err="1">
                <a:latin typeface="Arial" panose="020B0604020202020204" pitchFamily="34" charset="0"/>
                <a:cs typeface="Arial" panose="020B0604020202020204" pitchFamily="34" charset="0"/>
              </a:rPr>
              <a:t>huju</a:t>
            </a:r>
            <a:r>
              <a:rPr lang="fi-FI" sz="1600" dirty="0">
                <a:latin typeface="Arial" panose="020B0604020202020204" pitchFamily="34" charset="0"/>
                <a:cs typeface="Arial" panose="020B0604020202020204" pitchFamily="34" charset="0"/>
              </a:rPr>
              <a:t>, huikka…</a:t>
            </a:r>
            <a:endParaRPr lang="en-US" sz="1600" dirty="0">
              <a:latin typeface="Arial" panose="020B0604020202020204" pitchFamily="34" charset="0"/>
              <a:cs typeface="Arial" panose="020B0604020202020204" pitchFamily="34" charset="0"/>
            </a:endParaRPr>
          </a:p>
        </p:txBody>
      </p:sp>
      <p:pic>
        <p:nvPicPr>
          <p:cNvPr id="3" name="Kuva 2">
            <a:extLst>
              <a:ext uri="{FF2B5EF4-FFF2-40B4-BE49-F238E27FC236}">
                <a16:creationId xmlns:a16="http://schemas.microsoft.com/office/drawing/2014/main" id="{15BDF879-8CFD-4B56-87AD-835E3CFF9B55}"/>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8332687" y="5006704"/>
            <a:ext cx="2159773" cy="1244029"/>
          </a:xfrm>
          <a:prstGeom prst="rect">
            <a:avLst/>
          </a:prstGeom>
        </p:spPr>
      </p:pic>
      <p:pic>
        <p:nvPicPr>
          <p:cNvPr id="4" name="Kuva 3">
            <a:extLst>
              <a:ext uri="{FF2B5EF4-FFF2-40B4-BE49-F238E27FC236}">
                <a16:creationId xmlns:a16="http://schemas.microsoft.com/office/drawing/2014/main" id="{42EBE5CF-4ED5-462E-82CF-6F7A4CE707D0}"/>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8516955" y="3774087"/>
            <a:ext cx="2257664" cy="1185274"/>
          </a:xfrm>
          <a:prstGeom prst="rect">
            <a:avLst/>
          </a:prstGeom>
        </p:spPr>
      </p:pic>
      <p:pic>
        <p:nvPicPr>
          <p:cNvPr id="7" name="Kuva 6">
            <a:extLst>
              <a:ext uri="{FF2B5EF4-FFF2-40B4-BE49-F238E27FC236}">
                <a16:creationId xmlns:a16="http://schemas.microsoft.com/office/drawing/2014/main" id="{AEBA0B94-143A-4D79-B2E7-D6B0574453A0}"/>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a:off x="6220618" y="4002848"/>
            <a:ext cx="1859245" cy="2232819"/>
          </a:xfrm>
          <a:prstGeom prst="rect">
            <a:avLst/>
          </a:prstGeom>
        </p:spPr>
      </p:pic>
    </p:spTree>
    <p:extLst>
      <p:ext uri="{BB962C8B-B14F-4D97-AF65-F5344CB8AC3E}">
        <p14:creationId xmlns:p14="http://schemas.microsoft.com/office/powerpoint/2010/main" val="285782608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9BCE2A2E-CF4D-40F8-A8D5-E6D8A4CE9C81}"/>
              </a:ext>
            </a:extLst>
          </p:cNvPr>
          <p:cNvSpPr>
            <a:spLocks noGrp="1"/>
          </p:cNvSpPr>
          <p:nvPr>
            <p:ph type="title"/>
          </p:nvPr>
        </p:nvSpPr>
        <p:spPr>
          <a:xfrm>
            <a:off x="386877" y="354904"/>
            <a:ext cx="10515600" cy="781750"/>
          </a:xfrm>
        </p:spPr>
        <p:txBody>
          <a:bodyPr/>
          <a:lstStyle/>
          <a:p>
            <a:r>
              <a:rPr lang="fi-FI" sz="4000" b="1" dirty="0"/>
              <a:t>Sedatiivit, vaikutukset</a:t>
            </a:r>
          </a:p>
        </p:txBody>
      </p:sp>
      <p:sp>
        <p:nvSpPr>
          <p:cNvPr id="3" name="Tekstin paikkamerkki 2">
            <a:extLst>
              <a:ext uri="{FF2B5EF4-FFF2-40B4-BE49-F238E27FC236}">
                <a16:creationId xmlns:a16="http://schemas.microsoft.com/office/drawing/2014/main" id="{81DA1236-F35F-4445-AC21-5F869379C6F3}"/>
              </a:ext>
            </a:extLst>
          </p:cNvPr>
          <p:cNvSpPr>
            <a:spLocks noGrp="1"/>
          </p:cNvSpPr>
          <p:nvPr>
            <p:ph type="body" sz="quarter" idx="11"/>
          </p:nvPr>
        </p:nvSpPr>
        <p:spPr>
          <a:xfrm>
            <a:off x="1026373" y="1598612"/>
            <a:ext cx="1844842" cy="508592"/>
          </a:xfrm>
        </p:spPr>
        <p:txBody>
          <a:bodyPr/>
          <a:lstStyle/>
          <a:p>
            <a:pPr marL="0" indent="0">
              <a:buNone/>
            </a:pPr>
            <a:r>
              <a:rPr lang="fi-FI" sz="2400" dirty="0"/>
              <a:t>Toivotut:</a:t>
            </a:r>
          </a:p>
        </p:txBody>
      </p:sp>
      <p:sp>
        <p:nvSpPr>
          <p:cNvPr id="4" name="Sisällön paikkamerkki 3">
            <a:extLst>
              <a:ext uri="{FF2B5EF4-FFF2-40B4-BE49-F238E27FC236}">
                <a16:creationId xmlns:a16="http://schemas.microsoft.com/office/drawing/2014/main" id="{9BDC4533-0B71-43DE-9714-012637367714}"/>
              </a:ext>
            </a:extLst>
          </p:cNvPr>
          <p:cNvSpPr>
            <a:spLocks noGrp="1"/>
          </p:cNvSpPr>
          <p:nvPr>
            <p:ph sz="half" idx="4294967295"/>
          </p:nvPr>
        </p:nvSpPr>
        <p:spPr>
          <a:xfrm>
            <a:off x="1142321" y="2044564"/>
            <a:ext cx="4284663" cy="1552575"/>
          </a:xfrm>
        </p:spPr>
        <p:txBody>
          <a:bodyPr/>
          <a:lstStyle/>
          <a:p>
            <a:r>
              <a:rPr lang="fi-FI" sz="2000" dirty="0"/>
              <a:t>Voimakas hyvänolontunne, euforia.</a:t>
            </a:r>
          </a:p>
          <a:p>
            <a:r>
              <a:rPr lang="fi-FI" sz="2000" dirty="0"/>
              <a:t>Rentous, huolettomuus.</a:t>
            </a:r>
          </a:p>
          <a:p>
            <a:r>
              <a:rPr lang="fi-FI" sz="2000" dirty="0"/>
              <a:t>Lämmin olotila.</a:t>
            </a:r>
          </a:p>
          <a:p>
            <a:endParaRPr lang="fi-FI" dirty="0"/>
          </a:p>
        </p:txBody>
      </p:sp>
      <p:sp>
        <p:nvSpPr>
          <p:cNvPr id="5" name="Tekstin paikkamerkki 4">
            <a:extLst>
              <a:ext uri="{FF2B5EF4-FFF2-40B4-BE49-F238E27FC236}">
                <a16:creationId xmlns:a16="http://schemas.microsoft.com/office/drawing/2014/main" id="{ACE9CE09-463B-4805-83B5-EFC26D4D691E}"/>
              </a:ext>
            </a:extLst>
          </p:cNvPr>
          <p:cNvSpPr>
            <a:spLocks noGrp="1"/>
          </p:cNvSpPr>
          <p:nvPr>
            <p:ph type="body" sz="quarter" idx="4294967295"/>
          </p:nvPr>
        </p:nvSpPr>
        <p:spPr>
          <a:xfrm>
            <a:off x="6879377" y="1420812"/>
            <a:ext cx="4286250" cy="357188"/>
          </a:xfrm>
        </p:spPr>
        <p:txBody>
          <a:bodyPr/>
          <a:lstStyle/>
          <a:p>
            <a:pPr marL="0" indent="0">
              <a:buNone/>
            </a:pPr>
            <a:r>
              <a:rPr lang="fi-FI" sz="2400" dirty="0"/>
              <a:t>Riskit: </a:t>
            </a:r>
          </a:p>
        </p:txBody>
      </p:sp>
      <p:sp>
        <p:nvSpPr>
          <p:cNvPr id="6" name="Sisällön paikkamerkki 5">
            <a:extLst>
              <a:ext uri="{FF2B5EF4-FFF2-40B4-BE49-F238E27FC236}">
                <a16:creationId xmlns:a16="http://schemas.microsoft.com/office/drawing/2014/main" id="{9CF21AD7-E4FF-4E92-86C8-F1725A66AAA0}"/>
              </a:ext>
            </a:extLst>
          </p:cNvPr>
          <p:cNvSpPr>
            <a:spLocks noGrp="1"/>
          </p:cNvSpPr>
          <p:nvPr>
            <p:ph sz="quarter" idx="4294967295"/>
          </p:nvPr>
        </p:nvSpPr>
        <p:spPr>
          <a:xfrm>
            <a:off x="6943672" y="1851535"/>
            <a:ext cx="4411662" cy="3952875"/>
          </a:xfrm>
        </p:spPr>
        <p:txBody>
          <a:bodyPr/>
          <a:lstStyle/>
          <a:p>
            <a:r>
              <a:rPr lang="fi-FI" sz="2000" dirty="0"/>
              <a:t>Hengityslama.</a:t>
            </a:r>
          </a:p>
          <a:p>
            <a:r>
              <a:rPr lang="fi-FI" sz="2000" dirty="0"/>
              <a:t>Sekavuus.</a:t>
            </a:r>
          </a:p>
          <a:p>
            <a:r>
              <a:rPr lang="fi-FI" sz="2000" dirty="0"/>
              <a:t>Pahoinvointi, rauhattomuus.</a:t>
            </a:r>
          </a:p>
          <a:p>
            <a:r>
              <a:rPr lang="fi-FI" sz="2000" dirty="0"/>
              <a:t>Päänsärky.</a:t>
            </a:r>
          </a:p>
          <a:p>
            <a:r>
              <a:rPr lang="fi-FI" sz="2000" dirty="0"/>
              <a:t>Huimaus.</a:t>
            </a:r>
          </a:p>
          <a:p>
            <a:r>
              <a:rPr lang="fi-FI" sz="2000" dirty="0"/>
              <a:t>Pakonomainen tarve saada ainetta lisää, nopea fyysinen riippuvuus.</a:t>
            </a:r>
          </a:p>
          <a:p>
            <a:r>
              <a:rPr lang="fi-FI" sz="2000" dirty="0"/>
              <a:t>IV-käyttö -&gt; verisuoni-vauriot ja –tulehdukset. Virustaudit (hepatiitti).</a:t>
            </a:r>
          </a:p>
        </p:txBody>
      </p:sp>
      <p:sp>
        <p:nvSpPr>
          <p:cNvPr id="7" name="Tekstiruutu 6">
            <a:extLst>
              <a:ext uri="{FF2B5EF4-FFF2-40B4-BE49-F238E27FC236}">
                <a16:creationId xmlns:a16="http://schemas.microsoft.com/office/drawing/2014/main" id="{67776B01-AB29-4162-A000-9FBA918885A1}"/>
              </a:ext>
            </a:extLst>
          </p:cNvPr>
          <p:cNvSpPr txBox="1"/>
          <p:nvPr/>
        </p:nvSpPr>
        <p:spPr>
          <a:xfrm>
            <a:off x="1320977" y="4037148"/>
            <a:ext cx="3927353" cy="1938992"/>
          </a:xfrm>
          <a:prstGeom prst="rect">
            <a:avLst/>
          </a:prstGeom>
          <a:noFill/>
        </p:spPr>
        <p:txBody>
          <a:bodyPr wrap="square" rtlCol="0">
            <a:spAutoFit/>
          </a:bodyPr>
          <a:lstStyle/>
          <a:p>
            <a:pPr defTabSz="944550">
              <a:spcBef>
                <a:spcPct val="20000"/>
              </a:spcBef>
              <a:buClr>
                <a:srgbClr val="FFCC00"/>
              </a:buClr>
            </a:pPr>
            <a:r>
              <a:rPr lang="fi-FI" sz="2400" b="1" kern="0" dirty="0">
                <a:solidFill>
                  <a:srgbClr val="000000"/>
                </a:solidFill>
                <a:latin typeface="Arial" panose="020B0604020202020204" pitchFamily="34" charset="0"/>
                <a:cs typeface="Arial" panose="020B0604020202020204" pitchFamily="34" charset="0"/>
              </a:rPr>
              <a:t>Vieroitusvaiheessa:</a:t>
            </a:r>
          </a:p>
          <a:p>
            <a:pPr marL="352767" indent="-352767" defTabSz="944550">
              <a:spcBef>
                <a:spcPct val="20000"/>
              </a:spcBef>
              <a:buClr>
                <a:srgbClr val="FFCC00"/>
              </a:buClr>
              <a:buFont typeface="Times" panose="02020603050405020304" pitchFamily="18" charset="0"/>
              <a:buChar char="•"/>
            </a:pPr>
            <a:r>
              <a:rPr lang="fi-FI" sz="2000" kern="0" dirty="0">
                <a:solidFill>
                  <a:srgbClr val="000000"/>
                </a:solidFill>
                <a:latin typeface="Arial" panose="020B0604020202020204" pitchFamily="34" charset="0"/>
                <a:cs typeface="Arial" panose="020B0604020202020204" pitchFamily="34" charset="0"/>
              </a:rPr>
              <a:t>Hikoilu, vilunväristykset.</a:t>
            </a:r>
          </a:p>
          <a:p>
            <a:pPr marL="352767" indent="-352767" defTabSz="944550">
              <a:spcBef>
                <a:spcPct val="20000"/>
              </a:spcBef>
              <a:buClr>
                <a:srgbClr val="FFCC00"/>
              </a:buClr>
              <a:buFont typeface="Times" panose="02020603050405020304" pitchFamily="18" charset="0"/>
              <a:buChar char="•"/>
            </a:pPr>
            <a:r>
              <a:rPr lang="fi-FI" sz="2000" kern="0" dirty="0">
                <a:solidFill>
                  <a:srgbClr val="000000"/>
                </a:solidFill>
                <a:latin typeface="Arial" panose="020B0604020202020204" pitchFamily="34" charset="0"/>
                <a:cs typeface="Arial" panose="020B0604020202020204" pitchFamily="34" charset="0"/>
              </a:rPr>
              <a:t>Vapina, kouristukset.</a:t>
            </a:r>
          </a:p>
          <a:p>
            <a:pPr marL="352767" indent="-352767" defTabSz="944550">
              <a:spcBef>
                <a:spcPct val="20000"/>
              </a:spcBef>
              <a:buClr>
                <a:srgbClr val="FFCC00"/>
              </a:buClr>
              <a:buFont typeface="Times" panose="02020603050405020304" pitchFamily="18" charset="0"/>
              <a:buChar char="•"/>
            </a:pPr>
            <a:r>
              <a:rPr lang="fi-FI" sz="2000" kern="0" dirty="0">
                <a:solidFill>
                  <a:srgbClr val="000000"/>
                </a:solidFill>
                <a:latin typeface="Arial" panose="020B0604020202020204" pitchFamily="34" charset="0"/>
                <a:cs typeface="Arial" panose="020B0604020202020204" pitchFamily="34" charset="0"/>
              </a:rPr>
              <a:t>Kivut, kuume.</a:t>
            </a:r>
          </a:p>
          <a:p>
            <a:pPr marL="352767" indent="-352767" defTabSz="944550">
              <a:spcBef>
                <a:spcPct val="20000"/>
              </a:spcBef>
              <a:buClr>
                <a:srgbClr val="FFCC00"/>
              </a:buClr>
              <a:buFont typeface="Times" panose="02020603050405020304" pitchFamily="18" charset="0"/>
              <a:buChar char="•"/>
            </a:pPr>
            <a:r>
              <a:rPr lang="fi-FI" sz="2000" kern="0" dirty="0">
                <a:solidFill>
                  <a:srgbClr val="000000"/>
                </a:solidFill>
                <a:latin typeface="Arial" panose="020B0604020202020204" pitchFamily="34" charset="0"/>
                <a:cs typeface="Arial" panose="020B0604020202020204" pitchFamily="34" charset="0"/>
              </a:rPr>
              <a:t>Pahoinvointi.</a:t>
            </a:r>
          </a:p>
        </p:txBody>
      </p:sp>
    </p:spTree>
    <p:extLst>
      <p:ext uri="{BB962C8B-B14F-4D97-AF65-F5344CB8AC3E}">
        <p14:creationId xmlns:p14="http://schemas.microsoft.com/office/powerpoint/2010/main" val="9998395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9" name="Rectangle 2"/>
          <p:cNvSpPr>
            <a:spLocks noGrp="1" noChangeArrowheads="1"/>
          </p:cNvSpPr>
          <p:nvPr>
            <p:ph type="title"/>
          </p:nvPr>
        </p:nvSpPr>
        <p:spPr>
          <a:xfrm>
            <a:off x="328971" y="374938"/>
            <a:ext cx="10515600" cy="781750"/>
          </a:xfrm>
        </p:spPr>
        <p:txBody>
          <a:bodyPr/>
          <a:lstStyle/>
          <a:p>
            <a:pPr eaLnBrk="1" hangingPunct="1"/>
            <a:r>
              <a:rPr lang="fi-FI" altLang="en-US" b="1" dirty="0"/>
              <a:t>Päihtymyksen tunnistaminen:</a:t>
            </a:r>
          </a:p>
        </p:txBody>
      </p:sp>
      <p:sp>
        <p:nvSpPr>
          <p:cNvPr id="13316" name="Rectangle 3"/>
          <p:cNvSpPr>
            <a:spLocks noGrp="1" noChangeArrowheads="1"/>
          </p:cNvSpPr>
          <p:nvPr>
            <p:ph type="body" sz="quarter" idx="11"/>
          </p:nvPr>
        </p:nvSpPr>
        <p:spPr>
          <a:xfrm>
            <a:off x="0" y="1749373"/>
            <a:ext cx="10515600" cy="2944813"/>
          </a:xfrm>
        </p:spPr>
        <p:txBody>
          <a:bodyPr/>
          <a:lstStyle/>
          <a:p>
            <a:pPr lvl="1" eaLnBrk="1" hangingPunct="1"/>
            <a:r>
              <a:rPr lang="fi-FI" altLang="en-US" sz="2400" dirty="0"/>
              <a:t>Pienentyneet pupillit.</a:t>
            </a:r>
          </a:p>
          <a:p>
            <a:pPr lvl="1" eaLnBrk="1" hangingPunct="1"/>
            <a:r>
              <a:rPr lang="fi-FI" altLang="en-US" sz="2400" dirty="0"/>
              <a:t>Sammaltava puhe.</a:t>
            </a:r>
          </a:p>
          <a:p>
            <a:pPr lvl="1" eaLnBrk="1" hangingPunct="1"/>
            <a:r>
              <a:rPr lang="fi-FI" altLang="en-US" sz="2400" dirty="0"/>
              <a:t>Hidastunut liikkuminen / refleksit.</a:t>
            </a:r>
          </a:p>
          <a:p>
            <a:pPr lvl="1" eaLnBrk="1" hangingPunct="1"/>
            <a:r>
              <a:rPr lang="fi-FI" altLang="en-US" sz="2400" dirty="0"/>
              <a:t>Tunteettomuus.</a:t>
            </a:r>
          </a:p>
          <a:p>
            <a:pPr lvl="1" eaLnBrk="1" hangingPunct="1"/>
            <a:r>
              <a:rPr lang="fi-FI" altLang="en-US" sz="2400" dirty="0"/>
              <a:t>”Omassa maailmassa”.</a:t>
            </a:r>
          </a:p>
          <a:p>
            <a:pPr lvl="1" eaLnBrk="1" hangingPunct="1"/>
            <a:r>
              <a:rPr lang="fi-FI" altLang="en-US" sz="2400" dirty="0"/>
              <a:t>Hidastunut pulssi ja hengitys.</a:t>
            </a:r>
          </a:p>
          <a:p>
            <a:pPr lvl="1" eaLnBrk="1" hangingPunct="1"/>
            <a:r>
              <a:rPr lang="fi-FI" altLang="en-US" sz="2400" dirty="0"/>
              <a:t>Verenpaineen lasku.</a:t>
            </a:r>
          </a:p>
          <a:p>
            <a:pPr lvl="1" eaLnBrk="1" hangingPunct="1"/>
            <a:r>
              <a:rPr lang="fi-FI" altLang="en-US" sz="2400" dirty="0"/>
              <a:t>Hengitysvaje = iho / huulet sinertävät.</a:t>
            </a:r>
          </a:p>
          <a:p>
            <a:pPr lvl="1" eaLnBrk="1" hangingPunct="1"/>
            <a:endParaRPr lang="fi-FI" altLang="en-US" sz="2086" dirty="0"/>
          </a:p>
          <a:p>
            <a:pPr lvl="1" eaLnBrk="1" hangingPunct="1"/>
            <a:endParaRPr lang="fi-FI" altLang="en-US" sz="2086" dirty="0"/>
          </a:p>
          <a:p>
            <a:pPr lvl="1" eaLnBrk="1" hangingPunct="1"/>
            <a:endParaRPr lang="fi-FI" altLang="en-US" sz="1370" dirty="0"/>
          </a:p>
        </p:txBody>
      </p:sp>
      <p:sp>
        <p:nvSpPr>
          <p:cNvPr id="3" name="Tekstiruutu 2">
            <a:extLst>
              <a:ext uri="{FF2B5EF4-FFF2-40B4-BE49-F238E27FC236}">
                <a16:creationId xmlns:a16="http://schemas.microsoft.com/office/drawing/2014/main" id="{9EFF4F64-0F7E-4E19-986D-BCF36992CFFB}"/>
              </a:ext>
            </a:extLst>
          </p:cNvPr>
          <p:cNvSpPr txBox="1"/>
          <p:nvPr/>
        </p:nvSpPr>
        <p:spPr>
          <a:xfrm>
            <a:off x="7442963" y="2780225"/>
            <a:ext cx="4894919" cy="3034677"/>
          </a:xfrm>
          <a:prstGeom prst="rect">
            <a:avLst/>
          </a:prstGeom>
          <a:noFill/>
        </p:spPr>
        <p:txBody>
          <a:bodyPr wrap="square" rtlCol="0">
            <a:spAutoFit/>
          </a:bodyPr>
          <a:lstStyle/>
          <a:p>
            <a:pPr marL="470835" lvl="1" defTabSz="944550">
              <a:spcBef>
                <a:spcPct val="20000"/>
              </a:spcBef>
              <a:buClr>
                <a:srgbClr val="FFCC00"/>
              </a:buClr>
            </a:pPr>
            <a:r>
              <a:rPr lang="fi-FI" altLang="en-US" sz="2800" b="1" kern="0" dirty="0">
                <a:solidFill>
                  <a:srgbClr val="000000"/>
                </a:solidFill>
                <a:latin typeface="Arial" panose="020B0604020202020204" pitchFamily="34" charset="0"/>
                <a:cs typeface="Arial" panose="020B0604020202020204" pitchFamily="34" charset="0"/>
              </a:rPr>
              <a:t>Gamma / lakka:</a:t>
            </a:r>
          </a:p>
          <a:p>
            <a:pPr marL="768887" lvl="1" indent="-298052" defTabSz="944550">
              <a:spcBef>
                <a:spcPct val="20000"/>
              </a:spcBef>
              <a:buClr>
                <a:srgbClr val="FFCC00"/>
              </a:buClr>
              <a:buFont typeface="Times" panose="02020603050405020304" pitchFamily="18" charset="0"/>
              <a:buChar char="•"/>
            </a:pPr>
            <a:r>
              <a:rPr lang="fi-FI" altLang="en-US" sz="2400" kern="0" dirty="0">
                <a:solidFill>
                  <a:srgbClr val="000000"/>
                </a:solidFill>
                <a:latin typeface="Arial" panose="020B0604020202020204" pitchFamily="34" charset="0"/>
                <a:cs typeface="Arial" panose="020B0604020202020204" pitchFamily="34" charset="0"/>
              </a:rPr>
              <a:t>Portaittaiset ja nopeat tajunnan muutokset.</a:t>
            </a:r>
          </a:p>
          <a:p>
            <a:pPr marL="768887" lvl="1" indent="-298052" defTabSz="944550">
              <a:spcBef>
                <a:spcPct val="20000"/>
              </a:spcBef>
              <a:buClr>
                <a:srgbClr val="FFCC00"/>
              </a:buClr>
              <a:buFont typeface="Times" panose="02020603050405020304" pitchFamily="18" charset="0"/>
              <a:buChar char="•"/>
            </a:pPr>
            <a:r>
              <a:rPr lang="fi-FI" altLang="en-US" sz="2400" kern="0" dirty="0">
                <a:solidFill>
                  <a:srgbClr val="000000"/>
                </a:solidFill>
                <a:latin typeface="Arial" panose="020B0604020202020204" pitchFamily="34" charset="0"/>
                <a:cs typeface="Arial" panose="020B0604020202020204" pitchFamily="34" charset="0"/>
              </a:rPr>
              <a:t>Muistamattomuus.</a:t>
            </a:r>
          </a:p>
          <a:p>
            <a:pPr marL="768887" lvl="1" indent="-298052" defTabSz="944550">
              <a:spcBef>
                <a:spcPct val="20000"/>
              </a:spcBef>
              <a:buClr>
                <a:srgbClr val="FFCC00"/>
              </a:buClr>
              <a:buFont typeface="Times" panose="02020603050405020304" pitchFamily="18" charset="0"/>
              <a:buChar char="•"/>
            </a:pPr>
            <a:r>
              <a:rPr lang="fi-FI" altLang="en-US" sz="2400" kern="0" dirty="0">
                <a:solidFill>
                  <a:srgbClr val="000000"/>
                </a:solidFill>
                <a:latin typeface="Arial" panose="020B0604020202020204" pitchFamily="34" charset="0"/>
                <a:cs typeface="Arial" panose="020B0604020202020204" pitchFamily="34" charset="0"/>
              </a:rPr>
              <a:t>Verenpaineen äkillinen lasku.</a:t>
            </a:r>
          </a:p>
          <a:p>
            <a:pPr marL="768887" lvl="1" indent="-298052" defTabSz="944550">
              <a:spcBef>
                <a:spcPct val="20000"/>
              </a:spcBef>
              <a:buClr>
                <a:srgbClr val="FFCC00"/>
              </a:buClr>
              <a:buFont typeface="Times" panose="02020603050405020304" pitchFamily="18" charset="0"/>
              <a:buChar char="•"/>
            </a:pPr>
            <a:r>
              <a:rPr lang="fi-FI" altLang="en-US" sz="2400" kern="0" dirty="0">
                <a:solidFill>
                  <a:srgbClr val="000000"/>
                </a:solidFill>
                <a:latin typeface="Arial" panose="020B0604020202020204" pitchFamily="34" charset="0"/>
                <a:cs typeface="Arial" panose="020B0604020202020204" pitchFamily="34" charset="0"/>
              </a:rPr>
              <a:t>Kouristukset.</a:t>
            </a:r>
          </a:p>
        </p:txBody>
      </p:sp>
      <p:pic>
        <p:nvPicPr>
          <p:cNvPr id="4" name="Kuva 3">
            <a:extLst>
              <a:ext uri="{FF2B5EF4-FFF2-40B4-BE49-F238E27FC236}">
                <a16:creationId xmlns:a16="http://schemas.microsoft.com/office/drawing/2014/main" id="{46FC4BA3-C892-4A83-AB2A-28E39427B052}"/>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350381" y="1089978"/>
            <a:ext cx="2519075" cy="1284074"/>
          </a:xfrm>
          <a:prstGeom prst="rect">
            <a:avLst/>
          </a:prstGeom>
        </p:spPr>
      </p:pic>
      <p:sp>
        <p:nvSpPr>
          <p:cNvPr id="5" name="Tekstiruutu 4">
            <a:extLst>
              <a:ext uri="{FF2B5EF4-FFF2-40B4-BE49-F238E27FC236}">
                <a16:creationId xmlns:a16="http://schemas.microsoft.com/office/drawing/2014/main" id="{413B1D26-B854-4968-AFFF-3255419A9A07}"/>
              </a:ext>
            </a:extLst>
          </p:cNvPr>
          <p:cNvSpPr txBox="1"/>
          <p:nvPr/>
        </p:nvSpPr>
        <p:spPr>
          <a:xfrm flipH="1">
            <a:off x="4804533" y="5393944"/>
            <a:ext cx="2858931" cy="1200329"/>
          </a:xfrm>
          <a:prstGeom prst="rect">
            <a:avLst/>
          </a:prstGeom>
          <a:noFill/>
        </p:spPr>
        <p:txBody>
          <a:bodyPr wrap="square" rtlCol="0">
            <a:spAutoFit/>
          </a:bodyPr>
          <a:lstStyle/>
          <a:p>
            <a:pPr marL="470835" lvl="1" defTabSz="944550">
              <a:spcBef>
                <a:spcPct val="20000"/>
              </a:spcBef>
              <a:buClr>
                <a:schemeClr val="accent2"/>
              </a:buClr>
            </a:pPr>
            <a:r>
              <a:rPr lang="fi-FI" sz="2400" b="1" dirty="0">
                <a:latin typeface="Arial" panose="020B0604020202020204" pitchFamily="34" charset="0"/>
                <a:cs typeface="Arial" panose="020B0604020202020204" pitchFamily="34" charset="0"/>
              </a:rPr>
              <a:t>Lääkekäyttö:</a:t>
            </a:r>
            <a:r>
              <a:rPr lang="fi-FI" sz="2400" dirty="0">
                <a:latin typeface="Arial" panose="020B0604020202020204" pitchFamily="34" charset="0"/>
                <a:cs typeface="Arial" panose="020B0604020202020204" pitchFamily="34" charset="0"/>
              </a:rPr>
              <a:t> </a:t>
            </a:r>
            <a:br>
              <a:rPr lang="fi-FI" sz="2400" dirty="0">
                <a:latin typeface="Arial" panose="020B0604020202020204" pitchFamily="34" charset="0"/>
                <a:cs typeface="Arial" panose="020B0604020202020204" pitchFamily="34" charset="0"/>
              </a:rPr>
            </a:br>
            <a:r>
              <a:rPr lang="fi-FI" sz="2400" dirty="0">
                <a:latin typeface="Arial" panose="020B0604020202020204" pitchFamily="34" charset="0"/>
                <a:cs typeface="Arial" panose="020B0604020202020204" pitchFamily="34" charset="0"/>
              </a:rPr>
              <a:t>Useat kipu- ja yskänlääkkeet</a:t>
            </a:r>
            <a:r>
              <a:rPr lang="fi-FI" sz="2000" dirty="0">
                <a:latin typeface="Arial" panose="020B0604020202020204" pitchFamily="34" charset="0"/>
                <a:cs typeface="Arial" panose="020B0604020202020204" pitchFamily="34" charset="0"/>
              </a:rPr>
              <a:t>.</a:t>
            </a:r>
          </a:p>
        </p:txBody>
      </p:sp>
    </p:spTree>
    <p:extLst>
      <p:ext uri="{BB962C8B-B14F-4D97-AF65-F5344CB8AC3E}">
        <p14:creationId xmlns:p14="http://schemas.microsoft.com/office/powerpoint/2010/main" val="29895868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6A60D3F1-7506-C993-10B1-4018D13A8C1F}"/>
              </a:ext>
            </a:extLst>
          </p:cNvPr>
          <p:cNvSpPr/>
          <p:nvPr/>
        </p:nvSpPr>
        <p:spPr>
          <a:xfrm>
            <a:off x="-106728" y="0"/>
            <a:ext cx="3587055" cy="6858000"/>
          </a:xfrm>
          <a:prstGeom prst="rect">
            <a:avLst/>
          </a:prstGeom>
          <a:solidFill>
            <a:schemeClr val="accent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6" name="Text Placeholder 5">
            <a:extLst>
              <a:ext uri="{FF2B5EF4-FFF2-40B4-BE49-F238E27FC236}">
                <a16:creationId xmlns:a16="http://schemas.microsoft.com/office/drawing/2014/main" id="{460187B6-F678-B86F-21E3-2CF75969E44F}"/>
              </a:ext>
            </a:extLst>
          </p:cNvPr>
          <p:cNvSpPr>
            <a:spLocks noGrp="1"/>
          </p:cNvSpPr>
          <p:nvPr>
            <p:ph type="body" idx="1"/>
          </p:nvPr>
        </p:nvSpPr>
        <p:spPr>
          <a:xfrm>
            <a:off x="262595" y="854280"/>
            <a:ext cx="2998857" cy="1831787"/>
          </a:xfrm>
        </p:spPr>
        <p:txBody>
          <a:bodyPr/>
          <a:lstStyle/>
          <a:p>
            <a:r>
              <a:rPr lang="fi-FI" sz="2900">
                <a:solidFill>
                  <a:srgbClr val="004B79"/>
                </a:solidFill>
              </a:rPr>
              <a:t>Seitsemän turvallisemman tilan periaatetta</a:t>
            </a:r>
          </a:p>
        </p:txBody>
      </p:sp>
      <p:sp>
        <p:nvSpPr>
          <p:cNvPr id="3" name="Text Placeholder 7">
            <a:extLst>
              <a:ext uri="{FF2B5EF4-FFF2-40B4-BE49-F238E27FC236}">
                <a16:creationId xmlns:a16="http://schemas.microsoft.com/office/drawing/2014/main" id="{1E374A83-E01D-88EE-625B-8D5D904CC60E}"/>
              </a:ext>
            </a:extLst>
          </p:cNvPr>
          <p:cNvSpPr txBox="1">
            <a:spLocks/>
          </p:cNvSpPr>
          <p:nvPr/>
        </p:nvSpPr>
        <p:spPr>
          <a:xfrm>
            <a:off x="4146062" y="1046268"/>
            <a:ext cx="2078796" cy="1151138"/>
          </a:xfrm>
          <a:prstGeom prst="rect">
            <a:avLst/>
          </a:prstGeom>
        </p:spPr>
        <p:txBody>
          <a:bodyPr vert="horz" lIns="91440" tIns="45720" rIns="91440" bIns="45720" rtlCol="0" anchor="t">
            <a:noAutofit/>
          </a:bodyPr>
          <a:lstStyle>
            <a:lvl1pPr marL="0" indent="0" algn="l" defTabSz="914400" rtl="0" eaLnBrk="1" latinLnBrk="0" hangingPunct="1">
              <a:lnSpc>
                <a:spcPct val="100000"/>
              </a:lnSpc>
              <a:spcBef>
                <a:spcPts val="0"/>
              </a:spcBef>
              <a:buFont typeface="Arial" panose="020B0604020202020204" pitchFamily="34" charset="0"/>
              <a:buNone/>
              <a:defRPr sz="2300" b="0" i="0" kern="1200">
                <a:solidFill>
                  <a:schemeClr val="tx1"/>
                </a:solidFill>
                <a:latin typeface="Arial" panose="020B0604020202020204" pitchFamily="34" charset="0"/>
                <a:ea typeface="+mn-ea"/>
                <a:cs typeface="Arial" panose="020B0604020202020204" pitchFamily="34" charset="0"/>
              </a:defRPr>
            </a:lvl1pPr>
            <a:lvl2pPr marL="457200" indent="0" algn="l" defTabSz="914400" rtl="0" eaLnBrk="1" latinLnBrk="0" hangingPunct="1">
              <a:lnSpc>
                <a:spcPct val="100000"/>
              </a:lnSpc>
              <a:spcBef>
                <a:spcPts val="500"/>
              </a:spcBef>
              <a:buFont typeface="Arial" panose="020B0604020202020204" pitchFamily="34" charset="0"/>
              <a:buNone/>
              <a:defRPr sz="2000" b="0" i="0" kern="1200">
                <a:solidFill>
                  <a:schemeClr val="tx1"/>
                </a:solidFill>
                <a:latin typeface="Arial" panose="020B0604020202020204" pitchFamily="34" charset="0"/>
                <a:ea typeface="+mn-ea"/>
                <a:cs typeface="Arial" panose="020B0604020202020204" pitchFamily="34" charset="0"/>
              </a:defRPr>
            </a:lvl2pPr>
            <a:lvl3pPr marL="914400" indent="0" algn="l" defTabSz="914400" rtl="0" eaLnBrk="1" latinLnBrk="0" hangingPunct="1">
              <a:lnSpc>
                <a:spcPct val="100000"/>
              </a:lnSpc>
              <a:spcBef>
                <a:spcPts val="500"/>
              </a:spcBef>
              <a:buFont typeface="Arial" panose="020B0604020202020204" pitchFamily="34" charset="0"/>
              <a:buNone/>
              <a:defRPr sz="1800" b="1" i="0" kern="1200">
                <a:solidFill>
                  <a:schemeClr val="tx1"/>
                </a:solidFill>
                <a:latin typeface="Arial" panose="020B0604020202020204" pitchFamily="34" charset="0"/>
                <a:ea typeface="+mn-ea"/>
                <a:cs typeface="Arial" panose="020B0604020202020204" pitchFamily="34" charset="0"/>
              </a:defRPr>
            </a:lvl3pPr>
            <a:lvl4pPr marL="1371600" indent="0" algn="l" defTabSz="914400" rtl="0" eaLnBrk="1" latinLnBrk="0" hangingPunct="1">
              <a:lnSpc>
                <a:spcPct val="100000"/>
              </a:lnSpc>
              <a:spcBef>
                <a:spcPts val="500"/>
              </a:spcBef>
              <a:buFont typeface="Arial" panose="020B0604020202020204" pitchFamily="34" charset="0"/>
              <a:buNone/>
              <a:defRPr sz="1600" b="1" i="0" kern="1200">
                <a:solidFill>
                  <a:schemeClr val="tx1"/>
                </a:solidFill>
                <a:latin typeface="Arial" panose="020B0604020202020204" pitchFamily="34" charset="0"/>
                <a:ea typeface="+mn-ea"/>
                <a:cs typeface="Arial" panose="020B0604020202020204" pitchFamily="34" charset="0"/>
              </a:defRPr>
            </a:lvl4pPr>
            <a:lvl5pPr marL="1828800" indent="0" algn="l" defTabSz="914400" rtl="0" eaLnBrk="1" latinLnBrk="0" hangingPunct="1">
              <a:lnSpc>
                <a:spcPct val="100000"/>
              </a:lnSpc>
              <a:spcBef>
                <a:spcPts val="500"/>
              </a:spcBef>
              <a:buFont typeface="Arial" panose="020B0604020202020204" pitchFamily="34" charset="0"/>
              <a:buNone/>
              <a:defRPr sz="1600" b="1" i="0" kern="1200">
                <a:solidFill>
                  <a:schemeClr val="tx1"/>
                </a:solidFill>
                <a:latin typeface="Arial" panose="020B0604020202020204" pitchFamily="34" charset="0"/>
                <a:ea typeface="+mn-ea"/>
                <a:cs typeface="Arial" panose="020B0604020202020204" pitchFamily="34" charset="0"/>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fontAlgn="base"/>
            <a:r>
              <a:rPr lang="fi-FI" sz="1200">
                <a:solidFill>
                  <a:srgbClr val="241F20"/>
                </a:solidFill>
              </a:rPr>
              <a:t>Kohtaa uudet ihmiset ja asiat ennakkoluulottomasti. </a:t>
            </a:r>
          </a:p>
          <a:p>
            <a:pPr fontAlgn="base"/>
            <a:r>
              <a:rPr lang="fi-FI" sz="1200">
                <a:solidFill>
                  <a:srgbClr val="241F20"/>
                </a:solidFill>
              </a:rPr>
              <a:t>Ota jokainen kohtaaminen mahdollisuutena oppia uutta ja kehittyä.</a:t>
            </a:r>
          </a:p>
          <a:p>
            <a:br>
              <a:rPr lang="fi-FI" sz="1200"/>
            </a:br>
            <a:endParaRPr lang="fi-FI" sz="1200"/>
          </a:p>
        </p:txBody>
      </p:sp>
      <p:sp>
        <p:nvSpPr>
          <p:cNvPr id="7" name="Text Placeholder 3">
            <a:extLst>
              <a:ext uri="{FF2B5EF4-FFF2-40B4-BE49-F238E27FC236}">
                <a16:creationId xmlns:a16="http://schemas.microsoft.com/office/drawing/2014/main" id="{8A85D4F0-3FD1-32BE-9725-337C76300404}"/>
              </a:ext>
            </a:extLst>
          </p:cNvPr>
          <p:cNvSpPr txBox="1">
            <a:spLocks/>
          </p:cNvSpPr>
          <p:nvPr/>
        </p:nvSpPr>
        <p:spPr>
          <a:xfrm>
            <a:off x="4146062" y="646129"/>
            <a:ext cx="2524714" cy="336550"/>
          </a:xfrm>
          <a:prstGeom prst="rect">
            <a:avLst/>
          </a:prstGeom>
        </p:spPr>
        <p:txBody>
          <a:bodyPr vert="horz" lIns="91440" tIns="45720" rIns="91440" bIns="45720" rtlCol="0" anchor="t">
            <a:noAutofit/>
          </a:bodyPr>
          <a:lstStyle>
            <a:lvl1pPr marL="0" indent="0" algn="l" defTabSz="914400" rtl="0" eaLnBrk="1" latinLnBrk="0" hangingPunct="1">
              <a:lnSpc>
                <a:spcPct val="100000"/>
              </a:lnSpc>
              <a:spcBef>
                <a:spcPts val="0"/>
              </a:spcBef>
              <a:buFont typeface="Arial" panose="020B0604020202020204" pitchFamily="34" charset="0"/>
              <a:buNone/>
              <a:defRPr sz="2300" b="0" i="0" kern="1200">
                <a:solidFill>
                  <a:schemeClr val="tx1"/>
                </a:solidFill>
                <a:latin typeface="Arial" panose="020B0604020202020204" pitchFamily="34" charset="0"/>
                <a:ea typeface="+mn-ea"/>
                <a:cs typeface="Arial" panose="020B0604020202020204" pitchFamily="34" charset="0"/>
              </a:defRPr>
            </a:lvl1pPr>
            <a:lvl2pPr marL="457200" indent="0" algn="l" defTabSz="914400" rtl="0" eaLnBrk="1" latinLnBrk="0" hangingPunct="1">
              <a:lnSpc>
                <a:spcPct val="100000"/>
              </a:lnSpc>
              <a:spcBef>
                <a:spcPts val="500"/>
              </a:spcBef>
              <a:buFont typeface="Arial" panose="020B0604020202020204" pitchFamily="34" charset="0"/>
              <a:buNone/>
              <a:defRPr sz="2000" b="0" i="0" kern="1200">
                <a:solidFill>
                  <a:schemeClr val="tx1"/>
                </a:solidFill>
                <a:latin typeface="Arial" panose="020B0604020202020204" pitchFamily="34" charset="0"/>
                <a:ea typeface="+mn-ea"/>
                <a:cs typeface="Arial" panose="020B0604020202020204" pitchFamily="34" charset="0"/>
              </a:defRPr>
            </a:lvl2pPr>
            <a:lvl3pPr marL="914400" indent="0" algn="l" defTabSz="914400" rtl="0" eaLnBrk="1" latinLnBrk="0" hangingPunct="1">
              <a:lnSpc>
                <a:spcPct val="100000"/>
              </a:lnSpc>
              <a:spcBef>
                <a:spcPts val="500"/>
              </a:spcBef>
              <a:buFont typeface="Arial" panose="020B0604020202020204" pitchFamily="34" charset="0"/>
              <a:buNone/>
              <a:defRPr sz="1800" b="1" i="0" kern="1200">
                <a:solidFill>
                  <a:schemeClr val="tx1"/>
                </a:solidFill>
                <a:latin typeface="Arial" panose="020B0604020202020204" pitchFamily="34" charset="0"/>
                <a:ea typeface="+mn-ea"/>
                <a:cs typeface="Arial" panose="020B0604020202020204" pitchFamily="34" charset="0"/>
              </a:defRPr>
            </a:lvl3pPr>
            <a:lvl4pPr marL="1371600" indent="0" algn="l" defTabSz="914400" rtl="0" eaLnBrk="1" latinLnBrk="0" hangingPunct="1">
              <a:lnSpc>
                <a:spcPct val="100000"/>
              </a:lnSpc>
              <a:spcBef>
                <a:spcPts val="500"/>
              </a:spcBef>
              <a:buFont typeface="Arial" panose="020B0604020202020204" pitchFamily="34" charset="0"/>
              <a:buNone/>
              <a:defRPr sz="1600" b="1" i="0" kern="1200">
                <a:solidFill>
                  <a:schemeClr val="tx1"/>
                </a:solidFill>
                <a:latin typeface="Arial" panose="020B0604020202020204" pitchFamily="34" charset="0"/>
                <a:ea typeface="+mn-ea"/>
                <a:cs typeface="Arial" panose="020B0604020202020204" pitchFamily="34" charset="0"/>
              </a:defRPr>
            </a:lvl4pPr>
            <a:lvl5pPr marL="1828800" indent="0" algn="l" defTabSz="914400" rtl="0" eaLnBrk="1" latinLnBrk="0" hangingPunct="1">
              <a:lnSpc>
                <a:spcPct val="100000"/>
              </a:lnSpc>
              <a:spcBef>
                <a:spcPts val="500"/>
              </a:spcBef>
              <a:buFont typeface="Arial" panose="020B0604020202020204" pitchFamily="34" charset="0"/>
              <a:buNone/>
              <a:defRPr sz="1600" b="1" i="0" kern="1200">
                <a:solidFill>
                  <a:schemeClr val="tx1"/>
                </a:solidFill>
                <a:latin typeface="Arial" panose="020B0604020202020204" pitchFamily="34" charset="0"/>
                <a:ea typeface="+mn-ea"/>
                <a:cs typeface="Arial" panose="020B0604020202020204" pitchFamily="34" charset="0"/>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r>
              <a:rPr lang="fi-FI" sz="1800" b="1" i="0">
                <a:solidFill>
                  <a:srgbClr val="241F20"/>
                </a:solidFill>
                <a:effectLst/>
                <a:latin typeface="Arial" panose="020B0604020202020204" pitchFamily="34" charset="0"/>
              </a:rPr>
              <a:t>Ole avoin</a:t>
            </a:r>
            <a:endParaRPr lang="fi-FI" sz="1800"/>
          </a:p>
        </p:txBody>
      </p:sp>
      <p:sp>
        <p:nvSpPr>
          <p:cNvPr id="8" name="Text Placeholder 7">
            <a:extLst>
              <a:ext uri="{FF2B5EF4-FFF2-40B4-BE49-F238E27FC236}">
                <a16:creationId xmlns:a16="http://schemas.microsoft.com/office/drawing/2014/main" id="{1C4133CA-055D-2A6E-114C-B4D219ED5FBA}"/>
              </a:ext>
            </a:extLst>
          </p:cNvPr>
          <p:cNvSpPr txBox="1">
            <a:spLocks/>
          </p:cNvSpPr>
          <p:nvPr/>
        </p:nvSpPr>
        <p:spPr>
          <a:xfrm>
            <a:off x="6954959" y="1046268"/>
            <a:ext cx="2101182" cy="1151138"/>
          </a:xfrm>
          <a:prstGeom prst="rect">
            <a:avLst/>
          </a:prstGeom>
        </p:spPr>
        <p:txBody>
          <a:bodyPr vert="horz" lIns="91440" tIns="45720" rIns="91440" bIns="45720" rtlCol="0" anchor="t">
            <a:noAutofit/>
          </a:bodyPr>
          <a:lstStyle>
            <a:lvl1pPr marL="0" indent="0" algn="l" defTabSz="914400" rtl="0" eaLnBrk="1" latinLnBrk="0" hangingPunct="1">
              <a:lnSpc>
                <a:spcPct val="100000"/>
              </a:lnSpc>
              <a:spcBef>
                <a:spcPts val="0"/>
              </a:spcBef>
              <a:buFont typeface="Arial" panose="020B0604020202020204" pitchFamily="34" charset="0"/>
              <a:buNone/>
              <a:defRPr sz="2300" b="0" i="0" kern="1200">
                <a:solidFill>
                  <a:schemeClr val="tx1"/>
                </a:solidFill>
                <a:latin typeface="Arial" panose="020B0604020202020204" pitchFamily="34" charset="0"/>
                <a:ea typeface="+mn-ea"/>
                <a:cs typeface="Arial" panose="020B0604020202020204" pitchFamily="34" charset="0"/>
              </a:defRPr>
            </a:lvl1pPr>
            <a:lvl2pPr marL="457200" indent="0" algn="l" defTabSz="914400" rtl="0" eaLnBrk="1" latinLnBrk="0" hangingPunct="1">
              <a:lnSpc>
                <a:spcPct val="100000"/>
              </a:lnSpc>
              <a:spcBef>
                <a:spcPts val="500"/>
              </a:spcBef>
              <a:buFont typeface="Arial" panose="020B0604020202020204" pitchFamily="34" charset="0"/>
              <a:buNone/>
              <a:defRPr sz="2000" b="0" i="0" kern="1200">
                <a:solidFill>
                  <a:schemeClr val="tx1"/>
                </a:solidFill>
                <a:latin typeface="Arial" panose="020B0604020202020204" pitchFamily="34" charset="0"/>
                <a:ea typeface="+mn-ea"/>
                <a:cs typeface="Arial" panose="020B0604020202020204" pitchFamily="34" charset="0"/>
              </a:defRPr>
            </a:lvl2pPr>
            <a:lvl3pPr marL="914400" indent="0" algn="l" defTabSz="914400" rtl="0" eaLnBrk="1" latinLnBrk="0" hangingPunct="1">
              <a:lnSpc>
                <a:spcPct val="100000"/>
              </a:lnSpc>
              <a:spcBef>
                <a:spcPts val="500"/>
              </a:spcBef>
              <a:buFont typeface="Arial" panose="020B0604020202020204" pitchFamily="34" charset="0"/>
              <a:buNone/>
              <a:defRPr sz="1800" b="1" i="0" kern="1200">
                <a:solidFill>
                  <a:schemeClr val="tx1"/>
                </a:solidFill>
                <a:latin typeface="Arial" panose="020B0604020202020204" pitchFamily="34" charset="0"/>
                <a:ea typeface="+mn-ea"/>
                <a:cs typeface="Arial" panose="020B0604020202020204" pitchFamily="34" charset="0"/>
              </a:defRPr>
            </a:lvl3pPr>
            <a:lvl4pPr marL="1371600" indent="0" algn="l" defTabSz="914400" rtl="0" eaLnBrk="1" latinLnBrk="0" hangingPunct="1">
              <a:lnSpc>
                <a:spcPct val="100000"/>
              </a:lnSpc>
              <a:spcBef>
                <a:spcPts val="500"/>
              </a:spcBef>
              <a:buFont typeface="Arial" panose="020B0604020202020204" pitchFamily="34" charset="0"/>
              <a:buNone/>
              <a:defRPr sz="1600" b="1" i="0" kern="1200">
                <a:solidFill>
                  <a:schemeClr val="tx1"/>
                </a:solidFill>
                <a:latin typeface="Arial" panose="020B0604020202020204" pitchFamily="34" charset="0"/>
                <a:ea typeface="+mn-ea"/>
                <a:cs typeface="Arial" panose="020B0604020202020204" pitchFamily="34" charset="0"/>
              </a:defRPr>
            </a:lvl4pPr>
            <a:lvl5pPr marL="1828800" indent="0" algn="l" defTabSz="914400" rtl="0" eaLnBrk="1" latinLnBrk="0" hangingPunct="1">
              <a:lnSpc>
                <a:spcPct val="100000"/>
              </a:lnSpc>
              <a:spcBef>
                <a:spcPts val="500"/>
              </a:spcBef>
              <a:buFont typeface="Arial" panose="020B0604020202020204" pitchFamily="34" charset="0"/>
              <a:buNone/>
              <a:defRPr sz="1600" b="1" i="0" kern="1200">
                <a:solidFill>
                  <a:schemeClr val="tx1"/>
                </a:solidFill>
                <a:latin typeface="Arial" panose="020B0604020202020204" pitchFamily="34" charset="0"/>
                <a:ea typeface="+mn-ea"/>
                <a:cs typeface="Arial" panose="020B0604020202020204" pitchFamily="34" charset="0"/>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fontAlgn="base"/>
            <a:r>
              <a:rPr lang="fi-FI" sz="1200">
                <a:solidFill>
                  <a:srgbClr val="241F20"/>
                </a:solidFill>
              </a:rPr>
              <a:t>Kiinnitä huomiota sanavalintoihisi ja arvosta toisen mielipidettä. Älä pilkkaa, nolaa tai tuomitse ketään puheillasi tai käytökselläsi.</a:t>
            </a:r>
            <a:endParaRPr lang="fi-FI" sz="1200"/>
          </a:p>
        </p:txBody>
      </p:sp>
      <p:sp>
        <p:nvSpPr>
          <p:cNvPr id="9" name="Text Placeholder 3">
            <a:extLst>
              <a:ext uri="{FF2B5EF4-FFF2-40B4-BE49-F238E27FC236}">
                <a16:creationId xmlns:a16="http://schemas.microsoft.com/office/drawing/2014/main" id="{1E3AB684-1570-E29B-DDA4-9727A73BDE33}"/>
              </a:ext>
            </a:extLst>
          </p:cNvPr>
          <p:cNvSpPr txBox="1">
            <a:spLocks/>
          </p:cNvSpPr>
          <p:nvPr/>
        </p:nvSpPr>
        <p:spPr>
          <a:xfrm>
            <a:off x="6954959" y="646129"/>
            <a:ext cx="2524714" cy="336550"/>
          </a:xfrm>
          <a:prstGeom prst="rect">
            <a:avLst/>
          </a:prstGeom>
        </p:spPr>
        <p:txBody>
          <a:bodyPr vert="horz" lIns="91440" tIns="45720" rIns="91440" bIns="45720" rtlCol="0" anchor="t">
            <a:noAutofit/>
          </a:bodyPr>
          <a:lstStyle>
            <a:lvl1pPr marL="0" indent="0" algn="l" defTabSz="914400" rtl="0" eaLnBrk="1" latinLnBrk="0" hangingPunct="1">
              <a:lnSpc>
                <a:spcPct val="100000"/>
              </a:lnSpc>
              <a:spcBef>
                <a:spcPts val="0"/>
              </a:spcBef>
              <a:buFont typeface="Arial" panose="020B0604020202020204" pitchFamily="34" charset="0"/>
              <a:buNone/>
              <a:defRPr sz="2300" b="0" i="0" kern="1200">
                <a:solidFill>
                  <a:schemeClr val="tx1"/>
                </a:solidFill>
                <a:latin typeface="Arial" panose="020B0604020202020204" pitchFamily="34" charset="0"/>
                <a:ea typeface="+mn-ea"/>
                <a:cs typeface="Arial" panose="020B0604020202020204" pitchFamily="34" charset="0"/>
              </a:defRPr>
            </a:lvl1pPr>
            <a:lvl2pPr marL="457200" indent="0" algn="l" defTabSz="914400" rtl="0" eaLnBrk="1" latinLnBrk="0" hangingPunct="1">
              <a:lnSpc>
                <a:spcPct val="100000"/>
              </a:lnSpc>
              <a:spcBef>
                <a:spcPts val="500"/>
              </a:spcBef>
              <a:buFont typeface="Arial" panose="020B0604020202020204" pitchFamily="34" charset="0"/>
              <a:buNone/>
              <a:defRPr sz="2000" b="0" i="0" kern="1200">
                <a:solidFill>
                  <a:schemeClr val="tx1"/>
                </a:solidFill>
                <a:latin typeface="Arial" panose="020B0604020202020204" pitchFamily="34" charset="0"/>
                <a:ea typeface="+mn-ea"/>
                <a:cs typeface="Arial" panose="020B0604020202020204" pitchFamily="34" charset="0"/>
              </a:defRPr>
            </a:lvl2pPr>
            <a:lvl3pPr marL="914400" indent="0" algn="l" defTabSz="914400" rtl="0" eaLnBrk="1" latinLnBrk="0" hangingPunct="1">
              <a:lnSpc>
                <a:spcPct val="100000"/>
              </a:lnSpc>
              <a:spcBef>
                <a:spcPts val="500"/>
              </a:spcBef>
              <a:buFont typeface="Arial" panose="020B0604020202020204" pitchFamily="34" charset="0"/>
              <a:buNone/>
              <a:defRPr sz="1800" b="1" i="0" kern="1200">
                <a:solidFill>
                  <a:schemeClr val="tx1"/>
                </a:solidFill>
                <a:latin typeface="Arial" panose="020B0604020202020204" pitchFamily="34" charset="0"/>
                <a:ea typeface="+mn-ea"/>
                <a:cs typeface="Arial" panose="020B0604020202020204" pitchFamily="34" charset="0"/>
              </a:defRPr>
            </a:lvl3pPr>
            <a:lvl4pPr marL="1371600" indent="0" algn="l" defTabSz="914400" rtl="0" eaLnBrk="1" latinLnBrk="0" hangingPunct="1">
              <a:lnSpc>
                <a:spcPct val="100000"/>
              </a:lnSpc>
              <a:spcBef>
                <a:spcPts val="500"/>
              </a:spcBef>
              <a:buFont typeface="Arial" panose="020B0604020202020204" pitchFamily="34" charset="0"/>
              <a:buNone/>
              <a:defRPr sz="1600" b="1" i="0" kern="1200">
                <a:solidFill>
                  <a:schemeClr val="tx1"/>
                </a:solidFill>
                <a:latin typeface="Arial" panose="020B0604020202020204" pitchFamily="34" charset="0"/>
                <a:ea typeface="+mn-ea"/>
                <a:cs typeface="Arial" panose="020B0604020202020204" pitchFamily="34" charset="0"/>
              </a:defRPr>
            </a:lvl4pPr>
            <a:lvl5pPr marL="1828800" indent="0" algn="l" defTabSz="914400" rtl="0" eaLnBrk="1" latinLnBrk="0" hangingPunct="1">
              <a:lnSpc>
                <a:spcPct val="100000"/>
              </a:lnSpc>
              <a:spcBef>
                <a:spcPts val="500"/>
              </a:spcBef>
              <a:buFont typeface="Arial" panose="020B0604020202020204" pitchFamily="34" charset="0"/>
              <a:buNone/>
              <a:defRPr sz="1600" b="1" i="0" kern="1200">
                <a:solidFill>
                  <a:schemeClr val="tx1"/>
                </a:solidFill>
                <a:latin typeface="Arial" panose="020B0604020202020204" pitchFamily="34" charset="0"/>
                <a:ea typeface="+mn-ea"/>
                <a:cs typeface="Arial" panose="020B0604020202020204" pitchFamily="34" charset="0"/>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r>
              <a:rPr lang="fi-FI" sz="1800" b="1" i="0">
                <a:solidFill>
                  <a:srgbClr val="241F20"/>
                </a:solidFill>
                <a:effectLst/>
                <a:latin typeface="Arial" panose="020B0604020202020204" pitchFamily="34" charset="0"/>
              </a:rPr>
              <a:t>Kunnioita</a:t>
            </a:r>
            <a:endParaRPr lang="fi-FI" sz="1800"/>
          </a:p>
        </p:txBody>
      </p:sp>
      <p:sp>
        <p:nvSpPr>
          <p:cNvPr id="10" name="Text Placeholder 7">
            <a:extLst>
              <a:ext uri="{FF2B5EF4-FFF2-40B4-BE49-F238E27FC236}">
                <a16:creationId xmlns:a16="http://schemas.microsoft.com/office/drawing/2014/main" id="{942F3024-3DB2-5174-64A8-B7C220E5DC30}"/>
              </a:ext>
            </a:extLst>
          </p:cNvPr>
          <p:cNvSpPr txBox="1">
            <a:spLocks/>
          </p:cNvSpPr>
          <p:nvPr/>
        </p:nvSpPr>
        <p:spPr>
          <a:xfrm>
            <a:off x="9734058" y="1334881"/>
            <a:ext cx="2132416" cy="719974"/>
          </a:xfrm>
          <a:prstGeom prst="rect">
            <a:avLst/>
          </a:prstGeom>
        </p:spPr>
        <p:txBody>
          <a:bodyPr vert="horz" lIns="91440" tIns="45720" rIns="91440" bIns="45720" rtlCol="0" anchor="t">
            <a:noAutofit/>
          </a:bodyPr>
          <a:lstStyle>
            <a:lvl1pPr marL="0" indent="0" algn="l" defTabSz="914400" rtl="0" eaLnBrk="1" latinLnBrk="0" hangingPunct="1">
              <a:lnSpc>
                <a:spcPct val="100000"/>
              </a:lnSpc>
              <a:spcBef>
                <a:spcPts val="0"/>
              </a:spcBef>
              <a:buFont typeface="Arial" panose="020B0604020202020204" pitchFamily="34" charset="0"/>
              <a:buNone/>
              <a:defRPr sz="2300" b="0" i="0" kern="1200">
                <a:solidFill>
                  <a:schemeClr val="tx1"/>
                </a:solidFill>
                <a:latin typeface="Arial" panose="020B0604020202020204" pitchFamily="34" charset="0"/>
                <a:ea typeface="+mn-ea"/>
                <a:cs typeface="Arial" panose="020B0604020202020204" pitchFamily="34" charset="0"/>
              </a:defRPr>
            </a:lvl1pPr>
            <a:lvl2pPr marL="457200" indent="0" algn="l" defTabSz="914400" rtl="0" eaLnBrk="1" latinLnBrk="0" hangingPunct="1">
              <a:lnSpc>
                <a:spcPct val="100000"/>
              </a:lnSpc>
              <a:spcBef>
                <a:spcPts val="500"/>
              </a:spcBef>
              <a:buFont typeface="Arial" panose="020B0604020202020204" pitchFamily="34" charset="0"/>
              <a:buNone/>
              <a:defRPr sz="2000" b="0" i="0" kern="1200">
                <a:solidFill>
                  <a:schemeClr val="tx1"/>
                </a:solidFill>
                <a:latin typeface="Arial" panose="020B0604020202020204" pitchFamily="34" charset="0"/>
                <a:ea typeface="+mn-ea"/>
                <a:cs typeface="Arial" panose="020B0604020202020204" pitchFamily="34" charset="0"/>
              </a:defRPr>
            </a:lvl2pPr>
            <a:lvl3pPr marL="914400" indent="0" algn="l" defTabSz="914400" rtl="0" eaLnBrk="1" latinLnBrk="0" hangingPunct="1">
              <a:lnSpc>
                <a:spcPct val="100000"/>
              </a:lnSpc>
              <a:spcBef>
                <a:spcPts val="500"/>
              </a:spcBef>
              <a:buFont typeface="Arial" panose="020B0604020202020204" pitchFamily="34" charset="0"/>
              <a:buNone/>
              <a:defRPr sz="1800" b="1" i="0" kern="1200">
                <a:solidFill>
                  <a:schemeClr val="tx1"/>
                </a:solidFill>
                <a:latin typeface="Arial" panose="020B0604020202020204" pitchFamily="34" charset="0"/>
                <a:ea typeface="+mn-ea"/>
                <a:cs typeface="Arial" panose="020B0604020202020204" pitchFamily="34" charset="0"/>
              </a:defRPr>
            </a:lvl3pPr>
            <a:lvl4pPr marL="1371600" indent="0" algn="l" defTabSz="914400" rtl="0" eaLnBrk="1" latinLnBrk="0" hangingPunct="1">
              <a:lnSpc>
                <a:spcPct val="100000"/>
              </a:lnSpc>
              <a:spcBef>
                <a:spcPts val="500"/>
              </a:spcBef>
              <a:buFont typeface="Arial" panose="020B0604020202020204" pitchFamily="34" charset="0"/>
              <a:buNone/>
              <a:defRPr sz="1600" b="1" i="0" kern="1200">
                <a:solidFill>
                  <a:schemeClr val="tx1"/>
                </a:solidFill>
                <a:latin typeface="Arial" panose="020B0604020202020204" pitchFamily="34" charset="0"/>
                <a:ea typeface="+mn-ea"/>
                <a:cs typeface="Arial" panose="020B0604020202020204" pitchFamily="34" charset="0"/>
              </a:defRPr>
            </a:lvl4pPr>
            <a:lvl5pPr marL="1828800" indent="0" algn="l" defTabSz="914400" rtl="0" eaLnBrk="1" latinLnBrk="0" hangingPunct="1">
              <a:lnSpc>
                <a:spcPct val="100000"/>
              </a:lnSpc>
              <a:spcBef>
                <a:spcPts val="500"/>
              </a:spcBef>
              <a:buFont typeface="Arial" panose="020B0604020202020204" pitchFamily="34" charset="0"/>
              <a:buNone/>
              <a:defRPr sz="1600" b="1" i="0" kern="1200">
                <a:solidFill>
                  <a:schemeClr val="tx1"/>
                </a:solidFill>
                <a:latin typeface="Arial" panose="020B0604020202020204" pitchFamily="34" charset="0"/>
                <a:ea typeface="+mn-ea"/>
                <a:cs typeface="Arial" panose="020B0604020202020204" pitchFamily="34" charset="0"/>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fontAlgn="base"/>
            <a:r>
              <a:rPr lang="fi-FI" sz="1200" b="0" i="0">
                <a:solidFill>
                  <a:srgbClr val="241F20"/>
                </a:solidFill>
                <a:effectLst/>
                <a:latin typeface="Arial" panose="020B0604020202020204" pitchFamily="34" charset="0"/>
              </a:rPr>
              <a:t>Ota vastuuta myös toisen kokemuksesta. Kuuntele, kehu ja kannusta.</a:t>
            </a:r>
            <a:endParaRPr lang="fi-FI" sz="1200"/>
          </a:p>
        </p:txBody>
      </p:sp>
      <p:sp>
        <p:nvSpPr>
          <p:cNvPr id="12" name="Text Placeholder 3">
            <a:extLst>
              <a:ext uri="{FF2B5EF4-FFF2-40B4-BE49-F238E27FC236}">
                <a16:creationId xmlns:a16="http://schemas.microsoft.com/office/drawing/2014/main" id="{3FD9114D-D406-32F7-E458-AB2E0E80888C}"/>
              </a:ext>
            </a:extLst>
          </p:cNvPr>
          <p:cNvSpPr txBox="1">
            <a:spLocks/>
          </p:cNvSpPr>
          <p:nvPr/>
        </p:nvSpPr>
        <p:spPr>
          <a:xfrm>
            <a:off x="9734058" y="646129"/>
            <a:ext cx="2524714" cy="336550"/>
          </a:xfrm>
          <a:prstGeom prst="rect">
            <a:avLst/>
          </a:prstGeom>
        </p:spPr>
        <p:txBody>
          <a:bodyPr vert="horz" lIns="91440" tIns="45720" rIns="91440" bIns="45720" rtlCol="0" anchor="t">
            <a:noAutofit/>
          </a:bodyPr>
          <a:lstStyle>
            <a:lvl1pPr marL="0" indent="0" algn="l" defTabSz="914400" rtl="0" eaLnBrk="1" latinLnBrk="0" hangingPunct="1">
              <a:lnSpc>
                <a:spcPct val="100000"/>
              </a:lnSpc>
              <a:spcBef>
                <a:spcPts val="0"/>
              </a:spcBef>
              <a:buFont typeface="Arial" panose="020B0604020202020204" pitchFamily="34" charset="0"/>
              <a:buNone/>
              <a:defRPr sz="2300" b="0" i="0" kern="1200">
                <a:solidFill>
                  <a:schemeClr val="tx1"/>
                </a:solidFill>
                <a:latin typeface="Arial" panose="020B0604020202020204" pitchFamily="34" charset="0"/>
                <a:ea typeface="+mn-ea"/>
                <a:cs typeface="Arial" panose="020B0604020202020204" pitchFamily="34" charset="0"/>
              </a:defRPr>
            </a:lvl1pPr>
            <a:lvl2pPr marL="457200" indent="0" algn="l" defTabSz="914400" rtl="0" eaLnBrk="1" latinLnBrk="0" hangingPunct="1">
              <a:lnSpc>
                <a:spcPct val="100000"/>
              </a:lnSpc>
              <a:spcBef>
                <a:spcPts val="500"/>
              </a:spcBef>
              <a:buFont typeface="Arial" panose="020B0604020202020204" pitchFamily="34" charset="0"/>
              <a:buNone/>
              <a:defRPr sz="2000" b="0" i="0" kern="1200">
                <a:solidFill>
                  <a:schemeClr val="tx1"/>
                </a:solidFill>
                <a:latin typeface="Arial" panose="020B0604020202020204" pitchFamily="34" charset="0"/>
                <a:ea typeface="+mn-ea"/>
                <a:cs typeface="Arial" panose="020B0604020202020204" pitchFamily="34" charset="0"/>
              </a:defRPr>
            </a:lvl2pPr>
            <a:lvl3pPr marL="914400" indent="0" algn="l" defTabSz="914400" rtl="0" eaLnBrk="1" latinLnBrk="0" hangingPunct="1">
              <a:lnSpc>
                <a:spcPct val="100000"/>
              </a:lnSpc>
              <a:spcBef>
                <a:spcPts val="500"/>
              </a:spcBef>
              <a:buFont typeface="Arial" panose="020B0604020202020204" pitchFamily="34" charset="0"/>
              <a:buNone/>
              <a:defRPr sz="1800" b="1" i="0" kern="1200">
                <a:solidFill>
                  <a:schemeClr val="tx1"/>
                </a:solidFill>
                <a:latin typeface="Arial" panose="020B0604020202020204" pitchFamily="34" charset="0"/>
                <a:ea typeface="+mn-ea"/>
                <a:cs typeface="Arial" panose="020B0604020202020204" pitchFamily="34" charset="0"/>
              </a:defRPr>
            </a:lvl3pPr>
            <a:lvl4pPr marL="1371600" indent="0" algn="l" defTabSz="914400" rtl="0" eaLnBrk="1" latinLnBrk="0" hangingPunct="1">
              <a:lnSpc>
                <a:spcPct val="100000"/>
              </a:lnSpc>
              <a:spcBef>
                <a:spcPts val="500"/>
              </a:spcBef>
              <a:buFont typeface="Arial" panose="020B0604020202020204" pitchFamily="34" charset="0"/>
              <a:buNone/>
              <a:defRPr sz="1600" b="1" i="0" kern="1200">
                <a:solidFill>
                  <a:schemeClr val="tx1"/>
                </a:solidFill>
                <a:latin typeface="Arial" panose="020B0604020202020204" pitchFamily="34" charset="0"/>
                <a:ea typeface="+mn-ea"/>
                <a:cs typeface="Arial" panose="020B0604020202020204" pitchFamily="34" charset="0"/>
              </a:defRPr>
            </a:lvl4pPr>
            <a:lvl5pPr marL="1828800" indent="0" algn="l" defTabSz="914400" rtl="0" eaLnBrk="1" latinLnBrk="0" hangingPunct="1">
              <a:lnSpc>
                <a:spcPct val="100000"/>
              </a:lnSpc>
              <a:spcBef>
                <a:spcPts val="500"/>
              </a:spcBef>
              <a:buFont typeface="Arial" panose="020B0604020202020204" pitchFamily="34" charset="0"/>
              <a:buNone/>
              <a:defRPr sz="1600" b="1" i="0" kern="1200">
                <a:solidFill>
                  <a:schemeClr val="tx1"/>
                </a:solidFill>
                <a:latin typeface="Arial" panose="020B0604020202020204" pitchFamily="34" charset="0"/>
                <a:ea typeface="+mn-ea"/>
                <a:cs typeface="Arial" panose="020B0604020202020204" pitchFamily="34" charset="0"/>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r>
              <a:rPr lang="fi-FI" sz="1800" b="1" i="0">
                <a:solidFill>
                  <a:srgbClr val="241F20"/>
                </a:solidFill>
                <a:effectLst/>
                <a:latin typeface="Arial" panose="020B0604020202020204" pitchFamily="34" charset="0"/>
              </a:rPr>
              <a:t>Luo myönteistä ilmapiiriä</a:t>
            </a:r>
            <a:br>
              <a:rPr lang="fi-FI" sz="1400"/>
            </a:br>
            <a:endParaRPr lang="fi-FI" sz="1800"/>
          </a:p>
        </p:txBody>
      </p:sp>
      <p:sp>
        <p:nvSpPr>
          <p:cNvPr id="13" name="Text Placeholder 7">
            <a:extLst>
              <a:ext uri="{FF2B5EF4-FFF2-40B4-BE49-F238E27FC236}">
                <a16:creationId xmlns:a16="http://schemas.microsoft.com/office/drawing/2014/main" id="{D08E80E6-BDA7-5DC6-00F9-28D352FEA05A}"/>
              </a:ext>
            </a:extLst>
          </p:cNvPr>
          <p:cNvSpPr txBox="1">
            <a:spLocks/>
          </p:cNvSpPr>
          <p:nvPr/>
        </p:nvSpPr>
        <p:spPr>
          <a:xfrm>
            <a:off x="4158891" y="3061937"/>
            <a:ext cx="2481927" cy="1228301"/>
          </a:xfrm>
          <a:prstGeom prst="rect">
            <a:avLst/>
          </a:prstGeom>
        </p:spPr>
        <p:txBody>
          <a:bodyPr vert="horz" lIns="91440" tIns="45720" rIns="91440" bIns="45720" rtlCol="0" anchor="t">
            <a:noAutofit/>
          </a:bodyPr>
          <a:lstStyle>
            <a:lvl1pPr marL="0" indent="0" algn="l" defTabSz="914400" rtl="0" eaLnBrk="1" latinLnBrk="0" hangingPunct="1">
              <a:lnSpc>
                <a:spcPct val="100000"/>
              </a:lnSpc>
              <a:spcBef>
                <a:spcPts val="0"/>
              </a:spcBef>
              <a:buFont typeface="Arial" panose="020B0604020202020204" pitchFamily="34" charset="0"/>
              <a:buNone/>
              <a:defRPr sz="2300" b="0" i="0" kern="1200">
                <a:solidFill>
                  <a:schemeClr val="tx1"/>
                </a:solidFill>
                <a:latin typeface="Arial" panose="020B0604020202020204" pitchFamily="34" charset="0"/>
                <a:ea typeface="+mn-ea"/>
                <a:cs typeface="Arial" panose="020B0604020202020204" pitchFamily="34" charset="0"/>
              </a:defRPr>
            </a:lvl1pPr>
            <a:lvl2pPr marL="457200" indent="0" algn="l" defTabSz="914400" rtl="0" eaLnBrk="1" latinLnBrk="0" hangingPunct="1">
              <a:lnSpc>
                <a:spcPct val="100000"/>
              </a:lnSpc>
              <a:spcBef>
                <a:spcPts val="500"/>
              </a:spcBef>
              <a:buFont typeface="Arial" panose="020B0604020202020204" pitchFamily="34" charset="0"/>
              <a:buNone/>
              <a:defRPr sz="2000" b="0" i="0" kern="1200">
                <a:solidFill>
                  <a:schemeClr val="tx1"/>
                </a:solidFill>
                <a:latin typeface="Arial" panose="020B0604020202020204" pitchFamily="34" charset="0"/>
                <a:ea typeface="+mn-ea"/>
                <a:cs typeface="Arial" panose="020B0604020202020204" pitchFamily="34" charset="0"/>
              </a:defRPr>
            </a:lvl2pPr>
            <a:lvl3pPr marL="914400" indent="0" algn="l" defTabSz="914400" rtl="0" eaLnBrk="1" latinLnBrk="0" hangingPunct="1">
              <a:lnSpc>
                <a:spcPct val="100000"/>
              </a:lnSpc>
              <a:spcBef>
                <a:spcPts val="500"/>
              </a:spcBef>
              <a:buFont typeface="Arial" panose="020B0604020202020204" pitchFamily="34" charset="0"/>
              <a:buNone/>
              <a:defRPr sz="1800" b="1" i="0" kern="1200">
                <a:solidFill>
                  <a:schemeClr val="tx1"/>
                </a:solidFill>
                <a:latin typeface="Arial" panose="020B0604020202020204" pitchFamily="34" charset="0"/>
                <a:ea typeface="+mn-ea"/>
                <a:cs typeface="Arial" panose="020B0604020202020204" pitchFamily="34" charset="0"/>
              </a:defRPr>
            </a:lvl3pPr>
            <a:lvl4pPr marL="1371600" indent="0" algn="l" defTabSz="914400" rtl="0" eaLnBrk="1" latinLnBrk="0" hangingPunct="1">
              <a:lnSpc>
                <a:spcPct val="100000"/>
              </a:lnSpc>
              <a:spcBef>
                <a:spcPts val="500"/>
              </a:spcBef>
              <a:buFont typeface="Arial" panose="020B0604020202020204" pitchFamily="34" charset="0"/>
              <a:buNone/>
              <a:defRPr sz="1600" b="1" i="0" kern="1200">
                <a:solidFill>
                  <a:schemeClr val="tx1"/>
                </a:solidFill>
                <a:latin typeface="Arial" panose="020B0604020202020204" pitchFamily="34" charset="0"/>
                <a:ea typeface="+mn-ea"/>
                <a:cs typeface="Arial" panose="020B0604020202020204" pitchFamily="34" charset="0"/>
              </a:defRPr>
            </a:lvl4pPr>
            <a:lvl5pPr marL="1828800" indent="0" algn="l" defTabSz="914400" rtl="0" eaLnBrk="1" latinLnBrk="0" hangingPunct="1">
              <a:lnSpc>
                <a:spcPct val="100000"/>
              </a:lnSpc>
              <a:spcBef>
                <a:spcPts val="500"/>
              </a:spcBef>
              <a:buFont typeface="Arial" panose="020B0604020202020204" pitchFamily="34" charset="0"/>
              <a:buNone/>
              <a:defRPr sz="1600" b="1" i="0" kern="1200">
                <a:solidFill>
                  <a:schemeClr val="tx1"/>
                </a:solidFill>
                <a:latin typeface="Arial" panose="020B0604020202020204" pitchFamily="34" charset="0"/>
                <a:ea typeface="+mn-ea"/>
                <a:cs typeface="Arial" panose="020B0604020202020204" pitchFamily="34" charset="0"/>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fontAlgn="base"/>
            <a:r>
              <a:rPr lang="fi-FI" sz="1200">
                <a:solidFill>
                  <a:srgbClr val="241F20"/>
                </a:solidFill>
              </a:rPr>
              <a:t>Älä tee oletuksia ulkoisten ominaisuuksien, ihonvärin, etnisyyden, uskonnon, sukupuolen, iän tai puheen perusteella. Älä tee oletuksia sukupuolesta, taustasta tai toimintakyvystä.</a:t>
            </a:r>
            <a:endParaRPr lang="fi-FI" sz="1200"/>
          </a:p>
        </p:txBody>
      </p:sp>
      <p:sp>
        <p:nvSpPr>
          <p:cNvPr id="14" name="Text Placeholder 3">
            <a:extLst>
              <a:ext uri="{FF2B5EF4-FFF2-40B4-BE49-F238E27FC236}">
                <a16:creationId xmlns:a16="http://schemas.microsoft.com/office/drawing/2014/main" id="{8B40E8B4-77D2-0F12-7574-B81A6DA724B6}"/>
              </a:ext>
            </a:extLst>
          </p:cNvPr>
          <p:cNvSpPr txBox="1">
            <a:spLocks/>
          </p:cNvSpPr>
          <p:nvPr/>
        </p:nvSpPr>
        <p:spPr>
          <a:xfrm>
            <a:off x="4158889" y="2661798"/>
            <a:ext cx="2524714" cy="336550"/>
          </a:xfrm>
          <a:prstGeom prst="rect">
            <a:avLst/>
          </a:prstGeom>
        </p:spPr>
        <p:txBody>
          <a:bodyPr vert="horz" lIns="91440" tIns="45720" rIns="91440" bIns="45720" rtlCol="0" anchor="t">
            <a:noAutofit/>
          </a:bodyPr>
          <a:lstStyle>
            <a:lvl1pPr marL="0" indent="0" algn="l" defTabSz="914400" rtl="0" eaLnBrk="1" latinLnBrk="0" hangingPunct="1">
              <a:lnSpc>
                <a:spcPct val="100000"/>
              </a:lnSpc>
              <a:spcBef>
                <a:spcPts val="0"/>
              </a:spcBef>
              <a:buFont typeface="Arial" panose="020B0604020202020204" pitchFamily="34" charset="0"/>
              <a:buNone/>
              <a:defRPr sz="2300" b="0" i="0" kern="1200">
                <a:solidFill>
                  <a:schemeClr val="tx1"/>
                </a:solidFill>
                <a:latin typeface="Arial" panose="020B0604020202020204" pitchFamily="34" charset="0"/>
                <a:ea typeface="+mn-ea"/>
                <a:cs typeface="Arial" panose="020B0604020202020204" pitchFamily="34" charset="0"/>
              </a:defRPr>
            </a:lvl1pPr>
            <a:lvl2pPr marL="457200" indent="0" algn="l" defTabSz="914400" rtl="0" eaLnBrk="1" latinLnBrk="0" hangingPunct="1">
              <a:lnSpc>
                <a:spcPct val="100000"/>
              </a:lnSpc>
              <a:spcBef>
                <a:spcPts val="500"/>
              </a:spcBef>
              <a:buFont typeface="Arial" panose="020B0604020202020204" pitchFamily="34" charset="0"/>
              <a:buNone/>
              <a:defRPr sz="2000" b="0" i="0" kern="1200">
                <a:solidFill>
                  <a:schemeClr val="tx1"/>
                </a:solidFill>
                <a:latin typeface="Arial" panose="020B0604020202020204" pitchFamily="34" charset="0"/>
                <a:ea typeface="+mn-ea"/>
                <a:cs typeface="Arial" panose="020B0604020202020204" pitchFamily="34" charset="0"/>
              </a:defRPr>
            </a:lvl2pPr>
            <a:lvl3pPr marL="914400" indent="0" algn="l" defTabSz="914400" rtl="0" eaLnBrk="1" latinLnBrk="0" hangingPunct="1">
              <a:lnSpc>
                <a:spcPct val="100000"/>
              </a:lnSpc>
              <a:spcBef>
                <a:spcPts val="500"/>
              </a:spcBef>
              <a:buFont typeface="Arial" panose="020B0604020202020204" pitchFamily="34" charset="0"/>
              <a:buNone/>
              <a:defRPr sz="1800" b="1" i="0" kern="1200">
                <a:solidFill>
                  <a:schemeClr val="tx1"/>
                </a:solidFill>
                <a:latin typeface="Arial" panose="020B0604020202020204" pitchFamily="34" charset="0"/>
                <a:ea typeface="+mn-ea"/>
                <a:cs typeface="Arial" panose="020B0604020202020204" pitchFamily="34" charset="0"/>
              </a:defRPr>
            </a:lvl3pPr>
            <a:lvl4pPr marL="1371600" indent="0" algn="l" defTabSz="914400" rtl="0" eaLnBrk="1" latinLnBrk="0" hangingPunct="1">
              <a:lnSpc>
                <a:spcPct val="100000"/>
              </a:lnSpc>
              <a:spcBef>
                <a:spcPts val="500"/>
              </a:spcBef>
              <a:buFont typeface="Arial" panose="020B0604020202020204" pitchFamily="34" charset="0"/>
              <a:buNone/>
              <a:defRPr sz="1600" b="1" i="0" kern="1200">
                <a:solidFill>
                  <a:schemeClr val="tx1"/>
                </a:solidFill>
                <a:latin typeface="Arial" panose="020B0604020202020204" pitchFamily="34" charset="0"/>
                <a:ea typeface="+mn-ea"/>
                <a:cs typeface="Arial" panose="020B0604020202020204" pitchFamily="34" charset="0"/>
              </a:defRPr>
            </a:lvl4pPr>
            <a:lvl5pPr marL="1828800" indent="0" algn="l" defTabSz="914400" rtl="0" eaLnBrk="1" latinLnBrk="0" hangingPunct="1">
              <a:lnSpc>
                <a:spcPct val="100000"/>
              </a:lnSpc>
              <a:spcBef>
                <a:spcPts val="500"/>
              </a:spcBef>
              <a:buFont typeface="Arial" panose="020B0604020202020204" pitchFamily="34" charset="0"/>
              <a:buNone/>
              <a:defRPr sz="1600" b="1" i="0" kern="1200">
                <a:solidFill>
                  <a:schemeClr val="tx1"/>
                </a:solidFill>
                <a:latin typeface="Arial" panose="020B0604020202020204" pitchFamily="34" charset="0"/>
                <a:ea typeface="+mn-ea"/>
                <a:cs typeface="Arial" panose="020B0604020202020204" pitchFamily="34" charset="0"/>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r>
              <a:rPr lang="fi-FI" sz="1800" b="1" i="0">
                <a:solidFill>
                  <a:srgbClr val="241F20"/>
                </a:solidFill>
                <a:effectLst/>
                <a:latin typeface="Arial" panose="020B0604020202020204" pitchFamily="34" charset="0"/>
              </a:rPr>
              <a:t>Vältä oletuksia</a:t>
            </a:r>
            <a:br>
              <a:rPr lang="fi-FI" sz="1800" b="1" i="0">
                <a:solidFill>
                  <a:srgbClr val="241F20"/>
                </a:solidFill>
                <a:effectLst/>
                <a:latin typeface="Arial" panose="020B0604020202020204" pitchFamily="34" charset="0"/>
              </a:rPr>
            </a:br>
            <a:endParaRPr lang="fi-FI" sz="1800"/>
          </a:p>
        </p:txBody>
      </p:sp>
      <p:sp>
        <p:nvSpPr>
          <p:cNvPr id="15" name="Text Placeholder 7">
            <a:extLst>
              <a:ext uri="{FF2B5EF4-FFF2-40B4-BE49-F238E27FC236}">
                <a16:creationId xmlns:a16="http://schemas.microsoft.com/office/drawing/2014/main" id="{7CDDBBBC-0C54-7C1B-2A31-2D1B5AEDC9FA}"/>
              </a:ext>
            </a:extLst>
          </p:cNvPr>
          <p:cNvSpPr txBox="1">
            <a:spLocks/>
          </p:cNvSpPr>
          <p:nvPr/>
        </p:nvSpPr>
        <p:spPr>
          <a:xfrm>
            <a:off x="6954959" y="3065281"/>
            <a:ext cx="2356896" cy="1542721"/>
          </a:xfrm>
          <a:prstGeom prst="rect">
            <a:avLst/>
          </a:prstGeom>
        </p:spPr>
        <p:txBody>
          <a:bodyPr vert="horz" lIns="91440" tIns="45720" rIns="91440" bIns="45720" rtlCol="0" anchor="t">
            <a:noAutofit/>
          </a:bodyPr>
          <a:lstStyle>
            <a:lvl1pPr marL="0" indent="0" algn="l" defTabSz="914400" rtl="0" eaLnBrk="1" latinLnBrk="0" hangingPunct="1">
              <a:lnSpc>
                <a:spcPct val="100000"/>
              </a:lnSpc>
              <a:spcBef>
                <a:spcPts val="0"/>
              </a:spcBef>
              <a:buFont typeface="Arial" panose="020B0604020202020204" pitchFamily="34" charset="0"/>
              <a:buNone/>
              <a:defRPr sz="2300" b="0" i="0" kern="1200">
                <a:solidFill>
                  <a:schemeClr val="tx1"/>
                </a:solidFill>
                <a:latin typeface="Arial" panose="020B0604020202020204" pitchFamily="34" charset="0"/>
                <a:ea typeface="+mn-ea"/>
                <a:cs typeface="Arial" panose="020B0604020202020204" pitchFamily="34" charset="0"/>
              </a:defRPr>
            </a:lvl1pPr>
            <a:lvl2pPr marL="457200" indent="0" algn="l" defTabSz="914400" rtl="0" eaLnBrk="1" latinLnBrk="0" hangingPunct="1">
              <a:lnSpc>
                <a:spcPct val="100000"/>
              </a:lnSpc>
              <a:spcBef>
                <a:spcPts val="500"/>
              </a:spcBef>
              <a:buFont typeface="Arial" panose="020B0604020202020204" pitchFamily="34" charset="0"/>
              <a:buNone/>
              <a:defRPr sz="2000" b="0" i="0" kern="1200">
                <a:solidFill>
                  <a:schemeClr val="tx1"/>
                </a:solidFill>
                <a:latin typeface="Arial" panose="020B0604020202020204" pitchFamily="34" charset="0"/>
                <a:ea typeface="+mn-ea"/>
                <a:cs typeface="Arial" panose="020B0604020202020204" pitchFamily="34" charset="0"/>
              </a:defRPr>
            </a:lvl2pPr>
            <a:lvl3pPr marL="914400" indent="0" algn="l" defTabSz="914400" rtl="0" eaLnBrk="1" latinLnBrk="0" hangingPunct="1">
              <a:lnSpc>
                <a:spcPct val="100000"/>
              </a:lnSpc>
              <a:spcBef>
                <a:spcPts val="500"/>
              </a:spcBef>
              <a:buFont typeface="Arial" panose="020B0604020202020204" pitchFamily="34" charset="0"/>
              <a:buNone/>
              <a:defRPr sz="1800" b="1" i="0" kern="1200">
                <a:solidFill>
                  <a:schemeClr val="tx1"/>
                </a:solidFill>
                <a:latin typeface="Arial" panose="020B0604020202020204" pitchFamily="34" charset="0"/>
                <a:ea typeface="+mn-ea"/>
                <a:cs typeface="Arial" panose="020B0604020202020204" pitchFamily="34" charset="0"/>
              </a:defRPr>
            </a:lvl3pPr>
            <a:lvl4pPr marL="1371600" indent="0" algn="l" defTabSz="914400" rtl="0" eaLnBrk="1" latinLnBrk="0" hangingPunct="1">
              <a:lnSpc>
                <a:spcPct val="100000"/>
              </a:lnSpc>
              <a:spcBef>
                <a:spcPts val="500"/>
              </a:spcBef>
              <a:buFont typeface="Arial" panose="020B0604020202020204" pitchFamily="34" charset="0"/>
              <a:buNone/>
              <a:defRPr sz="1600" b="1" i="0" kern="1200">
                <a:solidFill>
                  <a:schemeClr val="tx1"/>
                </a:solidFill>
                <a:latin typeface="Arial" panose="020B0604020202020204" pitchFamily="34" charset="0"/>
                <a:ea typeface="+mn-ea"/>
                <a:cs typeface="Arial" panose="020B0604020202020204" pitchFamily="34" charset="0"/>
              </a:defRPr>
            </a:lvl4pPr>
            <a:lvl5pPr marL="1828800" indent="0" algn="l" defTabSz="914400" rtl="0" eaLnBrk="1" latinLnBrk="0" hangingPunct="1">
              <a:lnSpc>
                <a:spcPct val="100000"/>
              </a:lnSpc>
              <a:spcBef>
                <a:spcPts val="500"/>
              </a:spcBef>
              <a:buFont typeface="Arial" panose="020B0604020202020204" pitchFamily="34" charset="0"/>
              <a:buNone/>
              <a:defRPr sz="1600" b="1" i="0" kern="1200">
                <a:solidFill>
                  <a:schemeClr val="tx1"/>
                </a:solidFill>
                <a:latin typeface="Arial" panose="020B0604020202020204" pitchFamily="34" charset="0"/>
                <a:ea typeface="+mn-ea"/>
                <a:cs typeface="Arial" panose="020B0604020202020204" pitchFamily="34" charset="0"/>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fontAlgn="base"/>
            <a:r>
              <a:rPr lang="fi-FI" sz="1200">
                <a:solidFill>
                  <a:srgbClr val="241F20"/>
                </a:solidFill>
              </a:rPr>
              <a:t>Kunnioita toisen henkilökohtaista tilaa, yksityisyyttä ja itsemääräämisoikeutta. Huolehdi, että kaikki tulevat kuulluksi ja anna kaikille mahdollisuus osallistua.</a:t>
            </a:r>
            <a:endParaRPr lang="fi-FI" sz="1200"/>
          </a:p>
        </p:txBody>
      </p:sp>
      <p:sp>
        <p:nvSpPr>
          <p:cNvPr id="16" name="Text Placeholder 3">
            <a:extLst>
              <a:ext uri="{FF2B5EF4-FFF2-40B4-BE49-F238E27FC236}">
                <a16:creationId xmlns:a16="http://schemas.microsoft.com/office/drawing/2014/main" id="{0D530244-5FA6-0094-3EBA-E0269DA37B62}"/>
              </a:ext>
            </a:extLst>
          </p:cNvPr>
          <p:cNvSpPr txBox="1">
            <a:spLocks/>
          </p:cNvSpPr>
          <p:nvPr/>
        </p:nvSpPr>
        <p:spPr>
          <a:xfrm>
            <a:off x="6954959" y="2654559"/>
            <a:ext cx="2524714" cy="336550"/>
          </a:xfrm>
          <a:prstGeom prst="rect">
            <a:avLst/>
          </a:prstGeom>
        </p:spPr>
        <p:txBody>
          <a:bodyPr vert="horz" lIns="91440" tIns="45720" rIns="91440" bIns="45720" rtlCol="0" anchor="t">
            <a:noAutofit/>
          </a:bodyPr>
          <a:lstStyle>
            <a:lvl1pPr marL="0" indent="0" algn="l" defTabSz="914400" rtl="0" eaLnBrk="1" latinLnBrk="0" hangingPunct="1">
              <a:lnSpc>
                <a:spcPct val="100000"/>
              </a:lnSpc>
              <a:spcBef>
                <a:spcPts val="0"/>
              </a:spcBef>
              <a:buFont typeface="Arial" panose="020B0604020202020204" pitchFamily="34" charset="0"/>
              <a:buNone/>
              <a:defRPr sz="2300" b="0" i="0" kern="1200">
                <a:solidFill>
                  <a:schemeClr val="tx1"/>
                </a:solidFill>
                <a:latin typeface="Arial" panose="020B0604020202020204" pitchFamily="34" charset="0"/>
                <a:ea typeface="+mn-ea"/>
                <a:cs typeface="Arial" panose="020B0604020202020204" pitchFamily="34" charset="0"/>
              </a:defRPr>
            </a:lvl1pPr>
            <a:lvl2pPr marL="457200" indent="0" algn="l" defTabSz="914400" rtl="0" eaLnBrk="1" latinLnBrk="0" hangingPunct="1">
              <a:lnSpc>
                <a:spcPct val="100000"/>
              </a:lnSpc>
              <a:spcBef>
                <a:spcPts val="500"/>
              </a:spcBef>
              <a:buFont typeface="Arial" panose="020B0604020202020204" pitchFamily="34" charset="0"/>
              <a:buNone/>
              <a:defRPr sz="2000" b="0" i="0" kern="1200">
                <a:solidFill>
                  <a:schemeClr val="tx1"/>
                </a:solidFill>
                <a:latin typeface="Arial" panose="020B0604020202020204" pitchFamily="34" charset="0"/>
                <a:ea typeface="+mn-ea"/>
                <a:cs typeface="Arial" panose="020B0604020202020204" pitchFamily="34" charset="0"/>
              </a:defRPr>
            </a:lvl2pPr>
            <a:lvl3pPr marL="914400" indent="0" algn="l" defTabSz="914400" rtl="0" eaLnBrk="1" latinLnBrk="0" hangingPunct="1">
              <a:lnSpc>
                <a:spcPct val="100000"/>
              </a:lnSpc>
              <a:spcBef>
                <a:spcPts val="500"/>
              </a:spcBef>
              <a:buFont typeface="Arial" panose="020B0604020202020204" pitchFamily="34" charset="0"/>
              <a:buNone/>
              <a:defRPr sz="1800" b="1" i="0" kern="1200">
                <a:solidFill>
                  <a:schemeClr val="tx1"/>
                </a:solidFill>
                <a:latin typeface="Arial" panose="020B0604020202020204" pitchFamily="34" charset="0"/>
                <a:ea typeface="+mn-ea"/>
                <a:cs typeface="Arial" panose="020B0604020202020204" pitchFamily="34" charset="0"/>
              </a:defRPr>
            </a:lvl3pPr>
            <a:lvl4pPr marL="1371600" indent="0" algn="l" defTabSz="914400" rtl="0" eaLnBrk="1" latinLnBrk="0" hangingPunct="1">
              <a:lnSpc>
                <a:spcPct val="100000"/>
              </a:lnSpc>
              <a:spcBef>
                <a:spcPts val="500"/>
              </a:spcBef>
              <a:buFont typeface="Arial" panose="020B0604020202020204" pitchFamily="34" charset="0"/>
              <a:buNone/>
              <a:defRPr sz="1600" b="1" i="0" kern="1200">
                <a:solidFill>
                  <a:schemeClr val="tx1"/>
                </a:solidFill>
                <a:latin typeface="Arial" panose="020B0604020202020204" pitchFamily="34" charset="0"/>
                <a:ea typeface="+mn-ea"/>
                <a:cs typeface="Arial" panose="020B0604020202020204" pitchFamily="34" charset="0"/>
              </a:defRPr>
            </a:lvl4pPr>
            <a:lvl5pPr marL="1828800" indent="0" algn="l" defTabSz="914400" rtl="0" eaLnBrk="1" latinLnBrk="0" hangingPunct="1">
              <a:lnSpc>
                <a:spcPct val="100000"/>
              </a:lnSpc>
              <a:spcBef>
                <a:spcPts val="500"/>
              </a:spcBef>
              <a:buFont typeface="Arial" panose="020B0604020202020204" pitchFamily="34" charset="0"/>
              <a:buNone/>
              <a:defRPr sz="1600" b="1" i="0" kern="1200">
                <a:solidFill>
                  <a:schemeClr val="tx1"/>
                </a:solidFill>
                <a:latin typeface="Arial" panose="020B0604020202020204" pitchFamily="34" charset="0"/>
                <a:ea typeface="+mn-ea"/>
                <a:cs typeface="Arial" panose="020B0604020202020204" pitchFamily="34" charset="0"/>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r>
              <a:rPr lang="fi-FI" sz="1800" b="1" i="0">
                <a:solidFill>
                  <a:srgbClr val="241F20"/>
                </a:solidFill>
                <a:effectLst/>
                <a:latin typeface="Arial" panose="020B0604020202020204" pitchFamily="34" charset="0"/>
              </a:rPr>
              <a:t>Anna tilaa</a:t>
            </a:r>
            <a:br>
              <a:rPr lang="fi-FI" sz="1800" b="1" i="0">
                <a:solidFill>
                  <a:srgbClr val="241F20"/>
                </a:solidFill>
                <a:effectLst/>
                <a:latin typeface="Arial" panose="020B0604020202020204" pitchFamily="34" charset="0"/>
              </a:rPr>
            </a:br>
            <a:endParaRPr lang="fi-FI" sz="1800"/>
          </a:p>
        </p:txBody>
      </p:sp>
      <p:sp>
        <p:nvSpPr>
          <p:cNvPr id="17" name="Text Placeholder 7">
            <a:extLst>
              <a:ext uri="{FF2B5EF4-FFF2-40B4-BE49-F238E27FC236}">
                <a16:creationId xmlns:a16="http://schemas.microsoft.com/office/drawing/2014/main" id="{35D29E2B-AC8D-DAD4-0652-9289C8FDDA6D}"/>
              </a:ext>
            </a:extLst>
          </p:cNvPr>
          <p:cNvSpPr txBox="1">
            <a:spLocks/>
          </p:cNvSpPr>
          <p:nvPr/>
        </p:nvSpPr>
        <p:spPr>
          <a:xfrm>
            <a:off x="9734058" y="3054698"/>
            <a:ext cx="2074598" cy="1151138"/>
          </a:xfrm>
          <a:prstGeom prst="rect">
            <a:avLst/>
          </a:prstGeom>
        </p:spPr>
        <p:txBody>
          <a:bodyPr vert="horz" lIns="91440" tIns="45720" rIns="91440" bIns="45720" rtlCol="0" anchor="t">
            <a:noAutofit/>
          </a:bodyPr>
          <a:lstStyle>
            <a:lvl1pPr marL="0" indent="0" algn="l" defTabSz="914400" rtl="0" eaLnBrk="1" latinLnBrk="0" hangingPunct="1">
              <a:lnSpc>
                <a:spcPct val="100000"/>
              </a:lnSpc>
              <a:spcBef>
                <a:spcPts val="0"/>
              </a:spcBef>
              <a:buFont typeface="Arial" panose="020B0604020202020204" pitchFamily="34" charset="0"/>
              <a:buNone/>
              <a:defRPr sz="2300" b="0" i="0" kern="1200">
                <a:solidFill>
                  <a:schemeClr val="tx1"/>
                </a:solidFill>
                <a:latin typeface="Arial" panose="020B0604020202020204" pitchFamily="34" charset="0"/>
                <a:ea typeface="+mn-ea"/>
                <a:cs typeface="Arial" panose="020B0604020202020204" pitchFamily="34" charset="0"/>
              </a:defRPr>
            </a:lvl1pPr>
            <a:lvl2pPr marL="457200" indent="0" algn="l" defTabSz="914400" rtl="0" eaLnBrk="1" latinLnBrk="0" hangingPunct="1">
              <a:lnSpc>
                <a:spcPct val="100000"/>
              </a:lnSpc>
              <a:spcBef>
                <a:spcPts val="500"/>
              </a:spcBef>
              <a:buFont typeface="Arial" panose="020B0604020202020204" pitchFamily="34" charset="0"/>
              <a:buNone/>
              <a:defRPr sz="2000" b="0" i="0" kern="1200">
                <a:solidFill>
                  <a:schemeClr val="tx1"/>
                </a:solidFill>
                <a:latin typeface="Arial" panose="020B0604020202020204" pitchFamily="34" charset="0"/>
                <a:ea typeface="+mn-ea"/>
                <a:cs typeface="Arial" panose="020B0604020202020204" pitchFamily="34" charset="0"/>
              </a:defRPr>
            </a:lvl2pPr>
            <a:lvl3pPr marL="914400" indent="0" algn="l" defTabSz="914400" rtl="0" eaLnBrk="1" latinLnBrk="0" hangingPunct="1">
              <a:lnSpc>
                <a:spcPct val="100000"/>
              </a:lnSpc>
              <a:spcBef>
                <a:spcPts val="500"/>
              </a:spcBef>
              <a:buFont typeface="Arial" panose="020B0604020202020204" pitchFamily="34" charset="0"/>
              <a:buNone/>
              <a:defRPr sz="1800" b="1" i="0" kern="1200">
                <a:solidFill>
                  <a:schemeClr val="tx1"/>
                </a:solidFill>
                <a:latin typeface="Arial" panose="020B0604020202020204" pitchFamily="34" charset="0"/>
                <a:ea typeface="+mn-ea"/>
                <a:cs typeface="Arial" panose="020B0604020202020204" pitchFamily="34" charset="0"/>
              </a:defRPr>
            </a:lvl3pPr>
            <a:lvl4pPr marL="1371600" indent="0" algn="l" defTabSz="914400" rtl="0" eaLnBrk="1" latinLnBrk="0" hangingPunct="1">
              <a:lnSpc>
                <a:spcPct val="100000"/>
              </a:lnSpc>
              <a:spcBef>
                <a:spcPts val="500"/>
              </a:spcBef>
              <a:buFont typeface="Arial" panose="020B0604020202020204" pitchFamily="34" charset="0"/>
              <a:buNone/>
              <a:defRPr sz="1600" b="1" i="0" kern="1200">
                <a:solidFill>
                  <a:schemeClr val="tx1"/>
                </a:solidFill>
                <a:latin typeface="Arial" panose="020B0604020202020204" pitchFamily="34" charset="0"/>
                <a:ea typeface="+mn-ea"/>
                <a:cs typeface="Arial" panose="020B0604020202020204" pitchFamily="34" charset="0"/>
              </a:defRPr>
            </a:lvl4pPr>
            <a:lvl5pPr marL="1828800" indent="0" algn="l" defTabSz="914400" rtl="0" eaLnBrk="1" latinLnBrk="0" hangingPunct="1">
              <a:lnSpc>
                <a:spcPct val="100000"/>
              </a:lnSpc>
              <a:spcBef>
                <a:spcPts val="500"/>
              </a:spcBef>
              <a:buFont typeface="Arial" panose="020B0604020202020204" pitchFamily="34" charset="0"/>
              <a:buNone/>
              <a:defRPr sz="1600" b="1" i="0" kern="1200">
                <a:solidFill>
                  <a:schemeClr val="tx1"/>
                </a:solidFill>
                <a:latin typeface="Arial" panose="020B0604020202020204" pitchFamily="34" charset="0"/>
                <a:ea typeface="+mn-ea"/>
                <a:cs typeface="Arial" panose="020B0604020202020204" pitchFamily="34" charset="0"/>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fontAlgn="base"/>
            <a:r>
              <a:rPr lang="fi-FI" sz="1200" b="0" i="0">
                <a:solidFill>
                  <a:srgbClr val="241F20"/>
                </a:solidFill>
                <a:effectLst/>
                <a:latin typeface="Arial" panose="020B0604020202020204" pitchFamily="34" charset="0"/>
              </a:rPr>
              <a:t>Älä seuraa sivusta, jos todistat häirintää tai muuta epäasiallista kohtelua.</a:t>
            </a:r>
            <a:endParaRPr lang="fi-FI" sz="1200"/>
          </a:p>
        </p:txBody>
      </p:sp>
      <p:sp>
        <p:nvSpPr>
          <p:cNvPr id="18" name="Text Placeholder 3">
            <a:extLst>
              <a:ext uri="{FF2B5EF4-FFF2-40B4-BE49-F238E27FC236}">
                <a16:creationId xmlns:a16="http://schemas.microsoft.com/office/drawing/2014/main" id="{753441D1-EC30-38A9-9AE2-ADE417AB3010}"/>
              </a:ext>
            </a:extLst>
          </p:cNvPr>
          <p:cNvSpPr txBox="1">
            <a:spLocks/>
          </p:cNvSpPr>
          <p:nvPr/>
        </p:nvSpPr>
        <p:spPr>
          <a:xfrm>
            <a:off x="9734058" y="2654559"/>
            <a:ext cx="2524714" cy="336550"/>
          </a:xfrm>
          <a:prstGeom prst="rect">
            <a:avLst/>
          </a:prstGeom>
        </p:spPr>
        <p:txBody>
          <a:bodyPr vert="horz" lIns="91440" tIns="45720" rIns="91440" bIns="45720" rtlCol="0" anchor="t">
            <a:noAutofit/>
          </a:bodyPr>
          <a:lstStyle>
            <a:lvl1pPr marL="0" indent="0" algn="l" defTabSz="914400" rtl="0" eaLnBrk="1" latinLnBrk="0" hangingPunct="1">
              <a:lnSpc>
                <a:spcPct val="100000"/>
              </a:lnSpc>
              <a:spcBef>
                <a:spcPts val="0"/>
              </a:spcBef>
              <a:buFont typeface="Arial" panose="020B0604020202020204" pitchFamily="34" charset="0"/>
              <a:buNone/>
              <a:defRPr sz="2300" b="0" i="0" kern="1200">
                <a:solidFill>
                  <a:schemeClr val="tx1"/>
                </a:solidFill>
                <a:latin typeface="Arial" panose="020B0604020202020204" pitchFamily="34" charset="0"/>
                <a:ea typeface="+mn-ea"/>
                <a:cs typeface="Arial" panose="020B0604020202020204" pitchFamily="34" charset="0"/>
              </a:defRPr>
            </a:lvl1pPr>
            <a:lvl2pPr marL="457200" indent="0" algn="l" defTabSz="914400" rtl="0" eaLnBrk="1" latinLnBrk="0" hangingPunct="1">
              <a:lnSpc>
                <a:spcPct val="100000"/>
              </a:lnSpc>
              <a:spcBef>
                <a:spcPts val="500"/>
              </a:spcBef>
              <a:buFont typeface="Arial" panose="020B0604020202020204" pitchFamily="34" charset="0"/>
              <a:buNone/>
              <a:defRPr sz="2000" b="0" i="0" kern="1200">
                <a:solidFill>
                  <a:schemeClr val="tx1"/>
                </a:solidFill>
                <a:latin typeface="Arial" panose="020B0604020202020204" pitchFamily="34" charset="0"/>
                <a:ea typeface="+mn-ea"/>
                <a:cs typeface="Arial" panose="020B0604020202020204" pitchFamily="34" charset="0"/>
              </a:defRPr>
            </a:lvl2pPr>
            <a:lvl3pPr marL="914400" indent="0" algn="l" defTabSz="914400" rtl="0" eaLnBrk="1" latinLnBrk="0" hangingPunct="1">
              <a:lnSpc>
                <a:spcPct val="100000"/>
              </a:lnSpc>
              <a:spcBef>
                <a:spcPts val="500"/>
              </a:spcBef>
              <a:buFont typeface="Arial" panose="020B0604020202020204" pitchFamily="34" charset="0"/>
              <a:buNone/>
              <a:defRPr sz="1800" b="1" i="0" kern="1200">
                <a:solidFill>
                  <a:schemeClr val="tx1"/>
                </a:solidFill>
                <a:latin typeface="Arial" panose="020B0604020202020204" pitchFamily="34" charset="0"/>
                <a:ea typeface="+mn-ea"/>
                <a:cs typeface="Arial" panose="020B0604020202020204" pitchFamily="34" charset="0"/>
              </a:defRPr>
            </a:lvl3pPr>
            <a:lvl4pPr marL="1371600" indent="0" algn="l" defTabSz="914400" rtl="0" eaLnBrk="1" latinLnBrk="0" hangingPunct="1">
              <a:lnSpc>
                <a:spcPct val="100000"/>
              </a:lnSpc>
              <a:spcBef>
                <a:spcPts val="500"/>
              </a:spcBef>
              <a:buFont typeface="Arial" panose="020B0604020202020204" pitchFamily="34" charset="0"/>
              <a:buNone/>
              <a:defRPr sz="1600" b="1" i="0" kern="1200">
                <a:solidFill>
                  <a:schemeClr val="tx1"/>
                </a:solidFill>
                <a:latin typeface="Arial" panose="020B0604020202020204" pitchFamily="34" charset="0"/>
                <a:ea typeface="+mn-ea"/>
                <a:cs typeface="Arial" panose="020B0604020202020204" pitchFamily="34" charset="0"/>
              </a:defRPr>
            </a:lvl4pPr>
            <a:lvl5pPr marL="1828800" indent="0" algn="l" defTabSz="914400" rtl="0" eaLnBrk="1" latinLnBrk="0" hangingPunct="1">
              <a:lnSpc>
                <a:spcPct val="100000"/>
              </a:lnSpc>
              <a:spcBef>
                <a:spcPts val="500"/>
              </a:spcBef>
              <a:buFont typeface="Arial" panose="020B0604020202020204" pitchFamily="34" charset="0"/>
              <a:buNone/>
              <a:defRPr sz="1600" b="1" i="0" kern="1200">
                <a:solidFill>
                  <a:schemeClr val="tx1"/>
                </a:solidFill>
                <a:latin typeface="Arial" panose="020B0604020202020204" pitchFamily="34" charset="0"/>
                <a:ea typeface="+mn-ea"/>
                <a:cs typeface="Arial" panose="020B0604020202020204" pitchFamily="34" charset="0"/>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r>
              <a:rPr lang="fi-FI" sz="1800" b="1" i="0">
                <a:solidFill>
                  <a:srgbClr val="241F20"/>
                </a:solidFill>
                <a:effectLst/>
                <a:latin typeface="Arial" panose="020B0604020202020204" pitchFamily="34" charset="0"/>
              </a:rPr>
              <a:t>Puutu</a:t>
            </a:r>
            <a:br>
              <a:rPr lang="fi-FI" sz="1400"/>
            </a:br>
            <a:endParaRPr lang="fi-FI" sz="1800"/>
          </a:p>
        </p:txBody>
      </p:sp>
      <p:sp>
        <p:nvSpPr>
          <p:cNvPr id="19" name="Text Placeholder 7">
            <a:extLst>
              <a:ext uri="{FF2B5EF4-FFF2-40B4-BE49-F238E27FC236}">
                <a16:creationId xmlns:a16="http://schemas.microsoft.com/office/drawing/2014/main" id="{63627746-02DB-9109-2460-2AF72FE8D7D1}"/>
              </a:ext>
            </a:extLst>
          </p:cNvPr>
          <p:cNvSpPr txBox="1">
            <a:spLocks/>
          </p:cNvSpPr>
          <p:nvPr/>
        </p:nvSpPr>
        <p:spPr>
          <a:xfrm>
            <a:off x="6954959" y="5171739"/>
            <a:ext cx="2058459" cy="1151138"/>
          </a:xfrm>
          <a:prstGeom prst="rect">
            <a:avLst/>
          </a:prstGeom>
        </p:spPr>
        <p:txBody>
          <a:bodyPr vert="horz" lIns="91440" tIns="45720" rIns="91440" bIns="45720" rtlCol="0" anchor="t">
            <a:noAutofit/>
          </a:bodyPr>
          <a:lstStyle>
            <a:lvl1pPr marL="0" indent="0" algn="l" defTabSz="914400" rtl="0" eaLnBrk="1" latinLnBrk="0" hangingPunct="1">
              <a:lnSpc>
                <a:spcPct val="100000"/>
              </a:lnSpc>
              <a:spcBef>
                <a:spcPts val="0"/>
              </a:spcBef>
              <a:buFont typeface="Arial" panose="020B0604020202020204" pitchFamily="34" charset="0"/>
              <a:buNone/>
              <a:defRPr sz="2300" b="0" i="0" kern="1200">
                <a:solidFill>
                  <a:schemeClr val="tx1"/>
                </a:solidFill>
                <a:latin typeface="Arial" panose="020B0604020202020204" pitchFamily="34" charset="0"/>
                <a:ea typeface="+mn-ea"/>
                <a:cs typeface="Arial" panose="020B0604020202020204" pitchFamily="34" charset="0"/>
              </a:defRPr>
            </a:lvl1pPr>
            <a:lvl2pPr marL="457200" indent="0" algn="l" defTabSz="914400" rtl="0" eaLnBrk="1" latinLnBrk="0" hangingPunct="1">
              <a:lnSpc>
                <a:spcPct val="100000"/>
              </a:lnSpc>
              <a:spcBef>
                <a:spcPts val="500"/>
              </a:spcBef>
              <a:buFont typeface="Arial" panose="020B0604020202020204" pitchFamily="34" charset="0"/>
              <a:buNone/>
              <a:defRPr sz="2000" b="0" i="0" kern="1200">
                <a:solidFill>
                  <a:schemeClr val="tx1"/>
                </a:solidFill>
                <a:latin typeface="Arial" panose="020B0604020202020204" pitchFamily="34" charset="0"/>
                <a:ea typeface="+mn-ea"/>
                <a:cs typeface="Arial" panose="020B0604020202020204" pitchFamily="34" charset="0"/>
              </a:defRPr>
            </a:lvl2pPr>
            <a:lvl3pPr marL="914400" indent="0" algn="l" defTabSz="914400" rtl="0" eaLnBrk="1" latinLnBrk="0" hangingPunct="1">
              <a:lnSpc>
                <a:spcPct val="100000"/>
              </a:lnSpc>
              <a:spcBef>
                <a:spcPts val="500"/>
              </a:spcBef>
              <a:buFont typeface="Arial" panose="020B0604020202020204" pitchFamily="34" charset="0"/>
              <a:buNone/>
              <a:defRPr sz="1800" b="1" i="0" kern="1200">
                <a:solidFill>
                  <a:schemeClr val="tx1"/>
                </a:solidFill>
                <a:latin typeface="Arial" panose="020B0604020202020204" pitchFamily="34" charset="0"/>
                <a:ea typeface="+mn-ea"/>
                <a:cs typeface="Arial" panose="020B0604020202020204" pitchFamily="34" charset="0"/>
              </a:defRPr>
            </a:lvl3pPr>
            <a:lvl4pPr marL="1371600" indent="0" algn="l" defTabSz="914400" rtl="0" eaLnBrk="1" latinLnBrk="0" hangingPunct="1">
              <a:lnSpc>
                <a:spcPct val="100000"/>
              </a:lnSpc>
              <a:spcBef>
                <a:spcPts val="500"/>
              </a:spcBef>
              <a:buFont typeface="Arial" panose="020B0604020202020204" pitchFamily="34" charset="0"/>
              <a:buNone/>
              <a:defRPr sz="1600" b="1" i="0" kern="1200">
                <a:solidFill>
                  <a:schemeClr val="tx1"/>
                </a:solidFill>
                <a:latin typeface="Arial" panose="020B0604020202020204" pitchFamily="34" charset="0"/>
                <a:ea typeface="+mn-ea"/>
                <a:cs typeface="Arial" panose="020B0604020202020204" pitchFamily="34" charset="0"/>
              </a:defRPr>
            </a:lvl4pPr>
            <a:lvl5pPr marL="1828800" indent="0" algn="l" defTabSz="914400" rtl="0" eaLnBrk="1" latinLnBrk="0" hangingPunct="1">
              <a:lnSpc>
                <a:spcPct val="100000"/>
              </a:lnSpc>
              <a:spcBef>
                <a:spcPts val="500"/>
              </a:spcBef>
              <a:buFont typeface="Arial" panose="020B0604020202020204" pitchFamily="34" charset="0"/>
              <a:buNone/>
              <a:defRPr sz="1600" b="1" i="0" kern="1200">
                <a:solidFill>
                  <a:schemeClr val="tx1"/>
                </a:solidFill>
                <a:latin typeface="Arial" panose="020B0604020202020204" pitchFamily="34" charset="0"/>
                <a:ea typeface="+mn-ea"/>
                <a:cs typeface="Arial" panose="020B0604020202020204" pitchFamily="34" charset="0"/>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fontAlgn="base"/>
            <a:r>
              <a:rPr lang="fi-FI" sz="1200" b="0" i="0">
                <a:solidFill>
                  <a:srgbClr val="241F20"/>
                </a:solidFill>
                <a:effectLst/>
                <a:latin typeface="Arial" panose="020B0604020202020204" pitchFamily="34" charset="0"/>
              </a:rPr>
              <a:t>Pidä hauskaa! Kysy, jos joku asia ihmetyttää ja ota asiasta selvää.</a:t>
            </a:r>
            <a:endParaRPr lang="fi-FI" sz="1200"/>
          </a:p>
        </p:txBody>
      </p:sp>
      <p:sp>
        <p:nvSpPr>
          <p:cNvPr id="20" name="Text Placeholder 3">
            <a:extLst>
              <a:ext uri="{FF2B5EF4-FFF2-40B4-BE49-F238E27FC236}">
                <a16:creationId xmlns:a16="http://schemas.microsoft.com/office/drawing/2014/main" id="{2B6E1560-38CD-D015-91B9-4027088AED38}"/>
              </a:ext>
            </a:extLst>
          </p:cNvPr>
          <p:cNvSpPr txBox="1">
            <a:spLocks/>
          </p:cNvSpPr>
          <p:nvPr/>
        </p:nvSpPr>
        <p:spPr>
          <a:xfrm>
            <a:off x="6954959" y="4771600"/>
            <a:ext cx="2524714" cy="336550"/>
          </a:xfrm>
          <a:prstGeom prst="rect">
            <a:avLst/>
          </a:prstGeom>
        </p:spPr>
        <p:txBody>
          <a:bodyPr vert="horz" lIns="91440" tIns="45720" rIns="91440" bIns="45720" rtlCol="0" anchor="t">
            <a:noAutofit/>
          </a:bodyPr>
          <a:lstStyle>
            <a:lvl1pPr marL="0" indent="0" algn="l" defTabSz="914400" rtl="0" eaLnBrk="1" latinLnBrk="0" hangingPunct="1">
              <a:lnSpc>
                <a:spcPct val="100000"/>
              </a:lnSpc>
              <a:spcBef>
                <a:spcPts val="0"/>
              </a:spcBef>
              <a:buFont typeface="Arial" panose="020B0604020202020204" pitchFamily="34" charset="0"/>
              <a:buNone/>
              <a:defRPr sz="2300" b="0" i="0" kern="1200">
                <a:solidFill>
                  <a:schemeClr val="tx1"/>
                </a:solidFill>
                <a:latin typeface="Arial" panose="020B0604020202020204" pitchFamily="34" charset="0"/>
                <a:ea typeface="+mn-ea"/>
                <a:cs typeface="Arial" panose="020B0604020202020204" pitchFamily="34" charset="0"/>
              </a:defRPr>
            </a:lvl1pPr>
            <a:lvl2pPr marL="457200" indent="0" algn="l" defTabSz="914400" rtl="0" eaLnBrk="1" latinLnBrk="0" hangingPunct="1">
              <a:lnSpc>
                <a:spcPct val="100000"/>
              </a:lnSpc>
              <a:spcBef>
                <a:spcPts val="500"/>
              </a:spcBef>
              <a:buFont typeface="Arial" panose="020B0604020202020204" pitchFamily="34" charset="0"/>
              <a:buNone/>
              <a:defRPr sz="2000" b="0" i="0" kern="1200">
                <a:solidFill>
                  <a:schemeClr val="tx1"/>
                </a:solidFill>
                <a:latin typeface="Arial" panose="020B0604020202020204" pitchFamily="34" charset="0"/>
                <a:ea typeface="+mn-ea"/>
                <a:cs typeface="Arial" panose="020B0604020202020204" pitchFamily="34" charset="0"/>
              </a:defRPr>
            </a:lvl2pPr>
            <a:lvl3pPr marL="914400" indent="0" algn="l" defTabSz="914400" rtl="0" eaLnBrk="1" latinLnBrk="0" hangingPunct="1">
              <a:lnSpc>
                <a:spcPct val="100000"/>
              </a:lnSpc>
              <a:spcBef>
                <a:spcPts val="500"/>
              </a:spcBef>
              <a:buFont typeface="Arial" panose="020B0604020202020204" pitchFamily="34" charset="0"/>
              <a:buNone/>
              <a:defRPr sz="1800" b="1" i="0" kern="1200">
                <a:solidFill>
                  <a:schemeClr val="tx1"/>
                </a:solidFill>
                <a:latin typeface="Arial" panose="020B0604020202020204" pitchFamily="34" charset="0"/>
                <a:ea typeface="+mn-ea"/>
                <a:cs typeface="Arial" panose="020B0604020202020204" pitchFamily="34" charset="0"/>
              </a:defRPr>
            </a:lvl3pPr>
            <a:lvl4pPr marL="1371600" indent="0" algn="l" defTabSz="914400" rtl="0" eaLnBrk="1" latinLnBrk="0" hangingPunct="1">
              <a:lnSpc>
                <a:spcPct val="100000"/>
              </a:lnSpc>
              <a:spcBef>
                <a:spcPts val="500"/>
              </a:spcBef>
              <a:buFont typeface="Arial" panose="020B0604020202020204" pitchFamily="34" charset="0"/>
              <a:buNone/>
              <a:defRPr sz="1600" b="1" i="0" kern="1200">
                <a:solidFill>
                  <a:schemeClr val="tx1"/>
                </a:solidFill>
                <a:latin typeface="Arial" panose="020B0604020202020204" pitchFamily="34" charset="0"/>
                <a:ea typeface="+mn-ea"/>
                <a:cs typeface="Arial" panose="020B0604020202020204" pitchFamily="34" charset="0"/>
              </a:defRPr>
            </a:lvl4pPr>
            <a:lvl5pPr marL="1828800" indent="0" algn="l" defTabSz="914400" rtl="0" eaLnBrk="1" latinLnBrk="0" hangingPunct="1">
              <a:lnSpc>
                <a:spcPct val="100000"/>
              </a:lnSpc>
              <a:spcBef>
                <a:spcPts val="500"/>
              </a:spcBef>
              <a:buFont typeface="Arial" panose="020B0604020202020204" pitchFamily="34" charset="0"/>
              <a:buNone/>
              <a:defRPr sz="1600" b="1" i="0" kern="1200">
                <a:solidFill>
                  <a:schemeClr val="tx1"/>
                </a:solidFill>
                <a:latin typeface="Arial" panose="020B0604020202020204" pitchFamily="34" charset="0"/>
                <a:ea typeface="+mn-ea"/>
                <a:cs typeface="Arial" panose="020B0604020202020204" pitchFamily="34" charset="0"/>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r>
              <a:rPr lang="en-GB" sz="1800" b="1" i="0">
                <a:solidFill>
                  <a:srgbClr val="241F20"/>
                </a:solidFill>
                <a:effectLst/>
                <a:latin typeface="Arial" panose="020B0604020202020204" pitchFamily="34" charset="0"/>
              </a:rPr>
              <a:t>Nauti</a:t>
            </a:r>
            <a:br>
              <a:rPr lang="en-GB" sz="1400"/>
            </a:br>
            <a:endParaRPr lang="fi-FI" sz="1800"/>
          </a:p>
        </p:txBody>
      </p:sp>
      <p:sp>
        <p:nvSpPr>
          <p:cNvPr id="21" name="TextBox 20">
            <a:extLst>
              <a:ext uri="{FF2B5EF4-FFF2-40B4-BE49-F238E27FC236}">
                <a16:creationId xmlns:a16="http://schemas.microsoft.com/office/drawing/2014/main" id="{F2C02A8E-720F-A25E-8ADF-38C07BB97072}"/>
              </a:ext>
            </a:extLst>
          </p:cNvPr>
          <p:cNvSpPr txBox="1"/>
          <p:nvPr/>
        </p:nvSpPr>
        <p:spPr>
          <a:xfrm>
            <a:off x="3619943" y="506642"/>
            <a:ext cx="708318" cy="1015663"/>
          </a:xfrm>
          <a:prstGeom prst="rect">
            <a:avLst/>
          </a:prstGeom>
          <a:noFill/>
        </p:spPr>
        <p:txBody>
          <a:bodyPr wrap="square" rtlCol="0">
            <a:spAutoFit/>
          </a:bodyPr>
          <a:lstStyle/>
          <a:p>
            <a:r>
              <a:rPr lang="fi-FI" sz="6000">
                <a:solidFill>
                  <a:schemeClr val="accent1"/>
                </a:solidFill>
              </a:rPr>
              <a:t>1</a:t>
            </a:r>
          </a:p>
        </p:txBody>
      </p:sp>
      <p:sp>
        <p:nvSpPr>
          <p:cNvPr id="22" name="TextBox 21">
            <a:extLst>
              <a:ext uri="{FF2B5EF4-FFF2-40B4-BE49-F238E27FC236}">
                <a16:creationId xmlns:a16="http://schemas.microsoft.com/office/drawing/2014/main" id="{CF8B3073-7026-F21E-6A3A-13504DA58440}"/>
              </a:ext>
            </a:extLst>
          </p:cNvPr>
          <p:cNvSpPr txBox="1"/>
          <p:nvPr/>
        </p:nvSpPr>
        <p:spPr>
          <a:xfrm>
            <a:off x="6437839" y="488930"/>
            <a:ext cx="708318" cy="1015663"/>
          </a:xfrm>
          <a:prstGeom prst="rect">
            <a:avLst/>
          </a:prstGeom>
          <a:noFill/>
        </p:spPr>
        <p:txBody>
          <a:bodyPr wrap="square" rtlCol="0">
            <a:spAutoFit/>
          </a:bodyPr>
          <a:lstStyle/>
          <a:p>
            <a:r>
              <a:rPr lang="fi-FI" sz="6000">
                <a:solidFill>
                  <a:schemeClr val="accent1"/>
                </a:solidFill>
              </a:rPr>
              <a:t>2</a:t>
            </a:r>
          </a:p>
        </p:txBody>
      </p:sp>
      <p:sp>
        <p:nvSpPr>
          <p:cNvPr id="23" name="TextBox 22">
            <a:extLst>
              <a:ext uri="{FF2B5EF4-FFF2-40B4-BE49-F238E27FC236}">
                <a16:creationId xmlns:a16="http://schemas.microsoft.com/office/drawing/2014/main" id="{97AE86F0-0965-19C9-815B-B8DB9F997506}"/>
              </a:ext>
            </a:extLst>
          </p:cNvPr>
          <p:cNvSpPr txBox="1"/>
          <p:nvPr/>
        </p:nvSpPr>
        <p:spPr>
          <a:xfrm>
            <a:off x="9225481" y="475362"/>
            <a:ext cx="708318" cy="1015663"/>
          </a:xfrm>
          <a:prstGeom prst="rect">
            <a:avLst/>
          </a:prstGeom>
          <a:noFill/>
        </p:spPr>
        <p:txBody>
          <a:bodyPr wrap="square" rtlCol="0">
            <a:spAutoFit/>
          </a:bodyPr>
          <a:lstStyle/>
          <a:p>
            <a:r>
              <a:rPr lang="fi-FI" sz="6000">
                <a:solidFill>
                  <a:schemeClr val="accent1"/>
                </a:solidFill>
              </a:rPr>
              <a:t>3</a:t>
            </a:r>
          </a:p>
        </p:txBody>
      </p:sp>
      <p:sp>
        <p:nvSpPr>
          <p:cNvPr id="24" name="TextBox 23">
            <a:extLst>
              <a:ext uri="{FF2B5EF4-FFF2-40B4-BE49-F238E27FC236}">
                <a16:creationId xmlns:a16="http://schemas.microsoft.com/office/drawing/2014/main" id="{2A604DB8-F0BB-389F-BD50-8155B8772713}"/>
              </a:ext>
            </a:extLst>
          </p:cNvPr>
          <p:cNvSpPr txBox="1"/>
          <p:nvPr/>
        </p:nvSpPr>
        <p:spPr>
          <a:xfrm>
            <a:off x="3630952" y="2522311"/>
            <a:ext cx="708318" cy="1015663"/>
          </a:xfrm>
          <a:prstGeom prst="rect">
            <a:avLst/>
          </a:prstGeom>
          <a:noFill/>
        </p:spPr>
        <p:txBody>
          <a:bodyPr wrap="square" rtlCol="0">
            <a:spAutoFit/>
          </a:bodyPr>
          <a:lstStyle/>
          <a:p>
            <a:r>
              <a:rPr lang="fi-FI" sz="6000">
                <a:solidFill>
                  <a:schemeClr val="accent1"/>
                </a:solidFill>
              </a:rPr>
              <a:t>4</a:t>
            </a:r>
          </a:p>
        </p:txBody>
      </p:sp>
      <p:sp>
        <p:nvSpPr>
          <p:cNvPr id="25" name="TextBox 24">
            <a:extLst>
              <a:ext uri="{FF2B5EF4-FFF2-40B4-BE49-F238E27FC236}">
                <a16:creationId xmlns:a16="http://schemas.microsoft.com/office/drawing/2014/main" id="{1B6080F9-A5ED-AF73-E088-94B4FA3548C1}"/>
              </a:ext>
            </a:extLst>
          </p:cNvPr>
          <p:cNvSpPr txBox="1"/>
          <p:nvPr/>
        </p:nvSpPr>
        <p:spPr>
          <a:xfrm>
            <a:off x="6437839" y="2515072"/>
            <a:ext cx="708318" cy="1015663"/>
          </a:xfrm>
          <a:prstGeom prst="rect">
            <a:avLst/>
          </a:prstGeom>
          <a:noFill/>
        </p:spPr>
        <p:txBody>
          <a:bodyPr wrap="square" rtlCol="0">
            <a:spAutoFit/>
          </a:bodyPr>
          <a:lstStyle/>
          <a:p>
            <a:r>
              <a:rPr lang="fi-FI" sz="6000">
                <a:solidFill>
                  <a:schemeClr val="accent1"/>
                </a:solidFill>
              </a:rPr>
              <a:t>5</a:t>
            </a:r>
          </a:p>
        </p:txBody>
      </p:sp>
      <p:sp>
        <p:nvSpPr>
          <p:cNvPr id="26" name="TextBox 25">
            <a:extLst>
              <a:ext uri="{FF2B5EF4-FFF2-40B4-BE49-F238E27FC236}">
                <a16:creationId xmlns:a16="http://schemas.microsoft.com/office/drawing/2014/main" id="{811CB8E1-09D6-EED9-C079-080FA9A9777A}"/>
              </a:ext>
            </a:extLst>
          </p:cNvPr>
          <p:cNvSpPr txBox="1"/>
          <p:nvPr/>
        </p:nvSpPr>
        <p:spPr>
          <a:xfrm>
            <a:off x="9225481" y="2482840"/>
            <a:ext cx="708318" cy="1015663"/>
          </a:xfrm>
          <a:prstGeom prst="rect">
            <a:avLst/>
          </a:prstGeom>
          <a:noFill/>
        </p:spPr>
        <p:txBody>
          <a:bodyPr wrap="square" rtlCol="0">
            <a:spAutoFit/>
          </a:bodyPr>
          <a:lstStyle/>
          <a:p>
            <a:r>
              <a:rPr lang="fi-FI" sz="6000">
                <a:solidFill>
                  <a:schemeClr val="accent1"/>
                </a:solidFill>
              </a:rPr>
              <a:t>6</a:t>
            </a:r>
          </a:p>
        </p:txBody>
      </p:sp>
      <p:sp>
        <p:nvSpPr>
          <p:cNvPr id="27" name="TextBox 26">
            <a:extLst>
              <a:ext uri="{FF2B5EF4-FFF2-40B4-BE49-F238E27FC236}">
                <a16:creationId xmlns:a16="http://schemas.microsoft.com/office/drawing/2014/main" id="{07C91DB9-50BB-664D-24D8-B34F1B31E428}"/>
              </a:ext>
            </a:extLst>
          </p:cNvPr>
          <p:cNvSpPr txBox="1"/>
          <p:nvPr/>
        </p:nvSpPr>
        <p:spPr>
          <a:xfrm>
            <a:off x="6437839" y="4632113"/>
            <a:ext cx="708318" cy="1015663"/>
          </a:xfrm>
          <a:prstGeom prst="rect">
            <a:avLst/>
          </a:prstGeom>
          <a:noFill/>
        </p:spPr>
        <p:txBody>
          <a:bodyPr wrap="square" rtlCol="0">
            <a:spAutoFit/>
          </a:bodyPr>
          <a:lstStyle/>
          <a:p>
            <a:r>
              <a:rPr lang="fi-FI" sz="6000">
                <a:solidFill>
                  <a:schemeClr val="accent1"/>
                </a:solidFill>
              </a:rPr>
              <a:t>7</a:t>
            </a:r>
          </a:p>
        </p:txBody>
      </p:sp>
      <p:cxnSp>
        <p:nvCxnSpPr>
          <p:cNvPr id="28" name="Straight Connector 27">
            <a:extLst>
              <a:ext uri="{FF2B5EF4-FFF2-40B4-BE49-F238E27FC236}">
                <a16:creationId xmlns:a16="http://schemas.microsoft.com/office/drawing/2014/main" id="{14C61806-F3A9-3AF8-CA71-2FF68C48FE6E}"/>
              </a:ext>
            </a:extLst>
          </p:cNvPr>
          <p:cNvCxnSpPr>
            <a:cxnSpLocks/>
          </p:cNvCxnSpPr>
          <p:nvPr/>
        </p:nvCxnSpPr>
        <p:spPr>
          <a:xfrm>
            <a:off x="3657381" y="2549244"/>
            <a:ext cx="8294901" cy="0"/>
          </a:xfrm>
          <a:prstGeom prst="line">
            <a:avLst/>
          </a:prstGeom>
          <a:ln>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7AB4D9FC-BA33-F6A6-FFE9-B6B425AB7B5C}"/>
              </a:ext>
            </a:extLst>
          </p:cNvPr>
          <p:cNvCxnSpPr>
            <a:cxnSpLocks/>
          </p:cNvCxnSpPr>
          <p:nvPr/>
        </p:nvCxnSpPr>
        <p:spPr>
          <a:xfrm>
            <a:off x="15326539" y="-3373739"/>
            <a:ext cx="0" cy="4122955"/>
          </a:xfrm>
          <a:prstGeom prst="line">
            <a:avLst/>
          </a:prstGeom>
          <a:ln>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9DBE3D08-8763-7CA3-F350-12B32B80F29E}"/>
              </a:ext>
            </a:extLst>
          </p:cNvPr>
          <p:cNvCxnSpPr>
            <a:cxnSpLocks/>
          </p:cNvCxnSpPr>
          <p:nvPr/>
        </p:nvCxnSpPr>
        <p:spPr>
          <a:xfrm>
            <a:off x="3657381" y="4648666"/>
            <a:ext cx="8294901" cy="0"/>
          </a:xfrm>
          <a:prstGeom prst="line">
            <a:avLst/>
          </a:prstGeom>
          <a:ln>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56" name="Straight Connector 55">
            <a:extLst>
              <a:ext uri="{FF2B5EF4-FFF2-40B4-BE49-F238E27FC236}">
                <a16:creationId xmlns:a16="http://schemas.microsoft.com/office/drawing/2014/main" id="{F3DE19CE-3BC7-0F90-8ECD-465560EC63D5}"/>
              </a:ext>
            </a:extLst>
          </p:cNvPr>
          <p:cNvCxnSpPr>
            <a:cxnSpLocks/>
          </p:cNvCxnSpPr>
          <p:nvPr/>
        </p:nvCxnSpPr>
        <p:spPr>
          <a:xfrm>
            <a:off x="6335403" y="272143"/>
            <a:ext cx="0" cy="6268578"/>
          </a:xfrm>
          <a:prstGeom prst="line">
            <a:avLst/>
          </a:prstGeom>
          <a:ln>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5" name="Straight Connector 4">
            <a:extLst>
              <a:ext uri="{FF2B5EF4-FFF2-40B4-BE49-F238E27FC236}">
                <a16:creationId xmlns:a16="http://schemas.microsoft.com/office/drawing/2014/main" id="{ED23A6C1-EE97-8499-6821-5F76225B4A4D}"/>
              </a:ext>
            </a:extLst>
          </p:cNvPr>
          <p:cNvCxnSpPr>
            <a:cxnSpLocks/>
          </p:cNvCxnSpPr>
          <p:nvPr/>
        </p:nvCxnSpPr>
        <p:spPr>
          <a:xfrm>
            <a:off x="9175157" y="272143"/>
            <a:ext cx="0" cy="6268578"/>
          </a:xfrm>
          <a:prstGeom prst="line">
            <a:avLst/>
          </a:prstGeom>
          <a:ln>
            <a:solidFill>
              <a:schemeClr val="accent3"/>
            </a:solidFill>
          </a:ln>
        </p:spPr>
        <p:style>
          <a:lnRef idx="1">
            <a:schemeClr val="accent1"/>
          </a:lnRef>
          <a:fillRef idx="0">
            <a:schemeClr val="accent1"/>
          </a:fillRef>
          <a:effectRef idx="0">
            <a:schemeClr val="accent1"/>
          </a:effectRef>
          <a:fontRef idx="minor">
            <a:schemeClr val="tx1"/>
          </a:fontRef>
        </p:style>
      </p:cxnSp>
      <p:pic>
        <p:nvPicPr>
          <p:cNvPr id="4" name="Picture 3">
            <a:extLst>
              <a:ext uri="{FF2B5EF4-FFF2-40B4-BE49-F238E27FC236}">
                <a16:creationId xmlns:a16="http://schemas.microsoft.com/office/drawing/2014/main" id="{9D0A583F-BAF6-1BF6-56DA-FAF1A9E41D7E}"/>
              </a:ext>
            </a:extLst>
          </p:cNvPr>
          <p:cNvPicPr>
            <a:picLocks noChangeAspect="1"/>
          </p:cNvPicPr>
          <p:nvPr/>
        </p:nvPicPr>
        <p:blipFill>
          <a:blip r:embed="rId2"/>
          <a:stretch>
            <a:fillRect/>
          </a:stretch>
        </p:blipFill>
        <p:spPr>
          <a:xfrm>
            <a:off x="509642" y="3511705"/>
            <a:ext cx="2370503" cy="1788709"/>
          </a:xfrm>
          <a:prstGeom prst="rect">
            <a:avLst/>
          </a:prstGeom>
        </p:spPr>
      </p:pic>
    </p:spTree>
    <p:extLst>
      <p:ext uri="{BB962C8B-B14F-4D97-AF65-F5344CB8AC3E}">
        <p14:creationId xmlns:p14="http://schemas.microsoft.com/office/powerpoint/2010/main" val="169935651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tsikko 2">
            <a:extLst>
              <a:ext uri="{FF2B5EF4-FFF2-40B4-BE49-F238E27FC236}">
                <a16:creationId xmlns:a16="http://schemas.microsoft.com/office/drawing/2014/main" id="{6E29FC58-CE72-4B1C-944A-64AAE39F6B11}"/>
              </a:ext>
            </a:extLst>
          </p:cNvPr>
          <p:cNvSpPr>
            <a:spLocks noGrp="1"/>
          </p:cNvSpPr>
          <p:nvPr>
            <p:ph type="ctrTitle"/>
          </p:nvPr>
        </p:nvSpPr>
        <p:spPr>
          <a:xfrm>
            <a:off x="711200" y="986048"/>
            <a:ext cx="9144000" cy="1379349"/>
          </a:xfrm>
        </p:spPr>
        <p:txBody>
          <a:bodyPr vert="horz" lIns="91440" tIns="45720" rIns="91440" bIns="45720" rtlCol="0" anchor="ctr">
            <a:normAutofit/>
          </a:bodyPr>
          <a:lstStyle/>
          <a:p>
            <a:r>
              <a:rPr lang="en-US" sz="6000" kern="1200" dirty="0" err="1">
                <a:solidFill>
                  <a:srgbClr val="FFFFFF"/>
                </a:solidFill>
              </a:rPr>
              <a:t>Psykedeelit</a:t>
            </a:r>
            <a:endParaRPr lang="en-US" sz="6000" kern="1200" dirty="0">
              <a:solidFill>
                <a:srgbClr val="FFFFFF"/>
              </a:solidFill>
            </a:endParaRPr>
          </a:p>
        </p:txBody>
      </p:sp>
      <p:sp>
        <p:nvSpPr>
          <p:cNvPr id="2" name="Alaotsikko 1">
            <a:extLst>
              <a:ext uri="{FF2B5EF4-FFF2-40B4-BE49-F238E27FC236}">
                <a16:creationId xmlns:a16="http://schemas.microsoft.com/office/drawing/2014/main" id="{D7A7EC3F-8643-4F6C-83C0-776B490CAEFD}"/>
              </a:ext>
            </a:extLst>
          </p:cNvPr>
          <p:cNvSpPr>
            <a:spLocks noGrp="1"/>
          </p:cNvSpPr>
          <p:nvPr>
            <p:ph type="subTitle" idx="1"/>
          </p:nvPr>
        </p:nvSpPr>
        <p:spPr>
          <a:xfrm>
            <a:off x="1084881" y="2898184"/>
            <a:ext cx="4587499" cy="2435620"/>
          </a:xfrm>
        </p:spPr>
        <p:txBody>
          <a:bodyPr vert="horz" lIns="91440" tIns="45720" rIns="91440" bIns="45720" rtlCol="0">
            <a:normAutofit fontScale="85000" lnSpcReduction="10000"/>
          </a:bodyPr>
          <a:lstStyle/>
          <a:p>
            <a:r>
              <a:rPr lang="en-US" sz="3500" dirty="0"/>
              <a:t>LSD, </a:t>
            </a:r>
            <a:r>
              <a:rPr lang="en-US" sz="3500" dirty="0" err="1"/>
              <a:t>sienet</a:t>
            </a:r>
            <a:r>
              <a:rPr lang="en-US" sz="3500" dirty="0"/>
              <a:t> (</a:t>
            </a:r>
            <a:r>
              <a:rPr lang="en-US" sz="3500" dirty="0" err="1"/>
              <a:t>psilosybiini</a:t>
            </a:r>
            <a:r>
              <a:rPr lang="en-US" sz="3500" dirty="0"/>
              <a:t>), DMT, </a:t>
            </a:r>
            <a:r>
              <a:rPr lang="en-US" sz="3500" dirty="0" err="1"/>
              <a:t>meskaliini</a:t>
            </a:r>
            <a:r>
              <a:rPr lang="en-US" sz="3500" dirty="0"/>
              <a:t>.</a:t>
            </a:r>
          </a:p>
          <a:p>
            <a:r>
              <a:rPr lang="en-US" sz="3500" dirty="0"/>
              <a:t> </a:t>
            </a:r>
          </a:p>
          <a:p>
            <a:r>
              <a:rPr lang="en-US" sz="3500" dirty="0" err="1"/>
              <a:t>Osa</a:t>
            </a:r>
            <a:r>
              <a:rPr lang="en-US" sz="3500" dirty="0"/>
              <a:t> </a:t>
            </a:r>
            <a:r>
              <a:rPr lang="en-US" sz="3500" dirty="0" err="1"/>
              <a:t>luonnosta</a:t>
            </a:r>
            <a:r>
              <a:rPr lang="en-US" sz="3500" dirty="0"/>
              <a:t>, </a:t>
            </a:r>
            <a:r>
              <a:rPr lang="en-US" sz="3500" dirty="0" err="1"/>
              <a:t>osa</a:t>
            </a:r>
            <a:r>
              <a:rPr lang="en-US" sz="3500" dirty="0"/>
              <a:t> </a:t>
            </a:r>
            <a:r>
              <a:rPr lang="en-US" sz="3500" dirty="0" err="1"/>
              <a:t>synteettisiä</a:t>
            </a:r>
            <a:r>
              <a:rPr lang="en-US" sz="3500" dirty="0"/>
              <a:t>.</a:t>
            </a:r>
          </a:p>
        </p:txBody>
      </p:sp>
      <p:pic>
        <p:nvPicPr>
          <p:cNvPr id="4" name="Kuva 3">
            <a:extLst>
              <a:ext uri="{FF2B5EF4-FFF2-40B4-BE49-F238E27FC236}">
                <a16:creationId xmlns:a16="http://schemas.microsoft.com/office/drawing/2014/main" id="{4C615248-56E5-4DE3-9B09-79AA38FD30BD}"/>
              </a:ext>
            </a:extLst>
          </p:cNvPr>
          <p:cNvPicPr>
            <a:picLocks noChangeAspect="1"/>
          </p:cNvPicPr>
          <p:nvPr/>
        </p:nvPicPr>
        <p:blipFill>
          <a:blip r:embed="rId3"/>
          <a:stretch>
            <a:fillRect/>
          </a:stretch>
        </p:blipFill>
        <p:spPr>
          <a:xfrm>
            <a:off x="6519622" y="2138023"/>
            <a:ext cx="4802404" cy="3195781"/>
          </a:xfrm>
          <a:prstGeom prst="rect">
            <a:avLst/>
          </a:prstGeom>
        </p:spPr>
      </p:pic>
    </p:spTree>
    <p:extLst>
      <p:ext uri="{BB962C8B-B14F-4D97-AF65-F5344CB8AC3E}">
        <p14:creationId xmlns:p14="http://schemas.microsoft.com/office/powerpoint/2010/main" val="270534876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Otsikko 1">
            <a:extLst>
              <a:ext uri="{FF2B5EF4-FFF2-40B4-BE49-F238E27FC236}">
                <a16:creationId xmlns:a16="http://schemas.microsoft.com/office/drawing/2014/main" id="{B3A0430C-C2CF-459F-93DF-5B21BE504E13}"/>
              </a:ext>
            </a:extLst>
          </p:cNvPr>
          <p:cNvSpPr>
            <a:spLocks noGrp="1"/>
          </p:cNvSpPr>
          <p:nvPr>
            <p:ph type="title"/>
          </p:nvPr>
        </p:nvSpPr>
        <p:spPr>
          <a:xfrm>
            <a:off x="430427" y="198004"/>
            <a:ext cx="10515600" cy="1154381"/>
          </a:xfrm>
        </p:spPr>
        <p:txBody>
          <a:bodyPr/>
          <a:lstStyle/>
          <a:p>
            <a:pPr eaLnBrk="1" hangingPunct="1"/>
            <a:r>
              <a:rPr lang="en-US" altLang="en-US" sz="4000" b="1" dirty="0" err="1"/>
              <a:t>Psykedeelit</a:t>
            </a:r>
            <a:r>
              <a:rPr lang="en-US" altLang="en-US" sz="4000" b="1" dirty="0"/>
              <a:t>, </a:t>
            </a:r>
            <a:r>
              <a:rPr lang="en-US" altLang="en-US" sz="4000" b="1" dirty="0" err="1"/>
              <a:t>hallusinogeenit</a:t>
            </a:r>
            <a:endParaRPr lang="en-US" altLang="en-US" sz="4000" b="1" dirty="0"/>
          </a:p>
        </p:txBody>
      </p:sp>
      <p:sp>
        <p:nvSpPr>
          <p:cNvPr id="46083" name="Sisällön paikkamerkki 2">
            <a:extLst>
              <a:ext uri="{FF2B5EF4-FFF2-40B4-BE49-F238E27FC236}">
                <a16:creationId xmlns:a16="http://schemas.microsoft.com/office/drawing/2014/main" id="{DE133433-2A77-430D-9066-C53874D6F7A8}"/>
              </a:ext>
            </a:extLst>
          </p:cNvPr>
          <p:cNvSpPr>
            <a:spLocks noGrp="1"/>
          </p:cNvSpPr>
          <p:nvPr>
            <p:ph type="body" sz="quarter" idx="11"/>
          </p:nvPr>
        </p:nvSpPr>
        <p:spPr>
          <a:xfrm>
            <a:off x="838200" y="1664814"/>
            <a:ext cx="10515600" cy="3743326"/>
          </a:xfrm>
        </p:spPr>
        <p:txBody>
          <a:bodyPr/>
          <a:lstStyle/>
          <a:p>
            <a:pPr eaLnBrk="1" hangingPunct="1"/>
            <a:r>
              <a:rPr lang="fi-FI" altLang="en-US" sz="2000" b="1" dirty="0"/>
              <a:t>LSD</a:t>
            </a:r>
            <a:r>
              <a:rPr lang="fi-FI" altLang="en-US" sz="2000" dirty="0"/>
              <a:t>: vesiliukoista kemiallista jauhetta. Imeytetään paperinpaloihin (</a:t>
            </a:r>
            <a:r>
              <a:rPr lang="fi-FI" altLang="en-US" sz="2000" dirty="0" err="1"/>
              <a:t>blottereihin</a:t>
            </a:r>
            <a:r>
              <a:rPr lang="fi-FI" altLang="en-US" sz="2000" dirty="0"/>
              <a:t>). Myös tabletteina, kapseleina, nesteenä tai geelinä. </a:t>
            </a:r>
          </a:p>
          <a:p>
            <a:pPr eaLnBrk="1" hangingPunct="1"/>
            <a:r>
              <a:rPr lang="fi-FI" altLang="en-US" sz="2000" dirty="0"/>
              <a:t>Sieniä poimitaan Suomessa maastosta, kasvatetaan kotona tai tilataan netistä.</a:t>
            </a:r>
          </a:p>
          <a:p>
            <a:pPr eaLnBrk="1" hangingPunct="1"/>
            <a:r>
              <a:rPr lang="fi-FI" altLang="en-US" sz="2000" dirty="0"/>
              <a:t>Ei aiheuta varsinaista riippuvuutta.</a:t>
            </a:r>
          </a:p>
          <a:p>
            <a:pPr eaLnBrk="1" hangingPunct="1"/>
            <a:r>
              <a:rPr lang="fi-FI" altLang="en-US" sz="2000" dirty="0"/>
              <a:t>Vaikuttavat aivojen serotoniini- ja välittäjäainejärjestelmiin.</a:t>
            </a:r>
          </a:p>
          <a:p>
            <a:pPr eaLnBrk="1" hangingPunct="1"/>
            <a:r>
              <a:rPr lang="fi-FI" altLang="en-US" sz="2000" b="1" dirty="0" err="1"/>
              <a:t>DMT</a:t>
            </a:r>
            <a:r>
              <a:rPr lang="fi-FI" altLang="en-US" sz="2000" dirty="0" err="1"/>
              <a:t>:tä</a:t>
            </a:r>
            <a:r>
              <a:rPr lang="fi-FI" altLang="en-US" sz="2000" dirty="0"/>
              <a:t> (lyhytkestoinen vahva hallusinogeeni) käytetään yhdistettynä MAO-estäjiin (pidentää vaikutusta)</a:t>
            </a:r>
            <a:br>
              <a:rPr lang="fi-FI" altLang="en-US" sz="2000" dirty="0"/>
            </a:br>
            <a:r>
              <a:rPr lang="fi-FI" altLang="en-US" sz="2000" dirty="0" err="1"/>
              <a:t>Ayahuasca</a:t>
            </a:r>
            <a:r>
              <a:rPr lang="fi-FI" altLang="en-US" sz="2000" dirty="0"/>
              <a:t>-tilaisuuksissa.</a:t>
            </a:r>
          </a:p>
          <a:p>
            <a:pPr eaLnBrk="1" hangingPunct="1"/>
            <a:r>
              <a:rPr lang="fi-FI" altLang="en-US" sz="2000" dirty="0"/>
              <a:t>Annosten vahvuus vaihteleva.</a:t>
            </a:r>
          </a:p>
          <a:p>
            <a:pPr eaLnBrk="1" hangingPunct="1"/>
            <a:r>
              <a:rPr lang="fi-FI" altLang="en-US" sz="2000" dirty="0" err="1"/>
              <a:t>Flashbackit</a:t>
            </a:r>
            <a:r>
              <a:rPr lang="fi-FI" altLang="en-US" sz="2000" dirty="0"/>
              <a:t> eli takaumat mahdollisia, </a:t>
            </a:r>
            <a:br>
              <a:rPr lang="fi-FI" altLang="en-US" sz="2000" dirty="0"/>
            </a:br>
            <a:r>
              <a:rPr lang="fi-FI" altLang="en-US" sz="2000" dirty="0"/>
              <a:t>mutta harvinaisia.</a:t>
            </a:r>
          </a:p>
          <a:p>
            <a:pPr eaLnBrk="1" hangingPunct="1"/>
            <a:endParaRPr lang="fi-FI" altLang="en-US" sz="1995" dirty="0"/>
          </a:p>
          <a:p>
            <a:pPr eaLnBrk="1" hangingPunct="1"/>
            <a:endParaRPr lang="fi-FI" altLang="en-US" sz="1751" dirty="0"/>
          </a:p>
          <a:p>
            <a:pPr eaLnBrk="1" hangingPunct="1"/>
            <a:endParaRPr lang="en-US" altLang="en-US" dirty="0"/>
          </a:p>
        </p:txBody>
      </p:sp>
      <p:sp>
        <p:nvSpPr>
          <p:cNvPr id="5" name="Tekstiruutu 4">
            <a:extLst>
              <a:ext uri="{FF2B5EF4-FFF2-40B4-BE49-F238E27FC236}">
                <a16:creationId xmlns:a16="http://schemas.microsoft.com/office/drawing/2014/main" id="{93D0BB1C-F082-48AD-BD23-5D374478457E}"/>
              </a:ext>
            </a:extLst>
          </p:cNvPr>
          <p:cNvSpPr txBox="1"/>
          <p:nvPr/>
        </p:nvSpPr>
        <p:spPr>
          <a:xfrm>
            <a:off x="6096000" y="5415661"/>
            <a:ext cx="2326105" cy="803044"/>
          </a:xfrm>
          <a:prstGeom prst="rect">
            <a:avLst/>
          </a:prstGeom>
          <a:solidFill>
            <a:schemeClr val="accent2">
              <a:lumMod val="40000"/>
              <a:lumOff val="60000"/>
            </a:schemeClr>
          </a:solidFill>
        </p:spPr>
        <p:txBody>
          <a:bodyPr wrap="square" lIns="63758" tIns="31879" rIns="63758" bIns="31879">
            <a:spAutoFit/>
          </a:bodyPr>
          <a:lstStyle/>
          <a:p>
            <a:pPr eaLnBrk="1" hangingPunct="1">
              <a:defRPr/>
            </a:pPr>
            <a:r>
              <a:rPr lang="fi-FI" sz="1600" dirty="0">
                <a:latin typeface="Arial" panose="020B0604020202020204" pitchFamily="34" charset="0"/>
                <a:cs typeface="Arial" panose="020B0604020202020204" pitchFamily="34" charset="0"/>
              </a:rPr>
              <a:t>Matka, trippi, happo, naksu, lappu, tippa, </a:t>
            </a:r>
            <a:r>
              <a:rPr lang="fi-FI" sz="1600" dirty="0" err="1">
                <a:latin typeface="Arial" panose="020B0604020202020204" pitchFamily="34" charset="0"/>
                <a:cs typeface="Arial" panose="020B0604020202020204" pitchFamily="34" charset="0"/>
              </a:rPr>
              <a:t>äcidi</a:t>
            </a:r>
            <a:r>
              <a:rPr lang="fi-FI" sz="1600" dirty="0">
                <a:latin typeface="Arial" panose="020B0604020202020204" pitchFamily="34" charset="0"/>
                <a:cs typeface="Arial" panose="020B0604020202020204" pitchFamily="34" charset="0"/>
              </a:rPr>
              <a:t>.</a:t>
            </a:r>
            <a:endParaRPr lang="en-US" sz="1600" dirty="0">
              <a:latin typeface="Arial" panose="020B0604020202020204" pitchFamily="34" charset="0"/>
              <a:cs typeface="Arial" panose="020B0604020202020204" pitchFamily="34" charset="0"/>
            </a:endParaRPr>
          </a:p>
        </p:txBody>
      </p:sp>
      <p:pic>
        <p:nvPicPr>
          <p:cNvPr id="6" name="Kuva 5">
            <a:extLst>
              <a:ext uri="{FF2B5EF4-FFF2-40B4-BE49-F238E27FC236}">
                <a16:creationId xmlns:a16="http://schemas.microsoft.com/office/drawing/2014/main" id="{DBA74652-AA52-48D1-9EA0-35C5F83E3858}"/>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8571213" y="4273222"/>
            <a:ext cx="1727819" cy="1295864"/>
          </a:xfrm>
          <a:prstGeom prst="rect">
            <a:avLst/>
          </a:prstGeom>
        </p:spPr>
      </p:pic>
      <p:pic>
        <p:nvPicPr>
          <p:cNvPr id="2" name="Kuva 1">
            <a:extLst>
              <a:ext uri="{FF2B5EF4-FFF2-40B4-BE49-F238E27FC236}">
                <a16:creationId xmlns:a16="http://schemas.microsoft.com/office/drawing/2014/main" id="{B69FC541-10B8-481F-B45F-BE5D9F6AD0C7}"/>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0299032" y="2235567"/>
            <a:ext cx="1560717" cy="1466903"/>
          </a:xfrm>
          <a:prstGeom prst="rect">
            <a:avLst/>
          </a:prstGeom>
        </p:spPr>
      </p:pic>
    </p:spTree>
    <p:extLst>
      <p:ext uri="{BB962C8B-B14F-4D97-AF65-F5344CB8AC3E}">
        <p14:creationId xmlns:p14="http://schemas.microsoft.com/office/powerpoint/2010/main" val="108678134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9BCE2A2E-CF4D-40F8-A8D5-E6D8A4CE9C81}"/>
              </a:ext>
            </a:extLst>
          </p:cNvPr>
          <p:cNvSpPr>
            <a:spLocks noGrp="1"/>
          </p:cNvSpPr>
          <p:nvPr>
            <p:ph type="title"/>
          </p:nvPr>
        </p:nvSpPr>
        <p:spPr>
          <a:xfrm>
            <a:off x="513347" y="468185"/>
            <a:ext cx="10515600" cy="781750"/>
          </a:xfrm>
        </p:spPr>
        <p:txBody>
          <a:bodyPr/>
          <a:lstStyle/>
          <a:p>
            <a:r>
              <a:rPr lang="fi-FI" b="1" dirty="0"/>
              <a:t>Psykedeelit, vaikutukset</a:t>
            </a:r>
          </a:p>
        </p:txBody>
      </p:sp>
      <p:sp>
        <p:nvSpPr>
          <p:cNvPr id="3" name="Tekstin paikkamerkki 2">
            <a:extLst>
              <a:ext uri="{FF2B5EF4-FFF2-40B4-BE49-F238E27FC236}">
                <a16:creationId xmlns:a16="http://schemas.microsoft.com/office/drawing/2014/main" id="{81DA1236-F35F-4445-AC21-5F869379C6F3}"/>
              </a:ext>
            </a:extLst>
          </p:cNvPr>
          <p:cNvSpPr>
            <a:spLocks noGrp="1"/>
          </p:cNvSpPr>
          <p:nvPr>
            <p:ph type="body" sz="quarter" idx="11"/>
          </p:nvPr>
        </p:nvSpPr>
        <p:spPr>
          <a:xfrm>
            <a:off x="513347" y="1553384"/>
            <a:ext cx="10515600" cy="2944813"/>
          </a:xfrm>
        </p:spPr>
        <p:txBody>
          <a:bodyPr/>
          <a:lstStyle/>
          <a:p>
            <a:pPr marL="0" indent="0">
              <a:buNone/>
            </a:pPr>
            <a:r>
              <a:rPr lang="fi-FI" sz="2400" dirty="0"/>
              <a:t>Toivotut:</a:t>
            </a:r>
          </a:p>
        </p:txBody>
      </p:sp>
      <p:sp>
        <p:nvSpPr>
          <p:cNvPr id="4" name="Sisällön paikkamerkki 3">
            <a:extLst>
              <a:ext uri="{FF2B5EF4-FFF2-40B4-BE49-F238E27FC236}">
                <a16:creationId xmlns:a16="http://schemas.microsoft.com/office/drawing/2014/main" id="{9BDC4533-0B71-43DE-9714-012637367714}"/>
              </a:ext>
            </a:extLst>
          </p:cNvPr>
          <p:cNvSpPr>
            <a:spLocks noGrp="1"/>
          </p:cNvSpPr>
          <p:nvPr>
            <p:ph sz="half" idx="4294967295"/>
          </p:nvPr>
        </p:nvSpPr>
        <p:spPr>
          <a:xfrm>
            <a:off x="683461" y="2021374"/>
            <a:ext cx="4284663" cy="1552575"/>
          </a:xfrm>
        </p:spPr>
        <p:txBody>
          <a:bodyPr/>
          <a:lstStyle/>
          <a:p>
            <a:r>
              <a:rPr lang="fi-FI" sz="2000" dirty="0"/>
              <a:t>Tajunnantilan muutos.</a:t>
            </a:r>
          </a:p>
          <a:p>
            <a:r>
              <a:rPr lang="fi-FI" sz="2000" dirty="0"/>
              <a:t>Aistiharhat, erilaiset kokemukset.</a:t>
            </a:r>
          </a:p>
          <a:p>
            <a:r>
              <a:rPr lang="fi-FI" sz="2000" dirty="0"/>
              <a:t>Voimakkaita tunnetiloja.</a:t>
            </a:r>
          </a:p>
          <a:p>
            <a:r>
              <a:rPr lang="fi-FI" sz="2000" dirty="0"/>
              <a:t>Kosminen kokemus.</a:t>
            </a:r>
          </a:p>
          <a:p>
            <a:r>
              <a:rPr lang="fi-FI" sz="2000" dirty="0"/>
              <a:t>Luovuus, syvempi </a:t>
            </a:r>
            <a:br>
              <a:rPr lang="fi-FI" sz="2000" dirty="0"/>
            </a:br>
            <a:r>
              <a:rPr lang="fi-FI" sz="2000" dirty="0"/>
              <a:t>yhteys itseen.</a:t>
            </a:r>
          </a:p>
          <a:p>
            <a:endParaRPr lang="fi-FI" dirty="0"/>
          </a:p>
        </p:txBody>
      </p:sp>
      <p:sp>
        <p:nvSpPr>
          <p:cNvPr id="5" name="Tekstin paikkamerkki 4">
            <a:extLst>
              <a:ext uri="{FF2B5EF4-FFF2-40B4-BE49-F238E27FC236}">
                <a16:creationId xmlns:a16="http://schemas.microsoft.com/office/drawing/2014/main" id="{ACE9CE09-463B-4805-83B5-EFC26D4D691E}"/>
              </a:ext>
            </a:extLst>
          </p:cNvPr>
          <p:cNvSpPr>
            <a:spLocks noGrp="1"/>
          </p:cNvSpPr>
          <p:nvPr>
            <p:ph type="body" sz="quarter" idx="4294967295"/>
          </p:nvPr>
        </p:nvSpPr>
        <p:spPr>
          <a:xfrm>
            <a:off x="6096000" y="1819077"/>
            <a:ext cx="4286250" cy="358775"/>
          </a:xfrm>
        </p:spPr>
        <p:txBody>
          <a:bodyPr/>
          <a:lstStyle/>
          <a:p>
            <a:pPr marL="0" indent="0">
              <a:buNone/>
            </a:pPr>
            <a:r>
              <a:rPr lang="fi-FI" sz="2400" dirty="0"/>
              <a:t>Riskit: </a:t>
            </a:r>
          </a:p>
        </p:txBody>
      </p:sp>
      <p:sp>
        <p:nvSpPr>
          <p:cNvPr id="6" name="Sisällön paikkamerkki 5">
            <a:extLst>
              <a:ext uri="{FF2B5EF4-FFF2-40B4-BE49-F238E27FC236}">
                <a16:creationId xmlns:a16="http://schemas.microsoft.com/office/drawing/2014/main" id="{9CF21AD7-E4FF-4E92-86C8-F1725A66AAA0}"/>
              </a:ext>
            </a:extLst>
          </p:cNvPr>
          <p:cNvSpPr>
            <a:spLocks noGrp="1"/>
          </p:cNvSpPr>
          <p:nvPr>
            <p:ph sz="quarter" idx="4294967295"/>
          </p:nvPr>
        </p:nvSpPr>
        <p:spPr>
          <a:xfrm>
            <a:off x="6096000" y="2324269"/>
            <a:ext cx="4567990" cy="2821306"/>
          </a:xfrm>
        </p:spPr>
        <p:txBody>
          <a:bodyPr/>
          <a:lstStyle/>
          <a:p>
            <a:r>
              <a:rPr lang="fi-FI" sz="2000" dirty="0"/>
              <a:t>Ahdistus, paniikki ja pelkotilat.</a:t>
            </a:r>
          </a:p>
          <a:p>
            <a:r>
              <a:rPr lang="fi-FI" sz="2000" dirty="0"/>
              <a:t>Vääristymiä itsen ja ympäristön suhteen.</a:t>
            </a:r>
          </a:p>
          <a:p>
            <a:r>
              <a:rPr lang="fi-FI" sz="2000" dirty="0"/>
              <a:t>Vaikutus vaikeasti ennustettavissa, ympäristö vaikuttaa.</a:t>
            </a:r>
          </a:p>
          <a:p>
            <a:r>
              <a:rPr lang="fi-FI" sz="2000" dirty="0"/>
              <a:t>Sieni ei ole, mitä oletti -&gt; maksavaurioita / myrkytys.</a:t>
            </a:r>
          </a:p>
          <a:p>
            <a:endParaRPr lang="fi-FI" dirty="0"/>
          </a:p>
          <a:p>
            <a:endParaRPr lang="fi-FI" dirty="0"/>
          </a:p>
          <a:p>
            <a:endParaRPr lang="fi-FI" dirty="0"/>
          </a:p>
        </p:txBody>
      </p:sp>
      <p:sp>
        <p:nvSpPr>
          <p:cNvPr id="7" name="Tekstiruutu 6">
            <a:extLst>
              <a:ext uri="{FF2B5EF4-FFF2-40B4-BE49-F238E27FC236}">
                <a16:creationId xmlns:a16="http://schemas.microsoft.com/office/drawing/2014/main" id="{67776B01-AB29-4162-A000-9FBA918885A1}"/>
              </a:ext>
            </a:extLst>
          </p:cNvPr>
          <p:cNvSpPr txBox="1"/>
          <p:nvPr/>
        </p:nvSpPr>
        <p:spPr>
          <a:xfrm>
            <a:off x="683461" y="4788941"/>
            <a:ext cx="7074643" cy="1384995"/>
          </a:xfrm>
          <a:prstGeom prst="rect">
            <a:avLst/>
          </a:prstGeom>
          <a:noFill/>
        </p:spPr>
        <p:txBody>
          <a:bodyPr wrap="square" rtlCol="0">
            <a:spAutoFit/>
          </a:bodyPr>
          <a:lstStyle/>
          <a:p>
            <a:pPr defTabSz="944550">
              <a:spcBef>
                <a:spcPct val="20000"/>
              </a:spcBef>
              <a:buClr>
                <a:srgbClr val="FFCC00"/>
              </a:buClr>
            </a:pPr>
            <a:r>
              <a:rPr lang="fi-FI" sz="2000" b="1" kern="0" dirty="0">
                <a:solidFill>
                  <a:srgbClr val="000000"/>
                </a:solidFill>
                <a:latin typeface="Arial" panose="020B0604020202020204" pitchFamily="34" charset="0"/>
                <a:cs typeface="Arial" panose="020B0604020202020204" pitchFamily="34" charset="0"/>
              </a:rPr>
              <a:t>Lääkekäyttö:</a:t>
            </a:r>
          </a:p>
          <a:p>
            <a:pPr defTabSz="944550">
              <a:spcBef>
                <a:spcPct val="20000"/>
              </a:spcBef>
              <a:buClr>
                <a:schemeClr val="accent2"/>
              </a:buClr>
            </a:pPr>
            <a:r>
              <a:rPr lang="fi-FI" sz="2000" dirty="0">
                <a:latin typeface="Arial" panose="020B0604020202020204" pitchFamily="34" charset="0"/>
                <a:cs typeface="Arial" panose="020B0604020202020204" pitchFamily="34" charset="0"/>
              </a:rPr>
              <a:t>Selvitetään mahdollisuuksia </a:t>
            </a:r>
            <a:br>
              <a:rPr lang="fi-FI" sz="2000" dirty="0">
                <a:latin typeface="Arial" panose="020B0604020202020204" pitchFamily="34" charset="0"/>
                <a:cs typeface="Arial" panose="020B0604020202020204" pitchFamily="34" charset="0"/>
              </a:rPr>
            </a:br>
            <a:r>
              <a:rPr lang="fi-FI" sz="2000" dirty="0">
                <a:latin typeface="Arial" panose="020B0604020202020204" pitchFamily="34" charset="0"/>
                <a:cs typeface="Arial" panose="020B0604020202020204" pitchFamily="34" charset="0"/>
              </a:rPr>
              <a:t>masennuksen ja traumaperäisten stressihäiriöiden sekä syövän masennus- ja ahdistusoireiden hoidossa.</a:t>
            </a:r>
          </a:p>
        </p:txBody>
      </p:sp>
      <p:pic>
        <p:nvPicPr>
          <p:cNvPr id="8" name="Kuva 7">
            <a:extLst>
              <a:ext uri="{FF2B5EF4-FFF2-40B4-BE49-F238E27FC236}">
                <a16:creationId xmlns:a16="http://schemas.microsoft.com/office/drawing/2014/main" id="{1F7A42DA-3164-493B-A852-4AA7EABD6329}"/>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9917922" y="603108"/>
            <a:ext cx="2021583" cy="1988000"/>
          </a:xfrm>
          <a:prstGeom prst="rect">
            <a:avLst/>
          </a:prstGeom>
        </p:spPr>
      </p:pic>
    </p:spTree>
    <p:extLst>
      <p:ext uri="{BB962C8B-B14F-4D97-AF65-F5344CB8AC3E}">
        <p14:creationId xmlns:p14="http://schemas.microsoft.com/office/powerpoint/2010/main" val="6455311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9" name="Rectangle 2"/>
          <p:cNvSpPr>
            <a:spLocks noGrp="1" noChangeArrowheads="1"/>
          </p:cNvSpPr>
          <p:nvPr>
            <p:ph type="title"/>
          </p:nvPr>
        </p:nvSpPr>
        <p:spPr>
          <a:xfrm>
            <a:off x="467497" y="631031"/>
            <a:ext cx="10515600" cy="781750"/>
          </a:xfrm>
        </p:spPr>
        <p:txBody>
          <a:bodyPr/>
          <a:lstStyle/>
          <a:p>
            <a:pPr eaLnBrk="1" hangingPunct="1"/>
            <a:r>
              <a:rPr lang="fi-FI" altLang="en-US" b="1" dirty="0"/>
              <a:t>Päihtymyksen tunnistaminen:</a:t>
            </a:r>
          </a:p>
        </p:txBody>
      </p:sp>
      <p:sp>
        <p:nvSpPr>
          <p:cNvPr id="13316" name="Rectangle 3"/>
          <p:cNvSpPr>
            <a:spLocks noGrp="1" noChangeArrowheads="1"/>
          </p:cNvSpPr>
          <p:nvPr>
            <p:ph type="body" sz="quarter" idx="11"/>
          </p:nvPr>
        </p:nvSpPr>
        <p:spPr>
          <a:xfrm>
            <a:off x="164432" y="1852863"/>
            <a:ext cx="5824350" cy="2783677"/>
          </a:xfrm>
        </p:spPr>
        <p:txBody>
          <a:bodyPr/>
          <a:lstStyle/>
          <a:p>
            <a:pPr lvl="1" eaLnBrk="1" hangingPunct="1"/>
            <a:r>
              <a:rPr lang="fi-FI" altLang="en-US" sz="2400" dirty="0"/>
              <a:t>Kuulo- ja näköharhat.</a:t>
            </a:r>
          </a:p>
          <a:p>
            <a:pPr lvl="1" eaLnBrk="1" hangingPunct="1"/>
            <a:r>
              <a:rPr lang="fi-FI" altLang="en-US" sz="2400" dirty="0"/>
              <a:t>Poissaoleva.</a:t>
            </a:r>
          </a:p>
          <a:p>
            <a:pPr lvl="1" eaLnBrk="1" hangingPunct="1"/>
            <a:r>
              <a:rPr lang="fi-FI" altLang="en-US" sz="2400" dirty="0"/>
              <a:t>Ahdistus, paniikki, pelkotilat.</a:t>
            </a:r>
          </a:p>
          <a:p>
            <a:pPr lvl="1" eaLnBrk="1" hangingPunct="1"/>
            <a:r>
              <a:rPr lang="fi-FI" altLang="en-US" sz="2400" dirty="0"/>
              <a:t>Pulssin ja hengityksen nopeutuminen.</a:t>
            </a:r>
          </a:p>
          <a:p>
            <a:pPr lvl="1" eaLnBrk="1" hangingPunct="1"/>
            <a:r>
              <a:rPr lang="fi-FI" altLang="en-US" sz="2400" dirty="0"/>
              <a:t>Syljen eritys lisääntyy ja pupillit laajenee (LSD).</a:t>
            </a:r>
          </a:p>
          <a:p>
            <a:pPr lvl="1" eaLnBrk="1" hangingPunct="1"/>
            <a:r>
              <a:rPr lang="fi-FI" altLang="en-US" sz="2400" dirty="0"/>
              <a:t>Vaikutus n. 20-30 minuutin kuluttua, kesto jopa 6-8 h.</a:t>
            </a:r>
          </a:p>
          <a:p>
            <a:pPr lvl="1" eaLnBrk="1" hangingPunct="1"/>
            <a:endParaRPr lang="fi-FI" altLang="en-US" sz="2086" dirty="0"/>
          </a:p>
          <a:p>
            <a:pPr lvl="1" eaLnBrk="1" hangingPunct="1"/>
            <a:endParaRPr lang="fi-FI" altLang="en-US" sz="2086" dirty="0"/>
          </a:p>
          <a:p>
            <a:pPr lvl="1" eaLnBrk="1" hangingPunct="1"/>
            <a:endParaRPr lang="fi-FI" altLang="en-US" sz="2086" dirty="0"/>
          </a:p>
          <a:p>
            <a:pPr lvl="1" eaLnBrk="1" hangingPunct="1"/>
            <a:endParaRPr lang="fi-FI" altLang="en-US" sz="1370" dirty="0"/>
          </a:p>
        </p:txBody>
      </p:sp>
      <p:sp>
        <p:nvSpPr>
          <p:cNvPr id="3" name="Tekstiruutu 2">
            <a:extLst>
              <a:ext uri="{FF2B5EF4-FFF2-40B4-BE49-F238E27FC236}">
                <a16:creationId xmlns:a16="http://schemas.microsoft.com/office/drawing/2014/main" id="{9EFF4F64-0F7E-4E19-986D-BCF36992CFFB}"/>
              </a:ext>
            </a:extLst>
          </p:cNvPr>
          <p:cNvSpPr txBox="1"/>
          <p:nvPr/>
        </p:nvSpPr>
        <p:spPr>
          <a:xfrm>
            <a:off x="5988782" y="3693866"/>
            <a:ext cx="4267591" cy="2529923"/>
          </a:xfrm>
          <a:prstGeom prst="rect">
            <a:avLst/>
          </a:prstGeom>
          <a:noFill/>
        </p:spPr>
        <p:txBody>
          <a:bodyPr wrap="square" rtlCol="0">
            <a:spAutoFit/>
          </a:bodyPr>
          <a:lstStyle/>
          <a:p>
            <a:pPr marL="768887" lvl="1" indent="-298052" defTabSz="944550">
              <a:spcBef>
                <a:spcPct val="20000"/>
              </a:spcBef>
              <a:buClr>
                <a:srgbClr val="FFCC00"/>
              </a:buClr>
              <a:buFont typeface="Times" panose="02020603050405020304" pitchFamily="18" charset="0"/>
              <a:buChar char="•"/>
            </a:pPr>
            <a:r>
              <a:rPr lang="fi-FI" altLang="en-US" sz="2400" kern="0" dirty="0">
                <a:solidFill>
                  <a:srgbClr val="000000"/>
                </a:solidFill>
                <a:latin typeface="Arial" panose="020B0604020202020204" pitchFamily="34" charset="0"/>
                <a:cs typeface="Arial" panose="020B0604020202020204" pitchFamily="34" charset="0"/>
              </a:rPr>
              <a:t>Huimaus, pahoinvointi, oksentelu.</a:t>
            </a:r>
          </a:p>
          <a:p>
            <a:pPr marL="768887" lvl="1" indent="-298052" defTabSz="944550">
              <a:spcBef>
                <a:spcPct val="20000"/>
              </a:spcBef>
              <a:buClr>
                <a:srgbClr val="FFCC00"/>
              </a:buClr>
              <a:buFont typeface="Times" panose="02020603050405020304" pitchFamily="18" charset="0"/>
              <a:buChar char="•"/>
            </a:pPr>
            <a:r>
              <a:rPr lang="fi-FI" altLang="en-US" sz="2400" kern="0" dirty="0">
                <a:solidFill>
                  <a:srgbClr val="000000"/>
                </a:solidFill>
                <a:latin typeface="Arial" panose="020B0604020202020204" pitchFamily="34" charset="0"/>
                <a:cs typeface="Arial" panose="020B0604020202020204" pitchFamily="34" charset="0"/>
              </a:rPr>
              <a:t>Lihasheikkous.</a:t>
            </a:r>
          </a:p>
          <a:p>
            <a:pPr marL="768887" lvl="1" indent="-298052" defTabSz="944550">
              <a:spcBef>
                <a:spcPct val="20000"/>
              </a:spcBef>
              <a:buClr>
                <a:srgbClr val="FFCC00"/>
              </a:buClr>
              <a:buFont typeface="Times" panose="02020603050405020304" pitchFamily="18" charset="0"/>
              <a:buChar char="•"/>
            </a:pPr>
            <a:r>
              <a:rPr lang="fi-FI" altLang="en-US" sz="2400" kern="0" dirty="0">
                <a:solidFill>
                  <a:srgbClr val="000000"/>
                </a:solidFill>
                <a:latin typeface="Arial" panose="020B0604020202020204" pitchFamily="34" charset="0"/>
                <a:cs typeface="Arial" panose="020B0604020202020204" pitchFamily="34" charset="0"/>
              </a:rPr>
              <a:t>Psykoottisuus.</a:t>
            </a:r>
          </a:p>
          <a:p>
            <a:pPr marL="768887" lvl="1" indent="-298052" defTabSz="944550">
              <a:spcBef>
                <a:spcPct val="20000"/>
              </a:spcBef>
              <a:buClr>
                <a:srgbClr val="FFCC00"/>
              </a:buClr>
              <a:buFont typeface="Times" panose="02020603050405020304" pitchFamily="18" charset="0"/>
              <a:buChar char="•"/>
            </a:pPr>
            <a:r>
              <a:rPr lang="fi-FI" altLang="en-US" sz="2400" kern="0" dirty="0">
                <a:solidFill>
                  <a:srgbClr val="000000"/>
                </a:solidFill>
                <a:latin typeface="Arial" panose="020B0604020202020204" pitchFamily="34" charset="0"/>
                <a:cs typeface="Arial" panose="020B0604020202020204" pitchFamily="34" charset="0"/>
              </a:rPr>
              <a:t>Käytös ei suhteessa ympäristöön.</a:t>
            </a:r>
          </a:p>
        </p:txBody>
      </p:sp>
      <p:pic>
        <p:nvPicPr>
          <p:cNvPr id="2" name="Kuva 1">
            <a:extLst>
              <a:ext uri="{FF2B5EF4-FFF2-40B4-BE49-F238E27FC236}">
                <a16:creationId xmlns:a16="http://schemas.microsoft.com/office/drawing/2014/main" id="{3B9CF9CB-9FA5-4EBB-B7BC-F6657578C2CB}"/>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7141430" y="1032264"/>
            <a:ext cx="2543823" cy="2260369"/>
          </a:xfrm>
          <a:prstGeom prst="rect">
            <a:avLst/>
          </a:prstGeom>
        </p:spPr>
      </p:pic>
    </p:spTree>
    <p:extLst>
      <p:ext uri="{BB962C8B-B14F-4D97-AF65-F5344CB8AC3E}">
        <p14:creationId xmlns:p14="http://schemas.microsoft.com/office/powerpoint/2010/main" val="145368468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tsikko 2">
            <a:extLst>
              <a:ext uri="{FF2B5EF4-FFF2-40B4-BE49-F238E27FC236}">
                <a16:creationId xmlns:a16="http://schemas.microsoft.com/office/drawing/2014/main" id="{7AAA64E1-C011-4E19-BE76-D18F3F3B4AC8}"/>
              </a:ext>
            </a:extLst>
          </p:cNvPr>
          <p:cNvSpPr>
            <a:spLocks noGrp="1"/>
          </p:cNvSpPr>
          <p:nvPr>
            <p:ph type="ctrTitle"/>
          </p:nvPr>
        </p:nvSpPr>
        <p:spPr>
          <a:xfrm>
            <a:off x="294468" y="309967"/>
            <a:ext cx="10373532" cy="2505268"/>
          </a:xfrm>
        </p:spPr>
        <p:txBody>
          <a:bodyPr vert="horz" lIns="91440" tIns="45720" rIns="91440" bIns="45720" rtlCol="0" anchor="ctr">
            <a:noAutofit/>
          </a:bodyPr>
          <a:lstStyle/>
          <a:p>
            <a:pPr>
              <a:spcAft>
                <a:spcPts val="544"/>
              </a:spcAft>
            </a:pPr>
            <a:r>
              <a:rPr lang="en-US" sz="6000" dirty="0" err="1">
                <a:solidFill>
                  <a:srgbClr val="FEFFFF"/>
                </a:solidFill>
              </a:rPr>
              <a:t>Muuntohuumeet</a:t>
            </a:r>
            <a:br>
              <a:rPr lang="en-US" sz="2800" dirty="0">
                <a:solidFill>
                  <a:srgbClr val="FEFFFF"/>
                </a:solidFill>
                <a:latin typeface="+mj-lt"/>
                <a:cs typeface="+mj-cs"/>
              </a:rPr>
            </a:br>
            <a:r>
              <a:rPr lang="en-US" sz="3200" dirty="0">
                <a:solidFill>
                  <a:srgbClr val="FEFFFF"/>
                </a:solidFill>
              </a:rPr>
              <a:t>= </a:t>
            </a:r>
            <a:r>
              <a:rPr lang="en-US" sz="3200" dirty="0" err="1">
                <a:solidFill>
                  <a:srgbClr val="FEFFFF"/>
                </a:solidFill>
              </a:rPr>
              <a:t>perinteisestä</a:t>
            </a:r>
            <a:r>
              <a:rPr lang="en-US" sz="3200" dirty="0">
                <a:solidFill>
                  <a:srgbClr val="FEFFFF"/>
                </a:solidFill>
              </a:rPr>
              <a:t>, </a:t>
            </a:r>
            <a:r>
              <a:rPr lang="en-US" sz="3200" dirty="0" err="1">
                <a:solidFill>
                  <a:srgbClr val="FEFFFF"/>
                </a:solidFill>
              </a:rPr>
              <a:t>laittomasta</a:t>
            </a:r>
            <a:br>
              <a:rPr lang="en-US" sz="3200" dirty="0">
                <a:solidFill>
                  <a:srgbClr val="FEFFFF"/>
                </a:solidFill>
              </a:rPr>
            </a:br>
            <a:r>
              <a:rPr lang="en-US" sz="3200" dirty="0" err="1">
                <a:solidFill>
                  <a:srgbClr val="FEFFFF"/>
                </a:solidFill>
              </a:rPr>
              <a:t>huumausaineesta</a:t>
            </a:r>
            <a:r>
              <a:rPr lang="en-US" sz="3200" dirty="0">
                <a:solidFill>
                  <a:srgbClr val="FEFFFF"/>
                </a:solidFill>
              </a:rPr>
              <a:t> </a:t>
            </a:r>
            <a:r>
              <a:rPr lang="en-US" sz="3200" dirty="0" err="1">
                <a:solidFill>
                  <a:srgbClr val="FEFFFF"/>
                </a:solidFill>
              </a:rPr>
              <a:t>molekyylirakennetta</a:t>
            </a:r>
            <a:r>
              <a:rPr lang="en-US" sz="3200" dirty="0">
                <a:solidFill>
                  <a:srgbClr val="FEFFFF"/>
                </a:solidFill>
              </a:rPr>
              <a:t> </a:t>
            </a:r>
            <a:r>
              <a:rPr lang="en-US" sz="3200" dirty="0" err="1">
                <a:solidFill>
                  <a:srgbClr val="FEFFFF"/>
                </a:solidFill>
              </a:rPr>
              <a:t>muuttamalla</a:t>
            </a:r>
            <a:r>
              <a:rPr lang="en-US" sz="3200" dirty="0">
                <a:solidFill>
                  <a:srgbClr val="FEFFFF"/>
                </a:solidFill>
              </a:rPr>
              <a:t> </a:t>
            </a:r>
            <a:r>
              <a:rPr lang="en-US" sz="3200" dirty="0" err="1">
                <a:solidFill>
                  <a:srgbClr val="FEFFFF"/>
                </a:solidFill>
              </a:rPr>
              <a:t>tehty</a:t>
            </a:r>
            <a:r>
              <a:rPr lang="en-US" sz="3200" dirty="0">
                <a:solidFill>
                  <a:srgbClr val="FEFFFF"/>
                </a:solidFill>
              </a:rPr>
              <a:t> </a:t>
            </a:r>
            <a:r>
              <a:rPr lang="en-US" sz="3200" dirty="0" err="1">
                <a:solidFill>
                  <a:srgbClr val="FEFFFF"/>
                </a:solidFill>
              </a:rPr>
              <a:t>psykoaktiivinen</a:t>
            </a:r>
            <a:r>
              <a:rPr lang="en-US" sz="3200" dirty="0">
                <a:solidFill>
                  <a:srgbClr val="FEFFFF"/>
                </a:solidFill>
              </a:rPr>
              <a:t> </a:t>
            </a:r>
            <a:r>
              <a:rPr lang="en-US" sz="3200" dirty="0" err="1">
                <a:solidFill>
                  <a:srgbClr val="FEFFFF"/>
                </a:solidFill>
              </a:rPr>
              <a:t>aine</a:t>
            </a:r>
            <a:endParaRPr lang="en-US" sz="3200" dirty="0">
              <a:solidFill>
                <a:srgbClr val="FEFFFF"/>
              </a:solidFill>
            </a:endParaRPr>
          </a:p>
        </p:txBody>
      </p:sp>
      <p:sp>
        <p:nvSpPr>
          <p:cNvPr id="2" name="Alaotsikko 1">
            <a:extLst>
              <a:ext uri="{FF2B5EF4-FFF2-40B4-BE49-F238E27FC236}">
                <a16:creationId xmlns:a16="http://schemas.microsoft.com/office/drawing/2014/main" id="{F2BA2246-5771-4A7E-8DC1-EEA5591C5942}"/>
              </a:ext>
            </a:extLst>
          </p:cNvPr>
          <p:cNvSpPr>
            <a:spLocks noGrp="1"/>
          </p:cNvSpPr>
          <p:nvPr>
            <p:ph type="subTitle" idx="1"/>
          </p:nvPr>
        </p:nvSpPr>
        <p:spPr>
          <a:xfrm>
            <a:off x="700868" y="5338819"/>
            <a:ext cx="7893443" cy="2505267"/>
          </a:xfrm>
        </p:spPr>
        <p:txBody>
          <a:bodyPr vert="horz" lIns="91440" tIns="45720" rIns="91440" bIns="45720" rtlCol="0">
            <a:normAutofit/>
          </a:bodyPr>
          <a:lstStyle/>
          <a:p>
            <a:r>
              <a:rPr lang="en-US" sz="2000" dirty="0" err="1"/>
              <a:t>Bathsalts</a:t>
            </a:r>
            <a:r>
              <a:rPr lang="en-US" sz="2000" dirty="0"/>
              <a:t>, </a:t>
            </a:r>
            <a:r>
              <a:rPr lang="en-US" sz="2000" dirty="0" err="1"/>
              <a:t>yrttisekoitteet</a:t>
            </a:r>
            <a:r>
              <a:rPr lang="en-US" sz="2000" dirty="0"/>
              <a:t>…</a:t>
            </a:r>
            <a:br>
              <a:rPr lang="en-US" sz="2000" dirty="0"/>
            </a:br>
            <a:r>
              <a:rPr lang="en-US" sz="2000" dirty="0" err="1"/>
              <a:t>Kannabinoidien</a:t>
            </a:r>
            <a:r>
              <a:rPr lang="en-US" sz="2000" dirty="0"/>
              <a:t> ja </a:t>
            </a:r>
            <a:r>
              <a:rPr lang="en-US" sz="2000" dirty="0" err="1"/>
              <a:t>stimulanttien</a:t>
            </a:r>
            <a:r>
              <a:rPr lang="en-US" sz="2000" dirty="0"/>
              <a:t> </a:t>
            </a:r>
            <a:r>
              <a:rPr lang="en-US" sz="2000" dirty="0" err="1"/>
              <a:t>johdannaisia</a:t>
            </a:r>
            <a:r>
              <a:rPr lang="en-US" sz="2000" dirty="0"/>
              <a:t> </a:t>
            </a:r>
            <a:r>
              <a:rPr lang="en-US" sz="2000" dirty="0" err="1"/>
              <a:t>eniten</a:t>
            </a:r>
            <a:r>
              <a:rPr lang="en-US" sz="2000" dirty="0"/>
              <a:t>.</a:t>
            </a:r>
            <a:br>
              <a:rPr lang="en-US" sz="2000" dirty="0"/>
            </a:br>
            <a:r>
              <a:rPr lang="en-US" sz="2000" dirty="0" err="1"/>
              <a:t>Tutkimuskemikaalien</a:t>
            </a:r>
            <a:r>
              <a:rPr lang="en-US" sz="2000" dirty="0"/>
              <a:t> </a:t>
            </a:r>
            <a:r>
              <a:rPr lang="en-US" sz="2000" dirty="0" err="1"/>
              <a:t>alkuperä</a:t>
            </a:r>
            <a:r>
              <a:rPr lang="en-US" sz="2000" dirty="0"/>
              <a:t> </a:t>
            </a:r>
            <a:r>
              <a:rPr lang="en-US" sz="2000" dirty="0" err="1"/>
              <a:t>lääke</a:t>
            </a:r>
            <a:r>
              <a:rPr lang="en-US" sz="2000" dirty="0"/>
              <a:t>- tai </a:t>
            </a:r>
            <a:r>
              <a:rPr lang="en-US" sz="2000" dirty="0" err="1"/>
              <a:t>kemiantutkimuksissa</a:t>
            </a:r>
            <a:r>
              <a:rPr lang="en-US" sz="2000" dirty="0">
                <a:latin typeface="+mn-lt"/>
                <a:cs typeface="+mn-cs"/>
              </a:rPr>
              <a:t>. </a:t>
            </a:r>
          </a:p>
        </p:txBody>
      </p:sp>
      <p:pic>
        <p:nvPicPr>
          <p:cNvPr id="4" name="Kuva 3" descr="Kuva, joka sisältää kohteen teksti&#10;&#10;Kuvaus luotu automaattisesti">
            <a:extLst>
              <a:ext uri="{FF2B5EF4-FFF2-40B4-BE49-F238E27FC236}">
                <a16:creationId xmlns:a16="http://schemas.microsoft.com/office/drawing/2014/main" id="{F3BB0471-87F5-4165-980C-89A9D5174F34}"/>
              </a:ext>
            </a:extLst>
          </p:cNvPr>
          <p:cNvPicPr>
            <a:picLocks noChangeAspect="1"/>
          </p:cNvPicPr>
          <p:nvPr/>
        </p:nvPicPr>
        <p:blipFill>
          <a:blip r:embed="rId3"/>
          <a:stretch>
            <a:fillRect/>
          </a:stretch>
        </p:blipFill>
        <p:spPr>
          <a:xfrm>
            <a:off x="1125917" y="3109981"/>
            <a:ext cx="3343407" cy="1872307"/>
          </a:xfrm>
          <a:prstGeom prst="rect">
            <a:avLst/>
          </a:prstGeom>
        </p:spPr>
      </p:pic>
      <p:pic>
        <p:nvPicPr>
          <p:cNvPr id="5" name="Kuva 4">
            <a:extLst>
              <a:ext uri="{FF2B5EF4-FFF2-40B4-BE49-F238E27FC236}">
                <a16:creationId xmlns:a16="http://schemas.microsoft.com/office/drawing/2014/main" id="{3E02FD89-D1F7-4F5E-ACF7-C43E56E54BBC}"/>
              </a:ext>
            </a:extLst>
          </p:cNvPr>
          <p:cNvPicPr>
            <a:picLocks noChangeAspect="1"/>
          </p:cNvPicPr>
          <p:nvPr/>
        </p:nvPicPr>
        <p:blipFill>
          <a:blip r:embed="rId4"/>
          <a:stretch>
            <a:fillRect/>
          </a:stretch>
        </p:blipFill>
        <p:spPr>
          <a:xfrm>
            <a:off x="8420139" y="3546933"/>
            <a:ext cx="3340358" cy="2505268"/>
          </a:xfrm>
          <a:prstGeom prst="rect">
            <a:avLst/>
          </a:prstGeom>
        </p:spPr>
      </p:pic>
    </p:spTree>
    <p:extLst>
      <p:ext uri="{BB962C8B-B14F-4D97-AF65-F5344CB8AC3E}">
        <p14:creationId xmlns:p14="http://schemas.microsoft.com/office/powerpoint/2010/main" val="4815812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Otsikko 1">
            <a:extLst>
              <a:ext uri="{FF2B5EF4-FFF2-40B4-BE49-F238E27FC236}">
                <a16:creationId xmlns:a16="http://schemas.microsoft.com/office/drawing/2014/main" id="{B3A0430C-C2CF-459F-93DF-5B21BE504E13}"/>
              </a:ext>
            </a:extLst>
          </p:cNvPr>
          <p:cNvSpPr>
            <a:spLocks noGrp="1"/>
          </p:cNvSpPr>
          <p:nvPr>
            <p:ph type="title"/>
          </p:nvPr>
        </p:nvSpPr>
        <p:spPr>
          <a:xfrm>
            <a:off x="461695" y="700266"/>
            <a:ext cx="10515600" cy="781750"/>
          </a:xfrm>
        </p:spPr>
        <p:txBody>
          <a:bodyPr vert="horz" lIns="91440" tIns="45720" rIns="91440" bIns="45720" rtlCol="0" anchor="ctr">
            <a:normAutofit/>
          </a:bodyPr>
          <a:lstStyle/>
          <a:p>
            <a:r>
              <a:rPr lang="en-US" altLang="en-US" sz="4400" dirty="0" err="1"/>
              <a:t>Muuntohuumeet</a:t>
            </a:r>
            <a:r>
              <a:rPr lang="en-US" altLang="en-US" sz="4400" dirty="0"/>
              <a:t>:</a:t>
            </a:r>
            <a:endParaRPr lang="en-US" altLang="en-US" sz="4400" b="1" kern="1200" dirty="0"/>
          </a:p>
        </p:txBody>
      </p:sp>
      <p:sp>
        <p:nvSpPr>
          <p:cNvPr id="46083" name="Sisällön paikkamerkki 2">
            <a:extLst>
              <a:ext uri="{FF2B5EF4-FFF2-40B4-BE49-F238E27FC236}">
                <a16:creationId xmlns:a16="http://schemas.microsoft.com/office/drawing/2014/main" id="{DE133433-2A77-430D-9066-C53874D6F7A8}"/>
              </a:ext>
            </a:extLst>
          </p:cNvPr>
          <p:cNvSpPr>
            <a:spLocks noGrp="1"/>
          </p:cNvSpPr>
          <p:nvPr>
            <p:ph type="body" sz="quarter" idx="11"/>
          </p:nvPr>
        </p:nvSpPr>
        <p:spPr>
          <a:xfrm>
            <a:off x="988835" y="2038608"/>
            <a:ext cx="10894705" cy="4339772"/>
          </a:xfrm>
        </p:spPr>
        <p:txBody>
          <a:bodyPr vert="horz" lIns="91440" tIns="45720" rIns="91440" bIns="45720" rtlCol="0">
            <a:normAutofit fontScale="70000" lnSpcReduction="20000"/>
          </a:bodyPr>
          <a:lstStyle/>
          <a:p>
            <a:r>
              <a:rPr lang="en-US" altLang="en-US" sz="3100" dirty="0" err="1"/>
              <a:t>Tilataan</a:t>
            </a:r>
            <a:r>
              <a:rPr lang="en-US" altLang="en-US" sz="3100" dirty="0"/>
              <a:t> </a:t>
            </a:r>
            <a:r>
              <a:rPr lang="en-US" altLang="en-US" sz="3100" dirty="0" err="1"/>
              <a:t>usein</a:t>
            </a:r>
            <a:r>
              <a:rPr lang="en-US" altLang="en-US" sz="3100" dirty="0"/>
              <a:t> </a:t>
            </a:r>
            <a:r>
              <a:rPr lang="en-US" altLang="en-US" sz="3100" dirty="0" err="1"/>
              <a:t>netistä</a:t>
            </a:r>
            <a:r>
              <a:rPr lang="en-US" altLang="en-US" sz="3100" dirty="0"/>
              <a:t>, </a:t>
            </a:r>
            <a:r>
              <a:rPr lang="en-US" altLang="en-US" sz="3100" dirty="0" err="1"/>
              <a:t>maksetaan</a:t>
            </a:r>
            <a:r>
              <a:rPr lang="en-US" altLang="en-US" sz="3100" dirty="0"/>
              <a:t> </a:t>
            </a:r>
            <a:r>
              <a:rPr lang="en-US" altLang="en-US" sz="3100" dirty="0" err="1"/>
              <a:t>bitcoineilla</a:t>
            </a:r>
            <a:r>
              <a:rPr lang="en-US" altLang="en-US" sz="3100" dirty="0"/>
              <a:t>, </a:t>
            </a:r>
            <a:r>
              <a:rPr lang="en-US" altLang="en-US" sz="3100" dirty="0" err="1"/>
              <a:t>hyödynnetään</a:t>
            </a:r>
            <a:r>
              <a:rPr lang="en-US" altLang="en-US" sz="3100" dirty="0"/>
              <a:t> </a:t>
            </a:r>
            <a:br>
              <a:rPr lang="en-US" altLang="en-US" sz="3100" b="1" dirty="0"/>
            </a:br>
            <a:r>
              <a:rPr lang="en-US" altLang="en-US" sz="3100" b="1" dirty="0"/>
              <a:t>tor-</a:t>
            </a:r>
            <a:r>
              <a:rPr lang="en-US" altLang="en-US" sz="3100" b="1" dirty="0" err="1"/>
              <a:t>verkkoa</a:t>
            </a:r>
            <a:r>
              <a:rPr lang="en-US" altLang="en-US" sz="3100" b="1" dirty="0"/>
              <a:t>, </a:t>
            </a:r>
            <a:r>
              <a:rPr lang="en-US" altLang="en-US" sz="3100" b="1" dirty="0" err="1"/>
              <a:t>tuotteet</a:t>
            </a:r>
            <a:r>
              <a:rPr lang="en-US" altLang="en-US" sz="3100" b="1" dirty="0"/>
              <a:t>, </a:t>
            </a:r>
            <a:r>
              <a:rPr lang="en-US" altLang="en-US" sz="3100" b="1" dirty="0" err="1"/>
              <a:t>myyjät</a:t>
            </a:r>
            <a:r>
              <a:rPr lang="en-US" altLang="en-US" sz="3100" b="1" dirty="0"/>
              <a:t> ja </a:t>
            </a:r>
            <a:r>
              <a:rPr lang="en-US" altLang="en-US" sz="3100" b="1" dirty="0" err="1"/>
              <a:t>ostajat</a:t>
            </a:r>
            <a:r>
              <a:rPr lang="en-US" altLang="en-US" sz="3100" b="1" dirty="0"/>
              <a:t> </a:t>
            </a:r>
            <a:r>
              <a:rPr lang="en-US" altLang="en-US" sz="3100" b="1" dirty="0" err="1"/>
              <a:t>vertaisarvioidaan</a:t>
            </a:r>
            <a:r>
              <a:rPr lang="en-US" altLang="en-US" sz="3100" b="1" dirty="0"/>
              <a:t>.</a:t>
            </a:r>
          </a:p>
          <a:p>
            <a:r>
              <a:rPr lang="en-US" altLang="en-US" sz="3100" b="1" dirty="0"/>
              <a:t>Uusi </a:t>
            </a:r>
            <a:r>
              <a:rPr lang="en-US" altLang="en-US" sz="3100" b="1" dirty="0" err="1"/>
              <a:t>päihdemuoto</a:t>
            </a:r>
            <a:r>
              <a:rPr lang="en-US" altLang="en-US" sz="3100" b="1" dirty="0"/>
              <a:t> </a:t>
            </a:r>
            <a:r>
              <a:rPr lang="en-US" altLang="en-US" sz="3100" b="1" dirty="0" err="1"/>
              <a:t>ei</a:t>
            </a:r>
            <a:r>
              <a:rPr lang="en-US" altLang="en-US" sz="3100" b="1" dirty="0"/>
              <a:t> ole </a:t>
            </a:r>
            <a:r>
              <a:rPr lang="en-US" altLang="en-US" sz="3100" b="1" dirty="0" err="1"/>
              <a:t>laiton</a:t>
            </a:r>
            <a:r>
              <a:rPr lang="en-US" altLang="en-US" sz="3100" b="1" dirty="0"/>
              <a:t> =&gt; </a:t>
            </a:r>
            <a:r>
              <a:rPr lang="en-US" altLang="en-US" sz="3100" b="1" dirty="0" err="1"/>
              <a:t>ei</a:t>
            </a:r>
            <a:r>
              <a:rPr lang="en-US" altLang="en-US" sz="3100" b="1" dirty="0"/>
              <a:t> </a:t>
            </a:r>
            <a:r>
              <a:rPr lang="en-US" altLang="en-US" sz="3100" b="1" dirty="0" err="1"/>
              <a:t>tuomioita</a:t>
            </a:r>
            <a:r>
              <a:rPr lang="en-US" altLang="en-US" sz="3100" b="1" dirty="0"/>
              <a:t>.</a:t>
            </a:r>
          </a:p>
          <a:p>
            <a:r>
              <a:rPr lang="en-US" altLang="en-US" sz="3100" b="1" dirty="0" err="1"/>
              <a:t>Laillisuusstatus</a:t>
            </a:r>
            <a:r>
              <a:rPr lang="en-US" altLang="en-US" sz="3100" b="1" dirty="0"/>
              <a:t> </a:t>
            </a:r>
            <a:r>
              <a:rPr lang="en-US" altLang="en-US" sz="3100" b="1" dirty="0" err="1"/>
              <a:t>voi</a:t>
            </a:r>
            <a:r>
              <a:rPr lang="en-US" altLang="en-US" sz="3100" b="1" dirty="0"/>
              <a:t> </a:t>
            </a:r>
            <a:r>
              <a:rPr lang="en-US" altLang="en-US" sz="3100" b="1" dirty="0" err="1"/>
              <a:t>muuttua</a:t>
            </a:r>
            <a:r>
              <a:rPr lang="en-US" altLang="en-US" sz="3100" b="1" dirty="0"/>
              <a:t> </a:t>
            </a:r>
            <a:r>
              <a:rPr lang="en-US" altLang="en-US" sz="3100" b="1" dirty="0" err="1"/>
              <a:t>nopeasti</a:t>
            </a:r>
            <a:r>
              <a:rPr lang="en-US" altLang="en-US" sz="3100" b="1" dirty="0"/>
              <a:t> - </a:t>
            </a:r>
            <a:r>
              <a:rPr lang="en-US" altLang="en-US" sz="3100" b="1" dirty="0" err="1"/>
              <a:t>eri</a:t>
            </a:r>
            <a:r>
              <a:rPr lang="en-US" altLang="en-US" sz="3100" b="1" dirty="0"/>
              <a:t> </a:t>
            </a:r>
            <a:r>
              <a:rPr lang="en-US" altLang="en-US" sz="3100" b="1" dirty="0" err="1"/>
              <a:t>maissa</a:t>
            </a:r>
            <a:r>
              <a:rPr lang="en-US" altLang="en-US" sz="3100" b="1" dirty="0"/>
              <a:t> </a:t>
            </a:r>
            <a:r>
              <a:rPr lang="en-US" altLang="en-US" sz="3100" b="1" dirty="0" err="1"/>
              <a:t>eri</a:t>
            </a:r>
            <a:r>
              <a:rPr lang="en-US" altLang="en-US" sz="3100" b="1" dirty="0"/>
              <a:t> </a:t>
            </a:r>
            <a:r>
              <a:rPr lang="en-US" altLang="en-US" sz="3100" b="1" dirty="0" err="1"/>
              <a:t>käytäntöjä</a:t>
            </a:r>
            <a:r>
              <a:rPr lang="en-US" altLang="en-US" sz="3100" dirty="0"/>
              <a:t>.</a:t>
            </a:r>
          </a:p>
          <a:p>
            <a:r>
              <a:rPr lang="en-US" altLang="en-US" sz="3100" dirty="0" err="1"/>
              <a:t>Suurin</a:t>
            </a:r>
            <a:r>
              <a:rPr lang="en-US" altLang="en-US" sz="3100" dirty="0"/>
              <a:t> </a:t>
            </a:r>
            <a:r>
              <a:rPr lang="en-US" altLang="en-US" sz="3100" dirty="0" err="1"/>
              <a:t>haaste</a:t>
            </a:r>
            <a:r>
              <a:rPr lang="en-US" altLang="en-US" sz="3100" dirty="0"/>
              <a:t>: </a:t>
            </a:r>
            <a:r>
              <a:rPr lang="en-US" altLang="en-US" sz="3100" dirty="0" err="1"/>
              <a:t>Usein</a:t>
            </a:r>
            <a:r>
              <a:rPr lang="en-US" altLang="en-US" sz="3100" dirty="0"/>
              <a:t> </a:t>
            </a:r>
            <a:r>
              <a:rPr lang="en-US" altLang="en-US" sz="3100" dirty="0" err="1"/>
              <a:t>tuote</a:t>
            </a:r>
            <a:r>
              <a:rPr lang="en-US" altLang="en-US" sz="3100" dirty="0"/>
              <a:t> </a:t>
            </a:r>
            <a:r>
              <a:rPr lang="en-US" altLang="en-US" sz="3100" dirty="0" err="1"/>
              <a:t>ei</a:t>
            </a:r>
            <a:r>
              <a:rPr lang="en-US" altLang="en-US" sz="3100" dirty="0"/>
              <a:t> ole </a:t>
            </a:r>
            <a:r>
              <a:rPr lang="en-US" altLang="en-US" sz="3100" dirty="0" err="1"/>
              <a:t>sitä</a:t>
            </a:r>
            <a:r>
              <a:rPr lang="en-US" altLang="en-US" sz="3100" dirty="0"/>
              <a:t>, </a:t>
            </a:r>
            <a:r>
              <a:rPr lang="en-US" altLang="en-US" sz="3100" dirty="0" err="1"/>
              <a:t>mitä</a:t>
            </a:r>
            <a:r>
              <a:rPr lang="en-US" altLang="en-US" sz="3100" dirty="0"/>
              <a:t> </a:t>
            </a:r>
            <a:r>
              <a:rPr lang="en-US" altLang="en-US" sz="3100" dirty="0" err="1"/>
              <a:t>ilmoitetaan</a:t>
            </a:r>
            <a:r>
              <a:rPr lang="en-US" altLang="en-US" sz="3100" dirty="0"/>
              <a:t>. </a:t>
            </a:r>
          </a:p>
          <a:p>
            <a:r>
              <a:rPr lang="en-US" altLang="en-US" sz="3100" dirty="0" err="1"/>
              <a:t>Aineen</a:t>
            </a:r>
            <a:r>
              <a:rPr lang="en-US" altLang="en-US" sz="3100" dirty="0"/>
              <a:t> </a:t>
            </a:r>
            <a:r>
              <a:rPr lang="en-US" altLang="en-US" sz="3100" dirty="0" err="1"/>
              <a:t>vaikutuksia</a:t>
            </a:r>
            <a:r>
              <a:rPr lang="en-US" altLang="en-US" sz="3100" dirty="0"/>
              <a:t> </a:t>
            </a:r>
            <a:r>
              <a:rPr lang="en-US" altLang="en-US" sz="3100" dirty="0" err="1"/>
              <a:t>ei</a:t>
            </a:r>
            <a:r>
              <a:rPr lang="en-US" altLang="en-US" sz="3100" dirty="0"/>
              <a:t> ole </a:t>
            </a:r>
            <a:r>
              <a:rPr lang="en-US" altLang="en-US" sz="3100" dirty="0" err="1"/>
              <a:t>tutkittu</a:t>
            </a:r>
            <a:r>
              <a:rPr lang="en-US" altLang="en-US" sz="3100" dirty="0"/>
              <a:t>. </a:t>
            </a:r>
            <a:r>
              <a:rPr lang="en-US" altLang="en-US" sz="3100" dirty="0" err="1"/>
              <a:t>Ihmiskokeita</a:t>
            </a:r>
            <a:r>
              <a:rPr lang="en-US" altLang="en-US" sz="3100" dirty="0"/>
              <a:t>…</a:t>
            </a:r>
          </a:p>
          <a:p>
            <a:r>
              <a:rPr lang="en-US" altLang="en-US" sz="3100" dirty="0" err="1"/>
              <a:t>Jatkoaineita</a:t>
            </a:r>
            <a:r>
              <a:rPr lang="en-US" altLang="en-US" sz="3100" dirty="0"/>
              <a:t>: mm. </a:t>
            </a:r>
            <a:r>
              <a:rPr lang="en-US" altLang="en-US" sz="3100" dirty="0" err="1"/>
              <a:t>kofeiini</a:t>
            </a:r>
            <a:r>
              <a:rPr lang="en-US" altLang="en-US" sz="3100" dirty="0"/>
              <a:t>, </a:t>
            </a:r>
            <a:r>
              <a:rPr lang="en-US" altLang="en-US" sz="3100" dirty="0" err="1"/>
              <a:t>parasetamoli</a:t>
            </a:r>
            <a:r>
              <a:rPr lang="en-US" altLang="en-US" sz="3100" dirty="0"/>
              <a:t>, </a:t>
            </a:r>
            <a:r>
              <a:rPr lang="en-US" altLang="en-US" sz="3100" dirty="0" err="1"/>
              <a:t>amfetamiini</a:t>
            </a:r>
            <a:r>
              <a:rPr lang="en-US" altLang="en-US" sz="3100" dirty="0"/>
              <a:t>, </a:t>
            </a:r>
            <a:r>
              <a:rPr lang="en-US" altLang="en-US" sz="3100" dirty="0" err="1"/>
              <a:t>ekstaasi</a:t>
            </a:r>
            <a:r>
              <a:rPr lang="en-US" altLang="en-US" sz="3100" dirty="0"/>
              <a:t>, </a:t>
            </a:r>
            <a:r>
              <a:rPr lang="en-US" altLang="en-US" sz="3100" dirty="0" err="1"/>
              <a:t>kasvimyrkyt</a:t>
            </a:r>
            <a:r>
              <a:rPr lang="en-US" altLang="en-US" sz="3100" dirty="0"/>
              <a:t>.</a:t>
            </a:r>
          </a:p>
          <a:p>
            <a:r>
              <a:rPr lang="en-US" altLang="en-US" sz="3100" dirty="0" err="1"/>
              <a:t>Vuosittain</a:t>
            </a:r>
            <a:r>
              <a:rPr lang="en-US" altLang="en-US" sz="3100" dirty="0"/>
              <a:t> </a:t>
            </a:r>
            <a:r>
              <a:rPr lang="en-US" altLang="en-US" sz="3100" dirty="0" err="1"/>
              <a:t>Suomeen</a:t>
            </a:r>
            <a:r>
              <a:rPr lang="en-US" altLang="en-US" sz="3100" dirty="0"/>
              <a:t> n. 100 </a:t>
            </a:r>
            <a:r>
              <a:rPr lang="en-US" altLang="en-US" sz="3100" dirty="0" err="1"/>
              <a:t>uutta</a:t>
            </a:r>
            <a:r>
              <a:rPr lang="en-US" altLang="en-US" sz="3100" dirty="0"/>
              <a:t> </a:t>
            </a:r>
            <a:r>
              <a:rPr lang="en-US" altLang="en-US" sz="3100" dirty="0" err="1"/>
              <a:t>muuntoainetta</a:t>
            </a:r>
            <a:r>
              <a:rPr lang="en-US" altLang="en-US" sz="3100" dirty="0"/>
              <a:t>. </a:t>
            </a:r>
            <a:r>
              <a:rPr lang="en-US" altLang="en-US" sz="3100" dirty="0" err="1"/>
              <a:t>Lähes</a:t>
            </a:r>
            <a:r>
              <a:rPr lang="en-US" altLang="en-US" sz="3100" dirty="0"/>
              <a:t> </a:t>
            </a:r>
            <a:r>
              <a:rPr lang="en-US" altLang="en-US" sz="3100" dirty="0" err="1"/>
              <a:t>sata</a:t>
            </a:r>
            <a:r>
              <a:rPr lang="en-US" altLang="en-US" sz="3100" dirty="0"/>
              <a:t> </a:t>
            </a:r>
            <a:r>
              <a:rPr lang="en-US" altLang="en-US" sz="3100" dirty="0" err="1"/>
              <a:t>luokitellaan</a:t>
            </a:r>
            <a:r>
              <a:rPr lang="en-US" altLang="en-US" sz="3100" dirty="0"/>
              <a:t> </a:t>
            </a:r>
            <a:r>
              <a:rPr lang="en-US" altLang="en-US" sz="3100" dirty="0" err="1"/>
              <a:t>myös</a:t>
            </a:r>
            <a:r>
              <a:rPr lang="en-US" altLang="en-US" sz="3100" dirty="0"/>
              <a:t> </a:t>
            </a:r>
            <a:r>
              <a:rPr lang="en-US" altLang="en-US" sz="3100" dirty="0" err="1"/>
              <a:t>vuosittain</a:t>
            </a:r>
            <a:r>
              <a:rPr lang="en-US" altLang="en-US" sz="3100" dirty="0"/>
              <a:t> </a:t>
            </a:r>
            <a:r>
              <a:rPr lang="en-US" altLang="en-US" sz="3100" dirty="0" err="1"/>
              <a:t>laittomien</a:t>
            </a:r>
            <a:r>
              <a:rPr lang="en-US" altLang="en-US" sz="3100" dirty="0"/>
              <a:t> </a:t>
            </a:r>
            <a:r>
              <a:rPr lang="en-US" altLang="en-US" sz="3100" dirty="0" err="1"/>
              <a:t>joukkoon</a:t>
            </a:r>
            <a:r>
              <a:rPr lang="en-US" altLang="en-US" sz="3100" dirty="0"/>
              <a:t>.</a:t>
            </a:r>
          </a:p>
          <a:p>
            <a:r>
              <a:rPr lang="en-US" altLang="en-US" sz="3100" dirty="0" err="1"/>
              <a:t>Vaikeahoitoisia</a:t>
            </a:r>
            <a:r>
              <a:rPr lang="en-US" altLang="en-US" sz="3100" dirty="0"/>
              <a:t> </a:t>
            </a:r>
            <a:r>
              <a:rPr lang="en-US" altLang="en-US" sz="3100" dirty="0" err="1"/>
              <a:t>terveydenhuollossa</a:t>
            </a:r>
            <a:r>
              <a:rPr lang="en-US" altLang="en-US" sz="3100" dirty="0"/>
              <a:t>, </a:t>
            </a:r>
            <a:r>
              <a:rPr lang="en-US" altLang="en-US" sz="3100" dirty="0" err="1"/>
              <a:t>koska</a:t>
            </a:r>
            <a:r>
              <a:rPr lang="en-US" altLang="en-US" sz="3100" dirty="0"/>
              <a:t> </a:t>
            </a:r>
            <a:r>
              <a:rPr lang="en-US" altLang="en-US" sz="3100" dirty="0" err="1"/>
              <a:t>vaikuttavan</a:t>
            </a:r>
            <a:r>
              <a:rPr lang="en-US" altLang="en-US" sz="3100" dirty="0"/>
              <a:t> </a:t>
            </a:r>
            <a:r>
              <a:rPr lang="en-US" altLang="en-US" sz="3100" dirty="0" err="1"/>
              <a:t>aineen</a:t>
            </a:r>
            <a:r>
              <a:rPr lang="en-US" altLang="en-US" sz="3100" dirty="0"/>
              <a:t> </a:t>
            </a:r>
            <a:r>
              <a:rPr lang="en-US" altLang="en-US" sz="3100" dirty="0" err="1"/>
              <a:t>selvittäminen</a:t>
            </a:r>
            <a:r>
              <a:rPr lang="en-US" altLang="en-US" sz="3100" dirty="0"/>
              <a:t> </a:t>
            </a:r>
            <a:r>
              <a:rPr lang="en-US" altLang="en-US" sz="3100" dirty="0" err="1"/>
              <a:t>usein</a:t>
            </a:r>
            <a:r>
              <a:rPr lang="en-US" altLang="en-US" sz="3100" dirty="0"/>
              <a:t> </a:t>
            </a:r>
            <a:r>
              <a:rPr lang="en-US" altLang="en-US" sz="3100" dirty="0" err="1"/>
              <a:t>mahdotonta</a:t>
            </a:r>
            <a:r>
              <a:rPr lang="en-US" altLang="en-US" sz="3100" dirty="0"/>
              <a:t>.</a:t>
            </a:r>
            <a:br>
              <a:rPr lang="en-US" altLang="en-US" sz="3100" dirty="0">
                <a:latin typeface="+mn-lt"/>
                <a:cs typeface="+mn-cs"/>
              </a:rPr>
            </a:br>
            <a:endParaRPr lang="en-US" altLang="en-US" sz="3100" dirty="0">
              <a:latin typeface="+mn-lt"/>
              <a:cs typeface="+mn-cs"/>
            </a:endParaRPr>
          </a:p>
          <a:p>
            <a:endParaRPr lang="en-US" altLang="en-US" sz="1800" dirty="0">
              <a:latin typeface="+mn-lt"/>
              <a:cs typeface="+mn-cs"/>
            </a:endParaRPr>
          </a:p>
          <a:p>
            <a:endParaRPr lang="en-US" altLang="en-US" sz="1800" dirty="0">
              <a:latin typeface="+mn-lt"/>
              <a:cs typeface="+mn-cs"/>
            </a:endParaRPr>
          </a:p>
          <a:p>
            <a:endParaRPr lang="en-US" altLang="en-US" sz="1300" dirty="0">
              <a:latin typeface="+mn-lt"/>
              <a:cs typeface="+mn-cs"/>
            </a:endParaRPr>
          </a:p>
        </p:txBody>
      </p:sp>
      <p:pic>
        <p:nvPicPr>
          <p:cNvPr id="3" name="Kuva 2">
            <a:extLst>
              <a:ext uri="{FF2B5EF4-FFF2-40B4-BE49-F238E27FC236}">
                <a16:creationId xmlns:a16="http://schemas.microsoft.com/office/drawing/2014/main" id="{3C87B6EE-9DC1-424D-A884-864247A538D6}"/>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9495584" y="1089924"/>
            <a:ext cx="2075932" cy="1559583"/>
          </a:xfrm>
          <a:prstGeom prst="rect">
            <a:avLst/>
          </a:prstGeom>
        </p:spPr>
      </p:pic>
    </p:spTree>
    <p:extLst>
      <p:ext uri="{BB962C8B-B14F-4D97-AF65-F5344CB8AC3E}">
        <p14:creationId xmlns:p14="http://schemas.microsoft.com/office/powerpoint/2010/main" val="185097606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9BCE2A2E-CF4D-40F8-A8D5-E6D8A4CE9C81}"/>
              </a:ext>
            </a:extLst>
          </p:cNvPr>
          <p:cNvSpPr>
            <a:spLocks noGrp="1"/>
          </p:cNvSpPr>
          <p:nvPr>
            <p:ph type="title"/>
          </p:nvPr>
        </p:nvSpPr>
        <p:spPr/>
        <p:txBody>
          <a:bodyPr/>
          <a:lstStyle/>
          <a:p>
            <a:r>
              <a:rPr lang="fi-FI" b="1" dirty="0"/>
              <a:t>Muuntohuumeet, vaikutukset</a:t>
            </a:r>
          </a:p>
        </p:txBody>
      </p:sp>
      <p:sp>
        <p:nvSpPr>
          <p:cNvPr id="3" name="Tekstin paikkamerkki 2">
            <a:extLst>
              <a:ext uri="{FF2B5EF4-FFF2-40B4-BE49-F238E27FC236}">
                <a16:creationId xmlns:a16="http://schemas.microsoft.com/office/drawing/2014/main" id="{81DA1236-F35F-4445-AC21-5F869379C6F3}"/>
              </a:ext>
            </a:extLst>
          </p:cNvPr>
          <p:cNvSpPr>
            <a:spLocks noGrp="1"/>
          </p:cNvSpPr>
          <p:nvPr>
            <p:ph type="body" sz="quarter" idx="11"/>
          </p:nvPr>
        </p:nvSpPr>
        <p:spPr>
          <a:xfrm>
            <a:off x="642080" y="2135401"/>
            <a:ext cx="3446463" cy="300789"/>
          </a:xfrm>
        </p:spPr>
        <p:txBody>
          <a:bodyPr/>
          <a:lstStyle/>
          <a:p>
            <a:pPr marL="0" indent="0">
              <a:buNone/>
            </a:pPr>
            <a:r>
              <a:rPr lang="fi-FI" sz="2400" dirty="0"/>
              <a:t>Toivotut:</a:t>
            </a:r>
          </a:p>
        </p:txBody>
      </p:sp>
      <p:sp>
        <p:nvSpPr>
          <p:cNvPr id="4" name="Sisällön paikkamerkki 3">
            <a:extLst>
              <a:ext uri="{FF2B5EF4-FFF2-40B4-BE49-F238E27FC236}">
                <a16:creationId xmlns:a16="http://schemas.microsoft.com/office/drawing/2014/main" id="{9BDC4533-0B71-43DE-9714-012637367714}"/>
              </a:ext>
            </a:extLst>
          </p:cNvPr>
          <p:cNvSpPr>
            <a:spLocks noGrp="1"/>
          </p:cNvSpPr>
          <p:nvPr>
            <p:ph sz="half" idx="4294967295"/>
          </p:nvPr>
        </p:nvSpPr>
        <p:spPr>
          <a:xfrm>
            <a:off x="839788" y="2652712"/>
            <a:ext cx="4284663" cy="1552575"/>
          </a:xfrm>
        </p:spPr>
        <p:txBody>
          <a:bodyPr/>
          <a:lstStyle/>
          <a:p>
            <a:r>
              <a:rPr lang="fi-FI" sz="2000" dirty="0"/>
              <a:t>Perinteisten aineiden toivottuja olotiloja</a:t>
            </a:r>
          </a:p>
          <a:p>
            <a:r>
              <a:rPr lang="fi-FI" sz="2000" dirty="0"/>
              <a:t>Kiinnijäämisen pelko pienempi</a:t>
            </a:r>
          </a:p>
          <a:p>
            <a:r>
              <a:rPr lang="fi-FI" sz="2000" dirty="0"/>
              <a:t>Mielenkiintoisia kokeiluja, vertailua muiden kanssa</a:t>
            </a:r>
          </a:p>
          <a:p>
            <a:r>
              <a:rPr lang="fi-FI" sz="2000" dirty="0"/>
              <a:t>Mielikuva hallinnasta, käyttö satunnaista</a:t>
            </a:r>
          </a:p>
          <a:p>
            <a:pPr marL="0" indent="0">
              <a:buNone/>
            </a:pPr>
            <a:endParaRPr lang="fi-FI" dirty="0"/>
          </a:p>
          <a:p>
            <a:endParaRPr lang="fi-FI" dirty="0"/>
          </a:p>
        </p:txBody>
      </p:sp>
      <p:sp>
        <p:nvSpPr>
          <p:cNvPr id="5" name="Tekstin paikkamerkki 4">
            <a:extLst>
              <a:ext uri="{FF2B5EF4-FFF2-40B4-BE49-F238E27FC236}">
                <a16:creationId xmlns:a16="http://schemas.microsoft.com/office/drawing/2014/main" id="{ACE9CE09-463B-4805-83B5-EFC26D4D691E}"/>
              </a:ext>
            </a:extLst>
          </p:cNvPr>
          <p:cNvSpPr>
            <a:spLocks noGrp="1"/>
          </p:cNvSpPr>
          <p:nvPr>
            <p:ph type="body" sz="quarter" idx="4294967295"/>
          </p:nvPr>
        </p:nvSpPr>
        <p:spPr>
          <a:xfrm>
            <a:off x="6203444" y="2042686"/>
            <a:ext cx="4286250" cy="357188"/>
          </a:xfrm>
        </p:spPr>
        <p:txBody>
          <a:bodyPr/>
          <a:lstStyle/>
          <a:p>
            <a:pPr marL="0" indent="0">
              <a:buNone/>
            </a:pPr>
            <a:r>
              <a:rPr lang="fi-FI" sz="2400" dirty="0"/>
              <a:t>Riskit: </a:t>
            </a:r>
          </a:p>
        </p:txBody>
      </p:sp>
      <p:sp>
        <p:nvSpPr>
          <p:cNvPr id="6" name="Sisällön paikkamerkki 5">
            <a:extLst>
              <a:ext uri="{FF2B5EF4-FFF2-40B4-BE49-F238E27FC236}">
                <a16:creationId xmlns:a16="http://schemas.microsoft.com/office/drawing/2014/main" id="{9CF21AD7-E4FF-4E92-86C8-F1725A66AAA0}"/>
              </a:ext>
            </a:extLst>
          </p:cNvPr>
          <p:cNvSpPr>
            <a:spLocks noGrp="1"/>
          </p:cNvSpPr>
          <p:nvPr>
            <p:ph sz="quarter" idx="4294967295"/>
          </p:nvPr>
        </p:nvSpPr>
        <p:spPr>
          <a:xfrm>
            <a:off x="6312068" y="2472656"/>
            <a:ext cx="5133975" cy="3952875"/>
          </a:xfrm>
        </p:spPr>
        <p:txBody>
          <a:bodyPr/>
          <a:lstStyle/>
          <a:p>
            <a:r>
              <a:rPr lang="fi-FI" sz="2000" dirty="0"/>
              <a:t>Aineet yleensä hyvin vahvoja </a:t>
            </a:r>
            <a:br>
              <a:rPr lang="fi-FI" sz="2000" dirty="0"/>
            </a:br>
            <a:r>
              <a:rPr lang="fi-FI" sz="2000" dirty="0"/>
              <a:t>-&gt; vaarallisia</a:t>
            </a:r>
          </a:p>
          <a:p>
            <a:r>
              <a:rPr lang="fi-FI" sz="2000" dirty="0"/>
              <a:t>Yhteisvaikutukset yllättäviä, tutkimattomia</a:t>
            </a:r>
          </a:p>
          <a:p>
            <a:r>
              <a:rPr lang="fi-FI" sz="2000" dirty="0"/>
              <a:t>Vaikutukset arvaamattomia</a:t>
            </a:r>
          </a:p>
          <a:p>
            <a:r>
              <a:rPr lang="fi-FI" sz="2000" dirty="0"/>
              <a:t>Vaikutus voi olla pitkä, jopa päiviä</a:t>
            </a:r>
          </a:p>
          <a:p>
            <a:r>
              <a:rPr lang="fi-FI" sz="2000" dirty="0"/>
              <a:t>Stimulanttipohjaiset: lämpöhalvaus, sydänoireet, aivoverenvuoto</a:t>
            </a:r>
          </a:p>
          <a:p>
            <a:r>
              <a:rPr lang="fi-FI" sz="2000" dirty="0"/>
              <a:t>Kannabispohjaiset: hengenahdistus, tajuttomuus, ihottuma, oksentelu, psykoottisuus</a:t>
            </a:r>
          </a:p>
          <a:p>
            <a:endParaRPr lang="fi-FI" dirty="0"/>
          </a:p>
          <a:p>
            <a:endParaRPr lang="fi-FI" dirty="0"/>
          </a:p>
          <a:p>
            <a:endParaRPr lang="fi-FI" dirty="0"/>
          </a:p>
          <a:p>
            <a:endParaRPr lang="fi-FI" dirty="0"/>
          </a:p>
        </p:txBody>
      </p:sp>
    </p:spTree>
    <p:extLst>
      <p:ext uri="{BB962C8B-B14F-4D97-AF65-F5344CB8AC3E}">
        <p14:creationId xmlns:p14="http://schemas.microsoft.com/office/powerpoint/2010/main" val="1516246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9" name="Rectangle 2"/>
          <p:cNvSpPr>
            <a:spLocks noGrp="1" noChangeArrowheads="1"/>
          </p:cNvSpPr>
          <p:nvPr>
            <p:ph type="title"/>
          </p:nvPr>
        </p:nvSpPr>
        <p:spPr>
          <a:xfrm>
            <a:off x="479854" y="923830"/>
            <a:ext cx="10515600" cy="781750"/>
          </a:xfrm>
        </p:spPr>
        <p:txBody>
          <a:bodyPr/>
          <a:lstStyle/>
          <a:p>
            <a:pPr eaLnBrk="1" hangingPunct="1"/>
            <a:r>
              <a:rPr lang="fi-FI" altLang="en-US" b="1" dirty="0"/>
              <a:t>Päihtymyksen tunnistaminen:</a:t>
            </a:r>
          </a:p>
        </p:txBody>
      </p:sp>
      <p:sp>
        <p:nvSpPr>
          <p:cNvPr id="13316" name="Rectangle 3"/>
          <p:cNvSpPr>
            <a:spLocks noGrp="1" noChangeArrowheads="1"/>
          </p:cNvSpPr>
          <p:nvPr>
            <p:ph type="body" sz="quarter" idx="11"/>
          </p:nvPr>
        </p:nvSpPr>
        <p:spPr>
          <a:xfrm>
            <a:off x="622941" y="2020013"/>
            <a:ext cx="5473059" cy="2214111"/>
          </a:xfrm>
        </p:spPr>
        <p:txBody>
          <a:bodyPr/>
          <a:lstStyle/>
          <a:p>
            <a:pPr lvl="1" eaLnBrk="1" hangingPunct="1"/>
            <a:r>
              <a:rPr lang="fi-FI" altLang="en-US" sz="2400" dirty="0"/>
              <a:t>Perinteisten huumausaineiden vaikutuksia.</a:t>
            </a:r>
          </a:p>
          <a:p>
            <a:pPr lvl="1" eaLnBrk="1" hangingPunct="1"/>
            <a:r>
              <a:rPr lang="fi-FI" altLang="en-US" sz="2400" dirty="0"/>
              <a:t>Kertoo olotilan olevan aiemmasta poikkeava.</a:t>
            </a:r>
          </a:p>
          <a:p>
            <a:pPr lvl="1" eaLnBrk="1" hangingPunct="1"/>
            <a:r>
              <a:rPr lang="fi-FI" altLang="en-US" sz="2400" dirty="0"/>
              <a:t>Kertoo, että käytettyään olotila ei ole tasaantunut edellisestä päivästä.</a:t>
            </a:r>
          </a:p>
          <a:p>
            <a:pPr lvl="1" eaLnBrk="1" hangingPunct="1"/>
            <a:r>
              <a:rPr lang="fi-FI" altLang="en-US" sz="2400" dirty="0"/>
              <a:t>Ei tiedä aineen alkuperää tai sisältöä.</a:t>
            </a:r>
          </a:p>
          <a:p>
            <a:pPr lvl="1" eaLnBrk="1" hangingPunct="1"/>
            <a:r>
              <a:rPr lang="fi-FI" altLang="en-US" sz="2400" dirty="0"/>
              <a:t>Sekava</a:t>
            </a:r>
          </a:p>
          <a:p>
            <a:pPr lvl="1" eaLnBrk="1" hangingPunct="1"/>
            <a:endParaRPr lang="fi-FI" altLang="en-US" sz="2086" dirty="0"/>
          </a:p>
          <a:p>
            <a:pPr lvl="1" eaLnBrk="1" hangingPunct="1"/>
            <a:endParaRPr lang="fi-FI" altLang="en-US" sz="2086" dirty="0"/>
          </a:p>
          <a:p>
            <a:pPr lvl="1" eaLnBrk="1" hangingPunct="1"/>
            <a:endParaRPr lang="fi-FI" altLang="en-US" sz="2086" dirty="0"/>
          </a:p>
          <a:p>
            <a:pPr lvl="1" eaLnBrk="1" hangingPunct="1"/>
            <a:endParaRPr lang="fi-FI" altLang="en-US" sz="2086" dirty="0"/>
          </a:p>
          <a:p>
            <a:pPr lvl="1" eaLnBrk="1" hangingPunct="1"/>
            <a:endParaRPr lang="fi-FI" altLang="en-US" sz="1370" dirty="0"/>
          </a:p>
        </p:txBody>
      </p:sp>
      <p:pic>
        <p:nvPicPr>
          <p:cNvPr id="2" name="Kuva 1">
            <a:extLst>
              <a:ext uri="{FF2B5EF4-FFF2-40B4-BE49-F238E27FC236}">
                <a16:creationId xmlns:a16="http://schemas.microsoft.com/office/drawing/2014/main" id="{7A8D40CA-968C-49B6-BBD6-237F132B2635}"/>
              </a:ext>
            </a:extLst>
          </p:cNvPr>
          <p:cNvPicPr>
            <a:picLocks noChangeAspect="1"/>
          </p:cNvPicPr>
          <p:nvPr/>
        </p:nvPicPr>
        <p:blipFill>
          <a:blip r:embed="rId3"/>
          <a:stretch>
            <a:fillRect/>
          </a:stretch>
        </p:blipFill>
        <p:spPr>
          <a:xfrm>
            <a:off x="7102689" y="1029379"/>
            <a:ext cx="3642112" cy="4799241"/>
          </a:xfrm>
          <a:prstGeom prst="rect">
            <a:avLst/>
          </a:prstGeom>
        </p:spPr>
      </p:pic>
    </p:spTree>
    <p:extLst>
      <p:ext uri="{BB962C8B-B14F-4D97-AF65-F5344CB8AC3E}">
        <p14:creationId xmlns:p14="http://schemas.microsoft.com/office/powerpoint/2010/main" val="340337232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Kuva 9">
            <a:extLst>
              <a:ext uri="{FF2B5EF4-FFF2-40B4-BE49-F238E27FC236}">
                <a16:creationId xmlns:a16="http://schemas.microsoft.com/office/drawing/2014/main" id="{123290C8-FB97-4FED-B87E-E5BF3508C7DD}"/>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59255" y="272132"/>
            <a:ext cx="6330702" cy="4691753"/>
          </a:xfrm>
          <a:prstGeom prst="rect">
            <a:avLst/>
          </a:prstGeom>
        </p:spPr>
      </p:pic>
      <p:pic>
        <p:nvPicPr>
          <p:cNvPr id="3" name="Kuva 2">
            <a:extLst>
              <a:ext uri="{FF2B5EF4-FFF2-40B4-BE49-F238E27FC236}">
                <a16:creationId xmlns:a16="http://schemas.microsoft.com/office/drawing/2014/main" id="{6E44F486-E519-061B-E536-A0E27EC3772F}"/>
              </a:ext>
            </a:extLst>
          </p:cNvPr>
          <p:cNvPicPr>
            <a:picLocks noChangeAspect="1"/>
          </p:cNvPicPr>
          <p:nvPr/>
        </p:nvPicPr>
        <p:blipFill>
          <a:blip r:embed="rId4"/>
          <a:stretch>
            <a:fillRect/>
          </a:stretch>
        </p:blipFill>
        <p:spPr>
          <a:xfrm>
            <a:off x="7858898" y="323453"/>
            <a:ext cx="3361038" cy="4589109"/>
          </a:xfrm>
          <a:prstGeom prst="rect">
            <a:avLst/>
          </a:prstGeom>
        </p:spPr>
      </p:pic>
      <p:pic>
        <p:nvPicPr>
          <p:cNvPr id="7" name="Kuva 6">
            <a:extLst>
              <a:ext uri="{FF2B5EF4-FFF2-40B4-BE49-F238E27FC236}">
                <a16:creationId xmlns:a16="http://schemas.microsoft.com/office/drawing/2014/main" id="{0881937F-2704-832F-E851-D9547F364E10}"/>
              </a:ext>
            </a:extLst>
          </p:cNvPr>
          <p:cNvPicPr>
            <a:picLocks noChangeAspect="1"/>
          </p:cNvPicPr>
          <p:nvPr/>
        </p:nvPicPr>
        <p:blipFill>
          <a:blip r:embed="rId5"/>
          <a:stretch>
            <a:fillRect/>
          </a:stretch>
        </p:blipFill>
        <p:spPr>
          <a:xfrm>
            <a:off x="1458098" y="5132102"/>
            <a:ext cx="7918236" cy="978315"/>
          </a:xfrm>
          <a:prstGeom prst="rect">
            <a:avLst/>
          </a:prstGeom>
        </p:spPr>
      </p:pic>
    </p:spTree>
    <p:extLst>
      <p:ext uri="{BB962C8B-B14F-4D97-AF65-F5344CB8AC3E}">
        <p14:creationId xmlns:p14="http://schemas.microsoft.com/office/powerpoint/2010/main" val="352911026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DC49E406-27E9-4A8E-BE8B-89AD9B9748E5}"/>
              </a:ext>
            </a:extLst>
          </p:cNvPr>
          <p:cNvSpPr>
            <a:spLocks noGrp="1"/>
          </p:cNvSpPr>
          <p:nvPr>
            <p:ph type="title"/>
          </p:nvPr>
        </p:nvSpPr>
        <p:spPr/>
        <p:txBody>
          <a:bodyPr/>
          <a:lstStyle/>
          <a:p>
            <a:r>
              <a:rPr lang="fi-FI" sz="3200" b="1" dirty="0"/>
              <a:t>Onneksi myös tukipalvelut ovat mukana useilla Tor-verkon myyntisivuilla. Nyt vaihtuvuus suurta, mutta neuvottelut usein onnistuvat.</a:t>
            </a:r>
            <a:endParaRPr lang="fi-FI" sz="3200" dirty="0"/>
          </a:p>
        </p:txBody>
      </p:sp>
      <p:pic>
        <p:nvPicPr>
          <p:cNvPr id="5" name="Kuva 4">
            <a:extLst>
              <a:ext uri="{FF2B5EF4-FFF2-40B4-BE49-F238E27FC236}">
                <a16:creationId xmlns:a16="http://schemas.microsoft.com/office/drawing/2014/main" id="{DEDBF9C8-4015-47C1-994D-635FC03FF32D}"/>
              </a:ext>
            </a:extLst>
          </p:cNvPr>
          <p:cNvPicPr>
            <a:picLocks noChangeAspect="1"/>
          </p:cNvPicPr>
          <p:nvPr/>
        </p:nvPicPr>
        <p:blipFill>
          <a:blip r:embed="rId3"/>
          <a:stretch>
            <a:fillRect/>
          </a:stretch>
        </p:blipFill>
        <p:spPr>
          <a:xfrm>
            <a:off x="370930" y="2499348"/>
            <a:ext cx="11450139" cy="2440198"/>
          </a:xfrm>
          <a:prstGeom prst="rect">
            <a:avLst/>
          </a:prstGeom>
        </p:spPr>
      </p:pic>
    </p:spTree>
    <p:extLst>
      <p:ext uri="{BB962C8B-B14F-4D97-AF65-F5344CB8AC3E}">
        <p14:creationId xmlns:p14="http://schemas.microsoft.com/office/powerpoint/2010/main" val="44150615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758886D1-8CAE-5196-E17A-9410B43BC588}"/>
              </a:ext>
            </a:extLst>
          </p:cNvPr>
          <p:cNvSpPr>
            <a:spLocks noGrp="1"/>
          </p:cNvSpPr>
          <p:nvPr>
            <p:ph type="title"/>
          </p:nvPr>
        </p:nvSpPr>
        <p:spPr/>
        <p:txBody>
          <a:bodyPr/>
          <a:lstStyle/>
          <a:p>
            <a:endParaRPr lang="fi-FI" dirty="0"/>
          </a:p>
        </p:txBody>
      </p:sp>
      <p:sp>
        <p:nvSpPr>
          <p:cNvPr id="3" name="Sisällön paikkamerkki 2">
            <a:extLst>
              <a:ext uri="{FF2B5EF4-FFF2-40B4-BE49-F238E27FC236}">
                <a16:creationId xmlns:a16="http://schemas.microsoft.com/office/drawing/2014/main" id="{066C386A-0360-46DA-8F01-FF082B94E8B0}"/>
              </a:ext>
            </a:extLst>
          </p:cNvPr>
          <p:cNvSpPr>
            <a:spLocks noGrp="1"/>
          </p:cNvSpPr>
          <p:nvPr>
            <p:ph type="body" sz="quarter" idx="11"/>
          </p:nvPr>
        </p:nvSpPr>
        <p:spPr/>
        <p:txBody>
          <a:bodyPr/>
          <a:lstStyle/>
          <a:p>
            <a:r>
              <a:rPr lang="fi-FI" sz="3200" dirty="0"/>
              <a:t>Kouluttajina tänään:</a:t>
            </a:r>
          </a:p>
          <a:p>
            <a:endParaRPr lang="fi-FI" sz="3200" dirty="0"/>
          </a:p>
          <a:p>
            <a:r>
              <a:rPr lang="fi-FI" sz="3200" dirty="0"/>
              <a:t>Käytännön säännöt:</a:t>
            </a:r>
          </a:p>
        </p:txBody>
      </p:sp>
    </p:spTree>
    <p:extLst>
      <p:ext uri="{BB962C8B-B14F-4D97-AF65-F5344CB8AC3E}">
        <p14:creationId xmlns:p14="http://schemas.microsoft.com/office/powerpoint/2010/main" val="310360392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tsikko 2">
            <a:extLst>
              <a:ext uri="{FF2B5EF4-FFF2-40B4-BE49-F238E27FC236}">
                <a16:creationId xmlns:a16="http://schemas.microsoft.com/office/drawing/2014/main" id="{10279E6A-744E-4578-8CBB-0884272C90BC}"/>
              </a:ext>
            </a:extLst>
          </p:cNvPr>
          <p:cNvSpPr>
            <a:spLocks noGrp="1"/>
          </p:cNvSpPr>
          <p:nvPr>
            <p:ph type="ctrTitle"/>
          </p:nvPr>
        </p:nvSpPr>
        <p:spPr>
          <a:xfrm>
            <a:off x="435429" y="844824"/>
            <a:ext cx="9144000" cy="991536"/>
          </a:xfrm>
        </p:spPr>
        <p:txBody>
          <a:bodyPr vert="horz" lIns="91440" tIns="45720" rIns="91440" bIns="45720" rtlCol="0" anchor="b">
            <a:normAutofit/>
          </a:bodyPr>
          <a:lstStyle/>
          <a:p>
            <a:r>
              <a:rPr lang="en-US" sz="6000" kern="1200" dirty="0">
                <a:solidFill>
                  <a:schemeClr val="tx1"/>
                </a:solidFill>
              </a:rPr>
              <a:t>Muita </a:t>
            </a:r>
            <a:r>
              <a:rPr lang="en-US" sz="6000" kern="1200" dirty="0" err="1">
                <a:solidFill>
                  <a:schemeClr val="tx1"/>
                </a:solidFill>
              </a:rPr>
              <a:t>aineita</a:t>
            </a:r>
            <a:r>
              <a:rPr lang="en-US" sz="6000" kern="1200" dirty="0">
                <a:solidFill>
                  <a:schemeClr val="tx1"/>
                </a:solidFill>
              </a:rPr>
              <a:t> </a:t>
            </a:r>
            <a:r>
              <a:rPr lang="en-US" sz="6000" kern="1200" dirty="0" err="1">
                <a:solidFill>
                  <a:schemeClr val="tx1"/>
                </a:solidFill>
              </a:rPr>
              <a:t>lyhyesti</a:t>
            </a:r>
            <a:r>
              <a:rPr lang="en-US" sz="6000" kern="1200" dirty="0">
                <a:solidFill>
                  <a:schemeClr val="tx1"/>
                </a:solidFill>
              </a:rPr>
              <a:t>:</a:t>
            </a:r>
          </a:p>
        </p:txBody>
      </p:sp>
      <p:sp>
        <p:nvSpPr>
          <p:cNvPr id="2" name="Alaotsikko 1">
            <a:extLst>
              <a:ext uri="{FF2B5EF4-FFF2-40B4-BE49-F238E27FC236}">
                <a16:creationId xmlns:a16="http://schemas.microsoft.com/office/drawing/2014/main" id="{0DB7A94B-4B34-4AF5-BDFD-8E1F98D5BE76}"/>
              </a:ext>
            </a:extLst>
          </p:cNvPr>
          <p:cNvSpPr>
            <a:spLocks noGrp="1"/>
          </p:cNvSpPr>
          <p:nvPr>
            <p:ph type="subTitle" idx="1"/>
          </p:nvPr>
        </p:nvSpPr>
        <p:spPr>
          <a:xfrm>
            <a:off x="812800" y="2291554"/>
            <a:ext cx="9144000" cy="2699091"/>
          </a:xfrm>
        </p:spPr>
        <p:txBody>
          <a:bodyPr vert="horz" lIns="91440" tIns="45720" rIns="91440" bIns="45720" rtlCol="0">
            <a:normAutofit/>
          </a:bodyPr>
          <a:lstStyle/>
          <a:p>
            <a:pPr marL="0" indent="0">
              <a:buNone/>
            </a:pPr>
            <a:r>
              <a:rPr lang="en-US" sz="3200" kern="1200" dirty="0" err="1">
                <a:solidFill>
                  <a:schemeClr val="tx1"/>
                </a:solidFill>
              </a:rPr>
              <a:t>Lääkkeet</a:t>
            </a:r>
            <a:r>
              <a:rPr lang="en-US" sz="3200" kern="1200" dirty="0">
                <a:solidFill>
                  <a:schemeClr val="tx1"/>
                </a:solidFill>
              </a:rPr>
              <a:t>, </a:t>
            </a:r>
            <a:r>
              <a:rPr lang="en-US" sz="3200" kern="1200" dirty="0" err="1">
                <a:solidFill>
                  <a:schemeClr val="tx1"/>
                </a:solidFill>
              </a:rPr>
              <a:t>imppaus</a:t>
            </a:r>
            <a:r>
              <a:rPr lang="en-US" sz="3200" kern="1200" dirty="0">
                <a:solidFill>
                  <a:schemeClr val="tx1"/>
                </a:solidFill>
              </a:rPr>
              <a:t>, </a:t>
            </a:r>
            <a:r>
              <a:rPr lang="en-US" sz="3200" kern="1200" dirty="0" err="1">
                <a:solidFill>
                  <a:schemeClr val="tx1"/>
                </a:solidFill>
              </a:rPr>
              <a:t>nuuska</a:t>
            </a:r>
            <a:r>
              <a:rPr lang="en-US" sz="3200" kern="1200" dirty="0">
                <a:solidFill>
                  <a:schemeClr val="tx1"/>
                </a:solidFill>
              </a:rPr>
              <a:t>, </a:t>
            </a:r>
            <a:r>
              <a:rPr lang="en-US" sz="3200" kern="1200" dirty="0" err="1">
                <a:solidFill>
                  <a:schemeClr val="tx1"/>
                </a:solidFill>
              </a:rPr>
              <a:t>steroidit</a:t>
            </a:r>
            <a:r>
              <a:rPr lang="en-US" sz="3200" kern="1200" dirty="0">
                <a:solidFill>
                  <a:schemeClr val="tx1"/>
                </a:solidFill>
              </a:rPr>
              <a:t>.</a:t>
            </a:r>
          </a:p>
        </p:txBody>
      </p:sp>
      <p:pic>
        <p:nvPicPr>
          <p:cNvPr id="5" name="Kuva 4">
            <a:extLst>
              <a:ext uri="{FF2B5EF4-FFF2-40B4-BE49-F238E27FC236}">
                <a16:creationId xmlns:a16="http://schemas.microsoft.com/office/drawing/2014/main" id="{4D0487AE-06CC-8CA8-BE32-E6BC2B1C5B69}"/>
              </a:ext>
            </a:extLst>
          </p:cNvPr>
          <p:cNvPicPr>
            <a:picLocks noChangeAspect="1"/>
          </p:cNvPicPr>
          <p:nvPr/>
        </p:nvPicPr>
        <p:blipFill>
          <a:blip r:embed="rId2"/>
          <a:stretch>
            <a:fillRect/>
          </a:stretch>
        </p:blipFill>
        <p:spPr>
          <a:xfrm>
            <a:off x="6321547" y="3612632"/>
            <a:ext cx="3257882" cy="2400544"/>
          </a:xfrm>
          <a:prstGeom prst="rect">
            <a:avLst/>
          </a:prstGeom>
        </p:spPr>
      </p:pic>
      <p:pic>
        <p:nvPicPr>
          <p:cNvPr id="7" name="Kuva 6">
            <a:extLst>
              <a:ext uri="{FF2B5EF4-FFF2-40B4-BE49-F238E27FC236}">
                <a16:creationId xmlns:a16="http://schemas.microsoft.com/office/drawing/2014/main" id="{A5586DC8-239A-E9A8-A2FD-EFF52F30C198}"/>
              </a:ext>
            </a:extLst>
          </p:cNvPr>
          <p:cNvPicPr>
            <a:picLocks noChangeAspect="1"/>
          </p:cNvPicPr>
          <p:nvPr/>
        </p:nvPicPr>
        <p:blipFill>
          <a:blip r:embed="rId3"/>
          <a:stretch>
            <a:fillRect/>
          </a:stretch>
        </p:blipFill>
        <p:spPr>
          <a:xfrm>
            <a:off x="1642979" y="3612632"/>
            <a:ext cx="2324100" cy="2762250"/>
          </a:xfrm>
          <a:prstGeom prst="rect">
            <a:avLst/>
          </a:prstGeom>
        </p:spPr>
      </p:pic>
    </p:spTree>
    <p:extLst>
      <p:ext uri="{BB962C8B-B14F-4D97-AF65-F5344CB8AC3E}">
        <p14:creationId xmlns:p14="http://schemas.microsoft.com/office/powerpoint/2010/main" val="275461327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kstin paikkamerkki 2">
            <a:extLst>
              <a:ext uri="{FF2B5EF4-FFF2-40B4-BE49-F238E27FC236}">
                <a16:creationId xmlns:a16="http://schemas.microsoft.com/office/drawing/2014/main" id="{614F1DC7-BDBF-48DC-B0DF-E22414DB4305}"/>
              </a:ext>
            </a:extLst>
          </p:cNvPr>
          <p:cNvSpPr>
            <a:spLocks noGrp="1"/>
          </p:cNvSpPr>
          <p:nvPr>
            <p:ph type="body" sz="quarter" idx="11"/>
          </p:nvPr>
        </p:nvSpPr>
        <p:spPr>
          <a:xfrm>
            <a:off x="573505" y="228600"/>
            <a:ext cx="10515600" cy="809381"/>
          </a:xfrm>
        </p:spPr>
        <p:txBody>
          <a:bodyPr/>
          <a:lstStyle/>
          <a:p>
            <a:pPr marL="0" indent="0">
              <a:buNone/>
            </a:pPr>
            <a:r>
              <a:rPr lang="fi-FI" sz="4400" dirty="0"/>
              <a:t>Lääkkeet</a:t>
            </a:r>
          </a:p>
        </p:txBody>
      </p:sp>
      <p:sp>
        <p:nvSpPr>
          <p:cNvPr id="4" name="Sisällön paikkamerkki 3">
            <a:extLst>
              <a:ext uri="{FF2B5EF4-FFF2-40B4-BE49-F238E27FC236}">
                <a16:creationId xmlns:a16="http://schemas.microsoft.com/office/drawing/2014/main" id="{EB65F271-495B-410E-BC16-4B1A0F44B0D6}"/>
              </a:ext>
            </a:extLst>
          </p:cNvPr>
          <p:cNvSpPr>
            <a:spLocks noGrp="1"/>
          </p:cNvSpPr>
          <p:nvPr>
            <p:ph sz="half" idx="4294967295"/>
          </p:nvPr>
        </p:nvSpPr>
        <p:spPr>
          <a:xfrm>
            <a:off x="746499" y="1163827"/>
            <a:ext cx="11205412" cy="809381"/>
          </a:xfrm>
        </p:spPr>
        <p:txBody>
          <a:bodyPr/>
          <a:lstStyle/>
          <a:p>
            <a:pPr marL="0" indent="0">
              <a:buNone/>
            </a:pPr>
            <a:r>
              <a:rPr lang="fi-FI" sz="2400" dirty="0"/>
              <a:t>Väärinkäyttöä on lääkkeiden käyttö ohjeiden vastaisesti, esim. ilman reseptiä, liian suuria määriä tai aineiden yhdistelyä päihtymystarkoituksessa.</a:t>
            </a:r>
          </a:p>
          <a:p>
            <a:pPr marL="0" indent="0">
              <a:buNone/>
            </a:pPr>
            <a:r>
              <a:rPr lang="fi-FI" sz="2400" b="1" dirty="0"/>
              <a:t>Yleisimmin käytetään:</a:t>
            </a:r>
          </a:p>
          <a:p>
            <a:pPr lvl="1"/>
            <a:r>
              <a:rPr lang="fi-FI" sz="2000" dirty="0"/>
              <a:t>Rauhoittavat, kuten </a:t>
            </a:r>
            <a:r>
              <a:rPr lang="fi-FI" sz="2000" dirty="0" err="1"/>
              <a:t>bentsodiatsepiinit</a:t>
            </a:r>
            <a:r>
              <a:rPr lang="fi-FI" sz="2000" dirty="0"/>
              <a:t> (</a:t>
            </a:r>
            <a:r>
              <a:rPr lang="fi-FI" sz="2000" dirty="0" err="1"/>
              <a:t>pamit</a:t>
            </a:r>
            <a:r>
              <a:rPr lang="fi-FI" sz="2000" dirty="0"/>
              <a:t>, </a:t>
            </a:r>
            <a:r>
              <a:rPr lang="fi-FI" sz="2000" dirty="0" err="1"/>
              <a:t>Ksalol</a:t>
            </a:r>
            <a:r>
              <a:rPr lang="fi-FI" sz="2000" dirty="0"/>
              <a:t>))</a:t>
            </a:r>
          </a:p>
          <a:p>
            <a:pPr lvl="1"/>
            <a:r>
              <a:rPr lang="fi-FI" sz="2000" dirty="0"/>
              <a:t>Kipulääkkeet, opioidipohjaiset</a:t>
            </a:r>
          </a:p>
          <a:p>
            <a:pPr lvl="1"/>
            <a:r>
              <a:rPr lang="fi-FI" sz="2000" dirty="0" err="1"/>
              <a:t>Buprenorfiini</a:t>
            </a:r>
            <a:r>
              <a:rPr lang="fi-FI" sz="2000" dirty="0"/>
              <a:t> esim. </a:t>
            </a:r>
            <a:r>
              <a:rPr lang="fi-FI" sz="2000" dirty="0" err="1"/>
              <a:t>Temgesic</a:t>
            </a:r>
            <a:r>
              <a:rPr lang="fi-FI" sz="2000" dirty="0"/>
              <a:t>, </a:t>
            </a:r>
            <a:r>
              <a:rPr lang="fi-FI" sz="2000" dirty="0" err="1"/>
              <a:t>Subutex</a:t>
            </a:r>
            <a:r>
              <a:rPr lang="fi-FI" sz="2000" dirty="0"/>
              <a:t>, </a:t>
            </a:r>
            <a:r>
              <a:rPr lang="fi-FI" sz="2000" dirty="0" err="1"/>
              <a:t>Norspan</a:t>
            </a:r>
            <a:r>
              <a:rPr lang="fi-FI" sz="2000" dirty="0"/>
              <a:t> </a:t>
            </a:r>
          </a:p>
          <a:p>
            <a:pPr lvl="1"/>
            <a:r>
              <a:rPr lang="fi-FI" sz="2000" dirty="0"/>
              <a:t>Opioidit esim. Kodeiini, </a:t>
            </a:r>
            <a:r>
              <a:rPr lang="fi-FI" sz="2000" dirty="0" err="1"/>
              <a:t>Tramadoli</a:t>
            </a:r>
            <a:r>
              <a:rPr lang="fi-FI" sz="2000" dirty="0"/>
              <a:t>, </a:t>
            </a:r>
            <a:r>
              <a:rPr lang="fi-FI" sz="2000" dirty="0" err="1"/>
              <a:t>Fentanyyli</a:t>
            </a:r>
            <a:r>
              <a:rPr lang="fi-FI" sz="2000" dirty="0"/>
              <a:t>, </a:t>
            </a:r>
            <a:r>
              <a:rPr lang="fi-FI" sz="2000" dirty="0" err="1"/>
              <a:t>Oksikodoni</a:t>
            </a:r>
            <a:r>
              <a:rPr lang="fi-FI" sz="2000" dirty="0"/>
              <a:t>, Metadoni</a:t>
            </a:r>
          </a:p>
          <a:p>
            <a:pPr lvl="1"/>
            <a:r>
              <a:rPr lang="fi-FI" sz="2000" dirty="0" err="1"/>
              <a:t>Pregabaliini</a:t>
            </a:r>
            <a:r>
              <a:rPr lang="fi-FI" sz="2000" dirty="0"/>
              <a:t> (</a:t>
            </a:r>
            <a:r>
              <a:rPr lang="fi-FI" sz="2000" dirty="0" err="1"/>
              <a:t>Lyrica</a:t>
            </a:r>
            <a:r>
              <a:rPr lang="fi-FI" sz="2000" dirty="0"/>
              <a:t>)</a:t>
            </a:r>
          </a:p>
          <a:p>
            <a:pPr lvl="1"/>
            <a:r>
              <a:rPr lang="fi-FI" sz="2000" dirty="0"/>
              <a:t>Yskänlääke, </a:t>
            </a:r>
            <a:r>
              <a:rPr lang="fi-FI" sz="2000" dirty="0" err="1"/>
              <a:t>dekstrometorfaani</a:t>
            </a:r>
            <a:r>
              <a:rPr lang="fi-FI" sz="2000" dirty="0"/>
              <a:t> (</a:t>
            </a:r>
            <a:r>
              <a:rPr lang="fi-FI" sz="2000" dirty="0" err="1"/>
              <a:t>Resilar</a:t>
            </a:r>
            <a:r>
              <a:rPr lang="fi-FI" sz="2000" dirty="0"/>
              <a:t>)</a:t>
            </a:r>
          </a:p>
          <a:p>
            <a:pPr lvl="1"/>
            <a:r>
              <a:rPr lang="fi-FI" sz="2000" dirty="0"/>
              <a:t>Nukutusaine: ketamiini</a:t>
            </a:r>
          </a:p>
          <a:p>
            <a:pPr lvl="1"/>
            <a:r>
              <a:rPr lang="fi-FI" sz="2000" dirty="0"/>
              <a:t>Lihasrelaksantit (</a:t>
            </a:r>
            <a:r>
              <a:rPr lang="fi-FI" sz="2000" dirty="0" err="1"/>
              <a:t>Sirdalud</a:t>
            </a:r>
            <a:r>
              <a:rPr lang="fi-FI" sz="2000" dirty="0"/>
              <a:t>, </a:t>
            </a:r>
            <a:r>
              <a:rPr lang="fi-FI" sz="2000" dirty="0" err="1"/>
              <a:t>Norflex</a:t>
            </a:r>
            <a:r>
              <a:rPr lang="fi-FI" sz="2000" dirty="0"/>
              <a:t>…)</a:t>
            </a:r>
          </a:p>
          <a:p>
            <a:pPr lvl="1"/>
            <a:r>
              <a:rPr lang="fi-FI" sz="2000" dirty="0"/>
              <a:t>Masennuslääkkeet (</a:t>
            </a:r>
            <a:r>
              <a:rPr lang="fi-FI" sz="2000" dirty="0" err="1"/>
              <a:t>Cipralex</a:t>
            </a:r>
            <a:r>
              <a:rPr lang="fi-FI" sz="2000" dirty="0"/>
              <a:t>, </a:t>
            </a:r>
            <a:r>
              <a:rPr lang="fi-FI" sz="2000" dirty="0" err="1"/>
              <a:t>Zoloft</a:t>
            </a:r>
            <a:r>
              <a:rPr lang="fi-FI" sz="2000" dirty="0"/>
              <a:t>..)</a:t>
            </a:r>
          </a:p>
          <a:p>
            <a:pPr lvl="1"/>
            <a:r>
              <a:rPr lang="fi-FI" sz="2000" dirty="0"/>
              <a:t>ADHD-lääkkeet (</a:t>
            </a:r>
            <a:r>
              <a:rPr lang="fi-FI" sz="2000" dirty="0" err="1"/>
              <a:t>Concerta</a:t>
            </a:r>
            <a:r>
              <a:rPr lang="fi-FI" sz="2000" dirty="0"/>
              <a:t>, </a:t>
            </a:r>
            <a:r>
              <a:rPr lang="fi-FI" sz="2000" dirty="0" err="1"/>
              <a:t>Ritalin</a:t>
            </a:r>
            <a:r>
              <a:rPr lang="fi-FI" sz="2000" dirty="0"/>
              <a:t>..) </a:t>
            </a:r>
          </a:p>
          <a:p>
            <a:endParaRPr lang="fi-FI" sz="2180" dirty="0"/>
          </a:p>
          <a:p>
            <a:endParaRPr lang="fi-FI" dirty="0"/>
          </a:p>
          <a:p>
            <a:endParaRPr lang="fi-FI" dirty="0"/>
          </a:p>
        </p:txBody>
      </p:sp>
    </p:spTree>
    <p:extLst>
      <p:ext uri="{BB962C8B-B14F-4D97-AF65-F5344CB8AC3E}">
        <p14:creationId xmlns:p14="http://schemas.microsoft.com/office/powerpoint/2010/main" val="64943422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F0C68784-6E6A-42C6-A9B6-E028512CB389}"/>
              </a:ext>
            </a:extLst>
          </p:cNvPr>
          <p:cNvSpPr>
            <a:spLocks noGrp="1"/>
          </p:cNvSpPr>
          <p:nvPr>
            <p:ph type="title"/>
          </p:nvPr>
        </p:nvSpPr>
        <p:spPr>
          <a:xfrm>
            <a:off x="838200" y="465392"/>
            <a:ext cx="10515600" cy="875211"/>
          </a:xfrm>
        </p:spPr>
        <p:txBody>
          <a:bodyPr/>
          <a:lstStyle/>
          <a:p>
            <a:r>
              <a:rPr lang="fi-FI" sz="4000" b="1" dirty="0"/>
              <a:t>Lääkkeet jatkuu…</a:t>
            </a:r>
          </a:p>
        </p:txBody>
      </p:sp>
      <p:sp>
        <p:nvSpPr>
          <p:cNvPr id="3" name="Sisällön paikkamerkki 2">
            <a:extLst>
              <a:ext uri="{FF2B5EF4-FFF2-40B4-BE49-F238E27FC236}">
                <a16:creationId xmlns:a16="http://schemas.microsoft.com/office/drawing/2014/main" id="{829FEA04-E1A6-4AF1-8262-E8357A1DE644}"/>
              </a:ext>
            </a:extLst>
          </p:cNvPr>
          <p:cNvSpPr>
            <a:spLocks noGrp="1"/>
          </p:cNvSpPr>
          <p:nvPr>
            <p:ph type="body" sz="quarter" idx="11"/>
          </p:nvPr>
        </p:nvSpPr>
        <p:spPr>
          <a:xfrm>
            <a:off x="0" y="1437021"/>
            <a:ext cx="10738503" cy="875211"/>
          </a:xfrm>
        </p:spPr>
        <p:txBody>
          <a:bodyPr/>
          <a:lstStyle/>
          <a:p>
            <a:pPr marL="0" indent="0">
              <a:buNone/>
            </a:pPr>
            <a:r>
              <a:rPr lang="fi-FI" sz="2270" dirty="0"/>
              <a:t>	</a:t>
            </a:r>
            <a:r>
              <a:rPr lang="fi-FI" sz="2000" dirty="0"/>
              <a:t>Alkoholin ja rauhoittavien yhteisvaikutuksia: </a:t>
            </a:r>
            <a:br>
              <a:rPr lang="fi-FI" sz="2000" dirty="0"/>
            </a:br>
            <a:r>
              <a:rPr lang="fi-FI" sz="2000" dirty="0"/>
              <a:t>	muistinmenetys, käytöshäiriö (aggressio), maksavauriot, hengityslama. Vieroitus 	haastavaa.</a:t>
            </a:r>
          </a:p>
          <a:p>
            <a:pPr marL="0" indent="0">
              <a:buNone/>
            </a:pPr>
            <a:endParaRPr lang="fi-FI" sz="2270" dirty="0"/>
          </a:p>
          <a:p>
            <a:endParaRPr lang="fi-FI" dirty="0"/>
          </a:p>
        </p:txBody>
      </p:sp>
      <p:pic>
        <p:nvPicPr>
          <p:cNvPr id="5" name="Kuva 4">
            <a:extLst>
              <a:ext uri="{FF2B5EF4-FFF2-40B4-BE49-F238E27FC236}">
                <a16:creationId xmlns:a16="http://schemas.microsoft.com/office/drawing/2014/main" id="{C12C5518-1433-42E9-AE81-651F9EC3148F}"/>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101389" y="2408651"/>
            <a:ext cx="6552904" cy="3459210"/>
          </a:xfrm>
          <a:prstGeom prst="rect">
            <a:avLst/>
          </a:prstGeom>
        </p:spPr>
      </p:pic>
      <p:sp>
        <p:nvSpPr>
          <p:cNvPr id="6" name="Tekstiruutu 5">
            <a:extLst>
              <a:ext uri="{FF2B5EF4-FFF2-40B4-BE49-F238E27FC236}">
                <a16:creationId xmlns:a16="http://schemas.microsoft.com/office/drawing/2014/main" id="{F22FB0D8-0C08-4C48-A33A-8DAD586E0444}"/>
              </a:ext>
            </a:extLst>
          </p:cNvPr>
          <p:cNvSpPr txBox="1"/>
          <p:nvPr/>
        </p:nvSpPr>
        <p:spPr>
          <a:xfrm>
            <a:off x="553454" y="2567277"/>
            <a:ext cx="3946358" cy="3416320"/>
          </a:xfrm>
          <a:prstGeom prst="rect">
            <a:avLst/>
          </a:prstGeom>
          <a:noFill/>
        </p:spPr>
        <p:txBody>
          <a:bodyPr wrap="square" rtlCol="0">
            <a:spAutoFit/>
          </a:bodyPr>
          <a:lstStyle/>
          <a:p>
            <a:pPr marL="352767" indent="-352767" defTabSz="944550">
              <a:spcBef>
                <a:spcPct val="20000"/>
              </a:spcBef>
              <a:buClr>
                <a:schemeClr val="accent2"/>
              </a:buClr>
              <a:buFont typeface="Times" panose="02020603050405020304" pitchFamily="18" charset="0"/>
              <a:buChar char="•"/>
            </a:pPr>
            <a:r>
              <a:rPr lang="fi-FI" sz="2000" dirty="0">
                <a:latin typeface="Arial" panose="020B0604020202020204" pitchFamily="34" charset="0"/>
                <a:cs typeface="Arial" panose="020B0604020202020204" pitchFamily="34" charset="0"/>
              </a:rPr>
              <a:t>Osa monipäihdeongelmaa ja käyttö usein suonensisäistä.</a:t>
            </a:r>
          </a:p>
          <a:p>
            <a:pPr marL="352767" indent="-352767" defTabSz="944550">
              <a:spcBef>
                <a:spcPct val="20000"/>
              </a:spcBef>
              <a:buClr>
                <a:schemeClr val="accent2"/>
              </a:buClr>
              <a:buFont typeface="Times" panose="02020603050405020304" pitchFamily="18" charset="0"/>
              <a:buChar char="•"/>
            </a:pPr>
            <a:r>
              <a:rPr lang="fi-FI" sz="2000" dirty="0">
                <a:latin typeface="Arial" panose="020B0604020202020204" pitchFamily="34" charset="0"/>
                <a:cs typeface="Arial" panose="020B0604020202020204" pitchFamily="34" charset="0"/>
              </a:rPr>
              <a:t>Tapaturmat ja kuolleisuus yleisiä.</a:t>
            </a:r>
          </a:p>
          <a:p>
            <a:pPr marL="352767" indent="-352767" defTabSz="944550">
              <a:spcBef>
                <a:spcPct val="20000"/>
              </a:spcBef>
              <a:buClr>
                <a:schemeClr val="accent2"/>
              </a:buClr>
              <a:buFont typeface="Times" panose="02020603050405020304" pitchFamily="18" charset="0"/>
              <a:buChar char="•"/>
            </a:pPr>
            <a:r>
              <a:rPr lang="fi-FI" sz="2000" dirty="0">
                <a:latin typeface="Arial" panose="020B0604020202020204" pitchFamily="34" charset="0"/>
                <a:cs typeface="Arial" panose="020B0604020202020204" pitchFamily="34" charset="0"/>
              </a:rPr>
              <a:t>Toleranssi nousee nopeasti, riippuvuus vahva.</a:t>
            </a:r>
          </a:p>
          <a:p>
            <a:pPr marL="352767" indent="-352767" defTabSz="944550">
              <a:spcBef>
                <a:spcPct val="20000"/>
              </a:spcBef>
              <a:buClr>
                <a:schemeClr val="accent2"/>
              </a:buClr>
              <a:buFont typeface="Times" panose="02020603050405020304" pitchFamily="18" charset="0"/>
              <a:buChar char="•"/>
            </a:pPr>
            <a:r>
              <a:rPr lang="fi-FI" sz="2000" dirty="0">
                <a:latin typeface="Arial" panose="020B0604020202020204" pitchFamily="34" charset="0"/>
                <a:cs typeface="Arial" panose="020B0604020202020204" pitchFamily="34" charset="0"/>
              </a:rPr>
              <a:t>Puuropuhe, vatsavaivat, tasapainohäiriöt yleisiä.</a:t>
            </a:r>
          </a:p>
          <a:p>
            <a:pPr marL="352767" indent="-352767" defTabSz="944550">
              <a:spcBef>
                <a:spcPct val="20000"/>
              </a:spcBef>
              <a:buClr>
                <a:schemeClr val="accent2"/>
              </a:buClr>
              <a:buFont typeface="Times" panose="02020603050405020304" pitchFamily="18" charset="0"/>
              <a:buChar char="•"/>
            </a:pPr>
            <a:r>
              <a:rPr lang="fi-FI" sz="2000" dirty="0">
                <a:latin typeface="Arial" panose="020B0604020202020204" pitchFamily="34" charset="0"/>
                <a:cs typeface="Arial" panose="020B0604020202020204" pitchFamily="34" charset="0"/>
              </a:rPr>
              <a:t>Kannabiksen jälkeen toiseksi yleisin päihde.</a:t>
            </a:r>
          </a:p>
        </p:txBody>
      </p:sp>
    </p:spTree>
    <p:extLst>
      <p:ext uri="{BB962C8B-B14F-4D97-AF65-F5344CB8AC3E}">
        <p14:creationId xmlns:p14="http://schemas.microsoft.com/office/powerpoint/2010/main" val="67807050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E75016DC-4617-4F06-AA15-2C642BAF75C5}"/>
              </a:ext>
            </a:extLst>
          </p:cNvPr>
          <p:cNvSpPr>
            <a:spLocks noGrp="1"/>
          </p:cNvSpPr>
          <p:nvPr>
            <p:ph type="title"/>
          </p:nvPr>
        </p:nvSpPr>
        <p:spPr>
          <a:xfrm>
            <a:off x="0" y="274346"/>
            <a:ext cx="10515600" cy="781750"/>
          </a:xfrm>
        </p:spPr>
        <p:txBody>
          <a:bodyPr/>
          <a:lstStyle/>
          <a:p>
            <a:r>
              <a:rPr lang="fi-FI" b="1" dirty="0"/>
              <a:t>	    Imppaus</a:t>
            </a:r>
          </a:p>
        </p:txBody>
      </p:sp>
      <p:sp>
        <p:nvSpPr>
          <p:cNvPr id="3" name="Sisällön paikkamerkki 2">
            <a:extLst>
              <a:ext uri="{FF2B5EF4-FFF2-40B4-BE49-F238E27FC236}">
                <a16:creationId xmlns:a16="http://schemas.microsoft.com/office/drawing/2014/main" id="{BAA4468A-AB62-43D8-A957-913E92AB42CB}"/>
              </a:ext>
            </a:extLst>
          </p:cNvPr>
          <p:cNvSpPr>
            <a:spLocks noGrp="1"/>
          </p:cNvSpPr>
          <p:nvPr>
            <p:ph type="body" sz="quarter" idx="11"/>
          </p:nvPr>
        </p:nvSpPr>
        <p:spPr>
          <a:xfrm>
            <a:off x="212686" y="1403733"/>
            <a:ext cx="5088184" cy="2815858"/>
          </a:xfrm>
        </p:spPr>
        <p:txBody>
          <a:bodyPr/>
          <a:lstStyle/>
          <a:p>
            <a:pPr marL="0" indent="0">
              <a:buNone/>
            </a:pPr>
            <a:r>
              <a:rPr lang="fi-FI" sz="2400" b="1" dirty="0"/>
              <a:t>Yleisimmin käytetään:</a:t>
            </a:r>
          </a:p>
          <a:p>
            <a:r>
              <a:rPr lang="fi-FI" sz="2000" dirty="0"/>
              <a:t>Butaani (sytkärit): </a:t>
            </a:r>
            <a:br>
              <a:rPr lang="fi-FI" sz="2000" dirty="0"/>
            </a:br>
            <a:r>
              <a:rPr lang="fi-FI" sz="2000" dirty="0"/>
              <a:t>kylmää suoraan hengitettynä </a:t>
            </a:r>
            <a:br>
              <a:rPr lang="fi-FI" sz="2000" dirty="0"/>
            </a:br>
            <a:r>
              <a:rPr lang="fi-FI" sz="2000" dirty="0"/>
              <a:t>-&gt; nieluspasmi.</a:t>
            </a:r>
          </a:p>
          <a:p>
            <a:r>
              <a:rPr lang="fi-FI" sz="2000" dirty="0"/>
              <a:t>Ilokaasu (kermavaahtopurkit): </a:t>
            </a:r>
            <a:br>
              <a:rPr lang="fi-FI" sz="2000" dirty="0"/>
            </a:br>
            <a:r>
              <a:rPr lang="fi-FI" sz="2000" dirty="0"/>
              <a:t>1-2 minuutin humaus: euforia, aistiharhat, huimaus, hermostovauriot.</a:t>
            </a:r>
          </a:p>
          <a:p>
            <a:r>
              <a:rPr lang="fi-FI" sz="2000" dirty="0"/>
              <a:t>Liimat, liuottimet, tinneri, bensa, kynsilakanpoistoaine, tussit jne.</a:t>
            </a:r>
          </a:p>
          <a:p>
            <a:r>
              <a:rPr lang="fi-FI" sz="2000" dirty="0"/>
              <a:t>Nitriitit eli </a:t>
            </a:r>
            <a:r>
              <a:rPr lang="fi-FI" sz="2000" dirty="0" err="1"/>
              <a:t>Poppers</a:t>
            </a:r>
            <a:r>
              <a:rPr lang="fi-FI" sz="2000" dirty="0"/>
              <a:t>,</a:t>
            </a:r>
            <a:br>
              <a:rPr lang="fi-FI" sz="2000" dirty="0"/>
            </a:br>
            <a:r>
              <a:rPr lang="fi-FI" sz="2000" dirty="0"/>
              <a:t>seksistimulantti.</a:t>
            </a:r>
          </a:p>
          <a:p>
            <a:pPr marL="0" indent="0">
              <a:buNone/>
            </a:pPr>
            <a:endParaRPr lang="fi-FI" dirty="0"/>
          </a:p>
        </p:txBody>
      </p:sp>
      <p:sp>
        <p:nvSpPr>
          <p:cNvPr id="4" name="Sisällön paikkamerkki 3">
            <a:extLst>
              <a:ext uri="{FF2B5EF4-FFF2-40B4-BE49-F238E27FC236}">
                <a16:creationId xmlns:a16="http://schemas.microsoft.com/office/drawing/2014/main" id="{0C7575DA-BB35-4C10-8DEC-176638704B1E}"/>
              </a:ext>
            </a:extLst>
          </p:cNvPr>
          <p:cNvSpPr>
            <a:spLocks noGrp="1"/>
          </p:cNvSpPr>
          <p:nvPr>
            <p:ph sz="half" idx="4294967295"/>
          </p:nvPr>
        </p:nvSpPr>
        <p:spPr>
          <a:xfrm>
            <a:off x="6347629" y="1056096"/>
            <a:ext cx="4741862" cy="5219700"/>
          </a:xfrm>
        </p:spPr>
        <p:txBody>
          <a:bodyPr/>
          <a:lstStyle/>
          <a:p>
            <a:r>
              <a:rPr lang="fi-FI" sz="2000" dirty="0"/>
              <a:t>Aine syrjäyttää </a:t>
            </a:r>
            <a:br>
              <a:rPr lang="fi-FI" sz="2000" dirty="0"/>
            </a:br>
            <a:r>
              <a:rPr lang="fi-FI" sz="2000" dirty="0"/>
              <a:t>verenkierrossa hapen ja lamaa keskushermostoa.</a:t>
            </a:r>
          </a:p>
          <a:p>
            <a:r>
              <a:rPr lang="fi-FI" sz="2000" dirty="0"/>
              <a:t>Käyttö ilmenee usein aaltomaisesti.</a:t>
            </a:r>
          </a:p>
          <a:p>
            <a:r>
              <a:rPr lang="fi-FI" sz="2000" dirty="0"/>
              <a:t>Itsekontrolli heikko (estottomuus), euforia, aistiharhoja, puhehäiriöt, epileptiset kohtaukset, sydänoireita, tuhoaa </a:t>
            </a:r>
            <a:br>
              <a:rPr lang="fi-FI" sz="2000" dirty="0"/>
            </a:br>
            <a:r>
              <a:rPr lang="fi-FI" sz="2000" dirty="0"/>
              <a:t>aivosoluja, ärtymys, älyllinen heikentyminen, hengityslama, tajuttomuus.</a:t>
            </a:r>
          </a:p>
          <a:p>
            <a:r>
              <a:rPr lang="fi-FI" sz="2400" b="1" dirty="0"/>
              <a:t>Tunnistus: </a:t>
            </a:r>
            <a:r>
              <a:rPr lang="fi-FI" sz="2000" dirty="0"/>
              <a:t>rengas suun ja </a:t>
            </a:r>
            <a:br>
              <a:rPr lang="fi-FI" sz="2000" dirty="0"/>
            </a:br>
            <a:r>
              <a:rPr lang="fi-FI" sz="2000" dirty="0"/>
              <a:t>nenän ympärillä, käyttövälineet, jatkuva nuha, huonovointisuus.</a:t>
            </a:r>
          </a:p>
          <a:p>
            <a:endParaRPr lang="fi-FI" dirty="0"/>
          </a:p>
        </p:txBody>
      </p:sp>
      <p:pic>
        <p:nvPicPr>
          <p:cNvPr id="1026" name="Picture 2" descr="Kermasifoni iSi | Clas Ohlson">
            <a:extLst>
              <a:ext uri="{FF2B5EF4-FFF2-40B4-BE49-F238E27FC236}">
                <a16:creationId xmlns:a16="http://schemas.microsoft.com/office/drawing/2014/main" id="{0C9FF8D0-0752-491D-96BA-7EDE5573D1CF}"/>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4430808" y="4378356"/>
            <a:ext cx="1393442" cy="1393442"/>
          </a:xfrm>
          <a:prstGeom prst="rect">
            <a:avLst/>
          </a:prstGeom>
          <a:noFill/>
          <a:extLst>
            <a:ext uri="{909E8E84-426E-40DD-AFC4-6F175D3DCCD1}">
              <a14:hiddenFill xmlns:a14="http://schemas.microsoft.com/office/drawing/2010/main">
                <a:solidFill>
                  <a:srgbClr val="FFFFFF"/>
                </a:solidFill>
              </a14:hiddenFill>
            </a:ext>
          </a:extLst>
        </p:spPr>
      </p:pic>
      <p:pic>
        <p:nvPicPr>
          <p:cNvPr id="5" name="Kuva 4">
            <a:extLst>
              <a:ext uri="{FF2B5EF4-FFF2-40B4-BE49-F238E27FC236}">
                <a16:creationId xmlns:a16="http://schemas.microsoft.com/office/drawing/2014/main" id="{5A40A488-BF19-4E34-9770-33AD04641335}"/>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4598317" y="1244968"/>
            <a:ext cx="1102509" cy="1680581"/>
          </a:xfrm>
          <a:prstGeom prst="rect">
            <a:avLst/>
          </a:prstGeom>
        </p:spPr>
      </p:pic>
    </p:spTree>
    <p:extLst>
      <p:ext uri="{BB962C8B-B14F-4D97-AF65-F5344CB8AC3E}">
        <p14:creationId xmlns:p14="http://schemas.microsoft.com/office/powerpoint/2010/main" val="3542468588"/>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D06623C1-DF04-3BC6-10BE-C18B54120830}"/>
              </a:ext>
            </a:extLst>
          </p:cNvPr>
          <p:cNvSpPr>
            <a:spLocks noGrp="1"/>
          </p:cNvSpPr>
          <p:nvPr>
            <p:ph type="title"/>
          </p:nvPr>
        </p:nvSpPr>
        <p:spPr>
          <a:xfrm>
            <a:off x="731520" y="578507"/>
            <a:ext cx="10515600" cy="781750"/>
          </a:xfrm>
        </p:spPr>
        <p:txBody>
          <a:bodyPr/>
          <a:lstStyle/>
          <a:p>
            <a:r>
              <a:rPr lang="fi-FI" sz="4400" dirty="0"/>
              <a:t>Sähkötupakka eli </a:t>
            </a:r>
            <a:r>
              <a:rPr lang="fi-FI" sz="4400" dirty="0" err="1"/>
              <a:t>vapetus</a:t>
            </a:r>
            <a:endParaRPr lang="fi-FI" sz="4400" dirty="0"/>
          </a:p>
        </p:txBody>
      </p:sp>
      <p:sp>
        <p:nvSpPr>
          <p:cNvPr id="3" name="Tekstin paikkamerkki 2">
            <a:extLst>
              <a:ext uri="{FF2B5EF4-FFF2-40B4-BE49-F238E27FC236}">
                <a16:creationId xmlns:a16="http://schemas.microsoft.com/office/drawing/2014/main" id="{77909F1E-5586-F0F1-4D0C-538EF31F6687}"/>
              </a:ext>
            </a:extLst>
          </p:cNvPr>
          <p:cNvSpPr>
            <a:spLocks noGrp="1"/>
          </p:cNvSpPr>
          <p:nvPr>
            <p:ph type="body" sz="quarter" idx="11"/>
          </p:nvPr>
        </p:nvSpPr>
        <p:spPr>
          <a:xfrm>
            <a:off x="276727" y="1556197"/>
            <a:ext cx="8503920" cy="2944813"/>
          </a:xfrm>
        </p:spPr>
        <p:txBody>
          <a:bodyPr/>
          <a:lstStyle/>
          <a:p>
            <a:r>
              <a:rPr lang="fi-FI" dirty="0"/>
              <a:t>Kuumennetaan laitteen sisällä oleva aine höyryksi, joka hengitetään.</a:t>
            </a:r>
          </a:p>
          <a:p>
            <a:r>
              <a:rPr lang="fi-FI" dirty="0"/>
              <a:t>Perussisältö: kasviglyseroli ja </a:t>
            </a:r>
            <a:r>
              <a:rPr lang="fi-FI" dirty="0" err="1"/>
              <a:t>propyleeniglykoli</a:t>
            </a:r>
            <a:r>
              <a:rPr lang="fi-FI" dirty="0"/>
              <a:t>.</a:t>
            </a:r>
          </a:p>
          <a:p>
            <a:r>
              <a:rPr lang="fi-FI" dirty="0"/>
              <a:t>Lisäksi: nikotiini, nikotiinisuolaa, makuaineet.</a:t>
            </a:r>
          </a:p>
          <a:p>
            <a:r>
              <a:rPr lang="fi-FI" dirty="0"/>
              <a:t>Riskejä:</a:t>
            </a:r>
          </a:p>
          <a:p>
            <a:pPr lvl="1"/>
            <a:r>
              <a:rPr lang="fi-FI" sz="2400" dirty="0"/>
              <a:t>Nikotiinin terveyshaitat.</a:t>
            </a:r>
          </a:p>
          <a:p>
            <a:pPr lvl="1"/>
            <a:r>
              <a:rPr lang="fi-FI" sz="2400" dirty="0"/>
              <a:t>Lisäaineet, esim. PAH-yhdisteet, metallit.</a:t>
            </a:r>
          </a:p>
          <a:p>
            <a:pPr lvl="1"/>
            <a:r>
              <a:rPr lang="fi-FI" sz="2400" dirty="0"/>
              <a:t>Alentaa keuhkojen toimivuutta, altistaa sydänoireille, suun ja nielun ärsytys jne.</a:t>
            </a:r>
          </a:p>
          <a:p>
            <a:r>
              <a:rPr lang="fi-FI" dirty="0"/>
              <a:t>Markkinoilla hyvin erilaisia nestekoostumuksia ja laitteita.</a:t>
            </a:r>
          </a:p>
        </p:txBody>
      </p:sp>
      <p:pic>
        <p:nvPicPr>
          <p:cNvPr id="5" name="Kuva 4">
            <a:extLst>
              <a:ext uri="{FF2B5EF4-FFF2-40B4-BE49-F238E27FC236}">
                <a16:creationId xmlns:a16="http://schemas.microsoft.com/office/drawing/2014/main" id="{BD939681-42A3-9732-7DEA-1FF05B7B866C}"/>
              </a:ext>
            </a:extLst>
          </p:cNvPr>
          <p:cNvPicPr>
            <a:picLocks noChangeAspect="1"/>
          </p:cNvPicPr>
          <p:nvPr/>
        </p:nvPicPr>
        <p:blipFill>
          <a:blip r:embed="rId3"/>
          <a:stretch>
            <a:fillRect/>
          </a:stretch>
        </p:blipFill>
        <p:spPr>
          <a:xfrm>
            <a:off x="8780647" y="2555473"/>
            <a:ext cx="2466473" cy="1945537"/>
          </a:xfrm>
          <a:prstGeom prst="rect">
            <a:avLst/>
          </a:prstGeom>
        </p:spPr>
      </p:pic>
    </p:spTree>
    <p:extLst>
      <p:ext uri="{BB962C8B-B14F-4D97-AF65-F5344CB8AC3E}">
        <p14:creationId xmlns:p14="http://schemas.microsoft.com/office/powerpoint/2010/main" val="327345928"/>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3FB036D2-AAA3-494C-905A-94935B35AA2F}"/>
              </a:ext>
            </a:extLst>
          </p:cNvPr>
          <p:cNvSpPr>
            <a:spLocks noGrp="1"/>
          </p:cNvSpPr>
          <p:nvPr>
            <p:ph type="title"/>
          </p:nvPr>
        </p:nvSpPr>
        <p:spPr>
          <a:xfrm>
            <a:off x="546328" y="539989"/>
            <a:ext cx="10515600" cy="781750"/>
          </a:xfrm>
        </p:spPr>
        <p:txBody>
          <a:bodyPr/>
          <a:lstStyle/>
          <a:p>
            <a:r>
              <a:rPr lang="fi-FI" b="1" dirty="0"/>
              <a:t>Anaboliset steroidit</a:t>
            </a:r>
          </a:p>
        </p:txBody>
      </p:sp>
      <p:sp>
        <p:nvSpPr>
          <p:cNvPr id="4" name="Sisällön paikkamerkki 3">
            <a:extLst>
              <a:ext uri="{FF2B5EF4-FFF2-40B4-BE49-F238E27FC236}">
                <a16:creationId xmlns:a16="http://schemas.microsoft.com/office/drawing/2014/main" id="{B3C2E521-20C3-444D-9B81-552D5F73FAD5}"/>
              </a:ext>
            </a:extLst>
          </p:cNvPr>
          <p:cNvSpPr>
            <a:spLocks noGrp="1"/>
          </p:cNvSpPr>
          <p:nvPr>
            <p:ph type="body" sz="quarter" idx="11"/>
          </p:nvPr>
        </p:nvSpPr>
        <p:spPr>
          <a:xfrm>
            <a:off x="512488" y="1708532"/>
            <a:ext cx="5045765" cy="2770703"/>
          </a:xfrm>
        </p:spPr>
        <p:txBody>
          <a:bodyPr/>
          <a:lstStyle/>
          <a:p>
            <a:r>
              <a:rPr lang="fi-FI" sz="2000" dirty="0"/>
              <a:t>Lihaskasvun/voiman ja ulkonäön parantamiseen.</a:t>
            </a:r>
          </a:p>
          <a:p>
            <a:r>
              <a:rPr lang="fi-FI" sz="2000" dirty="0"/>
              <a:t>Iso osa testosteronin synteettisiä johdannaisia (myös esim. istukka-, kasvu- tai </a:t>
            </a:r>
            <a:r>
              <a:rPr lang="fi-FI" sz="2000" dirty="0" err="1"/>
              <a:t>kilpirauhashormooneja</a:t>
            </a:r>
            <a:r>
              <a:rPr lang="fi-FI" sz="2000" dirty="0"/>
              <a:t>).</a:t>
            </a:r>
          </a:p>
          <a:p>
            <a:r>
              <a:rPr lang="fi-FI" sz="2000" dirty="0"/>
              <a:t>Lääkelain piirissä.</a:t>
            </a:r>
          </a:p>
          <a:p>
            <a:r>
              <a:rPr lang="fi-FI" sz="2000" dirty="0"/>
              <a:t>Tabletit, ruiskeet, sisältävät myös lisäaineita.</a:t>
            </a:r>
          </a:p>
          <a:p>
            <a:r>
              <a:rPr lang="fi-FI" sz="2000" dirty="0"/>
              <a:t>30 %:lla käytön aikana ärtymystä ja vihamielisyyttä. Erityisesti alkoholin ja bentsojen yhteiskäytössä aggressioita.</a:t>
            </a:r>
          </a:p>
          <a:p>
            <a:endParaRPr lang="fi-FI" dirty="0"/>
          </a:p>
          <a:p>
            <a:endParaRPr lang="fi-FI" dirty="0"/>
          </a:p>
        </p:txBody>
      </p:sp>
      <p:sp>
        <p:nvSpPr>
          <p:cNvPr id="5" name="Sisällön paikkamerkki 4">
            <a:extLst>
              <a:ext uri="{FF2B5EF4-FFF2-40B4-BE49-F238E27FC236}">
                <a16:creationId xmlns:a16="http://schemas.microsoft.com/office/drawing/2014/main" id="{66BF9173-3FB3-4CC7-A885-54BC1D4170E2}"/>
              </a:ext>
            </a:extLst>
          </p:cNvPr>
          <p:cNvSpPr>
            <a:spLocks noGrp="1"/>
          </p:cNvSpPr>
          <p:nvPr>
            <p:ph sz="half" idx="4294967295"/>
          </p:nvPr>
        </p:nvSpPr>
        <p:spPr>
          <a:xfrm>
            <a:off x="6376032" y="956370"/>
            <a:ext cx="4134678" cy="3920743"/>
          </a:xfrm>
        </p:spPr>
        <p:txBody>
          <a:bodyPr/>
          <a:lstStyle/>
          <a:p>
            <a:pPr marL="0" indent="0">
              <a:buNone/>
            </a:pPr>
            <a:r>
              <a:rPr lang="fi-FI" sz="2400" b="1" dirty="0"/>
              <a:t>Yleisimpiä haittoja: </a:t>
            </a:r>
          </a:p>
          <a:p>
            <a:r>
              <a:rPr lang="fi-FI" sz="2000" dirty="0"/>
              <a:t>Sydän- ja verenkiertoelimistön sairaudet, maksatoksisuus, munuaisten vajaatoiminta, mieliala- ja hormonihäiriöt, raskausarvet, kaljuuntuminen, luukivut, seksuaalitoimintojen häiriöt, kivesten surkastuminen.</a:t>
            </a:r>
          </a:p>
          <a:p>
            <a:r>
              <a:rPr lang="fi-FI" sz="2000" dirty="0"/>
              <a:t>Sydänperäinen äkkikuoleman riski (3-4,6 kertainen kuolleisuusriski).</a:t>
            </a:r>
          </a:p>
        </p:txBody>
      </p:sp>
      <p:pic>
        <p:nvPicPr>
          <p:cNvPr id="7" name="Kuva 6">
            <a:extLst>
              <a:ext uri="{FF2B5EF4-FFF2-40B4-BE49-F238E27FC236}">
                <a16:creationId xmlns:a16="http://schemas.microsoft.com/office/drawing/2014/main" id="{CDE33027-7A43-4CA3-9129-624F208E2E90}"/>
              </a:ext>
            </a:extLst>
          </p:cNvPr>
          <p:cNvPicPr>
            <a:picLocks noChangeAspect="1"/>
          </p:cNvPicPr>
          <p:nvPr/>
        </p:nvPicPr>
        <p:blipFill>
          <a:blip r:embed="rId3"/>
          <a:stretch>
            <a:fillRect/>
          </a:stretch>
        </p:blipFill>
        <p:spPr>
          <a:xfrm>
            <a:off x="10510710" y="1560494"/>
            <a:ext cx="1235168" cy="2075592"/>
          </a:xfrm>
          <a:prstGeom prst="rect">
            <a:avLst/>
          </a:prstGeom>
        </p:spPr>
      </p:pic>
      <p:pic>
        <p:nvPicPr>
          <p:cNvPr id="8" name="Kuva 7">
            <a:extLst>
              <a:ext uri="{FF2B5EF4-FFF2-40B4-BE49-F238E27FC236}">
                <a16:creationId xmlns:a16="http://schemas.microsoft.com/office/drawing/2014/main" id="{03546C12-6AB2-4921-8063-91310BC478A4}"/>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6376032" y="4910004"/>
            <a:ext cx="2461322" cy="1439958"/>
          </a:xfrm>
          <a:prstGeom prst="rect">
            <a:avLst/>
          </a:prstGeom>
        </p:spPr>
      </p:pic>
    </p:spTree>
    <p:extLst>
      <p:ext uri="{BB962C8B-B14F-4D97-AF65-F5344CB8AC3E}">
        <p14:creationId xmlns:p14="http://schemas.microsoft.com/office/powerpoint/2010/main" val="419293487"/>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F89C81AE-2BCE-4B75-B18E-8258790D3B10}"/>
              </a:ext>
            </a:extLst>
          </p:cNvPr>
          <p:cNvSpPr>
            <a:spLocks noGrp="1"/>
          </p:cNvSpPr>
          <p:nvPr>
            <p:ph type="title"/>
          </p:nvPr>
        </p:nvSpPr>
        <p:spPr>
          <a:xfrm>
            <a:off x="627925" y="478220"/>
            <a:ext cx="10515600" cy="781750"/>
          </a:xfrm>
        </p:spPr>
        <p:txBody>
          <a:bodyPr/>
          <a:lstStyle/>
          <a:p>
            <a:r>
              <a:rPr lang="fi-FI" b="1" dirty="0"/>
              <a:t>Nuuska </a:t>
            </a:r>
            <a:r>
              <a:rPr lang="fi-FI" sz="2400" dirty="0"/>
              <a:t>(ns. ruotsalaistyylinen kostea nuuska)</a:t>
            </a:r>
          </a:p>
        </p:txBody>
      </p:sp>
      <p:sp>
        <p:nvSpPr>
          <p:cNvPr id="4" name="Sisällön paikkamerkki 3">
            <a:extLst>
              <a:ext uri="{FF2B5EF4-FFF2-40B4-BE49-F238E27FC236}">
                <a16:creationId xmlns:a16="http://schemas.microsoft.com/office/drawing/2014/main" id="{D9E84500-AA29-4818-8B2A-078F04CB43D9}"/>
              </a:ext>
            </a:extLst>
          </p:cNvPr>
          <p:cNvSpPr>
            <a:spLocks noGrp="1"/>
          </p:cNvSpPr>
          <p:nvPr>
            <p:ph type="body" sz="quarter" idx="11"/>
          </p:nvPr>
        </p:nvSpPr>
        <p:spPr>
          <a:xfrm>
            <a:off x="6262686" y="1532587"/>
            <a:ext cx="5091114" cy="3346046"/>
          </a:xfrm>
        </p:spPr>
        <p:txBody>
          <a:bodyPr/>
          <a:lstStyle/>
          <a:p>
            <a:pPr marL="0" indent="0">
              <a:buNone/>
            </a:pPr>
            <a:r>
              <a:rPr lang="fi-FI" sz="2400" b="1" dirty="0"/>
              <a:t>Nikotiini:</a:t>
            </a:r>
          </a:p>
          <a:p>
            <a:r>
              <a:rPr lang="fi-FI" sz="2000" dirty="0"/>
              <a:t>Nopea riippuvuus.</a:t>
            </a:r>
          </a:p>
          <a:p>
            <a:r>
              <a:rPr lang="fi-FI" sz="2000" dirty="0"/>
              <a:t>Heikentää lihasten verenkiertoa =&gt; liikuntavammat, lihasvoima (potenssikin) heikkenee.</a:t>
            </a:r>
          </a:p>
          <a:p>
            <a:r>
              <a:rPr lang="fi-FI" sz="2000" dirty="0"/>
              <a:t>Limakalvovauriot suussa =&gt; syövän esiaste, ienvauriot.</a:t>
            </a:r>
          </a:p>
          <a:p>
            <a:r>
              <a:rPr lang="fi-FI" sz="2000" dirty="0"/>
              <a:t>Insuliiniherkkyys vähenee =&gt; altistaa diabetes 2:lle.</a:t>
            </a:r>
          </a:p>
          <a:p>
            <a:r>
              <a:rPr lang="fi-FI" sz="2000" dirty="0"/>
              <a:t>Sydän- ja verisuonisairauksia.</a:t>
            </a:r>
          </a:p>
          <a:p>
            <a:r>
              <a:rPr lang="fi-FI" sz="2000" dirty="0"/>
              <a:t>Sikiötoksinen (ennenaikaisuus, huuliepämuodostumat yms.).</a:t>
            </a:r>
          </a:p>
          <a:p>
            <a:endParaRPr lang="fi-FI" dirty="0"/>
          </a:p>
          <a:p>
            <a:endParaRPr lang="fi-FI" dirty="0"/>
          </a:p>
        </p:txBody>
      </p:sp>
      <p:graphicFrame>
        <p:nvGraphicFramePr>
          <p:cNvPr id="7" name="Sisällön paikkamerkki 2">
            <a:extLst>
              <a:ext uri="{FF2B5EF4-FFF2-40B4-BE49-F238E27FC236}">
                <a16:creationId xmlns:a16="http://schemas.microsoft.com/office/drawing/2014/main" id="{15849E6E-8290-F269-889C-5C816ADC44FC}"/>
              </a:ext>
            </a:extLst>
          </p:cNvPr>
          <p:cNvGraphicFramePr>
            <a:graphicFrameLocks noGrp="1"/>
          </p:cNvGraphicFramePr>
          <p:nvPr>
            <p:ph sz="half" idx="4294967295"/>
            <p:extLst>
              <p:ext uri="{D42A27DB-BD31-4B8C-83A1-F6EECF244321}">
                <p14:modId xmlns:p14="http://schemas.microsoft.com/office/powerpoint/2010/main" val="4027595735"/>
              </p:ext>
            </p:extLst>
          </p:nvPr>
        </p:nvGraphicFramePr>
        <p:xfrm>
          <a:off x="337296" y="1428958"/>
          <a:ext cx="5091113" cy="44958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5" name="Kuva 4">
            <a:extLst>
              <a:ext uri="{FF2B5EF4-FFF2-40B4-BE49-F238E27FC236}">
                <a16:creationId xmlns:a16="http://schemas.microsoft.com/office/drawing/2014/main" id="{80425D02-3757-4FC9-B3C4-2CB33F9666E1}"/>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10432346" y="1291012"/>
            <a:ext cx="1422358" cy="972245"/>
          </a:xfrm>
          <a:prstGeom prst="rect">
            <a:avLst/>
          </a:prstGeom>
        </p:spPr>
      </p:pic>
    </p:spTree>
    <p:extLst>
      <p:ext uri="{BB962C8B-B14F-4D97-AF65-F5344CB8AC3E}">
        <p14:creationId xmlns:p14="http://schemas.microsoft.com/office/powerpoint/2010/main" val="2472347801"/>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ext Box 2">
            <a:extLst>
              <a:ext uri="{FF2B5EF4-FFF2-40B4-BE49-F238E27FC236}">
                <a16:creationId xmlns:a16="http://schemas.microsoft.com/office/drawing/2014/main" id="{80F50026-9CFA-4C7D-BB18-6AECC375A6E5}"/>
              </a:ext>
            </a:extLst>
          </p:cNvPr>
          <p:cNvSpPr txBox="1">
            <a:spLocks noChangeArrowheads="1"/>
          </p:cNvSpPr>
          <p:nvPr/>
        </p:nvSpPr>
        <p:spPr bwMode="auto">
          <a:xfrm>
            <a:off x="4212162" y="217418"/>
            <a:ext cx="3242010" cy="622015"/>
          </a:xfrm>
          <a:prstGeom prst="rect">
            <a:avLst/>
          </a:prstGeom>
          <a:solidFill>
            <a:srgbClr val="FFFFFF"/>
          </a:solidFill>
          <a:ln w="25400">
            <a:noFill/>
            <a:miter lim="800000"/>
            <a:headEnd/>
            <a:tailEnd/>
          </a:ln>
        </p:spPr>
        <p:txBody>
          <a:bodyPr lIns="82906" tIns="41453" rIns="82906" bIns="41453"/>
          <a:lstStyle>
            <a:lvl1pPr defTabSz="957263">
              <a:spcBef>
                <a:spcPct val="20000"/>
              </a:spcBef>
              <a:buClr>
                <a:schemeClr val="accent2"/>
              </a:buClr>
              <a:buFont typeface="Times" panose="02020603050405020304" pitchFamily="18" charset="0"/>
              <a:buChar char="•"/>
              <a:defRPr sz="2800">
                <a:solidFill>
                  <a:schemeClr val="tx1"/>
                </a:solidFill>
                <a:latin typeface="Verdana" panose="020B0604030504040204" pitchFamily="34" charset="0"/>
              </a:defRPr>
            </a:lvl1pPr>
            <a:lvl2pPr marL="742950" indent="-285750" defTabSz="957263">
              <a:spcBef>
                <a:spcPct val="20000"/>
              </a:spcBef>
              <a:buClr>
                <a:schemeClr val="accent2"/>
              </a:buClr>
              <a:buFont typeface="Times" panose="02020603050405020304" pitchFamily="18" charset="0"/>
              <a:buChar char="•"/>
              <a:defRPr sz="2400">
                <a:solidFill>
                  <a:schemeClr val="tx1"/>
                </a:solidFill>
                <a:latin typeface="Verdana" panose="020B0604030504040204" pitchFamily="34" charset="0"/>
              </a:defRPr>
            </a:lvl2pPr>
            <a:lvl3pPr marL="1143000" indent="-228600" defTabSz="957263">
              <a:spcBef>
                <a:spcPct val="20000"/>
              </a:spcBef>
              <a:buClr>
                <a:schemeClr val="accent2"/>
              </a:buClr>
              <a:buFont typeface="Times" panose="02020603050405020304" pitchFamily="18" charset="0"/>
              <a:buChar char="•"/>
              <a:defRPr sz="2000">
                <a:solidFill>
                  <a:schemeClr val="tx1"/>
                </a:solidFill>
                <a:latin typeface="Verdana" panose="020B0604030504040204" pitchFamily="34" charset="0"/>
              </a:defRPr>
            </a:lvl3pPr>
            <a:lvl4pPr marL="1600200" indent="-228600" defTabSz="957263">
              <a:spcBef>
                <a:spcPct val="20000"/>
              </a:spcBef>
              <a:buClr>
                <a:schemeClr val="accent2"/>
              </a:buClr>
              <a:buFont typeface="Times" panose="02020603050405020304" pitchFamily="18" charset="0"/>
              <a:buChar char="•"/>
              <a:defRPr sz="1600">
                <a:solidFill>
                  <a:schemeClr val="tx1"/>
                </a:solidFill>
                <a:latin typeface="Verdana" panose="020B0604030504040204" pitchFamily="34" charset="0"/>
              </a:defRPr>
            </a:lvl4pPr>
            <a:lvl5pPr marL="2057400" indent="-228600" defTabSz="957263">
              <a:spcBef>
                <a:spcPct val="20000"/>
              </a:spcBef>
              <a:buClr>
                <a:schemeClr val="accent2"/>
              </a:buClr>
              <a:buFont typeface="Times" panose="02020603050405020304" pitchFamily="18" charset="0"/>
              <a:buChar char="•"/>
              <a:defRPr sz="1200">
                <a:solidFill>
                  <a:schemeClr val="tx1"/>
                </a:solidFill>
                <a:latin typeface="Verdana" panose="020B0604030504040204" pitchFamily="34" charset="0"/>
              </a:defRPr>
            </a:lvl5pPr>
            <a:lvl6pPr marL="2514600" indent="-228600" defTabSz="957263" eaLnBrk="0" fontAlgn="base" hangingPunct="0">
              <a:spcBef>
                <a:spcPct val="20000"/>
              </a:spcBef>
              <a:spcAft>
                <a:spcPct val="0"/>
              </a:spcAft>
              <a:buClr>
                <a:schemeClr val="accent2"/>
              </a:buClr>
              <a:buFont typeface="Times" panose="02020603050405020304" pitchFamily="18" charset="0"/>
              <a:buChar char="•"/>
              <a:defRPr sz="1200">
                <a:solidFill>
                  <a:schemeClr val="tx1"/>
                </a:solidFill>
                <a:latin typeface="Verdana" panose="020B0604030504040204" pitchFamily="34" charset="0"/>
              </a:defRPr>
            </a:lvl6pPr>
            <a:lvl7pPr marL="2971800" indent="-228600" defTabSz="957263" eaLnBrk="0" fontAlgn="base" hangingPunct="0">
              <a:spcBef>
                <a:spcPct val="20000"/>
              </a:spcBef>
              <a:spcAft>
                <a:spcPct val="0"/>
              </a:spcAft>
              <a:buClr>
                <a:schemeClr val="accent2"/>
              </a:buClr>
              <a:buFont typeface="Times" panose="02020603050405020304" pitchFamily="18" charset="0"/>
              <a:buChar char="•"/>
              <a:defRPr sz="1200">
                <a:solidFill>
                  <a:schemeClr val="tx1"/>
                </a:solidFill>
                <a:latin typeface="Verdana" panose="020B0604030504040204" pitchFamily="34" charset="0"/>
              </a:defRPr>
            </a:lvl7pPr>
            <a:lvl8pPr marL="3429000" indent="-228600" defTabSz="957263" eaLnBrk="0" fontAlgn="base" hangingPunct="0">
              <a:spcBef>
                <a:spcPct val="20000"/>
              </a:spcBef>
              <a:spcAft>
                <a:spcPct val="0"/>
              </a:spcAft>
              <a:buClr>
                <a:schemeClr val="accent2"/>
              </a:buClr>
              <a:buFont typeface="Times" panose="02020603050405020304" pitchFamily="18" charset="0"/>
              <a:buChar char="•"/>
              <a:defRPr sz="1200">
                <a:solidFill>
                  <a:schemeClr val="tx1"/>
                </a:solidFill>
                <a:latin typeface="Verdana" panose="020B0604030504040204" pitchFamily="34" charset="0"/>
              </a:defRPr>
            </a:lvl8pPr>
            <a:lvl9pPr marL="3886200" indent="-228600" defTabSz="957263" eaLnBrk="0" fontAlgn="base" hangingPunct="0">
              <a:spcBef>
                <a:spcPct val="20000"/>
              </a:spcBef>
              <a:spcAft>
                <a:spcPct val="0"/>
              </a:spcAft>
              <a:buClr>
                <a:schemeClr val="accent2"/>
              </a:buClr>
              <a:buFont typeface="Times" panose="02020603050405020304" pitchFamily="18" charset="0"/>
              <a:buChar char="•"/>
              <a:defRPr sz="1200">
                <a:solidFill>
                  <a:schemeClr val="tx1"/>
                </a:solidFill>
                <a:latin typeface="Verdana" panose="020B0604030504040204" pitchFamily="34" charset="0"/>
              </a:defRPr>
            </a:lvl9pPr>
          </a:lstStyle>
          <a:p>
            <a:pPr eaLnBrk="1" hangingPunct="1">
              <a:spcBef>
                <a:spcPct val="0"/>
              </a:spcBef>
              <a:buClrTx/>
              <a:buFontTx/>
              <a:buNone/>
            </a:pPr>
            <a:r>
              <a:rPr lang="fi-FI" altLang="en-US" sz="4000" b="1" dirty="0">
                <a:latin typeface="Arial" panose="020B0604020202020204" pitchFamily="34" charset="0"/>
                <a:cs typeface="Arial" panose="020B0604020202020204" pitchFamily="34" charset="0"/>
              </a:rPr>
              <a:t>PÄIHTEET</a:t>
            </a:r>
            <a:endParaRPr lang="fi-FI" altLang="en-US" sz="4000" dirty="0">
              <a:latin typeface="Arial" panose="020B0604020202020204" pitchFamily="34" charset="0"/>
              <a:cs typeface="Arial" panose="020B0604020202020204" pitchFamily="34" charset="0"/>
            </a:endParaRPr>
          </a:p>
        </p:txBody>
      </p:sp>
      <p:sp>
        <p:nvSpPr>
          <p:cNvPr id="7171" name="Text Box 3">
            <a:extLst>
              <a:ext uri="{FF2B5EF4-FFF2-40B4-BE49-F238E27FC236}">
                <a16:creationId xmlns:a16="http://schemas.microsoft.com/office/drawing/2014/main" id="{ED717601-6D2E-47F3-8112-86115253DE73}"/>
              </a:ext>
            </a:extLst>
          </p:cNvPr>
          <p:cNvSpPr txBox="1">
            <a:spLocks noChangeArrowheads="1"/>
          </p:cNvSpPr>
          <p:nvPr/>
        </p:nvSpPr>
        <p:spPr bwMode="auto">
          <a:xfrm>
            <a:off x="1564797" y="1189578"/>
            <a:ext cx="2647358" cy="2906921"/>
          </a:xfrm>
          <a:prstGeom prst="rect">
            <a:avLst/>
          </a:prstGeom>
          <a:solidFill>
            <a:srgbClr val="FFFFFF"/>
          </a:solidFill>
          <a:ln w="50800">
            <a:solidFill>
              <a:srgbClr val="000000"/>
            </a:solidFill>
            <a:miter lim="800000"/>
            <a:headEnd/>
            <a:tailEnd/>
          </a:ln>
        </p:spPr>
        <p:txBody>
          <a:bodyPr lIns="82906" tIns="41453" rIns="82906" bIns="41453"/>
          <a:lstStyle>
            <a:lvl1pPr defTabSz="957263">
              <a:spcBef>
                <a:spcPct val="20000"/>
              </a:spcBef>
              <a:buClr>
                <a:schemeClr val="accent2"/>
              </a:buClr>
              <a:buFont typeface="Times" panose="02020603050405020304" pitchFamily="18" charset="0"/>
              <a:buChar char="•"/>
              <a:defRPr sz="2800">
                <a:solidFill>
                  <a:schemeClr val="tx1"/>
                </a:solidFill>
                <a:latin typeface="Verdana" panose="020B0604030504040204" pitchFamily="34" charset="0"/>
              </a:defRPr>
            </a:lvl1pPr>
            <a:lvl2pPr marL="742950" indent="-285750" defTabSz="957263">
              <a:spcBef>
                <a:spcPct val="20000"/>
              </a:spcBef>
              <a:buClr>
                <a:schemeClr val="accent2"/>
              </a:buClr>
              <a:buFont typeface="Times" panose="02020603050405020304" pitchFamily="18" charset="0"/>
              <a:buChar char="•"/>
              <a:defRPr sz="2400">
                <a:solidFill>
                  <a:schemeClr val="tx1"/>
                </a:solidFill>
                <a:latin typeface="Verdana" panose="020B0604030504040204" pitchFamily="34" charset="0"/>
              </a:defRPr>
            </a:lvl2pPr>
            <a:lvl3pPr marL="1143000" indent="-228600" defTabSz="957263">
              <a:spcBef>
                <a:spcPct val="20000"/>
              </a:spcBef>
              <a:buClr>
                <a:schemeClr val="accent2"/>
              </a:buClr>
              <a:buFont typeface="Times" panose="02020603050405020304" pitchFamily="18" charset="0"/>
              <a:buChar char="•"/>
              <a:defRPr sz="2000">
                <a:solidFill>
                  <a:schemeClr val="tx1"/>
                </a:solidFill>
                <a:latin typeface="Verdana" panose="020B0604030504040204" pitchFamily="34" charset="0"/>
              </a:defRPr>
            </a:lvl3pPr>
            <a:lvl4pPr marL="1600200" indent="-228600" defTabSz="957263">
              <a:spcBef>
                <a:spcPct val="20000"/>
              </a:spcBef>
              <a:buClr>
                <a:schemeClr val="accent2"/>
              </a:buClr>
              <a:buFont typeface="Times" panose="02020603050405020304" pitchFamily="18" charset="0"/>
              <a:buChar char="•"/>
              <a:defRPr sz="1600">
                <a:solidFill>
                  <a:schemeClr val="tx1"/>
                </a:solidFill>
                <a:latin typeface="Verdana" panose="020B0604030504040204" pitchFamily="34" charset="0"/>
              </a:defRPr>
            </a:lvl4pPr>
            <a:lvl5pPr marL="2057400" indent="-228600" defTabSz="957263">
              <a:spcBef>
                <a:spcPct val="20000"/>
              </a:spcBef>
              <a:buClr>
                <a:schemeClr val="accent2"/>
              </a:buClr>
              <a:buFont typeface="Times" panose="02020603050405020304" pitchFamily="18" charset="0"/>
              <a:buChar char="•"/>
              <a:defRPr sz="1200">
                <a:solidFill>
                  <a:schemeClr val="tx1"/>
                </a:solidFill>
                <a:latin typeface="Verdana" panose="020B0604030504040204" pitchFamily="34" charset="0"/>
              </a:defRPr>
            </a:lvl5pPr>
            <a:lvl6pPr marL="2514600" indent="-228600" defTabSz="957263" eaLnBrk="0" fontAlgn="base" hangingPunct="0">
              <a:spcBef>
                <a:spcPct val="20000"/>
              </a:spcBef>
              <a:spcAft>
                <a:spcPct val="0"/>
              </a:spcAft>
              <a:buClr>
                <a:schemeClr val="accent2"/>
              </a:buClr>
              <a:buFont typeface="Times" panose="02020603050405020304" pitchFamily="18" charset="0"/>
              <a:buChar char="•"/>
              <a:defRPr sz="1200">
                <a:solidFill>
                  <a:schemeClr val="tx1"/>
                </a:solidFill>
                <a:latin typeface="Verdana" panose="020B0604030504040204" pitchFamily="34" charset="0"/>
              </a:defRPr>
            </a:lvl6pPr>
            <a:lvl7pPr marL="2971800" indent="-228600" defTabSz="957263" eaLnBrk="0" fontAlgn="base" hangingPunct="0">
              <a:spcBef>
                <a:spcPct val="20000"/>
              </a:spcBef>
              <a:spcAft>
                <a:spcPct val="0"/>
              </a:spcAft>
              <a:buClr>
                <a:schemeClr val="accent2"/>
              </a:buClr>
              <a:buFont typeface="Times" panose="02020603050405020304" pitchFamily="18" charset="0"/>
              <a:buChar char="•"/>
              <a:defRPr sz="1200">
                <a:solidFill>
                  <a:schemeClr val="tx1"/>
                </a:solidFill>
                <a:latin typeface="Verdana" panose="020B0604030504040204" pitchFamily="34" charset="0"/>
              </a:defRPr>
            </a:lvl7pPr>
            <a:lvl8pPr marL="3429000" indent="-228600" defTabSz="957263" eaLnBrk="0" fontAlgn="base" hangingPunct="0">
              <a:spcBef>
                <a:spcPct val="20000"/>
              </a:spcBef>
              <a:spcAft>
                <a:spcPct val="0"/>
              </a:spcAft>
              <a:buClr>
                <a:schemeClr val="accent2"/>
              </a:buClr>
              <a:buFont typeface="Times" panose="02020603050405020304" pitchFamily="18" charset="0"/>
              <a:buChar char="•"/>
              <a:defRPr sz="1200">
                <a:solidFill>
                  <a:schemeClr val="tx1"/>
                </a:solidFill>
                <a:latin typeface="Verdana" panose="020B0604030504040204" pitchFamily="34" charset="0"/>
              </a:defRPr>
            </a:lvl8pPr>
            <a:lvl9pPr marL="3886200" indent="-228600" defTabSz="957263" eaLnBrk="0" fontAlgn="base" hangingPunct="0">
              <a:spcBef>
                <a:spcPct val="20000"/>
              </a:spcBef>
              <a:spcAft>
                <a:spcPct val="0"/>
              </a:spcAft>
              <a:buClr>
                <a:schemeClr val="accent2"/>
              </a:buClr>
              <a:buFont typeface="Times" panose="02020603050405020304" pitchFamily="18" charset="0"/>
              <a:buChar char="•"/>
              <a:defRPr sz="1200">
                <a:solidFill>
                  <a:schemeClr val="tx1"/>
                </a:solidFill>
                <a:latin typeface="Verdana" panose="020B0604030504040204" pitchFamily="34" charset="0"/>
              </a:defRPr>
            </a:lvl9pPr>
          </a:lstStyle>
          <a:p>
            <a:pPr eaLnBrk="1" hangingPunct="1">
              <a:spcBef>
                <a:spcPct val="0"/>
              </a:spcBef>
              <a:buClrTx/>
              <a:buFontTx/>
              <a:buNone/>
            </a:pPr>
            <a:r>
              <a:rPr lang="fi-FI" altLang="en-US" sz="2400" b="1" dirty="0">
                <a:latin typeface="Arial" panose="020B0604020202020204" pitchFamily="34" charset="0"/>
                <a:cs typeface="Arial" panose="020B0604020202020204" pitchFamily="34" charset="0"/>
              </a:rPr>
              <a:t>STIMULANTIT</a:t>
            </a:r>
          </a:p>
          <a:p>
            <a:pPr eaLnBrk="1" hangingPunct="1">
              <a:spcBef>
                <a:spcPct val="0"/>
              </a:spcBef>
              <a:buClrTx/>
              <a:buFontTx/>
              <a:buNone/>
            </a:pPr>
            <a:r>
              <a:rPr lang="fi-FI" altLang="en-US" sz="1800" dirty="0">
                <a:latin typeface="Arial" panose="020B0604020202020204" pitchFamily="34" charset="0"/>
                <a:cs typeface="Arial" panose="020B0604020202020204" pitchFamily="34" charset="0"/>
              </a:rPr>
              <a:t>(keskushermostoa kiihdyttävät)</a:t>
            </a:r>
          </a:p>
          <a:p>
            <a:pPr eaLnBrk="1" hangingPunct="1">
              <a:spcBef>
                <a:spcPct val="0"/>
              </a:spcBef>
              <a:buClrTx/>
              <a:buFontTx/>
              <a:buNone/>
            </a:pPr>
            <a:endParaRPr lang="fi-FI" altLang="en-US" sz="1179" dirty="0">
              <a:latin typeface="Arial" panose="020B0604020202020204" pitchFamily="34" charset="0"/>
              <a:cs typeface="Arial" panose="020B0604020202020204" pitchFamily="34" charset="0"/>
            </a:endParaRPr>
          </a:p>
          <a:p>
            <a:pPr>
              <a:spcBef>
                <a:spcPct val="0"/>
              </a:spcBef>
              <a:spcAft>
                <a:spcPts val="544"/>
              </a:spcAft>
              <a:buClrTx/>
              <a:buNone/>
            </a:pPr>
            <a:r>
              <a:rPr lang="fi-FI" altLang="en-US" sz="1995" dirty="0">
                <a:latin typeface="Arial" panose="020B0604020202020204" pitchFamily="34" charset="0"/>
                <a:cs typeface="Arial" panose="020B0604020202020204" pitchFamily="34" charset="0"/>
              </a:rPr>
              <a:t>~ AMFETAMIINI</a:t>
            </a:r>
          </a:p>
          <a:p>
            <a:pPr>
              <a:spcBef>
                <a:spcPct val="0"/>
              </a:spcBef>
              <a:spcAft>
                <a:spcPts val="544"/>
              </a:spcAft>
              <a:buClrTx/>
              <a:buNone/>
            </a:pPr>
            <a:r>
              <a:rPr lang="fi-FI" altLang="en-US" sz="1995" dirty="0">
                <a:latin typeface="Arial" panose="020B0604020202020204" pitchFamily="34" charset="0"/>
                <a:cs typeface="Arial" panose="020B0604020202020204" pitchFamily="34" charset="0"/>
              </a:rPr>
              <a:t>~ EKSTAASI</a:t>
            </a:r>
          </a:p>
          <a:p>
            <a:pPr>
              <a:spcBef>
                <a:spcPct val="0"/>
              </a:spcBef>
              <a:buClrTx/>
              <a:buNone/>
            </a:pPr>
            <a:r>
              <a:rPr lang="fi-FI" altLang="en-US" sz="1995" dirty="0">
                <a:latin typeface="Arial" panose="020B0604020202020204" pitchFamily="34" charset="0"/>
                <a:cs typeface="Arial" panose="020B0604020202020204" pitchFamily="34" charset="0"/>
              </a:rPr>
              <a:t>~ KOKAIINI</a:t>
            </a:r>
            <a:br>
              <a:rPr lang="fi-FI" altLang="en-US" sz="1995" dirty="0">
                <a:latin typeface="Arial" panose="020B0604020202020204" pitchFamily="34" charset="0"/>
                <a:cs typeface="Arial" panose="020B0604020202020204" pitchFamily="34" charset="0"/>
              </a:rPr>
            </a:br>
            <a:r>
              <a:rPr lang="fi-FI" altLang="en-US" sz="1995" dirty="0">
                <a:latin typeface="Arial" panose="020B0604020202020204" pitchFamily="34" charset="0"/>
                <a:cs typeface="Arial" panose="020B0604020202020204" pitchFamily="34" charset="0"/>
              </a:rPr>
              <a:t>~</a:t>
            </a:r>
            <a:r>
              <a:rPr lang="fi-FI" altLang="en-US" sz="2540" dirty="0">
                <a:latin typeface="Arial" panose="020B0604020202020204" pitchFamily="34" charset="0"/>
                <a:cs typeface="Arial" panose="020B0604020202020204" pitchFamily="34" charset="0"/>
              </a:rPr>
              <a:t> </a:t>
            </a:r>
            <a:r>
              <a:rPr lang="fi-FI" altLang="en-US" sz="1995" dirty="0">
                <a:latin typeface="Arial" panose="020B0604020202020204" pitchFamily="34" charset="0"/>
                <a:cs typeface="Arial" panose="020B0604020202020204" pitchFamily="34" charset="0"/>
              </a:rPr>
              <a:t>PALJON MUUNTOHUUMEITA</a:t>
            </a:r>
          </a:p>
        </p:txBody>
      </p:sp>
      <p:sp>
        <p:nvSpPr>
          <p:cNvPr id="7172" name="Text Box 4">
            <a:extLst>
              <a:ext uri="{FF2B5EF4-FFF2-40B4-BE49-F238E27FC236}">
                <a16:creationId xmlns:a16="http://schemas.microsoft.com/office/drawing/2014/main" id="{80DD20CC-0AD2-4DE1-8C4D-FFC5CE12C09A}"/>
              </a:ext>
            </a:extLst>
          </p:cNvPr>
          <p:cNvSpPr txBox="1">
            <a:spLocks noChangeArrowheads="1"/>
          </p:cNvSpPr>
          <p:nvPr/>
        </p:nvSpPr>
        <p:spPr bwMode="auto">
          <a:xfrm>
            <a:off x="4868326" y="4428970"/>
            <a:ext cx="5850244" cy="1519572"/>
          </a:xfrm>
          <a:prstGeom prst="rect">
            <a:avLst/>
          </a:prstGeom>
          <a:solidFill>
            <a:srgbClr val="FFFFFF"/>
          </a:solidFill>
          <a:ln w="50800">
            <a:solidFill>
              <a:srgbClr val="000000"/>
            </a:solidFill>
            <a:miter lim="800000"/>
            <a:headEnd/>
            <a:tailEnd/>
          </a:ln>
        </p:spPr>
        <p:txBody>
          <a:bodyPr lIns="82906" tIns="41453" rIns="82906" bIns="41453"/>
          <a:lstStyle>
            <a:lvl1pPr defTabSz="957263">
              <a:spcBef>
                <a:spcPct val="20000"/>
              </a:spcBef>
              <a:buClr>
                <a:schemeClr val="accent2"/>
              </a:buClr>
              <a:buFont typeface="Times" panose="02020603050405020304" pitchFamily="18" charset="0"/>
              <a:buChar char="•"/>
              <a:defRPr sz="2800">
                <a:solidFill>
                  <a:schemeClr val="tx1"/>
                </a:solidFill>
                <a:latin typeface="Verdana" panose="020B0604030504040204" pitchFamily="34" charset="0"/>
              </a:defRPr>
            </a:lvl1pPr>
            <a:lvl2pPr marL="742950" indent="-285750" defTabSz="957263">
              <a:spcBef>
                <a:spcPct val="20000"/>
              </a:spcBef>
              <a:buClr>
                <a:schemeClr val="accent2"/>
              </a:buClr>
              <a:buFont typeface="Times" panose="02020603050405020304" pitchFamily="18" charset="0"/>
              <a:buChar char="•"/>
              <a:defRPr sz="2400">
                <a:solidFill>
                  <a:schemeClr val="tx1"/>
                </a:solidFill>
                <a:latin typeface="Verdana" panose="020B0604030504040204" pitchFamily="34" charset="0"/>
              </a:defRPr>
            </a:lvl2pPr>
            <a:lvl3pPr marL="1143000" indent="-228600" defTabSz="957263">
              <a:spcBef>
                <a:spcPct val="20000"/>
              </a:spcBef>
              <a:buClr>
                <a:schemeClr val="accent2"/>
              </a:buClr>
              <a:buFont typeface="Times" panose="02020603050405020304" pitchFamily="18" charset="0"/>
              <a:buChar char="•"/>
              <a:defRPr sz="2000">
                <a:solidFill>
                  <a:schemeClr val="tx1"/>
                </a:solidFill>
                <a:latin typeface="Verdana" panose="020B0604030504040204" pitchFamily="34" charset="0"/>
              </a:defRPr>
            </a:lvl3pPr>
            <a:lvl4pPr marL="1600200" indent="-228600" defTabSz="957263">
              <a:spcBef>
                <a:spcPct val="20000"/>
              </a:spcBef>
              <a:buClr>
                <a:schemeClr val="accent2"/>
              </a:buClr>
              <a:buFont typeface="Times" panose="02020603050405020304" pitchFamily="18" charset="0"/>
              <a:buChar char="•"/>
              <a:defRPr sz="1600">
                <a:solidFill>
                  <a:schemeClr val="tx1"/>
                </a:solidFill>
                <a:latin typeface="Verdana" panose="020B0604030504040204" pitchFamily="34" charset="0"/>
              </a:defRPr>
            </a:lvl4pPr>
            <a:lvl5pPr marL="2057400" indent="-228600" defTabSz="957263">
              <a:spcBef>
                <a:spcPct val="20000"/>
              </a:spcBef>
              <a:buClr>
                <a:schemeClr val="accent2"/>
              </a:buClr>
              <a:buFont typeface="Times" panose="02020603050405020304" pitchFamily="18" charset="0"/>
              <a:buChar char="•"/>
              <a:defRPr sz="1200">
                <a:solidFill>
                  <a:schemeClr val="tx1"/>
                </a:solidFill>
                <a:latin typeface="Verdana" panose="020B0604030504040204" pitchFamily="34" charset="0"/>
              </a:defRPr>
            </a:lvl5pPr>
            <a:lvl6pPr marL="2514600" indent="-228600" defTabSz="957263" eaLnBrk="0" fontAlgn="base" hangingPunct="0">
              <a:spcBef>
                <a:spcPct val="20000"/>
              </a:spcBef>
              <a:spcAft>
                <a:spcPct val="0"/>
              </a:spcAft>
              <a:buClr>
                <a:schemeClr val="accent2"/>
              </a:buClr>
              <a:buFont typeface="Times" panose="02020603050405020304" pitchFamily="18" charset="0"/>
              <a:buChar char="•"/>
              <a:defRPr sz="1200">
                <a:solidFill>
                  <a:schemeClr val="tx1"/>
                </a:solidFill>
                <a:latin typeface="Verdana" panose="020B0604030504040204" pitchFamily="34" charset="0"/>
              </a:defRPr>
            </a:lvl6pPr>
            <a:lvl7pPr marL="2971800" indent="-228600" defTabSz="957263" eaLnBrk="0" fontAlgn="base" hangingPunct="0">
              <a:spcBef>
                <a:spcPct val="20000"/>
              </a:spcBef>
              <a:spcAft>
                <a:spcPct val="0"/>
              </a:spcAft>
              <a:buClr>
                <a:schemeClr val="accent2"/>
              </a:buClr>
              <a:buFont typeface="Times" panose="02020603050405020304" pitchFamily="18" charset="0"/>
              <a:buChar char="•"/>
              <a:defRPr sz="1200">
                <a:solidFill>
                  <a:schemeClr val="tx1"/>
                </a:solidFill>
                <a:latin typeface="Verdana" panose="020B0604030504040204" pitchFamily="34" charset="0"/>
              </a:defRPr>
            </a:lvl7pPr>
            <a:lvl8pPr marL="3429000" indent="-228600" defTabSz="957263" eaLnBrk="0" fontAlgn="base" hangingPunct="0">
              <a:spcBef>
                <a:spcPct val="20000"/>
              </a:spcBef>
              <a:spcAft>
                <a:spcPct val="0"/>
              </a:spcAft>
              <a:buClr>
                <a:schemeClr val="accent2"/>
              </a:buClr>
              <a:buFont typeface="Times" panose="02020603050405020304" pitchFamily="18" charset="0"/>
              <a:buChar char="•"/>
              <a:defRPr sz="1200">
                <a:solidFill>
                  <a:schemeClr val="tx1"/>
                </a:solidFill>
                <a:latin typeface="Verdana" panose="020B0604030504040204" pitchFamily="34" charset="0"/>
              </a:defRPr>
            </a:lvl8pPr>
            <a:lvl9pPr marL="3886200" indent="-228600" defTabSz="957263" eaLnBrk="0" fontAlgn="base" hangingPunct="0">
              <a:spcBef>
                <a:spcPct val="20000"/>
              </a:spcBef>
              <a:spcAft>
                <a:spcPct val="0"/>
              </a:spcAft>
              <a:buClr>
                <a:schemeClr val="accent2"/>
              </a:buClr>
              <a:buFont typeface="Times" panose="02020603050405020304" pitchFamily="18" charset="0"/>
              <a:buChar char="•"/>
              <a:defRPr sz="1200">
                <a:solidFill>
                  <a:schemeClr val="tx1"/>
                </a:solidFill>
                <a:latin typeface="Verdana" panose="020B0604030504040204" pitchFamily="34" charset="0"/>
              </a:defRPr>
            </a:lvl9pPr>
          </a:lstStyle>
          <a:p>
            <a:pPr eaLnBrk="1" hangingPunct="1">
              <a:spcBef>
                <a:spcPct val="0"/>
              </a:spcBef>
              <a:buClrTx/>
              <a:buFontTx/>
              <a:buNone/>
            </a:pPr>
            <a:r>
              <a:rPr lang="fi-FI" altLang="en-US" sz="2400" b="1" dirty="0">
                <a:latin typeface="Arial" panose="020B0604020202020204" pitchFamily="34" charset="0"/>
                <a:cs typeface="Arial" panose="020B0604020202020204" pitchFamily="34" charset="0"/>
              </a:rPr>
              <a:t>SEDATIIVIT</a:t>
            </a:r>
          </a:p>
          <a:p>
            <a:pPr eaLnBrk="1" hangingPunct="1">
              <a:spcBef>
                <a:spcPct val="0"/>
              </a:spcBef>
              <a:buClrTx/>
              <a:buFontTx/>
              <a:buNone/>
            </a:pPr>
            <a:r>
              <a:rPr lang="fi-FI" altLang="en-US" sz="1800" dirty="0">
                <a:latin typeface="Arial" panose="020B0604020202020204" pitchFamily="34" charset="0"/>
                <a:cs typeface="Arial" panose="020B0604020202020204" pitchFamily="34" charset="0"/>
              </a:rPr>
              <a:t>(keskushermostoa lamaannuttavat) </a:t>
            </a:r>
          </a:p>
          <a:p>
            <a:pPr eaLnBrk="1" hangingPunct="1">
              <a:spcBef>
                <a:spcPct val="0"/>
              </a:spcBef>
              <a:buClrTx/>
              <a:buFontTx/>
              <a:buNone/>
            </a:pPr>
            <a:endParaRPr lang="fi-FI" altLang="en-US" sz="1179" dirty="0">
              <a:latin typeface="Arial" panose="020B0604020202020204" pitchFamily="34" charset="0"/>
              <a:cs typeface="Arial" panose="020B0604020202020204" pitchFamily="34" charset="0"/>
            </a:endParaRPr>
          </a:p>
          <a:p>
            <a:pPr eaLnBrk="1" hangingPunct="1">
              <a:spcBef>
                <a:spcPct val="0"/>
              </a:spcBef>
              <a:buClrTx/>
              <a:buFontTx/>
              <a:buNone/>
            </a:pPr>
            <a:r>
              <a:rPr lang="fi-FI" altLang="en-US" sz="1995" dirty="0">
                <a:latin typeface="Arial" panose="020B0604020202020204" pitchFamily="34" charset="0"/>
                <a:cs typeface="Arial" panose="020B0604020202020204" pitchFamily="34" charset="0"/>
              </a:rPr>
              <a:t>~ HEROIINI		~ GHB/lakka</a:t>
            </a:r>
          </a:p>
          <a:p>
            <a:pPr eaLnBrk="1" hangingPunct="1">
              <a:spcBef>
                <a:spcPct val="0"/>
              </a:spcBef>
              <a:buClrTx/>
              <a:buFontTx/>
              <a:buNone/>
            </a:pPr>
            <a:r>
              <a:rPr lang="fi-FI" altLang="en-US" sz="1995" dirty="0">
                <a:latin typeface="Arial" panose="020B0604020202020204" pitchFamily="34" charset="0"/>
                <a:cs typeface="Arial" panose="020B0604020202020204" pitchFamily="34" charset="0"/>
              </a:rPr>
              <a:t>~ MORFIINI		~ </a:t>
            </a:r>
            <a:r>
              <a:rPr lang="fi-FI" altLang="en-US" sz="1995" dirty="0" err="1">
                <a:latin typeface="Arial" panose="020B0604020202020204" pitchFamily="34" charset="0"/>
                <a:cs typeface="Arial" panose="020B0604020202020204" pitchFamily="34" charset="0"/>
              </a:rPr>
              <a:t>Subutex</a:t>
            </a:r>
            <a:r>
              <a:rPr lang="fi-FI" altLang="en-US" sz="1995" dirty="0">
                <a:latin typeface="Arial" panose="020B0604020202020204" pitchFamily="34" charset="0"/>
                <a:cs typeface="Arial" panose="020B0604020202020204" pitchFamily="34" charset="0"/>
              </a:rPr>
              <a:t>, </a:t>
            </a:r>
            <a:r>
              <a:rPr lang="fi-FI" altLang="en-US" sz="1995" dirty="0" err="1">
                <a:latin typeface="Arial" panose="020B0604020202020204" pitchFamily="34" charset="0"/>
                <a:cs typeface="Arial" panose="020B0604020202020204" pitchFamily="34" charset="0"/>
              </a:rPr>
              <a:t>fentanyyli</a:t>
            </a:r>
            <a:endParaRPr lang="fi-FI" altLang="en-US" sz="1995" dirty="0">
              <a:latin typeface="Arial" panose="020B0604020202020204" pitchFamily="34" charset="0"/>
              <a:cs typeface="Arial" panose="020B0604020202020204" pitchFamily="34" charset="0"/>
            </a:endParaRPr>
          </a:p>
          <a:p>
            <a:pPr eaLnBrk="1" hangingPunct="1">
              <a:spcBef>
                <a:spcPct val="0"/>
              </a:spcBef>
              <a:buClrTx/>
              <a:buFontTx/>
              <a:buNone/>
            </a:pPr>
            <a:endParaRPr lang="fi-FI" altLang="en-US" sz="1995" dirty="0">
              <a:latin typeface="Times New Roman" panose="02020603050405020304" pitchFamily="18" charset="0"/>
            </a:endParaRPr>
          </a:p>
          <a:p>
            <a:pPr eaLnBrk="1" hangingPunct="1">
              <a:spcBef>
                <a:spcPct val="0"/>
              </a:spcBef>
              <a:buClrTx/>
              <a:buFontTx/>
              <a:buNone/>
            </a:pPr>
            <a:endParaRPr lang="fi-FI" altLang="en-US" sz="2268" dirty="0">
              <a:latin typeface="Times New Roman" panose="02020603050405020304" pitchFamily="18" charset="0"/>
            </a:endParaRPr>
          </a:p>
        </p:txBody>
      </p:sp>
      <p:sp>
        <p:nvSpPr>
          <p:cNvPr id="7173" name="Text Box 5">
            <a:extLst>
              <a:ext uri="{FF2B5EF4-FFF2-40B4-BE49-F238E27FC236}">
                <a16:creationId xmlns:a16="http://schemas.microsoft.com/office/drawing/2014/main" id="{61E892E5-4E3C-43A9-AD66-6ED64A1BE293}"/>
              </a:ext>
            </a:extLst>
          </p:cNvPr>
          <p:cNvSpPr txBox="1">
            <a:spLocks noChangeArrowheads="1"/>
          </p:cNvSpPr>
          <p:nvPr/>
        </p:nvSpPr>
        <p:spPr bwMode="auto">
          <a:xfrm>
            <a:off x="8341245" y="1186957"/>
            <a:ext cx="2380071" cy="2909542"/>
          </a:xfrm>
          <a:prstGeom prst="rect">
            <a:avLst/>
          </a:prstGeom>
          <a:solidFill>
            <a:srgbClr val="FFFFFF"/>
          </a:solidFill>
          <a:ln w="50800">
            <a:solidFill>
              <a:srgbClr val="000000"/>
            </a:solidFill>
            <a:miter lim="800000"/>
            <a:headEnd/>
            <a:tailEnd/>
          </a:ln>
        </p:spPr>
        <p:txBody>
          <a:bodyPr lIns="82906" tIns="41453" rIns="82906" bIns="41453"/>
          <a:lstStyle>
            <a:lvl1pPr defTabSz="957263">
              <a:spcBef>
                <a:spcPct val="20000"/>
              </a:spcBef>
              <a:buClr>
                <a:schemeClr val="accent2"/>
              </a:buClr>
              <a:buFont typeface="Times" panose="02020603050405020304" pitchFamily="18" charset="0"/>
              <a:buChar char="•"/>
              <a:defRPr sz="2800">
                <a:solidFill>
                  <a:schemeClr val="tx1"/>
                </a:solidFill>
                <a:latin typeface="Verdana" panose="020B0604030504040204" pitchFamily="34" charset="0"/>
              </a:defRPr>
            </a:lvl1pPr>
            <a:lvl2pPr marL="742950" indent="-285750" defTabSz="957263">
              <a:spcBef>
                <a:spcPct val="20000"/>
              </a:spcBef>
              <a:buClr>
                <a:schemeClr val="accent2"/>
              </a:buClr>
              <a:buFont typeface="Times" panose="02020603050405020304" pitchFamily="18" charset="0"/>
              <a:buChar char="•"/>
              <a:defRPr sz="2400">
                <a:solidFill>
                  <a:schemeClr val="tx1"/>
                </a:solidFill>
                <a:latin typeface="Verdana" panose="020B0604030504040204" pitchFamily="34" charset="0"/>
              </a:defRPr>
            </a:lvl2pPr>
            <a:lvl3pPr marL="1143000" indent="-228600" defTabSz="957263">
              <a:spcBef>
                <a:spcPct val="20000"/>
              </a:spcBef>
              <a:buClr>
                <a:schemeClr val="accent2"/>
              </a:buClr>
              <a:buFont typeface="Times" panose="02020603050405020304" pitchFamily="18" charset="0"/>
              <a:buChar char="•"/>
              <a:defRPr sz="2000">
                <a:solidFill>
                  <a:schemeClr val="tx1"/>
                </a:solidFill>
                <a:latin typeface="Verdana" panose="020B0604030504040204" pitchFamily="34" charset="0"/>
              </a:defRPr>
            </a:lvl3pPr>
            <a:lvl4pPr marL="1600200" indent="-228600" defTabSz="957263">
              <a:spcBef>
                <a:spcPct val="20000"/>
              </a:spcBef>
              <a:buClr>
                <a:schemeClr val="accent2"/>
              </a:buClr>
              <a:buFont typeface="Times" panose="02020603050405020304" pitchFamily="18" charset="0"/>
              <a:buChar char="•"/>
              <a:defRPr sz="1600">
                <a:solidFill>
                  <a:schemeClr val="tx1"/>
                </a:solidFill>
                <a:latin typeface="Verdana" panose="020B0604030504040204" pitchFamily="34" charset="0"/>
              </a:defRPr>
            </a:lvl4pPr>
            <a:lvl5pPr marL="2057400" indent="-228600" defTabSz="957263">
              <a:spcBef>
                <a:spcPct val="20000"/>
              </a:spcBef>
              <a:buClr>
                <a:schemeClr val="accent2"/>
              </a:buClr>
              <a:buFont typeface="Times" panose="02020603050405020304" pitchFamily="18" charset="0"/>
              <a:buChar char="•"/>
              <a:defRPr sz="1200">
                <a:solidFill>
                  <a:schemeClr val="tx1"/>
                </a:solidFill>
                <a:latin typeface="Verdana" panose="020B0604030504040204" pitchFamily="34" charset="0"/>
              </a:defRPr>
            </a:lvl5pPr>
            <a:lvl6pPr marL="2514600" indent="-228600" defTabSz="957263" eaLnBrk="0" fontAlgn="base" hangingPunct="0">
              <a:spcBef>
                <a:spcPct val="20000"/>
              </a:spcBef>
              <a:spcAft>
                <a:spcPct val="0"/>
              </a:spcAft>
              <a:buClr>
                <a:schemeClr val="accent2"/>
              </a:buClr>
              <a:buFont typeface="Times" panose="02020603050405020304" pitchFamily="18" charset="0"/>
              <a:buChar char="•"/>
              <a:defRPr sz="1200">
                <a:solidFill>
                  <a:schemeClr val="tx1"/>
                </a:solidFill>
                <a:latin typeface="Verdana" panose="020B0604030504040204" pitchFamily="34" charset="0"/>
              </a:defRPr>
            </a:lvl6pPr>
            <a:lvl7pPr marL="2971800" indent="-228600" defTabSz="957263" eaLnBrk="0" fontAlgn="base" hangingPunct="0">
              <a:spcBef>
                <a:spcPct val="20000"/>
              </a:spcBef>
              <a:spcAft>
                <a:spcPct val="0"/>
              </a:spcAft>
              <a:buClr>
                <a:schemeClr val="accent2"/>
              </a:buClr>
              <a:buFont typeface="Times" panose="02020603050405020304" pitchFamily="18" charset="0"/>
              <a:buChar char="•"/>
              <a:defRPr sz="1200">
                <a:solidFill>
                  <a:schemeClr val="tx1"/>
                </a:solidFill>
                <a:latin typeface="Verdana" panose="020B0604030504040204" pitchFamily="34" charset="0"/>
              </a:defRPr>
            </a:lvl7pPr>
            <a:lvl8pPr marL="3429000" indent="-228600" defTabSz="957263" eaLnBrk="0" fontAlgn="base" hangingPunct="0">
              <a:spcBef>
                <a:spcPct val="20000"/>
              </a:spcBef>
              <a:spcAft>
                <a:spcPct val="0"/>
              </a:spcAft>
              <a:buClr>
                <a:schemeClr val="accent2"/>
              </a:buClr>
              <a:buFont typeface="Times" panose="02020603050405020304" pitchFamily="18" charset="0"/>
              <a:buChar char="•"/>
              <a:defRPr sz="1200">
                <a:solidFill>
                  <a:schemeClr val="tx1"/>
                </a:solidFill>
                <a:latin typeface="Verdana" panose="020B0604030504040204" pitchFamily="34" charset="0"/>
              </a:defRPr>
            </a:lvl8pPr>
            <a:lvl9pPr marL="3886200" indent="-228600" defTabSz="957263" eaLnBrk="0" fontAlgn="base" hangingPunct="0">
              <a:spcBef>
                <a:spcPct val="20000"/>
              </a:spcBef>
              <a:spcAft>
                <a:spcPct val="0"/>
              </a:spcAft>
              <a:buClr>
                <a:schemeClr val="accent2"/>
              </a:buClr>
              <a:buFont typeface="Times" panose="02020603050405020304" pitchFamily="18" charset="0"/>
              <a:buChar char="•"/>
              <a:defRPr sz="1200">
                <a:solidFill>
                  <a:schemeClr val="tx1"/>
                </a:solidFill>
                <a:latin typeface="Verdana" panose="020B0604030504040204" pitchFamily="34" charset="0"/>
              </a:defRPr>
            </a:lvl9pPr>
          </a:lstStyle>
          <a:p>
            <a:pPr eaLnBrk="1" hangingPunct="1">
              <a:spcBef>
                <a:spcPct val="0"/>
              </a:spcBef>
              <a:buClrTx/>
              <a:buFontTx/>
              <a:buNone/>
            </a:pPr>
            <a:r>
              <a:rPr lang="fi-FI" altLang="en-US" sz="2400" b="1" dirty="0">
                <a:latin typeface="Arial" panose="020B0604020202020204" pitchFamily="34" charset="0"/>
                <a:cs typeface="Arial" panose="020B0604020202020204" pitchFamily="34" charset="0"/>
              </a:rPr>
              <a:t>PSYKEDEELIT</a:t>
            </a:r>
            <a:br>
              <a:rPr lang="fi-FI" altLang="en-US" sz="2358" b="1" dirty="0">
                <a:latin typeface="Arial" panose="020B0604020202020204" pitchFamily="34" charset="0"/>
                <a:cs typeface="Arial" panose="020B0604020202020204" pitchFamily="34" charset="0"/>
              </a:rPr>
            </a:br>
            <a:r>
              <a:rPr lang="fi-FI" altLang="en-US" sz="1800" dirty="0">
                <a:latin typeface="Arial" panose="020B0604020202020204" pitchFamily="34" charset="0"/>
                <a:cs typeface="Arial" panose="020B0604020202020204" pitchFamily="34" charset="0"/>
              </a:rPr>
              <a:t>(sis. harha-aisti-muksia aiheuttavat</a:t>
            </a:r>
            <a:r>
              <a:rPr lang="fi-FI" altLang="en-US" sz="1910" dirty="0">
                <a:latin typeface="Arial" panose="020B0604020202020204" pitchFamily="34" charset="0"/>
                <a:cs typeface="Arial" panose="020B0604020202020204" pitchFamily="34" charset="0"/>
              </a:rPr>
              <a:t>)</a:t>
            </a:r>
          </a:p>
          <a:p>
            <a:pPr eaLnBrk="1" hangingPunct="1">
              <a:spcBef>
                <a:spcPct val="0"/>
              </a:spcBef>
              <a:buClrTx/>
              <a:buFontTx/>
              <a:buNone/>
            </a:pPr>
            <a:endParaRPr lang="fi-FI" altLang="en-US" sz="1179" dirty="0">
              <a:latin typeface="Arial" panose="020B0604020202020204" pitchFamily="34" charset="0"/>
              <a:cs typeface="Arial" panose="020B0604020202020204" pitchFamily="34" charset="0"/>
            </a:endParaRPr>
          </a:p>
          <a:p>
            <a:pPr>
              <a:spcBef>
                <a:spcPct val="0"/>
              </a:spcBef>
              <a:spcAft>
                <a:spcPts val="544"/>
              </a:spcAft>
              <a:buClrTx/>
              <a:buNone/>
            </a:pPr>
            <a:r>
              <a:rPr lang="fi-FI" altLang="en-US" sz="1995" dirty="0">
                <a:latin typeface="Arial" panose="020B0604020202020204" pitchFamily="34" charset="0"/>
                <a:cs typeface="Arial" panose="020B0604020202020204" pitchFamily="34" charset="0"/>
              </a:rPr>
              <a:t>~ LSD </a:t>
            </a:r>
          </a:p>
          <a:p>
            <a:pPr>
              <a:spcBef>
                <a:spcPct val="0"/>
              </a:spcBef>
              <a:spcAft>
                <a:spcPts val="544"/>
              </a:spcAft>
              <a:buClrTx/>
              <a:buNone/>
            </a:pPr>
            <a:r>
              <a:rPr lang="fi-FI" altLang="en-US" sz="1995" dirty="0">
                <a:latin typeface="Arial" panose="020B0604020202020204" pitchFamily="34" charset="0"/>
                <a:cs typeface="Arial" panose="020B0604020202020204" pitchFamily="34" charset="0"/>
              </a:rPr>
              <a:t>~ SIENET</a:t>
            </a:r>
            <a:endParaRPr lang="fi-FI" altLang="en-US" sz="2268" dirty="0">
              <a:latin typeface="Arial" panose="020B0604020202020204" pitchFamily="34" charset="0"/>
              <a:cs typeface="Arial" panose="020B0604020202020204" pitchFamily="34" charset="0"/>
            </a:endParaRPr>
          </a:p>
        </p:txBody>
      </p:sp>
      <p:sp>
        <p:nvSpPr>
          <p:cNvPr id="7174" name="Text Box 6">
            <a:extLst>
              <a:ext uri="{FF2B5EF4-FFF2-40B4-BE49-F238E27FC236}">
                <a16:creationId xmlns:a16="http://schemas.microsoft.com/office/drawing/2014/main" id="{04625DB0-751A-4A4E-AAC4-20C519A17998}"/>
              </a:ext>
            </a:extLst>
          </p:cNvPr>
          <p:cNvSpPr txBox="1">
            <a:spLocks noChangeArrowheads="1"/>
          </p:cNvSpPr>
          <p:nvPr/>
        </p:nvSpPr>
        <p:spPr bwMode="auto">
          <a:xfrm>
            <a:off x="4533762" y="2349312"/>
            <a:ext cx="3485876" cy="725684"/>
          </a:xfrm>
          <a:prstGeom prst="rect">
            <a:avLst/>
          </a:prstGeom>
          <a:solidFill>
            <a:srgbClr val="FFFFFF"/>
          </a:solidFill>
          <a:ln w="9525">
            <a:solidFill>
              <a:srgbClr val="000000"/>
            </a:solidFill>
            <a:prstDash val="dash"/>
            <a:miter lim="800000"/>
            <a:headEnd/>
            <a:tailEnd/>
          </a:ln>
        </p:spPr>
        <p:txBody>
          <a:bodyPr lIns="82906" tIns="41453" rIns="82906" bIns="41453"/>
          <a:lstStyle>
            <a:lvl1pPr defTabSz="957263">
              <a:spcBef>
                <a:spcPct val="20000"/>
              </a:spcBef>
              <a:buClr>
                <a:schemeClr val="accent2"/>
              </a:buClr>
              <a:buFont typeface="Times" panose="02020603050405020304" pitchFamily="18" charset="0"/>
              <a:buChar char="•"/>
              <a:defRPr sz="2800">
                <a:solidFill>
                  <a:schemeClr val="tx1"/>
                </a:solidFill>
                <a:latin typeface="Verdana" panose="020B0604030504040204" pitchFamily="34" charset="0"/>
              </a:defRPr>
            </a:lvl1pPr>
            <a:lvl2pPr marL="742950" indent="-285750" defTabSz="957263">
              <a:spcBef>
                <a:spcPct val="20000"/>
              </a:spcBef>
              <a:buClr>
                <a:schemeClr val="accent2"/>
              </a:buClr>
              <a:buFont typeface="Times" panose="02020603050405020304" pitchFamily="18" charset="0"/>
              <a:buChar char="•"/>
              <a:defRPr sz="2400">
                <a:solidFill>
                  <a:schemeClr val="tx1"/>
                </a:solidFill>
                <a:latin typeface="Verdana" panose="020B0604030504040204" pitchFamily="34" charset="0"/>
              </a:defRPr>
            </a:lvl2pPr>
            <a:lvl3pPr marL="1143000" indent="-228600" defTabSz="957263">
              <a:spcBef>
                <a:spcPct val="20000"/>
              </a:spcBef>
              <a:buClr>
                <a:schemeClr val="accent2"/>
              </a:buClr>
              <a:buFont typeface="Times" panose="02020603050405020304" pitchFamily="18" charset="0"/>
              <a:buChar char="•"/>
              <a:defRPr sz="2000">
                <a:solidFill>
                  <a:schemeClr val="tx1"/>
                </a:solidFill>
                <a:latin typeface="Verdana" panose="020B0604030504040204" pitchFamily="34" charset="0"/>
              </a:defRPr>
            </a:lvl3pPr>
            <a:lvl4pPr marL="1600200" indent="-228600" defTabSz="957263">
              <a:spcBef>
                <a:spcPct val="20000"/>
              </a:spcBef>
              <a:buClr>
                <a:schemeClr val="accent2"/>
              </a:buClr>
              <a:buFont typeface="Times" panose="02020603050405020304" pitchFamily="18" charset="0"/>
              <a:buChar char="•"/>
              <a:defRPr sz="1600">
                <a:solidFill>
                  <a:schemeClr val="tx1"/>
                </a:solidFill>
                <a:latin typeface="Verdana" panose="020B0604030504040204" pitchFamily="34" charset="0"/>
              </a:defRPr>
            </a:lvl4pPr>
            <a:lvl5pPr marL="2057400" indent="-228600" defTabSz="957263">
              <a:spcBef>
                <a:spcPct val="20000"/>
              </a:spcBef>
              <a:buClr>
                <a:schemeClr val="accent2"/>
              </a:buClr>
              <a:buFont typeface="Times" panose="02020603050405020304" pitchFamily="18" charset="0"/>
              <a:buChar char="•"/>
              <a:defRPr sz="1200">
                <a:solidFill>
                  <a:schemeClr val="tx1"/>
                </a:solidFill>
                <a:latin typeface="Verdana" panose="020B0604030504040204" pitchFamily="34" charset="0"/>
              </a:defRPr>
            </a:lvl5pPr>
            <a:lvl6pPr marL="2514600" indent="-228600" defTabSz="957263" eaLnBrk="0" fontAlgn="base" hangingPunct="0">
              <a:spcBef>
                <a:spcPct val="20000"/>
              </a:spcBef>
              <a:spcAft>
                <a:spcPct val="0"/>
              </a:spcAft>
              <a:buClr>
                <a:schemeClr val="accent2"/>
              </a:buClr>
              <a:buFont typeface="Times" panose="02020603050405020304" pitchFamily="18" charset="0"/>
              <a:buChar char="•"/>
              <a:defRPr sz="1200">
                <a:solidFill>
                  <a:schemeClr val="tx1"/>
                </a:solidFill>
                <a:latin typeface="Verdana" panose="020B0604030504040204" pitchFamily="34" charset="0"/>
              </a:defRPr>
            </a:lvl6pPr>
            <a:lvl7pPr marL="2971800" indent="-228600" defTabSz="957263" eaLnBrk="0" fontAlgn="base" hangingPunct="0">
              <a:spcBef>
                <a:spcPct val="20000"/>
              </a:spcBef>
              <a:spcAft>
                <a:spcPct val="0"/>
              </a:spcAft>
              <a:buClr>
                <a:schemeClr val="accent2"/>
              </a:buClr>
              <a:buFont typeface="Times" panose="02020603050405020304" pitchFamily="18" charset="0"/>
              <a:buChar char="•"/>
              <a:defRPr sz="1200">
                <a:solidFill>
                  <a:schemeClr val="tx1"/>
                </a:solidFill>
                <a:latin typeface="Verdana" panose="020B0604030504040204" pitchFamily="34" charset="0"/>
              </a:defRPr>
            </a:lvl7pPr>
            <a:lvl8pPr marL="3429000" indent="-228600" defTabSz="957263" eaLnBrk="0" fontAlgn="base" hangingPunct="0">
              <a:spcBef>
                <a:spcPct val="20000"/>
              </a:spcBef>
              <a:spcAft>
                <a:spcPct val="0"/>
              </a:spcAft>
              <a:buClr>
                <a:schemeClr val="accent2"/>
              </a:buClr>
              <a:buFont typeface="Times" panose="02020603050405020304" pitchFamily="18" charset="0"/>
              <a:buChar char="•"/>
              <a:defRPr sz="1200">
                <a:solidFill>
                  <a:schemeClr val="tx1"/>
                </a:solidFill>
                <a:latin typeface="Verdana" panose="020B0604030504040204" pitchFamily="34" charset="0"/>
              </a:defRPr>
            </a:lvl8pPr>
            <a:lvl9pPr marL="3886200" indent="-228600" defTabSz="957263" eaLnBrk="0" fontAlgn="base" hangingPunct="0">
              <a:spcBef>
                <a:spcPct val="20000"/>
              </a:spcBef>
              <a:spcAft>
                <a:spcPct val="0"/>
              </a:spcAft>
              <a:buClr>
                <a:schemeClr val="accent2"/>
              </a:buClr>
              <a:buFont typeface="Times" panose="02020603050405020304" pitchFamily="18" charset="0"/>
              <a:buChar char="•"/>
              <a:defRPr sz="1200">
                <a:solidFill>
                  <a:schemeClr val="tx1"/>
                </a:solidFill>
                <a:latin typeface="Verdana" panose="020B0604030504040204" pitchFamily="34" charset="0"/>
              </a:defRPr>
            </a:lvl9pPr>
          </a:lstStyle>
          <a:p>
            <a:pPr eaLnBrk="1" hangingPunct="1">
              <a:spcBef>
                <a:spcPct val="0"/>
              </a:spcBef>
              <a:buClrTx/>
              <a:buFontTx/>
              <a:buNone/>
            </a:pPr>
            <a:r>
              <a:rPr lang="fi-FI" altLang="en-US" sz="2000" dirty="0">
                <a:latin typeface="Arial" panose="020B0604020202020204" pitchFamily="34" charset="0"/>
                <a:cs typeface="Arial" panose="020B0604020202020204" pitchFamily="34" charset="0"/>
              </a:rPr>
              <a:t>TEKNISET LIUOTTIMET </a:t>
            </a:r>
            <a:r>
              <a:rPr lang="fi-FI" altLang="en-US" sz="1800" dirty="0">
                <a:latin typeface="Arial" panose="020B0604020202020204" pitchFamily="34" charset="0"/>
                <a:cs typeface="Arial" panose="020B0604020202020204" pitchFamily="34" charset="0"/>
              </a:rPr>
              <a:t>(imppaus)</a:t>
            </a:r>
          </a:p>
          <a:p>
            <a:pPr eaLnBrk="1" hangingPunct="1">
              <a:spcBef>
                <a:spcPct val="0"/>
              </a:spcBef>
              <a:buClrTx/>
              <a:buFontTx/>
              <a:buNone/>
            </a:pPr>
            <a:endParaRPr lang="fi-FI" altLang="en-US" sz="2268" dirty="0"/>
          </a:p>
        </p:txBody>
      </p:sp>
      <p:sp>
        <p:nvSpPr>
          <p:cNvPr id="7175" name="Text Box 7">
            <a:extLst>
              <a:ext uri="{FF2B5EF4-FFF2-40B4-BE49-F238E27FC236}">
                <a16:creationId xmlns:a16="http://schemas.microsoft.com/office/drawing/2014/main" id="{48D8FE8C-5A53-41C6-BC47-2D1A67CA193E}"/>
              </a:ext>
            </a:extLst>
          </p:cNvPr>
          <p:cNvSpPr txBox="1">
            <a:spLocks noChangeArrowheads="1"/>
          </p:cNvSpPr>
          <p:nvPr/>
        </p:nvSpPr>
        <p:spPr bwMode="auto">
          <a:xfrm>
            <a:off x="4868326" y="1177012"/>
            <a:ext cx="2829303" cy="959201"/>
          </a:xfrm>
          <a:prstGeom prst="rect">
            <a:avLst/>
          </a:prstGeom>
          <a:solidFill>
            <a:srgbClr val="FFFFFF"/>
          </a:solidFill>
          <a:ln w="50800">
            <a:solidFill>
              <a:srgbClr val="000000"/>
            </a:solidFill>
            <a:miter lim="800000"/>
            <a:headEnd/>
            <a:tailEnd/>
          </a:ln>
        </p:spPr>
        <p:txBody>
          <a:bodyPr lIns="82906" tIns="41453" rIns="82906" bIns="41453"/>
          <a:lstStyle>
            <a:lvl1pPr defTabSz="957263">
              <a:spcBef>
                <a:spcPct val="20000"/>
              </a:spcBef>
              <a:buClr>
                <a:schemeClr val="accent2"/>
              </a:buClr>
              <a:buFont typeface="Times" panose="02020603050405020304" pitchFamily="18" charset="0"/>
              <a:buChar char="•"/>
              <a:defRPr sz="2800">
                <a:solidFill>
                  <a:schemeClr val="tx1"/>
                </a:solidFill>
                <a:latin typeface="Verdana" panose="020B0604030504040204" pitchFamily="34" charset="0"/>
              </a:defRPr>
            </a:lvl1pPr>
            <a:lvl2pPr marL="742950" indent="-285750" defTabSz="957263">
              <a:spcBef>
                <a:spcPct val="20000"/>
              </a:spcBef>
              <a:buClr>
                <a:schemeClr val="accent2"/>
              </a:buClr>
              <a:buFont typeface="Times" panose="02020603050405020304" pitchFamily="18" charset="0"/>
              <a:buChar char="•"/>
              <a:defRPr sz="2400">
                <a:solidFill>
                  <a:schemeClr val="tx1"/>
                </a:solidFill>
                <a:latin typeface="Verdana" panose="020B0604030504040204" pitchFamily="34" charset="0"/>
              </a:defRPr>
            </a:lvl2pPr>
            <a:lvl3pPr marL="1143000" indent="-228600" defTabSz="957263">
              <a:spcBef>
                <a:spcPct val="20000"/>
              </a:spcBef>
              <a:buClr>
                <a:schemeClr val="accent2"/>
              </a:buClr>
              <a:buFont typeface="Times" panose="02020603050405020304" pitchFamily="18" charset="0"/>
              <a:buChar char="•"/>
              <a:defRPr sz="2000">
                <a:solidFill>
                  <a:schemeClr val="tx1"/>
                </a:solidFill>
                <a:latin typeface="Verdana" panose="020B0604030504040204" pitchFamily="34" charset="0"/>
              </a:defRPr>
            </a:lvl3pPr>
            <a:lvl4pPr marL="1600200" indent="-228600" defTabSz="957263">
              <a:spcBef>
                <a:spcPct val="20000"/>
              </a:spcBef>
              <a:buClr>
                <a:schemeClr val="accent2"/>
              </a:buClr>
              <a:buFont typeface="Times" panose="02020603050405020304" pitchFamily="18" charset="0"/>
              <a:buChar char="•"/>
              <a:defRPr sz="1600">
                <a:solidFill>
                  <a:schemeClr val="tx1"/>
                </a:solidFill>
                <a:latin typeface="Verdana" panose="020B0604030504040204" pitchFamily="34" charset="0"/>
              </a:defRPr>
            </a:lvl4pPr>
            <a:lvl5pPr marL="2057400" indent="-228600" defTabSz="957263">
              <a:spcBef>
                <a:spcPct val="20000"/>
              </a:spcBef>
              <a:buClr>
                <a:schemeClr val="accent2"/>
              </a:buClr>
              <a:buFont typeface="Times" panose="02020603050405020304" pitchFamily="18" charset="0"/>
              <a:buChar char="•"/>
              <a:defRPr sz="1200">
                <a:solidFill>
                  <a:schemeClr val="tx1"/>
                </a:solidFill>
                <a:latin typeface="Verdana" panose="020B0604030504040204" pitchFamily="34" charset="0"/>
              </a:defRPr>
            </a:lvl5pPr>
            <a:lvl6pPr marL="2514600" indent="-228600" defTabSz="957263" eaLnBrk="0" fontAlgn="base" hangingPunct="0">
              <a:spcBef>
                <a:spcPct val="20000"/>
              </a:spcBef>
              <a:spcAft>
                <a:spcPct val="0"/>
              </a:spcAft>
              <a:buClr>
                <a:schemeClr val="accent2"/>
              </a:buClr>
              <a:buFont typeface="Times" panose="02020603050405020304" pitchFamily="18" charset="0"/>
              <a:buChar char="•"/>
              <a:defRPr sz="1200">
                <a:solidFill>
                  <a:schemeClr val="tx1"/>
                </a:solidFill>
                <a:latin typeface="Verdana" panose="020B0604030504040204" pitchFamily="34" charset="0"/>
              </a:defRPr>
            </a:lvl6pPr>
            <a:lvl7pPr marL="2971800" indent="-228600" defTabSz="957263" eaLnBrk="0" fontAlgn="base" hangingPunct="0">
              <a:spcBef>
                <a:spcPct val="20000"/>
              </a:spcBef>
              <a:spcAft>
                <a:spcPct val="0"/>
              </a:spcAft>
              <a:buClr>
                <a:schemeClr val="accent2"/>
              </a:buClr>
              <a:buFont typeface="Times" panose="02020603050405020304" pitchFamily="18" charset="0"/>
              <a:buChar char="•"/>
              <a:defRPr sz="1200">
                <a:solidFill>
                  <a:schemeClr val="tx1"/>
                </a:solidFill>
                <a:latin typeface="Verdana" panose="020B0604030504040204" pitchFamily="34" charset="0"/>
              </a:defRPr>
            </a:lvl7pPr>
            <a:lvl8pPr marL="3429000" indent="-228600" defTabSz="957263" eaLnBrk="0" fontAlgn="base" hangingPunct="0">
              <a:spcBef>
                <a:spcPct val="20000"/>
              </a:spcBef>
              <a:spcAft>
                <a:spcPct val="0"/>
              </a:spcAft>
              <a:buClr>
                <a:schemeClr val="accent2"/>
              </a:buClr>
              <a:buFont typeface="Times" panose="02020603050405020304" pitchFamily="18" charset="0"/>
              <a:buChar char="•"/>
              <a:defRPr sz="1200">
                <a:solidFill>
                  <a:schemeClr val="tx1"/>
                </a:solidFill>
                <a:latin typeface="Verdana" panose="020B0604030504040204" pitchFamily="34" charset="0"/>
              </a:defRPr>
            </a:lvl8pPr>
            <a:lvl9pPr marL="3886200" indent="-228600" defTabSz="957263" eaLnBrk="0" fontAlgn="base" hangingPunct="0">
              <a:spcBef>
                <a:spcPct val="20000"/>
              </a:spcBef>
              <a:spcAft>
                <a:spcPct val="0"/>
              </a:spcAft>
              <a:buClr>
                <a:schemeClr val="accent2"/>
              </a:buClr>
              <a:buFont typeface="Times" panose="02020603050405020304" pitchFamily="18" charset="0"/>
              <a:buChar char="•"/>
              <a:defRPr sz="1200">
                <a:solidFill>
                  <a:schemeClr val="tx1"/>
                </a:solidFill>
                <a:latin typeface="Verdana" panose="020B0604030504040204" pitchFamily="34" charset="0"/>
              </a:defRPr>
            </a:lvl9pPr>
          </a:lstStyle>
          <a:p>
            <a:pPr algn="ctr">
              <a:spcBef>
                <a:spcPts val="1088"/>
              </a:spcBef>
              <a:buClrTx/>
              <a:buNone/>
            </a:pPr>
            <a:r>
              <a:rPr lang="fi-FI" altLang="en-US" sz="2400" b="1" dirty="0">
                <a:latin typeface="Arial" panose="020B0604020202020204" pitchFamily="34" charset="0"/>
                <a:cs typeface="Arial" panose="020B0604020202020204" pitchFamily="34" charset="0"/>
              </a:rPr>
              <a:t>KANNABIS</a:t>
            </a:r>
            <a:br>
              <a:rPr lang="fi-FI" altLang="en-US" sz="2358" b="1" dirty="0">
                <a:latin typeface="Arial" panose="020B0604020202020204" pitchFamily="34" charset="0"/>
                <a:cs typeface="Arial" panose="020B0604020202020204" pitchFamily="34" charset="0"/>
              </a:rPr>
            </a:br>
            <a:r>
              <a:rPr lang="fi-FI" altLang="en-US" sz="1800" dirty="0">
                <a:latin typeface="Arial" panose="020B0604020202020204" pitchFamily="34" charset="0"/>
                <a:cs typeface="Arial" panose="020B0604020202020204" pitchFamily="34" charset="0"/>
              </a:rPr>
              <a:t>Kasviperäinen ja synteettinen + muuntoja</a:t>
            </a:r>
          </a:p>
        </p:txBody>
      </p:sp>
      <p:sp>
        <p:nvSpPr>
          <p:cNvPr id="7176" name="Text Box 8">
            <a:extLst>
              <a:ext uri="{FF2B5EF4-FFF2-40B4-BE49-F238E27FC236}">
                <a16:creationId xmlns:a16="http://schemas.microsoft.com/office/drawing/2014/main" id="{1F9E7BBC-DA62-4F80-8253-D2278BD32225}"/>
              </a:ext>
            </a:extLst>
          </p:cNvPr>
          <p:cNvSpPr txBox="1">
            <a:spLocks noChangeArrowheads="1"/>
          </p:cNvSpPr>
          <p:nvPr/>
        </p:nvSpPr>
        <p:spPr bwMode="auto">
          <a:xfrm>
            <a:off x="6245744" y="3330500"/>
            <a:ext cx="1773894" cy="766000"/>
          </a:xfrm>
          <a:prstGeom prst="rect">
            <a:avLst/>
          </a:prstGeom>
          <a:solidFill>
            <a:srgbClr val="FFFFFF"/>
          </a:solidFill>
          <a:ln w="34925">
            <a:solidFill>
              <a:srgbClr val="000000"/>
            </a:solidFill>
            <a:prstDash val="lgDash"/>
            <a:miter lim="800000"/>
            <a:headEnd/>
            <a:tailEnd/>
          </a:ln>
        </p:spPr>
        <p:txBody>
          <a:bodyPr lIns="82906" tIns="41453" rIns="82906" bIns="41453"/>
          <a:lstStyle>
            <a:lvl1pPr defTabSz="957263">
              <a:spcBef>
                <a:spcPct val="20000"/>
              </a:spcBef>
              <a:buClr>
                <a:schemeClr val="accent2"/>
              </a:buClr>
              <a:buFont typeface="Times" panose="02020603050405020304" pitchFamily="18" charset="0"/>
              <a:buChar char="•"/>
              <a:defRPr sz="2800">
                <a:solidFill>
                  <a:schemeClr val="tx1"/>
                </a:solidFill>
                <a:latin typeface="Verdana" panose="020B0604030504040204" pitchFamily="34" charset="0"/>
              </a:defRPr>
            </a:lvl1pPr>
            <a:lvl2pPr marL="742950" indent="-285750" defTabSz="957263">
              <a:spcBef>
                <a:spcPct val="20000"/>
              </a:spcBef>
              <a:buClr>
                <a:schemeClr val="accent2"/>
              </a:buClr>
              <a:buFont typeface="Times" panose="02020603050405020304" pitchFamily="18" charset="0"/>
              <a:buChar char="•"/>
              <a:defRPr sz="2400">
                <a:solidFill>
                  <a:schemeClr val="tx1"/>
                </a:solidFill>
                <a:latin typeface="Verdana" panose="020B0604030504040204" pitchFamily="34" charset="0"/>
              </a:defRPr>
            </a:lvl2pPr>
            <a:lvl3pPr marL="1143000" indent="-228600" defTabSz="957263">
              <a:spcBef>
                <a:spcPct val="20000"/>
              </a:spcBef>
              <a:buClr>
                <a:schemeClr val="accent2"/>
              </a:buClr>
              <a:buFont typeface="Times" panose="02020603050405020304" pitchFamily="18" charset="0"/>
              <a:buChar char="•"/>
              <a:defRPr sz="2000">
                <a:solidFill>
                  <a:schemeClr val="tx1"/>
                </a:solidFill>
                <a:latin typeface="Verdana" panose="020B0604030504040204" pitchFamily="34" charset="0"/>
              </a:defRPr>
            </a:lvl3pPr>
            <a:lvl4pPr marL="1600200" indent="-228600" defTabSz="957263">
              <a:spcBef>
                <a:spcPct val="20000"/>
              </a:spcBef>
              <a:buClr>
                <a:schemeClr val="accent2"/>
              </a:buClr>
              <a:buFont typeface="Times" panose="02020603050405020304" pitchFamily="18" charset="0"/>
              <a:buChar char="•"/>
              <a:defRPr sz="1600">
                <a:solidFill>
                  <a:schemeClr val="tx1"/>
                </a:solidFill>
                <a:latin typeface="Verdana" panose="020B0604030504040204" pitchFamily="34" charset="0"/>
              </a:defRPr>
            </a:lvl4pPr>
            <a:lvl5pPr marL="2057400" indent="-228600" defTabSz="957263">
              <a:spcBef>
                <a:spcPct val="20000"/>
              </a:spcBef>
              <a:buClr>
                <a:schemeClr val="accent2"/>
              </a:buClr>
              <a:buFont typeface="Times" panose="02020603050405020304" pitchFamily="18" charset="0"/>
              <a:buChar char="•"/>
              <a:defRPr sz="1200">
                <a:solidFill>
                  <a:schemeClr val="tx1"/>
                </a:solidFill>
                <a:latin typeface="Verdana" panose="020B0604030504040204" pitchFamily="34" charset="0"/>
              </a:defRPr>
            </a:lvl5pPr>
            <a:lvl6pPr marL="2514600" indent="-228600" defTabSz="957263" eaLnBrk="0" fontAlgn="base" hangingPunct="0">
              <a:spcBef>
                <a:spcPct val="20000"/>
              </a:spcBef>
              <a:spcAft>
                <a:spcPct val="0"/>
              </a:spcAft>
              <a:buClr>
                <a:schemeClr val="accent2"/>
              </a:buClr>
              <a:buFont typeface="Times" panose="02020603050405020304" pitchFamily="18" charset="0"/>
              <a:buChar char="•"/>
              <a:defRPr sz="1200">
                <a:solidFill>
                  <a:schemeClr val="tx1"/>
                </a:solidFill>
                <a:latin typeface="Verdana" panose="020B0604030504040204" pitchFamily="34" charset="0"/>
              </a:defRPr>
            </a:lvl6pPr>
            <a:lvl7pPr marL="2971800" indent="-228600" defTabSz="957263" eaLnBrk="0" fontAlgn="base" hangingPunct="0">
              <a:spcBef>
                <a:spcPct val="20000"/>
              </a:spcBef>
              <a:spcAft>
                <a:spcPct val="0"/>
              </a:spcAft>
              <a:buClr>
                <a:schemeClr val="accent2"/>
              </a:buClr>
              <a:buFont typeface="Times" panose="02020603050405020304" pitchFamily="18" charset="0"/>
              <a:buChar char="•"/>
              <a:defRPr sz="1200">
                <a:solidFill>
                  <a:schemeClr val="tx1"/>
                </a:solidFill>
                <a:latin typeface="Verdana" panose="020B0604030504040204" pitchFamily="34" charset="0"/>
              </a:defRPr>
            </a:lvl7pPr>
            <a:lvl8pPr marL="3429000" indent="-228600" defTabSz="957263" eaLnBrk="0" fontAlgn="base" hangingPunct="0">
              <a:spcBef>
                <a:spcPct val="20000"/>
              </a:spcBef>
              <a:spcAft>
                <a:spcPct val="0"/>
              </a:spcAft>
              <a:buClr>
                <a:schemeClr val="accent2"/>
              </a:buClr>
              <a:buFont typeface="Times" panose="02020603050405020304" pitchFamily="18" charset="0"/>
              <a:buChar char="•"/>
              <a:defRPr sz="1200">
                <a:solidFill>
                  <a:schemeClr val="tx1"/>
                </a:solidFill>
                <a:latin typeface="Verdana" panose="020B0604030504040204" pitchFamily="34" charset="0"/>
              </a:defRPr>
            </a:lvl8pPr>
            <a:lvl9pPr marL="3886200" indent="-228600" defTabSz="957263" eaLnBrk="0" fontAlgn="base" hangingPunct="0">
              <a:spcBef>
                <a:spcPct val="20000"/>
              </a:spcBef>
              <a:spcAft>
                <a:spcPct val="0"/>
              </a:spcAft>
              <a:buClr>
                <a:schemeClr val="accent2"/>
              </a:buClr>
              <a:buFont typeface="Times" panose="02020603050405020304" pitchFamily="18" charset="0"/>
              <a:buChar char="•"/>
              <a:defRPr sz="1200">
                <a:solidFill>
                  <a:schemeClr val="tx1"/>
                </a:solidFill>
                <a:latin typeface="Verdana" panose="020B0604030504040204" pitchFamily="34" charset="0"/>
              </a:defRPr>
            </a:lvl9pPr>
          </a:lstStyle>
          <a:p>
            <a:pPr eaLnBrk="1" hangingPunct="1">
              <a:spcBef>
                <a:spcPct val="0"/>
              </a:spcBef>
              <a:buClrTx/>
              <a:buFontTx/>
              <a:buNone/>
            </a:pPr>
            <a:r>
              <a:rPr lang="fi-FI" altLang="en-US" sz="2000" dirty="0">
                <a:latin typeface="Arial" panose="020B0604020202020204" pitchFamily="34" charset="0"/>
                <a:cs typeface="Arial" panose="020B0604020202020204" pitchFamily="34" charset="0"/>
              </a:rPr>
              <a:t>LÄÄKKEET</a:t>
            </a:r>
            <a:br>
              <a:rPr lang="fi-FI" altLang="en-US" sz="2177" dirty="0">
                <a:latin typeface="Arial" panose="020B0604020202020204" pitchFamily="34" charset="0"/>
                <a:cs typeface="Arial" panose="020B0604020202020204" pitchFamily="34" charset="0"/>
              </a:rPr>
            </a:br>
            <a:r>
              <a:rPr lang="fi-FI" altLang="en-US" sz="1800" dirty="0">
                <a:latin typeface="Arial" panose="020B0604020202020204" pitchFamily="34" charset="0"/>
                <a:cs typeface="Arial" panose="020B0604020202020204" pitchFamily="34" charset="0"/>
              </a:rPr>
              <a:t>+ doping</a:t>
            </a:r>
          </a:p>
        </p:txBody>
      </p:sp>
      <p:sp>
        <p:nvSpPr>
          <p:cNvPr id="7177" name="Text Box 9">
            <a:extLst>
              <a:ext uri="{FF2B5EF4-FFF2-40B4-BE49-F238E27FC236}">
                <a16:creationId xmlns:a16="http://schemas.microsoft.com/office/drawing/2014/main" id="{0068513F-C9AF-4F89-8643-70A6D314536B}"/>
              </a:ext>
            </a:extLst>
          </p:cNvPr>
          <p:cNvSpPr txBox="1">
            <a:spLocks noChangeArrowheads="1"/>
          </p:cNvSpPr>
          <p:nvPr/>
        </p:nvSpPr>
        <p:spPr bwMode="auto">
          <a:xfrm>
            <a:off x="4533762" y="3330500"/>
            <a:ext cx="1390375" cy="552380"/>
          </a:xfrm>
          <a:prstGeom prst="rect">
            <a:avLst/>
          </a:prstGeom>
          <a:solidFill>
            <a:srgbClr val="FFFFFF"/>
          </a:solidFill>
          <a:ln w="9525">
            <a:solidFill>
              <a:srgbClr val="000000"/>
            </a:solidFill>
            <a:prstDash val="dash"/>
            <a:miter lim="800000"/>
            <a:headEnd/>
            <a:tailEnd/>
          </a:ln>
        </p:spPr>
        <p:txBody>
          <a:bodyPr lIns="82906" tIns="41453" rIns="82906" bIns="41453"/>
          <a:lstStyle>
            <a:lvl1pPr defTabSz="957263">
              <a:spcBef>
                <a:spcPct val="20000"/>
              </a:spcBef>
              <a:buClr>
                <a:schemeClr val="accent2"/>
              </a:buClr>
              <a:buFont typeface="Times" panose="02020603050405020304" pitchFamily="18" charset="0"/>
              <a:buChar char="•"/>
              <a:defRPr sz="2800">
                <a:solidFill>
                  <a:schemeClr val="tx1"/>
                </a:solidFill>
                <a:latin typeface="Verdana" panose="020B0604030504040204" pitchFamily="34" charset="0"/>
              </a:defRPr>
            </a:lvl1pPr>
            <a:lvl2pPr marL="742950" indent="-285750" defTabSz="957263">
              <a:spcBef>
                <a:spcPct val="20000"/>
              </a:spcBef>
              <a:buClr>
                <a:schemeClr val="accent2"/>
              </a:buClr>
              <a:buFont typeface="Times" panose="02020603050405020304" pitchFamily="18" charset="0"/>
              <a:buChar char="•"/>
              <a:defRPr sz="2400">
                <a:solidFill>
                  <a:schemeClr val="tx1"/>
                </a:solidFill>
                <a:latin typeface="Verdana" panose="020B0604030504040204" pitchFamily="34" charset="0"/>
              </a:defRPr>
            </a:lvl2pPr>
            <a:lvl3pPr marL="1143000" indent="-228600" defTabSz="957263">
              <a:spcBef>
                <a:spcPct val="20000"/>
              </a:spcBef>
              <a:buClr>
                <a:schemeClr val="accent2"/>
              </a:buClr>
              <a:buFont typeface="Times" panose="02020603050405020304" pitchFamily="18" charset="0"/>
              <a:buChar char="•"/>
              <a:defRPr sz="2000">
                <a:solidFill>
                  <a:schemeClr val="tx1"/>
                </a:solidFill>
                <a:latin typeface="Verdana" panose="020B0604030504040204" pitchFamily="34" charset="0"/>
              </a:defRPr>
            </a:lvl3pPr>
            <a:lvl4pPr marL="1600200" indent="-228600" defTabSz="957263">
              <a:spcBef>
                <a:spcPct val="20000"/>
              </a:spcBef>
              <a:buClr>
                <a:schemeClr val="accent2"/>
              </a:buClr>
              <a:buFont typeface="Times" panose="02020603050405020304" pitchFamily="18" charset="0"/>
              <a:buChar char="•"/>
              <a:defRPr sz="1600">
                <a:solidFill>
                  <a:schemeClr val="tx1"/>
                </a:solidFill>
                <a:latin typeface="Verdana" panose="020B0604030504040204" pitchFamily="34" charset="0"/>
              </a:defRPr>
            </a:lvl4pPr>
            <a:lvl5pPr marL="2057400" indent="-228600" defTabSz="957263">
              <a:spcBef>
                <a:spcPct val="20000"/>
              </a:spcBef>
              <a:buClr>
                <a:schemeClr val="accent2"/>
              </a:buClr>
              <a:buFont typeface="Times" panose="02020603050405020304" pitchFamily="18" charset="0"/>
              <a:buChar char="•"/>
              <a:defRPr sz="1200">
                <a:solidFill>
                  <a:schemeClr val="tx1"/>
                </a:solidFill>
                <a:latin typeface="Verdana" panose="020B0604030504040204" pitchFamily="34" charset="0"/>
              </a:defRPr>
            </a:lvl5pPr>
            <a:lvl6pPr marL="2514600" indent="-228600" defTabSz="957263" eaLnBrk="0" fontAlgn="base" hangingPunct="0">
              <a:spcBef>
                <a:spcPct val="20000"/>
              </a:spcBef>
              <a:spcAft>
                <a:spcPct val="0"/>
              </a:spcAft>
              <a:buClr>
                <a:schemeClr val="accent2"/>
              </a:buClr>
              <a:buFont typeface="Times" panose="02020603050405020304" pitchFamily="18" charset="0"/>
              <a:buChar char="•"/>
              <a:defRPr sz="1200">
                <a:solidFill>
                  <a:schemeClr val="tx1"/>
                </a:solidFill>
                <a:latin typeface="Verdana" panose="020B0604030504040204" pitchFamily="34" charset="0"/>
              </a:defRPr>
            </a:lvl6pPr>
            <a:lvl7pPr marL="2971800" indent="-228600" defTabSz="957263" eaLnBrk="0" fontAlgn="base" hangingPunct="0">
              <a:spcBef>
                <a:spcPct val="20000"/>
              </a:spcBef>
              <a:spcAft>
                <a:spcPct val="0"/>
              </a:spcAft>
              <a:buClr>
                <a:schemeClr val="accent2"/>
              </a:buClr>
              <a:buFont typeface="Times" panose="02020603050405020304" pitchFamily="18" charset="0"/>
              <a:buChar char="•"/>
              <a:defRPr sz="1200">
                <a:solidFill>
                  <a:schemeClr val="tx1"/>
                </a:solidFill>
                <a:latin typeface="Verdana" panose="020B0604030504040204" pitchFamily="34" charset="0"/>
              </a:defRPr>
            </a:lvl7pPr>
            <a:lvl8pPr marL="3429000" indent="-228600" defTabSz="957263" eaLnBrk="0" fontAlgn="base" hangingPunct="0">
              <a:spcBef>
                <a:spcPct val="20000"/>
              </a:spcBef>
              <a:spcAft>
                <a:spcPct val="0"/>
              </a:spcAft>
              <a:buClr>
                <a:schemeClr val="accent2"/>
              </a:buClr>
              <a:buFont typeface="Times" panose="02020603050405020304" pitchFamily="18" charset="0"/>
              <a:buChar char="•"/>
              <a:defRPr sz="1200">
                <a:solidFill>
                  <a:schemeClr val="tx1"/>
                </a:solidFill>
                <a:latin typeface="Verdana" panose="020B0604030504040204" pitchFamily="34" charset="0"/>
              </a:defRPr>
            </a:lvl8pPr>
            <a:lvl9pPr marL="3886200" indent="-228600" defTabSz="957263" eaLnBrk="0" fontAlgn="base" hangingPunct="0">
              <a:spcBef>
                <a:spcPct val="20000"/>
              </a:spcBef>
              <a:spcAft>
                <a:spcPct val="0"/>
              </a:spcAft>
              <a:buClr>
                <a:schemeClr val="accent2"/>
              </a:buClr>
              <a:buFont typeface="Times" panose="02020603050405020304" pitchFamily="18" charset="0"/>
              <a:buChar char="•"/>
              <a:defRPr sz="1200">
                <a:solidFill>
                  <a:schemeClr val="tx1"/>
                </a:solidFill>
                <a:latin typeface="Verdana" panose="020B0604030504040204" pitchFamily="34" charset="0"/>
              </a:defRPr>
            </a:lvl9pPr>
          </a:lstStyle>
          <a:p>
            <a:pPr eaLnBrk="1" hangingPunct="1">
              <a:spcBef>
                <a:spcPct val="0"/>
              </a:spcBef>
              <a:buClrTx/>
              <a:buFontTx/>
              <a:buNone/>
            </a:pPr>
            <a:r>
              <a:rPr lang="fi-FI" altLang="en-US" sz="1800" dirty="0">
                <a:latin typeface="Arial" panose="020B0604020202020204" pitchFamily="34" charset="0"/>
                <a:cs typeface="Arial" panose="020B0604020202020204" pitchFamily="34" charset="0"/>
              </a:rPr>
              <a:t>”</a:t>
            </a:r>
            <a:r>
              <a:rPr lang="fi-FI" altLang="en-US" sz="1800" dirty="0" err="1">
                <a:latin typeface="Arial" panose="020B0604020202020204" pitchFamily="34" charset="0"/>
                <a:cs typeface="Arial" panose="020B0604020202020204" pitchFamily="34" charset="0"/>
              </a:rPr>
              <a:t>IHMEEL-LISYYDET</a:t>
            </a:r>
            <a:r>
              <a:rPr lang="fi-FI" altLang="en-US" sz="1800" dirty="0">
                <a:latin typeface="+mn-lt"/>
              </a:rPr>
              <a:t>”</a:t>
            </a:r>
          </a:p>
          <a:p>
            <a:pPr eaLnBrk="1" hangingPunct="1">
              <a:spcBef>
                <a:spcPct val="0"/>
              </a:spcBef>
              <a:buClrTx/>
              <a:buFontTx/>
              <a:buNone/>
            </a:pPr>
            <a:endParaRPr lang="fi-FI" altLang="en-US" sz="2268" dirty="0"/>
          </a:p>
        </p:txBody>
      </p:sp>
      <p:sp>
        <p:nvSpPr>
          <p:cNvPr id="7178" name="Text Box 10">
            <a:extLst>
              <a:ext uri="{FF2B5EF4-FFF2-40B4-BE49-F238E27FC236}">
                <a16:creationId xmlns:a16="http://schemas.microsoft.com/office/drawing/2014/main" id="{E241D6C1-441B-4184-BF0A-F4980D551E92}"/>
              </a:ext>
            </a:extLst>
          </p:cNvPr>
          <p:cNvSpPr txBox="1">
            <a:spLocks noChangeArrowheads="1"/>
          </p:cNvSpPr>
          <p:nvPr/>
        </p:nvSpPr>
        <p:spPr bwMode="auto">
          <a:xfrm>
            <a:off x="1564797" y="4416543"/>
            <a:ext cx="2647358" cy="1531999"/>
          </a:xfrm>
          <a:prstGeom prst="rect">
            <a:avLst/>
          </a:prstGeom>
          <a:solidFill>
            <a:srgbClr val="FFFFFF"/>
          </a:solidFill>
          <a:ln w="50800">
            <a:solidFill>
              <a:srgbClr val="000000"/>
            </a:solidFill>
            <a:miter lim="800000"/>
            <a:headEnd/>
            <a:tailEnd/>
          </a:ln>
        </p:spPr>
        <p:txBody>
          <a:bodyPr lIns="82906" tIns="41453" rIns="82906" bIns="41453"/>
          <a:lstStyle>
            <a:lvl1pPr defTabSz="957263">
              <a:spcBef>
                <a:spcPct val="20000"/>
              </a:spcBef>
              <a:buClr>
                <a:schemeClr val="accent2"/>
              </a:buClr>
              <a:buFont typeface="Times" panose="02020603050405020304" pitchFamily="18" charset="0"/>
              <a:buChar char="•"/>
              <a:defRPr sz="2800">
                <a:solidFill>
                  <a:schemeClr val="tx1"/>
                </a:solidFill>
                <a:latin typeface="Verdana" panose="020B0604030504040204" pitchFamily="34" charset="0"/>
              </a:defRPr>
            </a:lvl1pPr>
            <a:lvl2pPr marL="742950" indent="-285750" defTabSz="957263">
              <a:spcBef>
                <a:spcPct val="20000"/>
              </a:spcBef>
              <a:buClr>
                <a:schemeClr val="accent2"/>
              </a:buClr>
              <a:buFont typeface="Times" panose="02020603050405020304" pitchFamily="18" charset="0"/>
              <a:buChar char="•"/>
              <a:defRPr sz="2400">
                <a:solidFill>
                  <a:schemeClr val="tx1"/>
                </a:solidFill>
                <a:latin typeface="Verdana" panose="020B0604030504040204" pitchFamily="34" charset="0"/>
              </a:defRPr>
            </a:lvl2pPr>
            <a:lvl3pPr marL="1143000" indent="-228600" defTabSz="957263">
              <a:spcBef>
                <a:spcPct val="20000"/>
              </a:spcBef>
              <a:buClr>
                <a:schemeClr val="accent2"/>
              </a:buClr>
              <a:buFont typeface="Times" panose="02020603050405020304" pitchFamily="18" charset="0"/>
              <a:buChar char="•"/>
              <a:defRPr sz="2000">
                <a:solidFill>
                  <a:schemeClr val="tx1"/>
                </a:solidFill>
                <a:latin typeface="Verdana" panose="020B0604030504040204" pitchFamily="34" charset="0"/>
              </a:defRPr>
            </a:lvl3pPr>
            <a:lvl4pPr marL="1600200" indent="-228600" defTabSz="957263">
              <a:spcBef>
                <a:spcPct val="20000"/>
              </a:spcBef>
              <a:buClr>
                <a:schemeClr val="accent2"/>
              </a:buClr>
              <a:buFont typeface="Times" panose="02020603050405020304" pitchFamily="18" charset="0"/>
              <a:buChar char="•"/>
              <a:defRPr sz="1600">
                <a:solidFill>
                  <a:schemeClr val="tx1"/>
                </a:solidFill>
                <a:latin typeface="Verdana" panose="020B0604030504040204" pitchFamily="34" charset="0"/>
              </a:defRPr>
            </a:lvl4pPr>
            <a:lvl5pPr marL="2057400" indent="-228600" defTabSz="957263">
              <a:spcBef>
                <a:spcPct val="20000"/>
              </a:spcBef>
              <a:buClr>
                <a:schemeClr val="accent2"/>
              </a:buClr>
              <a:buFont typeface="Times" panose="02020603050405020304" pitchFamily="18" charset="0"/>
              <a:buChar char="•"/>
              <a:defRPr sz="1200">
                <a:solidFill>
                  <a:schemeClr val="tx1"/>
                </a:solidFill>
                <a:latin typeface="Verdana" panose="020B0604030504040204" pitchFamily="34" charset="0"/>
              </a:defRPr>
            </a:lvl5pPr>
            <a:lvl6pPr marL="2514600" indent="-228600" defTabSz="957263" eaLnBrk="0" fontAlgn="base" hangingPunct="0">
              <a:spcBef>
                <a:spcPct val="20000"/>
              </a:spcBef>
              <a:spcAft>
                <a:spcPct val="0"/>
              </a:spcAft>
              <a:buClr>
                <a:schemeClr val="accent2"/>
              </a:buClr>
              <a:buFont typeface="Times" panose="02020603050405020304" pitchFamily="18" charset="0"/>
              <a:buChar char="•"/>
              <a:defRPr sz="1200">
                <a:solidFill>
                  <a:schemeClr val="tx1"/>
                </a:solidFill>
                <a:latin typeface="Verdana" panose="020B0604030504040204" pitchFamily="34" charset="0"/>
              </a:defRPr>
            </a:lvl6pPr>
            <a:lvl7pPr marL="2971800" indent="-228600" defTabSz="957263" eaLnBrk="0" fontAlgn="base" hangingPunct="0">
              <a:spcBef>
                <a:spcPct val="20000"/>
              </a:spcBef>
              <a:spcAft>
                <a:spcPct val="0"/>
              </a:spcAft>
              <a:buClr>
                <a:schemeClr val="accent2"/>
              </a:buClr>
              <a:buFont typeface="Times" panose="02020603050405020304" pitchFamily="18" charset="0"/>
              <a:buChar char="•"/>
              <a:defRPr sz="1200">
                <a:solidFill>
                  <a:schemeClr val="tx1"/>
                </a:solidFill>
                <a:latin typeface="Verdana" panose="020B0604030504040204" pitchFamily="34" charset="0"/>
              </a:defRPr>
            </a:lvl7pPr>
            <a:lvl8pPr marL="3429000" indent="-228600" defTabSz="957263" eaLnBrk="0" fontAlgn="base" hangingPunct="0">
              <a:spcBef>
                <a:spcPct val="20000"/>
              </a:spcBef>
              <a:spcAft>
                <a:spcPct val="0"/>
              </a:spcAft>
              <a:buClr>
                <a:schemeClr val="accent2"/>
              </a:buClr>
              <a:buFont typeface="Times" panose="02020603050405020304" pitchFamily="18" charset="0"/>
              <a:buChar char="•"/>
              <a:defRPr sz="1200">
                <a:solidFill>
                  <a:schemeClr val="tx1"/>
                </a:solidFill>
                <a:latin typeface="Verdana" panose="020B0604030504040204" pitchFamily="34" charset="0"/>
              </a:defRPr>
            </a:lvl8pPr>
            <a:lvl9pPr marL="3886200" indent="-228600" defTabSz="957263" eaLnBrk="0" fontAlgn="base" hangingPunct="0">
              <a:spcBef>
                <a:spcPct val="20000"/>
              </a:spcBef>
              <a:spcAft>
                <a:spcPct val="0"/>
              </a:spcAft>
              <a:buClr>
                <a:schemeClr val="accent2"/>
              </a:buClr>
              <a:buFont typeface="Times" panose="02020603050405020304" pitchFamily="18" charset="0"/>
              <a:buChar char="•"/>
              <a:defRPr sz="1200">
                <a:solidFill>
                  <a:schemeClr val="tx1"/>
                </a:solidFill>
                <a:latin typeface="Verdana" panose="020B0604030504040204" pitchFamily="34" charset="0"/>
              </a:defRPr>
            </a:lvl9pPr>
          </a:lstStyle>
          <a:p>
            <a:pPr>
              <a:spcBef>
                <a:spcPct val="0"/>
              </a:spcBef>
              <a:spcAft>
                <a:spcPts val="1088"/>
              </a:spcAft>
              <a:buClrTx/>
              <a:buNone/>
            </a:pPr>
            <a:r>
              <a:rPr lang="fi-FI" altLang="en-US" sz="2400" b="1" dirty="0">
                <a:latin typeface="Arial" panose="020B0604020202020204" pitchFamily="34" charset="0"/>
                <a:cs typeface="Arial" panose="020B0604020202020204" pitchFamily="34" charset="0"/>
              </a:rPr>
              <a:t>ALKOHOLI</a:t>
            </a:r>
          </a:p>
          <a:p>
            <a:pPr>
              <a:spcBef>
                <a:spcPct val="0"/>
              </a:spcBef>
              <a:spcAft>
                <a:spcPts val="1088"/>
              </a:spcAft>
              <a:buClrTx/>
              <a:buNone/>
            </a:pPr>
            <a:r>
              <a:rPr lang="fi-FI" altLang="en-US" sz="2400" b="1" dirty="0">
                <a:latin typeface="Arial" panose="020B0604020202020204" pitchFamily="34" charset="0"/>
                <a:cs typeface="Arial" panose="020B0604020202020204" pitchFamily="34" charset="0"/>
              </a:rPr>
              <a:t>NIKOTIINI-TUOTTEET</a:t>
            </a:r>
          </a:p>
        </p:txBody>
      </p:sp>
    </p:spTree>
    <p:extLst>
      <p:ext uri="{BB962C8B-B14F-4D97-AF65-F5344CB8AC3E}">
        <p14:creationId xmlns:p14="http://schemas.microsoft.com/office/powerpoint/2010/main" val="980223483"/>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tsikko 2">
            <a:extLst>
              <a:ext uri="{FF2B5EF4-FFF2-40B4-BE49-F238E27FC236}">
                <a16:creationId xmlns:a16="http://schemas.microsoft.com/office/drawing/2014/main" id="{C241786D-8DA4-40D3-86FE-26F3270288C0}"/>
              </a:ext>
            </a:extLst>
          </p:cNvPr>
          <p:cNvSpPr>
            <a:spLocks noGrp="1"/>
          </p:cNvSpPr>
          <p:nvPr>
            <p:ph type="ctrTitle" sz="quarter"/>
          </p:nvPr>
        </p:nvSpPr>
        <p:spPr>
          <a:xfrm>
            <a:off x="1028700" y="1967266"/>
            <a:ext cx="2628900" cy="2547257"/>
          </a:xfrm>
          <a:noFill/>
        </p:spPr>
        <p:txBody>
          <a:bodyPr vert="horz" lIns="91440" tIns="45720" rIns="91440" bIns="45720" rtlCol="0" anchor="ctr">
            <a:normAutofit/>
          </a:bodyPr>
          <a:lstStyle/>
          <a:p>
            <a:pPr algn="ctr"/>
            <a:r>
              <a:rPr lang="en-US" sz="2500" kern="1200" dirty="0" err="1">
                <a:solidFill>
                  <a:srgbClr val="FFFFFF"/>
                </a:solidFill>
                <a:latin typeface="+mj-lt"/>
                <a:ea typeface="+mj-ea"/>
                <a:cs typeface="+mj-cs"/>
              </a:rPr>
              <a:t>Mene</a:t>
            </a:r>
            <a:r>
              <a:rPr lang="en-US" sz="2500" kern="1200" dirty="0">
                <a:solidFill>
                  <a:srgbClr val="FFFFFF"/>
                </a:solidFill>
                <a:latin typeface="+mj-lt"/>
                <a:ea typeface="+mj-ea"/>
                <a:cs typeface="+mj-cs"/>
              </a:rPr>
              <a:t> </a:t>
            </a:r>
            <a:r>
              <a:rPr lang="en-US" sz="2500" kern="1200" dirty="0" err="1">
                <a:solidFill>
                  <a:srgbClr val="FFFFFF"/>
                </a:solidFill>
                <a:latin typeface="+mj-lt"/>
                <a:ea typeface="+mj-ea"/>
                <a:cs typeface="+mj-cs"/>
              </a:rPr>
              <a:t>puhelimella</a:t>
            </a:r>
            <a:r>
              <a:rPr lang="en-US" sz="2500" kern="1200" dirty="0">
                <a:solidFill>
                  <a:srgbClr val="FFFFFF"/>
                </a:solidFill>
                <a:latin typeface="+mj-lt"/>
                <a:ea typeface="+mj-ea"/>
                <a:cs typeface="+mj-cs"/>
              </a:rPr>
              <a:t> tai </a:t>
            </a:r>
            <a:r>
              <a:rPr lang="en-US" sz="2500" kern="1200" dirty="0" err="1">
                <a:solidFill>
                  <a:srgbClr val="FFFFFF"/>
                </a:solidFill>
                <a:latin typeface="+mj-lt"/>
                <a:ea typeface="+mj-ea"/>
                <a:cs typeface="+mj-cs"/>
              </a:rPr>
              <a:t>tietokoneella</a:t>
            </a:r>
            <a:r>
              <a:rPr lang="en-US" sz="2500" kern="1200" dirty="0">
                <a:solidFill>
                  <a:srgbClr val="FFFFFF"/>
                </a:solidFill>
                <a:latin typeface="+mj-lt"/>
                <a:ea typeface="+mj-ea"/>
                <a:cs typeface="+mj-cs"/>
              </a:rPr>
              <a:t> </a:t>
            </a:r>
            <a:r>
              <a:rPr lang="en-US" sz="2500" kern="1200" dirty="0" err="1">
                <a:solidFill>
                  <a:srgbClr val="FFFFFF"/>
                </a:solidFill>
                <a:latin typeface="+mj-lt"/>
                <a:ea typeface="+mj-ea"/>
                <a:cs typeface="+mj-cs"/>
              </a:rPr>
              <a:t>chatissa</a:t>
            </a:r>
            <a:r>
              <a:rPr lang="en-US" sz="2500" kern="1200" dirty="0">
                <a:solidFill>
                  <a:srgbClr val="FFFFFF"/>
                </a:solidFill>
                <a:latin typeface="+mj-lt"/>
                <a:ea typeface="+mj-ea"/>
                <a:cs typeface="+mj-cs"/>
              </a:rPr>
              <a:t> </a:t>
            </a:r>
            <a:r>
              <a:rPr lang="en-US" sz="2500" kern="1200" dirty="0" err="1">
                <a:solidFill>
                  <a:srgbClr val="FFFFFF"/>
                </a:solidFill>
                <a:latin typeface="+mj-lt"/>
                <a:ea typeface="+mj-ea"/>
                <a:cs typeface="+mj-cs"/>
              </a:rPr>
              <a:t>olevaan</a:t>
            </a:r>
            <a:r>
              <a:rPr lang="en-US" sz="2500" kern="1200" dirty="0">
                <a:solidFill>
                  <a:srgbClr val="FFFFFF"/>
                </a:solidFill>
                <a:latin typeface="+mj-lt"/>
                <a:ea typeface="+mj-ea"/>
                <a:cs typeface="+mj-cs"/>
              </a:rPr>
              <a:t> </a:t>
            </a:r>
            <a:r>
              <a:rPr lang="en-US" sz="2500" kern="1200">
                <a:solidFill>
                  <a:srgbClr val="FFFFFF"/>
                </a:solidFill>
                <a:latin typeface="+mj-lt"/>
                <a:ea typeface="+mj-ea"/>
                <a:cs typeface="+mj-cs"/>
              </a:rPr>
              <a:t>linkkiin</a:t>
            </a:r>
            <a:br>
              <a:rPr lang="en-US" sz="2500" kern="1200" dirty="0">
                <a:solidFill>
                  <a:srgbClr val="FFFFFF"/>
                </a:solidFill>
                <a:latin typeface="+mj-lt"/>
                <a:ea typeface="+mj-ea"/>
                <a:cs typeface="+mj-cs"/>
              </a:rPr>
            </a:br>
            <a:r>
              <a:rPr lang="en-US" sz="2500" dirty="0">
                <a:solidFill>
                  <a:srgbClr val="FFFFFF"/>
                </a:solidFill>
                <a:latin typeface="+mj-lt"/>
                <a:cs typeface="+mj-cs"/>
              </a:rPr>
              <a:t>tai </a:t>
            </a:r>
            <a:r>
              <a:rPr lang="en-US" sz="2500" dirty="0" err="1">
                <a:solidFill>
                  <a:srgbClr val="FFFFFF"/>
                </a:solidFill>
                <a:latin typeface="+mj-lt"/>
                <a:cs typeface="+mj-cs"/>
              </a:rPr>
              <a:t>skannaa</a:t>
            </a:r>
            <a:r>
              <a:rPr lang="en-US" sz="2500" dirty="0">
                <a:solidFill>
                  <a:srgbClr val="FFFFFF"/>
                </a:solidFill>
                <a:latin typeface="+mj-lt"/>
                <a:cs typeface="+mj-cs"/>
              </a:rPr>
              <a:t> QR-</a:t>
            </a:r>
            <a:r>
              <a:rPr lang="en-US" sz="2500" dirty="0" err="1">
                <a:solidFill>
                  <a:srgbClr val="FFFFFF"/>
                </a:solidFill>
                <a:latin typeface="+mj-lt"/>
                <a:cs typeface="+mj-cs"/>
              </a:rPr>
              <a:t>koodi</a:t>
            </a:r>
            <a:r>
              <a:rPr lang="en-US" sz="2500" kern="1200" dirty="0">
                <a:solidFill>
                  <a:srgbClr val="FFFFFF"/>
                </a:solidFill>
                <a:latin typeface="+mj-lt"/>
                <a:ea typeface="+mj-ea"/>
                <a:cs typeface="+mj-cs"/>
              </a:rPr>
              <a:t>  </a:t>
            </a:r>
            <a:br>
              <a:rPr lang="en-US" sz="2500" kern="1200" dirty="0">
                <a:solidFill>
                  <a:srgbClr val="FFFFFF"/>
                </a:solidFill>
                <a:latin typeface="+mj-lt"/>
                <a:ea typeface="+mj-ea"/>
                <a:cs typeface="+mj-cs"/>
              </a:rPr>
            </a:br>
            <a:endParaRPr lang="en-US" sz="2500" kern="1200" dirty="0">
              <a:solidFill>
                <a:srgbClr val="FFFFFF"/>
              </a:solidFill>
              <a:latin typeface="+mj-lt"/>
              <a:ea typeface="+mj-ea"/>
              <a:cs typeface="+mj-cs"/>
            </a:endParaRPr>
          </a:p>
        </p:txBody>
      </p:sp>
      <p:pic>
        <p:nvPicPr>
          <p:cNvPr id="5" name="Kuva 4">
            <a:extLst>
              <a:ext uri="{FF2B5EF4-FFF2-40B4-BE49-F238E27FC236}">
                <a16:creationId xmlns:a16="http://schemas.microsoft.com/office/drawing/2014/main" id="{DF32A862-E761-A8F3-D4C7-BC5E812BA3EE}"/>
              </a:ext>
            </a:extLst>
          </p:cNvPr>
          <p:cNvPicPr>
            <a:picLocks noChangeAspect="1"/>
          </p:cNvPicPr>
          <p:nvPr/>
        </p:nvPicPr>
        <p:blipFill>
          <a:blip r:embed="rId3"/>
          <a:stretch>
            <a:fillRect/>
          </a:stretch>
        </p:blipFill>
        <p:spPr>
          <a:xfrm>
            <a:off x="4083703" y="420129"/>
            <a:ext cx="6198542" cy="6190735"/>
          </a:xfrm>
          <a:prstGeom prst="rect">
            <a:avLst/>
          </a:prstGeom>
        </p:spPr>
      </p:pic>
    </p:spTree>
    <p:extLst>
      <p:ext uri="{BB962C8B-B14F-4D97-AF65-F5344CB8AC3E}">
        <p14:creationId xmlns:p14="http://schemas.microsoft.com/office/powerpoint/2010/main" val="2093367608"/>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a:extLst>
              <a:ext uri="{FF2B5EF4-FFF2-40B4-BE49-F238E27FC236}">
                <a16:creationId xmlns:a16="http://schemas.microsoft.com/office/drawing/2014/main" id="{CF7462DA-5C33-43DB-991E-CE2E92464227}"/>
              </a:ext>
            </a:extLst>
          </p:cNvPr>
          <p:cNvSpPr>
            <a:spLocks noGrp="1" noChangeArrowheads="1"/>
          </p:cNvSpPr>
          <p:nvPr>
            <p:ph type="title"/>
          </p:nvPr>
        </p:nvSpPr>
        <p:spPr/>
        <p:txBody>
          <a:bodyPr/>
          <a:lstStyle/>
          <a:p>
            <a:pPr eaLnBrk="1" hangingPunct="1"/>
            <a:r>
              <a:rPr lang="fi-FI" altLang="en-US" sz="3200" b="1" dirty="0"/>
              <a:t>Lähteitä</a:t>
            </a:r>
          </a:p>
        </p:txBody>
      </p:sp>
      <p:sp>
        <p:nvSpPr>
          <p:cNvPr id="46083" name="Rectangle 3">
            <a:extLst>
              <a:ext uri="{FF2B5EF4-FFF2-40B4-BE49-F238E27FC236}">
                <a16:creationId xmlns:a16="http://schemas.microsoft.com/office/drawing/2014/main" id="{8747EE5E-46D9-4E40-B29D-DC4B662A9F96}"/>
              </a:ext>
            </a:extLst>
          </p:cNvPr>
          <p:cNvSpPr>
            <a:spLocks noGrp="1" noChangeArrowheads="1"/>
          </p:cNvSpPr>
          <p:nvPr>
            <p:ph type="body" sz="quarter" idx="11"/>
          </p:nvPr>
        </p:nvSpPr>
        <p:spPr/>
        <p:txBody>
          <a:bodyPr/>
          <a:lstStyle/>
          <a:p>
            <a:pPr eaLnBrk="1" hangingPunct="1"/>
            <a:r>
              <a:rPr lang="fi-FI" altLang="en-US" dirty="0">
                <a:hlinkClick r:id="rId3"/>
              </a:rPr>
              <a:t>www.paihdelinkki.fi</a:t>
            </a:r>
            <a:r>
              <a:rPr lang="fi-FI" altLang="en-US" dirty="0"/>
              <a:t> </a:t>
            </a:r>
          </a:p>
          <a:p>
            <a:pPr eaLnBrk="1" hangingPunct="1"/>
            <a:r>
              <a:rPr lang="fi-FI" altLang="en-US" dirty="0">
                <a:hlinkClick r:id="rId4"/>
              </a:rPr>
              <a:t>www.suomenash.fi</a:t>
            </a:r>
            <a:r>
              <a:rPr lang="fi-FI" altLang="en-US" dirty="0"/>
              <a:t> </a:t>
            </a:r>
          </a:p>
          <a:p>
            <a:pPr eaLnBrk="1" hangingPunct="1"/>
            <a:r>
              <a:rPr lang="fi-FI" altLang="en-US" dirty="0">
                <a:hlinkClick r:id="rId5"/>
              </a:rPr>
              <a:t>www.irtihuumeista.fi</a:t>
            </a:r>
            <a:endParaRPr lang="fi-FI" altLang="en-US" dirty="0"/>
          </a:p>
          <a:p>
            <a:pPr eaLnBrk="1" hangingPunct="1"/>
            <a:r>
              <a:rPr lang="fi-FI" altLang="en-US" dirty="0">
                <a:hlinkClick r:id="rId6"/>
              </a:rPr>
              <a:t>www.yad.fi</a:t>
            </a:r>
            <a:endParaRPr lang="fi-FI" altLang="en-US" dirty="0"/>
          </a:p>
          <a:p>
            <a:pPr eaLnBrk="1" hangingPunct="1"/>
            <a:r>
              <a:rPr lang="fi-FI" altLang="en-US" dirty="0">
                <a:hlinkClick r:id="rId7"/>
              </a:rPr>
              <a:t>www.thl.fi</a:t>
            </a:r>
            <a:endParaRPr lang="fi-FI" altLang="en-US" dirty="0"/>
          </a:p>
          <a:p>
            <a:pPr eaLnBrk="1" hangingPunct="1"/>
            <a:r>
              <a:rPr lang="fi-FI" altLang="en-US" dirty="0">
                <a:hlinkClick r:id="rId8"/>
              </a:rPr>
              <a:t>www.erowid.org</a:t>
            </a:r>
            <a:endParaRPr lang="fi-FI" altLang="en-US" dirty="0"/>
          </a:p>
          <a:p>
            <a:pPr eaLnBrk="1" hangingPunct="1"/>
            <a:endParaRPr lang="fi-FI" altLang="en-US" sz="1542" dirty="0"/>
          </a:p>
          <a:p>
            <a:pPr eaLnBrk="1" hangingPunct="1"/>
            <a:endParaRPr lang="fi-FI" altLang="en-US" sz="1542" dirty="0"/>
          </a:p>
          <a:p>
            <a:pPr eaLnBrk="1" hangingPunct="1">
              <a:buFont typeface="Times" panose="02020603050405020304" pitchFamily="18" charset="0"/>
              <a:buNone/>
            </a:pPr>
            <a:endParaRPr lang="fi-FI" altLang="en-US" sz="1361" dirty="0"/>
          </a:p>
        </p:txBody>
      </p:sp>
      <p:pic>
        <p:nvPicPr>
          <p:cNvPr id="4" name="Kuva 3">
            <a:extLst>
              <a:ext uri="{FF2B5EF4-FFF2-40B4-BE49-F238E27FC236}">
                <a16:creationId xmlns:a16="http://schemas.microsoft.com/office/drawing/2014/main" id="{54F40D06-2E39-4127-8C60-005251CD76BB}"/>
              </a:ext>
            </a:extLst>
          </p:cNvPr>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6323724" y="1413499"/>
            <a:ext cx="4930697" cy="3730517"/>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2622F778-1AE0-10FA-9CA0-26CD3FEB87D3}"/>
              </a:ext>
            </a:extLst>
          </p:cNvPr>
          <p:cNvSpPr>
            <a:spLocks noGrp="1"/>
          </p:cNvSpPr>
          <p:nvPr>
            <p:ph type="title"/>
          </p:nvPr>
        </p:nvSpPr>
        <p:spPr>
          <a:xfrm>
            <a:off x="838200" y="1202847"/>
            <a:ext cx="10515600" cy="1330490"/>
          </a:xfrm>
        </p:spPr>
        <p:txBody>
          <a:bodyPr/>
          <a:lstStyle/>
          <a:p>
            <a:r>
              <a:rPr lang="fi-FI" sz="3600" dirty="0"/>
              <a:t>Ilmoita läsnäolosi käymällä </a:t>
            </a:r>
            <a:r>
              <a:rPr lang="fi-FI" sz="3600" dirty="0" err="1"/>
              <a:t>täppäämällä</a:t>
            </a:r>
            <a:r>
              <a:rPr lang="fi-FI" sz="3600" dirty="0"/>
              <a:t> Lyytiin paikallaolosi!</a:t>
            </a:r>
          </a:p>
        </p:txBody>
      </p:sp>
      <p:sp>
        <p:nvSpPr>
          <p:cNvPr id="3" name="Tekstin paikkamerkki 2">
            <a:extLst>
              <a:ext uri="{FF2B5EF4-FFF2-40B4-BE49-F238E27FC236}">
                <a16:creationId xmlns:a16="http://schemas.microsoft.com/office/drawing/2014/main" id="{E55E0F5F-9B9A-A98A-5B95-60C041347435}"/>
              </a:ext>
            </a:extLst>
          </p:cNvPr>
          <p:cNvSpPr>
            <a:spLocks noGrp="1"/>
          </p:cNvSpPr>
          <p:nvPr>
            <p:ph type="body" sz="quarter" idx="11"/>
          </p:nvPr>
        </p:nvSpPr>
        <p:spPr>
          <a:xfrm>
            <a:off x="838200" y="3060388"/>
            <a:ext cx="10515600" cy="2944813"/>
          </a:xfrm>
        </p:spPr>
        <p:txBody>
          <a:bodyPr/>
          <a:lstStyle/>
          <a:p>
            <a:pPr marL="0" indent="0">
              <a:buNone/>
            </a:pPr>
            <a:r>
              <a:rPr lang="fi-FI" dirty="0">
                <a:hlinkClick r:id="rId3"/>
              </a:rPr>
              <a:t>https://www.lyyti.fi/questions/459d084736</a:t>
            </a:r>
            <a:endParaRPr lang="fi-FI" dirty="0"/>
          </a:p>
          <a:p>
            <a:pPr marL="0" indent="0">
              <a:buNone/>
            </a:pPr>
            <a:endParaRPr lang="fi-FI" dirty="0"/>
          </a:p>
          <a:p>
            <a:pPr marL="0" indent="0">
              <a:buNone/>
            </a:pPr>
            <a:r>
              <a:rPr lang="fi-FI" dirty="0"/>
              <a:t>Muutoin et saa suoritusta kyseisestä osiosta!</a:t>
            </a:r>
          </a:p>
        </p:txBody>
      </p:sp>
    </p:spTree>
    <p:extLst>
      <p:ext uri="{BB962C8B-B14F-4D97-AF65-F5344CB8AC3E}">
        <p14:creationId xmlns:p14="http://schemas.microsoft.com/office/powerpoint/2010/main" val="1549201714"/>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tsikko 2">
            <a:extLst>
              <a:ext uri="{FF2B5EF4-FFF2-40B4-BE49-F238E27FC236}">
                <a16:creationId xmlns:a16="http://schemas.microsoft.com/office/drawing/2014/main" id="{8C3033D0-2E5E-4159-ABC1-4ECFFD0A21C3}"/>
              </a:ext>
            </a:extLst>
          </p:cNvPr>
          <p:cNvSpPr>
            <a:spLocks noGrp="1"/>
          </p:cNvSpPr>
          <p:nvPr>
            <p:ph type="title"/>
          </p:nvPr>
        </p:nvSpPr>
        <p:spPr>
          <a:xfrm>
            <a:off x="7609756" y="986974"/>
            <a:ext cx="4087306" cy="2889114"/>
          </a:xfrm>
        </p:spPr>
        <p:txBody>
          <a:bodyPr vert="horz" lIns="91440" tIns="45720" rIns="91440" bIns="45720" rtlCol="0" anchor="b">
            <a:normAutofit/>
          </a:bodyPr>
          <a:lstStyle/>
          <a:p>
            <a:r>
              <a:rPr lang="en-US" sz="5400" dirty="0" err="1"/>
              <a:t>Tauko</a:t>
            </a:r>
            <a:r>
              <a:rPr lang="en-US" sz="5400" dirty="0"/>
              <a:t>….</a:t>
            </a:r>
          </a:p>
        </p:txBody>
      </p:sp>
      <p:sp>
        <p:nvSpPr>
          <p:cNvPr id="2" name="Alaotsikko 1">
            <a:extLst>
              <a:ext uri="{FF2B5EF4-FFF2-40B4-BE49-F238E27FC236}">
                <a16:creationId xmlns:a16="http://schemas.microsoft.com/office/drawing/2014/main" id="{A3D11005-EF39-45E3-9E77-62DCE7F5C1BD}"/>
              </a:ext>
            </a:extLst>
          </p:cNvPr>
          <p:cNvSpPr>
            <a:spLocks noGrp="1"/>
          </p:cNvSpPr>
          <p:nvPr>
            <p:ph type="body" sz="quarter" idx="11"/>
          </p:nvPr>
        </p:nvSpPr>
        <p:spPr>
          <a:xfrm>
            <a:off x="7783926" y="4176961"/>
            <a:ext cx="4087305" cy="1147863"/>
          </a:xfrm>
        </p:spPr>
        <p:txBody>
          <a:bodyPr vert="horz" lIns="91440" tIns="45720" rIns="91440" bIns="45720" rtlCol="0" anchor="t">
            <a:normAutofit/>
          </a:bodyPr>
          <a:lstStyle/>
          <a:p>
            <a:pPr marL="0" indent="0">
              <a:buNone/>
            </a:pPr>
            <a:r>
              <a:rPr lang="en-US" sz="3200" dirty="0"/>
              <a:t>5 </a:t>
            </a:r>
            <a:r>
              <a:rPr lang="en-US" sz="3200" dirty="0" err="1"/>
              <a:t>minuuttia</a:t>
            </a:r>
            <a:endParaRPr lang="en-US" sz="3200" dirty="0"/>
          </a:p>
        </p:txBody>
      </p:sp>
      <p:pic>
        <p:nvPicPr>
          <p:cNvPr id="4" name="Kuva 3">
            <a:extLst>
              <a:ext uri="{FF2B5EF4-FFF2-40B4-BE49-F238E27FC236}">
                <a16:creationId xmlns:a16="http://schemas.microsoft.com/office/drawing/2014/main" id="{F7408C1C-E5B9-43A6-B45E-5C5DD96B8B35}"/>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1" y="10"/>
            <a:ext cx="7028495" cy="6857990"/>
          </a:xfrm>
          <a:custGeom>
            <a:avLst/>
            <a:gdLst/>
            <a:ahLst/>
            <a:cxnLst/>
            <a:rect l="l" t="t" r="r" b="b"/>
            <a:pathLst>
              <a:path w="7028495" h="6858000">
                <a:moveTo>
                  <a:pt x="0" y="0"/>
                </a:moveTo>
                <a:lnTo>
                  <a:pt x="6915668" y="0"/>
                </a:lnTo>
                <a:lnTo>
                  <a:pt x="6952411" y="219663"/>
                </a:lnTo>
                <a:cubicBezTo>
                  <a:pt x="7002551" y="569921"/>
                  <a:pt x="7028495" y="927986"/>
                  <a:pt x="7028495" y="1292112"/>
                </a:cubicBezTo>
                <a:cubicBezTo>
                  <a:pt x="7028495" y="3343346"/>
                  <a:pt x="6205186" y="5202289"/>
                  <a:pt x="4870994" y="6556512"/>
                </a:cubicBezTo>
                <a:lnTo>
                  <a:pt x="4556185" y="6858000"/>
                </a:lnTo>
                <a:lnTo>
                  <a:pt x="0" y="6858000"/>
                </a:lnTo>
                <a:close/>
              </a:path>
            </a:pathLst>
          </a:custGeom>
        </p:spPr>
      </p:pic>
    </p:spTree>
    <p:extLst>
      <p:ext uri="{BB962C8B-B14F-4D97-AF65-F5344CB8AC3E}">
        <p14:creationId xmlns:p14="http://schemas.microsoft.com/office/powerpoint/2010/main" val="664835043"/>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2622F778-1AE0-10FA-9CA0-26CD3FEB87D3}"/>
              </a:ext>
            </a:extLst>
          </p:cNvPr>
          <p:cNvSpPr>
            <a:spLocks noGrp="1"/>
          </p:cNvSpPr>
          <p:nvPr>
            <p:ph type="title"/>
          </p:nvPr>
        </p:nvSpPr>
        <p:spPr>
          <a:xfrm>
            <a:off x="838200" y="1202847"/>
            <a:ext cx="10515600" cy="1330490"/>
          </a:xfrm>
        </p:spPr>
        <p:txBody>
          <a:bodyPr/>
          <a:lstStyle/>
          <a:p>
            <a:r>
              <a:rPr lang="fi-FI" sz="3600" dirty="0"/>
              <a:t>Ilmoita läsnäolosi käymällä </a:t>
            </a:r>
            <a:r>
              <a:rPr lang="fi-FI" sz="3600" dirty="0" err="1"/>
              <a:t>täppäämällä</a:t>
            </a:r>
            <a:r>
              <a:rPr lang="fi-FI" sz="3600" dirty="0"/>
              <a:t> Lyytiin paikallaolosi!</a:t>
            </a:r>
          </a:p>
        </p:txBody>
      </p:sp>
      <p:sp>
        <p:nvSpPr>
          <p:cNvPr id="3" name="Tekstin paikkamerkki 2">
            <a:extLst>
              <a:ext uri="{FF2B5EF4-FFF2-40B4-BE49-F238E27FC236}">
                <a16:creationId xmlns:a16="http://schemas.microsoft.com/office/drawing/2014/main" id="{E55E0F5F-9B9A-A98A-5B95-60C041347435}"/>
              </a:ext>
            </a:extLst>
          </p:cNvPr>
          <p:cNvSpPr>
            <a:spLocks noGrp="1"/>
          </p:cNvSpPr>
          <p:nvPr>
            <p:ph type="body" sz="quarter" idx="11"/>
          </p:nvPr>
        </p:nvSpPr>
        <p:spPr>
          <a:xfrm>
            <a:off x="838200" y="3060388"/>
            <a:ext cx="10515600" cy="2944813"/>
          </a:xfrm>
        </p:spPr>
        <p:txBody>
          <a:bodyPr/>
          <a:lstStyle/>
          <a:p>
            <a:pPr marL="0" indent="0">
              <a:buNone/>
            </a:pPr>
            <a:r>
              <a:rPr lang="fi-FI" dirty="0">
                <a:hlinkClick r:id="rId2"/>
              </a:rPr>
              <a:t>https://www.lyyti.fi/questions/459d084736</a:t>
            </a:r>
            <a:endParaRPr lang="fi-FI" dirty="0"/>
          </a:p>
          <a:p>
            <a:pPr marL="0" indent="0">
              <a:buNone/>
            </a:pPr>
            <a:endParaRPr lang="fi-FI" dirty="0"/>
          </a:p>
          <a:p>
            <a:pPr marL="0" indent="0">
              <a:buNone/>
            </a:pPr>
            <a:r>
              <a:rPr lang="fi-FI" dirty="0"/>
              <a:t>Muutoin et saa suoritusta kyseisestä osiosta!</a:t>
            </a:r>
          </a:p>
        </p:txBody>
      </p:sp>
    </p:spTree>
    <p:extLst>
      <p:ext uri="{BB962C8B-B14F-4D97-AF65-F5344CB8AC3E}">
        <p14:creationId xmlns:p14="http://schemas.microsoft.com/office/powerpoint/2010/main" val="4039058162"/>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a:extLst>
              <a:ext uri="{FF2B5EF4-FFF2-40B4-BE49-F238E27FC236}">
                <a16:creationId xmlns:a16="http://schemas.microsoft.com/office/drawing/2014/main" id="{B9C6A4DA-A1B1-4189-8EA4-16FB002D680D}"/>
              </a:ext>
            </a:extLst>
          </p:cNvPr>
          <p:cNvSpPr>
            <a:spLocks noGrp="1" noChangeArrowheads="1"/>
          </p:cNvSpPr>
          <p:nvPr>
            <p:ph type="title"/>
          </p:nvPr>
        </p:nvSpPr>
        <p:spPr/>
        <p:txBody>
          <a:bodyPr/>
          <a:lstStyle/>
          <a:p>
            <a:pPr eaLnBrk="1" hangingPunct="1"/>
            <a:r>
              <a:rPr lang="fi-FI" altLang="en-US" sz="6000" dirty="0"/>
              <a:t>Käyttökulttuurit</a:t>
            </a:r>
          </a:p>
        </p:txBody>
      </p:sp>
      <p:sp>
        <p:nvSpPr>
          <p:cNvPr id="4099" name="Rectangle 3">
            <a:extLst>
              <a:ext uri="{FF2B5EF4-FFF2-40B4-BE49-F238E27FC236}">
                <a16:creationId xmlns:a16="http://schemas.microsoft.com/office/drawing/2014/main" id="{FFB1A742-54EA-4052-AFB6-9980C6C5CE51}"/>
              </a:ext>
            </a:extLst>
          </p:cNvPr>
          <p:cNvSpPr>
            <a:spLocks noGrp="1" noChangeArrowheads="1"/>
          </p:cNvSpPr>
          <p:nvPr>
            <p:ph idx="1"/>
          </p:nvPr>
        </p:nvSpPr>
        <p:spPr>
          <a:xfrm>
            <a:off x="838200" y="2738578"/>
            <a:ext cx="10515600" cy="2875824"/>
          </a:xfrm>
        </p:spPr>
        <p:txBody>
          <a:bodyPr/>
          <a:lstStyle/>
          <a:p>
            <a:pPr marL="0" indent="0" eaLnBrk="1" hangingPunct="1">
              <a:buNone/>
            </a:pPr>
            <a:r>
              <a:rPr lang="fi-FI" altLang="en-US" sz="3200" dirty="0"/>
              <a:t>”Pitkän linjan käyttö”</a:t>
            </a:r>
          </a:p>
          <a:p>
            <a:pPr marL="0" indent="0" eaLnBrk="1" hangingPunct="1">
              <a:buNone/>
            </a:pPr>
            <a:r>
              <a:rPr lang="fi-FI" altLang="en-US" sz="3200" dirty="0"/>
              <a:t>”Viihdekäyttö”</a:t>
            </a:r>
          </a:p>
          <a:p>
            <a:pPr marL="0" indent="0">
              <a:buNone/>
            </a:pPr>
            <a:r>
              <a:rPr lang="fi-FI" altLang="en-US" sz="3200" dirty="0"/>
              <a:t>Tai jotain aivan muuta… </a:t>
            </a:r>
          </a:p>
          <a:p>
            <a:pPr marL="0" indent="0" eaLnBrk="1" hangingPunct="1">
              <a:buNone/>
            </a:pPr>
            <a:r>
              <a:rPr lang="fi-FI" altLang="en-US" sz="3200" u="sng" dirty="0"/>
              <a:t>Ihminen</a:t>
            </a:r>
            <a:r>
              <a:rPr lang="fi-FI" altLang="en-US" sz="3200" dirty="0"/>
              <a:t>, joka käyttää päihteitä…</a:t>
            </a:r>
          </a:p>
        </p:txBody>
      </p:sp>
      <p:pic>
        <p:nvPicPr>
          <p:cNvPr id="3" name="Kuva 2">
            <a:extLst>
              <a:ext uri="{FF2B5EF4-FFF2-40B4-BE49-F238E27FC236}">
                <a16:creationId xmlns:a16="http://schemas.microsoft.com/office/drawing/2014/main" id="{2F79AF06-7A4E-47BF-8791-79FE194F3BF7}"/>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9107906" y="3705970"/>
            <a:ext cx="2504594" cy="2875824"/>
          </a:xfrm>
          <a:prstGeom prst="rect">
            <a:avLst/>
          </a:prstGeom>
        </p:spPr>
      </p:pic>
      <p:pic>
        <p:nvPicPr>
          <p:cNvPr id="4" name="Kuva 3">
            <a:extLst>
              <a:ext uri="{FF2B5EF4-FFF2-40B4-BE49-F238E27FC236}">
                <a16:creationId xmlns:a16="http://schemas.microsoft.com/office/drawing/2014/main" id="{5D9F9439-2615-494A-B2AE-F202E9122BC3}"/>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7379355" y="594105"/>
            <a:ext cx="2346368" cy="3006673"/>
          </a:xfrm>
          <a:prstGeom prst="rect">
            <a:avLst/>
          </a:prstGeom>
        </p:spPr>
      </p:pic>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a:extLst>
              <a:ext uri="{FF2B5EF4-FFF2-40B4-BE49-F238E27FC236}">
                <a16:creationId xmlns:a16="http://schemas.microsoft.com/office/drawing/2014/main" id="{CB4B32DD-3141-4F5A-BF20-3A2244034D70}"/>
              </a:ext>
            </a:extLst>
          </p:cNvPr>
          <p:cNvSpPr>
            <a:spLocks noGrp="1" noChangeArrowheads="1"/>
          </p:cNvSpPr>
          <p:nvPr>
            <p:ph type="title"/>
          </p:nvPr>
        </p:nvSpPr>
        <p:spPr>
          <a:xfrm>
            <a:off x="1138032" y="749415"/>
            <a:ext cx="9529412" cy="1143000"/>
          </a:xfrm>
        </p:spPr>
        <p:txBody>
          <a:bodyPr/>
          <a:lstStyle/>
          <a:p>
            <a:pPr eaLnBrk="1" hangingPunct="1"/>
            <a:r>
              <a:rPr lang="fi-FI" altLang="en-US" sz="4400" b="1" dirty="0"/>
              <a:t>Käyttöä voi yrittää määritellä monella tavalla…</a:t>
            </a:r>
          </a:p>
        </p:txBody>
      </p:sp>
      <p:sp>
        <p:nvSpPr>
          <p:cNvPr id="5123" name="Text Box 3">
            <a:extLst>
              <a:ext uri="{FF2B5EF4-FFF2-40B4-BE49-F238E27FC236}">
                <a16:creationId xmlns:a16="http://schemas.microsoft.com/office/drawing/2014/main" id="{B1456F07-9ACF-4B8E-BE70-059C2645379F}"/>
              </a:ext>
            </a:extLst>
          </p:cNvPr>
          <p:cNvSpPr txBox="1">
            <a:spLocks noChangeArrowheads="1"/>
          </p:cNvSpPr>
          <p:nvPr/>
        </p:nvSpPr>
        <p:spPr bwMode="auto">
          <a:xfrm>
            <a:off x="2362201" y="2438401"/>
            <a:ext cx="25146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2"/>
              </a:buClr>
              <a:buFont typeface="Times" panose="02020603050405020304" pitchFamily="18" charset="0"/>
              <a:buChar char="•"/>
              <a:defRPr sz="2500">
                <a:solidFill>
                  <a:schemeClr val="tx1"/>
                </a:solidFill>
                <a:latin typeface="Verdana" panose="020B0604030504040204" pitchFamily="34" charset="0"/>
              </a:defRPr>
            </a:lvl1pPr>
            <a:lvl2pPr marL="742950" indent="-285750">
              <a:spcBef>
                <a:spcPct val="20000"/>
              </a:spcBef>
              <a:buClr>
                <a:schemeClr val="accent2"/>
              </a:buClr>
              <a:buFont typeface="Times" panose="02020603050405020304" pitchFamily="18" charset="0"/>
              <a:buChar char="•"/>
              <a:defRPr sz="2100">
                <a:solidFill>
                  <a:schemeClr val="tx1"/>
                </a:solidFill>
                <a:latin typeface="Verdana" panose="020B0604030504040204" pitchFamily="34" charset="0"/>
              </a:defRPr>
            </a:lvl2pPr>
            <a:lvl3pPr marL="1143000" indent="-228600">
              <a:spcBef>
                <a:spcPct val="20000"/>
              </a:spcBef>
              <a:buClr>
                <a:schemeClr val="accent2"/>
              </a:buClr>
              <a:buFont typeface="Times" panose="02020603050405020304" pitchFamily="18" charset="0"/>
              <a:buChar char="•"/>
              <a:defRPr>
                <a:solidFill>
                  <a:schemeClr val="tx1"/>
                </a:solidFill>
                <a:latin typeface="Verdana" panose="020B0604030504040204" pitchFamily="34" charset="0"/>
              </a:defRPr>
            </a:lvl3pPr>
            <a:lvl4pPr marL="1600200" indent="-228600">
              <a:spcBef>
                <a:spcPct val="20000"/>
              </a:spcBef>
              <a:buClr>
                <a:schemeClr val="accent2"/>
              </a:buClr>
              <a:buFont typeface="Times" panose="02020603050405020304" pitchFamily="18" charset="0"/>
              <a:buChar char="•"/>
              <a:defRPr sz="1400">
                <a:solidFill>
                  <a:schemeClr val="tx1"/>
                </a:solidFill>
                <a:latin typeface="Verdana" panose="020B0604030504040204" pitchFamily="34" charset="0"/>
              </a:defRPr>
            </a:lvl4pPr>
            <a:lvl5pPr marL="2057400" indent="-228600">
              <a:spcBef>
                <a:spcPct val="20000"/>
              </a:spcBef>
              <a:buClr>
                <a:schemeClr val="accent2"/>
              </a:buClr>
              <a:buFont typeface="Times" panose="02020603050405020304" pitchFamily="18" charset="0"/>
              <a:buChar char="•"/>
              <a:defRPr sz="11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accent2"/>
              </a:buClr>
              <a:buFont typeface="Times" panose="02020603050405020304" pitchFamily="18" charset="0"/>
              <a:buChar char="•"/>
              <a:defRPr sz="11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accent2"/>
              </a:buClr>
              <a:buFont typeface="Times" panose="02020603050405020304" pitchFamily="18" charset="0"/>
              <a:buChar char="•"/>
              <a:defRPr sz="11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accent2"/>
              </a:buClr>
              <a:buFont typeface="Times" panose="02020603050405020304" pitchFamily="18" charset="0"/>
              <a:buChar char="•"/>
              <a:defRPr sz="11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accent2"/>
              </a:buClr>
              <a:buFont typeface="Times" panose="02020603050405020304" pitchFamily="18" charset="0"/>
              <a:buChar char="•"/>
              <a:defRPr sz="1100">
                <a:solidFill>
                  <a:schemeClr val="tx1"/>
                </a:solidFill>
                <a:latin typeface="Verdana" panose="020B0604030504040204" pitchFamily="34" charset="0"/>
              </a:defRPr>
            </a:lvl9pPr>
          </a:lstStyle>
          <a:p>
            <a:pPr eaLnBrk="1" hangingPunct="1">
              <a:spcBef>
                <a:spcPct val="50000"/>
              </a:spcBef>
              <a:buClrTx/>
              <a:buFontTx/>
              <a:buNone/>
            </a:pPr>
            <a:endParaRPr lang="en-US" altLang="en-US" sz="2400">
              <a:latin typeface="Times New Roman" panose="02020603050405020304" pitchFamily="18" charset="0"/>
            </a:endParaRPr>
          </a:p>
        </p:txBody>
      </p:sp>
      <p:sp>
        <p:nvSpPr>
          <p:cNvPr id="5124" name="Text Box 4">
            <a:extLst>
              <a:ext uri="{FF2B5EF4-FFF2-40B4-BE49-F238E27FC236}">
                <a16:creationId xmlns:a16="http://schemas.microsoft.com/office/drawing/2014/main" id="{08247EAC-324E-4B1A-9A51-47AEA6FCB1FD}"/>
              </a:ext>
            </a:extLst>
          </p:cNvPr>
          <p:cNvSpPr txBox="1">
            <a:spLocks noChangeArrowheads="1"/>
          </p:cNvSpPr>
          <p:nvPr/>
        </p:nvSpPr>
        <p:spPr bwMode="auto">
          <a:xfrm>
            <a:off x="951792" y="2546536"/>
            <a:ext cx="257492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2"/>
              </a:buClr>
              <a:buFont typeface="Times" panose="02020603050405020304" pitchFamily="18" charset="0"/>
              <a:buChar char="•"/>
              <a:defRPr sz="2500">
                <a:solidFill>
                  <a:schemeClr val="tx1"/>
                </a:solidFill>
                <a:latin typeface="Verdana" panose="020B0604030504040204" pitchFamily="34" charset="0"/>
              </a:defRPr>
            </a:lvl1pPr>
            <a:lvl2pPr marL="742950" indent="-285750">
              <a:spcBef>
                <a:spcPct val="20000"/>
              </a:spcBef>
              <a:buClr>
                <a:schemeClr val="accent2"/>
              </a:buClr>
              <a:buFont typeface="Times" panose="02020603050405020304" pitchFamily="18" charset="0"/>
              <a:buChar char="•"/>
              <a:defRPr sz="2100">
                <a:solidFill>
                  <a:schemeClr val="tx1"/>
                </a:solidFill>
                <a:latin typeface="Verdana" panose="020B0604030504040204" pitchFamily="34" charset="0"/>
              </a:defRPr>
            </a:lvl2pPr>
            <a:lvl3pPr marL="1143000" indent="-228600">
              <a:spcBef>
                <a:spcPct val="20000"/>
              </a:spcBef>
              <a:buClr>
                <a:schemeClr val="accent2"/>
              </a:buClr>
              <a:buFont typeface="Times" panose="02020603050405020304" pitchFamily="18" charset="0"/>
              <a:buChar char="•"/>
              <a:defRPr>
                <a:solidFill>
                  <a:schemeClr val="tx1"/>
                </a:solidFill>
                <a:latin typeface="Verdana" panose="020B0604030504040204" pitchFamily="34" charset="0"/>
              </a:defRPr>
            </a:lvl3pPr>
            <a:lvl4pPr marL="1600200" indent="-228600">
              <a:spcBef>
                <a:spcPct val="20000"/>
              </a:spcBef>
              <a:buClr>
                <a:schemeClr val="accent2"/>
              </a:buClr>
              <a:buFont typeface="Times" panose="02020603050405020304" pitchFamily="18" charset="0"/>
              <a:buChar char="•"/>
              <a:defRPr sz="1400">
                <a:solidFill>
                  <a:schemeClr val="tx1"/>
                </a:solidFill>
                <a:latin typeface="Verdana" panose="020B0604030504040204" pitchFamily="34" charset="0"/>
              </a:defRPr>
            </a:lvl4pPr>
            <a:lvl5pPr marL="2057400" indent="-228600">
              <a:spcBef>
                <a:spcPct val="20000"/>
              </a:spcBef>
              <a:buClr>
                <a:schemeClr val="accent2"/>
              </a:buClr>
              <a:buFont typeface="Times" panose="02020603050405020304" pitchFamily="18" charset="0"/>
              <a:buChar char="•"/>
              <a:defRPr sz="11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accent2"/>
              </a:buClr>
              <a:buFont typeface="Times" panose="02020603050405020304" pitchFamily="18" charset="0"/>
              <a:buChar char="•"/>
              <a:defRPr sz="11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accent2"/>
              </a:buClr>
              <a:buFont typeface="Times" panose="02020603050405020304" pitchFamily="18" charset="0"/>
              <a:buChar char="•"/>
              <a:defRPr sz="11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accent2"/>
              </a:buClr>
              <a:buFont typeface="Times" panose="02020603050405020304" pitchFamily="18" charset="0"/>
              <a:buChar char="•"/>
              <a:defRPr sz="11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accent2"/>
              </a:buClr>
              <a:buFont typeface="Times" panose="02020603050405020304" pitchFamily="18" charset="0"/>
              <a:buChar char="•"/>
              <a:defRPr sz="1100">
                <a:solidFill>
                  <a:schemeClr val="tx1"/>
                </a:solidFill>
                <a:latin typeface="Verdana" panose="020B0604030504040204" pitchFamily="34" charset="0"/>
              </a:defRPr>
            </a:lvl9pPr>
          </a:lstStyle>
          <a:p>
            <a:pPr eaLnBrk="1" hangingPunct="1">
              <a:spcBef>
                <a:spcPct val="50000"/>
              </a:spcBef>
              <a:buClrTx/>
              <a:buFontTx/>
              <a:buNone/>
            </a:pPr>
            <a:r>
              <a:rPr lang="fi-FI" altLang="en-US" sz="2400" dirty="0">
                <a:latin typeface="Arial" panose="020B0604020202020204" pitchFamily="34" charset="0"/>
                <a:cs typeface="Arial" panose="020B0604020202020204" pitchFamily="34" charset="0"/>
              </a:rPr>
              <a:t>Aineittain</a:t>
            </a:r>
          </a:p>
        </p:txBody>
      </p:sp>
      <p:sp>
        <p:nvSpPr>
          <p:cNvPr id="5125" name="Text Box 5">
            <a:extLst>
              <a:ext uri="{FF2B5EF4-FFF2-40B4-BE49-F238E27FC236}">
                <a16:creationId xmlns:a16="http://schemas.microsoft.com/office/drawing/2014/main" id="{3F2E2707-5FAA-4AD7-88DF-385FC82FB3FC}"/>
              </a:ext>
            </a:extLst>
          </p:cNvPr>
          <p:cNvSpPr txBox="1">
            <a:spLocks noChangeArrowheads="1"/>
          </p:cNvSpPr>
          <p:nvPr/>
        </p:nvSpPr>
        <p:spPr bwMode="auto">
          <a:xfrm>
            <a:off x="4227390" y="2241364"/>
            <a:ext cx="2232025"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2"/>
              </a:buClr>
              <a:buFont typeface="Times" panose="02020603050405020304" pitchFamily="18" charset="0"/>
              <a:buChar char="•"/>
              <a:defRPr sz="2500">
                <a:solidFill>
                  <a:schemeClr val="tx1"/>
                </a:solidFill>
                <a:latin typeface="Verdana" panose="020B0604030504040204" pitchFamily="34" charset="0"/>
              </a:defRPr>
            </a:lvl1pPr>
            <a:lvl2pPr marL="742950" indent="-285750">
              <a:spcBef>
                <a:spcPct val="20000"/>
              </a:spcBef>
              <a:buClr>
                <a:schemeClr val="accent2"/>
              </a:buClr>
              <a:buFont typeface="Times" panose="02020603050405020304" pitchFamily="18" charset="0"/>
              <a:buChar char="•"/>
              <a:defRPr sz="2100">
                <a:solidFill>
                  <a:schemeClr val="tx1"/>
                </a:solidFill>
                <a:latin typeface="Verdana" panose="020B0604030504040204" pitchFamily="34" charset="0"/>
              </a:defRPr>
            </a:lvl2pPr>
            <a:lvl3pPr marL="1143000" indent="-228600">
              <a:spcBef>
                <a:spcPct val="20000"/>
              </a:spcBef>
              <a:buClr>
                <a:schemeClr val="accent2"/>
              </a:buClr>
              <a:buFont typeface="Times" panose="02020603050405020304" pitchFamily="18" charset="0"/>
              <a:buChar char="•"/>
              <a:defRPr>
                <a:solidFill>
                  <a:schemeClr val="tx1"/>
                </a:solidFill>
                <a:latin typeface="Verdana" panose="020B0604030504040204" pitchFamily="34" charset="0"/>
              </a:defRPr>
            </a:lvl3pPr>
            <a:lvl4pPr marL="1600200" indent="-228600">
              <a:spcBef>
                <a:spcPct val="20000"/>
              </a:spcBef>
              <a:buClr>
                <a:schemeClr val="accent2"/>
              </a:buClr>
              <a:buFont typeface="Times" panose="02020603050405020304" pitchFamily="18" charset="0"/>
              <a:buChar char="•"/>
              <a:defRPr sz="1400">
                <a:solidFill>
                  <a:schemeClr val="tx1"/>
                </a:solidFill>
                <a:latin typeface="Verdana" panose="020B0604030504040204" pitchFamily="34" charset="0"/>
              </a:defRPr>
            </a:lvl4pPr>
            <a:lvl5pPr marL="2057400" indent="-228600">
              <a:spcBef>
                <a:spcPct val="20000"/>
              </a:spcBef>
              <a:buClr>
                <a:schemeClr val="accent2"/>
              </a:buClr>
              <a:buFont typeface="Times" panose="02020603050405020304" pitchFamily="18" charset="0"/>
              <a:buChar char="•"/>
              <a:defRPr sz="11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accent2"/>
              </a:buClr>
              <a:buFont typeface="Times" panose="02020603050405020304" pitchFamily="18" charset="0"/>
              <a:buChar char="•"/>
              <a:defRPr sz="11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accent2"/>
              </a:buClr>
              <a:buFont typeface="Times" panose="02020603050405020304" pitchFamily="18" charset="0"/>
              <a:buChar char="•"/>
              <a:defRPr sz="11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accent2"/>
              </a:buClr>
              <a:buFont typeface="Times" panose="02020603050405020304" pitchFamily="18" charset="0"/>
              <a:buChar char="•"/>
              <a:defRPr sz="11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accent2"/>
              </a:buClr>
              <a:buFont typeface="Times" panose="02020603050405020304" pitchFamily="18" charset="0"/>
              <a:buChar char="•"/>
              <a:defRPr sz="1100">
                <a:solidFill>
                  <a:schemeClr val="tx1"/>
                </a:solidFill>
                <a:latin typeface="Verdana" panose="020B0604030504040204" pitchFamily="34" charset="0"/>
              </a:defRPr>
            </a:lvl9pPr>
          </a:lstStyle>
          <a:p>
            <a:pPr eaLnBrk="1" hangingPunct="1">
              <a:spcBef>
                <a:spcPct val="50000"/>
              </a:spcBef>
              <a:buClrTx/>
              <a:buFontTx/>
              <a:buNone/>
            </a:pPr>
            <a:r>
              <a:rPr lang="fi-FI" altLang="en-US" sz="2400" dirty="0">
                <a:latin typeface="Arial" panose="020B0604020202020204" pitchFamily="34" charset="0"/>
                <a:cs typeface="Arial" panose="020B0604020202020204" pitchFamily="34" charset="0"/>
              </a:rPr>
              <a:t>Käyttösyiden pohjalta</a:t>
            </a:r>
          </a:p>
        </p:txBody>
      </p:sp>
      <p:sp>
        <p:nvSpPr>
          <p:cNvPr id="5126" name="Text Box 6">
            <a:extLst>
              <a:ext uri="{FF2B5EF4-FFF2-40B4-BE49-F238E27FC236}">
                <a16:creationId xmlns:a16="http://schemas.microsoft.com/office/drawing/2014/main" id="{B0ADC3C6-60EA-4063-A1EE-B836FE3A049D}"/>
              </a:ext>
            </a:extLst>
          </p:cNvPr>
          <p:cNvSpPr txBox="1">
            <a:spLocks noChangeArrowheads="1"/>
          </p:cNvSpPr>
          <p:nvPr/>
        </p:nvSpPr>
        <p:spPr bwMode="auto">
          <a:xfrm>
            <a:off x="4937125" y="3401836"/>
            <a:ext cx="231775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2"/>
              </a:buClr>
              <a:buFont typeface="Times" panose="02020603050405020304" pitchFamily="18" charset="0"/>
              <a:buChar char="•"/>
              <a:defRPr sz="2500">
                <a:solidFill>
                  <a:schemeClr val="tx1"/>
                </a:solidFill>
                <a:latin typeface="Verdana" panose="020B0604030504040204" pitchFamily="34" charset="0"/>
              </a:defRPr>
            </a:lvl1pPr>
            <a:lvl2pPr marL="742950" indent="-285750">
              <a:spcBef>
                <a:spcPct val="20000"/>
              </a:spcBef>
              <a:buClr>
                <a:schemeClr val="accent2"/>
              </a:buClr>
              <a:buFont typeface="Times" panose="02020603050405020304" pitchFamily="18" charset="0"/>
              <a:buChar char="•"/>
              <a:defRPr sz="2100">
                <a:solidFill>
                  <a:schemeClr val="tx1"/>
                </a:solidFill>
                <a:latin typeface="Verdana" panose="020B0604030504040204" pitchFamily="34" charset="0"/>
              </a:defRPr>
            </a:lvl2pPr>
            <a:lvl3pPr marL="1143000" indent="-228600">
              <a:spcBef>
                <a:spcPct val="20000"/>
              </a:spcBef>
              <a:buClr>
                <a:schemeClr val="accent2"/>
              </a:buClr>
              <a:buFont typeface="Times" panose="02020603050405020304" pitchFamily="18" charset="0"/>
              <a:buChar char="•"/>
              <a:defRPr>
                <a:solidFill>
                  <a:schemeClr val="tx1"/>
                </a:solidFill>
                <a:latin typeface="Verdana" panose="020B0604030504040204" pitchFamily="34" charset="0"/>
              </a:defRPr>
            </a:lvl3pPr>
            <a:lvl4pPr marL="1600200" indent="-228600">
              <a:spcBef>
                <a:spcPct val="20000"/>
              </a:spcBef>
              <a:buClr>
                <a:schemeClr val="accent2"/>
              </a:buClr>
              <a:buFont typeface="Times" panose="02020603050405020304" pitchFamily="18" charset="0"/>
              <a:buChar char="•"/>
              <a:defRPr sz="1400">
                <a:solidFill>
                  <a:schemeClr val="tx1"/>
                </a:solidFill>
                <a:latin typeface="Verdana" panose="020B0604030504040204" pitchFamily="34" charset="0"/>
              </a:defRPr>
            </a:lvl4pPr>
            <a:lvl5pPr marL="2057400" indent="-228600">
              <a:spcBef>
                <a:spcPct val="20000"/>
              </a:spcBef>
              <a:buClr>
                <a:schemeClr val="accent2"/>
              </a:buClr>
              <a:buFont typeface="Times" panose="02020603050405020304" pitchFamily="18" charset="0"/>
              <a:buChar char="•"/>
              <a:defRPr sz="11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accent2"/>
              </a:buClr>
              <a:buFont typeface="Times" panose="02020603050405020304" pitchFamily="18" charset="0"/>
              <a:buChar char="•"/>
              <a:defRPr sz="11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accent2"/>
              </a:buClr>
              <a:buFont typeface="Times" panose="02020603050405020304" pitchFamily="18" charset="0"/>
              <a:buChar char="•"/>
              <a:defRPr sz="11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accent2"/>
              </a:buClr>
              <a:buFont typeface="Times" panose="02020603050405020304" pitchFamily="18" charset="0"/>
              <a:buChar char="•"/>
              <a:defRPr sz="11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accent2"/>
              </a:buClr>
              <a:buFont typeface="Times" panose="02020603050405020304" pitchFamily="18" charset="0"/>
              <a:buChar char="•"/>
              <a:defRPr sz="1100">
                <a:solidFill>
                  <a:schemeClr val="tx1"/>
                </a:solidFill>
                <a:latin typeface="Verdana" panose="020B0604030504040204" pitchFamily="34" charset="0"/>
              </a:defRPr>
            </a:lvl9pPr>
          </a:lstStyle>
          <a:p>
            <a:pPr eaLnBrk="1" hangingPunct="1">
              <a:spcBef>
                <a:spcPct val="50000"/>
              </a:spcBef>
              <a:buClrTx/>
              <a:buFontTx/>
              <a:buNone/>
            </a:pPr>
            <a:r>
              <a:rPr lang="fi-FI" altLang="en-US" sz="2400" dirty="0">
                <a:latin typeface="Arial" panose="020B0604020202020204" pitchFamily="34" charset="0"/>
                <a:cs typeface="Arial" panose="020B0604020202020204" pitchFamily="34" charset="0"/>
              </a:rPr>
              <a:t>Ikäryhmittäi</a:t>
            </a:r>
            <a:r>
              <a:rPr lang="fi-FI" altLang="en-US" sz="2270" dirty="0">
                <a:latin typeface="Arial" panose="020B0604020202020204" pitchFamily="34" charset="0"/>
                <a:cs typeface="Arial" panose="020B0604020202020204" pitchFamily="34" charset="0"/>
              </a:rPr>
              <a:t>n</a:t>
            </a:r>
          </a:p>
        </p:txBody>
      </p:sp>
      <p:sp>
        <p:nvSpPr>
          <p:cNvPr id="5127" name="Text Box 7">
            <a:extLst>
              <a:ext uri="{FF2B5EF4-FFF2-40B4-BE49-F238E27FC236}">
                <a16:creationId xmlns:a16="http://schemas.microsoft.com/office/drawing/2014/main" id="{67CA0E25-5396-4204-A722-212000677BB7}"/>
              </a:ext>
            </a:extLst>
          </p:cNvPr>
          <p:cNvSpPr txBox="1">
            <a:spLocks noChangeArrowheads="1"/>
          </p:cNvSpPr>
          <p:nvPr/>
        </p:nvSpPr>
        <p:spPr bwMode="auto">
          <a:xfrm>
            <a:off x="7507445" y="2335920"/>
            <a:ext cx="3090863"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2"/>
              </a:buClr>
              <a:buFont typeface="Times" panose="02020603050405020304" pitchFamily="18" charset="0"/>
              <a:buChar char="•"/>
              <a:defRPr sz="2500">
                <a:solidFill>
                  <a:schemeClr val="tx1"/>
                </a:solidFill>
                <a:latin typeface="Verdana" panose="020B0604030504040204" pitchFamily="34" charset="0"/>
              </a:defRPr>
            </a:lvl1pPr>
            <a:lvl2pPr marL="742950" indent="-285750">
              <a:spcBef>
                <a:spcPct val="20000"/>
              </a:spcBef>
              <a:buClr>
                <a:schemeClr val="accent2"/>
              </a:buClr>
              <a:buFont typeface="Times" panose="02020603050405020304" pitchFamily="18" charset="0"/>
              <a:buChar char="•"/>
              <a:defRPr sz="2100">
                <a:solidFill>
                  <a:schemeClr val="tx1"/>
                </a:solidFill>
                <a:latin typeface="Verdana" panose="020B0604030504040204" pitchFamily="34" charset="0"/>
              </a:defRPr>
            </a:lvl2pPr>
            <a:lvl3pPr marL="1143000" indent="-228600">
              <a:spcBef>
                <a:spcPct val="20000"/>
              </a:spcBef>
              <a:buClr>
                <a:schemeClr val="accent2"/>
              </a:buClr>
              <a:buFont typeface="Times" panose="02020603050405020304" pitchFamily="18" charset="0"/>
              <a:buChar char="•"/>
              <a:defRPr>
                <a:solidFill>
                  <a:schemeClr val="tx1"/>
                </a:solidFill>
                <a:latin typeface="Verdana" panose="020B0604030504040204" pitchFamily="34" charset="0"/>
              </a:defRPr>
            </a:lvl3pPr>
            <a:lvl4pPr marL="1600200" indent="-228600">
              <a:spcBef>
                <a:spcPct val="20000"/>
              </a:spcBef>
              <a:buClr>
                <a:schemeClr val="accent2"/>
              </a:buClr>
              <a:buFont typeface="Times" panose="02020603050405020304" pitchFamily="18" charset="0"/>
              <a:buChar char="•"/>
              <a:defRPr sz="1400">
                <a:solidFill>
                  <a:schemeClr val="tx1"/>
                </a:solidFill>
                <a:latin typeface="Verdana" panose="020B0604030504040204" pitchFamily="34" charset="0"/>
              </a:defRPr>
            </a:lvl4pPr>
            <a:lvl5pPr marL="2057400" indent="-228600">
              <a:spcBef>
                <a:spcPct val="20000"/>
              </a:spcBef>
              <a:buClr>
                <a:schemeClr val="accent2"/>
              </a:buClr>
              <a:buFont typeface="Times" panose="02020603050405020304" pitchFamily="18" charset="0"/>
              <a:buChar char="•"/>
              <a:defRPr sz="11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accent2"/>
              </a:buClr>
              <a:buFont typeface="Times" panose="02020603050405020304" pitchFamily="18" charset="0"/>
              <a:buChar char="•"/>
              <a:defRPr sz="11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accent2"/>
              </a:buClr>
              <a:buFont typeface="Times" panose="02020603050405020304" pitchFamily="18" charset="0"/>
              <a:buChar char="•"/>
              <a:defRPr sz="11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accent2"/>
              </a:buClr>
              <a:buFont typeface="Times" panose="02020603050405020304" pitchFamily="18" charset="0"/>
              <a:buChar char="•"/>
              <a:defRPr sz="11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accent2"/>
              </a:buClr>
              <a:buFont typeface="Times" panose="02020603050405020304" pitchFamily="18" charset="0"/>
              <a:buChar char="•"/>
              <a:defRPr sz="1100">
                <a:solidFill>
                  <a:schemeClr val="tx1"/>
                </a:solidFill>
                <a:latin typeface="Verdana" panose="020B0604030504040204" pitchFamily="34" charset="0"/>
              </a:defRPr>
            </a:lvl9pPr>
          </a:lstStyle>
          <a:p>
            <a:pPr eaLnBrk="1" hangingPunct="1">
              <a:spcBef>
                <a:spcPct val="50000"/>
              </a:spcBef>
              <a:buClrTx/>
              <a:buFontTx/>
              <a:buNone/>
            </a:pPr>
            <a:r>
              <a:rPr lang="fi-FI" altLang="en-US" sz="2400" dirty="0">
                <a:latin typeface="Arial" panose="020B0604020202020204" pitchFamily="34" charset="0"/>
                <a:cs typeface="Arial" panose="020B0604020202020204" pitchFamily="34" charset="0"/>
              </a:rPr>
              <a:t>Ammattikunnittain</a:t>
            </a:r>
          </a:p>
        </p:txBody>
      </p:sp>
      <p:sp>
        <p:nvSpPr>
          <p:cNvPr id="5128" name="Text Box 8">
            <a:extLst>
              <a:ext uri="{FF2B5EF4-FFF2-40B4-BE49-F238E27FC236}">
                <a16:creationId xmlns:a16="http://schemas.microsoft.com/office/drawing/2014/main" id="{AEC9BDF4-CC3B-4E0A-AA94-5EC465E2FC5E}"/>
              </a:ext>
            </a:extLst>
          </p:cNvPr>
          <p:cNvSpPr txBox="1">
            <a:spLocks noChangeArrowheads="1"/>
          </p:cNvSpPr>
          <p:nvPr/>
        </p:nvSpPr>
        <p:spPr bwMode="auto">
          <a:xfrm>
            <a:off x="1031876" y="5131826"/>
            <a:ext cx="266065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2"/>
              </a:buClr>
              <a:buFont typeface="Times" panose="02020603050405020304" pitchFamily="18" charset="0"/>
              <a:buChar char="•"/>
              <a:defRPr sz="2500">
                <a:solidFill>
                  <a:schemeClr val="tx1"/>
                </a:solidFill>
                <a:latin typeface="Verdana" panose="020B0604030504040204" pitchFamily="34" charset="0"/>
              </a:defRPr>
            </a:lvl1pPr>
            <a:lvl2pPr marL="742950" indent="-285750">
              <a:spcBef>
                <a:spcPct val="20000"/>
              </a:spcBef>
              <a:buClr>
                <a:schemeClr val="accent2"/>
              </a:buClr>
              <a:buFont typeface="Times" panose="02020603050405020304" pitchFamily="18" charset="0"/>
              <a:buChar char="•"/>
              <a:defRPr sz="2100">
                <a:solidFill>
                  <a:schemeClr val="tx1"/>
                </a:solidFill>
                <a:latin typeface="Verdana" panose="020B0604030504040204" pitchFamily="34" charset="0"/>
              </a:defRPr>
            </a:lvl2pPr>
            <a:lvl3pPr marL="1143000" indent="-228600">
              <a:spcBef>
                <a:spcPct val="20000"/>
              </a:spcBef>
              <a:buClr>
                <a:schemeClr val="accent2"/>
              </a:buClr>
              <a:buFont typeface="Times" panose="02020603050405020304" pitchFamily="18" charset="0"/>
              <a:buChar char="•"/>
              <a:defRPr>
                <a:solidFill>
                  <a:schemeClr val="tx1"/>
                </a:solidFill>
                <a:latin typeface="Verdana" panose="020B0604030504040204" pitchFamily="34" charset="0"/>
              </a:defRPr>
            </a:lvl3pPr>
            <a:lvl4pPr marL="1600200" indent="-228600">
              <a:spcBef>
                <a:spcPct val="20000"/>
              </a:spcBef>
              <a:buClr>
                <a:schemeClr val="accent2"/>
              </a:buClr>
              <a:buFont typeface="Times" panose="02020603050405020304" pitchFamily="18" charset="0"/>
              <a:buChar char="•"/>
              <a:defRPr sz="1400">
                <a:solidFill>
                  <a:schemeClr val="tx1"/>
                </a:solidFill>
                <a:latin typeface="Verdana" panose="020B0604030504040204" pitchFamily="34" charset="0"/>
              </a:defRPr>
            </a:lvl4pPr>
            <a:lvl5pPr marL="2057400" indent="-228600">
              <a:spcBef>
                <a:spcPct val="20000"/>
              </a:spcBef>
              <a:buClr>
                <a:schemeClr val="accent2"/>
              </a:buClr>
              <a:buFont typeface="Times" panose="02020603050405020304" pitchFamily="18" charset="0"/>
              <a:buChar char="•"/>
              <a:defRPr sz="11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accent2"/>
              </a:buClr>
              <a:buFont typeface="Times" panose="02020603050405020304" pitchFamily="18" charset="0"/>
              <a:buChar char="•"/>
              <a:defRPr sz="11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accent2"/>
              </a:buClr>
              <a:buFont typeface="Times" panose="02020603050405020304" pitchFamily="18" charset="0"/>
              <a:buChar char="•"/>
              <a:defRPr sz="11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accent2"/>
              </a:buClr>
              <a:buFont typeface="Times" panose="02020603050405020304" pitchFamily="18" charset="0"/>
              <a:buChar char="•"/>
              <a:defRPr sz="11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accent2"/>
              </a:buClr>
              <a:buFont typeface="Times" panose="02020603050405020304" pitchFamily="18" charset="0"/>
              <a:buChar char="•"/>
              <a:defRPr sz="1100">
                <a:solidFill>
                  <a:schemeClr val="tx1"/>
                </a:solidFill>
                <a:latin typeface="Verdana" panose="020B0604030504040204" pitchFamily="34" charset="0"/>
              </a:defRPr>
            </a:lvl9pPr>
          </a:lstStyle>
          <a:p>
            <a:pPr eaLnBrk="1" hangingPunct="1">
              <a:spcBef>
                <a:spcPct val="50000"/>
              </a:spcBef>
              <a:buClrTx/>
              <a:buFontTx/>
              <a:buNone/>
            </a:pPr>
            <a:r>
              <a:rPr lang="fi-FI" altLang="en-US" sz="2400" dirty="0">
                <a:latin typeface="Arial" panose="020B0604020202020204" pitchFamily="34" charset="0"/>
                <a:cs typeface="Arial" panose="020B0604020202020204" pitchFamily="34" charset="0"/>
              </a:rPr>
              <a:t>Kulttuureittain</a:t>
            </a:r>
          </a:p>
        </p:txBody>
      </p:sp>
      <p:sp>
        <p:nvSpPr>
          <p:cNvPr id="5129" name="Text Box 9">
            <a:extLst>
              <a:ext uri="{FF2B5EF4-FFF2-40B4-BE49-F238E27FC236}">
                <a16:creationId xmlns:a16="http://schemas.microsoft.com/office/drawing/2014/main" id="{F3D154F8-2F42-4109-A891-D7DD2631B1A2}"/>
              </a:ext>
            </a:extLst>
          </p:cNvPr>
          <p:cNvSpPr txBox="1">
            <a:spLocks noChangeArrowheads="1"/>
          </p:cNvSpPr>
          <p:nvPr/>
        </p:nvSpPr>
        <p:spPr bwMode="auto">
          <a:xfrm>
            <a:off x="7084131" y="3656856"/>
            <a:ext cx="300513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2"/>
              </a:buClr>
              <a:buFont typeface="Times" panose="02020603050405020304" pitchFamily="18" charset="0"/>
              <a:buChar char="•"/>
              <a:defRPr sz="2500">
                <a:solidFill>
                  <a:schemeClr val="tx1"/>
                </a:solidFill>
                <a:latin typeface="Verdana" panose="020B0604030504040204" pitchFamily="34" charset="0"/>
              </a:defRPr>
            </a:lvl1pPr>
            <a:lvl2pPr marL="742950" indent="-285750">
              <a:spcBef>
                <a:spcPct val="20000"/>
              </a:spcBef>
              <a:buClr>
                <a:schemeClr val="accent2"/>
              </a:buClr>
              <a:buFont typeface="Times" panose="02020603050405020304" pitchFamily="18" charset="0"/>
              <a:buChar char="•"/>
              <a:defRPr sz="2100">
                <a:solidFill>
                  <a:schemeClr val="tx1"/>
                </a:solidFill>
                <a:latin typeface="Verdana" panose="020B0604030504040204" pitchFamily="34" charset="0"/>
              </a:defRPr>
            </a:lvl2pPr>
            <a:lvl3pPr marL="1143000" indent="-228600">
              <a:spcBef>
                <a:spcPct val="20000"/>
              </a:spcBef>
              <a:buClr>
                <a:schemeClr val="accent2"/>
              </a:buClr>
              <a:buFont typeface="Times" panose="02020603050405020304" pitchFamily="18" charset="0"/>
              <a:buChar char="•"/>
              <a:defRPr>
                <a:solidFill>
                  <a:schemeClr val="tx1"/>
                </a:solidFill>
                <a:latin typeface="Verdana" panose="020B0604030504040204" pitchFamily="34" charset="0"/>
              </a:defRPr>
            </a:lvl3pPr>
            <a:lvl4pPr marL="1600200" indent="-228600">
              <a:spcBef>
                <a:spcPct val="20000"/>
              </a:spcBef>
              <a:buClr>
                <a:schemeClr val="accent2"/>
              </a:buClr>
              <a:buFont typeface="Times" panose="02020603050405020304" pitchFamily="18" charset="0"/>
              <a:buChar char="•"/>
              <a:defRPr sz="1400">
                <a:solidFill>
                  <a:schemeClr val="tx1"/>
                </a:solidFill>
                <a:latin typeface="Verdana" panose="020B0604030504040204" pitchFamily="34" charset="0"/>
              </a:defRPr>
            </a:lvl4pPr>
            <a:lvl5pPr marL="2057400" indent="-228600">
              <a:spcBef>
                <a:spcPct val="20000"/>
              </a:spcBef>
              <a:buClr>
                <a:schemeClr val="accent2"/>
              </a:buClr>
              <a:buFont typeface="Times" panose="02020603050405020304" pitchFamily="18" charset="0"/>
              <a:buChar char="•"/>
              <a:defRPr sz="11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accent2"/>
              </a:buClr>
              <a:buFont typeface="Times" panose="02020603050405020304" pitchFamily="18" charset="0"/>
              <a:buChar char="•"/>
              <a:defRPr sz="11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accent2"/>
              </a:buClr>
              <a:buFont typeface="Times" panose="02020603050405020304" pitchFamily="18" charset="0"/>
              <a:buChar char="•"/>
              <a:defRPr sz="11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accent2"/>
              </a:buClr>
              <a:buFont typeface="Times" panose="02020603050405020304" pitchFamily="18" charset="0"/>
              <a:buChar char="•"/>
              <a:defRPr sz="11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accent2"/>
              </a:buClr>
              <a:buFont typeface="Times" panose="02020603050405020304" pitchFamily="18" charset="0"/>
              <a:buChar char="•"/>
              <a:defRPr sz="1100">
                <a:solidFill>
                  <a:schemeClr val="tx1"/>
                </a:solidFill>
                <a:latin typeface="Verdana" panose="020B0604030504040204" pitchFamily="34" charset="0"/>
              </a:defRPr>
            </a:lvl9pPr>
          </a:lstStyle>
          <a:p>
            <a:pPr eaLnBrk="1" hangingPunct="1">
              <a:spcBef>
                <a:spcPct val="50000"/>
              </a:spcBef>
              <a:buClrTx/>
              <a:buFontTx/>
              <a:buNone/>
            </a:pPr>
            <a:r>
              <a:rPr lang="fi-FI" altLang="en-US" sz="2400" dirty="0">
                <a:latin typeface="Arial" panose="020B0604020202020204" pitchFamily="34" charset="0"/>
                <a:cs typeface="Arial" panose="020B0604020202020204" pitchFamily="34" charset="0"/>
              </a:rPr>
              <a:t>Musiikkityyleittäin</a:t>
            </a:r>
          </a:p>
        </p:txBody>
      </p:sp>
      <p:sp>
        <p:nvSpPr>
          <p:cNvPr id="5130" name="Text Box 10">
            <a:extLst>
              <a:ext uri="{FF2B5EF4-FFF2-40B4-BE49-F238E27FC236}">
                <a16:creationId xmlns:a16="http://schemas.microsoft.com/office/drawing/2014/main" id="{045292BA-B4CE-440E-B99D-925DDF4CEA3F}"/>
              </a:ext>
            </a:extLst>
          </p:cNvPr>
          <p:cNvSpPr txBox="1">
            <a:spLocks noChangeArrowheads="1"/>
          </p:cNvSpPr>
          <p:nvPr/>
        </p:nvSpPr>
        <p:spPr bwMode="auto">
          <a:xfrm>
            <a:off x="2102731" y="3962534"/>
            <a:ext cx="274637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accent2"/>
              </a:buClr>
              <a:buFont typeface="Times" panose="02020603050405020304" pitchFamily="18" charset="0"/>
              <a:buChar char="•"/>
              <a:defRPr sz="2500">
                <a:solidFill>
                  <a:schemeClr val="tx1"/>
                </a:solidFill>
                <a:latin typeface="Verdana" panose="020B0604030504040204" pitchFamily="34" charset="0"/>
              </a:defRPr>
            </a:lvl1pPr>
            <a:lvl2pPr marL="742950" indent="-285750">
              <a:spcBef>
                <a:spcPct val="20000"/>
              </a:spcBef>
              <a:buClr>
                <a:schemeClr val="accent2"/>
              </a:buClr>
              <a:buFont typeface="Times" panose="02020603050405020304" pitchFamily="18" charset="0"/>
              <a:buChar char="•"/>
              <a:defRPr sz="2100">
                <a:solidFill>
                  <a:schemeClr val="tx1"/>
                </a:solidFill>
                <a:latin typeface="Verdana" panose="020B0604030504040204" pitchFamily="34" charset="0"/>
              </a:defRPr>
            </a:lvl2pPr>
            <a:lvl3pPr marL="1143000" indent="-228600">
              <a:spcBef>
                <a:spcPct val="20000"/>
              </a:spcBef>
              <a:buClr>
                <a:schemeClr val="accent2"/>
              </a:buClr>
              <a:buFont typeface="Times" panose="02020603050405020304" pitchFamily="18" charset="0"/>
              <a:buChar char="•"/>
              <a:defRPr>
                <a:solidFill>
                  <a:schemeClr val="tx1"/>
                </a:solidFill>
                <a:latin typeface="Verdana" panose="020B0604030504040204" pitchFamily="34" charset="0"/>
              </a:defRPr>
            </a:lvl3pPr>
            <a:lvl4pPr marL="1600200" indent="-228600">
              <a:spcBef>
                <a:spcPct val="20000"/>
              </a:spcBef>
              <a:buClr>
                <a:schemeClr val="accent2"/>
              </a:buClr>
              <a:buFont typeface="Times" panose="02020603050405020304" pitchFamily="18" charset="0"/>
              <a:buChar char="•"/>
              <a:defRPr sz="1400">
                <a:solidFill>
                  <a:schemeClr val="tx1"/>
                </a:solidFill>
                <a:latin typeface="Verdana" panose="020B0604030504040204" pitchFamily="34" charset="0"/>
              </a:defRPr>
            </a:lvl4pPr>
            <a:lvl5pPr marL="2057400" indent="-228600">
              <a:spcBef>
                <a:spcPct val="20000"/>
              </a:spcBef>
              <a:buClr>
                <a:schemeClr val="accent2"/>
              </a:buClr>
              <a:buFont typeface="Times" panose="02020603050405020304" pitchFamily="18" charset="0"/>
              <a:buChar char="•"/>
              <a:defRPr sz="11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accent2"/>
              </a:buClr>
              <a:buFont typeface="Times" panose="02020603050405020304" pitchFamily="18" charset="0"/>
              <a:buChar char="•"/>
              <a:defRPr sz="11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accent2"/>
              </a:buClr>
              <a:buFont typeface="Times" panose="02020603050405020304" pitchFamily="18" charset="0"/>
              <a:buChar char="•"/>
              <a:defRPr sz="11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accent2"/>
              </a:buClr>
              <a:buFont typeface="Times" panose="02020603050405020304" pitchFamily="18" charset="0"/>
              <a:buChar char="•"/>
              <a:defRPr sz="11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accent2"/>
              </a:buClr>
              <a:buFont typeface="Times" panose="02020603050405020304" pitchFamily="18" charset="0"/>
              <a:buChar char="•"/>
              <a:defRPr sz="1100">
                <a:solidFill>
                  <a:schemeClr val="tx1"/>
                </a:solidFill>
                <a:latin typeface="Verdana" panose="020B0604030504040204" pitchFamily="34" charset="0"/>
              </a:defRPr>
            </a:lvl9pPr>
          </a:lstStyle>
          <a:p>
            <a:pPr eaLnBrk="1" hangingPunct="1">
              <a:spcBef>
                <a:spcPct val="50000"/>
              </a:spcBef>
              <a:buClrTx/>
              <a:buFontTx/>
              <a:buNone/>
            </a:pPr>
            <a:r>
              <a:rPr lang="fi-FI" altLang="en-US" sz="2400" dirty="0">
                <a:latin typeface="Arial" panose="020B0604020202020204" pitchFamily="34" charset="0"/>
                <a:cs typeface="Arial" panose="020B0604020202020204" pitchFamily="34" charset="0"/>
              </a:rPr>
              <a:t>Asuinalueittain</a:t>
            </a:r>
          </a:p>
        </p:txBody>
      </p:sp>
      <p:sp>
        <p:nvSpPr>
          <p:cNvPr id="5131" name="Text Box 11">
            <a:extLst>
              <a:ext uri="{FF2B5EF4-FFF2-40B4-BE49-F238E27FC236}">
                <a16:creationId xmlns:a16="http://schemas.microsoft.com/office/drawing/2014/main" id="{73C5F022-83D8-4EA3-9845-0340EAAB5BA5}"/>
              </a:ext>
            </a:extLst>
          </p:cNvPr>
          <p:cNvSpPr txBox="1">
            <a:spLocks noChangeArrowheads="1"/>
          </p:cNvSpPr>
          <p:nvPr/>
        </p:nvSpPr>
        <p:spPr bwMode="auto">
          <a:xfrm>
            <a:off x="4535333" y="5023691"/>
            <a:ext cx="300513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2"/>
              </a:buClr>
              <a:buFont typeface="Times" panose="02020603050405020304" pitchFamily="18" charset="0"/>
              <a:buChar char="•"/>
              <a:defRPr sz="2500">
                <a:solidFill>
                  <a:schemeClr val="tx1"/>
                </a:solidFill>
                <a:latin typeface="Verdana" panose="020B0604030504040204" pitchFamily="34" charset="0"/>
              </a:defRPr>
            </a:lvl1pPr>
            <a:lvl2pPr marL="742950" indent="-285750">
              <a:spcBef>
                <a:spcPct val="20000"/>
              </a:spcBef>
              <a:buClr>
                <a:schemeClr val="accent2"/>
              </a:buClr>
              <a:buFont typeface="Times" panose="02020603050405020304" pitchFamily="18" charset="0"/>
              <a:buChar char="•"/>
              <a:defRPr sz="2100">
                <a:solidFill>
                  <a:schemeClr val="tx1"/>
                </a:solidFill>
                <a:latin typeface="Verdana" panose="020B0604030504040204" pitchFamily="34" charset="0"/>
              </a:defRPr>
            </a:lvl2pPr>
            <a:lvl3pPr marL="1143000" indent="-228600">
              <a:spcBef>
                <a:spcPct val="20000"/>
              </a:spcBef>
              <a:buClr>
                <a:schemeClr val="accent2"/>
              </a:buClr>
              <a:buFont typeface="Times" panose="02020603050405020304" pitchFamily="18" charset="0"/>
              <a:buChar char="•"/>
              <a:defRPr>
                <a:solidFill>
                  <a:schemeClr val="tx1"/>
                </a:solidFill>
                <a:latin typeface="Verdana" panose="020B0604030504040204" pitchFamily="34" charset="0"/>
              </a:defRPr>
            </a:lvl3pPr>
            <a:lvl4pPr marL="1600200" indent="-228600">
              <a:spcBef>
                <a:spcPct val="20000"/>
              </a:spcBef>
              <a:buClr>
                <a:schemeClr val="accent2"/>
              </a:buClr>
              <a:buFont typeface="Times" panose="02020603050405020304" pitchFamily="18" charset="0"/>
              <a:buChar char="•"/>
              <a:defRPr sz="1400">
                <a:solidFill>
                  <a:schemeClr val="tx1"/>
                </a:solidFill>
                <a:latin typeface="Verdana" panose="020B0604030504040204" pitchFamily="34" charset="0"/>
              </a:defRPr>
            </a:lvl4pPr>
            <a:lvl5pPr marL="2057400" indent="-228600">
              <a:spcBef>
                <a:spcPct val="20000"/>
              </a:spcBef>
              <a:buClr>
                <a:schemeClr val="accent2"/>
              </a:buClr>
              <a:buFont typeface="Times" panose="02020603050405020304" pitchFamily="18" charset="0"/>
              <a:buChar char="•"/>
              <a:defRPr sz="11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accent2"/>
              </a:buClr>
              <a:buFont typeface="Times" panose="02020603050405020304" pitchFamily="18" charset="0"/>
              <a:buChar char="•"/>
              <a:defRPr sz="11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accent2"/>
              </a:buClr>
              <a:buFont typeface="Times" panose="02020603050405020304" pitchFamily="18" charset="0"/>
              <a:buChar char="•"/>
              <a:defRPr sz="11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accent2"/>
              </a:buClr>
              <a:buFont typeface="Times" panose="02020603050405020304" pitchFamily="18" charset="0"/>
              <a:buChar char="•"/>
              <a:defRPr sz="11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accent2"/>
              </a:buClr>
              <a:buFont typeface="Times" panose="02020603050405020304" pitchFamily="18" charset="0"/>
              <a:buChar char="•"/>
              <a:defRPr sz="1100">
                <a:solidFill>
                  <a:schemeClr val="tx1"/>
                </a:solidFill>
                <a:latin typeface="Verdana" panose="020B0604030504040204" pitchFamily="34" charset="0"/>
              </a:defRPr>
            </a:lvl9pPr>
          </a:lstStyle>
          <a:p>
            <a:pPr eaLnBrk="1" hangingPunct="1">
              <a:spcBef>
                <a:spcPct val="50000"/>
              </a:spcBef>
              <a:buClrTx/>
              <a:buFontTx/>
              <a:buNone/>
            </a:pPr>
            <a:r>
              <a:rPr lang="fi-FI" altLang="en-US" sz="2400" dirty="0">
                <a:latin typeface="Arial" panose="020B0604020202020204" pitchFamily="34" charset="0"/>
                <a:cs typeface="Arial" panose="020B0604020202020204" pitchFamily="34" charset="0"/>
              </a:rPr>
              <a:t>Taustoittain</a:t>
            </a:r>
          </a:p>
        </p:txBody>
      </p:sp>
      <p:sp>
        <p:nvSpPr>
          <p:cNvPr id="2" name="Tekstiruutu 1">
            <a:extLst>
              <a:ext uri="{FF2B5EF4-FFF2-40B4-BE49-F238E27FC236}">
                <a16:creationId xmlns:a16="http://schemas.microsoft.com/office/drawing/2014/main" id="{6C86675F-DF3A-4E3F-8F16-561DA66AB5D5}"/>
              </a:ext>
            </a:extLst>
          </p:cNvPr>
          <p:cNvSpPr txBox="1"/>
          <p:nvPr/>
        </p:nvSpPr>
        <p:spPr>
          <a:xfrm>
            <a:off x="7084131" y="4839024"/>
            <a:ext cx="3657859" cy="830997"/>
          </a:xfrm>
          <a:prstGeom prst="rect">
            <a:avLst/>
          </a:prstGeom>
          <a:noFill/>
        </p:spPr>
        <p:txBody>
          <a:bodyPr wrap="square" rtlCol="0">
            <a:spAutoFit/>
          </a:bodyPr>
          <a:lstStyle/>
          <a:p>
            <a:r>
              <a:rPr lang="fi-FI" sz="2400" dirty="0">
                <a:solidFill>
                  <a:srgbClr val="FF0000"/>
                </a:solidFill>
                <a:latin typeface="Arial" panose="020B0604020202020204" pitchFamily="34" charset="0"/>
                <a:cs typeface="Arial" panose="020B0604020202020204" pitchFamily="34" charset="0"/>
              </a:rPr>
              <a:t>… mutta taustalla on aina yksilön tarina.</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5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8434" name="Rectangle 2">
            <a:extLst>
              <a:ext uri="{FF2B5EF4-FFF2-40B4-BE49-F238E27FC236}">
                <a16:creationId xmlns:a16="http://schemas.microsoft.com/office/drawing/2014/main" id="{F596CCC3-0528-44D0-9D6A-7C8E3C441751}"/>
              </a:ext>
            </a:extLst>
          </p:cNvPr>
          <p:cNvSpPr>
            <a:spLocks noGrp="1" noChangeArrowheads="1"/>
          </p:cNvSpPr>
          <p:nvPr>
            <p:ph type="title"/>
          </p:nvPr>
        </p:nvSpPr>
        <p:spPr>
          <a:xfrm>
            <a:off x="395288" y="439851"/>
            <a:ext cx="10515600" cy="781750"/>
          </a:xfrm>
        </p:spPr>
        <p:txBody>
          <a:bodyPr/>
          <a:lstStyle/>
          <a:p>
            <a:pPr eaLnBrk="1" hangingPunct="1"/>
            <a:r>
              <a:rPr lang="fi-FI" altLang="en-US" b="1" dirty="0"/>
              <a:t>Käyttävän ihmisen maailmankuva?</a:t>
            </a:r>
          </a:p>
        </p:txBody>
      </p:sp>
      <p:sp>
        <p:nvSpPr>
          <p:cNvPr id="18435" name="Rectangle 3">
            <a:extLst>
              <a:ext uri="{FF2B5EF4-FFF2-40B4-BE49-F238E27FC236}">
                <a16:creationId xmlns:a16="http://schemas.microsoft.com/office/drawing/2014/main" id="{DCA6D80C-3AC9-4707-B3D5-D61F28DEF389}"/>
              </a:ext>
            </a:extLst>
          </p:cNvPr>
          <p:cNvSpPr>
            <a:spLocks noGrp="1" noChangeArrowheads="1"/>
          </p:cNvSpPr>
          <p:nvPr>
            <p:ph type="body" sz="quarter" idx="11"/>
          </p:nvPr>
        </p:nvSpPr>
        <p:spPr>
          <a:xfrm>
            <a:off x="739346" y="2175622"/>
            <a:ext cx="5599670" cy="2944813"/>
          </a:xfrm>
        </p:spPr>
        <p:txBody>
          <a:bodyPr/>
          <a:lstStyle/>
          <a:p>
            <a:pPr eaLnBrk="1" hangingPunct="1">
              <a:buFont typeface="Times" panose="02020603050405020304" pitchFamily="18" charset="0"/>
              <a:buNone/>
            </a:pPr>
            <a:r>
              <a:rPr lang="fi-FI" altLang="en-US" sz="2400" b="1" dirty="0"/>
              <a:t>”Pitkän linjan käyttö”</a:t>
            </a:r>
          </a:p>
          <a:p>
            <a:pPr eaLnBrk="1" hangingPunct="1"/>
            <a:r>
              <a:rPr lang="fi-FI" altLang="en-US" sz="2000" dirty="0"/>
              <a:t>uraputki-käyttäjä</a:t>
            </a:r>
          </a:p>
          <a:p>
            <a:pPr eaLnBrk="1" hangingPunct="1"/>
            <a:r>
              <a:rPr lang="fi-FI" altLang="en-US" sz="2000" dirty="0"/>
              <a:t>ei enää mitään menetettävää</a:t>
            </a:r>
          </a:p>
          <a:p>
            <a:pPr eaLnBrk="1" hangingPunct="1"/>
            <a:r>
              <a:rPr lang="fi-FI" altLang="en-US" sz="2000" dirty="0"/>
              <a:t>oma alakulttuuri:</a:t>
            </a:r>
          </a:p>
          <a:p>
            <a:pPr lvl="1" eaLnBrk="1" hangingPunct="1">
              <a:buFont typeface="Times" panose="02020603050405020304" pitchFamily="18" charset="0"/>
              <a:buNone/>
            </a:pPr>
            <a:r>
              <a:rPr lang="fi-FI" altLang="en-US" sz="1900" dirty="0"/>
              <a:t>*säännöt 	*rooli</a:t>
            </a:r>
          </a:p>
        </p:txBody>
      </p:sp>
      <p:sp>
        <p:nvSpPr>
          <p:cNvPr id="18436" name="Rectangle 4">
            <a:extLst>
              <a:ext uri="{FF2B5EF4-FFF2-40B4-BE49-F238E27FC236}">
                <a16:creationId xmlns:a16="http://schemas.microsoft.com/office/drawing/2014/main" id="{53E383E1-4BAC-416A-B290-578FE2DB2785}"/>
              </a:ext>
            </a:extLst>
          </p:cNvPr>
          <p:cNvSpPr>
            <a:spLocks noGrp="1" noChangeArrowheads="1"/>
          </p:cNvSpPr>
          <p:nvPr>
            <p:ph type="body" sz="half" idx="4294967295"/>
          </p:nvPr>
        </p:nvSpPr>
        <p:spPr>
          <a:xfrm>
            <a:off x="7675563" y="2266405"/>
            <a:ext cx="3678237" cy="2763245"/>
          </a:xfrm>
        </p:spPr>
        <p:txBody>
          <a:bodyPr/>
          <a:lstStyle/>
          <a:p>
            <a:pPr eaLnBrk="1" hangingPunct="1">
              <a:buFont typeface="Times" panose="02020603050405020304" pitchFamily="18" charset="0"/>
              <a:buNone/>
            </a:pPr>
            <a:r>
              <a:rPr lang="fi-FI" altLang="en-US" sz="2400" b="1" dirty="0"/>
              <a:t>”Bilettäjänuori”</a:t>
            </a:r>
          </a:p>
          <a:p>
            <a:pPr eaLnBrk="1" hangingPunct="1"/>
            <a:r>
              <a:rPr lang="fi-FI" altLang="en-US" sz="2000" dirty="0"/>
              <a:t>kaikki irti elämästä</a:t>
            </a:r>
          </a:p>
          <a:p>
            <a:pPr eaLnBrk="1" hangingPunct="1"/>
            <a:r>
              <a:rPr lang="fi-FI" altLang="en-US" sz="2000" dirty="0"/>
              <a:t>hyvinvoinnin maksimointi</a:t>
            </a:r>
          </a:p>
          <a:p>
            <a:pPr eaLnBrk="1" hangingPunct="1"/>
            <a:r>
              <a:rPr lang="fi-FI" altLang="en-US" sz="2000" dirty="0"/>
              <a:t>Internet-palvelut</a:t>
            </a:r>
          </a:p>
          <a:p>
            <a:pPr eaLnBrk="1" hangingPunct="1"/>
            <a:r>
              <a:rPr lang="fi-FI" altLang="en-US" sz="2000" dirty="0"/>
              <a:t>trendikkyys</a:t>
            </a:r>
          </a:p>
          <a:p>
            <a:pPr eaLnBrk="1" hangingPunct="1"/>
            <a:r>
              <a:rPr lang="fi-FI" altLang="en-US" sz="2000" dirty="0"/>
              <a:t>omat säännöt</a:t>
            </a:r>
          </a:p>
        </p:txBody>
      </p:sp>
      <p:sp>
        <p:nvSpPr>
          <p:cNvPr id="18437" name="Text Box 5">
            <a:extLst>
              <a:ext uri="{FF2B5EF4-FFF2-40B4-BE49-F238E27FC236}">
                <a16:creationId xmlns:a16="http://schemas.microsoft.com/office/drawing/2014/main" id="{C3D5B1BE-4367-4208-B1B1-40817983EDB5}"/>
              </a:ext>
            </a:extLst>
          </p:cNvPr>
          <p:cNvSpPr txBox="1">
            <a:spLocks noChangeArrowheads="1"/>
          </p:cNvSpPr>
          <p:nvPr/>
        </p:nvSpPr>
        <p:spPr bwMode="auto">
          <a:xfrm>
            <a:off x="838200" y="1236978"/>
            <a:ext cx="8091508" cy="4616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08" tIns="45704" rIns="91408" bIns="45704">
            <a:spAutoFit/>
          </a:bodyPr>
          <a:lstStyle>
            <a:lvl1pPr>
              <a:spcBef>
                <a:spcPct val="20000"/>
              </a:spcBef>
              <a:buClr>
                <a:schemeClr val="accent2"/>
              </a:buClr>
              <a:buFont typeface="Times" panose="02020603050405020304" pitchFamily="18" charset="0"/>
              <a:buChar char="•"/>
              <a:defRPr sz="2500">
                <a:solidFill>
                  <a:schemeClr val="tx1"/>
                </a:solidFill>
                <a:latin typeface="Verdana" panose="020B0604030504040204" pitchFamily="34" charset="0"/>
              </a:defRPr>
            </a:lvl1pPr>
            <a:lvl2pPr marL="742950" indent="-285750">
              <a:spcBef>
                <a:spcPct val="20000"/>
              </a:spcBef>
              <a:buClr>
                <a:schemeClr val="accent2"/>
              </a:buClr>
              <a:buFont typeface="Times" panose="02020603050405020304" pitchFamily="18" charset="0"/>
              <a:buChar char="•"/>
              <a:defRPr sz="2100">
                <a:solidFill>
                  <a:schemeClr val="tx1"/>
                </a:solidFill>
                <a:latin typeface="Verdana" panose="020B0604030504040204" pitchFamily="34" charset="0"/>
              </a:defRPr>
            </a:lvl2pPr>
            <a:lvl3pPr marL="1143000" indent="-228600">
              <a:spcBef>
                <a:spcPct val="20000"/>
              </a:spcBef>
              <a:buClr>
                <a:schemeClr val="accent2"/>
              </a:buClr>
              <a:buFont typeface="Times" panose="02020603050405020304" pitchFamily="18" charset="0"/>
              <a:buChar char="•"/>
              <a:defRPr>
                <a:solidFill>
                  <a:schemeClr val="tx1"/>
                </a:solidFill>
                <a:latin typeface="Verdana" panose="020B0604030504040204" pitchFamily="34" charset="0"/>
              </a:defRPr>
            </a:lvl3pPr>
            <a:lvl4pPr marL="1600200" indent="-228600">
              <a:spcBef>
                <a:spcPct val="20000"/>
              </a:spcBef>
              <a:buClr>
                <a:schemeClr val="accent2"/>
              </a:buClr>
              <a:buFont typeface="Times" panose="02020603050405020304" pitchFamily="18" charset="0"/>
              <a:buChar char="•"/>
              <a:defRPr sz="1400">
                <a:solidFill>
                  <a:schemeClr val="tx1"/>
                </a:solidFill>
                <a:latin typeface="Verdana" panose="020B0604030504040204" pitchFamily="34" charset="0"/>
              </a:defRPr>
            </a:lvl4pPr>
            <a:lvl5pPr marL="2057400" indent="-228600">
              <a:spcBef>
                <a:spcPct val="20000"/>
              </a:spcBef>
              <a:buClr>
                <a:schemeClr val="accent2"/>
              </a:buClr>
              <a:buFont typeface="Times" panose="02020603050405020304" pitchFamily="18" charset="0"/>
              <a:buChar char="•"/>
              <a:defRPr sz="11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accent2"/>
              </a:buClr>
              <a:buFont typeface="Times" panose="02020603050405020304" pitchFamily="18" charset="0"/>
              <a:buChar char="•"/>
              <a:defRPr sz="11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accent2"/>
              </a:buClr>
              <a:buFont typeface="Times" panose="02020603050405020304" pitchFamily="18" charset="0"/>
              <a:buChar char="•"/>
              <a:defRPr sz="11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accent2"/>
              </a:buClr>
              <a:buFont typeface="Times" panose="02020603050405020304" pitchFamily="18" charset="0"/>
              <a:buChar char="•"/>
              <a:defRPr sz="11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accent2"/>
              </a:buClr>
              <a:buFont typeface="Times" panose="02020603050405020304" pitchFamily="18" charset="0"/>
              <a:buChar char="•"/>
              <a:defRPr sz="1100">
                <a:solidFill>
                  <a:schemeClr val="tx1"/>
                </a:solidFill>
                <a:latin typeface="Verdana" panose="020B0604030504040204" pitchFamily="34" charset="0"/>
              </a:defRPr>
            </a:lvl9pPr>
          </a:lstStyle>
          <a:p>
            <a:pPr eaLnBrk="1" hangingPunct="1">
              <a:spcBef>
                <a:spcPct val="50000"/>
              </a:spcBef>
              <a:buNone/>
            </a:pPr>
            <a:r>
              <a:rPr lang="fi-FI" altLang="en-US" sz="2400" dirty="0">
                <a:latin typeface="Arial" panose="020B0604020202020204" pitchFamily="34" charset="0"/>
                <a:cs typeface="Arial" panose="020B0604020202020204" pitchFamily="34" charset="0"/>
              </a:rPr>
              <a:t>Ihmisen tausta ja kulttuuri, missä nyt elää, vaihtelevat…</a:t>
            </a:r>
          </a:p>
        </p:txBody>
      </p:sp>
      <p:pic>
        <p:nvPicPr>
          <p:cNvPr id="7174" name="Kuva 1">
            <a:extLst>
              <a:ext uri="{FF2B5EF4-FFF2-40B4-BE49-F238E27FC236}">
                <a16:creationId xmlns:a16="http://schemas.microsoft.com/office/drawing/2014/main" id="{73D538BF-C0E0-44DE-95CF-0D3189E7CDEE}"/>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3597340" y="4449929"/>
            <a:ext cx="2273300" cy="1962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5" name="Kuva 2">
            <a:extLst>
              <a:ext uri="{FF2B5EF4-FFF2-40B4-BE49-F238E27FC236}">
                <a16:creationId xmlns:a16="http://schemas.microsoft.com/office/drawing/2014/main" id="{6BEEFB34-6FC3-4951-A3D3-5C8769B91143}"/>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7118360" y="5171411"/>
            <a:ext cx="2273300" cy="1439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1" fill="hold" grpId="0" nodeType="clickEffect">
                                  <p:stCondLst>
                                    <p:cond delay="0"/>
                                  </p:stCondLst>
                                  <p:childTnLst>
                                    <p:set>
                                      <p:cBhvr>
                                        <p:cTn id="6" dur="1" fill="hold">
                                          <p:stCondLst>
                                            <p:cond delay="0"/>
                                          </p:stCondLst>
                                        </p:cTn>
                                        <p:tgtEl>
                                          <p:spTgt spid="18434"/>
                                        </p:tgtEl>
                                        <p:attrNameLst>
                                          <p:attrName>style.visibility</p:attrName>
                                        </p:attrNameLst>
                                      </p:cBhvr>
                                      <p:to>
                                        <p:strVal val="visible"/>
                                      </p:to>
                                    </p:set>
                                    <p:anim calcmode="lin" valueType="num">
                                      <p:cBhvr additive="base">
                                        <p:cTn id="7" dur="500" fill="hold"/>
                                        <p:tgtEl>
                                          <p:spTgt spid="18434"/>
                                        </p:tgtEl>
                                        <p:attrNameLst>
                                          <p:attrName>ppt_x</p:attrName>
                                        </p:attrNameLst>
                                      </p:cBhvr>
                                      <p:tavLst>
                                        <p:tav tm="0">
                                          <p:val>
                                            <p:strVal val="#ppt_x"/>
                                          </p:val>
                                        </p:tav>
                                        <p:tav tm="100000">
                                          <p:val>
                                            <p:strVal val="#ppt_x"/>
                                          </p:val>
                                        </p:tav>
                                      </p:tavLst>
                                    </p:anim>
                                    <p:anim calcmode="lin" valueType="num">
                                      <p:cBhvr additive="base">
                                        <p:cTn id="8" dur="500" fill="hold"/>
                                        <p:tgtEl>
                                          <p:spTgt spid="18434"/>
                                        </p:tgtEl>
                                        <p:attrNameLst>
                                          <p:attrName>ppt_y</p:attrName>
                                        </p:attrNameLst>
                                      </p:cBhvr>
                                      <p:tavLst>
                                        <p:tav tm="0">
                                          <p:val>
                                            <p:strVal val="0-#ppt_h/2"/>
                                          </p:val>
                                        </p:tav>
                                        <p:tav tm="100000">
                                          <p:val>
                                            <p:strVal val="#ppt_y"/>
                                          </p:val>
                                        </p:tav>
                                      </p:tavLst>
                                    </p:anim>
                                  </p:childTnLst>
                                </p:cTn>
                              </p:par>
                            </p:childTnLst>
                          </p:cTn>
                        </p:par>
                        <p:par>
                          <p:cTn id="9" fill="hold" nodeType="afterGroup">
                            <p:stCondLst>
                              <p:cond delay="500"/>
                            </p:stCondLst>
                            <p:childTnLst>
                              <p:par>
                                <p:cTn id="10" presetID="2" presetClass="entr" presetSubtype="1" fill="hold" grpId="0" nodeType="afterEffect">
                                  <p:stCondLst>
                                    <p:cond delay="2000"/>
                                  </p:stCondLst>
                                  <p:childTnLst>
                                    <p:set>
                                      <p:cBhvr>
                                        <p:cTn id="11" dur="1" fill="hold">
                                          <p:stCondLst>
                                            <p:cond delay="0"/>
                                          </p:stCondLst>
                                        </p:cTn>
                                        <p:tgtEl>
                                          <p:spTgt spid="18437"/>
                                        </p:tgtEl>
                                        <p:attrNameLst>
                                          <p:attrName>style.visibility</p:attrName>
                                        </p:attrNameLst>
                                      </p:cBhvr>
                                      <p:to>
                                        <p:strVal val="visible"/>
                                      </p:to>
                                    </p:set>
                                    <p:anim calcmode="lin" valueType="num">
                                      <p:cBhvr additive="base">
                                        <p:cTn id="12" dur="500" fill="hold"/>
                                        <p:tgtEl>
                                          <p:spTgt spid="18437"/>
                                        </p:tgtEl>
                                        <p:attrNameLst>
                                          <p:attrName>ppt_x</p:attrName>
                                        </p:attrNameLst>
                                      </p:cBhvr>
                                      <p:tavLst>
                                        <p:tav tm="0">
                                          <p:val>
                                            <p:strVal val="#ppt_x"/>
                                          </p:val>
                                        </p:tav>
                                        <p:tav tm="100000">
                                          <p:val>
                                            <p:strVal val="#ppt_x"/>
                                          </p:val>
                                        </p:tav>
                                      </p:tavLst>
                                    </p:anim>
                                    <p:anim calcmode="lin" valueType="num">
                                      <p:cBhvr additive="base">
                                        <p:cTn id="13" dur="500" fill="hold"/>
                                        <p:tgtEl>
                                          <p:spTgt spid="18437"/>
                                        </p:tgtEl>
                                        <p:attrNameLst>
                                          <p:attrName>ppt_y</p:attrName>
                                        </p:attrNameLst>
                                      </p:cBhvr>
                                      <p:tavLst>
                                        <p:tav tm="0">
                                          <p:val>
                                            <p:strVal val="0-#ppt_h/2"/>
                                          </p:val>
                                        </p:tav>
                                        <p:tav tm="100000">
                                          <p:val>
                                            <p:strVal val="#ppt_y"/>
                                          </p:val>
                                        </p:tav>
                                      </p:tavLst>
                                    </p:anim>
                                  </p:childTnLst>
                                </p:cTn>
                              </p:par>
                            </p:childTnLst>
                          </p:cTn>
                        </p:par>
                      </p:childTnLst>
                    </p:cTn>
                  </p:par>
                  <p:par>
                    <p:cTn id="14" fill="hold" nodeType="clickPar">
                      <p:stCondLst>
                        <p:cond delay="indefinite"/>
                      </p:stCondLst>
                      <p:childTnLst>
                        <p:par>
                          <p:cTn id="15" fill="hold" nodeType="withGroup">
                            <p:stCondLst>
                              <p:cond delay="0"/>
                            </p:stCondLst>
                            <p:childTnLst>
                              <p:par>
                                <p:cTn id="16" presetID="2" presetClass="entr" presetSubtype="12" fill="hold" grpId="0" nodeType="clickEffect">
                                  <p:stCondLst>
                                    <p:cond delay="0"/>
                                  </p:stCondLst>
                                  <p:childTnLst>
                                    <p:set>
                                      <p:cBhvr>
                                        <p:cTn id="17" dur="1" fill="hold">
                                          <p:stCondLst>
                                            <p:cond delay="0"/>
                                          </p:stCondLst>
                                        </p:cTn>
                                        <p:tgtEl>
                                          <p:spTgt spid="18435">
                                            <p:txEl>
                                              <p:pRg st="0" end="0"/>
                                            </p:txEl>
                                          </p:spTgt>
                                        </p:tgtEl>
                                        <p:attrNameLst>
                                          <p:attrName>style.visibility</p:attrName>
                                        </p:attrNameLst>
                                      </p:cBhvr>
                                      <p:to>
                                        <p:strVal val="visible"/>
                                      </p:to>
                                    </p:set>
                                    <p:anim calcmode="lin" valueType="num">
                                      <p:cBhvr additive="base">
                                        <p:cTn id="18" dur="500" fill="hold"/>
                                        <p:tgtEl>
                                          <p:spTgt spid="18435">
                                            <p:txEl>
                                              <p:pRg st="0" end="0"/>
                                            </p:txEl>
                                          </p:spTgt>
                                        </p:tgtEl>
                                        <p:attrNameLst>
                                          <p:attrName>ppt_x</p:attrName>
                                        </p:attrNameLst>
                                      </p:cBhvr>
                                      <p:tavLst>
                                        <p:tav tm="0">
                                          <p:val>
                                            <p:strVal val="0-#ppt_w/2"/>
                                          </p:val>
                                        </p:tav>
                                        <p:tav tm="100000">
                                          <p:val>
                                            <p:strVal val="#ppt_x"/>
                                          </p:val>
                                        </p:tav>
                                      </p:tavLst>
                                    </p:anim>
                                    <p:anim calcmode="lin" valueType="num">
                                      <p:cBhvr additive="base">
                                        <p:cTn id="19" dur="500" fill="hold"/>
                                        <p:tgtEl>
                                          <p:spTgt spid="18435">
                                            <p:txEl>
                                              <p:pRg st="0" end="0"/>
                                            </p:txEl>
                                          </p:spTgt>
                                        </p:tgtEl>
                                        <p:attrNameLst>
                                          <p:attrName>ppt_y</p:attrName>
                                        </p:attrNameLst>
                                      </p:cBhvr>
                                      <p:tavLst>
                                        <p:tav tm="0">
                                          <p:val>
                                            <p:strVal val="1+#ppt_h/2"/>
                                          </p:val>
                                        </p:tav>
                                        <p:tav tm="100000">
                                          <p:val>
                                            <p:strVal val="#ppt_y"/>
                                          </p:val>
                                        </p:tav>
                                      </p:tavLst>
                                    </p:anim>
                                  </p:childTnLst>
                                </p:cTn>
                              </p:par>
                              <p:par>
                                <p:cTn id="20" presetID="2" presetClass="entr" presetSubtype="12" fill="hold" grpId="0" nodeType="withEffect">
                                  <p:stCondLst>
                                    <p:cond delay="0"/>
                                  </p:stCondLst>
                                  <p:childTnLst>
                                    <p:set>
                                      <p:cBhvr>
                                        <p:cTn id="21" dur="1" fill="hold">
                                          <p:stCondLst>
                                            <p:cond delay="0"/>
                                          </p:stCondLst>
                                        </p:cTn>
                                        <p:tgtEl>
                                          <p:spTgt spid="18435">
                                            <p:txEl>
                                              <p:pRg st="1" end="1"/>
                                            </p:txEl>
                                          </p:spTgt>
                                        </p:tgtEl>
                                        <p:attrNameLst>
                                          <p:attrName>style.visibility</p:attrName>
                                        </p:attrNameLst>
                                      </p:cBhvr>
                                      <p:to>
                                        <p:strVal val="visible"/>
                                      </p:to>
                                    </p:set>
                                    <p:anim calcmode="lin" valueType="num">
                                      <p:cBhvr additive="base">
                                        <p:cTn id="22" dur="500" fill="hold"/>
                                        <p:tgtEl>
                                          <p:spTgt spid="18435">
                                            <p:txEl>
                                              <p:pRg st="1" end="1"/>
                                            </p:txEl>
                                          </p:spTgt>
                                        </p:tgtEl>
                                        <p:attrNameLst>
                                          <p:attrName>ppt_x</p:attrName>
                                        </p:attrNameLst>
                                      </p:cBhvr>
                                      <p:tavLst>
                                        <p:tav tm="0">
                                          <p:val>
                                            <p:strVal val="0-#ppt_w/2"/>
                                          </p:val>
                                        </p:tav>
                                        <p:tav tm="100000">
                                          <p:val>
                                            <p:strVal val="#ppt_x"/>
                                          </p:val>
                                        </p:tav>
                                      </p:tavLst>
                                    </p:anim>
                                    <p:anim calcmode="lin" valueType="num">
                                      <p:cBhvr additive="base">
                                        <p:cTn id="23" dur="500" fill="hold"/>
                                        <p:tgtEl>
                                          <p:spTgt spid="18435">
                                            <p:txEl>
                                              <p:pRg st="1" end="1"/>
                                            </p:txEl>
                                          </p:spTgt>
                                        </p:tgtEl>
                                        <p:attrNameLst>
                                          <p:attrName>ppt_y</p:attrName>
                                        </p:attrNameLst>
                                      </p:cBhvr>
                                      <p:tavLst>
                                        <p:tav tm="0">
                                          <p:val>
                                            <p:strVal val="1+#ppt_h/2"/>
                                          </p:val>
                                        </p:tav>
                                        <p:tav tm="100000">
                                          <p:val>
                                            <p:strVal val="#ppt_y"/>
                                          </p:val>
                                        </p:tav>
                                      </p:tavLst>
                                    </p:anim>
                                  </p:childTnLst>
                                </p:cTn>
                              </p:par>
                              <p:par>
                                <p:cTn id="24" presetID="2" presetClass="entr" presetSubtype="12" fill="hold" grpId="0" nodeType="withEffect">
                                  <p:stCondLst>
                                    <p:cond delay="0"/>
                                  </p:stCondLst>
                                  <p:childTnLst>
                                    <p:set>
                                      <p:cBhvr>
                                        <p:cTn id="25" dur="1" fill="hold">
                                          <p:stCondLst>
                                            <p:cond delay="0"/>
                                          </p:stCondLst>
                                        </p:cTn>
                                        <p:tgtEl>
                                          <p:spTgt spid="18435">
                                            <p:txEl>
                                              <p:pRg st="2" end="2"/>
                                            </p:txEl>
                                          </p:spTgt>
                                        </p:tgtEl>
                                        <p:attrNameLst>
                                          <p:attrName>style.visibility</p:attrName>
                                        </p:attrNameLst>
                                      </p:cBhvr>
                                      <p:to>
                                        <p:strVal val="visible"/>
                                      </p:to>
                                    </p:set>
                                    <p:anim calcmode="lin" valueType="num">
                                      <p:cBhvr additive="base">
                                        <p:cTn id="26" dur="500" fill="hold"/>
                                        <p:tgtEl>
                                          <p:spTgt spid="18435">
                                            <p:txEl>
                                              <p:pRg st="2" end="2"/>
                                            </p:txEl>
                                          </p:spTgt>
                                        </p:tgtEl>
                                        <p:attrNameLst>
                                          <p:attrName>ppt_x</p:attrName>
                                        </p:attrNameLst>
                                      </p:cBhvr>
                                      <p:tavLst>
                                        <p:tav tm="0">
                                          <p:val>
                                            <p:strVal val="0-#ppt_w/2"/>
                                          </p:val>
                                        </p:tav>
                                        <p:tav tm="100000">
                                          <p:val>
                                            <p:strVal val="#ppt_x"/>
                                          </p:val>
                                        </p:tav>
                                      </p:tavLst>
                                    </p:anim>
                                    <p:anim calcmode="lin" valueType="num">
                                      <p:cBhvr additive="base">
                                        <p:cTn id="27" dur="500" fill="hold"/>
                                        <p:tgtEl>
                                          <p:spTgt spid="18435">
                                            <p:txEl>
                                              <p:pRg st="2" end="2"/>
                                            </p:txEl>
                                          </p:spTgt>
                                        </p:tgtEl>
                                        <p:attrNameLst>
                                          <p:attrName>ppt_y</p:attrName>
                                        </p:attrNameLst>
                                      </p:cBhvr>
                                      <p:tavLst>
                                        <p:tav tm="0">
                                          <p:val>
                                            <p:strVal val="1+#ppt_h/2"/>
                                          </p:val>
                                        </p:tav>
                                        <p:tav tm="100000">
                                          <p:val>
                                            <p:strVal val="#ppt_y"/>
                                          </p:val>
                                        </p:tav>
                                      </p:tavLst>
                                    </p:anim>
                                  </p:childTnLst>
                                </p:cTn>
                              </p:par>
                              <p:par>
                                <p:cTn id="28" presetID="2" presetClass="entr" presetSubtype="12" fill="hold" grpId="0" nodeType="withEffect">
                                  <p:stCondLst>
                                    <p:cond delay="0"/>
                                  </p:stCondLst>
                                  <p:childTnLst>
                                    <p:set>
                                      <p:cBhvr>
                                        <p:cTn id="29" dur="1" fill="hold">
                                          <p:stCondLst>
                                            <p:cond delay="0"/>
                                          </p:stCondLst>
                                        </p:cTn>
                                        <p:tgtEl>
                                          <p:spTgt spid="18435">
                                            <p:txEl>
                                              <p:pRg st="3" end="3"/>
                                            </p:txEl>
                                          </p:spTgt>
                                        </p:tgtEl>
                                        <p:attrNameLst>
                                          <p:attrName>style.visibility</p:attrName>
                                        </p:attrNameLst>
                                      </p:cBhvr>
                                      <p:to>
                                        <p:strVal val="visible"/>
                                      </p:to>
                                    </p:set>
                                    <p:anim calcmode="lin" valueType="num">
                                      <p:cBhvr additive="base">
                                        <p:cTn id="30" dur="500" fill="hold"/>
                                        <p:tgtEl>
                                          <p:spTgt spid="18435">
                                            <p:txEl>
                                              <p:pRg st="3" end="3"/>
                                            </p:txEl>
                                          </p:spTgt>
                                        </p:tgtEl>
                                        <p:attrNameLst>
                                          <p:attrName>ppt_x</p:attrName>
                                        </p:attrNameLst>
                                      </p:cBhvr>
                                      <p:tavLst>
                                        <p:tav tm="0">
                                          <p:val>
                                            <p:strVal val="0-#ppt_w/2"/>
                                          </p:val>
                                        </p:tav>
                                        <p:tav tm="100000">
                                          <p:val>
                                            <p:strVal val="#ppt_x"/>
                                          </p:val>
                                        </p:tav>
                                      </p:tavLst>
                                    </p:anim>
                                    <p:anim calcmode="lin" valueType="num">
                                      <p:cBhvr additive="base">
                                        <p:cTn id="31" dur="500" fill="hold"/>
                                        <p:tgtEl>
                                          <p:spTgt spid="18435">
                                            <p:txEl>
                                              <p:pRg st="3" end="3"/>
                                            </p:txEl>
                                          </p:spTgt>
                                        </p:tgtEl>
                                        <p:attrNameLst>
                                          <p:attrName>ppt_y</p:attrName>
                                        </p:attrNameLst>
                                      </p:cBhvr>
                                      <p:tavLst>
                                        <p:tav tm="0">
                                          <p:val>
                                            <p:strVal val="1+#ppt_h/2"/>
                                          </p:val>
                                        </p:tav>
                                        <p:tav tm="100000">
                                          <p:val>
                                            <p:strVal val="#ppt_y"/>
                                          </p:val>
                                        </p:tav>
                                      </p:tavLst>
                                    </p:anim>
                                  </p:childTnLst>
                                </p:cTn>
                              </p:par>
                              <p:par>
                                <p:cTn id="32" presetID="2" presetClass="entr" presetSubtype="12" fill="hold" grpId="0" nodeType="withEffect">
                                  <p:stCondLst>
                                    <p:cond delay="0"/>
                                  </p:stCondLst>
                                  <p:childTnLst>
                                    <p:set>
                                      <p:cBhvr>
                                        <p:cTn id="33" dur="1" fill="hold">
                                          <p:stCondLst>
                                            <p:cond delay="0"/>
                                          </p:stCondLst>
                                        </p:cTn>
                                        <p:tgtEl>
                                          <p:spTgt spid="18435">
                                            <p:txEl>
                                              <p:pRg st="4" end="4"/>
                                            </p:txEl>
                                          </p:spTgt>
                                        </p:tgtEl>
                                        <p:attrNameLst>
                                          <p:attrName>style.visibility</p:attrName>
                                        </p:attrNameLst>
                                      </p:cBhvr>
                                      <p:to>
                                        <p:strVal val="visible"/>
                                      </p:to>
                                    </p:set>
                                    <p:anim calcmode="lin" valueType="num">
                                      <p:cBhvr additive="base">
                                        <p:cTn id="34" dur="500" fill="hold"/>
                                        <p:tgtEl>
                                          <p:spTgt spid="18435">
                                            <p:txEl>
                                              <p:pRg st="4" end="4"/>
                                            </p:txEl>
                                          </p:spTgt>
                                        </p:tgtEl>
                                        <p:attrNameLst>
                                          <p:attrName>ppt_x</p:attrName>
                                        </p:attrNameLst>
                                      </p:cBhvr>
                                      <p:tavLst>
                                        <p:tav tm="0">
                                          <p:val>
                                            <p:strVal val="0-#ppt_w/2"/>
                                          </p:val>
                                        </p:tav>
                                        <p:tav tm="100000">
                                          <p:val>
                                            <p:strVal val="#ppt_x"/>
                                          </p:val>
                                        </p:tav>
                                      </p:tavLst>
                                    </p:anim>
                                    <p:anim calcmode="lin" valueType="num">
                                      <p:cBhvr additive="base">
                                        <p:cTn id="35" dur="500" fill="hold"/>
                                        <p:tgtEl>
                                          <p:spTgt spid="18435">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1" presetClass="entr" presetSubtype="0" fill="hold" nodeType="clickEffect">
                                  <p:stCondLst>
                                    <p:cond delay="0"/>
                                  </p:stCondLst>
                                  <p:childTnLst>
                                    <p:set>
                                      <p:cBhvr>
                                        <p:cTn id="39" dur="1" fill="hold">
                                          <p:stCondLst>
                                            <p:cond delay="0"/>
                                          </p:stCondLst>
                                        </p:cTn>
                                        <p:tgtEl>
                                          <p:spTgt spid="7175"/>
                                        </p:tgtEl>
                                        <p:attrNameLst>
                                          <p:attrName>style.visibility</p:attrName>
                                        </p:attrNameLst>
                                      </p:cBhvr>
                                      <p:to>
                                        <p:strVal val="visible"/>
                                      </p:to>
                                    </p:set>
                                  </p:childTnLst>
                                </p:cTn>
                              </p:par>
                              <p:par>
                                <p:cTn id="40" presetID="2" presetClass="entr" presetSubtype="6" fill="hold" grpId="0" nodeType="withEffect">
                                  <p:stCondLst>
                                    <p:cond delay="0"/>
                                  </p:stCondLst>
                                  <p:childTnLst>
                                    <p:set>
                                      <p:cBhvr>
                                        <p:cTn id="41" dur="1" fill="hold">
                                          <p:stCondLst>
                                            <p:cond delay="0"/>
                                          </p:stCondLst>
                                        </p:cTn>
                                        <p:tgtEl>
                                          <p:spTgt spid="18436">
                                            <p:txEl>
                                              <p:pRg st="0" end="0"/>
                                            </p:txEl>
                                          </p:spTgt>
                                        </p:tgtEl>
                                        <p:attrNameLst>
                                          <p:attrName>style.visibility</p:attrName>
                                        </p:attrNameLst>
                                      </p:cBhvr>
                                      <p:to>
                                        <p:strVal val="visible"/>
                                      </p:to>
                                    </p:set>
                                    <p:anim calcmode="lin" valueType="num">
                                      <p:cBhvr additive="base">
                                        <p:cTn id="42" dur="500" fill="hold"/>
                                        <p:tgtEl>
                                          <p:spTgt spid="18436">
                                            <p:txEl>
                                              <p:pRg st="0" end="0"/>
                                            </p:txEl>
                                          </p:spTgt>
                                        </p:tgtEl>
                                        <p:attrNameLst>
                                          <p:attrName>ppt_x</p:attrName>
                                        </p:attrNameLst>
                                      </p:cBhvr>
                                      <p:tavLst>
                                        <p:tav tm="0">
                                          <p:val>
                                            <p:strVal val="1+#ppt_w/2"/>
                                          </p:val>
                                        </p:tav>
                                        <p:tav tm="100000">
                                          <p:val>
                                            <p:strVal val="#ppt_x"/>
                                          </p:val>
                                        </p:tav>
                                      </p:tavLst>
                                    </p:anim>
                                    <p:anim calcmode="lin" valueType="num">
                                      <p:cBhvr additive="base">
                                        <p:cTn id="43" dur="500" fill="hold"/>
                                        <p:tgtEl>
                                          <p:spTgt spid="18436">
                                            <p:txEl>
                                              <p:pRg st="0" end="0"/>
                                            </p:txEl>
                                          </p:spTgt>
                                        </p:tgtEl>
                                        <p:attrNameLst>
                                          <p:attrName>ppt_y</p:attrName>
                                        </p:attrNameLst>
                                      </p:cBhvr>
                                      <p:tavLst>
                                        <p:tav tm="0">
                                          <p:val>
                                            <p:strVal val="1+#ppt_h/2"/>
                                          </p:val>
                                        </p:tav>
                                        <p:tav tm="100000">
                                          <p:val>
                                            <p:strVal val="#ppt_y"/>
                                          </p:val>
                                        </p:tav>
                                      </p:tavLst>
                                    </p:anim>
                                  </p:childTnLst>
                                </p:cTn>
                              </p:par>
                              <p:par>
                                <p:cTn id="44" presetID="2" presetClass="entr" presetSubtype="6" fill="hold" grpId="0" nodeType="withEffect">
                                  <p:stCondLst>
                                    <p:cond delay="0"/>
                                  </p:stCondLst>
                                  <p:childTnLst>
                                    <p:set>
                                      <p:cBhvr>
                                        <p:cTn id="45" dur="1" fill="hold">
                                          <p:stCondLst>
                                            <p:cond delay="0"/>
                                          </p:stCondLst>
                                        </p:cTn>
                                        <p:tgtEl>
                                          <p:spTgt spid="18436">
                                            <p:txEl>
                                              <p:pRg st="1" end="1"/>
                                            </p:txEl>
                                          </p:spTgt>
                                        </p:tgtEl>
                                        <p:attrNameLst>
                                          <p:attrName>style.visibility</p:attrName>
                                        </p:attrNameLst>
                                      </p:cBhvr>
                                      <p:to>
                                        <p:strVal val="visible"/>
                                      </p:to>
                                    </p:set>
                                    <p:anim calcmode="lin" valueType="num">
                                      <p:cBhvr additive="base">
                                        <p:cTn id="46" dur="500" fill="hold"/>
                                        <p:tgtEl>
                                          <p:spTgt spid="18436">
                                            <p:txEl>
                                              <p:pRg st="1" end="1"/>
                                            </p:txEl>
                                          </p:spTgt>
                                        </p:tgtEl>
                                        <p:attrNameLst>
                                          <p:attrName>ppt_x</p:attrName>
                                        </p:attrNameLst>
                                      </p:cBhvr>
                                      <p:tavLst>
                                        <p:tav tm="0">
                                          <p:val>
                                            <p:strVal val="1+#ppt_w/2"/>
                                          </p:val>
                                        </p:tav>
                                        <p:tav tm="100000">
                                          <p:val>
                                            <p:strVal val="#ppt_x"/>
                                          </p:val>
                                        </p:tav>
                                      </p:tavLst>
                                    </p:anim>
                                    <p:anim calcmode="lin" valueType="num">
                                      <p:cBhvr additive="base">
                                        <p:cTn id="47" dur="500" fill="hold"/>
                                        <p:tgtEl>
                                          <p:spTgt spid="18436">
                                            <p:txEl>
                                              <p:pRg st="1" end="1"/>
                                            </p:txEl>
                                          </p:spTgt>
                                        </p:tgtEl>
                                        <p:attrNameLst>
                                          <p:attrName>ppt_y</p:attrName>
                                        </p:attrNameLst>
                                      </p:cBhvr>
                                      <p:tavLst>
                                        <p:tav tm="0">
                                          <p:val>
                                            <p:strVal val="1+#ppt_h/2"/>
                                          </p:val>
                                        </p:tav>
                                        <p:tav tm="100000">
                                          <p:val>
                                            <p:strVal val="#ppt_y"/>
                                          </p:val>
                                        </p:tav>
                                      </p:tavLst>
                                    </p:anim>
                                  </p:childTnLst>
                                </p:cTn>
                              </p:par>
                              <p:par>
                                <p:cTn id="48" presetID="2" presetClass="entr" presetSubtype="6" fill="hold" grpId="0" nodeType="withEffect">
                                  <p:stCondLst>
                                    <p:cond delay="0"/>
                                  </p:stCondLst>
                                  <p:childTnLst>
                                    <p:set>
                                      <p:cBhvr>
                                        <p:cTn id="49" dur="1" fill="hold">
                                          <p:stCondLst>
                                            <p:cond delay="0"/>
                                          </p:stCondLst>
                                        </p:cTn>
                                        <p:tgtEl>
                                          <p:spTgt spid="18436">
                                            <p:txEl>
                                              <p:pRg st="2" end="2"/>
                                            </p:txEl>
                                          </p:spTgt>
                                        </p:tgtEl>
                                        <p:attrNameLst>
                                          <p:attrName>style.visibility</p:attrName>
                                        </p:attrNameLst>
                                      </p:cBhvr>
                                      <p:to>
                                        <p:strVal val="visible"/>
                                      </p:to>
                                    </p:set>
                                    <p:anim calcmode="lin" valueType="num">
                                      <p:cBhvr additive="base">
                                        <p:cTn id="50" dur="500" fill="hold"/>
                                        <p:tgtEl>
                                          <p:spTgt spid="18436">
                                            <p:txEl>
                                              <p:pRg st="2" end="2"/>
                                            </p:txEl>
                                          </p:spTgt>
                                        </p:tgtEl>
                                        <p:attrNameLst>
                                          <p:attrName>ppt_x</p:attrName>
                                        </p:attrNameLst>
                                      </p:cBhvr>
                                      <p:tavLst>
                                        <p:tav tm="0">
                                          <p:val>
                                            <p:strVal val="1+#ppt_w/2"/>
                                          </p:val>
                                        </p:tav>
                                        <p:tav tm="100000">
                                          <p:val>
                                            <p:strVal val="#ppt_x"/>
                                          </p:val>
                                        </p:tav>
                                      </p:tavLst>
                                    </p:anim>
                                    <p:anim calcmode="lin" valueType="num">
                                      <p:cBhvr additive="base">
                                        <p:cTn id="51" dur="500" fill="hold"/>
                                        <p:tgtEl>
                                          <p:spTgt spid="18436">
                                            <p:txEl>
                                              <p:pRg st="2" end="2"/>
                                            </p:txEl>
                                          </p:spTgt>
                                        </p:tgtEl>
                                        <p:attrNameLst>
                                          <p:attrName>ppt_y</p:attrName>
                                        </p:attrNameLst>
                                      </p:cBhvr>
                                      <p:tavLst>
                                        <p:tav tm="0">
                                          <p:val>
                                            <p:strVal val="1+#ppt_h/2"/>
                                          </p:val>
                                        </p:tav>
                                        <p:tav tm="100000">
                                          <p:val>
                                            <p:strVal val="#ppt_y"/>
                                          </p:val>
                                        </p:tav>
                                      </p:tavLst>
                                    </p:anim>
                                  </p:childTnLst>
                                </p:cTn>
                              </p:par>
                              <p:par>
                                <p:cTn id="52" presetID="2" presetClass="entr" presetSubtype="6" fill="hold" grpId="0" nodeType="withEffect">
                                  <p:stCondLst>
                                    <p:cond delay="0"/>
                                  </p:stCondLst>
                                  <p:childTnLst>
                                    <p:set>
                                      <p:cBhvr>
                                        <p:cTn id="53" dur="1" fill="hold">
                                          <p:stCondLst>
                                            <p:cond delay="0"/>
                                          </p:stCondLst>
                                        </p:cTn>
                                        <p:tgtEl>
                                          <p:spTgt spid="18436">
                                            <p:txEl>
                                              <p:pRg st="3" end="3"/>
                                            </p:txEl>
                                          </p:spTgt>
                                        </p:tgtEl>
                                        <p:attrNameLst>
                                          <p:attrName>style.visibility</p:attrName>
                                        </p:attrNameLst>
                                      </p:cBhvr>
                                      <p:to>
                                        <p:strVal val="visible"/>
                                      </p:to>
                                    </p:set>
                                    <p:anim calcmode="lin" valueType="num">
                                      <p:cBhvr additive="base">
                                        <p:cTn id="54" dur="500" fill="hold"/>
                                        <p:tgtEl>
                                          <p:spTgt spid="18436">
                                            <p:txEl>
                                              <p:pRg st="3" end="3"/>
                                            </p:txEl>
                                          </p:spTgt>
                                        </p:tgtEl>
                                        <p:attrNameLst>
                                          <p:attrName>ppt_x</p:attrName>
                                        </p:attrNameLst>
                                      </p:cBhvr>
                                      <p:tavLst>
                                        <p:tav tm="0">
                                          <p:val>
                                            <p:strVal val="1+#ppt_w/2"/>
                                          </p:val>
                                        </p:tav>
                                        <p:tav tm="100000">
                                          <p:val>
                                            <p:strVal val="#ppt_x"/>
                                          </p:val>
                                        </p:tav>
                                      </p:tavLst>
                                    </p:anim>
                                    <p:anim calcmode="lin" valueType="num">
                                      <p:cBhvr additive="base">
                                        <p:cTn id="55" dur="500" fill="hold"/>
                                        <p:tgtEl>
                                          <p:spTgt spid="18436">
                                            <p:txEl>
                                              <p:pRg st="3" end="3"/>
                                            </p:txEl>
                                          </p:spTgt>
                                        </p:tgtEl>
                                        <p:attrNameLst>
                                          <p:attrName>ppt_y</p:attrName>
                                        </p:attrNameLst>
                                      </p:cBhvr>
                                      <p:tavLst>
                                        <p:tav tm="0">
                                          <p:val>
                                            <p:strVal val="1+#ppt_h/2"/>
                                          </p:val>
                                        </p:tav>
                                        <p:tav tm="100000">
                                          <p:val>
                                            <p:strVal val="#ppt_y"/>
                                          </p:val>
                                        </p:tav>
                                      </p:tavLst>
                                    </p:anim>
                                  </p:childTnLst>
                                </p:cTn>
                              </p:par>
                              <p:par>
                                <p:cTn id="56" presetID="2" presetClass="entr" presetSubtype="6" fill="hold" grpId="0" nodeType="withEffect">
                                  <p:stCondLst>
                                    <p:cond delay="0"/>
                                  </p:stCondLst>
                                  <p:childTnLst>
                                    <p:set>
                                      <p:cBhvr>
                                        <p:cTn id="57" dur="1" fill="hold">
                                          <p:stCondLst>
                                            <p:cond delay="0"/>
                                          </p:stCondLst>
                                        </p:cTn>
                                        <p:tgtEl>
                                          <p:spTgt spid="18436">
                                            <p:txEl>
                                              <p:pRg st="4" end="4"/>
                                            </p:txEl>
                                          </p:spTgt>
                                        </p:tgtEl>
                                        <p:attrNameLst>
                                          <p:attrName>style.visibility</p:attrName>
                                        </p:attrNameLst>
                                      </p:cBhvr>
                                      <p:to>
                                        <p:strVal val="visible"/>
                                      </p:to>
                                    </p:set>
                                    <p:anim calcmode="lin" valueType="num">
                                      <p:cBhvr additive="base">
                                        <p:cTn id="58" dur="500" fill="hold"/>
                                        <p:tgtEl>
                                          <p:spTgt spid="18436">
                                            <p:txEl>
                                              <p:pRg st="4" end="4"/>
                                            </p:txEl>
                                          </p:spTgt>
                                        </p:tgtEl>
                                        <p:attrNameLst>
                                          <p:attrName>ppt_x</p:attrName>
                                        </p:attrNameLst>
                                      </p:cBhvr>
                                      <p:tavLst>
                                        <p:tav tm="0">
                                          <p:val>
                                            <p:strVal val="1+#ppt_w/2"/>
                                          </p:val>
                                        </p:tav>
                                        <p:tav tm="100000">
                                          <p:val>
                                            <p:strVal val="#ppt_x"/>
                                          </p:val>
                                        </p:tav>
                                      </p:tavLst>
                                    </p:anim>
                                    <p:anim calcmode="lin" valueType="num">
                                      <p:cBhvr additive="base">
                                        <p:cTn id="59" dur="500" fill="hold"/>
                                        <p:tgtEl>
                                          <p:spTgt spid="18436">
                                            <p:txEl>
                                              <p:pRg st="4" end="4"/>
                                            </p:txEl>
                                          </p:spTgt>
                                        </p:tgtEl>
                                        <p:attrNameLst>
                                          <p:attrName>ppt_y</p:attrName>
                                        </p:attrNameLst>
                                      </p:cBhvr>
                                      <p:tavLst>
                                        <p:tav tm="0">
                                          <p:val>
                                            <p:strVal val="1+#ppt_h/2"/>
                                          </p:val>
                                        </p:tav>
                                        <p:tav tm="100000">
                                          <p:val>
                                            <p:strVal val="#ppt_y"/>
                                          </p:val>
                                        </p:tav>
                                      </p:tavLst>
                                    </p:anim>
                                  </p:childTnLst>
                                </p:cTn>
                              </p:par>
                              <p:par>
                                <p:cTn id="60" presetID="2" presetClass="entr" presetSubtype="6" fill="hold" grpId="0" nodeType="withEffect">
                                  <p:stCondLst>
                                    <p:cond delay="0"/>
                                  </p:stCondLst>
                                  <p:childTnLst>
                                    <p:set>
                                      <p:cBhvr>
                                        <p:cTn id="61" dur="1" fill="hold">
                                          <p:stCondLst>
                                            <p:cond delay="0"/>
                                          </p:stCondLst>
                                        </p:cTn>
                                        <p:tgtEl>
                                          <p:spTgt spid="18436">
                                            <p:txEl>
                                              <p:pRg st="5" end="5"/>
                                            </p:txEl>
                                          </p:spTgt>
                                        </p:tgtEl>
                                        <p:attrNameLst>
                                          <p:attrName>style.visibility</p:attrName>
                                        </p:attrNameLst>
                                      </p:cBhvr>
                                      <p:to>
                                        <p:strVal val="visible"/>
                                      </p:to>
                                    </p:set>
                                    <p:anim calcmode="lin" valueType="num">
                                      <p:cBhvr additive="base">
                                        <p:cTn id="62" dur="500" fill="hold"/>
                                        <p:tgtEl>
                                          <p:spTgt spid="18436">
                                            <p:txEl>
                                              <p:pRg st="5" end="5"/>
                                            </p:txEl>
                                          </p:spTgt>
                                        </p:tgtEl>
                                        <p:attrNameLst>
                                          <p:attrName>ppt_x</p:attrName>
                                        </p:attrNameLst>
                                      </p:cBhvr>
                                      <p:tavLst>
                                        <p:tav tm="0">
                                          <p:val>
                                            <p:strVal val="1+#ppt_w/2"/>
                                          </p:val>
                                        </p:tav>
                                        <p:tav tm="100000">
                                          <p:val>
                                            <p:strVal val="#ppt_x"/>
                                          </p:val>
                                        </p:tav>
                                      </p:tavLst>
                                    </p:anim>
                                    <p:anim calcmode="lin" valueType="num">
                                      <p:cBhvr additive="base">
                                        <p:cTn id="63" dur="500" fill="hold"/>
                                        <p:tgtEl>
                                          <p:spTgt spid="18436">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434" grpId="0" autoUpdateAnimBg="0"/>
      <p:bldP spid="18435" grpId="0" build="p" autoUpdateAnimBg="0"/>
      <p:bldP spid="18436" grpId="0" uiExpand="1" build="p" autoUpdateAnimBg="0"/>
      <p:bldP spid="18437" grpId="0" autoUpdateAnimBg="0"/>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4">
            <a:extLst>
              <a:ext uri="{FF2B5EF4-FFF2-40B4-BE49-F238E27FC236}">
                <a16:creationId xmlns:a16="http://schemas.microsoft.com/office/drawing/2014/main" id="{75F58903-8ABD-4AB9-853C-93D5EC8F2A89}"/>
              </a:ext>
            </a:extLst>
          </p:cNvPr>
          <p:cNvSpPr>
            <a:spLocks noGrp="1" noChangeArrowheads="1"/>
          </p:cNvSpPr>
          <p:nvPr>
            <p:ph type="title"/>
          </p:nvPr>
        </p:nvSpPr>
        <p:spPr>
          <a:xfrm>
            <a:off x="595965" y="423447"/>
            <a:ext cx="10515600" cy="750315"/>
          </a:xfrm>
        </p:spPr>
        <p:txBody>
          <a:bodyPr/>
          <a:lstStyle/>
          <a:p>
            <a:r>
              <a:rPr lang="fi-FI" altLang="en-US" sz="3600" b="1" dirty="0"/>
              <a:t>”Yleistys”</a:t>
            </a:r>
            <a:endParaRPr lang="en-US" altLang="en-US" sz="3600" b="1" dirty="0"/>
          </a:p>
        </p:txBody>
      </p:sp>
      <p:sp>
        <p:nvSpPr>
          <p:cNvPr id="9" name="TextBox 8">
            <a:extLst>
              <a:ext uri="{FF2B5EF4-FFF2-40B4-BE49-F238E27FC236}">
                <a16:creationId xmlns:a16="http://schemas.microsoft.com/office/drawing/2014/main" id="{51BA2656-38CD-45DF-9145-9C6FF9F5C07B}"/>
              </a:ext>
            </a:extLst>
          </p:cNvPr>
          <p:cNvSpPr txBox="1"/>
          <p:nvPr/>
        </p:nvSpPr>
        <p:spPr>
          <a:xfrm>
            <a:off x="1285913" y="1493963"/>
            <a:ext cx="3291139" cy="477054"/>
          </a:xfrm>
          <a:prstGeom prst="rect">
            <a:avLst/>
          </a:prstGeom>
          <a:ln w="19050"/>
        </p:spPr>
        <p:style>
          <a:lnRef idx="2">
            <a:schemeClr val="accent2">
              <a:shade val="50000"/>
            </a:schemeClr>
          </a:lnRef>
          <a:fillRef idx="1">
            <a:schemeClr val="accent2"/>
          </a:fillRef>
          <a:effectRef idx="0">
            <a:schemeClr val="accent2"/>
          </a:effectRef>
          <a:fontRef idx="minor">
            <a:schemeClr val="lt1"/>
          </a:fontRef>
        </p:style>
        <p:txBody>
          <a:bodyPr wrap="square">
            <a:spAutoFit/>
          </a:bodyPr>
          <a:lstStyle/>
          <a:p>
            <a:pPr algn="ctr" eaLnBrk="1" hangingPunct="1">
              <a:defRPr/>
            </a:pPr>
            <a:r>
              <a:rPr lang="fi-FI" sz="2400" b="1" dirty="0">
                <a:latin typeface="Arial" panose="020B0604020202020204" pitchFamily="34" charset="0"/>
                <a:cs typeface="Arial" panose="020B0604020202020204" pitchFamily="34" charset="0"/>
              </a:rPr>
              <a:t>Syrjäytymis-malli</a:t>
            </a:r>
            <a:endParaRPr lang="en-US" sz="2400" b="1" dirty="0">
              <a:latin typeface="Arial" panose="020B0604020202020204" pitchFamily="34" charset="0"/>
              <a:cs typeface="Arial" panose="020B0604020202020204" pitchFamily="34" charset="0"/>
            </a:endParaRPr>
          </a:p>
        </p:txBody>
      </p:sp>
      <p:sp>
        <p:nvSpPr>
          <p:cNvPr id="10" name="TextBox 9">
            <a:extLst>
              <a:ext uri="{FF2B5EF4-FFF2-40B4-BE49-F238E27FC236}">
                <a16:creationId xmlns:a16="http://schemas.microsoft.com/office/drawing/2014/main" id="{FED90853-40CE-4996-AB71-87B6F3C7DA87}"/>
              </a:ext>
            </a:extLst>
          </p:cNvPr>
          <p:cNvSpPr txBox="1"/>
          <p:nvPr/>
        </p:nvSpPr>
        <p:spPr>
          <a:xfrm>
            <a:off x="2650408" y="2858286"/>
            <a:ext cx="2305050" cy="861774"/>
          </a:xfrm>
          <a:prstGeom prst="rect">
            <a:avLst/>
          </a:prstGeom>
        </p:spPr>
        <p:style>
          <a:lnRef idx="1">
            <a:schemeClr val="accent2"/>
          </a:lnRef>
          <a:fillRef idx="2">
            <a:schemeClr val="accent2"/>
          </a:fillRef>
          <a:effectRef idx="1">
            <a:schemeClr val="accent2"/>
          </a:effectRef>
          <a:fontRef idx="minor">
            <a:schemeClr val="dk1"/>
          </a:fontRef>
        </p:style>
        <p:txBody>
          <a:bodyPr wrap="square">
            <a:spAutoFit/>
          </a:bodyPr>
          <a:lstStyle/>
          <a:p>
            <a:pPr algn="ctr" eaLnBrk="1" hangingPunct="1">
              <a:defRPr/>
            </a:pPr>
            <a:r>
              <a:rPr lang="fi-FI" sz="2400" dirty="0">
                <a:latin typeface="Arial" panose="020B0604020202020204" pitchFamily="34" charset="0"/>
                <a:cs typeface="Arial" panose="020B0604020202020204" pitchFamily="34" charset="0"/>
              </a:rPr>
              <a:t>Pitkän linjan käyttö</a:t>
            </a:r>
            <a:endParaRPr lang="en-US" sz="2400" dirty="0">
              <a:latin typeface="Arial" panose="020B0604020202020204" pitchFamily="34" charset="0"/>
              <a:cs typeface="Arial" panose="020B0604020202020204" pitchFamily="34" charset="0"/>
            </a:endParaRPr>
          </a:p>
        </p:txBody>
      </p:sp>
      <p:sp>
        <p:nvSpPr>
          <p:cNvPr id="11" name="TextBox 10">
            <a:extLst>
              <a:ext uri="{FF2B5EF4-FFF2-40B4-BE49-F238E27FC236}">
                <a16:creationId xmlns:a16="http://schemas.microsoft.com/office/drawing/2014/main" id="{F38A3BC2-EE5A-4B2F-ABD0-DDE5BDC4B970}"/>
              </a:ext>
            </a:extLst>
          </p:cNvPr>
          <p:cNvSpPr txBox="1"/>
          <p:nvPr/>
        </p:nvSpPr>
        <p:spPr>
          <a:xfrm>
            <a:off x="1837524" y="4341161"/>
            <a:ext cx="1728788" cy="1246495"/>
          </a:xfrm>
          <a:prstGeom prst="rect">
            <a:avLst/>
          </a:prstGeom>
        </p:spPr>
        <p:style>
          <a:lnRef idx="1">
            <a:schemeClr val="accent2"/>
          </a:lnRef>
          <a:fillRef idx="2">
            <a:schemeClr val="accent2"/>
          </a:fillRef>
          <a:effectRef idx="1">
            <a:schemeClr val="accent2"/>
          </a:effectRef>
          <a:fontRef idx="minor">
            <a:schemeClr val="dk1"/>
          </a:fontRef>
        </p:style>
        <p:txBody>
          <a:bodyPr>
            <a:spAutoFit/>
          </a:bodyPr>
          <a:lstStyle/>
          <a:p>
            <a:pPr algn="ctr" eaLnBrk="1" hangingPunct="1">
              <a:defRPr/>
            </a:pPr>
            <a:r>
              <a:rPr lang="fi-FI" sz="2400" dirty="0">
                <a:latin typeface="Arial" panose="020B0604020202020204" pitchFamily="34" charset="0"/>
                <a:cs typeface="Arial" panose="020B0604020202020204" pitchFamily="34" charset="0"/>
              </a:rPr>
              <a:t>Jatkuva kierre, kuolema</a:t>
            </a:r>
            <a:endParaRPr lang="en-US" sz="2400" dirty="0">
              <a:latin typeface="Arial" panose="020B0604020202020204" pitchFamily="34" charset="0"/>
              <a:cs typeface="Arial" panose="020B0604020202020204" pitchFamily="34" charset="0"/>
            </a:endParaRPr>
          </a:p>
        </p:txBody>
      </p:sp>
      <p:sp>
        <p:nvSpPr>
          <p:cNvPr id="12" name="TextBox 11">
            <a:extLst>
              <a:ext uri="{FF2B5EF4-FFF2-40B4-BE49-F238E27FC236}">
                <a16:creationId xmlns:a16="http://schemas.microsoft.com/office/drawing/2014/main" id="{73B3A6BA-B1B2-4603-8856-AF2FD6EB74E1}"/>
              </a:ext>
            </a:extLst>
          </p:cNvPr>
          <p:cNvSpPr txBox="1"/>
          <p:nvPr/>
        </p:nvSpPr>
        <p:spPr>
          <a:xfrm>
            <a:off x="3955115" y="4325938"/>
            <a:ext cx="1898650" cy="1631216"/>
          </a:xfrm>
          <a:prstGeom prst="rect">
            <a:avLst/>
          </a:prstGeom>
        </p:spPr>
        <p:style>
          <a:lnRef idx="1">
            <a:schemeClr val="accent2"/>
          </a:lnRef>
          <a:fillRef idx="2">
            <a:schemeClr val="accent2"/>
          </a:fillRef>
          <a:effectRef idx="1">
            <a:schemeClr val="accent2"/>
          </a:effectRef>
          <a:fontRef idx="minor">
            <a:schemeClr val="dk1"/>
          </a:fontRef>
        </p:style>
        <p:txBody>
          <a:bodyPr wrap="square">
            <a:spAutoFit/>
          </a:bodyPr>
          <a:lstStyle/>
          <a:p>
            <a:pPr algn="ctr" eaLnBrk="1" hangingPunct="1">
              <a:defRPr/>
            </a:pPr>
            <a:r>
              <a:rPr lang="fi-FI" sz="2400" dirty="0">
                <a:latin typeface="Arial" panose="020B0604020202020204" pitchFamily="34" charset="0"/>
                <a:cs typeface="Arial" panose="020B0604020202020204" pitchFamily="34" charset="0"/>
              </a:rPr>
              <a:t>Päihteetön elämä, ongelmilla tai ilman</a:t>
            </a:r>
            <a:endParaRPr lang="en-US" sz="2400" dirty="0">
              <a:latin typeface="Arial" panose="020B0604020202020204" pitchFamily="34" charset="0"/>
              <a:cs typeface="Arial" panose="020B0604020202020204" pitchFamily="34" charset="0"/>
            </a:endParaRPr>
          </a:p>
        </p:txBody>
      </p:sp>
      <p:sp>
        <p:nvSpPr>
          <p:cNvPr id="13" name="TextBox 12">
            <a:extLst>
              <a:ext uri="{FF2B5EF4-FFF2-40B4-BE49-F238E27FC236}">
                <a16:creationId xmlns:a16="http://schemas.microsoft.com/office/drawing/2014/main" id="{48C84913-35CF-41B7-A633-8193DF1C6281}"/>
              </a:ext>
            </a:extLst>
          </p:cNvPr>
          <p:cNvSpPr txBox="1"/>
          <p:nvPr/>
        </p:nvSpPr>
        <p:spPr>
          <a:xfrm>
            <a:off x="7286812" y="3053250"/>
            <a:ext cx="2171124" cy="477054"/>
          </a:xfrm>
          <a:prstGeom prst="rect">
            <a:avLst/>
          </a:prstGeom>
          <a:solidFill>
            <a:srgbClr val="CDE5BD"/>
          </a:solidFill>
        </p:spPr>
        <p:style>
          <a:lnRef idx="1">
            <a:schemeClr val="accent2"/>
          </a:lnRef>
          <a:fillRef idx="2">
            <a:schemeClr val="accent2"/>
          </a:fillRef>
          <a:effectRef idx="1">
            <a:schemeClr val="accent2"/>
          </a:effectRef>
          <a:fontRef idx="minor">
            <a:schemeClr val="dk1"/>
          </a:fontRef>
        </p:style>
        <p:txBody>
          <a:bodyPr wrap="square">
            <a:spAutoFit/>
          </a:bodyPr>
          <a:lstStyle/>
          <a:p>
            <a:pPr eaLnBrk="1" hangingPunct="1">
              <a:defRPr/>
            </a:pPr>
            <a:r>
              <a:rPr lang="fi-FI" sz="2400" dirty="0">
                <a:latin typeface="Arial" panose="020B0604020202020204" pitchFamily="34" charset="0"/>
                <a:cs typeface="Arial" panose="020B0604020202020204" pitchFamily="34" charset="0"/>
              </a:rPr>
              <a:t>Viihdekäyttö</a:t>
            </a:r>
          </a:p>
        </p:txBody>
      </p:sp>
      <p:sp>
        <p:nvSpPr>
          <p:cNvPr id="14" name="TextBox 13">
            <a:extLst>
              <a:ext uri="{FF2B5EF4-FFF2-40B4-BE49-F238E27FC236}">
                <a16:creationId xmlns:a16="http://schemas.microsoft.com/office/drawing/2014/main" id="{BAEC3F09-9140-4A98-9342-1FB949A4FFC8}"/>
              </a:ext>
            </a:extLst>
          </p:cNvPr>
          <p:cNvSpPr txBox="1"/>
          <p:nvPr/>
        </p:nvSpPr>
        <p:spPr>
          <a:xfrm>
            <a:off x="6416809" y="4352544"/>
            <a:ext cx="1898650" cy="1246495"/>
          </a:xfrm>
          <a:prstGeom prst="rect">
            <a:avLst/>
          </a:prstGeom>
          <a:solidFill>
            <a:srgbClr val="CDE5BD"/>
          </a:solidFill>
        </p:spPr>
        <p:style>
          <a:lnRef idx="1">
            <a:schemeClr val="accent2"/>
          </a:lnRef>
          <a:fillRef idx="2">
            <a:schemeClr val="accent2"/>
          </a:fillRef>
          <a:effectRef idx="1">
            <a:schemeClr val="accent2"/>
          </a:effectRef>
          <a:fontRef idx="minor">
            <a:schemeClr val="dk1"/>
          </a:fontRef>
        </p:style>
        <p:txBody>
          <a:bodyPr wrap="square">
            <a:spAutoFit/>
          </a:bodyPr>
          <a:lstStyle/>
          <a:p>
            <a:pPr algn="ctr" eaLnBrk="1" hangingPunct="1">
              <a:defRPr/>
            </a:pPr>
            <a:r>
              <a:rPr lang="fi-FI" sz="2400" dirty="0">
                <a:latin typeface="Arial" panose="020B0604020202020204" pitchFamily="34" charset="0"/>
                <a:cs typeface="Arial" panose="020B0604020202020204" pitchFamily="34" charset="0"/>
              </a:rPr>
              <a:t>Lopetus, ongelmilla tai ilman</a:t>
            </a:r>
            <a:endParaRPr lang="en-US" sz="2400" dirty="0">
              <a:latin typeface="Arial" panose="020B0604020202020204" pitchFamily="34" charset="0"/>
              <a:cs typeface="Arial" panose="020B0604020202020204" pitchFamily="34" charset="0"/>
            </a:endParaRPr>
          </a:p>
        </p:txBody>
      </p:sp>
      <p:sp>
        <p:nvSpPr>
          <p:cNvPr id="15" name="TextBox 14">
            <a:extLst>
              <a:ext uri="{FF2B5EF4-FFF2-40B4-BE49-F238E27FC236}">
                <a16:creationId xmlns:a16="http://schemas.microsoft.com/office/drawing/2014/main" id="{10085811-CD52-44D9-B79D-18297DA7587B}"/>
              </a:ext>
            </a:extLst>
          </p:cNvPr>
          <p:cNvSpPr txBox="1"/>
          <p:nvPr/>
        </p:nvSpPr>
        <p:spPr>
          <a:xfrm>
            <a:off x="6538662" y="1327565"/>
            <a:ext cx="3291139" cy="861774"/>
          </a:xfrm>
          <a:prstGeom prst="rect">
            <a:avLst/>
          </a:prstGeom>
          <a:solidFill>
            <a:srgbClr val="92D050"/>
          </a:solidFill>
        </p:spPr>
        <p:style>
          <a:lnRef idx="2">
            <a:schemeClr val="accent2">
              <a:shade val="50000"/>
            </a:schemeClr>
          </a:lnRef>
          <a:fillRef idx="1">
            <a:schemeClr val="accent2"/>
          </a:fillRef>
          <a:effectRef idx="0">
            <a:schemeClr val="accent2"/>
          </a:effectRef>
          <a:fontRef idx="minor">
            <a:schemeClr val="lt1"/>
          </a:fontRef>
        </p:style>
        <p:txBody>
          <a:bodyPr wrap="square">
            <a:spAutoFit/>
          </a:bodyPr>
          <a:lstStyle/>
          <a:p>
            <a:pPr algn="ctr" eaLnBrk="1" hangingPunct="1">
              <a:defRPr/>
            </a:pPr>
            <a:r>
              <a:rPr lang="fi-FI" sz="2400" b="1" dirty="0">
                <a:latin typeface="Arial" panose="020B0604020202020204" pitchFamily="34" charset="0"/>
                <a:cs typeface="Arial" panose="020B0604020202020204" pitchFamily="34" charset="0"/>
              </a:rPr>
              <a:t>Nuorisokulttuuri-malli</a:t>
            </a:r>
            <a:endParaRPr lang="en-US" sz="2400" b="1" dirty="0">
              <a:latin typeface="Arial" panose="020B0604020202020204" pitchFamily="34" charset="0"/>
              <a:cs typeface="Arial" panose="020B0604020202020204" pitchFamily="34" charset="0"/>
            </a:endParaRPr>
          </a:p>
        </p:txBody>
      </p:sp>
      <p:sp>
        <p:nvSpPr>
          <p:cNvPr id="16" name="TextBox 15">
            <a:extLst>
              <a:ext uri="{FF2B5EF4-FFF2-40B4-BE49-F238E27FC236}">
                <a16:creationId xmlns:a16="http://schemas.microsoft.com/office/drawing/2014/main" id="{62A46736-C086-4606-9862-594D777BDD34}"/>
              </a:ext>
            </a:extLst>
          </p:cNvPr>
          <p:cNvSpPr txBox="1"/>
          <p:nvPr/>
        </p:nvSpPr>
        <p:spPr>
          <a:xfrm>
            <a:off x="8724116" y="4352543"/>
            <a:ext cx="1727200" cy="477054"/>
          </a:xfrm>
          <a:prstGeom prst="rect">
            <a:avLst/>
          </a:prstGeom>
          <a:solidFill>
            <a:srgbClr val="CDE5BD"/>
          </a:solidFill>
        </p:spPr>
        <p:style>
          <a:lnRef idx="1">
            <a:schemeClr val="accent2"/>
          </a:lnRef>
          <a:fillRef idx="2">
            <a:schemeClr val="accent2"/>
          </a:fillRef>
          <a:effectRef idx="1">
            <a:schemeClr val="accent2"/>
          </a:effectRef>
          <a:fontRef idx="minor">
            <a:schemeClr val="dk1"/>
          </a:fontRef>
        </p:style>
        <p:txBody>
          <a:bodyPr>
            <a:spAutoFit/>
          </a:bodyPr>
          <a:lstStyle/>
          <a:p>
            <a:pPr algn="ctr" eaLnBrk="1" hangingPunct="1">
              <a:defRPr/>
            </a:pPr>
            <a:r>
              <a:rPr lang="fi-FI" sz="2400" dirty="0">
                <a:latin typeface="Arial" panose="020B0604020202020204" pitchFamily="34" charset="0"/>
                <a:cs typeface="Arial" panose="020B0604020202020204" pitchFamily="34" charset="0"/>
              </a:rPr>
              <a:t>?</a:t>
            </a:r>
          </a:p>
        </p:txBody>
      </p:sp>
      <p:cxnSp>
        <p:nvCxnSpPr>
          <p:cNvPr id="18" name="Straight Arrow Connector 17">
            <a:extLst>
              <a:ext uri="{FF2B5EF4-FFF2-40B4-BE49-F238E27FC236}">
                <a16:creationId xmlns:a16="http://schemas.microsoft.com/office/drawing/2014/main" id="{B507B46F-3844-41C8-905F-E739A8876CBC}"/>
              </a:ext>
            </a:extLst>
          </p:cNvPr>
          <p:cNvCxnSpPr>
            <a:cxnSpLocks/>
          </p:cNvCxnSpPr>
          <p:nvPr/>
        </p:nvCxnSpPr>
        <p:spPr>
          <a:xfrm>
            <a:off x="3142455" y="2147131"/>
            <a:ext cx="0" cy="397912"/>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9" name="Straight Arrow Connector 18">
            <a:extLst>
              <a:ext uri="{FF2B5EF4-FFF2-40B4-BE49-F238E27FC236}">
                <a16:creationId xmlns:a16="http://schemas.microsoft.com/office/drawing/2014/main" id="{1D75B664-AB98-4354-B7BF-BBABB62EA12F}"/>
              </a:ext>
            </a:extLst>
          </p:cNvPr>
          <p:cNvCxnSpPr>
            <a:cxnSpLocks/>
          </p:cNvCxnSpPr>
          <p:nvPr/>
        </p:nvCxnSpPr>
        <p:spPr>
          <a:xfrm flipH="1">
            <a:off x="3047416" y="3773634"/>
            <a:ext cx="95039" cy="458626"/>
          </a:xfrm>
          <a:prstGeom prst="straightConnector1">
            <a:avLst/>
          </a:prstGeom>
          <a:ln w="28575">
            <a:solidFill>
              <a:srgbClr val="002060"/>
            </a:solidFill>
            <a:tailEnd type="arrow"/>
          </a:ln>
        </p:spPr>
        <p:style>
          <a:lnRef idx="1">
            <a:schemeClr val="accent1"/>
          </a:lnRef>
          <a:fillRef idx="0">
            <a:schemeClr val="accent1"/>
          </a:fillRef>
          <a:effectRef idx="0">
            <a:schemeClr val="accent1"/>
          </a:effectRef>
          <a:fontRef idx="minor">
            <a:schemeClr val="tx1"/>
          </a:fontRef>
        </p:style>
      </p:cxnSp>
      <p:cxnSp>
        <p:nvCxnSpPr>
          <p:cNvPr id="20" name="Straight Arrow Connector 19">
            <a:extLst>
              <a:ext uri="{FF2B5EF4-FFF2-40B4-BE49-F238E27FC236}">
                <a16:creationId xmlns:a16="http://schemas.microsoft.com/office/drawing/2014/main" id="{682B38F1-E66C-4955-9553-DCDCA22C02F3}"/>
              </a:ext>
            </a:extLst>
          </p:cNvPr>
          <p:cNvCxnSpPr>
            <a:cxnSpLocks/>
          </p:cNvCxnSpPr>
          <p:nvPr/>
        </p:nvCxnSpPr>
        <p:spPr>
          <a:xfrm flipH="1">
            <a:off x="5057129" y="3275665"/>
            <a:ext cx="2161009" cy="0"/>
          </a:xfrm>
          <a:prstGeom prst="straightConnector1">
            <a:avLst/>
          </a:prstGeom>
          <a:ln w="28575">
            <a:solidFill>
              <a:srgbClr val="002060"/>
            </a:solidFill>
            <a:tailEnd type="arrow"/>
          </a:ln>
        </p:spPr>
        <p:style>
          <a:lnRef idx="1">
            <a:schemeClr val="accent1"/>
          </a:lnRef>
          <a:fillRef idx="0">
            <a:schemeClr val="accent1"/>
          </a:fillRef>
          <a:effectRef idx="0">
            <a:schemeClr val="accent1"/>
          </a:effectRef>
          <a:fontRef idx="minor">
            <a:schemeClr val="tx1"/>
          </a:fontRef>
        </p:style>
      </p:cxnSp>
      <p:cxnSp>
        <p:nvCxnSpPr>
          <p:cNvPr id="21" name="Straight Arrow Connector 20">
            <a:extLst>
              <a:ext uri="{FF2B5EF4-FFF2-40B4-BE49-F238E27FC236}">
                <a16:creationId xmlns:a16="http://schemas.microsoft.com/office/drawing/2014/main" id="{8C1787ED-0526-41F2-8DFC-70FC6B7AA67F}"/>
              </a:ext>
            </a:extLst>
          </p:cNvPr>
          <p:cNvCxnSpPr>
            <a:cxnSpLocks/>
          </p:cNvCxnSpPr>
          <p:nvPr/>
        </p:nvCxnSpPr>
        <p:spPr>
          <a:xfrm>
            <a:off x="4465119" y="3775060"/>
            <a:ext cx="168818" cy="472573"/>
          </a:xfrm>
          <a:prstGeom prst="straightConnector1">
            <a:avLst/>
          </a:prstGeom>
          <a:ln w="28575">
            <a:solidFill>
              <a:srgbClr val="002060"/>
            </a:solidFill>
            <a:tailEnd type="arrow"/>
          </a:ln>
        </p:spPr>
        <p:style>
          <a:lnRef idx="1">
            <a:schemeClr val="accent1"/>
          </a:lnRef>
          <a:fillRef idx="0">
            <a:schemeClr val="accent1"/>
          </a:fillRef>
          <a:effectRef idx="0">
            <a:schemeClr val="accent1"/>
          </a:effectRef>
          <a:fontRef idx="minor">
            <a:schemeClr val="tx1"/>
          </a:fontRef>
        </p:style>
      </p:cxnSp>
      <p:cxnSp>
        <p:nvCxnSpPr>
          <p:cNvPr id="22" name="Straight Arrow Connector 21">
            <a:extLst>
              <a:ext uri="{FF2B5EF4-FFF2-40B4-BE49-F238E27FC236}">
                <a16:creationId xmlns:a16="http://schemas.microsoft.com/office/drawing/2014/main" id="{8FF541BE-A3D4-4A34-B567-1F9D4D368353}"/>
              </a:ext>
            </a:extLst>
          </p:cNvPr>
          <p:cNvCxnSpPr>
            <a:cxnSpLocks/>
          </p:cNvCxnSpPr>
          <p:nvPr/>
        </p:nvCxnSpPr>
        <p:spPr>
          <a:xfrm>
            <a:off x="8411527" y="2392631"/>
            <a:ext cx="0" cy="577350"/>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3" name="Straight Arrow Connector 22">
            <a:extLst>
              <a:ext uri="{FF2B5EF4-FFF2-40B4-BE49-F238E27FC236}">
                <a16:creationId xmlns:a16="http://schemas.microsoft.com/office/drawing/2014/main" id="{51A31654-020D-48E9-9771-44072DADC7DE}"/>
              </a:ext>
            </a:extLst>
          </p:cNvPr>
          <p:cNvCxnSpPr>
            <a:cxnSpLocks/>
          </p:cNvCxnSpPr>
          <p:nvPr/>
        </p:nvCxnSpPr>
        <p:spPr>
          <a:xfrm flipH="1">
            <a:off x="7714971" y="3612661"/>
            <a:ext cx="207286" cy="634972"/>
          </a:xfrm>
          <a:prstGeom prst="straightConnector1">
            <a:avLst/>
          </a:prstGeom>
          <a:ln w="28575">
            <a:solidFill>
              <a:srgbClr val="002060"/>
            </a:solidFill>
            <a:tailEnd type="arrow"/>
          </a:ln>
        </p:spPr>
        <p:style>
          <a:lnRef idx="1">
            <a:schemeClr val="accent1"/>
          </a:lnRef>
          <a:fillRef idx="0">
            <a:schemeClr val="accent1"/>
          </a:fillRef>
          <a:effectRef idx="0">
            <a:schemeClr val="accent1"/>
          </a:effectRef>
          <a:fontRef idx="minor">
            <a:schemeClr val="tx1"/>
          </a:fontRef>
        </p:style>
      </p:cxnSp>
      <p:cxnSp>
        <p:nvCxnSpPr>
          <p:cNvPr id="24" name="Straight Arrow Connector 23">
            <a:extLst>
              <a:ext uri="{FF2B5EF4-FFF2-40B4-BE49-F238E27FC236}">
                <a16:creationId xmlns:a16="http://schemas.microsoft.com/office/drawing/2014/main" id="{838C1637-3891-471B-981A-A34F5C22A5D9}"/>
              </a:ext>
            </a:extLst>
          </p:cNvPr>
          <p:cNvCxnSpPr>
            <a:cxnSpLocks/>
          </p:cNvCxnSpPr>
          <p:nvPr/>
        </p:nvCxnSpPr>
        <p:spPr>
          <a:xfrm>
            <a:off x="8936616" y="3601978"/>
            <a:ext cx="188825" cy="634448"/>
          </a:xfrm>
          <a:prstGeom prst="straightConnector1">
            <a:avLst/>
          </a:prstGeom>
          <a:ln w="28575">
            <a:solidFill>
              <a:srgbClr val="002060"/>
            </a:solidFill>
            <a:tailEnd type="arrow"/>
          </a:ln>
        </p:spPr>
        <p:style>
          <a:lnRef idx="1">
            <a:schemeClr val="accent1"/>
          </a:lnRef>
          <a:fillRef idx="0">
            <a:schemeClr val="accent1"/>
          </a:fillRef>
          <a:effectRef idx="0">
            <a:schemeClr val="accent1"/>
          </a:effectRef>
          <a:fontRef idx="minor">
            <a:schemeClr val="tx1"/>
          </a:fontRef>
        </p:style>
      </p:cxnSp>
      <p:sp>
        <p:nvSpPr>
          <p:cNvPr id="2" name="Tekstiruutu 1">
            <a:hlinkClick r:id="rId3"/>
            <a:extLst>
              <a:ext uri="{FF2B5EF4-FFF2-40B4-BE49-F238E27FC236}">
                <a16:creationId xmlns:a16="http://schemas.microsoft.com/office/drawing/2014/main" id="{0178AF69-A7A7-419E-B2D6-559FF221ABEA}"/>
              </a:ext>
            </a:extLst>
          </p:cNvPr>
          <p:cNvSpPr txBox="1"/>
          <p:nvPr/>
        </p:nvSpPr>
        <p:spPr>
          <a:xfrm>
            <a:off x="7967536" y="5814855"/>
            <a:ext cx="2376264" cy="584775"/>
          </a:xfrm>
          <a:prstGeom prst="rect">
            <a:avLst/>
          </a:prstGeom>
          <a:noFill/>
        </p:spPr>
        <p:txBody>
          <a:bodyPr>
            <a:spAutoFit/>
          </a:bodyPr>
          <a:lstStyle/>
          <a:p>
            <a:pPr>
              <a:defRPr/>
            </a:pPr>
            <a:r>
              <a:rPr lang="fi-FI" sz="1600" dirty="0">
                <a:highlight>
                  <a:srgbClr val="FFFF00"/>
                </a:highlight>
                <a:latin typeface="Arial" panose="020B0604020202020204" pitchFamily="34" charset="0"/>
                <a:cs typeface="Arial" panose="020B0604020202020204" pitchFamily="34" charset="0"/>
                <a:hlinkClick r:id="rId4"/>
              </a:rPr>
              <a:t>Johdanto pitkän linjan käyttöön…</a:t>
            </a:r>
            <a:endParaRPr lang="fi-FI" sz="1600" dirty="0">
              <a:highlight>
                <a:srgbClr val="FFFF00"/>
              </a:highlight>
              <a:latin typeface="Arial" panose="020B0604020202020204" pitchFamily="34" charset="0"/>
              <a:cs typeface="Arial" panose="020B0604020202020204" pitchFamily="34" charset="0"/>
            </a:endParaRPr>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ext Box 3">
            <a:extLst>
              <a:ext uri="{FF2B5EF4-FFF2-40B4-BE49-F238E27FC236}">
                <a16:creationId xmlns:a16="http://schemas.microsoft.com/office/drawing/2014/main" id="{5004D04D-7E47-414D-9AD4-312B6F6862DE}"/>
              </a:ext>
            </a:extLst>
          </p:cNvPr>
          <p:cNvSpPr txBox="1">
            <a:spLocks noChangeArrowheads="1"/>
          </p:cNvSpPr>
          <p:nvPr/>
        </p:nvSpPr>
        <p:spPr bwMode="auto">
          <a:xfrm>
            <a:off x="1177439" y="428775"/>
            <a:ext cx="8058251"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accent2"/>
              </a:buClr>
              <a:buFont typeface="Times" panose="02020603050405020304" pitchFamily="18" charset="0"/>
              <a:buChar char="•"/>
              <a:defRPr sz="2500">
                <a:solidFill>
                  <a:schemeClr val="tx1"/>
                </a:solidFill>
                <a:latin typeface="Verdana" panose="020B0604030504040204" pitchFamily="34" charset="0"/>
              </a:defRPr>
            </a:lvl1pPr>
            <a:lvl2pPr marL="742950" indent="-285750">
              <a:spcBef>
                <a:spcPct val="20000"/>
              </a:spcBef>
              <a:buClr>
                <a:schemeClr val="accent2"/>
              </a:buClr>
              <a:buFont typeface="Times" panose="02020603050405020304" pitchFamily="18" charset="0"/>
              <a:buChar char="•"/>
              <a:defRPr sz="2100">
                <a:solidFill>
                  <a:schemeClr val="tx1"/>
                </a:solidFill>
                <a:latin typeface="Verdana" panose="020B0604030504040204" pitchFamily="34" charset="0"/>
              </a:defRPr>
            </a:lvl2pPr>
            <a:lvl3pPr marL="1143000" indent="-228600">
              <a:spcBef>
                <a:spcPct val="20000"/>
              </a:spcBef>
              <a:buClr>
                <a:schemeClr val="accent2"/>
              </a:buClr>
              <a:buFont typeface="Times" panose="02020603050405020304" pitchFamily="18" charset="0"/>
              <a:buChar char="•"/>
              <a:defRPr>
                <a:solidFill>
                  <a:schemeClr val="tx1"/>
                </a:solidFill>
                <a:latin typeface="Verdana" panose="020B0604030504040204" pitchFamily="34" charset="0"/>
              </a:defRPr>
            </a:lvl3pPr>
            <a:lvl4pPr marL="1600200" indent="-228600">
              <a:spcBef>
                <a:spcPct val="20000"/>
              </a:spcBef>
              <a:buClr>
                <a:schemeClr val="accent2"/>
              </a:buClr>
              <a:buFont typeface="Times" panose="02020603050405020304" pitchFamily="18" charset="0"/>
              <a:buChar char="•"/>
              <a:defRPr sz="1400">
                <a:solidFill>
                  <a:schemeClr val="tx1"/>
                </a:solidFill>
                <a:latin typeface="Verdana" panose="020B0604030504040204" pitchFamily="34" charset="0"/>
              </a:defRPr>
            </a:lvl4pPr>
            <a:lvl5pPr marL="2057400" indent="-228600">
              <a:spcBef>
                <a:spcPct val="20000"/>
              </a:spcBef>
              <a:buClr>
                <a:schemeClr val="accent2"/>
              </a:buClr>
              <a:buFont typeface="Times" panose="02020603050405020304" pitchFamily="18" charset="0"/>
              <a:buChar char="•"/>
              <a:defRPr sz="11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accent2"/>
              </a:buClr>
              <a:buFont typeface="Times" panose="02020603050405020304" pitchFamily="18" charset="0"/>
              <a:buChar char="•"/>
              <a:defRPr sz="11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accent2"/>
              </a:buClr>
              <a:buFont typeface="Times" panose="02020603050405020304" pitchFamily="18" charset="0"/>
              <a:buChar char="•"/>
              <a:defRPr sz="11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accent2"/>
              </a:buClr>
              <a:buFont typeface="Times" panose="02020603050405020304" pitchFamily="18" charset="0"/>
              <a:buChar char="•"/>
              <a:defRPr sz="11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accent2"/>
              </a:buClr>
              <a:buFont typeface="Times" panose="02020603050405020304" pitchFamily="18" charset="0"/>
              <a:buChar char="•"/>
              <a:defRPr sz="1100">
                <a:solidFill>
                  <a:schemeClr val="tx1"/>
                </a:solidFill>
                <a:latin typeface="Verdana" panose="020B0604030504040204" pitchFamily="34" charset="0"/>
              </a:defRPr>
            </a:lvl9pPr>
          </a:lstStyle>
          <a:p>
            <a:pPr eaLnBrk="1" hangingPunct="1">
              <a:spcBef>
                <a:spcPct val="0"/>
              </a:spcBef>
              <a:buClrTx/>
              <a:buFontTx/>
              <a:buNone/>
            </a:pPr>
            <a:r>
              <a:rPr lang="fi-FI" altLang="en-US" sz="3600" b="1" dirty="0">
                <a:latin typeface="Arial" panose="020B0604020202020204" pitchFamily="34" charset="0"/>
                <a:cs typeface="Arial" panose="020B0604020202020204" pitchFamily="34" charset="0"/>
              </a:rPr>
              <a:t>Pitkän linjan käyttökulttuurin piirteitä: </a:t>
            </a:r>
            <a:endParaRPr lang="fi-FI" altLang="en-US" sz="3600" dirty="0">
              <a:latin typeface="Arial" panose="020B0604020202020204" pitchFamily="34" charset="0"/>
              <a:cs typeface="Arial" panose="020B0604020202020204" pitchFamily="34" charset="0"/>
            </a:endParaRPr>
          </a:p>
        </p:txBody>
      </p:sp>
      <p:sp>
        <p:nvSpPr>
          <p:cNvPr id="11267" name="Text Box 4">
            <a:extLst>
              <a:ext uri="{FF2B5EF4-FFF2-40B4-BE49-F238E27FC236}">
                <a16:creationId xmlns:a16="http://schemas.microsoft.com/office/drawing/2014/main" id="{BF428628-19FA-4048-BFCF-770168E1323A}"/>
              </a:ext>
            </a:extLst>
          </p:cNvPr>
          <p:cNvSpPr txBox="1">
            <a:spLocks noChangeArrowheads="1"/>
          </p:cNvSpPr>
          <p:nvPr/>
        </p:nvSpPr>
        <p:spPr bwMode="auto">
          <a:xfrm>
            <a:off x="1464515" y="2171401"/>
            <a:ext cx="3838073" cy="28746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accent2"/>
              </a:buClr>
              <a:buFont typeface="Times" panose="02020603050405020304" pitchFamily="18" charset="0"/>
              <a:buChar char="•"/>
              <a:defRPr sz="2500">
                <a:solidFill>
                  <a:schemeClr val="tx1"/>
                </a:solidFill>
                <a:latin typeface="Verdana" panose="020B0604030504040204" pitchFamily="34" charset="0"/>
              </a:defRPr>
            </a:lvl1pPr>
            <a:lvl2pPr marL="742950" indent="-285750">
              <a:spcBef>
                <a:spcPct val="20000"/>
              </a:spcBef>
              <a:buClr>
                <a:schemeClr val="accent2"/>
              </a:buClr>
              <a:buFont typeface="Times" panose="02020603050405020304" pitchFamily="18" charset="0"/>
              <a:buChar char="•"/>
              <a:defRPr sz="2100">
                <a:solidFill>
                  <a:schemeClr val="tx1"/>
                </a:solidFill>
                <a:latin typeface="Verdana" panose="020B0604030504040204" pitchFamily="34" charset="0"/>
              </a:defRPr>
            </a:lvl2pPr>
            <a:lvl3pPr marL="1143000" indent="-228600">
              <a:spcBef>
                <a:spcPct val="20000"/>
              </a:spcBef>
              <a:buClr>
                <a:schemeClr val="accent2"/>
              </a:buClr>
              <a:buFont typeface="Times" panose="02020603050405020304" pitchFamily="18" charset="0"/>
              <a:buChar char="•"/>
              <a:defRPr>
                <a:solidFill>
                  <a:schemeClr val="tx1"/>
                </a:solidFill>
                <a:latin typeface="Verdana" panose="020B0604030504040204" pitchFamily="34" charset="0"/>
              </a:defRPr>
            </a:lvl3pPr>
            <a:lvl4pPr marL="1600200" indent="-228600">
              <a:spcBef>
                <a:spcPct val="20000"/>
              </a:spcBef>
              <a:buClr>
                <a:schemeClr val="accent2"/>
              </a:buClr>
              <a:buFont typeface="Times" panose="02020603050405020304" pitchFamily="18" charset="0"/>
              <a:buChar char="•"/>
              <a:defRPr sz="1400">
                <a:solidFill>
                  <a:schemeClr val="tx1"/>
                </a:solidFill>
                <a:latin typeface="Verdana" panose="020B0604030504040204" pitchFamily="34" charset="0"/>
              </a:defRPr>
            </a:lvl4pPr>
            <a:lvl5pPr marL="2057400" indent="-228600">
              <a:spcBef>
                <a:spcPct val="20000"/>
              </a:spcBef>
              <a:buClr>
                <a:schemeClr val="accent2"/>
              </a:buClr>
              <a:buFont typeface="Times" panose="02020603050405020304" pitchFamily="18" charset="0"/>
              <a:buChar char="•"/>
              <a:defRPr sz="11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accent2"/>
              </a:buClr>
              <a:buFont typeface="Times" panose="02020603050405020304" pitchFamily="18" charset="0"/>
              <a:buChar char="•"/>
              <a:defRPr sz="11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accent2"/>
              </a:buClr>
              <a:buFont typeface="Times" panose="02020603050405020304" pitchFamily="18" charset="0"/>
              <a:buChar char="•"/>
              <a:defRPr sz="11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accent2"/>
              </a:buClr>
              <a:buFont typeface="Times" panose="02020603050405020304" pitchFamily="18" charset="0"/>
              <a:buChar char="•"/>
              <a:defRPr sz="11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accent2"/>
              </a:buClr>
              <a:buFont typeface="Times" panose="02020603050405020304" pitchFamily="18" charset="0"/>
              <a:buChar char="•"/>
              <a:defRPr sz="1100">
                <a:solidFill>
                  <a:schemeClr val="tx1"/>
                </a:solidFill>
                <a:latin typeface="Verdana" panose="020B0604030504040204" pitchFamily="34" charset="0"/>
              </a:defRPr>
            </a:lvl9pPr>
          </a:lstStyle>
          <a:p>
            <a:pPr eaLnBrk="1" hangingPunct="1">
              <a:buFont typeface="Times" panose="02020603050405020304" pitchFamily="18" charset="0"/>
              <a:buNone/>
            </a:pPr>
            <a:r>
              <a:rPr lang="fi-FI" altLang="en-US" sz="2400" b="1" dirty="0">
                <a:latin typeface="Arial" panose="020B0604020202020204" pitchFamily="34" charset="0"/>
                <a:cs typeface="Arial" panose="020B0604020202020204" pitchFamily="34" charset="0"/>
              </a:rPr>
              <a:t>Normisto:</a:t>
            </a:r>
          </a:p>
          <a:p>
            <a:pPr eaLnBrk="1" hangingPunct="1">
              <a:buClr>
                <a:schemeClr val="accent1"/>
              </a:buClr>
            </a:pPr>
            <a:r>
              <a:rPr lang="fi-FI" altLang="en-US" sz="2000" dirty="0">
                <a:latin typeface="Arial" panose="020B0604020202020204" pitchFamily="34" charset="0"/>
                <a:cs typeface="Arial" panose="020B0604020202020204" pitchFamily="34" charset="0"/>
              </a:rPr>
              <a:t> vasikointi, salailu</a:t>
            </a:r>
          </a:p>
          <a:p>
            <a:pPr eaLnBrk="1" hangingPunct="1">
              <a:buClr>
                <a:schemeClr val="accent1"/>
              </a:buClr>
            </a:pPr>
            <a:r>
              <a:rPr lang="fi-FI" altLang="en-US" sz="2000" dirty="0">
                <a:latin typeface="Arial" panose="020B0604020202020204" pitchFamily="34" charset="0"/>
                <a:cs typeface="Arial" panose="020B0604020202020204" pitchFamily="34" charset="0"/>
              </a:rPr>
              <a:t> vaihtotalous</a:t>
            </a:r>
          </a:p>
          <a:p>
            <a:pPr eaLnBrk="1" hangingPunct="1">
              <a:buClr>
                <a:schemeClr val="accent1"/>
              </a:buClr>
            </a:pPr>
            <a:r>
              <a:rPr lang="fi-FI" altLang="en-US" sz="2000" dirty="0">
                <a:latin typeface="Arial" panose="020B0604020202020204" pitchFamily="34" charset="0"/>
                <a:cs typeface="Arial" panose="020B0604020202020204" pitchFamily="34" charset="0"/>
              </a:rPr>
              <a:t> ”kohtalousko”</a:t>
            </a:r>
          </a:p>
          <a:p>
            <a:pPr eaLnBrk="1" hangingPunct="1"/>
            <a:endParaRPr lang="fi-FI" altLang="en-US" sz="2000" dirty="0">
              <a:cs typeface="Times New Roman" panose="02020603050405020304" pitchFamily="18" charset="0"/>
            </a:endParaRPr>
          </a:p>
          <a:p>
            <a:pPr eaLnBrk="1" hangingPunct="1">
              <a:buFont typeface="Times" panose="02020603050405020304" pitchFamily="18" charset="0"/>
              <a:buNone/>
            </a:pPr>
            <a:r>
              <a:rPr lang="fi-FI" altLang="en-US" sz="1400" b="1" dirty="0">
                <a:cs typeface="Times New Roman" panose="02020603050405020304" pitchFamily="18" charset="0"/>
              </a:rPr>
              <a:t> </a:t>
            </a:r>
            <a:endParaRPr lang="fi-FI" altLang="en-US" sz="1400" dirty="0">
              <a:cs typeface="Times New Roman" panose="02020603050405020304" pitchFamily="18" charset="0"/>
            </a:endParaRPr>
          </a:p>
          <a:p>
            <a:pPr eaLnBrk="1" hangingPunct="1">
              <a:spcBef>
                <a:spcPct val="0"/>
              </a:spcBef>
              <a:buClrTx/>
              <a:buFontTx/>
              <a:buNone/>
            </a:pPr>
            <a:r>
              <a:rPr lang="fi-FI" altLang="en-US" sz="2200" b="1" dirty="0">
                <a:cs typeface="Times New Roman" panose="02020603050405020304" pitchFamily="18" charset="0"/>
              </a:rPr>
              <a:t> </a:t>
            </a:r>
            <a:endParaRPr lang="fi-FI" altLang="en-US" sz="2200" dirty="0">
              <a:cs typeface="Times New Roman" panose="02020603050405020304" pitchFamily="18" charset="0"/>
            </a:endParaRPr>
          </a:p>
          <a:p>
            <a:pPr eaLnBrk="1" hangingPunct="1">
              <a:spcBef>
                <a:spcPct val="0"/>
              </a:spcBef>
              <a:buClrTx/>
              <a:buFontTx/>
              <a:buNone/>
            </a:pPr>
            <a:r>
              <a:rPr lang="fi-FI" altLang="en-US" sz="2200" dirty="0"/>
              <a:t> </a:t>
            </a:r>
          </a:p>
        </p:txBody>
      </p:sp>
      <p:sp>
        <p:nvSpPr>
          <p:cNvPr id="11268" name="Text Box 6">
            <a:extLst>
              <a:ext uri="{FF2B5EF4-FFF2-40B4-BE49-F238E27FC236}">
                <a16:creationId xmlns:a16="http://schemas.microsoft.com/office/drawing/2014/main" id="{7B4E14C5-A4D4-4084-B878-8BCE252DB8FF}"/>
              </a:ext>
            </a:extLst>
          </p:cNvPr>
          <p:cNvSpPr txBox="1">
            <a:spLocks noChangeArrowheads="1"/>
          </p:cNvSpPr>
          <p:nvPr/>
        </p:nvSpPr>
        <p:spPr bwMode="auto">
          <a:xfrm>
            <a:off x="7010401" y="6604000"/>
            <a:ext cx="2225289"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accent2"/>
              </a:buClr>
              <a:buFont typeface="Times" panose="02020603050405020304" pitchFamily="18" charset="0"/>
              <a:buChar char="•"/>
              <a:defRPr sz="2500">
                <a:solidFill>
                  <a:schemeClr val="tx1"/>
                </a:solidFill>
                <a:latin typeface="Verdana" panose="020B0604030504040204" pitchFamily="34" charset="0"/>
              </a:defRPr>
            </a:lvl1pPr>
            <a:lvl2pPr marL="742950" indent="-285750">
              <a:spcBef>
                <a:spcPct val="20000"/>
              </a:spcBef>
              <a:buClr>
                <a:schemeClr val="accent2"/>
              </a:buClr>
              <a:buFont typeface="Times" panose="02020603050405020304" pitchFamily="18" charset="0"/>
              <a:buChar char="•"/>
              <a:defRPr sz="2100">
                <a:solidFill>
                  <a:schemeClr val="tx1"/>
                </a:solidFill>
                <a:latin typeface="Verdana" panose="020B0604030504040204" pitchFamily="34" charset="0"/>
              </a:defRPr>
            </a:lvl2pPr>
            <a:lvl3pPr marL="1143000" indent="-228600">
              <a:spcBef>
                <a:spcPct val="20000"/>
              </a:spcBef>
              <a:buClr>
                <a:schemeClr val="accent2"/>
              </a:buClr>
              <a:buFont typeface="Times" panose="02020603050405020304" pitchFamily="18" charset="0"/>
              <a:buChar char="•"/>
              <a:defRPr>
                <a:solidFill>
                  <a:schemeClr val="tx1"/>
                </a:solidFill>
                <a:latin typeface="Verdana" panose="020B0604030504040204" pitchFamily="34" charset="0"/>
              </a:defRPr>
            </a:lvl3pPr>
            <a:lvl4pPr marL="1600200" indent="-228600">
              <a:spcBef>
                <a:spcPct val="20000"/>
              </a:spcBef>
              <a:buClr>
                <a:schemeClr val="accent2"/>
              </a:buClr>
              <a:buFont typeface="Times" panose="02020603050405020304" pitchFamily="18" charset="0"/>
              <a:buChar char="•"/>
              <a:defRPr sz="1400">
                <a:solidFill>
                  <a:schemeClr val="tx1"/>
                </a:solidFill>
                <a:latin typeface="Verdana" panose="020B0604030504040204" pitchFamily="34" charset="0"/>
              </a:defRPr>
            </a:lvl4pPr>
            <a:lvl5pPr marL="2057400" indent="-228600">
              <a:spcBef>
                <a:spcPct val="20000"/>
              </a:spcBef>
              <a:buClr>
                <a:schemeClr val="accent2"/>
              </a:buClr>
              <a:buFont typeface="Times" panose="02020603050405020304" pitchFamily="18" charset="0"/>
              <a:buChar char="•"/>
              <a:defRPr sz="11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accent2"/>
              </a:buClr>
              <a:buFont typeface="Times" panose="02020603050405020304" pitchFamily="18" charset="0"/>
              <a:buChar char="•"/>
              <a:defRPr sz="11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accent2"/>
              </a:buClr>
              <a:buFont typeface="Times" panose="02020603050405020304" pitchFamily="18" charset="0"/>
              <a:buChar char="•"/>
              <a:defRPr sz="11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accent2"/>
              </a:buClr>
              <a:buFont typeface="Times" panose="02020603050405020304" pitchFamily="18" charset="0"/>
              <a:buChar char="•"/>
              <a:defRPr sz="11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accent2"/>
              </a:buClr>
              <a:buFont typeface="Times" panose="02020603050405020304" pitchFamily="18" charset="0"/>
              <a:buChar char="•"/>
              <a:defRPr sz="1100">
                <a:solidFill>
                  <a:schemeClr val="tx1"/>
                </a:solidFill>
                <a:latin typeface="Verdana" panose="020B0604030504040204" pitchFamily="34" charset="0"/>
              </a:defRPr>
            </a:lvl9pPr>
          </a:lstStyle>
          <a:p>
            <a:pPr eaLnBrk="1" hangingPunct="1">
              <a:spcBef>
                <a:spcPct val="0"/>
              </a:spcBef>
              <a:buClrTx/>
              <a:buFontTx/>
              <a:buNone/>
            </a:pPr>
            <a:r>
              <a:rPr lang="fi-FI" altLang="en-US" sz="1100">
                <a:solidFill>
                  <a:schemeClr val="bg1"/>
                </a:solidFill>
                <a:latin typeface="SignaColumn-Bold" panose="040B0804030504040204" pitchFamily="82" charset="0"/>
              </a:rPr>
              <a:t>SPR / päihdetyö / Kati Laitila</a:t>
            </a:r>
          </a:p>
        </p:txBody>
      </p:sp>
      <p:sp>
        <p:nvSpPr>
          <p:cNvPr id="8199" name="Text Box 7">
            <a:extLst>
              <a:ext uri="{FF2B5EF4-FFF2-40B4-BE49-F238E27FC236}">
                <a16:creationId xmlns:a16="http://schemas.microsoft.com/office/drawing/2014/main" id="{BE391FA3-97EF-4D2F-98F3-432C61AF7681}"/>
              </a:ext>
            </a:extLst>
          </p:cNvPr>
          <p:cNvSpPr txBox="1">
            <a:spLocks noChangeArrowheads="1"/>
          </p:cNvSpPr>
          <p:nvPr/>
        </p:nvSpPr>
        <p:spPr bwMode="auto">
          <a:xfrm>
            <a:off x="6716419" y="1785898"/>
            <a:ext cx="3240087" cy="26776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2"/>
              </a:buClr>
              <a:buFont typeface="Times" panose="02020603050405020304" pitchFamily="18" charset="0"/>
              <a:buChar char="•"/>
              <a:defRPr sz="2500">
                <a:solidFill>
                  <a:schemeClr val="tx1"/>
                </a:solidFill>
                <a:latin typeface="Verdana" panose="020B0604030504040204" pitchFamily="34" charset="0"/>
              </a:defRPr>
            </a:lvl1pPr>
            <a:lvl2pPr marL="742950" indent="-285750">
              <a:spcBef>
                <a:spcPct val="20000"/>
              </a:spcBef>
              <a:buClr>
                <a:schemeClr val="accent2"/>
              </a:buClr>
              <a:buFont typeface="Times" panose="02020603050405020304" pitchFamily="18" charset="0"/>
              <a:buChar char="•"/>
              <a:defRPr sz="2100">
                <a:solidFill>
                  <a:schemeClr val="tx1"/>
                </a:solidFill>
                <a:latin typeface="Verdana" panose="020B0604030504040204" pitchFamily="34" charset="0"/>
              </a:defRPr>
            </a:lvl2pPr>
            <a:lvl3pPr marL="1143000" indent="-228600">
              <a:spcBef>
                <a:spcPct val="20000"/>
              </a:spcBef>
              <a:buClr>
                <a:schemeClr val="accent2"/>
              </a:buClr>
              <a:buFont typeface="Times" panose="02020603050405020304" pitchFamily="18" charset="0"/>
              <a:buChar char="•"/>
              <a:defRPr>
                <a:solidFill>
                  <a:schemeClr val="tx1"/>
                </a:solidFill>
                <a:latin typeface="Verdana" panose="020B0604030504040204" pitchFamily="34" charset="0"/>
              </a:defRPr>
            </a:lvl3pPr>
            <a:lvl4pPr marL="1600200" indent="-228600">
              <a:spcBef>
                <a:spcPct val="20000"/>
              </a:spcBef>
              <a:buClr>
                <a:schemeClr val="accent2"/>
              </a:buClr>
              <a:buFont typeface="Times" panose="02020603050405020304" pitchFamily="18" charset="0"/>
              <a:buChar char="•"/>
              <a:defRPr sz="1400">
                <a:solidFill>
                  <a:schemeClr val="tx1"/>
                </a:solidFill>
                <a:latin typeface="Verdana" panose="020B0604030504040204" pitchFamily="34" charset="0"/>
              </a:defRPr>
            </a:lvl4pPr>
            <a:lvl5pPr marL="2057400" indent="-228600">
              <a:spcBef>
                <a:spcPct val="20000"/>
              </a:spcBef>
              <a:buClr>
                <a:schemeClr val="accent2"/>
              </a:buClr>
              <a:buFont typeface="Times" panose="02020603050405020304" pitchFamily="18" charset="0"/>
              <a:buChar char="•"/>
              <a:defRPr sz="11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accent2"/>
              </a:buClr>
              <a:buFont typeface="Times" panose="02020603050405020304" pitchFamily="18" charset="0"/>
              <a:buChar char="•"/>
              <a:defRPr sz="11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accent2"/>
              </a:buClr>
              <a:buFont typeface="Times" panose="02020603050405020304" pitchFamily="18" charset="0"/>
              <a:buChar char="•"/>
              <a:defRPr sz="11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accent2"/>
              </a:buClr>
              <a:buFont typeface="Times" panose="02020603050405020304" pitchFamily="18" charset="0"/>
              <a:buChar char="•"/>
              <a:defRPr sz="11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accent2"/>
              </a:buClr>
              <a:buFont typeface="Times" panose="02020603050405020304" pitchFamily="18" charset="0"/>
              <a:buChar char="•"/>
              <a:defRPr sz="1100">
                <a:solidFill>
                  <a:schemeClr val="tx1"/>
                </a:solidFill>
                <a:latin typeface="Verdana" panose="020B0604030504040204" pitchFamily="34" charset="0"/>
              </a:defRPr>
            </a:lvl9pPr>
          </a:lstStyle>
          <a:p>
            <a:pPr eaLnBrk="1" hangingPunct="1">
              <a:buFont typeface="Times" panose="02020603050405020304" pitchFamily="18" charset="0"/>
              <a:buNone/>
            </a:pPr>
            <a:r>
              <a:rPr lang="fi-FI" altLang="en-US" sz="2400" b="1" dirty="0">
                <a:latin typeface="Arial" panose="020B0604020202020204" pitchFamily="34" charset="0"/>
                <a:cs typeface="Arial" panose="020B0604020202020204" pitchFamily="34" charset="0"/>
              </a:rPr>
              <a:t>Riskit:</a:t>
            </a:r>
          </a:p>
          <a:p>
            <a:pPr eaLnBrk="1" hangingPunct="1">
              <a:buClr>
                <a:schemeClr val="accent1"/>
              </a:buClr>
            </a:pPr>
            <a:r>
              <a:rPr lang="fi-FI" altLang="en-US" sz="2000" dirty="0">
                <a:latin typeface="Arial" panose="020B0604020202020204" pitchFamily="34" charset="0"/>
                <a:cs typeface="Arial" panose="020B0604020202020204" pitchFamily="34" charset="0"/>
              </a:rPr>
              <a:t> aineet</a:t>
            </a:r>
          </a:p>
          <a:p>
            <a:pPr eaLnBrk="1" hangingPunct="1">
              <a:buClr>
                <a:schemeClr val="accent1"/>
              </a:buClr>
            </a:pPr>
            <a:r>
              <a:rPr lang="fi-FI" altLang="en-US" sz="2000" dirty="0">
                <a:latin typeface="Arial" panose="020B0604020202020204" pitchFamily="34" charset="0"/>
                <a:cs typeface="Arial" panose="020B0604020202020204" pitchFamily="34" charset="0"/>
              </a:rPr>
              <a:t> väkivalta</a:t>
            </a:r>
          </a:p>
          <a:p>
            <a:pPr eaLnBrk="1" hangingPunct="1">
              <a:buClr>
                <a:schemeClr val="accent1"/>
              </a:buClr>
            </a:pPr>
            <a:r>
              <a:rPr lang="fi-FI" altLang="en-US" sz="2000" dirty="0">
                <a:latin typeface="Arial" panose="020B0604020202020204" pitchFamily="34" charset="0"/>
                <a:cs typeface="Arial" panose="020B0604020202020204" pitchFamily="34" charset="0"/>
              </a:rPr>
              <a:t> laki/poliisi</a:t>
            </a:r>
          </a:p>
          <a:p>
            <a:pPr eaLnBrk="1" hangingPunct="1">
              <a:buClr>
                <a:schemeClr val="accent1"/>
              </a:buClr>
            </a:pPr>
            <a:r>
              <a:rPr lang="fi-FI" altLang="en-US" sz="2000" dirty="0">
                <a:latin typeface="Arial" panose="020B0604020202020204" pitchFamily="34" charset="0"/>
                <a:cs typeface="Arial" panose="020B0604020202020204" pitchFamily="34" charset="0"/>
              </a:rPr>
              <a:t> taudit </a:t>
            </a:r>
          </a:p>
          <a:p>
            <a:pPr eaLnBrk="1" hangingPunct="1">
              <a:buClr>
                <a:schemeClr val="accent1"/>
              </a:buClr>
            </a:pPr>
            <a:r>
              <a:rPr lang="fi-FI" altLang="en-US" sz="2000" dirty="0">
                <a:latin typeface="Arial" panose="020B0604020202020204" pitchFamily="34" charset="0"/>
                <a:cs typeface="Arial" panose="020B0604020202020204" pitchFamily="34" charset="0"/>
              </a:rPr>
              <a:t> tapaturmat</a:t>
            </a:r>
          </a:p>
          <a:p>
            <a:pPr eaLnBrk="1" hangingPunct="1"/>
            <a:endParaRPr lang="fi-FI" altLang="en-US" sz="2000" dirty="0">
              <a:cs typeface="Times New Roman" panose="02020603050405020304" pitchFamily="18" charset="0"/>
            </a:endParaRPr>
          </a:p>
        </p:txBody>
      </p:sp>
      <p:sp>
        <p:nvSpPr>
          <p:cNvPr id="8200" name="Text Box 8">
            <a:extLst>
              <a:ext uri="{FF2B5EF4-FFF2-40B4-BE49-F238E27FC236}">
                <a16:creationId xmlns:a16="http://schemas.microsoft.com/office/drawing/2014/main" id="{0639A3EA-BAB7-46A6-A2B8-FE9EC32072EE}"/>
              </a:ext>
            </a:extLst>
          </p:cNvPr>
          <p:cNvSpPr txBox="1">
            <a:spLocks noChangeArrowheads="1"/>
          </p:cNvSpPr>
          <p:nvPr/>
        </p:nvSpPr>
        <p:spPr bwMode="auto">
          <a:xfrm>
            <a:off x="2667799" y="4202874"/>
            <a:ext cx="7288707" cy="2462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accent2"/>
              </a:buClr>
              <a:buFont typeface="Times" panose="02020603050405020304" pitchFamily="18" charset="0"/>
              <a:buChar char="•"/>
              <a:defRPr sz="2500">
                <a:solidFill>
                  <a:schemeClr val="tx1"/>
                </a:solidFill>
                <a:latin typeface="Verdana" panose="020B0604030504040204" pitchFamily="34" charset="0"/>
              </a:defRPr>
            </a:lvl1pPr>
            <a:lvl2pPr marL="742950" indent="-285750">
              <a:spcBef>
                <a:spcPct val="20000"/>
              </a:spcBef>
              <a:buClr>
                <a:schemeClr val="accent2"/>
              </a:buClr>
              <a:buFont typeface="Times" panose="02020603050405020304" pitchFamily="18" charset="0"/>
              <a:buChar char="•"/>
              <a:defRPr sz="2100">
                <a:solidFill>
                  <a:schemeClr val="tx1"/>
                </a:solidFill>
                <a:latin typeface="Verdana" panose="020B0604030504040204" pitchFamily="34" charset="0"/>
              </a:defRPr>
            </a:lvl2pPr>
            <a:lvl3pPr marL="1143000" indent="-228600">
              <a:spcBef>
                <a:spcPct val="20000"/>
              </a:spcBef>
              <a:buClr>
                <a:schemeClr val="accent2"/>
              </a:buClr>
              <a:buFont typeface="Times" panose="02020603050405020304" pitchFamily="18" charset="0"/>
              <a:buChar char="•"/>
              <a:defRPr>
                <a:solidFill>
                  <a:schemeClr val="tx1"/>
                </a:solidFill>
                <a:latin typeface="Verdana" panose="020B0604030504040204" pitchFamily="34" charset="0"/>
              </a:defRPr>
            </a:lvl3pPr>
            <a:lvl4pPr marL="1600200" indent="-228600">
              <a:spcBef>
                <a:spcPct val="20000"/>
              </a:spcBef>
              <a:buClr>
                <a:schemeClr val="accent2"/>
              </a:buClr>
              <a:buFont typeface="Times" panose="02020603050405020304" pitchFamily="18" charset="0"/>
              <a:buChar char="•"/>
              <a:defRPr sz="1400">
                <a:solidFill>
                  <a:schemeClr val="tx1"/>
                </a:solidFill>
                <a:latin typeface="Verdana" panose="020B0604030504040204" pitchFamily="34" charset="0"/>
              </a:defRPr>
            </a:lvl4pPr>
            <a:lvl5pPr marL="2057400" indent="-228600">
              <a:spcBef>
                <a:spcPct val="20000"/>
              </a:spcBef>
              <a:buClr>
                <a:schemeClr val="accent2"/>
              </a:buClr>
              <a:buFont typeface="Times" panose="02020603050405020304" pitchFamily="18" charset="0"/>
              <a:buChar char="•"/>
              <a:defRPr sz="11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accent2"/>
              </a:buClr>
              <a:buFont typeface="Times" panose="02020603050405020304" pitchFamily="18" charset="0"/>
              <a:buChar char="•"/>
              <a:defRPr sz="11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accent2"/>
              </a:buClr>
              <a:buFont typeface="Times" panose="02020603050405020304" pitchFamily="18" charset="0"/>
              <a:buChar char="•"/>
              <a:defRPr sz="11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accent2"/>
              </a:buClr>
              <a:buFont typeface="Times" panose="02020603050405020304" pitchFamily="18" charset="0"/>
              <a:buChar char="•"/>
              <a:defRPr sz="11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accent2"/>
              </a:buClr>
              <a:buFont typeface="Times" panose="02020603050405020304" pitchFamily="18" charset="0"/>
              <a:buChar char="•"/>
              <a:defRPr sz="1100">
                <a:solidFill>
                  <a:schemeClr val="tx1"/>
                </a:solidFill>
                <a:latin typeface="Verdana" panose="020B0604030504040204" pitchFamily="34" charset="0"/>
              </a:defRPr>
            </a:lvl9pPr>
          </a:lstStyle>
          <a:p>
            <a:pPr eaLnBrk="1" hangingPunct="1">
              <a:spcBef>
                <a:spcPct val="0"/>
              </a:spcBef>
              <a:buClrTx/>
              <a:buFontTx/>
              <a:buNone/>
            </a:pPr>
            <a:r>
              <a:rPr lang="fi-FI" altLang="en-US" sz="2400" b="1" dirty="0">
                <a:latin typeface="Arial" panose="020B0604020202020204" pitchFamily="34" charset="0"/>
                <a:cs typeface="Arial" panose="020B0604020202020204" pitchFamily="34" charset="0"/>
              </a:rPr>
              <a:t>Arki:</a:t>
            </a:r>
            <a:endParaRPr lang="fi-FI" altLang="en-US" sz="2400" dirty="0">
              <a:latin typeface="Arial" panose="020B0604020202020204" pitchFamily="34" charset="0"/>
              <a:cs typeface="Arial" panose="020B0604020202020204" pitchFamily="34" charset="0"/>
            </a:endParaRPr>
          </a:p>
          <a:p>
            <a:pPr eaLnBrk="1" hangingPunct="1">
              <a:spcBef>
                <a:spcPct val="0"/>
              </a:spcBef>
              <a:buClr>
                <a:schemeClr val="accent1"/>
              </a:buClr>
              <a:buFontTx/>
              <a:buChar char="•"/>
            </a:pPr>
            <a:r>
              <a:rPr lang="fi-FI" altLang="en-US" sz="2000" dirty="0">
                <a:latin typeface="Arial" panose="020B0604020202020204" pitchFamily="34" charset="0"/>
                <a:cs typeface="Arial" panose="020B0604020202020204" pitchFamily="34" charset="0"/>
              </a:rPr>
              <a:t> erilainen elämäntyyli ja -rytmi </a:t>
            </a:r>
          </a:p>
          <a:p>
            <a:pPr eaLnBrk="1" hangingPunct="1">
              <a:spcBef>
                <a:spcPct val="0"/>
              </a:spcBef>
              <a:buClr>
                <a:schemeClr val="accent1"/>
              </a:buClr>
              <a:buFontTx/>
              <a:buChar char="•"/>
            </a:pPr>
            <a:r>
              <a:rPr lang="fi-FI" altLang="en-US" sz="2000" dirty="0">
                <a:latin typeface="Arial" panose="020B0604020202020204" pitchFamily="34" charset="0"/>
                <a:cs typeface="Arial" panose="020B0604020202020204" pitchFamily="34" charset="0"/>
              </a:rPr>
              <a:t> oma identiteetti ja paikka</a:t>
            </a:r>
          </a:p>
          <a:p>
            <a:pPr eaLnBrk="1" hangingPunct="1">
              <a:spcBef>
                <a:spcPct val="0"/>
              </a:spcBef>
              <a:buClr>
                <a:schemeClr val="accent1"/>
              </a:buClr>
              <a:buFontTx/>
              <a:buChar char="•"/>
            </a:pPr>
            <a:r>
              <a:rPr lang="fi-FI" altLang="en-US" sz="2000" dirty="0">
                <a:latin typeface="Arial" panose="020B0604020202020204" pitchFamily="34" charset="0"/>
                <a:cs typeface="Arial" panose="020B0604020202020204" pitchFamily="34" charset="0"/>
              </a:rPr>
              <a:t> käyttäjäryhmästä riippuen erilaisia sosiaalisia todellisuuksia</a:t>
            </a:r>
          </a:p>
          <a:p>
            <a:pPr eaLnBrk="1" hangingPunct="1">
              <a:spcBef>
                <a:spcPct val="0"/>
              </a:spcBef>
              <a:buClr>
                <a:schemeClr val="accent1"/>
              </a:buClr>
              <a:buFontTx/>
              <a:buChar char="•"/>
            </a:pPr>
            <a:r>
              <a:rPr lang="fi-FI" altLang="en-US" sz="2000" dirty="0">
                <a:latin typeface="Arial" panose="020B0604020202020204" pitchFamily="34" charset="0"/>
                <a:cs typeface="Arial" panose="020B0604020202020204" pitchFamily="34" charset="0"/>
              </a:rPr>
              <a:t> ei henkilöpapereita =&gt; asioiden hoitamisen vaikeus</a:t>
            </a:r>
          </a:p>
          <a:p>
            <a:pPr eaLnBrk="1" hangingPunct="1">
              <a:spcBef>
                <a:spcPct val="0"/>
              </a:spcBef>
              <a:buClr>
                <a:schemeClr val="accent1"/>
              </a:buClr>
              <a:buFontTx/>
              <a:buChar char="•"/>
            </a:pPr>
            <a:r>
              <a:rPr lang="fi-FI" altLang="en-US" sz="2000" dirty="0">
                <a:latin typeface="Arial" panose="020B0604020202020204" pitchFamily="34" charset="0"/>
                <a:cs typeface="Arial" panose="020B0604020202020204" pitchFamily="34" charset="0"/>
              </a:rPr>
              <a:t> ”kaikki-äkkiä-</a:t>
            </a:r>
            <a:r>
              <a:rPr lang="fi-FI" altLang="en-US" sz="2000" dirty="0" err="1">
                <a:latin typeface="Arial" panose="020B0604020202020204" pitchFamily="34" charset="0"/>
                <a:cs typeface="Arial" panose="020B0604020202020204" pitchFamily="34" charset="0"/>
              </a:rPr>
              <a:t>mulle</a:t>
            </a:r>
            <a:r>
              <a:rPr lang="fi-FI" altLang="en-US" sz="2000" dirty="0">
                <a:latin typeface="Arial" panose="020B0604020202020204" pitchFamily="34" charset="0"/>
                <a:cs typeface="Arial" panose="020B0604020202020204" pitchFamily="34" charset="0"/>
              </a:rPr>
              <a:t>-tänne-ja-heti”</a:t>
            </a:r>
          </a:p>
          <a:p>
            <a:pPr eaLnBrk="1" hangingPunct="1">
              <a:spcBef>
                <a:spcPct val="50000"/>
              </a:spcBef>
              <a:buClrTx/>
              <a:buFontTx/>
              <a:buNone/>
            </a:pPr>
            <a:endParaRPr lang="fi-FI" altLang="en-US" sz="2000" dirty="0">
              <a:cs typeface="Times New Roman" panose="02020603050405020304" pitchFamily="18" charset="0"/>
            </a:endParaRPr>
          </a:p>
        </p:txBody>
      </p:sp>
      <p:pic>
        <p:nvPicPr>
          <p:cNvPr id="2" name="Picture 2">
            <a:extLst>
              <a:ext uri="{FF2B5EF4-FFF2-40B4-BE49-F238E27FC236}">
                <a16:creationId xmlns:a16="http://schemas.microsoft.com/office/drawing/2014/main" id="{EAEC97FE-C4DA-C919-9D33-2AC8534F0504}"/>
              </a:ext>
            </a:extLst>
          </p:cNvPr>
          <p:cNvPicPr>
            <a:picLocks noChangeAspect="1"/>
          </p:cNvPicPr>
          <p:nvPr/>
        </p:nvPicPr>
        <p:blipFill>
          <a:blip r:embed="rId3"/>
          <a:stretch>
            <a:fillRect/>
          </a:stretch>
        </p:blipFill>
        <p:spPr>
          <a:xfrm>
            <a:off x="9629775" y="5867400"/>
            <a:ext cx="2562225" cy="9906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8200"/>
                                        </p:tgtEl>
                                        <p:attrNameLst>
                                          <p:attrName>style.visibility</p:attrName>
                                        </p:attrNameLst>
                                      </p:cBhvr>
                                      <p:to>
                                        <p:strVal val="visible"/>
                                      </p:to>
                                    </p:set>
                                    <p:animEffect transition="in" filter="blinds(horizontal)">
                                      <p:cBhvr>
                                        <p:cTn id="7" dur="500"/>
                                        <p:tgtEl>
                                          <p:spTgt spid="8200"/>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8199"/>
                                        </p:tgtEl>
                                        <p:attrNameLst>
                                          <p:attrName>style.visibility</p:attrName>
                                        </p:attrNameLst>
                                      </p:cBhvr>
                                      <p:to>
                                        <p:strVal val="visible"/>
                                      </p:to>
                                    </p:set>
                                    <p:animEffect transition="in" filter="blinds(horizontal)">
                                      <p:cBhvr>
                                        <p:cTn id="12" dur="500"/>
                                        <p:tgtEl>
                                          <p:spTgt spid="819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99" grpId="0"/>
      <p:bldP spid="8200" grpId="0"/>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ext Box 8">
            <a:extLst>
              <a:ext uri="{FF2B5EF4-FFF2-40B4-BE49-F238E27FC236}">
                <a16:creationId xmlns:a16="http://schemas.microsoft.com/office/drawing/2014/main" id="{64A3E8C5-CDEE-4680-9703-31A27758A9E5}"/>
              </a:ext>
            </a:extLst>
          </p:cNvPr>
          <p:cNvSpPr txBox="1">
            <a:spLocks noChangeArrowheads="1"/>
          </p:cNvSpPr>
          <p:nvPr/>
        </p:nvSpPr>
        <p:spPr bwMode="auto">
          <a:xfrm>
            <a:off x="6267628" y="194736"/>
            <a:ext cx="4112048"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accent2"/>
              </a:buClr>
              <a:buFont typeface="Times" panose="02020603050405020304" pitchFamily="18" charset="0"/>
              <a:buChar char="•"/>
              <a:defRPr sz="2500">
                <a:solidFill>
                  <a:schemeClr val="tx1"/>
                </a:solidFill>
                <a:latin typeface="Verdana" panose="020B0604030504040204" pitchFamily="34" charset="0"/>
              </a:defRPr>
            </a:lvl1pPr>
            <a:lvl2pPr marL="742950" indent="-285750">
              <a:spcBef>
                <a:spcPct val="20000"/>
              </a:spcBef>
              <a:buClr>
                <a:schemeClr val="accent2"/>
              </a:buClr>
              <a:buFont typeface="Times" panose="02020603050405020304" pitchFamily="18" charset="0"/>
              <a:buChar char="•"/>
              <a:defRPr sz="2100">
                <a:solidFill>
                  <a:schemeClr val="tx1"/>
                </a:solidFill>
                <a:latin typeface="Verdana" panose="020B0604030504040204" pitchFamily="34" charset="0"/>
              </a:defRPr>
            </a:lvl2pPr>
            <a:lvl3pPr marL="1143000" indent="-228600">
              <a:spcBef>
                <a:spcPct val="20000"/>
              </a:spcBef>
              <a:buClr>
                <a:schemeClr val="accent2"/>
              </a:buClr>
              <a:buFont typeface="Times" panose="02020603050405020304" pitchFamily="18" charset="0"/>
              <a:buChar char="•"/>
              <a:defRPr>
                <a:solidFill>
                  <a:schemeClr val="tx1"/>
                </a:solidFill>
                <a:latin typeface="Verdana" panose="020B0604030504040204" pitchFamily="34" charset="0"/>
              </a:defRPr>
            </a:lvl3pPr>
            <a:lvl4pPr marL="1600200" indent="-228600">
              <a:spcBef>
                <a:spcPct val="20000"/>
              </a:spcBef>
              <a:buClr>
                <a:schemeClr val="accent2"/>
              </a:buClr>
              <a:buFont typeface="Times" panose="02020603050405020304" pitchFamily="18" charset="0"/>
              <a:buChar char="•"/>
              <a:defRPr sz="1400">
                <a:solidFill>
                  <a:schemeClr val="tx1"/>
                </a:solidFill>
                <a:latin typeface="Verdana" panose="020B0604030504040204" pitchFamily="34" charset="0"/>
              </a:defRPr>
            </a:lvl4pPr>
            <a:lvl5pPr marL="2057400" indent="-228600">
              <a:spcBef>
                <a:spcPct val="20000"/>
              </a:spcBef>
              <a:buClr>
                <a:schemeClr val="accent2"/>
              </a:buClr>
              <a:buFont typeface="Times" panose="02020603050405020304" pitchFamily="18" charset="0"/>
              <a:buChar char="•"/>
              <a:defRPr sz="11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accent2"/>
              </a:buClr>
              <a:buFont typeface="Times" panose="02020603050405020304" pitchFamily="18" charset="0"/>
              <a:buChar char="•"/>
              <a:defRPr sz="11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accent2"/>
              </a:buClr>
              <a:buFont typeface="Times" panose="02020603050405020304" pitchFamily="18" charset="0"/>
              <a:buChar char="•"/>
              <a:defRPr sz="11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accent2"/>
              </a:buClr>
              <a:buFont typeface="Times" panose="02020603050405020304" pitchFamily="18" charset="0"/>
              <a:buChar char="•"/>
              <a:defRPr sz="11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accent2"/>
              </a:buClr>
              <a:buFont typeface="Times" panose="02020603050405020304" pitchFamily="18" charset="0"/>
              <a:buChar char="•"/>
              <a:defRPr sz="1100">
                <a:solidFill>
                  <a:schemeClr val="tx1"/>
                </a:solidFill>
                <a:latin typeface="Verdana" panose="020B0604030504040204" pitchFamily="34" charset="0"/>
              </a:defRPr>
            </a:lvl9pPr>
          </a:lstStyle>
          <a:p>
            <a:pPr eaLnBrk="1" hangingPunct="1">
              <a:spcBef>
                <a:spcPct val="50000"/>
              </a:spcBef>
              <a:buClrTx/>
              <a:buFontTx/>
              <a:buNone/>
            </a:pPr>
            <a:r>
              <a:rPr lang="fi-FI" altLang="en-US" sz="2400" b="1" dirty="0">
                <a:latin typeface="Arial" panose="020B0604020202020204" pitchFamily="34" charset="0"/>
                <a:cs typeface="Arial" panose="020B0604020202020204" pitchFamily="34" charset="0"/>
              </a:rPr>
              <a:t>Esimerkki ketjusta, miten amfetamiini liikkuu…</a:t>
            </a:r>
          </a:p>
        </p:txBody>
      </p:sp>
      <p:pic>
        <p:nvPicPr>
          <p:cNvPr id="13315" name="Picture 7">
            <a:extLst>
              <a:ext uri="{FF2B5EF4-FFF2-40B4-BE49-F238E27FC236}">
                <a16:creationId xmlns:a16="http://schemas.microsoft.com/office/drawing/2014/main" id="{5EF7944B-C936-42F3-96CE-A67D91A0838F}"/>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593216" y="88369"/>
            <a:ext cx="4268788" cy="61658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3316" name="Picture 8">
            <a:extLst>
              <a:ext uri="{FF2B5EF4-FFF2-40B4-BE49-F238E27FC236}">
                <a16:creationId xmlns:a16="http://schemas.microsoft.com/office/drawing/2014/main" id="{D683075E-8B91-4485-B703-9A4C9470F201}"/>
              </a:ext>
            </a:extLst>
          </p:cNvPr>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6382615" y="1527071"/>
            <a:ext cx="4714875" cy="472714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76BA08EC-2F90-4AAE-BA63-9C7ECF06FA4F}"/>
              </a:ext>
            </a:extLst>
          </p:cNvPr>
          <p:cNvSpPr>
            <a:spLocks noGrp="1"/>
          </p:cNvSpPr>
          <p:nvPr>
            <p:ph type="title"/>
          </p:nvPr>
        </p:nvSpPr>
        <p:spPr>
          <a:xfrm>
            <a:off x="446340" y="560547"/>
            <a:ext cx="10655385" cy="819664"/>
          </a:xfrm>
        </p:spPr>
        <p:txBody>
          <a:bodyPr/>
          <a:lstStyle/>
          <a:p>
            <a:r>
              <a:rPr lang="fi-FI" sz="3600" b="1" dirty="0"/>
              <a:t>Näetkö ihmisen vai suojamuurin, jonka on itselleen rakentanut?</a:t>
            </a:r>
          </a:p>
        </p:txBody>
      </p:sp>
      <p:sp>
        <p:nvSpPr>
          <p:cNvPr id="3" name="Sisällön paikkamerkki 2">
            <a:extLst>
              <a:ext uri="{FF2B5EF4-FFF2-40B4-BE49-F238E27FC236}">
                <a16:creationId xmlns:a16="http://schemas.microsoft.com/office/drawing/2014/main" id="{4AB0E66C-AF5C-46D3-9B03-7FC296D95602}"/>
              </a:ext>
            </a:extLst>
          </p:cNvPr>
          <p:cNvSpPr>
            <a:spLocks noGrp="1"/>
          </p:cNvSpPr>
          <p:nvPr>
            <p:ph type="body" sz="quarter" idx="11"/>
          </p:nvPr>
        </p:nvSpPr>
        <p:spPr>
          <a:xfrm>
            <a:off x="496246" y="1977794"/>
            <a:ext cx="5951049" cy="3657588"/>
          </a:xfrm>
        </p:spPr>
        <p:txBody>
          <a:bodyPr/>
          <a:lstStyle/>
          <a:p>
            <a:pPr marL="0" indent="0">
              <a:buNone/>
            </a:pPr>
            <a:r>
              <a:rPr lang="fi-FI" dirty="0"/>
              <a:t>Tyydytkö ”tivaamaan” ulkopinnan kanssa, </a:t>
            </a:r>
            <a:br>
              <a:rPr lang="fi-FI" dirty="0"/>
            </a:br>
            <a:r>
              <a:rPr lang="fi-FI" dirty="0"/>
              <a:t>vai kohtaatko sisimmän?</a:t>
            </a:r>
          </a:p>
          <a:p>
            <a:pPr lvl="1"/>
            <a:r>
              <a:rPr lang="fi-FI" sz="2400" dirty="0"/>
              <a:t>Mitä se </a:t>
            </a:r>
            <a:r>
              <a:rPr lang="fi-FI" sz="2400" dirty="0" err="1"/>
              <a:t>sulle</a:t>
            </a:r>
            <a:r>
              <a:rPr lang="fi-FI" sz="2400" dirty="0"/>
              <a:t> kuuluu = </a:t>
            </a:r>
            <a:br>
              <a:rPr lang="fi-FI" sz="2400" dirty="0"/>
            </a:br>
            <a:r>
              <a:rPr lang="fi-FI" sz="2400" dirty="0" err="1"/>
              <a:t>mä</a:t>
            </a:r>
            <a:r>
              <a:rPr lang="fi-FI" sz="2400" dirty="0"/>
              <a:t> en uskalla luottaa ihmisiin.</a:t>
            </a:r>
          </a:p>
          <a:p>
            <a:pPr lvl="1"/>
            <a:r>
              <a:rPr lang="fi-FI" sz="2400" dirty="0"/>
              <a:t>Anna </a:t>
            </a:r>
            <a:r>
              <a:rPr lang="fi-FI" sz="2400" dirty="0" err="1"/>
              <a:t>mun</a:t>
            </a:r>
            <a:r>
              <a:rPr lang="fi-FI" sz="2400" dirty="0"/>
              <a:t> olla = </a:t>
            </a:r>
            <a:br>
              <a:rPr lang="fi-FI" sz="2400" dirty="0"/>
            </a:br>
            <a:r>
              <a:rPr lang="fi-FI" sz="2400" dirty="0" err="1"/>
              <a:t>mua</a:t>
            </a:r>
            <a:r>
              <a:rPr lang="fi-FI" sz="2400" dirty="0"/>
              <a:t> on satutettu tarpeeksi.</a:t>
            </a:r>
          </a:p>
          <a:p>
            <a:pPr lvl="1"/>
            <a:endParaRPr lang="fi-FI" sz="2180" dirty="0"/>
          </a:p>
          <a:p>
            <a:pPr marL="54715" indent="0">
              <a:buNone/>
            </a:pPr>
            <a:r>
              <a:rPr lang="fi-FI" b="1" dirty="0"/>
              <a:t>Kysy</a:t>
            </a:r>
            <a:r>
              <a:rPr lang="fi-FI" dirty="0"/>
              <a:t>: Miten voit? Onko kylmä? Mitä toivoisit?</a:t>
            </a:r>
            <a:br>
              <a:rPr lang="fi-FI" sz="2268" dirty="0"/>
            </a:br>
            <a:br>
              <a:rPr lang="fi-FI" sz="2268" dirty="0"/>
            </a:br>
            <a:endParaRPr lang="fi-FI" sz="2268" dirty="0"/>
          </a:p>
        </p:txBody>
      </p:sp>
      <p:pic>
        <p:nvPicPr>
          <p:cNvPr id="4" name="Kuva 3">
            <a:extLst>
              <a:ext uri="{FF2B5EF4-FFF2-40B4-BE49-F238E27FC236}">
                <a16:creationId xmlns:a16="http://schemas.microsoft.com/office/drawing/2014/main" id="{08716CAC-2CA6-46D6-9086-FFF03572A78E}"/>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904711" y="1692807"/>
            <a:ext cx="4417101" cy="3235654"/>
          </a:xfrm>
          <a:prstGeom prst="rect">
            <a:avLst/>
          </a:prstGeom>
        </p:spPr>
      </p:pic>
      <p:sp>
        <p:nvSpPr>
          <p:cNvPr id="5" name="Tekstiruutu 4">
            <a:extLst>
              <a:ext uri="{FF2B5EF4-FFF2-40B4-BE49-F238E27FC236}">
                <a16:creationId xmlns:a16="http://schemas.microsoft.com/office/drawing/2014/main" id="{F676CC73-EC3F-4E5B-8242-4FF70884CF0B}"/>
              </a:ext>
            </a:extLst>
          </p:cNvPr>
          <p:cNvSpPr txBox="1"/>
          <p:nvPr/>
        </p:nvSpPr>
        <p:spPr>
          <a:xfrm>
            <a:off x="496246" y="5650889"/>
            <a:ext cx="6819496" cy="523220"/>
          </a:xfrm>
          <a:prstGeom prst="rect">
            <a:avLst/>
          </a:prstGeom>
          <a:noFill/>
        </p:spPr>
        <p:txBody>
          <a:bodyPr wrap="none" rtlCol="0">
            <a:spAutoFit/>
          </a:bodyPr>
          <a:lstStyle/>
          <a:p>
            <a:r>
              <a:rPr lang="fi-FI" sz="2800" b="1" dirty="0">
                <a:latin typeface="Arial" panose="020B0604020202020204" pitchFamily="34" charset="0"/>
                <a:cs typeface="Arial" panose="020B0604020202020204" pitchFamily="34" charset="0"/>
              </a:rPr>
              <a:t>Kohtaa ihminen! </a:t>
            </a:r>
            <a:r>
              <a:rPr lang="fi-FI" sz="2800" dirty="0">
                <a:latin typeface="Arial" panose="020B0604020202020204" pitchFamily="34" charset="0"/>
                <a:cs typeface="Arial" panose="020B0604020202020204" pitchFamily="34" charset="0"/>
              </a:rPr>
              <a:t>Muu on </a:t>
            </a:r>
            <a:r>
              <a:rPr lang="fi-FI" sz="2800" dirty="0" err="1">
                <a:latin typeface="Arial" panose="020B0604020202020204" pitchFamily="34" charset="0"/>
                <a:cs typeface="Arial" panose="020B0604020202020204" pitchFamily="34" charset="0"/>
              </a:rPr>
              <a:t>aikas</a:t>
            </a:r>
            <a:r>
              <a:rPr lang="fi-FI" sz="2800" dirty="0">
                <a:latin typeface="Arial" panose="020B0604020202020204" pitchFamily="34" charset="0"/>
                <a:cs typeface="Arial" panose="020B0604020202020204" pitchFamily="34" charset="0"/>
              </a:rPr>
              <a:t> turhaa….</a:t>
            </a:r>
          </a:p>
        </p:txBody>
      </p:sp>
      <p:sp>
        <p:nvSpPr>
          <p:cNvPr id="6" name="Tekstiruutu 5">
            <a:hlinkClick r:id="rId4"/>
            <a:extLst>
              <a:ext uri="{FF2B5EF4-FFF2-40B4-BE49-F238E27FC236}">
                <a16:creationId xmlns:a16="http://schemas.microsoft.com/office/drawing/2014/main" id="{61FEDA31-D530-4F24-9F40-0EF20B4FF823}"/>
              </a:ext>
            </a:extLst>
          </p:cNvPr>
          <p:cNvSpPr txBox="1"/>
          <p:nvPr/>
        </p:nvSpPr>
        <p:spPr>
          <a:xfrm>
            <a:off x="8514615" y="5692695"/>
            <a:ext cx="1689397" cy="371512"/>
          </a:xfrm>
          <a:prstGeom prst="rect">
            <a:avLst/>
          </a:prstGeom>
          <a:noFill/>
        </p:spPr>
        <p:txBody>
          <a:bodyPr wrap="square">
            <a:spAutoFit/>
          </a:bodyPr>
          <a:lstStyle/>
          <a:p>
            <a:pPr>
              <a:defRPr/>
            </a:pPr>
            <a:r>
              <a:rPr lang="fi-FI" dirty="0">
                <a:highlight>
                  <a:srgbClr val="FFFF00"/>
                </a:highlight>
                <a:latin typeface="Arial" panose="020B0604020202020204" pitchFamily="34" charset="0"/>
                <a:cs typeface="Arial" panose="020B0604020202020204" pitchFamily="34" charset="0"/>
                <a:hlinkClick r:id="rId4"/>
              </a:rPr>
              <a:t>Johdanto</a:t>
            </a:r>
            <a:endParaRPr lang="fi-FI" dirty="0">
              <a:highlight>
                <a:srgbClr val="FFFF00"/>
              </a:highligh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389564823"/>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a:extLst>
              <a:ext uri="{FF2B5EF4-FFF2-40B4-BE49-F238E27FC236}">
                <a16:creationId xmlns:a16="http://schemas.microsoft.com/office/drawing/2014/main" id="{1D6ECB66-BEB6-428F-B5FE-BC3D15FE61E2}"/>
              </a:ext>
            </a:extLst>
          </p:cNvPr>
          <p:cNvSpPr>
            <a:spLocks noGrp="1" noChangeArrowheads="1"/>
          </p:cNvSpPr>
          <p:nvPr>
            <p:ph type="body" idx="14"/>
          </p:nvPr>
        </p:nvSpPr>
        <p:spPr/>
        <p:txBody>
          <a:bodyPr/>
          <a:lstStyle/>
          <a:p>
            <a:pPr eaLnBrk="1" hangingPunct="1">
              <a:lnSpc>
                <a:spcPct val="90000"/>
              </a:lnSpc>
              <a:buFont typeface="Times" panose="02020603050405020304" pitchFamily="18" charset="0"/>
              <a:buNone/>
            </a:pPr>
            <a:r>
              <a:rPr lang="fi-FI" altLang="en-US" sz="2400" dirty="0">
                <a:solidFill>
                  <a:srgbClr val="003300"/>
                </a:solidFill>
              </a:rPr>
              <a:t>Kiistelty: Ohjaako väärään ajatteluun?</a:t>
            </a:r>
          </a:p>
          <a:p>
            <a:pPr eaLnBrk="1" hangingPunct="1">
              <a:lnSpc>
                <a:spcPct val="90000"/>
              </a:lnSpc>
              <a:buFont typeface="Times" panose="02020603050405020304" pitchFamily="18" charset="0"/>
              <a:buNone/>
            </a:pPr>
            <a:r>
              <a:rPr lang="fi-FI" altLang="en-US" sz="2400" dirty="0">
                <a:solidFill>
                  <a:srgbClr val="003300"/>
                </a:solidFill>
              </a:rPr>
              <a:t>Kulttuurinen määritelmä.</a:t>
            </a:r>
          </a:p>
          <a:p>
            <a:pPr eaLnBrk="1" hangingPunct="1">
              <a:lnSpc>
                <a:spcPct val="90000"/>
              </a:lnSpc>
              <a:buFont typeface="Times" panose="02020603050405020304" pitchFamily="18" charset="0"/>
              <a:buNone/>
            </a:pPr>
            <a:r>
              <a:rPr lang="fi-FI" altLang="en-US" sz="2400" dirty="0">
                <a:solidFill>
                  <a:srgbClr val="003300"/>
                </a:solidFill>
              </a:rPr>
              <a:t>Satunnaiskäyttöä = käytön hallinta.</a:t>
            </a:r>
          </a:p>
          <a:p>
            <a:pPr eaLnBrk="1" hangingPunct="1">
              <a:lnSpc>
                <a:spcPct val="90000"/>
              </a:lnSpc>
              <a:buFont typeface="Times" panose="02020603050405020304" pitchFamily="18" charset="0"/>
              <a:buNone/>
            </a:pPr>
            <a:endParaRPr lang="fi-FI" altLang="en-US" sz="2400" dirty="0">
              <a:solidFill>
                <a:srgbClr val="003300"/>
              </a:solidFill>
            </a:endParaRPr>
          </a:p>
          <a:p>
            <a:pPr eaLnBrk="1" hangingPunct="1">
              <a:lnSpc>
                <a:spcPct val="90000"/>
              </a:lnSpc>
              <a:buFont typeface="Times" panose="02020603050405020304" pitchFamily="18" charset="0"/>
              <a:buNone/>
            </a:pPr>
            <a:r>
              <a:rPr lang="fi-FI" altLang="en-US" sz="2400" dirty="0">
                <a:solidFill>
                  <a:srgbClr val="003300"/>
                </a:solidFill>
              </a:rPr>
              <a:t>Käytön hyväksyttävyys rajaehdoin </a:t>
            </a:r>
          </a:p>
          <a:p>
            <a:pPr lvl="1" eaLnBrk="1" hangingPunct="1">
              <a:lnSpc>
                <a:spcPct val="90000"/>
              </a:lnSpc>
              <a:buFontTx/>
              <a:buNone/>
            </a:pPr>
            <a:r>
              <a:rPr lang="fi-FI" altLang="en-US" sz="2400" dirty="0">
                <a:solidFill>
                  <a:srgbClr val="003300"/>
                </a:solidFill>
              </a:rPr>
              <a:t> 1) Ongelman rajaus</a:t>
            </a:r>
          </a:p>
          <a:p>
            <a:pPr eaLnBrk="1" hangingPunct="1">
              <a:lnSpc>
                <a:spcPct val="90000"/>
              </a:lnSpc>
              <a:buFontTx/>
              <a:buNone/>
            </a:pPr>
            <a:r>
              <a:rPr lang="fi-FI" altLang="en-US" sz="2400" dirty="0">
                <a:solidFill>
                  <a:srgbClr val="003300"/>
                </a:solidFill>
              </a:rPr>
              <a:t>       2) Konteksti</a:t>
            </a:r>
          </a:p>
          <a:p>
            <a:pPr eaLnBrk="1" hangingPunct="1">
              <a:lnSpc>
                <a:spcPct val="90000"/>
              </a:lnSpc>
              <a:buFontTx/>
              <a:buNone/>
            </a:pPr>
            <a:r>
              <a:rPr lang="fi-FI" altLang="en-US" sz="2400" dirty="0">
                <a:solidFill>
                  <a:srgbClr val="003300"/>
                </a:solidFill>
              </a:rPr>
              <a:t>       3) Hyväksyttävät vaikutukset</a:t>
            </a:r>
          </a:p>
          <a:p>
            <a:pPr eaLnBrk="1" hangingPunct="1">
              <a:lnSpc>
                <a:spcPct val="90000"/>
              </a:lnSpc>
              <a:buFontTx/>
              <a:buNone/>
            </a:pPr>
            <a:r>
              <a:rPr lang="fi-FI" altLang="en-US" sz="2400" dirty="0">
                <a:solidFill>
                  <a:srgbClr val="003300"/>
                </a:solidFill>
              </a:rPr>
              <a:t>       4) Arkielämän tärkeys</a:t>
            </a:r>
          </a:p>
        </p:txBody>
      </p:sp>
      <p:sp>
        <p:nvSpPr>
          <p:cNvPr id="15363" name="Text Box 3">
            <a:extLst>
              <a:ext uri="{FF2B5EF4-FFF2-40B4-BE49-F238E27FC236}">
                <a16:creationId xmlns:a16="http://schemas.microsoft.com/office/drawing/2014/main" id="{01823F95-BECB-40FD-B6B7-2460E15AEDC7}"/>
              </a:ext>
            </a:extLst>
          </p:cNvPr>
          <p:cNvSpPr txBox="1">
            <a:spLocks noChangeArrowheads="1"/>
          </p:cNvSpPr>
          <p:nvPr/>
        </p:nvSpPr>
        <p:spPr bwMode="auto">
          <a:xfrm>
            <a:off x="1150760" y="401500"/>
            <a:ext cx="6262688" cy="24628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7705" tIns="43853" rIns="87705" bIns="43853">
            <a:spAutoFit/>
          </a:bodyPr>
          <a:lstStyle>
            <a:lvl1pPr defTabSz="876300">
              <a:spcBef>
                <a:spcPct val="20000"/>
              </a:spcBef>
              <a:buClr>
                <a:schemeClr val="accent2"/>
              </a:buClr>
              <a:buFont typeface="Times" panose="02020603050405020304" pitchFamily="18" charset="0"/>
              <a:buChar char="•"/>
              <a:defRPr sz="2500">
                <a:solidFill>
                  <a:schemeClr val="tx1"/>
                </a:solidFill>
                <a:latin typeface="Verdana" panose="020B0604030504040204" pitchFamily="34" charset="0"/>
              </a:defRPr>
            </a:lvl1pPr>
            <a:lvl2pPr marL="742950" indent="-285750" defTabSz="876300">
              <a:spcBef>
                <a:spcPct val="20000"/>
              </a:spcBef>
              <a:buClr>
                <a:schemeClr val="accent2"/>
              </a:buClr>
              <a:buFont typeface="Times" panose="02020603050405020304" pitchFamily="18" charset="0"/>
              <a:buChar char="•"/>
              <a:defRPr sz="2100">
                <a:solidFill>
                  <a:schemeClr val="tx1"/>
                </a:solidFill>
                <a:latin typeface="Verdana" panose="020B0604030504040204" pitchFamily="34" charset="0"/>
              </a:defRPr>
            </a:lvl2pPr>
            <a:lvl3pPr marL="1143000" indent="-228600" defTabSz="876300">
              <a:spcBef>
                <a:spcPct val="20000"/>
              </a:spcBef>
              <a:buClr>
                <a:schemeClr val="accent2"/>
              </a:buClr>
              <a:buFont typeface="Times" panose="02020603050405020304" pitchFamily="18" charset="0"/>
              <a:buChar char="•"/>
              <a:defRPr>
                <a:solidFill>
                  <a:schemeClr val="tx1"/>
                </a:solidFill>
                <a:latin typeface="Verdana" panose="020B0604030504040204" pitchFamily="34" charset="0"/>
              </a:defRPr>
            </a:lvl3pPr>
            <a:lvl4pPr marL="1600200" indent="-228600" defTabSz="876300">
              <a:spcBef>
                <a:spcPct val="20000"/>
              </a:spcBef>
              <a:buClr>
                <a:schemeClr val="accent2"/>
              </a:buClr>
              <a:buFont typeface="Times" panose="02020603050405020304" pitchFamily="18" charset="0"/>
              <a:buChar char="•"/>
              <a:defRPr sz="1400">
                <a:solidFill>
                  <a:schemeClr val="tx1"/>
                </a:solidFill>
                <a:latin typeface="Verdana" panose="020B0604030504040204" pitchFamily="34" charset="0"/>
              </a:defRPr>
            </a:lvl4pPr>
            <a:lvl5pPr marL="2057400" indent="-228600" defTabSz="876300">
              <a:spcBef>
                <a:spcPct val="20000"/>
              </a:spcBef>
              <a:buClr>
                <a:schemeClr val="accent2"/>
              </a:buClr>
              <a:buFont typeface="Times" panose="02020603050405020304" pitchFamily="18" charset="0"/>
              <a:buChar char="•"/>
              <a:defRPr sz="1100">
                <a:solidFill>
                  <a:schemeClr val="tx1"/>
                </a:solidFill>
                <a:latin typeface="Verdana" panose="020B0604030504040204" pitchFamily="34" charset="0"/>
              </a:defRPr>
            </a:lvl5pPr>
            <a:lvl6pPr marL="2514600" indent="-228600" defTabSz="876300" eaLnBrk="0" fontAlgn="base" hangingPunct="0">
              <a:spcBef>
                <a:spcPct val="20000"/>
              </a:spcBef>
              <a:spcAft>
                <a:spcPct val="0"/>
              </a:spcAft>
              <a:buClr>
                <a:schemeClr val="accent2"/>
              </a:buClr>
              <a:buFont typeface="Times" panose="02020603050405020304" pitchFamily="18" charset="0"/>
              <a:buChar char="•"/>
              <a:defRPr sz="1100">
                <a:solidFill>
                  <a:schemeClr val="tx1"/>
                </a:solidFill>
                <a:latin typeface="Verdana" panose="020B0604030504040204" pitchFamily="34" charset="0"/>
              </a:defRPr>
            </a:lvl6pPr>
            <a:lvl7pPr marL="2971800" indent="-228600" defTabSz="876300" eaLnBrk="0" fontAlgn="base" hangingPunct="0">
              <a:spcBef>
                <a:spcPct val="20000"/>
              </a:spcBef>
              <a:spcAft>
                <a:spcPct val="0"/>
              </a:spcAft>
              <a:buClr>
                <a:schemeClr val="accent2"/>
              </a:buClr>
              <a:buFont typeface="Times" panose="02020603050405020304" pitchFamily="18" charset="0"/>
              <a:buChar char="•"/>
              <a:defRPr sz="1100">
                <a:solidFill>
                  <a:schemeClr val="tx1"/>
                </a:solidFill>
                <a:latin typeface="Verdana" panose="020B0604030504040204" pitchFamily="34" charset="0"/>
              </a:defRPr>
            </a:lvl7pPr>
            <a:lvl8pPr marL="3429000" indent="-228600" defTabSz="876300" eaLnBrk="0" fontAlgn="base" hangingPunct="0">
              <a:spcBef>
                <a:spcPct val="20000"/>
              </a:spcBef>
              <a:spcAft>
                <a:spcPct val="0"/>
              </a:spcAft>
              <a:buClr>
                <a:schemeClr val="accent2"/>
              </a:buClr>
              <a:buFont typeface="Times" panose="02020603050405020304" pitchFamily="18" charset="0"/>
              <a:buChar char="•"/>
              <a:defRPr sz="1100">
                <a:solidFill>
                  <a:schemeClr val="tx1"/>
                </a:solidFill>
                <a:latin typeface="Verdana" panose="020B0604030504040204" pitchFamily="34" charset="0"/>
              </a:defRPr>
            </a:lvl8pPr>
            <a:lvl9pPr marL="3886200" indent="-228600" defTabSz="876300" eaLnBrk="0" fontAlgn="base" hangingPunct="0">
              <a:spcBef>
                <a:spcPct val="20000"/>
              </a:spcBef>
              <a:spcAft>
                <a:spcPct val="0"/>
              </a:spcAft>
              <a:buClr>
                <a:schemeClr val="accent2"/>
              </a:buClr>
              <a:buFont typeface="Times" panose="02020603050405020304" pitchFamily="18" charset="0"/>
              <a:buChar char="•"/>
              <a:defRPr sz="1100">
                <a:solidFill>
                  <a:schemeClr val="tx1"/>
                </a:solidFill>
                <a:latin typeface="Verdana" panose="020B0604030504040204" pitchFamily="34" charset="0"/>
              </a:defRPr>
            </a:lvl9pPr>
          </a:lstStyle>
          <a:p>
            <a:pPr eaLnBrk="1" hangingPunct="1">
              <a:lnSpc>
                <a:spcPct val="50000"/>
              </a:lnSpc>
              <a:spcBef>
                <a:spcPct val="50000"/>
              </a:spcBef>
              <a:buClrTx/>
              <a:buFontTx/>
              <a:buNone/>
            </a:pPr>
            <a:r>
              <a:rPr lang="fi-FI" altLang="en-US" sz="2400" dirty="0">
                <a:solidFill>
                  <a:schemeClr val="hlink"/>
                </a:solidFill>
                <a:latin typeface="Arial Black" panose="020B0A04020102020204" pitchFamily="34" charset="0"/>
              </a:rPr>
              <a:t>Aine</a:t>
            </a:r>
          </a:p>
          <a:p>
            <a:pPr eaLnBrk="1" hangingPunct="1">
              <a:lnSpc>
                <a:spcPct val="50000"/>
              </a:lnSpc>
              <a:spcBef>
                <a:spcPct val="50000"/>
              </a:spcBef>
              <a:buClrTx/>
              <a:buFontTx/>
              <a:buNone/>
            </a:pPr>
            <a:r>
              <a:rPr lang="fi-FI" altLang="en-US" sz="2400" dirty="0">
                <a:solidFill>
                  <a:schemeClr val="hlink"/>
                </a:solidFill>
                <a:latin typeface="Arial Black" panose="020B0A04020102020204" pitchFamily="34" charset="0"/>
              </a:rPr>
              <a:t>        Viritys</a:t>
            </a:r>
          </a:p>
          <a:p>
            <a:pPr eaLnBrk="1" hangingPunct="1">
              <a:lnSpc>
                <a:spcPct val="50000"/>
              </a:lnSpc>
              <a:spcBef>
                <a:spcPct val="50000"/>
              </a:spcBef>
              <a:buClrTx/>
              <a:buFontTx/>
              <a:buNone/>
            </a:pPr>
            <a:r>
              <a:rPr lang="fi-FI" altLang="en-US" sz="2400" dirty="0">
                <a:solidFill>
                  <a:schemeClr val="hlink"/>
                </a:solidFill>
                <a:latin typeface="Arial Black" panose="020B0A04020102020204" pitchFamily="34" charset="0"/>
              </a:rPr>
              <a:t>                 Konteksti</a:t>
            </a:r>
            <a:br>
              <a:rPr lang="fi-FI" altLang="en-US" sz="2100" dirty="0">
                <a:solidFill>
                  <a:schemeClr val="hlink"/>
                </a:solidFill>
                <a:latin typeface="Arial Black" panose="020B0A04020102020204" pitchFamily="34" charset="0"/>
              </a:rPr>
            </a:br>
            <a:endParaRPr lang="fi-FI" altLang="en-US" sz="2100" dirty="0">
              <a:solidFill>
                <a:schemeClr val="hlink"/>
              </a:solidFill>
              <a:latin typeface="Arial Black" panose="020B0A04020102020204" pitchFamily="34" charset="0"/>
            </a:endParaRPr>
          </a:p>
          <a:p>
            <a:pPr eaLnBrk="1" hangingPunct="1">
              <a:lnSpc>
                <a:spcPct val="50000"/>
              </a:lnSpc>
              <a:spcBef>
                <a:spcPct val="50000"/>
              </a:spcBef>
              <a:buClrTx/>
              <a:buFontTx/>
              <a:buNone/>
            </a:pPr>
            <a:r>
              <a:rPr lang="fi-FI" altLang="en-US" sz="4000" dirty="0">
                <a:solidFill>
                  <a:schemeClr val="bg2"/>
                </a:solidFill>
                <a:latin typeface="Arial Black" panose="020B0A04020102020204" pitchFamily="34" charset="0"/>
              </a:rPr>
              <a:t>               </a:t>
            </a:r>
            <a:r>
              <a:rPr lang="fi-FI" altLang="en-US" sz="4000" dirty="0">
                <a:latin typeface="Arial Black" panose="020B0A04020102020204" pitchFamily="34" charset="0"/>
              </a:rPr>
              <a:t>Viihdekäyttö</a:t>
            </a:r>
          </a:p>
          <a:p>
            <a:pPr eaLnBrk="1" hangingPunct="1">
              <a:lnSpc>
                <a:spcPct val="50000"/>
              </a:lnSpc>
              <a:spcBef>
                <a:spcPct val="50000"/>
              </a:spcBef>
              <a:buClrTx/>
              <a:buFontTx/>
              <a:buNone/>
            </a:pPr>
            <a:endParaRPr lang="fi-FI" altLang="en-US" sz="4000" dirty="0">
              <a:latin typeface="Arial Black" panose="020B0A04020102020204" pitchFamily="34" charset="0"/>
            </a:endParaRPr>
          </a:p>
        </p:txBody>
      </p:sp>
      <p:sp>
        <p:nvSpPr>
          <p:cNvPr id="12293" name="Text Box 5">
            <a:extLst>
              <a:ext uri="{FF2B5EF4-FFF2-40B4-BE49-F238E27FC236}">
                <a16:creationId xmlns:a16="http://schemas.microsoft.com/office/drawing/2014/main" id="{2484964A-E7C8-4235-9CE6-85B419D080AE}"/>
              </a:ext>
            </a:extLst>
          </p:cNvPr>
          <p:cNvSpPr txBox="1">
            <a:spLocks noChangeArrowheads="1"/>
          </p:cNvSpPr>
          <p:nvPr/>
        </p:nvSpPr>
        <p:spPr bwMode="auto">
          <a:xfrm>
            <a:off x="1950269" y="5598805"/>
            <a:ext cx="7705173" cy="8220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accent2"/>
              </a:buClr>
              <a:buFont typeface="Times" panose="02020603050405020304" pitchFamily="18" charset="0"/>
              <a:buChar char="•"/>
              <a:defRPr sz="2500">
                <a:solidFill>
                  <a:schemeClr val="tx1"/>
                </a:solidFill>
                <a:latin typeface="Verdana" panose="020B0604030504040204" pitchFamily="34" charset="0"/>
              </a:defRPr>
            </a:lvl1pPr>
            <a:lvl2pPr marL="742950" indent="-285750">
              <a:spcBef>
                <a:spcPct val="20000"/>
              </a:spcBef>
              <a:buClr>
                <a:schemeClr val="accent2"/>
              </a:buClr>
              <a:buFont typeface="Times" panose="02020603050405020304" pitchFamily="18" charset="0"/>
              <a:buChar char="•"/>
              <a:defRPr sz="2100">
                <a:solidFill>
                  <a:schemeClr val="tx1"/>
                </a:solidFill>
                <a:latin typeface="Verdana" panose="020B0604030504040204" pitchFamily="34" charset="0"/>
              </a:defRPr>
            </a:lvl2pPr>
            <a:lvl3pPr marL="1143000" indent="-228600">
              <a:spcBef>
                <a:spcPct val="20000"/>
              </a:spcBef>
              <a:buClr>
                <a:schemeClr val="accent2"/>
              </a:buClr>
              <a:buFont typeface="Times" panose="02020603050405020304" pitchFamily="18" charset="0"/>
              <a:buChar char="•"/>
              <a:defRPr>
                <a:solidFill>
                  <a:schemeClr val="tx1"/>
                </a:solidFill>
                <a:latin typeface="Verdana" panose="020B0604030504040204" pitchFamily="34" charset="0"/>
              </a:defRPr>
            </a:lvl3pPr>
            <a:lvl4pPr marL="1600200" indent="-228600">
              <a:spcBef>
                <a:spcPct val="20000"/>
              </a:spcBef>
              <a:buClr>
                <a:schemeClr val="accent2"/>
              </a:buClr>
              <a:buFont typeface="Times" panose="02020603050405020304" pitchFamily="18" charset="0"/>
              <a:buChar char="•"/>
              <a:defRPr sz="1400">
                <a:solidFill>
                  <a:schemeClr val="tx1"/>
                </a:solidFill>
                <a:latin typeface="Verdana" panose="020B0604030504040204" pitchFamily="34" charset="0"/>
              </a:defRPr>
            </a:lvl4pPr>
            <a:lvl5pPr marL="2057400" indent="-228600">
              <a:spcBef>
                <a:spcPct val="20000"/>
              </a:spcBef>
              <a:buClr>
                <a:schemeClr val="accent2"/>
              </a:buClr>
              <a:buFont typeface="Times" panose="02020603050405020304" pitchFamily="18" charset="0"/>
              <a:buChar char="•"/>
              <a:defRPr sz="11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accent2"/>
              </a:buClr>
              <a:buFont typeface="Times" panose="02020603050405020304" pitchFamily="18" charset="0"/>
              <a:buChar char="•"/>
              <a:defRPr sz="11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accent2"/>
              </a:buClr>
              <a:buFont typeface="Times" panose="02020603050405020304" pitchFamily="18" charset="0"/>
              <a:buChar char="•"/>
              <a:defRPr sz="11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accent2"/>
              </a:buClr>
              <a:buFont typeface="Times" panose="02020603050405020304" pitchFamily="18" charset="0"/>
              <a:buChar char="•"/>
              <a:defRPr sz="11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accent2"/>
              </a:buClr>
              <a:buFont typeface="Times" panose="02020603050405020304" pitchFamily="18" charset="0"/>
              <a:buChar char="•"/>
              <a:defRPr sz="1100">
                <a:solidFill>
                  <a:schemeClr val="tx1"/>
                </a:solidFill>
                <a:latin typeface="Verdana" panose="020B0604030504040204" pitchFamily="34" charset="0"/>
              </a:defRPr>
            </a:lvl9pPr>
          </a:lstStyle>
          <a:p>
            <a:pPr eaLnBrk="1" hangingPunct="1">
              <a:lnSpc>
                <a:spcPct val="80000"/>
              </a:lnSpc>
              <a:buFont typeface="Times" panose="02020603050405020304" pitchFamily="18" charset="0"/>
              <a:buNone/>
            </a:pPr>
            <a:r>
              <a:rPr lang="fi-FI" altLang="en-US" sz="2000" b="1" i="1" dirty="0">
                <a:solidFill>
                  <a:srgbClr val="003300"/>
                </a:solidFill>
                <a:latin typeface="Arial" panose="020B0604020202020204" pitchFamily="34" charset="0"/>
                <a:cs typeface="Arial" panose="020B0604020202020204" pitchFamily="34" charset="0"/>
              </a:rPr>
              <a:t>"Vain heikot jää kiinni” – kuka haluaa olla heikko?</a:t>
            </a:r>
          </a:p>
          <a:p>
            <a:pPr eaLnBrk="1" hangingPunct="1">
              <a:spcBef>
                <a:spcPct val="50000"/>
              </a:spcBef>
              <a:buClrTx/>
              <a:buFontTx/>
              <a:buNone/>
            </a:pPr>
            <a:endParaRPr lang="fi-FI" altLang="en-US" sz="2000" i="1" dirty="0"/>
          </a:p>
        </p:txBody>
      </p:sp>
      <p:pic>
        <p:nvPicPr>
          <p:cNvPr id="15365" name="Picture 6">
            <a:extLst>
              <a:ext uri="{FF2B5EF4-FFF2-40B4-BE49-F238E27FC236}">
                <a16:creationId xmlns:a16="http://schemas.microsoft.com/office/drawing/2014/main" id="{2B9D8721-0218-4853-8F0F-2707F9479604}"/>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7909897" y="2628566"/>
            <a:ext cx="2634894" cy="2658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Picture 2">
            <a:extLst>
              <a:ext uri="{FF2B5EF4-FFF2-40B4-BE49-F238E27FC236}">
                <a16:creationId xmlns:a16="http://schemas.microsoft.com/office/drawing/2014/main" id="{324ED2A8-158D-2952-31DE-CF39DCD325A2}"/>
              </a:ext>
            </a:extLst>
          </p:cNvPr>
          <p:cNvPicPr>
            <a:picLocks noChangeAspect="1"/>
          </p:cNvPicPr>
          <p:nvPr/>
        </p:nvPicPr>
        <p:blipFill>
          <a:blip r:embed="rId4"/>
          <a:stretch>
            <a:fillRect/>
          </a:stretch>
        </p:blipFill>
        <p:spPr>
          <a:xfrm>
            <a:off x="9276275" y="340442"/>
            <a:ext cx="2562225" cy="9906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12293"/>
                                        </p:tgtEl>
                                        <p:attrNameLst>
                                          <p:attrName>style.visibility</p:attrName>
                                        </p:attrNameLst>
                                      </p:cBhvr>
                                      <p:to>
                                        <p:strVal val="visible"/>
                                      </p:to>
                                    </p:set>
                                    <p:animEffect transition="in" filter="checkerboard(across)">
                                      <p:cBhvr>
                                        <p:cTn id="7" dur="500"/>
                                        <p:tgtEl>
                                          <p:spTgt spid="1229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93"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a:extLst>
              <a:ext uri="{FF2B5EF4-FFF2-40B4-BE49-F238E27FC236}">
                <a16:creationId xmlns:a16="http://schemas.microsoft.com/office/drawing/2014/main" id="{9BBA9074-4FCE-47F8-AFE4-43DECD851C8A}"/>
              </a:ext>
            </a:extLst>
          </p:cNvPr>
          <p:cNvSpPr>
            <a:spLocks noGrp="1" noChangeArrowheads="1"/>
          </p:cNvSpPr>
          <p:nvPr>
            <p:ph type="ctrTitle"/>
          </p:nvPr>
        </p:nvSpPr>
        <p:spPr>
          <a:xfrm>
            <a:off x="986972" y="692998"/>
            <a:ext cx="9144000" cy="1658318"/>
          </a:xfrm>
        </p:spPr>
        <p:txBody>
          <a:bodyPr vert="horz" lIns="91440" tIns="45720" rIns="91440" bIns="45720" rtlCol="0" anchor="ctr">
            <a:normAutofit/>
          </a:bodyPr>
          <a:lstStyle/>
          <a:p>
            <a:r>
              <a:rPr lang="en-US" altLang="en-US" sz="6000" kern="1200" dirty="0" err="1">
                <a:solidFill>
                  <a:srgbClr val="FFFFFF"/>
                </a:solidFill>
              </a:rPr>
              <a:t>Ainetietous</a:t>
            </a:r>
            <a:endParaRPr lang="en-US" altLang="en-US" sz="6000" kern="1200" dirty="0">
              <a:solidFill>
                <a:srgbClr val="FFFFFF"/>
              </a:solidFill>
            </a:endParaRPr>
          </a:p>
        </p:txBody>
      </p:sp>
      <p:sp>
        <p:nvSpPr>
          <p:cNvPr id="5123" name="Rectangle 3">
            <a:extLst>
              <a:ext uri="{FF2B5EF4-FFF2-40B4-BE49-F238E27FC236}">
                <a16:creationId xmlns:a16="http://schemas.microsoft.com/office/drawing/2014/main" id="{890C09C1-F61C-44C9-99C4-B3355FA0547F}"/>
              </a:ext>
            </a:extLst>
          </p:cNvPr>
          <p:cNvSpPr>
            <a:spLocks noGrp="1" noChangeArrowheads="1"/>
          </p:cNvSpPr>
          <p:nvPr>
            <p:ph type="subTitle" idx="1"/>
          </p:nvPr>
        </p:nvSpPr>
        <p:spPr>
          <a:xfrm>
            <a:off x="2061028" y="2055617"/>
            <a:ext cx="9144000" cy="4417017"/>
          </a:xfrm>
        </p:spPr>
        <p:txBody>
          <a:bodyPr vert="horz" lIns="91440" tIns="45720" rIns="91440" bIns="45720" rtlCol="0" anchor="ctr">
            <a:normAutofit/>
          </a:bodyPr>
          <a:lstStyle/>
          <a:p>
            <a:r>
              <a:rPr lang="en-US" altLang="en-US" sz="3200" dirty="0" err="1"/>
              <a:t>Osion</a:t>
            </a:r>
            <a:r>
              <a:rPr lang="en-US" altLang="en-US" sz="3200" dirty="0"/>
              <a:t> </a:t>
            </a:r>
            <a:r>
              <a:rPr lang="en-US" altLang="en-US" sz="3200" dirty="0" err="1"/>
              <a:t>tavoitteet</a:t>
            </a:r>
            <a:r>
              <a:rPr lang="en-US" altLang="en-US" sz="3200" dirty="0"/>
              <a:t>:</a:t>
            </a:r>
          </a:p>
          <a:p>
            <a:pPr marL="457200" indent="-457200">
              <a:buFont typeface="Arial" panose="020B0604020202020204" pitchFamily="34" charset="0"/>
              <a:buChar char="•"/>
            </a:pPr>
            <a:r>
              <a:rPr lang="en-US" altLang="en-US" sz="3200" dirty="0" err="1"/>
              <a:t>perustiedot</a:t>
            </a:r>
            <a:r>
              <a:rPr lang="en-US" altLang="en-US" sz="3200" dirty="0"/>
              <a:t> </a:t>
            </a:r>
            <a:r>
              <a:rPr lang="en-US" altLang="en-US" sz="3200" dirty="0" err="1"/>
              <a:t>kaikista</a:t>
            </a:r>
            <a:r>
              <a:rPr lang="en-US" altLang="en-US" sz="3200" dirty="0"/>
              <a:t> </a:t>
            </a:r>
            <a:r>
              <a:rPr lang="en-US" altLang="en-US" sz="3200" dirty="0" err="1"/>
              <a:t>yleisimmistä</a:t>
            </a:r>
            <a:r>
              <a:rPr lang="en-US" altLang="en-US" sz="3200" dirty="0"/>
              <a:t> </a:t>
            </a:r>
            <a:r>
              <a:rPr lang="en-US" altLang="en-US" sz="3200" dirty="0" err="1"/>
              <a:t>aineista</a:t>
            </a:r>
            <a:r>
              <a:rPr lang="en-US" altLang="en-US" sz="3200" dirty="0"/>
              <a:t>, sis. </a:t>
            </a:r>
            <a:r>
              <a:rPr lang="en-US" altLang="en-US" sz="3200" dirty="0" err="1"/>
              <a:t>alkoholin</a:t>
            </a:r>
            <a:endParaRPr lang="en-US" altLang="en-US" sz="3200" dirty="0"/>
          </a:p>
          <a:p>
            <a:pPr marL="457200" indent="-457200">
              <a:buFont typeface="Arial" panose="020B0604020202020204" pitchFamily="34" charset="0"/>
              <a:buChar char="•"/>
            </a:pPr>
            <a:r>
              <a:rPr lang="en-US" altLang="en-US" sz="3200" dirty="0" err="1"/>
              <a:t>käytetyn</a:t>
            </a:r>
            <a:r>
              <a:rPr lang="en-US" altLang="en-US" sz="3200" dirty="0"/>
              <a:t> </a:t>
            </a:r>
            <a:r>
              <a:rPr lang="en-US" altLang="en-US" sz="3200" dirty="0" err="1"/>
              <a:t>aineen</a:t>
            </a:r>
            <a:r>
              <a:rPr lang="en-US" altLang="en-US" sz="3200" dirty="0"/>
              <a:t> </a:t>
            </a:r>
            <a:r>
              <a:rPr lang="en-US" altLang="en-US" sz="3200" dirty="0" err="1"/>
              <a:t>mahdollinen</a:t>
            </a:r>
            <a:r>
              <a:rPr lang="en-US" altLang="en-US" sz="3200" dirty="0"/>
              <a:t> </a:t>
            </a:r>
            <a:r>
              <a:rPr lang="en-US" altLang="en-US" sz="3200" dirty="0" err="1"/>
              <a:t>tunnistaminen</a:t>
            </a:r>
            <a:endParaRPr lang="en-US" altLang="en-US" sz="3200" dirty="0"/>
          </a:p>
          <a:p>
            <a:pPr marL="457200" indent="-457200">
              <a:buFont typeface="Arial" panose="020B0604020202020204" pitchFamily="34" charset="0"/>
              <a:buChar char="•"/>
            </a:pPr>
            <a:r>
              <a:rPr lang="en-US" altLang="en-US" sz="3200" dirty="0" err="1"/>
              <a:t>akuuttien</a:t>
            </a:r>
            <a:r>
              <a:rPr lang="en-US" altLang="en-US" sz="3200" dirty="0"/>
              <a:t> </a:t>
            </a:r>
            <a:r>
              <a:rPr lang="en-US" altLang="en-US" sz="3200" dirty="0" err="1"/>
              <a:t>riskien</a:t>
            </a:r>
            <a:r>
              <a:rPr lang="en-US" altLang="en-US" sz="3200" dirty="0"/>
              <a:t> </a:t>
            </a:r>
            <a:r>
              <a:rPr lang="en-US" altLang="en-US" sz="3200" dirty="0" err="1"/>
              <a:t>huomioiminen</a:t>
            </a:r>
            <a:endParaRPr lang="en-US" altLang="en-US" sz="3200" dirty="0"/>
          </a:p>
          <a:p>
            <a:pPr marL="457200" indent="-457200">
              <a:buFont typeface="Arial" panose="020B0604020202020204" pitchFamily="34" charset="0"/>
              <a:buChar char="•"/>
            </a:pPr>
            <a:r>
              <a:rPr lang="en-US" altLang="en-US" sz="3200" dirty="0"/>
              <a:t>”</a:t>
            </a:r>
            <a:r>
              <a:rPr lang="en-US" altLang="en-US" sz="3200" dirty="0" err="1"/>
              <a:t>ainekokonaisuuden</a:t>
            </a:r>
            <a:r>
              <a:rPr lang="en-US" altLang="en-US" sz="3200" dirty="0"/>
              <a:t>" </a:t>
            </a:r>
            <a:r>
              <a:rPr lang="en-US" altLang="en-US" sz="3200" dirty="0" err="1"/>
              <a:t>hahmottaminen</a:t>
            </a:r>
            <a:endParaRPr lang="en-US" altLang="en-US" sz="3200" dirty="0"/>
          </a:p>
        </p:txBody>
      </p:sp>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3">
            <a:extLst>
              <a:ext uri="{FF2B5EF4-FFF2-40B4-BE49-F238E27FC236}">
                <a16:creationId xmlns:a16="http://schemas.microsoft.com/office/drawing/2014/main" id="{5C909A2A-E3BB-4C6A-8BD2-06E964DED91A}"/>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1277258" y="-53653"/>
            <a:ext cx="9037204" cy="617486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7411" name="Tekstiruutu 1">
            <a:extLst>
              <a:ext uri="{FF2B5EF4-FFF2-40B4-BE49-F238E27FC236}">
                <a16:creationId xmlns:a16="http://schemas.microsoft.com/office/drawing/2014/main" id="{858E0F05-82DC-4CB0-9D96-75D493FF5600}"/>
              </a:ext>
            </a:extLst>
          </p:cNvPr>
          <p:cNvSpPr txBox="1">
            <a:spLocks noChangeArrowheads="1"/>
          </p:cNvSpPr>
          <p:nvPr/>
        </p:nvSpPr>
        <p:spPr bwMode="auto">
          <a:xfrm>
            <a:off x="7951167" y="5171251"/>
            <a:ext cx="2160587"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2"/>
              </a:buClr>
              <a:buFont typeface="Times" panose="02020603050405020304" pitchFamily="18" charset="0"/>
              <a:buChar char="•"/>
              <a:defRPr sz="2500">
                <a:solidFill>
                  <a:schemeClr val="tx1"/>
                </a:solidFill>
                <a:latin typeface="Verdana" panose="020B0604030504040204" pitchFamily="34" charset="0"/>
              </a:defRPr>
            </a:lvl1pPr>
            <a:lvl2pPr marL="742950" indent="-285750">
              <a:spcBef>
                <a:spcPct val="20000"/>
              </a:spcBef>
              <a:buClr>
                <a:schemeClr val="accent2"/>
              </a:buClr>
              <a:buFont typeface="Times" panose="02020603050405020304" pitchFamily="18" charset="0"/>
              <a:buChar char="•"/>
              <a:defRPr sz="2100">
                <a:solidFill>
                  <a:schemeClr val="tx1"/>
                </a:solidFill>
                <a:latin typeface="Verdana" panose="020B0604030504040204" pitchFamily="34" charset="0"/>
              </a:defRPr>
            </a:lvl2pPr>
            <a:lvl3pPr marL="1143000" indent="-228600">
              <a:spcBef>
                <a:spcPct val="20000"/>
              </a:spcBef>
              <a:buClr>
                <a:schemeClr val="accent2"/>
              </a:buClr>
              <a:buFont typeface="Times" panose="02020603050405020304" pitchFamily="18" charset="0"/>
              <a:buChar char="•"/>
              <a:defRPr>
                <a:solidFill>
                  <a:schemeClr val="tx1"/>
                </a:solidFill>
                <a:latin typeface="Verdana" panose="020B0604030504040204" pitchFamily="34" charset="0"/>
              </a:defRPr>
            </a:lvl3pPr>
            <a:lvl4pPr marL="1600200" indent="-228600">
              <a:spcBef>
                <a:spcPct val="20000"/>
              </a:spcBef>
              <a:buClr>
                <a:schemeClr val="accent2"/>
              </a:buClr>
              <a:buFont typeface="Times" panose="02020603050405020304" pitchFamily="18" charset="0"/>
              <a:buChar char="•"/>
              <a:defRPr sz="1400">
                <a:solidFill>
                  <a:schemeClr val="tx1"/>
                </a:solidFill>
                <a:latin typeface="Verdana" panose="020B0604030504040204" pitchFamily="34" charset="0"/>
              </a:defRPr>
            </a:lvl4pPr>
            <a:lvl5pPr marL="2057400" indent="-228600">
              <a:spcBef>
                <a:spcPct val="20000"/>
              </a:spcBef>
              <a:buClr>
                <a:schemeClr val="accent2"/>
              </a:buClr>
              <a:buFont typeface="Times" panose="02020603050405020304" pitchFamily="18" charset="0"/>
              <a:buChar char="•"/>
              <a:defRPr sz="11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accent2"/>
              </a:buClr>
              <a:buFont typeface="Times" panose="02020603050405020304" pitchFamily="18" charset="0"/>
              <a:buChar char="•"/>
              <a:defRPr sz="11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accent2"/>
              </a:buClr>
              <a:buFont typeface="Times" panose="02020603050405020304" pitchFamily="18" charset="0"/>
              <a:buChar char="•"/>
              <a:defRPr sz="11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accent2"/>
              </a:buClr>
              <a:buFont typeface="Times" panose="02020603050405020304" pitchFamily="18" charset="0"/>
              <a:buChar char="•"/>
              <a:defRPr sz="11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accent2"/>
              </a:buClr>
              <a:buFont typeface="Times" panose="02020603050405020304" pitchFamily="18" charset="0"/>
              <a:buChar char="•"/>
              <a:defRPr sz="1100">
                <a:solidFill>
                  <a:schemeClr val="tx1"/>
                </a:solidFill>
                <a:latin typeface="Verdana" panose="020B0604030504040204" pitchFamily="34" charset="0"/>
              </a:defRPr>
            </a:lvl9pPr>
          </a:lstStyle>
          <a:p>
            <a:pPr eaLnBrk="1" hangingPunct="1">
              <a:spcBef>
                <a:spcPct val="0"/>
              </a:spcBef>
              <a:buClrTx/>
              <a:buFontTx/>
              <a:buNone/>
            </a:pPr>
            <a:r>
              <a:rPr lang="fi-FI" altLang="en-US" sz="1600" dirty="0">
                <a:latin typeface="Arial" panose="020B0604020202020204" pitchFamily="34" charset="0"/>
              </a:rPr>
              <a:t>Mikko Salasuo, Huumeet ajankuvana, </a:t>
            </a:r>
          </a:p>
          <a:p>
            <a:pPr eaLnBrk="1" hangingPunct="1">
              <a:spcBef>
                <a:spcPct val="0"/>
              </a:spcBef>
              <a:buClrTx/>
              <a:buFontTx/>
              <a:buNone/>
            </a:pPr>
            <a:r>
              <a:rPr lang="fi-FI" altLang="en-US" sz="1600" dirty="0">
                <a:latin typeface="Arial" panose="020B0604020202020204" pitchFamily="34" charset="0"/>
              </a:rPr>
              <a:t>2014</a:t>
            </a:r>
            <a:endParaRPr lang="en-US" altLang="en-US" sz="1600" dirty="0">
              <a:latin typeface="Arial" panose="020B0604020202020204" pitchFamily="34" charset="0"/>
            </a:endParaRPr>
          </a:p>
        </p:txBody>
      </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60DEB57E-A7F1-4328-8C54-FE4E33937F55}"/>
              </a:ext>
            </a:extLst>
          </p:cNvPr>
          <p:cNvSpPr>
            <a:spLocks noGrp="1"/>
          </p:cNvSpPr>
          <p:nvPr>
            <p:ph type="title"/>
          </p:nvPr>
        </p:nvSpPr>
        <p:spPr>
          <a:xfrm>
            <a:off x="294503" y="566298"/>
            <a:ext cx="10515600" cy="781750"/>
          </a:xfrm>
        </p:spPr>
        <p:txBody>
          <a:bodyPr/>
          <a:lstStyle/>
          <a:p>
            <a:r>
              <a:rPr lang="fi-FI" sz="4000" b="1" dirty="0"/>
              <a:t>Riittääkö ulkokuori?</a:t>
            </a:r>
          </a:p>
        </p:txBody>
      </p:sp>
      <p:sp>
        <p:nvSpPr>
          <p:cNvPr id="3" name="Sisällön paikkamerkki 2">
            <a:extLst>
              <a:ext uri="{FF2B5EF4-FFF2-40B4-BE49-F238E27FC236}">
                <a16:creationId xmlns:a16="http://schemas.microsoft.com/office/drawing/2014/main" id="{B4FFCEF9-7E00-49BB-BC31-664E55A4CD5F}"/>
              </a:ext>
            </a:extLst>
          </p:cNvPr>
          <p:cNvSpPr>
            <a:spLocks noGrp="1"/>
          </p:cNvSpPr>
          <p:nvPr>
            <p:ph type="body" sz="quarter" idx="11"/>
          </p:nvPr>
        </p:nvSpPr>
        <p:spPr/>
        <p:txBody>
          <a:bodyPr/>
          <a:lstStyle/>
          <a:p>
            <a:pPr marL="0" indent="0">
              <a:buNone/>
            </a:pPr>
            <a:r>
              <a:rPr lang="fi-FI" dirty="0"/>
              <a:t>Uskotko rakennettua ulkopintaa?</a:t>
            </a:r>
          </a:p>
          <a:p>
            <a:pPr lvl="1"/>
            <a:r>
              <a:rPr lang="fi-FI" dirty="0"/>
              <a:t>Tässä ei </a:t>
            </a:r>
            <a:r>
              <a:rPr lang="fi-FI" dirty="0" err="1"/>
              <a:t>oo</a:t>
            </a:r>
            <a:r>
              <a:rPr lang="fi-FI" dirty="0"/>
              <a:t> mitään ongelmia = Eihän, eihän mulla ole hätää?</a:t>
            </a:r>
          </a:p>
          <a:p>
            <a:pPr lvl="1"/>
            <a:r>
              <a:rPr lang="fi-FI" dirty="0"/>
              <a:t>Älä selitä </a:t>
            </a:r>
            <a:r>
              <a:rPr lang="fi-FI" dirty="0" err="1"/>
              <a:t>mulle</a:t>
            </a:r>
            <a:r>
              <a:rPr lang="fi-FI" dirty="0"/>
              <a:t> = Ei </a:t>
            </a:r>
            <a:r>
              <a:rPr lang="fi-FI" dirty="0" err="1"/>
              <a:t>mun</a:t>
            </a:r>
            <a:r>
              <a:rPr lang="fi-FI" dirty="0"/>
              <a:t> kaikki ystävät voi olla väärässä. </a:t>
            </a:r>
            <a:br>
              <a:rPr lang="fi-FI" dirty="0"/>
            </a:br>
            <a:r>
              <a:rPr lang="fi-FI" dirty="0" err="1"/>
              <a:t>Oonko</a:t>
            </a:r>
            <a:r>
              <a:rPr lang="fi-FI" dirty="0"/>
              <a:t> </a:t>
            </a:r>
            <a:r>
              <a:rPr lang="fi-FI" dirty="0" err="1"/>
              <a:t>mä</a:t>
            </a:r>
            <a:r>
              <a:rPr lang="fi-FI" dirty="0"/>
              <a:t> hyväksytty vai hylätty…</a:t>
            </a:r>
          </a:p>
          <a:p>
            <a:pPr marL="54715" indent="0">
              <a:buNone/>
            </a:pPr>
            <a:endParaRPr lang="fi-FI" b="1" dirty="0"/>
          </a:p>
          <a:p>
            <a:pPr marL="54715" indent="0">
              <a:buNone/>
            </a:pPr>
            <a:r>
              <a:rPr lang="fi-FI" b="1" dirty="0"/>
              <a:t>Kysy: </a:t>
            </a:r>
            <a:r>
              <a:rPr lang="fi-FI" dirty="0"/>
              <a:t>Miten voit? Kuka tukee </a:t>
            </a:r>
            <a:r>
              <a:rPr lang="fi-FI" dirty="0" err="1"/>
              <a:t>sua</a:t>
            </a:r>
            <a:r>
              <a:rPr lang="fi-FI" dirty="0"/>
              <a:t>, kun on vaikeaa?</a:t>
            </a:r>
          </a:p>
          <a:p>
            <a:pPr marL="54715" indent="0">
              <a:buNone/>
            </a:pPr>
            <a:br>
              <a:rPr lang="fi-FI" dirty="0"/>
            </a:br>
            <a:endParaRPr lang="fi-FI" sz="2086" dirty="0"/>
          </a:p>
          <a:p>
            <a:endParaRPr lang="fi-FI" dirty="0"/>
          </a:p>
        </p:txBody>
      </p:sp>
      <p:pic>
        <p:nvPicPr>
          <p:cNvPr id="4" name="Kuva 3">
            <a:extLst>
              <a:ext uri="{FF2B5EF4-FFF2-40B4-BE49-F238E27FC236}">
                <a16:creationId xmlns:a16="http://schemas.microsoft.com/office/drawing/2014/main" id="{46F4B8EF-4183-4D8A-9B85-EE38B1607D00}"/>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9256831" y="500934"/>
            <a:ext cx="2528926" cy="2528926"/>
          </a:xfrm>
          <a:prstGeom prst="rect">
            <a:avLst/>
          </a:prstGeom>
        </p:spPr>
      </p:pic>
      <p:pic>
        <p:nvPicPr>
          <p:cNvPr id="6" name="Kuva 5">
            <a:extLst>
              <a:ext uri="{FF2B5EF4-FFF2-40B4-BE49-F238E27FC236}">
                <a16:creationId xmlns:a16="http://schemas.microsoft.com/office/drawing/2014/main" id="{05CA3F2B-05C7-4FA4-9CC0-D98B1CA1869D}"/>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9448039" y="4019172"/>
            <a:ext cx="2146510" cy="2098635"/>
          </a:xfrm>
          <a:prstGeom prst="rect">
            <a:avLst/>
          </a:prstGeom>
        </p:spPr>
      </p:pic>
      <p:sp>
        <p:nvSpPr>
          <p:cNvPr id="7" name="Tekstiruutu 6">
            <a:extLst>
              <a:ext uri="{FF2B5EF4-FFF2-40B4-BE49-F238E27FC236}">
                <a16:creationId xmlns:a16="http://schemas.microsoft.com/office/drawing/2014/main" id="{0435AD49-75B4-4E79-81BB-B5725713CA5B}"/>
              </a:ext>
            </a:extLst>
          </p:cNvPr>
          <p:cNvSpPr txBox="1"/>
          <p:nvPr/>
        </p:nvSpPr>
        <p:spPr>
          <a:xfrm>
            <a:off x="1452949" y="4700498"/>
            <a:ext cx="5443957" cy="1200329"/>
          </a:xfrm>
          <a:prstGeom prst="rect">
            <a:avLst/>
          </a:prstGeom>
          <a:noFill/>
        </p:spPr>
        <p:txBody>
          <a:bodyPr wrap="square" rtlCol="0">
            <a:spAutoFit/>
          </a:bodyPr>
          <a:lstStyle/>
          <a:p>
            <a:pPr marL="54715"/>
            <a:r>
              <a:rPr lang="fi-FI" sz="3600" b="1" dirty="0">
                <a:latin typeface="Arial" panose="020B0604020202020204" pitchFamily="34" charset="0"/>
                <a:cs typeface="Arial" panose="020B0604020202020204" pitchFamily="34" charset="0"/>
              </a:rPr>
              <a:t>Kohtaa ihminen! Kuule häntä!</a:t>
            </a:r>
            <a:endParaRPr lang="fi-FI" sz="3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245212011"/>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3">
            <a:extLst>
              <a:ext uri="{FF2B5EF4-FFF2-40B4-BE49-F238E27FC236}">
                <a16:creationId xmlns:a16="http://schemas.microsoft.com/office/drawing/2014/main" id="{E441D4F4-2656-4128-BE21-FA7130CF1285}"/>
              </a:ext>
            </a:extLst>
          </p:cNvPr>
          <p:cNvSpPr>
            <a:spLocks noGrp="1" noChangeArrowheads="1"/>
          </p:cNvSpPr>
          <p:nvPr>
            <p:ph type="body" sz="quarter" idx="11"/>
          </p:nvPr>
        </p:nvSpPr>
        <p:spPr>
          <a:xfrm>
            <a:off x="5114440" y="821410"/>
            <a:ext cx="6239359" cy="4479253"/>
          </a:xfrm>
        </p:spPr>
        <p:txBody>
          <a:bodyPr>
            <a:noAutofit/>
          </a:bodyPr>
          <a:lstStyle/>
          <a:p>
            <a:pPr eaLnBrk="1" hangingPunct="1"/>
            <a:r>
              <a:rPr lang="fi-FI" altLang="en-US" dirty="0"/>
              <a:t>Ahdistuksesta uraputkeen tai mielihyvän maksimoinnin kautta viihdekäyttöön.</a:t>
            </a:r>
          </a:p>
          <a:p>
            <a:pPr eaLnBrk="1" hangingPunct="1"/>
            <a:r>
              <a:rPr lang="fi-FI" altLang="en-US" b="1" dirty="0"/>
              <a:t>Jokaisella käyttävällä ihmisellä </a:t>
            </a:r>
            <a:br>
              <a:rPr lang="fi-FI" altLang="en-US" b="1" dirty="0"/>
            </a:br>
            <a:r>
              <a:rPr lang="fi-FI" altLang="en-US" b="1" dirty="0"/>
              <a:t>on oma tarina.</a:t>
            </a:r>
          </a:p>
          <a:p>
            <a:pPr eaLnBrk="1" hangingPunct="1"/>
            <a:r>
              <a:rPr lang="fi-FI" altLang="en-US" dirty="0"/>
              <a:t>Jokainen haluaa kuulua johonkin, saada kunnioitusta ja oppia ne tavat, joilla nämä saavuttaa.</a:t>
            </a:r>
          </a:p>
          <a:p>
            <a:pPr eaLnBrk="1" hangingPunct="1"/>
            <a:r>
              <a:rPr lang="fi-FI" altLang="en-US" dirty="0"/>
              <a:t>Jokaisella on oma arvomaailma, jota joskus täytyy muuttaa selvitäkseen.</a:t>
            </a:r>
          </a:p>
          <a:p>
            <a:pPr eaLnBrk="1" hangingPunct="1"/>
            <a:r>
              <a:rPr lang="fi-FI" altLang="en-US" dirty="0"/>
              <a:t>Sitten askeleet vain vievät eteenpäin…</a:t>
            </a:r>
          </a:p>
          <a:p>
            <a:pPr eaLnBrk="1" hangingPunct="1"/>
            <a:endParaRPr lang="fi-FI" altLang="en-US" dirty="0"/>
          </a:p>
          <a:p>
            <a:pPr eaLnBrk="1" hangingPunct="1">
              <a:buFont typeface="Times" panose="02020603050405020304" pitchFamily="18" charset="0"/>
              <a:buNone/>
            </a:pPr>
            <a:r>
              <a:rPr lang="fi-FI" altLang="en-US" b="1" dirty="0"/>
              <a:t>Opi näkemään "pintaa syvemmälle”.</a:t>
            </a:r>
          </a:p>
        </p:txBody>
      </p:sp>
      <p:pic>
        <p:nvPicPr>
          <p:cNvPr id="2" name="Kuva 1">
            <a:extLst>
              <a:ext uri="{FF2B5EF4-FFF2-40B4-BE49-F238E27FC236}">
                <a16:creationId xmlns:a16="http://schemas.microsoft.com/office/drawing/2014/main" id="{6679EF59-2618-4576-B94A-C10741161CAB}"/>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r="-2"/>
          <a:stretch/>
        </p:blipFill>
        <p:spPr>
          <a:xfrm>
            <a:off x="20" y="10"/>
            <a:ext cx="4635571" cy="6857990"/>
          </a:xfrm>
          <a:prstGeom prst="rect">
            <a:avLst/>
          </a:prstGeom>
          <a:effectLst/>
        </p:spPr>
      </p:pic>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tsikko 2">
            <a:extLst>
              <a:ext uri="{FF2B5EF4-FFF2-40B4-BE49-F238E27FC236}">
                <a16:creationId xmlns:a16="http://schemas.microsoft.com/office/drawing/2014/main" id="{04E1F078-BCF7-4B3D-A6E4-60489AB37D9C}"/>
              </a:ext>
            </a:extLst>
          </p:cNvPr>
          <p:cNvSpPr>
            <a:spLocks noGrp="1"/>
          </p:cNvSpPr>
          <p:nvPr>
            <p:ph type="title"/>
          </p:nvPr>
        </p:nvSpPr>
        <p:spPr>
          <a:xfrm>
            <a:off x="665206" y="1311413"/>
            <a:ext cx="10515600" cy="781750"/>
          </a:xfrm>
        </p:spPr>
        <p:txBody>
          <a:bodyPr/>
          <a:lstStyle/>
          <a:p>
            <a:r>
              <a:rPr lang="fi-FI" sz="4000" dirty="0"/>
              <a:t>Mieti hetki:</a:t>
            </a:r>
            <a:br>
              <a:rPr lang="fi-FI" sz="3200" dirty="0"/>
            </a:br>
            <a:br>
              <a:rPr lang="fi-FI" sz="3265" dirty="0"/>
            </a:br>
            <a:r>
              <a:rPr lang="fi-FI" sz="2400" dirty="0"/>
              <a:t>Kumpi on helpompi kohdata ja motivoida vähentämään / lopettamaan, viihteeksi käyttävä vai käyttöuran omaava? </a:t>
            </a:r>
            <a:br>
              <a:rPr lang="fi-FI" sz="2400" dirty="0"/>
            </a:br>
            <a:r>
              <a:rPr lang="fi-FI" sz="2400" dirty="0"/>
              <a:t>Miksi?</a:t>
            </a:r>
          </a:p>
        </p:txBody>
      </p:sp>
      <p:pic>
        <p:nvPicPr>
          <p:cNvPr id="4" name="Kuva 3">
            <a:extLst>
              <a:ext uri="{FF2B5EF4-FFF2-40B4-BE49-F238E27FC236}">
                <a16:creationId xmlns:a16="http://schemas.microsoft.com/office/drawing/2014/main" id="{90F531CB-6EDB-427C-A78C-68697985453E}"/>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356017" y="3720220"/>
            <a:ext cx="2237525" cy="1675984"/>
          </a:xfrm>
          <a:prstGeom prst="rect">
            <a:avLst/>
          </a:prstGeom>
        </p:spPr>
      </p:pic>
      <p:pic>
        <p:nvPicPr>
          <p:cNvPr id="5" name="Kuva 4">
            <a:extLst>
              <a:ext uri="{FF2B5EF4-FFF2-40B4-BE49-F238E27FC236}">
                <a16:creationId xmlns:a16="http://schemas.microsoft.com/office/drawing/2014/main" id="{07EE321D-C36B-444F-93FE-98785FEE5D54}"/>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5053992" y="3322599"/>
            <a:ext cx="2237525" cy="1480522"/>
          </a:xfrm>
          <a:prstGeom prst="rect">
            <a:avLst/>
          </a:prstGeom>
        </p:spPr>
      </p:pic>
      <p:pic>
        <p:nvPicPr>
          <p:cNvPr id="6" name="Kuva 5">
            <a:extLst>
              <a:ext uri="{FF2B5EF4-FFF2-40B4-BE49-F238E27FC236}">
                <a16:creationId xmlns:a16="http://schemas.microsoft.com/office/drawing/2014/main" id="{73FC6D1A-089C-4CD7-B398-1D0498CD7AAC}"/>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8751968" y="3285785"/>
            <a:ext cx="2084015" cy="2307303"/>
          </a:xfrm>
          <a:prstGeom prst="rect">
            <a:avLst/>
          </a:prstGeom>
        </p:spPr>
      </p:pic>
    </p:spTree>
    <p:extLst>
      <p:ext uri="{BB962C8B-B14F-4D97-AF65-F5344CB8AC3E}">
        <p14:creationId xmlns:p14="http://schemas.microsoft.com/office/powerpoint/2010/main" val="946587135"/>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Otsikko 1">
            <a:extLst>
              <a:ext uri="{FF2B5EF4-FFF2-40B4-BE49-F238E27FC236}">
                <a16:creationId xmlns:a16="http://schemas.microsoft.com/office/drawing/2014/main" id="{A7F653B5-6DFF-48EC-8772-DBC3A43BC090}"/>
              </a:ext>
            </a:extLst>
          </p:cNvPr>
          <p:cNvSpPr>
            <a:spLocks noGrp="1" noChangeArrowheads="1"/>
          </p:cNvSpPr>
          <p:nvPr>
            <p:ph type="title"/>
          </p:nvPr>
        </p:nvSpPr>
        <p:spPr>
          <a:xfrm>
            <a:off x="7699392" y="2340013"/>
            <a:ext cx="4087306" cy="2889114"/>
          </a:xfrm>
        </p:spPr>
        <p:txBody>
          <a:bodyPr vert="horz" lIns="91440" tIns="45720" rIns="91440" bIns="45720" rtlCol="0" anchor="b">
            <a:noAutofit/>
          </a:bodyPr>
          <a:lstStyle/>
          <a:p>
            <a:r>
              <a:rPr lang="en-US" altLang="fi-FI" sz="3600" dirty="0" err="1"/>
              <a:t>Näe</a:t>
            </a:r>
            <a:r>
              <a:rPr lang="en-US" altLang="fi-FI" sz="3600" dirty="0"/>
              <a:t> </a:t>
            </a:r>
            <a:r>
              <a:rPr lang="en-US" altLang="fi-FI" sz="3600" dirty="0" err="1"/>
              <a:t>ihminen</a:t>
            </a:r>
            <a:r>
              <a:rPr lang="en-US" altLang="fi-FI" sz="3600" dirty="0"/>
              <a:t>, </a:t>
            </a:r>
            <a:r>
              <a:rPr lang="en-US" altLang="fi-FI" sz="3600" dirty="0" err="1"/>
              <a:t>sydän</a:t>
            </a:r>
            <a:r>
              <a:rPr lang="en-US" altLang="fi-FI" sz="3600" dirty="0"/>
              <a:t> ja </a:t>
            </a:r>
            <a:r>
              <a:rPr lang="en-US" altLang="fi-FI" sz="3600" dirty="0" err="1"/>
              <a:t>sielu</a:t>
            </a:r>
            <a:r>
              <a:rPr lang="en-US" altLang="fi-FI" sz="3600" dirty="0"/>
              <a:t>, </a:t>
            </a:r>
            <a:br>
              <a:rPr lang="en-US" altLang="fi-FI" sz="3600" dirty="0"/>
            </a:br>
            <a:r>
              <a:rPr lang="en-US" altLang="fi-FI" sz="3600" dirty="0"/>
              <a:t>- </a:t>
            </a:r>
            <a:r>
              <a:rPr lang="en-US" altLang="fi-FI" sz="3600" dirty="0" err="1"/>
              <a:t>älä</a:t>
            </a:r>
            <a:r>
              <a:rPr lang="en-US" altLang="fi-FI" sz="3600" dirty="0"/>
              <a:t> </a:t>
            </a:r>
            <a:r>
              <a:rPr lang="en-US" altLang="fi-FI" sz="3600" dirty="0" err="1"/>
              <a:t>tyydy</a:t>
            </a:r>
            <a:r>
              <a:rPr lang="en-US" altLang="fi-FI" sz="3600" dirty="0"/>
              <a:t> </a:t>
            </a:r>
            <a:r>
              <a:rPr lang="en-US" altLang="fi-FI" sz="3600" dirty="0" err="1"/>
              <a:t>kohtaamaan</a:t>
            </a:r>
            <a:r>
              <a:rPr lang="en-US" altLang="fi-FI" sz="3600" dirty="0"/>
              <a:t> vain </a:t>
            </a:r>
            <a:r>
              <a:rPr lang="en-US" altLang="fi-FI" sz="3600" dirty="0" err="1"/>
              <a:t>suojaamaan</a:t>
            </a:r>
            <a:r>
              <a:rPr lang="en-US" altLang="fi-FI" sz="3600" dirty="0"/>
              <a:t> </a:t>
            </a:r>
            <a:r>
              <a:rPr lang="en-US" altLang="fi-FI" sz="3600" dirty="0" err="1"/>
              <a:t>rakennettua</a:t>
            </a:r>
            <a:r>
              <a:rPr lang="en-US" altLang="fi-FI" sz="3600" dirty="0"/>
              <a:t> </a:t>
            </a:r>
            <a:r>
              <a:rPr lang="en-US" altLang="fi-FI" sz="3600" dirty="0" err="1"/>
              <a:t>kuorta</a:t>
            </a:r>
            <a:r>
              <a:rPr lang="en-US" altLang="fi-FI" sz="3600" dirty="0"/>
              <a:t>!</a:t>
            </a:r>
          </a:p>
        </p:txBody>
      </p:sp>
      <p:pic>
        <p:nvPicPr>
          <p:cNvPr id="20483" name="Picture 2" descr="KÃ¤si, SydÃ¤n, Rakkaus, Koettu">
            <a:extLst>
              <a:ext uri="{FF2B5EF4-FFF2-40B4-BE49-F238E27FC236}">
                <a16:creationId xmlns:a16="http://schemas.microsoft.com/office/drawing/2014/main" id="{595E0139-1357-48F6-8865-A8C8369BAA5B}"/>
              </a:ext>
            </a:extLst>
          </p:cNvPr>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a:stretch/>
        </p:blipFill>
        <p:spPr bwMode="auto">
          <a:xfrm>
            <a:off x="1" y="10"/>
            <a:ext cx="7028495" cy="6857990"/>
          </a:xfrm>
          <a:custGeom>
            <a:avLst/>
            <a:gdLst/>
            <a:ahLst/>
            <a:cxnLst/>
            <a:rect l="l" t="t" r="r" b="b"/>
            <a:pathLst>
              <a:path w="7028495" h="6858000">
                <a:moveTo>
                  <a:pt x="0" y="0"/>
                </a:moveTo>
                <a:lnTo>
                  <a:pt x="6915668" y="0"/>
                </a:lnTo>
                <a:lnTo>
                  <a:pt x="6952411" y="219663"/>
                </a:lnTo>
                <a:cubicBezTo>
                  <a:pt x="7002551" y="569921"/>
                  <a:pt x="7028495" y="927986"/>
                  <a:pt x="7028495" y="1292112"/>
                </a:cubicBezTo>
                <a:cubicBezTo>
                  <a:pt x="7028495" y="3343346"/>
                  <a:pt x="6205186" y="5202289"/>
                  <a:pt x="4870994" y="6556512"/>
                </a:cubicBezTo>
                <a:lnTo>
                  <a:pt x="4556185" y="6858000"/>
                </a:lnTo>
                <a:lnTo>
                  <a:pt x="0" y="6858000"/>
                </a:lnTo>
                <a:close/>
              </a:path>
            </a:pathLst>
          </a:cu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3142B045-72EB-4A3E-BFA0-60CF429FEF8E}"/>
              </a:ext>
            </a:extLst>
          </p:cNvPr>
          <p:cNvSpPr>
            <a:spLocks noGrp="1"/>
          </p:cNvSpPr>
          <p:nvPr>
            <p:ph type="title"/>
          </p:nvPr>
        </p:nvSpPr>
        <p:spPr/>
        <p:txBody>
          <a:bodyPr/>
          <a:lstStyle/>
          <a:p>
            <a:r>
              <a:rPr lang="fi-FI" sz="3600" b="1" dirty="0"/>
              <a:t>Saavutettiinko tavoitteet?</a:t>
            </a:r>
          </a:p>
        </p:txBody>
      </p:sp>
      <p:sp>
        <p:nvSpPr>
          <p:cNvPr id="3" name="Sisällön paikkamerkki 2">
            <a:extLst>
              <a:ext uri="{FF2B5EF4-FFF2-40B4-BE49-F238E27FC236}">
                <a16:creationId xmlns:a16="http://schemas.microsoft.com/office/drawing/2014/main" id="{EB4B6C3D-8180-492B-B0F7-C1EE4384E75C}"/>
              </a:ext>
            </a:extLst>
          </p:cNvPr>
          <p:cNvSpPr>
            <a:spLocks noGrp="1"/>
          </p:cNvSpPr>
          <p:nvPr>
            <p:ph type="body" sz="quarter" idx="11"/>
          </p:nvPr>
        </p:nvSpPr>
        <p:spPr/>
        <p:txBody>
          <a:bodyPr/>
          <a:lstStyle/>
          <a:p>
            <a:pPr>
              <a:spcAft>
                <a:spcPts val="544"/>
              </a:spcAft>
            </a:pPr>
            <a:r>
              <a:rPr lang="fi-FI" dirty="0"/>
              <a:t>Tunnet yleisimmät Suomessa käytettävät päihteet ja tiedät niiden vaikutuksia ja riskejä. </a:t>
            </a:r>
          </a:p>
          <a:p>
            <a:pPr>
              <a:spcAft>
                <a:spcPts val="544"/>
              </a:spcAft>
            </a:pPr>
            <a:r>
              <a:rPr lang="fi-FI" dirty="0"/>
              <a:t>Osaat luokitella päihteet yläkäsitteisiin ja tiedät niiden käytön tunnistamispiirteitä.</a:t>
            </a:r>
          </a:p>
          <a:p>
            <a:pPr>
              <a:spcAft>
                <a:spcPts val="544"/>
              </a:spcAft>
            </a:pPr>
            <a:r>
              <a:rPr lang="fi-FI" dirty="0"/>
              <a:t>Ymmärrät, että käyttökulttuureita on erilaisia ja osaat huomioida päihteitä käyttävien ihmisten ajatusmaailmaa ja toimintaympäristöä keskustellessasi heidän kanssaan. </a:t>
            </a:r>
          </a:p>
          <a:p>
            <a:endParaRPr lang="fi-FI" dirty="0"/>
          </a:p>
        </p:txBody>
      </p:sp>
    </p:spTree>
    <p:extLst>
      <p:ext uri="{BB962C8B-B14F-4D97-AF65-F5344CB8AC3E}">
        <p14:creationId xmlns:p14="http://schemas.microsoft.com/office/powerpoint/2010/main" val="2411845211"/>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6E7F58B9-0BE9-4C47-8A2C-6ED951C1DA9F}"/>
              </a:ext>
            </a:extLst>
          </p:cNvPr>
          <p:cNvSpPr>
            <a:spLocks noGrp="1"/>
          </p:cNvSpPr>
          <p:nvPr>
            <p:ph type="title"/>
          </p:nvPr>
        </p:nvSpPr>
        <p:spPr/>
        <p:txBody>
          <a:bodyPr/>
          <a:lstStyle/>
          <a:p>
            <a:r>
              <a:rPr lang="fi-FI" sz="3600" b="1" dirty="0"/>
              <a:t>Mitä tämän jälkeen?</a:t>
            </a:r>
          </a:p>
        </p:txBody>
      </p:sp>
      <p:sp>
        <p:nvSpPr>
          <p:cNvPr id="3" name="Sisällön paikkamerkki 2">
            <a:extLst>
              <a:ext uri="{FF2B5EF4-FFF2-40B4-BE49-F238E27FC236}">
                <a16:creationId xmlns:a16="http://schemas.microsoft.com/office/drawing/2014/main" id="{94B06047-0B12-4532-843C-0D12BC9C53CE}"/>
              </a:ext>
            </a:extLst>
          </p:cNvPr>
          <p:cNvSpPr>
            <a:spLocks noGrp="1"/>
          </p:cNvSpPr>
          <p:nvPr>
            <p:ph type="body" sz="quarter" idx="11"/>
          </p:nvPr>
        </p:nvSpPr>
        <p:spPr/>
        <p:txBody>
          <a:bodyPr/>
          <a:lstStyle/>
          <a:p>
            <a:pPr>
              <a:spcAft>
                <a:spcPts val="544"/>
              </a:spcAft>
            </a:pPr>
            <a:r>
              <a:rPr lang="fi-FI" dirty="0"/>
              <a:t>Tulevat Varhaisen Puuttumisen koulutukset löytyvät OMA Punaisesta Rististä tarkennetusta hausta hakusanalla päihde. TERVETULOA!</a:t>
            </a:r>
          </a:p>
          <a:p>
            <a:pPr>
              <a:spcAft>
                <a:spcPts val="544"/>
              </a:spcAft>
            </a:pPr>
            <a:r>
              <a:rPr lang="fi-FI" dirty="0"/>
              <a:t>Koko kurssin suorittamisen jälkeen voit lähteä esimerkiksi festareille tekemään päihdetyötä (kiertävä työ ja selviämispisteet) tai pitämään infopisteitä eri kohderyhmille (nuorisotalot, kauppakeskukset, ikäihmisten palvelutalot).</a:t>
            </a:r>
          </a:p>
          <a:p>
            <a:pPr>
              <a:spcAft>
                <a:spcPts val="544"/>
              </a:spcAft>
            </a:pPr>
            <a:r>
              <a:rPr lang="fi-FI" dirty="0"/>
              <a:t>Tule mukaan toimintaryhmiin: Vantaa, Turku, Tampere ja Rovaniemi, sekä perustettaviin: Joensuu, Kuopio, Seinäjoki, Oulu.</a:t>
            </a:r>
          </a:p>
          <a:p>
            <a:pPr marL="0" indent="0">
              <a:buNone/>
            </a:pPr>
            <a:endParaRPr lang="fi-FI" dirty="0"/>
          </a:p>
        </p:txBody>
      </p:sp>
    </p:spTree>
    <p:extLst>
      <p:ext uri="{BB962C8B-B14F-4D97-AF65-F5344CB8AC3E}">
        <p14:creationId xmlns:p14="http://schemas.microsoft.com/office/powerpoint/2010/main" val="1990404471"/>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AB58CB47-DF20-4DF4-9F9E-377065D31CEB}"/>
              </a:ext>
            </a:extLst>
          </p:cNvPr>
          <p:cNvSpPr>
            <a:spLocks noGrp="1"/>
          </p:cNvSpPr>
          <p:nvPr>
            <p:ph type="title"/>
          </p:nvPr>
        </p:nvSpPr>
        <p:spPr>
          <a:xfrm>
            <a:off x="761995" y="307447"/>
            <a:ext cx="10693884" cy="1109932"/>
          </a:xfrm>
        </p:spPr>
        <p:txBody>
          <a:bodyPr vert="horz" lIns="91440" tIns="45720" rIns="91440" bIns="45720" rtlCol="0" anchor="ctr">
            <a:normAutofit fontScale="90000"/>
          </a:bodyPr>
          <a:lstStyle/>
          <a:p>
            <a:r>
              <a:rPr lang="en-US" sz="4000" b="1" kern="1200" dirty="0" err="1">
                <a:solidFill>
                  <a:schemeClr val="tx1"/>
                </a:solidFill>
              </a:rPr>
              <a:t>Suorita</a:t>
            </a:r>
            <a:r>
              <a:rPr lang="en-US" sz="4000" b="1" kern="1200" dirty="0">
                <a:solidFill>
                  <a:schemeClr val="tx1"/>
                </a:solidFill>
              </a:rPr>
              <a:t> </a:t>
            </a:r>
            <a:r>
              <a:rPr lang="en-US" sz="4000" b="1" kern="1200" dirty="0" err="1">
                <a:solidFill>
                  <a:schemeClr val="tx1"/>
                </a:solidFill>
              </a:rPr>
              <a:t>terveyden</a:t>
            </a:r>
            <a:r>
              <a:rPr lang="en-US" sz="4000" b="1" kern="1200" dirty="0">
                <a:solidFill>
                  <a:schemeClr val="tx1"/>
                </a:solidFill>
              </a:rPr>
              <a:t> </a:t>
            </a:r>
            <a:r>
              <a:rPr lang="en-US" sz="4000" b="1" kern="1200" dirty="0" err="1">
                <a:solidFill>
                  <a:schemeClr val="tx1"/>
                </a:solidFill>
              </a:rPr>
              <a:t>edistämisen</a:t>
            </a:r>
            <a:r>
              <a:rPr lang="en-US" sz="4000" b="1" kern="1200" dirty="0">
                <a:solidFill>
                  <a:schemeClr val="tx1"/>
                </a:solidFill>
              </a:rPr>
              <a:t> </a:t>
            </a:r>
            <a:r>
              <a:rPr lang="en-US" sz="4000" b="1" kern="1200" dirty="0" err="1">
                <a:solidFill>
                  <a:schemeClr val="tx1"/>
                </a:solidFill>
              </a:rPr>
              <a:t>verkkoperehdytys</a:t>
            </a:r>
            <a:endParaRPr lang="en-US" sz="4000" b="1" kern="1200" dirty="0">
              <a:solidFill>
                <a:schemeClr val="tx1"/>
              </a:solidFill>
            </a:endParaRPr>
          </a:p>
        </p:txBody>
      </p:sp>
      <p:sp>
        <p:nvSpPr>
          <p:cNvPr id="3" name="Sisällön paikkamerkki 2">
            <a:extLst>
              <a:ext uri="{FF2B5EF4-FFF2-40B4-BE49-F238E27FC236}">
                <a16:creationId xmlns:a16="http://schemas.microsoft.com/office/drawing/2014/main" id="{A6D73973-7088-4346-82CC-830C41B4810A}"/>
              </a:ext>
            </a:extLst>
          </p:cNvPr>
          <p:cNvSpPr>
            <a:spLocks noGrp="1"/>
          </p:cNvSpPr>
          <p:nvPr>
            <p:ph type="body" sz="quarter" idx="11"/>
          </p:nvPr>
        </p:nvSpPr>
        <p:spPr>
          <a:xfrm>
            <a:off x="7190509" y="2357888"/>
            <a:ext cx="4265370" cy="3902635"/>
          </a:xfrm>
        </p:spPr>
        <p:txBody>
          <a:bodyPr vert="horz" lIns="91440" tIns="45720" rIns="91440" bIns="45720" rtlCol="0" anchor="ctr">
            <a:normAutofit fontScale="92500" lnSpcReduction="10000"/>
          </a:bodyPr>
          <a:lstStyle/>
          <a:p>
            <a:pPr>
              <a:spcAft>
                <a:spcPts val="544"/>
              </a:spcAft>
            </a:pPr>
            <a:r>
              <a:rPr lang="en-US" sz="2000" dirty="0" err="1"/>
              <a:t>Tietoa</a:t>
            </a:r>
            <a:r>
              <a:rPr lang="en-US" sz="2000" dirty="0"/>
              <a:t> </a:t>
            </a:r>
            <a:r>
              <a:rPr lang="en-US" sz="2000" dirty="0" err="1"/>
              <a:t>SPR:n</a:t>
            </a:r>
            <a:r>
              <a:rPr lang="en-US" sz="2000" dirty="0"/>
              <a:t> </a:t>
            </a:r>
            <a:r>
              <a:rPr lang="en-US" sz="2000" dirty="0" err="1"/>
              <a:t>terveyden</a:t>
            </a:r>
            <a:r>
              <a:rPr lang="en-US" sz="2000" dirty="0"/>
              <a:t> </a:t>
            </a:r>
            <a:r>
              <a:rPr lang="en-US" sz="2000" dirty="0" err="1"/>
              <a:t>edistämisen</a:t>
            </a:r>
            <a:r>
              <a:rPr lang="en-US" sz="2000" dirty="0"/>
              <a:t> </a:t>
            </a:r>
            <a:r>
              <a:rPr lang="en-US" sz="2000" dirty="0" err="1"/>
              <a:t>toiminnoista</a:t>
            </a:r>
            <a:r>
              <a:rPr lang="en-US" sz="2000" dirty="0"/>
              <a:t>.</a:t>
            </a:r>
          </a:p>
          <a:p>
            <a:pPr>
              <a:spcAft>
                <a:spcPts val="544"/>
              </a:spcAft>
            </a:pPr>
            <a:r>
              <a:rPr lang="en-US" sz="2000" dirty="0" err="1"/>
              <a:t>Tietoa</a:t>
            </a:r>
            <a:r>
              <a:rPr lang="en-US" sz="2000" dirty="0"/>
              <a:t> </a:t>
            </a:r>
            <a:r>
              <a:rPr lang="en-US" sz="2000" dirty="0" err="1"/>
              <a:t>terveyden</a:t>
            </a:r>
            <a:r>
              <a:rPr lang="en-US" sz="2000" dirty="0"/>
              <a:t> </a:t>
            </a:r>
            <a:r>
              <a:rPr lang="en-US" sz="2000" dirty="0" err="1"/>
              <a:t>edistämisestä</a:t>
            </a:r>
            <a:r>
              <a:rPr lang="en-US" sz="2000" dirty="0"/>
              <a:t>, </a:t>
            </a:r>
            <a:r>
              <a:rPr lang="en-US" sz="2000" dirty="0" err="1"/>
              <a:t>päihteistä</a:t>
            </a:r>
            <a:r>
              <a:rPr lang="en-US" sz="2000" dirty="0"/>
              <a:t>, </a:t>
            </a:r>
            <a:r>
              <a:rPr lang="en-US" sz="2000" dirty="0" err="1"/>
              <a:t>seksuaaliterveydestä</a:t>
            </a:r>
            <a:r>
              <a:rPr lang="en-US" sz="2000" dirty="0"/>
              <a:t> ja </a:t>
            </a:r>
            <a:r>
              <a:rPr lang="en-US" sz="2000" dirty="0" err="1"/>
              <a:t>tapaturmista</a:t>
            </a:r>
            <a:r>
              <a:rPr lang="en-US" sz="2000" dirty="0"/>
              <a:t>.</a:t>
            </a:r>
          </a:p>
          <a:p>
            <a:pPr>
              <a:spcAft>
                <a:spcPts val="544"/>
              </a:spcAft>
            </a:pPr>
            <a:r>
              <a:rPr lang="en-US" sz="2000" dirty="0" err="1"/>
              <a:t>Vinkkejä</a:t>
            </a:r>
            <a:r>
              <a:rPr lang="en-US" sz="2000" dirty="0"/>
              <a:t> </a:t>
            </a:r>
            <a:r>
              <a:rPr lang="en-US" sz="2000" dirty="0" err="1"/>
              <a:t>omaan</a:t>
            </a:r>
            <a:r>
              <a:rPr lang="en-US" sz="2000" dirty="0"/>
              <a:t> </a:t>
            </a:r>
            <a:r>
              <a:rPr lang="en-US" sz="2000" dirty="0" err="1"/>
              <a:t>hyvinvointiin</a:t>
            </a:r>
            <a:r>
              <a:rPr lang="en-US" sz="2000" dirty="0"/>
              <a:t>.</a:t>
            </a:r>
          </a:p>
          <a:p>
            <a:pPr>
              <a:spcAft>
                <a:spcPts val="544"/>
              </a:spcAft>
            </a:pPr>
            <a:r>
              <a:rPr lang="en-US" sz="2000" dirty="0" err="1"/>
              <a:t>Todistus</a:t>
            </a:r>
            <a:r>
              <a:rPr lang="en-US" sz="2000" dirty="0"/>
              <a:t> </a:t>
            </a:r>
            <a:r>
              <a:rPr lang="en-US" sz="2000" dirty="0" err="1"/>
              <a:t>kurssin</a:t>
            </a:r>
            <a:r>
              <a:rPr lang="en-US" sz="2000" dirty="0"/>
              <a:t> </a:t>
            </a:r>
            <a:r>
              <a:rPr lang="en-US" sz="2000" dirty="0" err="1"/>
              <a:t>suorittamisesta</a:t>
            </a:r>
            <a:r>
              <a:rPr lang="en-US" sz="2000" dirty="0"/>
              <a:t>.</a:t>
            </a:r>
          </a:p>
          <a:p>
            <a:pPr>
              <a:spcAft>
                <a:spcPts val="544"/>
              </a:spcAft>
            </a:pPr>
            <a:r>
              <a:rPr lang="en-US" sz="2000" dirty="0" err="1"/>
              <a:t>Osa</a:t>
            </a:r>
            <a:r>
              <a:rPr lang="en-US" sz="2000" dirty="0"/>
              <a:t> </a:t>
            </a:r>
            <a:r>
              <a:rPr lang="en-US" sz="2000" dirty="0" err="1"/>
              <a:t>Varhaisen</a:t>
            </a:r>
            <a:r>
              <a:rPr lang="en-US" sz="2000" dirty="0"/>
              <a:t> </a:t>
            </a:r>
            <a:r>
              <a:rPr lang="en-US" sz="2000" dirty="0" err="1"/>
              <a:t>Puuttumisen</a:t>
            </a:r>
            <a:r>
              <a:rPr lang="en-US" sz="2000" dirty="0"/>
              <a:t> </a:t>
            </a:r>
            <a:r>
              <a:rPr lang="en-US" sz="2000" dirty="0" err="1"/>
              <a:t>koulutusta</a:t>
            </a:r>
            <a:r>
              <a:rPr lang="en-US" sz="2000" dirty="0"/>
              <a:t>.</a:t>
            </a:r>
          </a:p>
          <a:p>
            <a:pPr>
              <a:spcAft>
                <a:spcPts val="544"/>
              </a:spcAft>
            </a:pPr>
            <a:r>
              <a:rPr lang="en-US" sz="2000" dirty="0"/>
              <a:t>spr.fi/</a:t>
            </a:r>
            <a:r>
              <a:rPr lang="en-US" sz="2000" dirty="0" err="1"/>
              <a:t>teverkkoperehdytys</a:t>
            </a:r>
            <a:endParaRPr lang="en-US" sz="2000" dirty="0"/>
          </a:p>
          <a:p>
            <a:pPr marL="0">
              <a:spcAft>
                <a:spcPts val="544"/>
              </a:spcAft>
            </a:pPr>
            <a:endParaRPr lang="en-US" sz="2000" dirty="0">
              <a:latin typeface="+mn-lt"/>
              <a:cs typeface="+mn-cs"/>
            </a:endParaRPr>
          </a:p>
        </p:txBody>
      </p:sp>
      <p:pic>
        <p:nvPicPr>
          <p:cNvPr id="7" name="Kuva 6">
            <a:extLst>
              <a:ext uri="{FF2B5EF4-FFF2-40B4-BE49-F238E27FC236}">
                <a16:creationId xmlns:a16="http://schemas.microsoft.com/office/drawing/2014/main" id="{1DA182A6-536F-14B7-746D-50702E124E46}"/>
              </a:ext>
            </a:extLst>
          </p:cNvPr>
          <p:cNvPicPr>
            <a:picLocks noChangeAspect="1"/>
          </p:cNvPicPr>
          <p:nvPr/>
        </p:nvPicPr>
        <p:blipFill>
          <a:blip r:embed="rId3"/>
          <a:stretch>
            <a:fillRect/>
          </a:stretch>
        </p:blipFill>
        <p:spPr>
          <a:xfrm>
            <a:off x="10183973" y="6062811"/>
            <a:ext cx="1639966" cy="634039"/>
          </a:xfrm>
          <a:prstGeom prst="rect">
            <a:avLst/>
          </a:prstGeom>
        </p:spPr>
      </p:pic>
      <p:pic>
        <p:nvPicPr>
          <p:cNvPr id="5" name="Kuva 4">
            <a:extLst>
              <a:ext uri="{FF2B5EF4-FFF2-40B4-BE49-F238E27FC236}">
                <a16:creationId xmlns:a16="http://schemas.microsoft.com/office/drawing/2014/main" id="{46813A2E-436A-1DF8-277D-54BC035533A3}"/>
              </a:ext>
            </a:extLst>
          </p:cNvPr>
          <p:cNvPicPr>
            <a:picLocks noChangeAspect="1"/>
          </p:cNvPicPr>
          <p:nvPr/>
        </p:nvPicPr>
        <p:blipFill>
          <a:blip r:embed="rId4"/>
          <a:stretch>
            <a:fillRect/>
          </a:stretch>
        </p:blipFill>
        <p:spPr>
          <a:xfrm>
            <a:off x="371184" y="2061479"/>
            <a:ext cx="6339338" cy="3731740"/>
          </a:xfrm>
          <a:prstGeom prst="rect">
            <a:avLst/>
          </a:prstGeom>
        </p:spPr>
      </p:pic>
    </p:spTree>
    <p:extLst>
      <p:ext uri="{BB962C8B-B14F-4D97-AF65-F5344CB8AC3E}">
        <p14:creationId xmlns:p14="http://schemas.microsoft.com/office/powerpoint/2010/main" val="3484567363"/>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6B73BA27-EA24-41D1-A0FA-F855D56BB1EE}"/>
              </a:ext>
            </a:extLst>
          </p:cNvPr>
          <p:cNvSpPr>
            <a:spLocks noGrp="1"/>
          </p:cNvSpPr>
          <p:nvPr>
            <p:ph type="title"/>
          </p:nvPr>
        </p:nvSpPr>
        <p:spPr/>
        <p:txBody>
          <a:bodyPr/>
          <a:lstStyle/>
          <a:p>
            <a:r>
              <a:rPr lang="fi-FI" sz="3600" b="1" dirty="0"/>
              <a:t>Koko Varhaisen Puuttumisen koulutus:</a:t>
            </a:r>
          </a:p>
        </p:txBody>
      </p:sp>
      <p:sp>
        <p:nvSpPr>
          <p:cNvPr id="3" name="Sisällön paikkamerkki 2">
            <a:extLst>
              <a:ext uri="{FF2B5EF4-FFF2-40B4-BE49-F238E27FC236}">
                <a16:creationId xmlns:a16="http://schemas.microsoft.com/office/drawing/2014/main" id="{D6A4C892-3DFB-407F-A929-3895B19D3B0A}"/>
              </a:ext>
            </a:extLst>
          </p:cNvPr>
          <p:cNvSpPr>
            <a:spLocks noGrp="1"/>
          </p:cNvSpPr>
          <p:nvPr>
            <p:ph type="body" sz="quarter" idx="11"/>
          </p:nvPr>
        </p:nvSpPr>
        <p:spPr/>
        <p:txBody>
          <a:bodyPr vert="horz" lIns="91440" tIns="45720" rIns="91440" bIns="45720" rtlCol="0" anchor="t">
            <a:noAutofit/>
          </a:bodyPr>
          <a:lstStyle/>
          <a:p>
            <a:r>
              <a:rPr lang="fi-FI" dirty="0"/>
              <a:t>Verkkoperehdytys</a:t>
            </a:r>
          </a:p>
          <a:p>
            <a:r>
              <a:rPr lang="fi-FI" dirty="0"/>
              <a:t>Webinaari 1: Päihteet ja päihteitä käyttävät ihmiset</a:t>
            </a:r>
          </a:p>
          <a:p>
            <a:r>
              <a:rPr lang="fi-FI" dirty="0"/>
              <a:t>Webinaari 2: Haastavien asioiden puheeksi ottaminen, muutokseen motivoiminen ja turvallinen kohtaaminen</a:t>
            </a:r>
          </a:p>
          <a:p>
            <a:r>
              <a:rPr lang="fi-FI" dirty="0"/>
              <a:t>Webinaari 3: Lastensuojelullinen huoli vapaaehtoistehtävissä, päihtyneen ensiapu ja haittojen vähentäminen</a:t>
            </a:r>
          </a:p>
          <a:p>
            <a:endParaRPr lang="fi-FI" dirty="0"/>
          </a:p>
          <a:p>
            <a:r>
              <a:rPr lang="fi-FI" dirty="0">
                <a:latin typeface="Arial"/>
                <a:cs typeface="Arial"/>
              </a:rPr>
              <a:t>Lähiopetuspäiviä tulossa ympäri Suomen. Seuraa Omaa.</a:t>
            </a:r>
          </a:p>
          <a:p>
            <a:r>
              <a:rPr lang="fi-FI" dirty="0">
                <a:latin typeface="Arial"/>
                <a:cs typeface="Arial"/>
              </a:rPr>
              <a:t>Ilmoittautuminen Oman kautta: http://bit.ly/</a:t>
            </a:r>
            <a:r>
              <a:rPr lang="fi-FI" dirty="0" err="1">
                <a:latin typeface="Arial"/>
                <a:cs typeface="Arial"/>
              </a:rPr>
              <a:t>SPRpäihdekoulutus</a:t>
            </a:r>
            <a:br>
              <a:rPr lang="fi-FI" u="sng" dirty="0"/>
            </a:br>
            <a:endParaRPr lang="fi-FI" sz="2150" dirty="0"/>
          </a:p>
        </p:txBody>
      </p:sp>
      <p:pic>
        <p:nvPicPr>
          <p:cNvPr id="4" name="Picture 4">
            <a:extLst>
              <a:ext uri="{FF2B5EF4-FFF2-40B4-BE49-F238E27FC236}">
                <a16:creationId xmlns:a16="http://schemas.microsoft.com/office/drawing/2014/main" id="{9E2173B7-7F46-741D-0E02-E701F9806C51}"/>
              </a:ext>
            </a:extLst>
          </p:cNvPr>
          <p:cNvPicPr>
            <a:picLocks noChangeAspect="1"/>
          </p:cNvPicPr>
          <p:nvPr/>
        </p:nvPicPr>
        <p:blipFill>
          <a:blip r:embed="rId3"/>
          <a:stretch>
            <a:fillRect/>
          </a:stretch>
        </p:blipFill>
        <p:spPr>
          <a:xfrm>
            <a:off x="9239404" y="192958"/>
            <a:ext cx="2562225" cy="990600"/>
          </a:xfrm>
          <a:prstGeom prst="rect">
            <a:avLst/>
          </a:prstGeom>
        </p:spPr>
      </p:pic>
    </p:spTree>
    <p:extLst>
      <p:ext uri="{BB962C8B-B14F-4D97-AF65-F5344CB8AC3E}">
        <p14:creationId xmlns:p14="http://schemas.microsoft.com/office/powerpoint/2010/main" val="583726250"/>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kstin paikkamerkki 2">
            <a:extLst>
              <a:ext uri="{FF2B5EF4-FFF2-40B4-BE49-F238E27FC236}">
                <a16:creationId xmlns:a16="http://schemas.microsoft.com/office/drawing/2014/main" id="{8DFBFC7A-AFC9-4ADF-AF76-ED2CE68534C9}"/>
              </a:ext>
            </a:extLst>
          </p:cNvPr>
          <p:cNvSpPr>
            <a:spLocks noGrp="1"/>
          </p:cNvSpPr>
          <p:nvPr>
            <p:ph type="body" sz="quarter" idx="11"/>
          </p:nvPr>
        </p:nvSpPr>
        <p:spPr>
          <a:xfrm>
            <a:off x="678543" y="608239"/>
            <a:ext cx="10515600" cy="5641521"/>
          </a:xfrm>
        </p:spPr>
        <p:txBody>
          <a:bodyPr/>
          <a:lstStyle/>
          <a:p>
            <a:pPr marL="0" indent="0">
              <a:buNone/>
            </a:pPr>
            <a:r>
              <a:rPr lang="fi-FI" sz="2800" b="1" dirty="0"/>
              <a:t>Seuraavat webinaarit:</a:t>
            </a:r>
          </a:p>
          <a:p>
            <a:pPr marL="0" indent="0">
              <a:buNone/>
            </a:pPr>
            <a:endParaRPr lang="fi-FI" dirty="0"/>
          </a:p>
          <a:p>
            <a:r>
              <a:rPr lang="fi-FI" sz="2000" spc="25" dirty="0">
                <a:solidFill>
                  <a:srgbClr val="212529"/>
                </a:solidFill>
                <a:effectLst/>
                <a:latin typeface="Arial" panose="020B0604020202020204" pitchFamily="34" charset="0"/>
                <a:ea typeface="Calibri" panose="020F0502020204030204" pitchFamily="34" charset="0"/>
              </a:rPr>
              <a:t>2.10. Haastavien asioiden puheeksi ottaminen, muutokseen motivoiminen ja turvallinen kohtaaminen</a:t>
            </a:r>
          </a:p>
          <a:p>
            <a:r>
              <a:rPr lang="fi-FI" sz="2000" spc="25" dirty="0">
                <a:solidFill>
                  <a:srgbClr val="212529"/>
                </a:solidFill>
                <a:effectLst/>
                <a:latin typeface="Arial" panose="020B0604020202020204" pitchFamily="34" charset="0"/>
                <a:ea typeface="Calibri" panose="020F0502020204030204" pitchFamily="34" charset="0"/>
              </a:rPr>
              <a:t>9.10. Lastensuojelullinen huoli vapaaehtoistehtävissä, päihtyneen ensiapu ja haittojen vähentäminen</a:t>
            </a:r>
            <a:br>
              <a:rPr lang="fi-FI" sz="2000" spc="25" dirty="0">
                <a:solidFill>
                  <a:srgbClr val="212529"/>
                </a:solidFill>
                <a:effectLst/>
                <a:latin typeface="Arial" panose="020B0604020202020204" pitchFamily="34" charset="0"/>
                <a:ea typeface="Calibri" panose="020F0502020204030204" pitchFamily="34" charset="0"/>
              </a:rPr>
            </a:br>
            <a:endParaRPr lang="fi-FI" sz="1800" u="sng" dirty="0">
              <a:solidFill>
                <a:srgbClr val="0563C1"/>
              </a:solidFill>
              <a:ea typeface="Calibri" panose="020F0502020204030204" pitchFamily="34" charset="0"/>
            </a:endParaRPr>
          </a:p>
          <a:p>
            <a:endParaRPr lang="fi-FI" sz="2000" u="sng" dirty="0">
              <a:solidFill>
                <a:srgbClr val="0563C1"/>
              </a:solidFill>
              <a:ea typeface="Calibri" panose="020F0502020204030204" pitchFamily="34" charset="0"/>
            </a:endParaRPr>
          </a:p>
          <a:p>
            <a:pPr marL="0" indent="0" fontAlgn="base">
              <a:buNone/>
            </a:pPr>
            <a:r>
              <a:rPr lang="fi-FI" sz="2800" b="1" dirty="0"/>
              <a:t>Seuraavat </a:t>
            </a:r>
            <a:r>
              <a:rPr lang="fi-FI" sz="2800" b="1" dirty="0" err="1"/>
              <a:t>VarPu</a:t>
            </a:r>
            <a:r>
              <a:rPr lang="fi-FI" sz="2800" b="1" dirty="0"/>
              <a:t>-lähipäivät:</a:t>
            </a:r>
          </a:p>
          <a:p>
            <a:pPr algn="l" fontAlgn="base"/>
            <a:r>
              <a:rPr lang="fi-FI" sz="1800" b="0" i="0" dirty="0">
                <a:solidFill>
                  <a:srgbClr val="241F20"/>
                </a:solidFill>
                <a:effectLst/>
                <a:latin typeface="Calibri" panose="020F0502020204030204" pitchFamily="34" charset="0"/>
              </a:rPr>
              <a:t>26.10. Oulu</a:t>
            </a:r>
            <a:endParaRPr lang="fi-FI" sz="1600" b="0" i="0" dirty="0">
              <a:solidFill>
                <a:srgbClr val="241F20"/>
              </a:solidFill>
              <a:effectLst/>
              <a:latin typeface="Arial" panose="020B0604020202020204" pitchFamily="34" charset="0"/>
            </a:endParaRPr>
          </a:p>
          <a:p>
            <a:pPr marL="0" indent="0">
              <a:buNone/>
            </a:pPr>
            <a:r>
              <a:rPr lang="fi-FI" sz="1600" dirty="0"/>
              <a:t>(Omassa, hae toimintaa, hakusana päihde)</a:t>
            </a:r>
            <a:endParaRPr lang="fi-FI" sz="2000" spc="25" dirty="0">
              <a:solidFill>
                <a:srgbClr val="212529"/>
              </a:solidFill>
              <a:effectLst/>
              <a:latin typeface="Arial" panose="020B0604020202020204" pitchFamily="34" charset="0"/>
              <a:ea typeface="Calibri" panose="020F0502020204030204" pitchFamily="34" charset="0"/>
            </a:endParaRPr>
          </a:p>
          <a:p>
            <a:endParaRPr lang="fi-FI" dirty="0"/>
          </a:p>
          <a:p>
            <a:endParaRPr lang="fi-FI" dirty="0"/>
          </a:p>
        </p:txBody>
      </p:sp>
    </p:spTree>
    <p:extLst>
      <p:ext uri="{BB962C8B-B14F-4D97-AF65-F5344CB8AC3E}">
        <p14:creationId xmlns:p14="http://schemas.microsoft.com/office/powerpoint/2010/main" val="195935672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ext Box 2">
            <a:extLst>
              <a:ext uri="{FF2B5EF4-FFF2-40B4-BE49-F238E27FC236}">
                <a16:creationId xmlns:a16="http://schemas.microsoft.com/office/drawing/2014/main" id="{80F50026-9CFA-4C7D-BB18-6AECC375A6E5}"/>
              </a:ext>
            </a:extLst>
          </p:cNvPr>
          <p:cNvSpPr txBox="1">
            <a:spLocks noChangeArrowheads="1"/>
          </p:cNvSpPr>
          <p:nvPr/>
        </p:nvSpPr>
        <p:spPr bwMode="auto">
          <a:xfrm>
            <a:off x="4212162" y="217418"/>
            <a:ext cx="3242010" cy="622015"/>
          </a:xfrm>
          <a:prstGeom prst="rect">
            <a:avLst/>
          </a:prstGeom>
          <a:solidFill>
            <a:srgbClr val="FFFFFF"/>
          </a:solidFill>
          <a:ln w="25400">
            <a:noFill/>
            <a:miter lim="800000"/>
            <a:headEnd/>
            <a:tailEnd/>
          </a:ln>
        </p:spPr>
        <p:txBody>
          <a:bodyPr lIns="82906" tIns="41453" rIns="82906" bIns="41453"/>
          <a:lstStyle>
            <a:lvl1pPr defTabSz="957263">
              <a:spcBef>
                <a:spcPct val="20000"/>
              </a:spcBef>
              <a:buClr>
                <a:schemeClr val="accent2"/>
              </a:buClr>
              <a:buFont typeface="Times" panose="02020603050405020304" pitchFamily="18" charset="0"/>
              <a:buChar char="•"/>
              <a:defRPr sz="2800">
                <a:solidFill>
                  <a:schemeClr val="tx1"/>
                </a:solidFill>
                <a:latin typeface="Verdana" panose="020B0604030504040204" pitchFamily="34" charset="0"/>
              </a:defRPr>
            </a:lvl1pPr>
            <a:lvl2pPr marL="742950" indent="-285750" defTabSz="957263">
              <a:spcBef>
                <a:spcPct val="20000"/>
              </a:spcBef>
              <a:buClr>
                <a:schemeClr val="accent2"/>
              </a:buClr>
              <a:buFont typeface="Times" panose="02020603050405020304" pitchFamily="18" charset="0"/>
              <a:buChar char="•"/>
              <a:defRPr sz="2400">
                <a:solidFill>
                  <a:schemeClr val="tx1"/>
                </a:solidFill>
                <a:latin typeface="Verdana" panose="020B0604030504040204" pitchFamily="34" charset="0"/>
              </a:defRPr>
            </a:lvl2pPr>
            <a:lvl3pPr marL="1143000" indent="-228600" defTabSz="957263">
              <a:spcBef>
                <a:spcPct val="20000"/>
              </a:spcBef>
              <a:buClr>
                <a:schemeClr val="accent2"/>
              </a:buClr>
              <a:buFont typeface="Times" panose="02020603050405020304" pitchFamily="18" charset="0"/>
              <a:buChar char="•"/>
              <a:defRPr sz="2000">
                <a:solidFill>
                  <a:schemeClr val="tx1"/>
                </a:solidFill>
                <a:latin typeface="Verdana" panose="020B0604030504040204" pitchFamily="34" charset="0"/>
              </a:defRPr>
            </a:lvl3pPr>
            <a:lvl4pPr marL="1600200" indent="-228600" defTabSz="957263">
              <a:spcBef>
                <a:spcPct val="20000"/>
              </a:spcBef>
              <a:buClr>
                <a:schemeClr val="accent2"/>
              </a:buClr>
              <a:buFont typeface="Times" panose="02020603050405020304" pitchFamily="18" charset="0"/>
              <a:buChar char="•"/>
              <a:defRPr sz="1600">
                <a:solidFill>
                  <a:schemeClr val="tx1"/>
                </a:solidFill>
                <a:latin typeface="Verdana" panose="020B0604030504040204" pitchFamily="34" charset="0"/>
              </a:defRPr>
            </a:lvl4pPr>
            <a:lvl5pPr marL="2057400" indent="-228600" defTabSz="957263">
              <a:spcBef>
                <a:spcPct val="20000"/>
              </a:spcBef>
              <a:buClr>
                <a:schemeClr val="accent2"/>
              </a:buClr>
              <a:buFont typeface="Times" panose="02020603050405020304" pitchFamily="18" charset="0"/>
              <a:buChar char="•"/>
              <a:defRPr sz="1200">
                <a:solidFill>
                  <a:schemeClr val="tx1"/>
                </a:solidFill>
                <a:latin typeface="Verdana" panose="020B0604030504040204" pitchFamily="34" charset="0"/>
              </a:defRPr>
            </a:lvl5pPr>
            <a:lvl6pPr marL="2514600" indent="-228600" defTabSz="957263" eaLnBrk="0" fontAlgn="base" hangingPunct="0">
              <a:spcBef>
                <a:spcPct val="20000"/>
              </a:spcBef>
              <a:spcAft>
                <a:spcPct val="0"/>
              </a:spcAft>
              <a:buClr>
                <a:schemeClr val="accent2"/>
              </a:buClr>
              <a:buFont typeface="Times" panose="02020603050405020304" pitchFamily="18" charset="0"/>
              <a:buChar char="•"/>
              <a:defRPr sz="1200">
                <a:solidFill>
                  <a:schemeClr val="tx1"/>
                </a:solidFill>
                <a:latin typeface="Verdana" panose="020B0604030504040204" pitchFamily="34" charset="0"/>
              </a:defRPr>
            </a:lvl6pPr>
            <a:lvl7pPr marL="2971800" indent="-228600" defTabSz="957263" eaLnBrk="0" fontAlgn="base" hangingPunct="0">
              <a:spcBef>
                <a:spcPct val="20000"/>
              </a:spcBef>
              <a:spcAft>
                <a:spcPct val="0"/>
              </a:spcAft>
              <a:buClr>
                <a:schemeClr val="accent2"/>
              </a:buClr>
              <a:buFont typeface="Times" panose="02020603050405020304" pitchFamily="18" charset="0"/>
              <a:buChar char="•"/>
              <a:defRPr sz="1200">
                <a:solidFill>
                  <a:schemeClr val="tx1"/>
                </a:solidFill>
                <a:latin typeface="Verdana" panose="020B0604030504040204" pitchFamily="34" charset="0"/>
              </a:defRPr>
            </a:lvl7pPr>
            <a:lvl8pPr marL="3429000" indent="-228600" defTabSz="957263" eaLnBrk="0" fontAlgn="base" hangingPunct="0">
              <a:spcBef>
                <a:spcPct val="20000"/>
              </a:spcBef>
              <a:spcAft>
                <a:spcPct val="0"/>
              </a:spcAft>
              <a:buClr>
                <a:schemeClr val="accent2"/>
              </a:buClr>
              <a:buFont typeface="Times" panose="02020603050405020304" pitchFamily="18" charset="0"/>
              <a:buChar char="•"/>
              <a:defRPr sz="1200">
                <a:solidFill>
                  <a:schemeClr val="tx1"/>
                </a:solidFill>
                <a:latin typeface="Verdana" panose="020B0604030504040204" pitchFamily="34" charset="0"/>
              </a:defRPr>
            </a:lvl8pPr>
            <a:lvl9pPr marL="3886200" indent="-228600" defTabSz="957263" eaLnBrk="0" fontAlgn="base" hangingPunct="0">
              <a:spcBef>
                <a:spcPct val="20000"/>
              </a:spcBef>
              <a:spcAft>
                <a:spcPct val="0"/>
              </a:spcAft>
              <a:buClr>
                <a:schemeClr val="accent2"/>
              </a:buClr>
              <a:buFont typeface="Times" panose="02020603050405020304" pitchFamily="18" charset="0"/>
              <a:buChar char="•"/>
              <a:defRPr sz="1200">
                <a:solidFill>
                  <a:schemeClr val="tx1"/>
                </a:solidFill>
                <a:latin typeface="Verdana" panose="020B0604030504040204" pitchFamily="34" charset="0"/>
              </a:defRPr>
            </a:lvl9pPr>
          </a:lstStyle>
          <a:p>
            <a:pPr eaLnBrk="1" hangingPunct="1">
              <a:spcBef>
                <a:spcPct val="0"/>
              </a:spcBef>
              <a:buClrTx/>
              <a:buFontTx/>
              <a:buNone/>
            </a:pPr>
            <a:r>
              <a:rPr lang="fi-FI" altLang="en-US" sz="4000" b="1" dirty="0">
                <a:latin typeface="Arial" panose="020B0604020202020204" pitchFamily="34" charset="0"/>
                <a:cs typeface="Arial" panose="020B0604020202020204" pitchFamily="34" charset="0"/>
              </a:rPr>
              <a:t>PÄIHTEET</a:t>
            </a:r>
            <a:endParaRPr lang="fi-FI" altLang="en-US" sz="4000" dirty="0">
              <a:latin typeface="Arial" panose="020B0604020202020204" pitchFamily="34" charset="0"/>
              <a:cs typeface="Arial" panose="020B0604020202020204" pitchFamily="34" charset="0"/>
            </a:endParaRPr>
          </a:p>
        </p:txBody>
      </p:sp>
      <p:sp>
        <p:nvSpPr>
          <p:cNvPr id="7171" name="Text Box 3">
            <a:extLst>
              <a:ext uri="{FF2B5EF4-FFF2-40B4-BE49-F238E27FC236}">
                <a16:creationId xmlns:a16="http://schemas.microsoft.com/office/drawing/2014/main" id="{ED717601-6D2E-47F3-8112-86115253DE73}"/>
              </a:ext>
            </a:extLst>
          </p:cNvPr>
          <p:cNvSpPr txBox="1">
            <a:spLocks noChangeArrowheads="1"/>
          </p:cNvSpPr>
          <p:nvPr/>
        </p:nvSpPr>
        <p:spPr bwMode="auto">
          <a:xfrm>
            <a:off x="1564797" y="1189578"/>
            <a:ext cx="2647358" cy="2906921"/>
          </a:xfrm>
          <a:prstGeom prst="rect">
            <a:avLst/>
          </a:prstGeom>
          <a:solidFill>
            <a:srgbClr val="FFFFFF"/>
          </a:solidFill>
          <a:ln w="50800">
            <a:solidFill>
              <a:srgbClr val="000000"/>
            </a:solidFill>
            <a:miter lim="800000"/>
            <a:headEnd/>
            <a:tailEnd/>
          </a:ln>
        </p:spPr>
        <p:txBody>
          <a:bodyPr lIns="82906" tIns="41453" rIns="82906" bIns="41453"/>
          <a:lstStyle>
            <a:lvl1pPr defTabSz="957263">
              <a:spcBef>
                <a:spcPct val="20000"/>
              </a:spcBef>
              <a:buClr>
                <a:schemeClr val="accent2"/>
              </a:buClr>
              <a:buFont typeface="Times" panose="02020603050405020304" pitchFamily="18" charset="0"/>
              <a:buChar char="•"/>
              <a:defRPr sz="2800">
                <a:solidFill>
                  <a:schemeClr val="tx1"/>
                </a:solidFill>
                <a:latin typeface="Verdana" panose="020B0604030504040204" pitchFamily="34" charset="0"/>
              </a:defRPr>
            </a:lvl1pPr>
            <a:lvl2pPr marL="742950" indent="-285750" defTabSz="957263">
              <a:spcBef>
                <a:spcPct val="20000"/>
              </a:spcBef>
              <a:buClr>
                <a:schemeClr val="accent2"/>
              </a:buClr>
              <a:buFont typeface="Times" panose="02020603050405020304" pitchFamily="18" charset="0"/>
              <a:buChar char="•"/>
              <a:defRPr sz="2400">
                <a:solidFill>
                  <a:schemeClr val="tx1"/>
                </a:solidFill>
                <a:latin typeface="Verdana" panose="020B0604030504040204" pitchFamily="34" charset="0"/>
              </a:defRPr>
            </a:lvl2pPr>
            <a:lvl3pPr marL="1143000" indent="-228600" defTabSz="957263">
              <a:spcBef>
                <a:spcPct val="20000"/>
              </a:spcBef>
              <a:buClr>
                <a:schemeClr val="accent2"/>
              </a:buClr>
              <a:buFont typeface="Times" panose="02020603050405020304" pitchFamily="18" charset="0"/>
              <a:buChar char="•"/>
              <a:defRPr sz="2000">
                <a:solidFill>
                  <a:schemeClr val="tx1"/>
                </a:solidFill>
                <a:latin typeface="Verdana" panose="020B0604030504040204" pitchFamily="34" charset="0"/>
              </a:defRPr>
            </a:lvl3pPr>
            <a:lvl4pPr marL="1600200" indent="-228600" defTabSz="957263">
              <a:spcBef>
                <a:spcPct val="20000"/>
              </a:spcBef>
              <a:buClr>
                <a:schemeClr val="accent2"/>
              </a:buClr>
              <a:buFont typeface="Times" panose="02020603050405020304" pitchFamily="18" charset="0"/>
              <a:buChar char="•"/>
              <a:defRPr sz="1600">
                <a:solidFill>
                  <a:schemeClr val="tx1"/>
                </a:solidFill>
                <a:latin typeface="Verdana" panose="020B0604030504040204" pitchFamily="34" charset="0"/>
              </a:defRPr>
            </a:lvl4pPr>
            <a:lvl5pPr marL="2057400" indent="-228600" defTabSz="957263">
              <a:spcBef>
                <a:spcPct val="20000"/>
              </a:spcBef>
              <a:buClr>
                <a:schemeClr val="accent2"/>
              </a:buClr>
              <a:buFont typeface="Times" panose="02020603050405020304" pitchFamily="18" charset="0"/>
              <a:buChar char="•"/>
              <a:defRPr sz="1200">
                <a:solidFill>
                  <a:schemeClr val="tx1"/>
                </a:solidFill>
                <a:latin typeface="Verdana" panose="020B0604030504040204" pitchFamily="34" charset="0"/>
              </a:defRPr>
            </a:lvl5pPr>
            <a:lvl6pPr marL="2514600" indent="-228600" defTabSz="957263" eaLnBrk="0" fontAlgn="base" hangingPunct="0">
              <a:spcBef>
                <a:spcPct val="20000"/>
              </a:spcBef>
              <a:spcAft>
                <a:spcPct val="0"/>
              </a:spcAft>
              <a:buClr>
                <a:schemeClr val="accent2"/>
              </a:buClr>
              <a:buFont typeface="Times" panose="02020603050405020304" pitchFamily="18" charset="0"/>
              <a:buChar char="•"/>
              <a:defRPr sz="1200">
                <a:solidFill>
                  <a:schemeClr val="tx1"/>
                </a:solidFill>
                <a:latin typeface="Verdana" panose="020B0604030504040204" pitchFamily="34" charset="0"/>
              </a:defRPr>
            </a:lvl6pPr>
            <a:lvl7pPr marL="2971800" indent="-228600" defTabSz="957263" eaLnBrk="0" fontAlgn="base" hangingPunct="0">
              <a:spcBef>
                <a:spcPct val="20000"/>
              </a:spcBef>
              <a:spcAft>
                <a:spcPct val="0"/>
              </a:spcAft>
              <a:buClr>
                <a:schemeClr val="accent2"/>
              </a:buClr>
              <a:buFont typeface="Times" panose="02020603050405020304" pitchFamily="18" charset="0"/>
              <a:buChar char="•"/>
              <a:defRPr sz="1200">
                <a:solidFill>
                  <a:schemeClr val="tx1"/>
                </a:solidFill>
                <a:latin typeface="Verdana" panose="020B0604030504040204" pitchFamily="34" charset="0"/>
              </a:defRPr>
            </a:lvl7pPr>
            <a:lvl8pPr marL="3429000" indent="-228600" defTabSz="957263" eaLnBrk="0" fontAlgn="base" hangingPunct="0">
              <a:spcBef>
                <a:spcPct val="20000"/>
              </a:spcBef>
              <a:spcAft>
                <a:spcPct val="0"/>
              </a:spcAft>
              <a:buClr>
                <a:schemeClr val="accent2"/>
              </a:buClr>
              <a:buFont typeface="Times" panose="02020603050405020304" pitchFamily="18" charset="0"/>
              <a:buChar char="•"/>
              <a:defRPr sz="1200">
                <a:solidFill>
                  <a:schemeClr val="tx1"/>
                </a:solidFill>
                <a:latin typeface="Verdana" panose="020B0604030504040204" pitchFamily="34" charset="0"/>
              </a:defRPr>
            </a:lvl8pPr>
            <a:lvl9pPr marL="3886200" indent="-228600" defTabSz="957263" eaLnBrk="0" fontAlgn="base" hangingPunct="0">
              <a:spcBef>
                <a:spcPct val="20000"/>
              </a:spcBef>
              <a:spcAft>
                <a:spcPct val="0"/>
              </a:spcAft>
              <a:buClr>
                <a:schemeClr val="accent2"/>
              </a:buClr>
              <a:buFont typeface="Times" panose="02020603050405020304" pitchFamily="18" charset="0"/>
              <a:buChar char="•"/>
              <a:defRPr sz="1200">
                <a:solidFill>
                  <a:schemeClr val="tx1"/>
                </a:solidFill>
                <a:latin typeface="Verdana" panose="020B0604030504040204" pitchFamily="34" charset="0"/>
              </a:defRPr>
            </a:lvl9pPr>
          </a:lstStyle>
          <a:p>
            <a:pPr eaLnBrk="1" hangingPunct="1">
              <a:spcBef>
                <a:spcPct val="0"/>
              </a:spcBef>
              <a:buClrTx/>
              <a:buFontTx/>
              <a:buNone/>
            </a:pPr>
            <a:r>
              <a:rPr lang="fi-FI" altLang="en-US" sz="2400" b="1" dirty="0">
                <a:latin typeface="Arial" panose="020B0604020202020204" pitchFamily="34" charset="0"/>
                <a:cs typeface="Arial" panose="020B0604020202020204" pitchFamily="34" charset="0"/>
              </a:rPr>
              <a:t>STIMULANTIT</a:t>
            </a:r>
          </a:p>
          <a:p>
            <a:pPr eaLnBrk="1" hangingPunct="1">
              <a:spcBef>
                <a:spcPct val="0"/>
              </a:spcBef>
              <a:buClrTx/>
              <a:buFontTx/>
              <a:buNone/>
            </a:pPr>
            <a:r>
              <a:rPr lang="fi-FI" altLang="en-US" sz="1800" dirty="0">
                <a:latin typeface="Arial" panose="020B0604020202020204" pitchFamily="34" charset="0"/>
                <a:cs typeface="Arial" panose="020B0604020202020204" pitchFamily="34" charset="0"/>
              </a:rPr>
              <a:t>(keskushermostoa kiihdyttävät)</a:t>
            </a:r>
          </a:p>
          <a:p>
            <a:pPr eaLnBrk="1" hangingPunct="1">
              <a:spcBef>
                <a:spcPct val="0"/>
              </a:spcBef>
              <a:buClrTx/>
              <a:buFontTx/>
              <a:buNone/>
            </a:pPr>
            <a:endParaRPr lang="fi-FI" altLang="en-US" sz="1179" dirty="0">
              <a:latin typeface="Arial" panose="020B0604020202020204" pitchFamily="34" charset="0"/>
              <a:cs typeface="Arial" panose="020B0604020202020204" pitchFamily="34" charset="0"/>
            </a:endParaRPr>
          </a:p>
          <a:p>
            <a:pPr>
              <a:spcBef>
                <a:spcPct val="0"/>
              </a:spcBef>
              <a:spcAft>
                <a:spcPts val="544"/>
              </a:spcAft>
              <a:buClrTx/>
              <a:buNone/>
            </a:pPr>
            <a:r>
              <a:rPr lang="fi-FI" altLang="en-US" sz="2000" dirty="0">
                <a:latin typeface="Arial" panose="020B0604020202020204" pitchFamily="34" charset="0"/>
                <a:cs typeface="Arial" panose="020B0604020202020204" pitchFamily="34" charset="0"/>
              </a:rPr>
              <a:t>~ AMFETAMIINI</a:t>
            </a:r>
          </a:p>
          <a:p>
            <a:pPr>
              <a:spcBef>
                <a:spcPct val="0"/>
              </a:spcBef>
              <a:spcAft>
                <a:spcPts val="544"/>
              </a:spcAft>
              <a:buClrTx/>
              <a:buNone/>
            </a:pPr>
            <a:r>
              <a:rPr lang="fi-FI" altLang="en-US" sz="2000" dirty="0">
                <a:latin typeface="Arial" panose="020B0604020202020204" pitchFamily="34" charset="0"/>
                <a:cs typeface="Arial" panose="020B0604020202020204" pitchFamily="34" charset="0"/>
              </a:rPr>
              <a:t>~ EKSTAASI</a:t>
            </a:r>
          </a:p>
          <a:p>
            <a:pPr>
              <a:spcBef>
                <a:spcPct val="0"/>
              </a:spcBef>
              <a:buClrTx/>
              <a:buNone/>
            </a:pPr>
            <a:r>
              <a:rPr lang="fi-FI" altLang="en-US" sz="2000" dirty="0">
                <a:latin typeface="Arial" panose="020B0604020202020204" pitchFamily="34" charset="0"/>
                <a:cs typeface="Arial" panose="020B0604020202020204" pitchFamily="34" charset="0"/>
              </a:rPr>
              <a:t>~ KOKAIINI</a:t>
            </a:r>
            <a:br>
              <a:rPr lang="fi-FI" altLang="en-US" sz="2000" dirty="0">
                <a:latin typeface="Arial" panose="020B0604020202020204" pitchFamily="34" charset="0"/>
                <a:cs typeface="Arial" panose="020B0604020202020204" pitchFamily="34" charset="0"/>
              </a:rPr>
            </a:br>
            <a:r>
              <a:rPr lang="fi-FI" altLang="en-US" sz="2000" dirty="0">
                <a:latin typeface="Arial" panose="020B0604020202020204" pitchFamily="34" charset="0"/>
                <a:cs typeface="Arial" panose="020B0604020202020204" pitchFamily="34" charset="0"/>
              </a:rPr>
              <a:t>~ PALJON MUUNTOHUUMEITA</a:t>
            </a:r>
          </a:p>
        </p:txBody>
      </p:sp>
      <p:sp>
        <p:nvSpPr>
          <p:cNvPr id="7172" name="Text Box 4">
            <a:extLst>
              <a:ext uri="{FF2B5EF4-FFF2-40B4-BE49-F238E27FC236}">
                <a16:creationId xmlns:a16="http://schemas.microsoft.com/office/drawing/2014/main" id="{80DD20CC-0AD2-4DE1-8C4D-FFC5CE12C09A}"/>
              </a:ext>
            </a:extLst>
          </p:cNvPr>
          <p:cNvSpPr txBox="1">
            <a:spLocks noChangeArrowheads="1"/>
          </p:cNvSpPr>
          <p:nvPr/>
        </p:nvSpPr>
        <p:spPr bwMode="auto">
          <a:xfrm>
            <a:off x="4868326" y="4428970"/>
            <a:ext cx="5850244" cy="1519572"/>
          </a:xfrm>
          <a:prstGeom prst="rect">
            <a:avLst/>
          </a:prstGeom>
          <a:solidFill>
            <a:srgbClr val="FFFFFF"/>
          </a:solidFill>
          <a:ln w="50800">
            <a:solidFill>
              <a:srgbClr val="000000"/>
            </a:solidFill>
            <a:miter lim="800000"/>
            <a:headEnd/>
            <a:tailEnd/>
          </a:ln>
        </p:spPr>
        <p:txBody>
          <a:bodyPr lIns="82906" tIns="41453" rIns="82906" bIns="41453"/>
          <a:lstStyle>
            <a:lvl1pPr defTabSz="957263">
              <a:spcBef>
                <a:spcPct val="20000"/>
              </a:spcBef>
              <a:buClr>
                <a:schemeClr val="accent2"/>
              </a:buClr>
              <a:buFont typeface="Times" panose="02020603050405020304" pitchFamily="18" charset="0"/>
              <a:buChar char="•"/>
              <a:defRPr sz="2800">
                <a:solidFill>
                  <a:schemeClr val="tx1"/>
                </a:solidFill>
                <a:latin typeface="Verdana" panose="020B0604030504040204" pitchFamily="34" charset="0"/>
              </a:defRPr>
            </a:lvl1pPr>
            <a:lvl2pPr marL="742950" indent="-285750" defTabSz="957263">
              <a:spcBef>
                <a:spcPct val="20000"/>
              </a:spcBef>
              <a:buClr>
                <a:schemeClr val="accent2"/>
              </a:buClr>
              <a:buFont typeface="Times" panose="02020603050405020304" pitchFamily="18" charset="0"/>
              <a:buChar char="•"/>
              <a:defRPr sz="2400">
                <a:solidFill>
                  <a:schemeClr val="tx1"/>
                </a:solidFill>
                <a:latin typeface="Verdana" panose="020B0604030504040204" pitchFamily="34" charset="0"/>
              </a:defRPr>
            </a:lvl2pPr>
            <a:lvl3pPr marL="1143000" indent="-228600" defTabSz="957263">
              <a:spcBef>
                <a:spcPct val="20000"/>
              </a:spcBef>
              <a:buClr>
                <a:schemeClr val="accent2"/>
              </a:buClr>
              <a:buFont typeface="Times" panose="02020603050405020304" pitchFamily="18" charset="0"/>
              <a:buChar char="•"/>
              <a:defRPr sz="2000">
                <a:solidFill>
                  <a:schemeClr val="tx1"/>
                </a:solidFill>
                <a:latin typeface="Verdana" panose="020B0604030504040204" pitchFamily="34" charset="0"/>
              </a:defRPr>
            </a:lvl3pPr>
            <a:lvl4pPr marL="1600200" indent="-228600" defTabSz="957263">
              <a:spcBef>
                <a:spcPct val="20000"/>
              </a:spcBef>
              <a:buClr>
                <a:schemeClr val="accent2"/>
              </a:buClr>
              <a:buFont typeface="Times" panose="02020603050405020304" pitchFamily="18" charset="0"/>
              <a:buChar char="•"/>
              <a:defRPr sz="1600">
                <a:solidFill>
                  <a:schemeClr val="tx1"/>
                </a:solidFill>
                <a:latin typeface="Verdana" panose="020B0604030504040204" pitchFamily="34" charset="0"/>
              </a:defRPr>
            </a:lvl4pPr>
            <a:lvl5pPr marL="2057400" indent="-228600" defTabSz="957263">
              <a:spcBef>
                <a:spcPct val="20000"/>
              </a:spcBef>
              <a:buClr>
                <a:schemeClr val="accent2"/>
              </a:buClr>
              <a:buFont typeface="Times" panose="02020603050405020304" pitchFamily="18" charset="0"/>
              <a:buChar char="•"/>
              <a:defRPr sz="1200">
                <a:solidFill>
                  <a:schemeClr val="tx1"/>
                </a:solidFill>
                <a:latin typeface="Verdana" panose="020B0604030504040204" pitchFamily="34" charset="0"/>
              </a:defRPr>
            </a:lvl5pPr>
            <a:lvl6pPr marL="2514600" indent="-228600" defTabSz="957263" eaLnBrk="0" fontAlgn="base" hangingPunct="0">
              <a:spcBef>
                <a:spcPct val="20000"/>
              </a:spcBef>
              <a:spcAft>
                <a:spcPct val="0"/>
              </a:spcAft>
              <a:buClr>
                <a:schemeClr val="accent2"/>
              </a:buClr>
              <a:buFont typeface="Times" panose="02020603050405020304" pitchFamily="18" charset="0"/>
              <a:buChar char="•"/>
              <a:defRPr sz="1200">
                <a:solidFill>
                  <a:schemeClr val="tx1"/>
                </a:solidFill>
                <a:latin typeface="Verdana" panose="020B0604030504040204" pitchFamily="34" charset="0"/>
              </a:defRPr>
            </a:lvl6pPr>
            <a:lvl7pPr marL="2971800" indent="-228600" defTabSz="957263" eaLnBrk="0" fontAlgn="base" hangingPunct="0">
              <a:spcBef>
                <a:spcPct val="20000"/>
              </a:spcBef>
              <a:spcAft>
                <a:spcPct val="0"/>
              </a:spcAft>
              <a:buClr>
                <a:schemeClr val="accent2"/>
              </a:buClr>
              <a:buFont typeface="Times" panose="02020603050405020304" pitchFamily="18" charset="0"/>
              <a:buChar char="•"/>
              <a:defRPr sz="1200">
                <a:solidFill>
                  <a:schemeClr val="tx1"/>
                </a:solidFill>
                <a:latin typeface="Verdana" panose="020B0604030504040204" pitchFamily="34" charset="0"/>
              </a:defRPr>
            </a:lvl7pPr>
            <a:lvl8pPr marL="3429000" indent="-228600" defTabSz="957263" eaLnBrk="0" fontAlgn="base" hangingPunct="0">
              <a:spcBef>
                <a:spcPct val="20000"/>
              </a:spcBef>
              <a:spcAft>
                <a:spcPct val="0"/>
              </a:spcAft>
              <a:buClr>
                <a:schemeClr val="accent2"/>
              </a:buClr>
              <a:buFont typeface="Times" panose="02020603050405020304" pitchFamily="18" charset="0"/>
              <a:buChar char="•"/>
              <a:defRPr sz="1200">
                <a:solidFill>
                  <a:schemeClr val="tx1"/>
                </a:solidFill>
                <a:latin typeface="Verdana" panose="020B0604030504040204" pitchFamily="34" charset="0"/>
              </a:defRPr>
            </a:lvl8pPr>
            <a:lvl9pPr marL="3886200" indent="-228600" defTabSz="957263" eaLnBrk="0" fontAlgn="base" hangingPunct="0">
              <a:spcBef>
                <a:spcPct val="20000"/>
              </a:spcBef>
              <a:spcAft>
                <a:spcPct val="0"/>
              </a:spcAft>
              <a:buClr>
                <a:schemeClr val="accent2"/>
              </a:buClr>
              <a:buFont typeface="Times" panose="02020603050405020304" pitchFamily="18" charset="0"/>
              <a:buChar char="•"/>
              <a:defRPr sz="1200">
                <a:solidFill>
                  <a:schemeClr val="tx1"/>
                </a:solidFill>
                <a:latin typeface="Verdana" panose="020B0604030504040204" pitchFamily="34" charset="0"/>
              </a:defRPr>
            </a:lvl9pPr>
          </a:lstStyle>
          <a:p>
            <a:pPr eaLnBrk="1" hangingPunct="1">
              <a:spcBef>
                <a:spcPct val="0"/>
              </a:spcBef>
              <a:buClrTx/>
              <a:buFontTx/>
              <a:buNone/>
            </a:pPr>
            <a:r>
              <a:rPr lang="fi-FI" altLang="en-US" sz="2400" b="1" dirty="0">
                <a:latin typeface="Arial" panose="020B0604020202020204" pitchFamily="34" charset="0"/>
                <a:cs typeface="Arial" panose="020B0604020202020204" pitchFamily="34" charset="0"/>
              </a:rPr>
              <a:t>SEDATIIVIT</a:t>
            </a:r>
          </a:p>
          <a:p>
            <a:pPr eaLnBrk="1" hangingPunct="1">
              <a:spcBef>
                <a:spcPct val="0"/>
              </a:spcBef>
              <a:buClrTx/>
              <a:buFontTx/>
              <a:buNone/>
            </a:pPr>
            <a:r>
              <a:rPr lang="fi-FI" altLang="en-US" sz="1800" dirty="0">
                <a:latin typeface="Arial" panose="020B0604020202020204" pitchFamily="34" charset="0"/>
                <a:cs typeface="Arial" panose="020B0604020202020204" pitchFamily="34" charset="0"/>
              </a:rPr>
              <a:t>(keskushermostoa lamaannuttavat) </a:t>
            </a:r>
          </a:p>
          <a:p>
            <a:pPr eaLnBrk="1" hangingPunct="1">
              <a:spcBef>
                <a:spcPct val="0"/>
              </a:spcBef>
              <a:buClrTx/>
              <a:buFontTx/>
              <a:buNone/>
            </a:pPr>
            <a:endParaRPr lang="fi-FI" altLang="en-US" sz="1179" dirty="0">
              <a:latin typeface="Arial" panose="020B0604020202020204" pitchFamily="34" charset="0"/>
              <a:cs typeface="Arial" panose="020B0604020202020204" pitchFamily="34" charset="0"/>
            </a:endParaRPr>
          </a:p>
          <a:p>
            <a:pPr eaLnBrk="1" hangingPunct="1">
              <a:spcBef>
                <a:spcPct val="0"/>
              </a:spcBef>
              <a:buClrTx/>
              <a:buFontTx/>
              <a:buNone/>
            </a:pPr>
            <a:r>
              <a:rPr lang="fi-FI" altLang="en-US" sz="1995" dirty="0">
                <a:latin typeface="Arial" panose="020B0604020202020204" pitchFamily="34" charset="0"/>
                <a:cs typeface="Arial" panose="020B0604020202020204" pitchFamily="34" charset="0"/>
              </a:rPr>
              <a:t>~ HEROIINI		~ GHB/lakka</a:t>
            </a:r>
          </a:p>
          <a:p>
            <a:pPr eaLnBrk="1" hangingPunct="1">
              <a:spcBef>
                <a:spcPct val="0"/>
              </a:spcBef>
              <a:buClrTx/>
              <a:buFontTx/>
              <a:buNone/>
            </a:pPr>
            <a:r>
              <a:rPr lang="fi-FI" altLang="en-US" sz="1995" dirty="0">
                <a:latin typeface="Arial" panose="020B0604020202020204" pitchFamily="34" charset="0"/>
                <a:cs typeface="Arial" panose="020B0604020202020204" pitchFamily="34" charset="0"/>
              </a:rPr>
              <a:t>~ MORFIINI		~ </a:t>
            </a:r>
            <a:r>
              <a:rPr lang="fi-FI" altLang="en-US" sz="1995" dirty="0" err="1">
                <a:latin typeface="Arial" panose="020B0604020202020204" pitchFamily="34" charset="0"/>
                <a:cs typeface="Arial" panose="020B0604020202020204" pitchFamily="34" charset="0"/>
              </a:rPr>
              <a:t>Subutex</a:t>
            </a:r>
            <a:r>
              <a:rPr lang="fi-FI" altLang="en-US" sz="1995" dirty="0">
                <a:latin typeface="Arial" panose="020B0604020202020204" pitchFamily="34" charset="0"/>
                <a:cs typeface="Arial" panose="020B0604020202020204" pitchFamily="34" charset="0"/>
              </a:rPr>
              <a:t>, </a:t>
            </a:r>
            <a:r>
              <a:rPr lang="fi-FI" altLang="en-US" sz="1995" dirty="0" err="1">
                <a:latin typeface="Arial" panose="020B0604020202020204" pitchFamily="34" charset="0"/>
                <a:cs typeface="Arial" panose="020B0604020202020204" pitchFamily="34" charset="0"/>
              </a:rPr>
              <a:t>fentanyyli</a:t>
            </a:r>
            <a:endParaRPr lang="fi-FI" altLang="en-US" sz="1995" dirty="0">
              <a:latin typeface="Arial" panose="020B0604020202020204" pitchFamily="34" charset="0"/>
              <a:cs typeface="Arial" panose="020B0604020202020204" pitchFamily="34" charset="0"/>
            </a:endParaRPr>
          </a:p>
          <a:p>
            <a:pPr eaLnBrk="1" hangingPunct="1">
              <a:spcBef>
                <a:spcPct val="0"/>
              </a:spcBef>
              <a:buClrTx/>
              <a:buFontTx/>
              <a:buNone/>
            </a:pPr>
            <a:endParaRPr lang="fi-FI" altLang="en-US" sz="1995" dirty="0">
              <a:latin typeface="Times New Roman" panose="02020603050405020304" pitchFamily="18" charset="0"/>
            </a:endParaRPr>
          </a:p>
          <a:p>
            <a:pPr eaLnBrk="1" hangingPunct="1">
              <a:spcBef>
                <a:spcPct val="0"/>
              </a:spcBef>
              <a:buClrTx/>
              <a:buFontTx/>
              <a:buNone/>
            </a:pPr>
            <a:endParaRPr lang="fi-FI" altLang="en-US" sz="2268" dirty="0">
              <a:latin typeface="Times New Roman" panose="02020603050405020304" pitchFamily="18" charset="0"/>
            </a:endParaRPr>
          </a:p>
        </p:txBody>
      </p:sp>
      <p:sp>
        <p:nvSpPr>
          <p:cNvPr id="7173" name="Text Box 5">
            <a:extLst>
              <a:ext uri="{FF2B5EF4-FFF2-40B4-BE49-F238E27FC236}">
                <a16:creationId xmlns:a16="http://schemas.microsoft.com/office/drawing/2014/main" id="{61E892E5-4E3C-43A9-AD66-6ED64A1BE293}"/>
              </a:ext>
            </a:extLst>
          </p:cNvPr>
          <p:cNvSpPr txBox="1">
            <a:spLocks noChangeArrowheads="1"/>
          </p:cNvSpPr>
          <p:nvPr/>
        </p:nvSpPr>
        <p:spPr bwMode="auto">
          <a:xfrm>
            <a:off x="8341245" y="1186957"/>
            <a:ext cx="2380071" cy="2909542"/>
          </a:xfrm>
          <a:prstGeom prst="rect">
            <a:avLst/>
          </a:prstGeom>
          <a:solidFill>
            <a:srgbClr val="FFFFFF"/>
          </a:solidFill>
          <a:ln w="50800">
            <a:solidFill>
              <a:srgbClr val="000000"/>
            </a:solidFill>
            <a:miter lim="800000"/>
            <a:headEnd/>
            <a:tailEnd/>
          </a:ln>
        </p:spPr>
        <p:txBody>
          <a:bodyPr lIns="82906" tIns="41453" rIns="82906" bIns="41453"/>
          <a:lstStyle>
            <a:lvl1pPr defTabSz="957263">
              <a:spcBef>
                <a:spcPct val="20000"/>
              </a:spcBef>
              <a:buClr>
                <a:schemeClr val="accent2"/>
              </a:buClr>
              <a:buFont typeface="Times" panose="02020603050405020304" pitchFamily="18" charset="0"/>
              <a:buChar char="•"/>
              <a:defRPr sz="2800">
                <a:solidFill>
                  <a:schemeClr val="tx1"/>
                </a:solidFill>
                <a:latin typeface="Verdana" panose="020B0604030504040204" pitchFamily="34" charset="0"/>
              </a:defRPr>
            </a:lvl1pPr>
            <a:lvl2pPr marL="742950" indent="-285750" defTabSz="957263">
              <a:spcBef>
                <a:spcPct val="20000"/>
              </a:spcBef>
              <a:buClr>
                <a:schemeClr val="accent2"/>
              </a:buClr>
              <a:buFont typeface="Times" panose="02020603050405020304" pitchFamily="18" charset="0"/>
              <a:buChar char="•"/>
              <a:defRPr sz="2400">
                <a:solidFill>
                  <a:schemeClr val="tx1"/>
                </a:solidFill>
                <a:latin typeface="Verdana" panose="020B0604030504040204" pitchFamily="34" charset="0"/>
              </a:defRPr>
            </a:lvl2pPr>
            <a:lvl3pPr marL="1143000" indent="-228600" defTabSz="957263">
              <a:spcBef>
                <a:spcPct val="20000"/>
              </a:spcBef>
              <a:buClr>
                <a:schemeClr val="accent2"/>
              </a:buClr>
              <a:buFont typeface="Times" panose="02020603050405020304" pitchFamily="18" charset="0"/>
              <a:buChar char="•"/>
              <a:defRPr sz="2000">
                <a:solidFill>
                  <a:schemeClr val="tx1"/>
                </a:solidFill>
                <a:latin typeface="Verdana" panose="020B0604030504040204" pitchFamily="34" charset="0"/>
              </a:defRPr>
            </a:lvl3pPr>
            <a:lvl4pPr marL="1600200" indent="-228600" defTabSz="957263">
              <a:spcBef>
                <a:spcPct val="20000"/>
              </a:spcBef>
              <a:buClr>
                <a:schemeClr val="accent2"/>
              </a:buClr>
              <a:buFont typeface="Times" panose="02020603050405020304" pitchFamily="18" charset="0"/>
              <a:buChar char="•"/>
              <a:defRPr sz="1600">
                <a:solidFill>
                  <a:schemeClr val="tx1"/>
                </a:solidFill>
                <a:latin typeface="Verdana" panose="020B0604030504040204" pitchFamily="34" charset="0"/>
              </a:defRPr>
            </a:lvl4pPr>
            <a:lvl5pPr marL="2057400" indent="-228600" defTabSz="957263">
              <a:spcBef>
                <a:spcPct val="20000"/>
              </a:spcBef>
              <a:buClr>
                <a:schemeClr val="accent2"/>
              </a:buClr>
              <a:buFont typeface="Times" panose="02020603050405020304" pitchFamily="18" charset="0"/>
              <a:buChar char="•"/>
              <a:defRPr sz="1200">
                <a:solidFill>
                  <a:schemeClr val="tx1"/>
                </a:solidFill>
                <a:latin typeface="Verdana" panose="020B0604030504040204" pitchFamily="34" charset="0"/>
              </a:defRPr>
            </a:lvl5pPr>
            <a:lvl6pPr marL="2514600" indent="-228600" defTabSz="957263" eaLnBrk="0" fontAlgn="base" hangingPunct="0">
              <a:spcBef>
                <a:spcPct val="20000"/>
              </a:spcBef>
              <a:spcAft>
                <a:spcPct val="0"/>
              </a:spcAft>
              <a:buClr>
                <a:schemeClr val="accent2"/>
              </a:buClr>
              <a:buFont typeface="Times" panose="02020603050405020304" pitchFamily="18" charset="0"/>
              <a:buChar char="•"/>
              <a:defRPr sz="1200">
                <a:solidFill>
                  <a:schemeClr val="tx1"/>
                </a:solidFill>
                <a:latin typeface="Verdana" panose="020B0604030504040204" pitchFamily="34" charset="0"/>
              </a:defRPr>
            </a:lvl6pPr>
            <a:lvl7pPr marL="2971800" indent="-228600" defTabSz="957263" eaLnBrk="0" fontAlgn="base" hangingPunct="0">
              <a:spcBef>
                <a:spcPct val="20000"/>
              </a:spcBef>
              <a:spcAft>
                <a:spcPct val="0"/>
              </a:spcAft>
              <a:buClr>
                <a:schemeClr val="accent2"/>
              </a:buClr>
              <a:buFont typeface="Times" panose="02020603050405020304" pitchFamily="18" charset="0"/>
              <a:buChar char="•"/>
              <a:defRPr sz="1200">
                <a:solidFill>
                  <a:schemeClr val="tx1"/>
                </a:solidFill>
                <a:latin typeface="Verdana" panose="020B0604030504040204" pitchFamily="34" charset="0"/>
              </a:defRPr>
            </a:lvl7pPr>
            <a:lvl8pPr marL="3429000" indent="-228600" defTabSz="957263" eaLnBrk="0" fontAlgn="base" hangingPunct="0">
              <a:spcBef>
                <a:spcPct val="20000"/>
              </a:spcBef>
              <a:spcAft>
                <a:spcPct val="0"/>
              </a:spcAft>
              <a:buClr>
                <a:schemeClr val="accent2"/>
              </a:buClr>
              <a:buFont typeface="Times" panose="02020603050405020304" pitchFamily="18" charset="0"/>
              <a:buChar char="•"/>
              <a:defRPr sz="1200">
                <a:solidFill>
                  <a:schemeClr val="tx1"/>
                </a:solidFill>
                <a:latin typeface="Verdana" panose="020B0604030504040204" pitchFamily="34" charset="0"/>
              </a:defRPr>
            </a:lvl8pPr>
            <a:lvl9pPr marL="3886200" indent="-228600" defTabSz="957263" eaLnBrk="0" fontAlgn="base" hangingPunct="0">
              <a:spcBef>
                <a:spcPct val="20000"/>
              </a:spcBef>
              <a:spcAft>
                <a:spcPct val="0"/>
              </a:spcAft>
              <a:buClr>
                <a:schemeClr val="accent2"/>
              </a:buClr>
              <a:buFont typeface="Times" panose="02020603050405020304" pitchFamily="18" charset="0"/>
              <a:buChar char="•"/>
              <a:defRPr sz="1200">
                <a:solidFill>
                  <a:schemeClr val="tx1"/>
                </a:solidFill>
                <a:latin typeface="Verdana" panose="020B0604030504040204" pitchFamily="34" charset="0"/>
              </a:defRPr>
            </a:lvl9pPr>
          </a:lstStyle>
          <a:p>
            <a:pPr eaLnBrk="1" hangingPunct="1">
              <a:spcBef>
                <a:spcPct val="0"/>
              </a:spcBef>
              <a:buClrTx/>
              <a:buFontTx/>
              <a:buNone/>
            </a:pPr>
            <a:r>
              <a:rPr lang="fi-FI" altLang="en-US" sz="2400" b="1" dirty="0">
                <a:latin typeface="Arial" panose="020B0604020202020204" pitchFamily="34" charset="0"/>
                <a:cs typeface="Arial" panose="020B0604020202020204" pitchFamily="34" charset="0"/>
              </a:rPr>
              <a:t>PSYKEDEELIT</a:t>
            </a:r>
            <a:br>
              <a:rPr lang="fi-FI" altLang="en-US" sz="2358" b="1" dirty="0">
                <a:latin typeface="Arial" panose="020B0604020202020204" pitchFamily="34" charset="0"/>
                <a:cs typeface="Arial" panose="020B0604020202020204" pitchFamily="34" charset="0"/>
              </a:rPr>
            </a:br>
            <a:r>
              <a:rPr lang="fi-FI" altLang="en-US" sz="1800" dirty="0">
                <a:latin typeface="Arial" panose="020B0604020202020204" pitchFamily="34" charset="0"/>
                <a:cs typeface="Arial" panose="020B0604020202020204" pitchFamily="34" charset="0"/>
              </a:rPr>
              <a:t>(sis. harha-aistimuksia aiheuttavat)</a:t>
            </a:r>
          </a:p>
          <a:p>
            <a:pPr eaLnBrk="1" hangingPunct="1">
              <a:spcBef>
                <a:spcPct val="0"/>
              </a:spcBef>
              <a:buClrTx/>
              <a:buFontTx/>
              <a:buNone/>
            </a:pPr>
            <a:endParaRPr lang="fi-FI" altLang="en-US" sz="1179" dirty="0">
              <a:latin typeface="Arial" panose="020B0604020202020204" pitchFamily="34" charset="0"/>
              <a:cs typeface="Arial" panose="020B0604020202020204" pitchFamily="34" charset="0"/>
            </a:endParaRPr>
          </a:p>
          <a:p>
            <a:pPr>
              <a:spcBef>
                <a:spcPct val="0"/>
              </a:spcBef>
              <a:spcAft>
                <a:spcPts val="544"/>
              </a:spcAft>
              <a:buClrTx/>
              <a:buNone/>
            </a:pPr>
            <a:r>
              <a:rPr lang="fi-FI" altLang="en-US" sz="1995" dirty="0">
                <a:latin typeface="Arial" panose="020B0604020202020204" pitchFamily="34" charset="0"/>
                <a:cs typeface="Arial" panose="020B0604020202020204" pitchFamily="34" charset="0"/>
              </a:rPr>
              <a:t>~ LSD </a:t>
            </a:r>
          </a:p>
          <a:p>
            <a:pPr>
              <a:spcBef>
                <a:spcPct val="0"/>
              </a:spcBef>
              <a:spcAft>
                <a:spcPts val="544"/>
              </a:spcAft>
              <a:buClrTx/>
              <a:buNone/>
            </a:pPr>
            <a:r>
              <a:rPr lang="fi-FI" altLang="en-US" sz="1995" dirty="0">
                <a:latin typeface="Arial" panose="020B0604020202020204" pitchFamily="34" charset="0"/>
                <a:cs typeface="Arial" panose="020B0604020202020204" pitchFamily="34" charset="0"/>
              </a:rPr>
              <a:t>~ SIENET</a:t>
            </a:r>
            <a:endParaRPr lang="fi-FI" altLang="en-US" sz="2268" dirty="0">
              <a:latin typeface="Arial" panose="020B0604020202020204" pitchFamily="34" charset="0"/>
              <a:cs typeface="Arial" panose="020B0604020202020204" pitchFamily="34" charset="0"/>
            </a:endParaRPr>
          </a:p>
        </p:txBody>
      </p:sp>
      <p:sp>
        <p:nvSpPr>
          <p:cNvPr id="7174" name="Text Box 6">
            <a:extLst>
              <a:ext uri="{FF2B5EF4-FFF2-40B4-BE49-F238E27FC236}">
                <a16:creationId xmlns:a16="http://schemas.microsoft.com/office/drawing/2014/main" id="{04625DB0-751A-4A4E-AAC4-20C519A17998}"/>
              </a:ext>
            </a:extLst>
          </p:cNvPr>
          <p:cNvSpPr txBox="1">
            <a:spLocks noChangeArrowheads="1"/>
          </p:cNvSpPr>
          <p:nvPr/>
        </p:nvSpPr>
        <p:spPr bwMode="auto">
          <a:xfrm>
            <a:off x="4533762" y="2349312"/>
            <a:ext cx="3485876" cy="725684"/>
          </a:xfrm>
          <a:prstGeom prst="rect">
            <a:avLst/>
          </a:prstGeom>
          <a:solidFill>
            <a:srgbClr val="FFFFFF"/>
          </a:solidFill>
          <a:ln w="9525">
            <a:solidFill>
              <a:srgbClr val="000000"/>
            </a:solidFill>
            <a:prstDash val="dash"/>
            <a:miter lim="800000"/>
            <a:headEnd/>
            <a:tailEnd/>
          </a:ln>
        </p:spPr>
        <p:txBody>
          <a:bodyPr lIns="82906" tIns="41453" rIns="82906" bIns="41453"/>
          <a:lstStyle>
            <a:lvl1pPr defTabSz="957263">
              <a:spcBef>
                <a:spcPct val="20000"/>
              </a:spcBef>
              <a:buClr>
                <a:schemeClr val="accent2"/>
              </a:buClr>
              <a:buFont typeface="Times" panose="02020603050405020304" pitchFamily="18" charset="0"/>
              <a:buChar char="•"/>
              <a:defRPr sz="2800">
                <a:solidFill>
                  <a:schemeClr val="tx1"/>
                </a:solidFill>
                <a:latin typeface="Verdana" panose="020B0604030504040204" pitchFamily="34" charset="0"/>
              </a:defRPr>
            </a:lvl1pPr>
            <a:lvl2pPr marL="742950" indent="-285750" defTabSz="957263">
              <a:spcBef>
                <a:spcPct val="20000"/>
              </a:spcBef>
              <a:buClr>
                <a:schemeClr val="accent2"/>
              </a:buClr>
              <a:buFont typeface="Times" panose="02020603050405020304" pitchFamily="18" charset="0"/>
              <a:buChar char="•"/>
              <a:defRPr sz="2400">
                <a:solidFill>
                  <a:schemeClr val="tx1"/>
                </a:solidFill>
                <a:latin typeface="Verdana" panose="020B0604030504040204" pitchFamily="34" charset="0"/>
              </a:defRPr>
            </a:lvl2pPr>
            <a:lvl3pPr marL="1143000" indent="-228600" defTabSz="957263">
              <a:spcBef>
                <a:spcPct val="20000"/>
              </a:spcBef>
              <a:buClr>
                <a:schemeClr val="accent2"/>
              </a:buClr>
              <a:buFont typeface="Times" panose="02020603050405020304" pitchFamily="18" charset="0"/>
              <a:buChar char="•"/>
              <a:defRPr sz="2000">
                <a:solidFill>
                  <a:schemeClr val="tx1"/>
                </a:solidFill>
                <a:latin typeface="Verdana" panose="020B0604030504040204" pitchFamily="34" charset="0"/>
              </a:defRPr>
            </a:lvl3pPr>
            <a:lvl4pPr marL="1600200" indent="-228600" defTabSz="957263">
              <a:spcBef>
                <a:spcPct val="20000"/>
              </a:spcBef>
              <a:buClr>
                <a:schemeClr val="accent2"/>
              </a:buClr>
              <a:buFont typeface="Times" panose="02020603050405020304" pitchFamily="18" charset="0"/>
              <a:buChar char="•"/>
              <a:defRPr sz="1600">
                <a:solidFill>
                  <a:schemeClr val="tx1"/>
                </a:solidFill>
                <a:latin typeface="Verdana" panose="020B0604030504040204" pitchFamily="34" charset="0"/>
              </a:defRPr>
            </a:lvl4pPr>
            <a:lvl5pPr marL="2057400" indent="-228600" defTabSz="957263">
              <a:spcBef>
                <a:spcPct val="20000"/>
              </a:spcBef>
              <a:buClr>
                <a:schemeClr val="accent2"/>
              </a:buClr>
              <a:buFont typeface="Times" panose="02020603050405020304" pitchFamily="18" charset="0"/>
              <a:buChar char="•"/>
              <a:defRPr sz="1200">
                <a:solidFill>
                  <a:schemeClr val="tx1"/>
                </a:solidFill>
                <a:latin typeface="Verdana" panose="020B0604030504040204" pitchFamily="34" charset="0"/>
              </a:defRPr>
            </a:lvl5pPr>
            <a:lvl6pPr marL="2514600" indent="-228600" defTabSz="957263" eaLnBrk="0" fontAlgn="base" hangingPunct="0">
              <a:spcBef>
                <a:spcPct val="20000"/>
              </a:spcBef>
              <a:spcAft>
                <a:spcPct val="0"/>
              </a:spcAft>
              <a:buClr>
                <a:schemeClr val="accent2"/>
              </a:buClr>
              <a:buFont typeface="Times" panose="02020603050405020304" pitchFamily="18" charset="0"/>
              <a:buChar char="•"/>
              <a:defRPr sz="1200">
                <a:solidFill>
                  <a:schemeClr val="tx1"/>
                </a:solidFill>
                <a:latin typeface="Verdana" panose="020B0604030504040204" pitchFamily="34" charset="0"/>
              </a:defRPr>
            </a:lvl6pPr>
            <a:lvl7pPr marL="2971800" indent="-228600" defTabSz="957263" eaLnBrk="0" fontAlgn="base" hangingPunct="0">
              <a:spcBef>
                <a:spcPct val="20000"/>
              </a:spcBef>
              <a:spcAft>
                <a:spcPct val="0"/>
              </a:spcAft>
              <a:buClr>
                <a:schemeClr val="accent2"/>
              </a:buClr>
              <a:buFont typeface="Times" panose="02020603050405020304" pitchFamily="18" charset="0"/>
              <a:buChar char="•"/>
              <a:defRPr sz="1200">
                <a:solidFill>
                  <a:schemeClr val="tx1"/>
                </a:solidFill>
                <a:latin typeface="Verdana" panose="020B0604030504040204" pitchFamily="34" charset="0"/>
              </a:defRPr>
            </a:lvl7pPr>
            <a:lvl8pPr marL="3429000" indent="-228600" defTabSz="957263" eaLnBrk="0" fontAlgn="base" hangingPunct="0">
              <a:spcBef>
                <a:spcPct val="20000"/>
              </a:spcBef>
              <a:spcAft>
                <a:spcPct val="0"/>
              </a:spcAft>
              <a:buClr>
                <a:schemeClr val="accent2"/>
              </a:buClr>
              <a:buFont typeface="Times" panose="02020603050405020304" pitchFamily="18" charset="0"/>
              <a:buChar char="•"/>
              <a:defRPr sz="1200">
                <a:solidFill>
                  <a:schemeClr val="tx1"/>
                </a:solidFill>
                <a:latin typeface="Verdana" panose="020B0604030504040204" pitchFamily="34" charset="0"/>
              </a:defRPr>
            </a:lvl8pPr>
            <a:lvl9pPr marL="3886200" indent="-228600" defTabSz="957263" eaLnBrk="0" fontAlgn="base" hangingPunct="0">
              <a:spcBef>
                <a:spcPct val="20000"/>
              </a:spcBef>
              <a:spcAft>
                <a:spcPct val="0"/>
              </a:spcAft>
              <a:buClr>
                <a:schemeClr val="accent2"/>
              </a:buClr>
              <a:buFont typeface="Times" panose="02020603050405020304" pitchFamily="18" charset="0"/>
              <a:buChar char="•"/>
              <a:defRPr sz="1200">
                <a:solidFill>
                  <a:schemeClr val="tx1"/>
                </a:solidFill>
                <a:latin typeface="Verdana" panose="020B0604030504040204" pitchFamily="34" charset="0"/>
              </a:defRPr>
            </a:lvl9pPr>
          </a:lstStyle>
          <a:p>
            <a:pPr eaLnBrk="1" hangingPunct="1">
              <a:spcBef>
                <a:spcPct val="0"/>
              </a:spcBef>
              <a:buClrTx/>
              <a:buFontTx/>
              <a:buNone/>
            </a:pPr>
            <a:r>
              <a:rPr lang="fi-FI" altLang="en-US" sz="2000" dirty="0">
                <a:latin typeface="Arial" panose="020B0604020202020204" pitchFamily="34" charset="0"/>
                <a:cs typeface="Arial" panose="020B0604020202020204" pitchFamily="34" charset="0"/>
              </a:rPr>
              <a:t>TEKNISET LIUOTTIMET </a:t>
            </a:r>
            <a:r>
              <a:rPr lang="fi-FI" altLang="en-US" sz="1800" dirty="0">
                <a:latin typeface="Arial" panose="020B0604020202020204" pitchFamily="34" charset="0"/>
                <a:cs typeface="Arial" panose="020B0604020202020204" pitchFamily="34" charset="0"/>
              </a:rPr>
              <a:t>(imppaus)</a:t>
            </a:r>
          </a:p>
          <a:p>
            <a:pPr eaLnBrk="1" hangingPunct="1">
              <a:spcBef>
                <a:spcPct val="0"/>
              </a:spcBef>
              <a:buClrTx/>
              <a:buFontTx/>
              <a:buNone/>
            </a:pPr>
            <a:endParaRPr lang="fi-FI" altLang="en-US" sz="2268" dirty="0"/>
          </a:p>
        </p:txBody>
      </p:sp>
      <p:sp>
        <p:nvSpPr>
          <p:cNvPr id="7175" name="Text Box 7">
            <a:extLst>
              <a:ext uri="{FF2B5EF4-FFF2-40B4-BE49-F238E27FC236}">
                <a16:creationId xmlns:a16="http://schemas.microsoft.com/office/drawing/2014/main" id="{48D8FE8C-5A53-41C6-BC47-2D1A67CA193E}"/>
              </a:ext>
            </a:extLst>
          </p:cNvPr>
          <p:cNvSpPr txBox="1">
            <a:spLocks noChangeArrowheads="1"/>
          </p:cNvSpPr>
          <p:nvPr/>
        </p:nvSpPr>
        <p:spPr bwMode="auto">
          <a:xfrm>
            <a:off x="4868326" y="1177012"/>
            <a:ext cx="2829303" cy="959201"/>
          </a:xfrm>
          <a:prstGeom prst="rect">
            <a:avLst/>
          </a:prstGeom>
          <a:solidFill>
            <a:srgbClr val="FFFFFF"/>
          </a:solidFill>
          <a:ln w="50800">
            <a:solidFill>
              <a:srgbClr val="000000"/>
            </a:solidFill>
            <a:miter lim="800000"/>
            <a:headEnd/>
            <a:tailEnd/>
          </a:ln>
        </p:spPr>
        <p:txBody>
          <a:bodyPr lIns="82906" tIns="41453" rIns="82906" bIns="41453"/>
          <a:lstStyle>
            <a:lvl1pPr defTabSz="957263">
              <a:spcBef>
                <a:spcPct val="20000"/>
              </a:spcBef>
              <a:buClr>
                <a:schemeClr val="accent2"/>
              </a:buClr>
              <a:buFont typeface="Times" panose="02020603050405020304" pitchFamily="18" charset="0"/>
              <a:buChar char="•"/>
              <a:defRPr sz="2800">
                <a:solidFill>
                  <a:schemeClr val="tx1"/>
                </a:solidFill>
                <a:latin typeface="Verdana" panose="020B0604030504040204" pitchFamily="34" charset="0"/>
              </a:defRPr>
            </a:lvl1pPr>
            <a:lvl2pPr marL="742950" indent="-285750" defTabSz="957263">
              <a:spcBef>
                <a:spcPct val="20000"/>
              </a:spcBef>
              <a:buClr>
                <a:schemeClr val="accent2"/>
              </a:buClr>
              <a:buFont typeface="Times" panose="02020603050405020304" pitchFamily="18" charset="0"/>
              <a:buChar char="•"/>
              <a:defRPr sz="2400">
                <a:solidFill>
                  <a:schemeClr val="tx1"/>
                </a:solidFill>
                <a:latin typeface="Verdana" panose="020B0604030504040204" pitchFamily="34" charset="0"/>
              </a:defRPr>
            </a:lvl2pPr>
            <a:lvl3pPr marL="1143000" indent="-228600" defTabSz="957263">
              <a:spcBef>
                <a:spcPct val="20000"/>
              </a:spcBef>
              <a:buClr>
                <a:schemeClr val="accent2"/>
              </a:buClr>
              <a:buFont typeface="Times" panose="02020603050405020304" pitchFamily="18" charset="0"/>
              <a:buChar char="•"/>
              <a:defRPr sz="2000">
                <a:solidFill>
                  <a:schemeClr val="tx1"/>
                </a:solidFill>
                <a:latin typeface="Verdana" panose="020B0604030504040204" pitchFamily="34" charset="0"/>
              </a:defRPr>
            </a:lvl3pPr>
            <a:lvl4pPr marL="1600200" indent="-228600" defTabSz="957263">
              <a:spcBef>
                <a:spcPct val="20000"/>
              </a:spcBef>
              <a:buClr>
                <a:schemeClr val="accent2"/>
              </a:buClr>
              <a:buFont typeface="Times" panose="02020603050405020304" pitchFamily="18" charset="0"/>
              <a:buChar char="•"/>
              <a:defRPr sz="1600">
                <a:solidFill>
                  <a:schemeClr val="tx1"/>
                </a:solidFill>
                <a:latin typeface="Verdana" panose="020B0604030504040204" pitchFamily="34" charset="0"/>
              </a:defRPr>
            </a:lvl4pPr>
            <a:lvl5pPr marL="2057400" indent="-228600" defTabSz="957263">
              <a:spcBef>
                <a:spcPct val="20000"/>
              </a:spcBef>
              <a:buClr>
                <a:schemeClr val="accent2"/>
              </a:buClr>
              <a:buFont typeface="Times" panose="02020603050405020304" pitchFamily="18" charset="0"/>
              <a:buChar char="•"/>
              <a:defRPr sz="1200">
                <a:solidFill>
                  <a:schemeClr val="tx1"/>
                </a:solidFill>
                <a:latin typeface="Verdana" panose="020B0604030504040204" pitchFamily="34" charset="0"/>
              </a:defRPr>
            </a:lvl5pPr>
            <a:lvl6pPr marL="2514600" indent="-228600" defTabSz="957263" eaLnBrk="0" fontAlgn="base" hangingPunct="0">
              <a:spcBef>
                <a:spcPct val="20000"/>
              </a:spcBef>
              <a:spcAft>
                <a:spcPct val="0"/>
              </a:spcAft>
              <a:buClr>
                <a:schemeClr val="accent2"/>
              </a:buClr>
              <a:buFont typeface="Times" panose="02020603050405020304" pitchFamily="18" charset="0"/>
              <a:buChar char="•"/>
              <a:defRPr sz="1200">
                <a:solidFill>
                  <a:schemeClr val="tx1"/>
                </a:solidFill>
                <a:latin typeface="Verdana" panose="020B0604030504040204" pitchFamily="34" charset="0"/>
              </a:defRPr>
            </a:lvl6pPr>
            <a:lvl7pPr marL="2971800" indent="-228600" defTabSz="957263" eaLnBrk="0" fontAlgn="base" hangingPunct="0">
              <a:spcBef>
                <a:spcPct val="20000"/>
              </a:spcBef>
              <a:spcAft>
                <a:spcPct val="0"/>
              </a:spcAft>
              <a:buClr>
                <a:schemeClr val="accent2"/>
              </a:buClr>
              <a:buFont typeface="Times" panose="02020603050405020304" pitchFamily="18" charset="0"/>
              <a:buChar char="•"/>
              <a:defRPr sz="1200">
                <a:solidFill>
                  <a:schemeClr val="tx1"/>
                </a:solidFill>
                <a:latin typeface="Verdana" panose="020B0604030504040204" pitchFamily="34" charset="0"/>
              </a:defRPr>
            </a:lvl7pPr>
            <a:lvl8pPr marL="3429000" indent="-228600" defTabSz="957263" eaLnBrk="0" fontAlgn="base" hangingPunct="0">
              <a:spcBef>
                <a:spcPct val="20000"/>
              </a:spcBef>
              <a:spcAft>
                <a:spcPct val="0"/>
              </a:spcAft>
              <a:buClr>
                <a:schemeClr val="accent2"/>
              </a:buClr>
              <a:buFont typeface="Times" panose="02020603050405020304" pitchFamily="18" charset="0"/>
              <a:buChar char="•"/>
              <a:defRPr sz="1200">
                <a:solidFill>
                  <a:schemeClr val="tx1"/>
                </a:solidFill>
                <a:latin typeface="Verdana" panose="020B0604030504040204" pitchFamily="34" charset="0"/>
              </a:defRPr>
            </a:lvl8pPr>
            <a:lvl9pPr marL="3886200" indent="-228600" defTabSz="957263" eaLnBrk="0" fontAlgn="base" hangingPunct="0">
              <a:spcBef>
                <a:spcPct val="20000"/>
              </a:spcBef>
              <a:spcAft>
                <a:spcPct val="0"/>
              </a:spcAft>
              <a:buClr>
                <a:schemeClr val="accent2"/>
              </a:buClr>
              <a:buFont typeface="Times" panose="02020603050405020304" pitchFamily="18" charset="0"/>
              <a:buChar char="•"/>
              <a:defRPr sz="1200">
                <a:solidFill>
                  <a:schemeClr val="tx1"/>
                </a:solidFill>
                <a:latin typeface="Verdana" panose="020B0604030504040204" pitchFamily="34" charset="0"/>
              </a:defRPr>
            </a:lvl9pPr>
          </a:lstStyle>
          <a:p>
            <a:pPr algn="ctr">
              <a:spcBef>
                <a:spcPts val="1088"/>
              </a:spcBef>
              <a:buClrTx/>
              <a:buNone/>
            </a:pPr>
            <a:r>
              <a:rPr lang="fi-FI" altLang="en-US" sz="2400" b="1" dirty="0">
                <a:latin typeface="Arial" panose="020B0604020202020204" pitchFamily="34" charset="0"/>
                <a:cs typeface="Arial" panose="020B0604020202020204" pitchFamily="34" charset="0"/>
              </a:rPr>
              <a:t>KANNABIS</a:t>
            </a:r>
            <a:br>
              <a:rPr lang="fi-FI" altLang="en-US" sz="2358" b="1" dirty="0">
                <a:latin typeface="Arial" panose="020B0604020202020204" pitchFamily="34" charset="0"/>
                <a:cs typeface="Arial" panose="020B0604020202020204" pitchFamily="34" charset="0"/>
              </a:rPr>
            </a:br>
            <a:r>
              <a:rPr lang="fi-FI" altLang="en-US" sz="1800" dirty="0">
                <a:latin typeface="Arial" panose="020B0604020202020204" pitchFamily="34" charset="0"/>
                <a:cs typeface="Arial" panose="020B0604020202020204" pitchFamily="34" charset="0"/>
              </a:rPr>
              <a:t>Kasviperäinen ja synteettinen + muuntoja</a:t>
            </a:r>
          </a:p>
        </p:txBody>
      </p:sp>
      <p:sp>
        <p:nvSpPr>
          <p:cNvPr id="7176" name="Text Box 8">
            <a:extLst>
              <a:ext uri="{FF2B5EF4-FFF2-40B4-BE49-F238E27FC236}">
                <a16:creationId xmlns:a16="http://schemas.microsoft.com/office/drawing/2014/main" id="{1F9E7BBC-DA62-4F80-8253-D2278BD32225}"/>
              </a:ext>
            </a:extLst>
          </p:cNvPr>
          <p:cNvSpPr txBox="1">
            <a:spLocks noChangeArrowheads="1"/>
          </p:cNvSpPr>
          <p:nvPr/>
        </p:nvSpPr>
        <p:spPr bwMode="auto">
          <a:xfrm>
            <a:off x="6245744" y="3330500"/>
            <a:ext cx="1773894" cy="766000"/>
          </a:xfrm>
          <a:prstGeom prst="rect">
            <a:avLst/>
          </a:prstGeom>
          <a:solidFill>
            <a:srgbClr val="FFFFFF"/>
          </a:solidFill>
          <a:ln w="34925">
            <a:solidFill>
              <a:srgbClr val="000000"/>
            </a:solidFill>
            <a:prstDash val="lgDash"/>
            <a:miter lim="800000"/>
            <a:headEnd/>
            <a:tailEnd/>
          </a:ln>
        </p:spPr>
        <p:txBody>
          <a:bodyPr lIns="82906" tIns="41453" rIns="82906" bIns="41453"/>
          <a:lstStyle>
            <a:lvl1pPr defTabSz="957263">
              <a:spcBef>
                <a:spcPct val="20000"/>
              </a:spcBef>
              <a:buClr>
                <a:schemeClr val="accent2"/>
              </a:buClr>
              <a:buFont typeface="Times" panose="02020603050405020304" pitchFamily="18" charset="0"/>
              <a:buChar char="•"/>
              <a:defRPr sz="2800">
                <a:solidFill>
                  <a:schemeClr val="tx1"/>
                </a:solidFill>
                <a:latin typeface="Verdana" panose="020B0604030504040204" pitchFamily="34" charset="0"/>
              </a:defRPr>
            </a:lvl1pPr>
            <a:lvl2pPr marL="742950" indent="-285750" defTabSz="957263">
              <a:spcBef>
                <a:spcPct val="20000"/>
              </a:spcBef>
              <a:buClr>
                <a:schemeClr val="accent2"/>
              </a:buClr>
              <a:buFont typeface="Times" panose="02020603050405020304" pitchFamily="18" charset="0"/>
              <a:buChar char="•"/>
              <a:defRPr sz="2400">
                <a:solidFill>
                  <a:schemeClr val="tx1"/>
                </a:solidFill>
                <a:latin typeface="Verdana" panose="020B0604030504040204" pitchFamily="34" charset="0"/>
              </a:defRPr>
            </a:lvl2pPr>
            <a:lvl3pPr marL="1143000" indent="-228600" defTabSz="957263">
              <a:spcBef>
                <a:spcPct val="20000"/>
              </a:spcBef>
              <a:buClr>
                <a:schemeClr val="accent2"/>
              </a:buClr>
              <a:buFont typeface="Times" panose="02020603050405020304" pitchFamily="18" charset="0"/>
              <a:buChar char="•"/>
              <a:defRPr sz="2000">
                <a:solidFill>
                  <a:schemeClr val="tx1"/>
                </a:solidFill>
                <a:latin typeface="Verdana" panose="020B0604030504040204" pitchFamily="34" charset="0"/>
              </a:defRPr>
            </a:lvl3pPr>
            <a:lvl4pPr marL="1600200" indent="-228600" defTabSz="957263">
              <a:spcBef>
                <a:spcPct val="20000"/>
              </a:spcBef>
              <a:buClr>
                <a:schemeClr val="accent2"/>
              </a:buClr>
              <a:buFont typeface="Times" panose="02020603050405020304" pitchFamily="18" charset="0"/>
              <a:buChar char="•"/>
              <a:defRPr sz="1600">
                <a:solidFill>
                  <a:schemeClr val="tx1"/>
                </a:solidFill>
                <a:latin typeface="Verdana" panose="020B0604030504040204" pitchFamily="34" charset="0"/>
              </a:defRPr>
            </a:lvl4pPr>
            <a:lvl5pPr marL="2057400" indent="-228600" defTabSz="957263">
              <a:spcBef>
                <a:spcPct val="20000"/>
              </a:spcBef>
              <a:buClr>
                <a:schemeClr val="accent2"/>
              </a:buClr>
              <a:buFont typeface="Times" panose="02020603050405020304" pitchFamily="18" charset="0"/>
              <a:buChar char="•"/>
              <a:defRPr sz="1200">
                <a:solidFill>
                  <a:schemeClr val="tx1"/>
                </a:solidFill>
                <a:latin typeface="Verdana" panose="020B0604030504040204" pitchFamily="34" charset="0"/>
              </a:defRPr>
            </a:lvl5pPr>
            <a:lvl6pPr marL="2514600" indent="-228600" defTabSz="957263" eaLnBrk="0" fontAlgn="base" hangingPunct="0">
              <a:spcBef>
                <a:spcPct val="20000"/>
              </a:spcBef>
              <a:spcAft>
                <a:spcPct val="0"/>
              </a:spcAft>
              <a:buClr>
                <a:schemeClr val="accent2"/>
              </a:buClr>
              <a:buFont typeface="Times" panose="02020603050405020304" pitchFamily="18" charset="0"/>
              <a:buChar char="•"/>
              <a:defRPr sz="1200">
                <a:solidFill>
                  <a:schemeClr val="tx1"/>
                </a:solidFill>
                <a:latin typeface="Verdana" panose="020B0604030504040204" pitchFamily="34" charset="0"/>
              </a:defRPr>
            </a:lvl6pPr>
            <a:lvl7pPr marL="2971800" indent="-228600" defTabSz="957263" eaLnBrk="0" fontAlgn="base" hangingPunct="0">
              <a:spcBef>
                <a:spcPct val="20000"/>
              </a:spcBef>
              <a:spcAft>
                <a:spcPct val="0"/>
              </a:spcAft>
              <a:buClr>
                <a:schemeClr val="accent2"/>
              </a:buClr>
              <a:buFont typeface="Times" panose="02020603050405020304" pitchFamily="18" charset="0"/>
              <a:buChar char="•"/>
              <a:defRPr sz="1200">
                <a:solidFill>
                  <a:schemeClr val="tx1"/>
                </a:solidFill>
                <a:latin typeface="Verdana" panose="020B0604030504040204" pitchFamily="34" charset="0"/>
              </a:defRPr>
            </a:lvl7pPr>
            <a:lvl8pPr marL="3429000" indent="-228600" defTabSz="957263" eaLnBrk="0" fontAlgn="base" hangingPunct="0">
              <a:spcBef>
                <a:spcPct val="20000"/>
              </a:spcBef>
              <a:spcAft>
                <a:spcPct val="0"/>
              </a:spcAft>
              <a:buClr>
                <a:schemeClr val="accent2"/>
              </a:buClr>
              <a:buFont typeface="Times" panose="02020603050405020304" pitchFamily="18" charset="0"/>
              <a:buChar char="•"/>
              <a:defRPr sz="1200">
                <a:solidFill>
                  <a:schemeClr val="tx1"/>
                </a:solidFill>
                <a:latin typeface="Verdana" panose="020B0604030504040204" pitchFamily="34" charset="0"/>
              </a:defRPr>
            </a:lvl8pPr>
            <a:lvl9pPr marL="3886200" indent="-228600" defTabSz="957263" eaLnBrk="0" fontAlgn="base" hangingPunct="0">
              <a:spcBef>
                <a:spcPct val="20000"/>
              </a:spcBef>
              <a:spcAft>
                <a:spcPct val="0"/>
              </a:spcAft>
              <a:buClr>
                <a:schemeClr val="accent2"/>
              </a:buClr>
              <a:buFont typeface="Times" panose="02020603050405020304" pitchFamily="18" charset="0"/>
              <a:buChar char="•"/>
              <a:defRPr sz="1200">
                <a:solidFill>
                  <a:schemeClr val="tx1"/>
                </a:solidFill>
                <a:latin typeface="Verdana" panose="020B0604030504040204" pitchFamily="34" charset="0"/>
              </a:defRPr>
            </a:lvl9pPr>
          </a:lstStyle>
          <a:p>
            <a:pPr eaLnBrk="1" hangingPunct="1">
              <a:spcBef>
                <a:spcPct val="0"/>
              </a:spcBef>
              <a:buClrTx/>
              <a:buFontTx/>
              <a:buNone/>
            </a:pPr>
            <a:r>
              <a:rPr lang="fi-FI" altLang="en-US" sz="2000" dirty="0">
                <a:latin typeface="Arial" panose="020B0604020202020204" pitchFamily="34" charset="0"/>
                <a:cs typeface="Arial" panose="020B0604020202020204" pitchFamily="34" charset="0"/>
              </a:rPr>
              <a:t>LÄÄKKEET</a:t>
            </a:r>
            <a:br>
              <a:rPr lang="fi-FI" altLang="en-US" sz="2177" dirty="0">
                <a:latin typeface="Arial" panose="020B0604020202020204" pitchFamily="34" charset="0"/>
                <a:cs typeface="Arial" panose="020B0604020202020204" pitchFamily="34" charset="0"/>
              </a:rPr>
            </a:br>
            <a:r>
              <a:rPr lang="fi-FI" altLang="en-US" sz="1800" dirty="0">
                <a:latin typeface="Arial" panose="020B0604020202020204" pitchFamily="34" charset="0"/>
                <a:cs typeface="Arial" panose="020B0604020202020204" pitchFamily="34" charset="0"/>
              </a:rPr>
              <a:t>+ doping</a:t>
            </a:r>
          </a:p>
        </p:txBody>
      </p:sp>
      <p:sp>
        <p:nvSpPr>
          <p:cNvPr id="7177" name="Text Box 9">
            <a:extLst>
              <a:ext uri="{FF2B5EF4-FFF2-40B4-BE49-F238E27FC236}">
                <a16:creationId xmlns:a16="http://schemas.microsoft.com/office/drawing/2014/main" id="{0068513F-C9AF-4F89-8643-70A6D314536B}"/>
              </a:ext>
            </a:extLst>
          </p:cNvPr>
          <p:cNvSpPr txBox="1">
            <a:spLocks noChangeArrowheads="1"/>
          </p:cNvSpPr>
          <p:nvPr/>
        </p:nvSpPr>
        <p:spPr bwMode="auto">
          <a:xfrm>
            <a:off x="4533762" y="3330500"/>
            <a:ext cx="1390375" cy="552380"/>
          </a:xfrm>
          <a:prstGeom prst="rect">
            <a:avLst/>
          </a:prstGeom>
          <a:solidFill>
            <a:srgbClr val="FFFFFF"/>
          </a:solidFill>
          <a:ln w="9525">
            <a:solidFill>
              <a:srgbClr val="000000"/>
            </a:solidFill>
            <a:prstDash val="dash"/>
            <a:miter lim="800000"/>
            <a:headEnd/>
            <a:tailEnd/>
          </a:ln>
        </p:spPr>
        <p:txBody>
          <a:bodyPr lIns="82906" tIns="41453" rIns="82906" bIns="41453"/>
          <a:lstStyle>
            <a:lvl1pPr defTabSz="957263">
              <a:spcBef>
                <a:spcPct val="20000"/>
              </a:spcBef>
              <a:buClr>
                <a:schemeClr val="accent2"/>
              </a:buClr>
              <a:buFont typeface="Times" panose="02020603050405020304" pitchFamily="18" charset="0"/>
              <a:buChar char="•"/>
              <a:defRPr sz="2800">
                <a:solidFill>
                  <a:schemeClr val="tx1"/>
                </a:solidFill>
                <a:latin typeface="Verdana" panose="020B0604030504040204" pitchFamily="34" charset="0"/>
              </a:defRPr>
            </a:lvl1pPr>
            <a:lvl2pPr marL="742950" indent="-285750" defTabSz="957263">
              <a:spcBef>
                <a:spcPct val="20000"/>
              </a:spcBef>
              <a:buClr>
                <a:schemeClr val="accent2"/>
              </a:buClr>
              <a:buFont typeface="Times" panose="02020603050405020304" pitchFamily="18" charset="0"/>
              <a:buChar char="•"/>
              <a:defRPr sz="2400">
                <a:solidFill>
                  <a:schemeClr val="tx1"/>
                </a:solidFill>
                <a:latin typeface="Verdana" panose="020B0604030504040204" pitchFamily="34" charset="0"/>
              </a:defRPr>
            </a:lvl2pPr>
            <a:lvl3pPr marL="1143000" indent="-228600" defTabSz="957263">
              <a:spcBef>
                <a:spcPct val="20000"/>
              </a:spcBef>
              <a:buClr>
                <a:schemeClr val="accent2"/>
              </a:buClr>
              <a:buFont typeface="Times" panose="02020603050405020304" pitchFamily="18" charset="0"/>
              <a:buChar char="•"/>
              <a:defRPr sz="2000">
                <a:solidFill>
                  <a:schemeClr val="tx1"/>
                </a:solidFill>
                <a:latin typeface="Verdana" panose="020B0604030504040204" pitchFamily="34" charset="0"/>
              </a:defRPr>
            </a:lvl3pPr>
            <a:lvl4pPr marL="1600200" indent="-228600" defTabSz="957263">
              <a:spcBef>
                <a:spcPct val="20000"/>
              </a:spcBef>
              <a:buClr>
                <a:schemeClr val="accent2"/>
              </a:buClr>
              <a:buFont typeface="Times" panose="02020603050405020304" pitchFamily="18" charset="0"/>
              <a:buChar char="•"/>
              <a:defRPr sz="1600">
                <a:solidFill>
                  <a:schemeClr val="tx1"/>
                </a:solidFill>
                <a:latin typeface="Verdana" panose="020B0604030504040204" pitchFamily="34" charset="0"/>
              </a:defRPr>
            </a:lvl4pPr>
            <a:lvl5pPr marL="2057400" indent="-228600" defTabSz="957263">
              <a:spcBef>
                <a:spcPct val="20000"/>
              </a:spcBef>
              <a:buClr>
                <a:schemeClr val="accent2"/>
              </a:buClr>
              <a:buFont typeface="Times" panose="02020603050405020304" pitchFamily="18" charset="0"/>
              <a:buChar char="•"/>
              <a:defRPr sz="1200">
                <a:solidFill>
                  <a:schemeClr val="tx1"/>
                </a:solidFill>
                <a:latin typeface="Verdana" panose="020B0604030504040204" pitchFamily="34" charset="0"/>
              </a:defRPr>
            </a:lvl5pPr>
            <a:lvl6pPr marL="2514600" indent="-228600" defTabSz="957263" eaLnBrk="0" fontAlgn="base" hangingPunct="0">
              <a:spcBef>
                <a:spcPct val="20000"/>
              </a:spcBef>
              <a:spcAft>
                <a:spcPct val="0"/>
              </a:spcAft>
              <a:buClr>
                <a:schemeClr val="accent2"/>
              </a:buClr>
              <a:buFont typeface="Times" panose="02020603050405020304" pitchFamily="18" charset="0"/>
              <a:buChar char="•"/>
              <a:defRPr sz="1200">
                <a:solidFill>
                  <a:schemeClr val="tx1"/>
                </a:solidFill>
                <a:latin typeface="Verdana" panose="020B0604030504040204" pitchFamily="34" charset="0"/>
              </a:defRPr>
            </a:lvl6pPr>
            <a:lvl7pPr marL="2971800" indent="-228600" defTabSz="957263" eaLnBrk="0" fontAlgn="base" hangingPunct="0">
              <a:spcBef>
                <a:spcPct val="20000"/>
              </a:spcBef>
              <a:spcAft>
                <a:spcPct val="0"/>
              </a:spcAft>
              <a:buClr>
                <a:schemeClr val="accent2"/>
              </a:buClr>
              <a:buFont typeface="Times" panose="02020603050405020304" pitchFamily="18" charset="0"/>
              <a:buChar char="•"/>
              <a:defRPr sz="1200">
                <a:solidFill>
                  <a:schemeClr val="tx1"/>
                </a:solidFill>
                <a:latin typeface="Verdana" panose="020B0604030504040204" pitchFamily="34" charset="0"/>
              </a:defRPr>
            </a:lvl7pPr>
            <a:lvl8pPr marL="3429000" indent="-228600" defTabSz="957263" eaLnBrk="0" fontAlgn="base" hangingPunct="0">
              <a:spcBef>
                <a:spcPct val="20000"/>
              </a:spcBef>
              <a:spcAft>
                <a:spcPct val="0"/>
              </a:spcAft>
              <a:buClr>
                <a:schemeClr val="accent2"/>
              </a:buClr>
              <a:buFont typeface="Times" panose="02020603050405020304" pitchFamily="18" charset="0"/>
              <a:buChar char="•"/>
              <a:defRPr sz="1200">
                <a:solidFill>
                  <a:schemeClr val="tx1"/>
                </a:solidFill>
                <a:latin typeface="Verdana" panose="020B0604030504040204" pitchFamily="34" charset="0"/>
              </a:defRPr>
            </a:lvl8pPr>
            <a:lvl9pPr marL="3886200" indent="-228600" defTabSz="957263" eaLnBrk="0" fontAlgn="base" hangingPunct="0">
              <a:spcBef>
                <a:spcPct val="20000"/>
              </a:spcBef>
              <a:spcAft>
                <a:spcPct val="0"/>
              </a:spcAft>
              <a:buClr>
                <a:schemeClr val="accent2"/>
              </a:buClr>
              <a:buFont typeface="Times" panose="02020603050405020304" pitchFamily="18" charset="0"/>
              <a:buChar char="•"/>
              <a:defRPr sz="1200">
                <a:solidFill>
                  <a:schemeClr val="tx1"/>
                </a:solidFill>
                <a:latin typeface="Verdana" panose="020B0604030504040204" pitchFamily="34" charset="0"/>
              </a:defRPr>
            </a:lvl9pPr>
          </a:lstStyle>
          <a:p>
            <a:pPr eaLnBrk="1" hangingPunct="1">
              <a:spcBef>
                <a:spcPct val="0"/>
              </a:spcBef>
              <a:buClrTx/>
              <a:buFontTx/>
              <a:buNone/>
            </a:pPr>
            <a:r>
              <a:rPr lang="fi-FI" altLang="en-US" sz="1800" dirty="0">
                <a:latin typeface="Arial" panose="020B0604020202020204" pitchFamily="34" charset="0"/>
                <a:cs typeface="Arial" panose="020B0604020202020204" pitchFamily="34" charset="0"/>
              </a:rPr>
              <a:t>”</a:t>
            </a:r>
            <a:r>
              <a:rPr lang="fi-FI" altLang="en-US" sz="1800" dirty="0" err="1">
                <a:latin typeface="Arial" panose="020B0604020202020204" pitchFamily="34" charset="0"/>
                <a:cs typeface="Arial" panose="020B0604020202020204" pitchFamily="34" charset="0"/>
              </a:rPr>
              <a:t>IHMEEL-LISYYDET</a:t>
            </a:r>
            <a:r>
              <a:rPr lang="fi-FI" altLang="en-US" sz="1800" dirty="0">
                <a:latin typeface="+mn-lt"/>
              </a:rPr>
              <a:t>”</a:t>
            </a:r>
          </a:p>
          <a:p>
            <a:pPr eaLnBrk="1" hangingPunct="1">
              <a:spcBef>
                <a:spcPct val="0"/>
              </a:spcBef>
              <a:buClrTx/>
              <a:buFontTx/>
              <a:buNone/>
            </a:pPr>
            <a:endParaRPr lang="fi-FI" altLang="en-US" sz="2268" dirty="0"/>
          </a:p>
        </p:txBody>
      </p:sp>
      <p:sp>
        <p:nvSpPr>
          <p:cNvPr id="7178" name="Text Box 10">
            <a:extLst>
              <a:ext uri="{FF2B5EF4-FFF2-40B4-BE49-F238E27FC236}">
                <a16:creationId xmlns:a16="http://schemas.microsoft.com/office/drawing/2014/main" id="{E241D6C1-441B-4184-BF0A-F4980D551E92}"/>
              </a:ext>
            </a:extLst>
          </p:cNvPr>
          <p:cNvSpPr txBox="1">
            <a:spLocks noChangeArrowheads="1"/>
          </p:cNvSpPr>
          <p:nvPr/>
        </p:nvSpPr>
        <p:spPr bwMode="auto">
          <a:xfrm>
            <a:off x="1564797" y="4416543"/>
            <a:ext cx="2647358" cy="1531999"/>
          </a:xfrm>
          <a:prstGeom prst="rect">
            <a:avLst/>
          </a:prstGeom>
          <a:solidFill>
            <a:srgbClr val="FFFFFF"/>
          </a:solidFill>
          <a:ln w="50800">
            <a:solidFill>
              <a:srgbClr val="000000"/>
            </a:solidFill>
            <a:miter lim="800000"/>
            <a:headEnd/>
            <a:tailEnd/>
          </a:ln>
        </p:spPr>
        <p:txBody>
          <a:bodyPr lIns="82906" tIns="41453" rIns="82906" bIns="41453"/>
          <a:lstStyle>
            <a:lvl1pPr defTabSz="957263">
              <a:spcBef>
                <a:spcPct val="20000"/>
              </a:spcBef>
              <a:buClr>
                <a:schemeClr val="accent2"/>
              </a:buClr>
              <a:buFont typeface="Times" panose="02020603050405020304" pitchFamily="18" charset="0"/>
              <a:buChar char="•"/>
              <a:defRPr sz="2800">
                <a:solidFill>
                  <a:schemeClr val="tx1"/>
                </a:solidFill>
                <a:latin typeface="Verdana" panose="020B0604030504040204" pitchFamily="34" charset="0"/>
              </a:defRPr>
            </a:lvl1pPr>
            <a:lvl2pPr marL="742950" indent="-285750" defTabSz="957263">
              <a:spcBef>
                <a:spcPct val="20000"/>
              </a:spcBef>
              <a:buClr>
                <a:schemeClr val="accent2"/>
              </a:buClr>
              <a:buFont typeface="Times" panose="02020603050405020304" pitchFamily="18" charset="0"/>
              <a:buChar char="•"/>
              <a:defRPr sz="2400">
                <a:solidFill>
                  <a:schemeClr val="tx1"/>
                </a:solidFill>
                <a:latin typeface="Verdana" panose="020B0604030504040204" pitchFamily="34" charset="0"/>
              </a:defRPr>
            </a:lvl2pPr>
            <a:lvl3pPr marL="1143000" indent="-228600" defTabSz="957263">
              <a:spcBef>
                <a:spcPct val="20000"/>
              </a:spcBef>
              <a:buClr>
                <a:schemeClr val="accent2"/>
              </a:buClr>
              <a:buFont typeface="Times" panose="02020603050405020304" pitchFamily="18" charset="0"/>
              <a:buChar char="•"/>
              <a:defRPr sz="2000">
                <a:solidFill>
                  <a:schemeClr val="tx1"/>
                </a:solidFill>
                <a:latin typeface="Verdana" panose="020B0604030504040204" pitchFamily="34" charset="0"/>
              </a:defRPr>
            </a:lvl3pPr>
            <a:lvl4pPr marL="1600200" indent="-228600" defTabSz="957263">
              <a:spcBef>
                <a:spcPct val="20000"/>
              </a:spcBef>
              <a:buClr>
                <a:schemeClr val="accent2"/>
              </a:buClr>
              <a:buFont typeface="Times" panose="02020603050405020304" pitchFamily="18" charset="0"/>
              <a:buChar char="•"/>
              <a:defRPr sz="1600">
                <a:solidFill>
                  <a:schemeClr val="tx1"/>
                </a:solidFill>
                <a:latin typeface="Verdana" panose="020B0604030504040204" pitchFamily="34" charset="0"/>
              </a:defRPr>
            </a:lvl4pPr>
            <a:lvl5pPr marL="2057400" indent="-228600" defTabSz="957263">
              <a:spcBef>
                <a:spcPct val="20000"/>
              </a:spcBef>
              <a:buClr>
                <a:schemeClr val="accent2"/>
              </a:buClr>
              <a:buFont typeface="Times" panose="02020603050405020304" pitchFamily="18" charset="0"/>
              <a:buChar char="•"/>
              <a:defRPr sz="1200">
                <a:solidFill>
                  <a:schemeClr val="tx1"/>
                </a:solidFill>
                <a:latin typeface="Verdana" panose="020B0604030504040204" pitchFamily="34" charset="0"/>
              </a:defRPr>
            </a:lvl5pPr>
            <a:lvl6pPr marL="2514600" indent="-228600" defTabSz="957263" eaLnBrk="0" fontAlgn="base" hangingPunct="0">
              <a:spcBef>
                <a:spcPct val="20000"/>
              </a:spcBef>
              <a:spcAft>
                <a:spcPct val="0"/>
              </a:spcAft>
              <a:buClr>
                <a:schemeClr val="accent2"/>
              </a:buClr>
              <a:buFont typeface="Times" panose="02020603050405020304" pitchFamily="18" charset="0"/>
              <a:buChar char="•"/>
              <a:defRPr sz="1200">
                <a:solidFill>
                  <a:schemeClr val="tx1"/>
                </a:solidFill>
                <a:latin typeface="Verdana" panose="020B0604030504040204" pitchFamily="34" charset="0"/>
              </a:defRPr>
            </a:lvl6pPr>
            <a:lvl7pPr marL="2971800" indent="-228600" defTabSz="957263" eaLnBrk="0" fontAlgn="base" hangingPunct="0">
              <a:spcBef>
                <a:spcPct val="20000"/>
              </a:spcBef>
              <a:spcAft>
                <a:spcPct val="0"/>
              </a:spcAft>
              <a:buClr>
                <a:schemeClr val="accent2"/>
              </a:buClr>
              <a:buFont typeface="Times" panose="02020603050405020304" pitchFamily="18" charset="0"/>
              <a:buChar char="•"/>
              <a:defRPr sz="1200">
                <a:solidFill>
                  <a:schemeClr val="tx1"/>
                </a:solidFill>
                <a:latin typeface="Verdana" panose="020B0604030504040204" pitchFamily="34" charset="0"/>
              </a:defRPr>
            </a:lvl7pPr>
            <a:lvl8pPr marL="3429000" indent="-228600" defTabSz="957263" eaLnBrk="0" fontAlgn="base" hangingPunct="0">
              <a:spcBef>
                <a:spcPct val="20000"/>
              </a:spcBef>
              <a:spcAft>
                <a:spcPct val="0"/>
              </a:spcAft>
              <a:buClr>
                <a:schemeClr val="accent2"/>
              </a:buClr>
              <a:buFont typeface="Times" panose="02020603050405020304" pitchFamily="18" charset="0"/>
              <a:buChar char="•"/>
              <a:defRPr sz="1200">
                <a:solidFill>
                  <a:schemeClr val="tx1"/>
                </a:solidFill>
                <a:latin typeface="Verdana" panose="020B0604030504040204" pitchFamily="34" charset="0"/>
              </a:defRPr>
            </a:lvl8pPr>
            <a:lvl9pPr marL="3886200" indent="-228600" defTabSz="957263" eaLnBrk="0" fontAlgn="base" hangingPunct="0">
              <a:spcBef>
                <a:spcPct val="20000"/>
              </a:spcBef>
              <a:spcAft>
                <a:spcPct val="0"/>
              </a:spcAft>
              <a:buClr>
                <a:schemeClr val="accent2"/>
              </a:buClr>
              <a:buFont typeface="Times" panose="02020603050405020304" pitchFamily="18" charset="0"/>
              <a:buChar char="•"/>
              <a:defRPr sz="1200">
                <a:solidFill>
                  <a:schemeClr val="tx1"/>
                </a:solidFill>
                <a:latin typeface="Verdana" panose="020B0604030504040204" pitchFamily="34" charset="0"/>
              </a:defRPr>
            </a:lvl9pPr>
          </a:lstStyle>
          <a:p>
            <a:pPr eaLnBrk="1" hangingPunct="1">
              <a:spcBef>
                <a:spcPct val="0"/>
              </a:spcBef>
              <a:buClrTx/>
              <a:buFontTx/>
              <a:buNone/>
            </a:pPr>
            <a:endParaRPr lang="fi-FI" altLang="en-US" sz="907" b="1" dirty="0">
              <a:latin typeface="Arial" panose="020B0604020202020204" pitchFamily="34" charset="0"/>
              <a:cs typeface="Arial" panose="020B0604020202020204" pitchFamily="34" charset="0"/>
            </a:endParaRPr>
          </a:p>
          <a:p>
            <a:pPr>
              <a:spcBef>
                <a:spcPct val="0"/>
              </a:spcBef>
              <a:spcAft>
                <a:spcPts val="1088"/>
              </a:spcAft>
              <a:buClrTx/>
              <a:buNone/>
            </a:pPr>
            <a:r>
              <a:rPr lang="fi-FI" altLang="en-US" sz="2400" b="1" dirty="0">
                <a:latin typeface="Arial" panose="020B0604020202020204" pitchFamily="34" charset="0"/>
                <a:cs typeface="Arial" panose="020B0604020202020204" pitchFamily="34" charset="0"/>
              </a:rPr>
              <a:t>ALKOHOLI</a:t>
            </a:r>
          </a:p>
          <a:p>
            <a:pPr>
              <a:spcBef>
                <a:spcPct val="0"/>
              </a:spcBef>
              <a:spcAft>
                <a:spcPts val="1088"/>
              </a:spcAft>
              <a:buClrTx/>
              <a:buNone/>
            </a:pPr>
            <a:r>
              <a:rPr lang="fi-FI" altLang="en-US" sz="2400" b="1" dirty="0">
                <a:latin typeface="Arial" panose="020B0604020202020204" pitchFamily="34" charset="0"/>
                <a:cs typeface="Arial" panose="020B0604020202020204" pitchFamily="34" charset="0"/>
              </a:rPr>
              <a:t>NIKOTIINI-TUOTTEET</a:t>
            </a:r>
          </a:p>
        </p:txBody>
      </p:sp>
    </p:spTree>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E4923723-723F-A5CE-7592-02CC7C80053F}"/>
              </a:ext>
            </a:extLst>
          </p:cNvPr>
          <p:cNvSpPr>
            <a:spLocks noGrp="1"/>
          </p:cNvSpPr>
          <p:nvPr>
            <p:ph type="title"/>
          </p:nvPr>
        </p:nvSpPr>
        <p:spPr>
          <a:xfrm>
            <a:off x="572493" y="238539"/>
            <a:ext cx="11018520" cy="1434415"/>
          </a:xfrm>
        </p:spPr>
        <p:txBody>
          <a:bodyPr vert="horz" lIns="91440" tIns="45720" rIns="91440" bIns="45720" rtlCol="0" anchor="b">
            <a:normAutofit/>
          </a:bodyPr>
          <a:lstStyle/>
          <a:p>
            <a:r>
              <a:rPr lang="en-US" sz="4000" dirty="0" err="1"/>
              <a:t>Päihteitä</a:t>
            </a:r>
            <a:r>
              <a:rPr lang="en-US" sz="4000" dirty="0"/>
              <a:t> </a:t>
            </a:r>
            <a:r>
              <a:rPr lang="en-US" sz="4000" dirty="0" err="1"/>
              <a:t>käyttävien</a:t>
            </a:r>
            <a:r>
              <a:rPr lang="en-US" sz="4000" dirty="0"/>
              <a:t> </a:t>
            </a:r>
            <a:r>
              <a:rPr lang="en-US" sz="4000" dirty="0" err="1"/>
              <a:t>ihmisten</a:t>
            </a:r>
            <a:r>
              <a:rPr lang="en-US" sz="4000" dirty="0"/>
              <a:t> </a:t>
            </a:r>
            <a:r>
              <a:rPr lang="en-US" sz="4000" dirty="0" err="1"/>
              <a:t>ensiapukoulutukset</a:t>
            </a:r>
            <a:r>
              <a:rPr lang="en-US" sz="4000" dirty="0"/>
              <a:t>:</a:t>
            </a:r>
          </a:p>
        </p:txBody>
      </p:sp>
      <p:sp>
        <p:nvSpPr>
          <p:cNvPr id="3" name="Tekstin paikkamerkki 2">
            <a:extLst>
              <a:ext uri="{FF2B5EF4-FFF2-40B4-BE49-F238E27FC236}">
                <a16:creationId xmlns:a16="http://schemas.microsoft.com/office/drawing/2014/main" id="{3412F8B3-270E-8C39-6983-1E3E6775CA89}"/>
              </a:ext>
            </a:extLst>
          </p:cNvPr>
          <p:cNvSpPr>
            <a:spLocks noGrp="1"/>
          </p:cNvSpPr>
          <p:nvPr>
            <p:ph type="body" sz="quarter" idx="11"/>
          </p:nvPr>
        </p:nvSpPr>
        <p:spPr>
          <a:xfrm>
            <a:off x="572493" y="2438575"/>
            <a:ext cx="6892609" cy="4419425"/>
          </a:xfrm>
        </p:spPr>
        <p:txBody>
          <a:bodyPr vert="horz" lIns="91440" tIns="45720" rIns="91440" bIns="45720" rtlCol="0" anchor="t">
            <a:normAutofit fontScale="92500" lnSpcReduction="20000"/>
          </a:bodyPr>
          <a:lstStyle/>
          <a:p>
            <a:r>
              <a:rPr lang="en-US" spc="25" dirty="0">
                <a:effectLst/>
              </a:rPr>
              <a:t>SPR on </a:t>
            </a:r>
            <a:r>
              <a:rPr lang="en-US" spc="25" dirty="0" err="1">
                <a:effectLst/>
              </a:rPr>
              <a:t>aloittanut</a:t>
            </a:r>
            <a:r>
              <a:rPr lang="en-US" spc="25" dirty="0">
                <a:effectLst/>
              </a:rPr>
              <a:t> </a:t>
            </a:r>
            <a:r>
              <a:rPr lang="en-US" spc="25" dirty="0" err="1">
                <a:effectLst/>
              </a:rPr>
              <a:t>päihteitä</a:t>
            </a:r>
            <a:r>
              <a:rPr lang="en-US" spc="25" dirty="0">
                <a:effectLst/>
              </a:rPr>
              <a:t> </a:t>
            </a:r>
            <a:r>
              <a:rPr lang="en-US" spc="25" dirty="0" err="1">
                <a:effectLst/>
              </a:rPr>
              <a:t>käyttävien</a:t>
            </a:r>
            <a:r>
              <a:rPr lang="en-US" spc="25" dirty="0">
                <a:effectLst/>
              </a:rPr>
              <a:t> </a:t>
            </a:r>
            <a:r>
              <a:rPr lang="en-US" spc="25" dirty="0" err="1">
                <a:effectLst/>
              </a:rPr>
              <a:t>ihmisten</a:t>
            </a:r>
            <a:r>
              <a:rPr lang="en-US" spc="25" dirty="0">
                <a:effectLst/>
              </a:rPr>
              <a:t> </a:t>
            </a:r>
            <a:r>
              <a:rPr lang="en-US" spc="25" dirty="0" err="1">
                <a:effectLst/>
              </a:rPr>
              <a:t>ensiapukoulutukset</a:t>
            </a:r>
            <a:r>
              <a:rPr lang="en-US" spc="25" dirty="0">
                <a:effectLst/>
              </a:rPr>
              <a:t>.</a:t>
            </a:r>
          </a:p>
          <a:p>
            <a:r>
              <a:rPr lang="en-US" spc="25" dirty="0" err="1">
                <a:effectLst/>
              </a:rPr>
              <a:t>Seuraa</a:t>
            </a:r>
            <a:r>
              <a:rPr lang="en-US" spc="25" dirty="0">
                <a:effectLst/>
              </a:rPr>
              <a:t> Oma </a:t>
            </a:r>
            <a:r>
              <a:rPr lang="en-US" spc="25" dirty="0" err="1">
                <a:effectLst/>
              </a:rPr>
              <a:t>Punaista</a:t>
            </a:r>
            <a:r>
              <a:rPr lang="en-US" spc="25" dirty="0">
                <a:effectLst/>
              </a:rPr>
              <a:t> </a:t>
            </a:r>
            <a:r>
              <a:rPr lang="en-US" spc="25" dirty="0" err="1">
                <a:effectLst/>
              </a:rPr>
              <a:t>Ristiä</a:t>
            </a:r>
            <a:r>
              <a:rPr lang="en-US" spc="25" dirty="0">
                <a:effectLst/>
              </a:rPr>
              <a:t>, </a:t>
            </a:r>
            <a:r>
              <a:rPr lang="en-US" spc="25" dirty="0" err="1">
                <a:effectLst/>
              </a:rPr>
              <a:t>niin</a:t>
            </a:r>
            <a:r>
              <a:rPr lang="en-US" spc="25" dirty="0">
                <a:effectLst/>
              </a:rPr>
              <a:t> </a:t>
            </a:r>
            <a:r>
              <a:rPr lang="en-US" spc="25" dirty="0" err="1">
                <a:effectLst/>
              </a:rPr>
              <a:t>näet</a:t>
            </a:r>
            <a:r>
              <a:rPr lang="en-US" spc="25" dirty="0">
                <a:effectLst/>
              </a:rPr>
              <a:t> </a:t>
            </a:r>
            <a:r>
              <a:rPr lang="en-US" spc="25" dirty="0" err="1">
                <a:effectLst/>
              </a:rPr>
              <a:t>seuraavat</a:t>
            </a:r>
            <a:r>
              <a:rPr lang="en-US" spc="25" dirty="0">
                <a:effectLst/>
              </a:rPr>
              <a:t> </a:t>
            </a:r>
            <a:r>
              <a:rPr lang="en-US" spc="25" dirty="0" err="1">
                <a:effectLst/>
              </a:rPr>
              <a:t>ohjaajakoulutukset</a:t>
            </a:r>
            <a:r>
              <a:rPr lang="en-US" spc="25" dirty="0">
                <a:effectLst/>
              </a:rPr>
              <a:t>.</a:t>
            </a:r>
          </a:p>
          <a:p>
            <a:r>
              <a:rPr lang="en-US" spc="25" dirty="0" err="1">
                <a:effectLst/>
              </a:rPr>
              <a:t>Näihin</a:t>
            </a:r>
            <a:r>
              <a:rPr lang="en-US" spc="25" dirty="0">
                <a:effectLst/>
              </a:rPr>
              <a:t> </a:t>
            </a:r>
            <a:r>
              <a:rPr lang="en-US" spc="25" dirty="0" err="1">
                <a:effectLst/>
              </a:rPr>
              <a:t>suositellaan</a:t>
            </a:r>
            <a:r>
              <a:rPr lang="en-US" spc="25" dirty="0">
                <a:effectLst/>
              </a:rPr>
              <a:t> </a:t>
            </a:r>
            <a:r>
              <a:rPr lang="en-US" spc="25" dirty="0" err="1">
                <a:effectLst/>
              </a:rPr>
              <a:t>webien</a:t>
            </a:r>
            <a:r>
              <a:rPr lang="en-US" spc="25" dirty="0">
                <a:effectLst/>
              </a:rPr>
              <a:t> </a:t>
            </a:r>
            <a:r>
              <a:rPr lang="en-US" spc="25" dirty="0" err="1">
                <a:effectLst/>
              </a:rPr>
              <a:t>suorittamista</a:t>
            </a:r>
            <a:r>
              <a:rPr lang="en-US" spc="25" dirty="0">
                <a:effectLst/>
              </a:rPr>
              <a:t>.     </a:t>
            </a:r>
            <a:br>
              <a:rPr lang="en-US" spc="25" dirty="0">
                <a:effectLst/>
              </a:rPr>
            </a:br>
            <a:r>
              <a:rPr lang="en-US" spc="25" dirty="0" err="1">
                <a:effectLst/>
              </a:rPr>
              <a:t>Kolmas</a:t>
            </a:r>
            <a:r>
              <a:rPr lang="en-US" spc="25" dirty="0">
                <a:effectLst/>
              </a:rPr>
              <a:t> </a:t>
            </a:r>
            <a:r>
              <a:rPr lang="en-US" spc="25" dirty="0" err="1">
                <a:effectLst/>
              </a:rPr>
              <a:t>webinaari</a:t>
            </a:r>
            <a:r>
              <a:rPr lang="en-US" spc="25" dirty="0">
                <a:effectLst/>
              </a:rPr>
              <a:t> on </a:t>
            </a:r>
            <a:r>
              <a:rPr lang="en-US" spc="25" dirty="0" err="1">
                <a:effectLst/>
              </a:rPr>
              <a:t>pakollinen</a:t>
            </a:r>
            <a:r>
              <a:rPr lang="en-US" spc="25" dirty="0">
                <a:effectLst/>
              </a:rPr>
              <a:t>.</a:t>
            </a:r>
          </a:p>
          <a:p>
            <a:endParaRPr lang="en-US" spc="25" dirty="0"/>
          </a:p>
          <a:p>
            <a:pPr marL="0" indent="0">
              <a:buNone/>
            </a:pPr>
            <a:r>
              <a:rPr lang="en-US" spc="25" dirty="0" err="1">
                <a:effectLst/>
              </a:rPr>
              <a:t>Koulutus</a:t>
            </a:r>
            <a:r>
              <a:rPr lang="en-US" spc="25" dirty="0">
                <a:effectLst/>
              </a:rPr>
              <a:t> </a:t>
            </a:r>
          </a:p>
          <a:p>
            <a:r>
              <a:rPr lang="en-US" spc="25" dirty="0" err="1">
                <a:effectLst/>
              </a:rPr>
              <a:t>Huittinen</a:t>
            </a:r>
            <a:r>
              <a:rPr lang="en-US" spc="25" dirty="0">
                <a:effectLst/>
              </a:rPr>
              <a:t> 12.10.</a:t>
            </a:r>
          </a:p>
          <a:p>
            <a:r>
              <a:rPr lang="en-US" spc="25" dirty="0">
                <a:effectLst/>
              </a:rPr>
              <a:t>Rovaniemi 27.10.</a:t>
            </a:r>
            <a:br>
              <a:rPr lang="en-US" spc="25" dirty="0">
                <a:effectLst/>
              </a:rPr>
            </a:br>
            <a:br>
              <a:rPr lang="en-US" spc="25" dirty="0">
                <a:effectLst/>
              </a:rPr>
            </a:br>
            <a:r>
              <a:rPr lang="en-US" spc="25" dirty="0">
                <a:effectLst/>
              </a:rPr>
              <a:t> </a:t>
            </a:r>
            <a:endParaRPr lang="en-US" dirty="0"/>
          </a:p>
        </p:txBody>
      </p:sp>
      <p:pic>
        <p:nvPicPr>
          <p:cNvPr id="4" name="Kuva 3">
            <a:extLst>
              <a:ext uri="{FF2B5EF4-FFF2-40B4-BE49-F238E27FC236}">
                <a16:creationId xmlns:a16="http://schemas.microsoft.com/office/drawing/2014/main" id="{B0FC66B5-256C-25D6-3084-54EFEB18DBB0}"/>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r="-3" b="-3"/>
          <a:stretch/>
        </p:blipFill>
        <p:spPr>
          <a:xfrm>
            <a:off x="7675658" y="2093976"/>
            <a:ext cx="3941064" cy="4096512"/>
          </a:xfrm>
          <a:prstGeom prst="rect">
            <a:avLst/>
          </a:prstGeom>
        </p:spPr>
      </p:pic>
    </p:spTree>
    <p:extLst>
      <p:ext uri="{BB962C8B-B14F-4D97-AF65-F5344CB8AC3E}">
        <p14:creationId xmlns:p14="http://schemas.microsoft.com/office/powerpoint/2010/main" val="415336765"/>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BC3F24DF-1060-4F16-BC0B-9E41C623F7B9}"/>
              </a:ext>
            </a:extLst>
          </p:cNvPr>
          <p:cNvSpPr txBox="1"/>
          <p:nvPr/>
        </p:nvSpPr>
        <p:spPr>
          <a:xfrm>
            <a:off x="344821" y="799128"/>
            <a:ext cx="5438138" cy="5078313"/>
          </a:xfrm>
          <a:prstGeom prst="rect">
            <a:avLst/>
          </a:prstGeom>
          <a:noFill/>
        </p:spPr>
        <p:txBody>
          <a:bodyPr wrap="square" rtlCol="0">
            <a:spAutoFit/>
          </a:bodyPr>
          <a:lstStyle/>
          <a:p>
            <a:pPr marL="285750" indent="-285750">
              <a:buFont typeface="Arial" panose="020B0604020202020204" pitchFamily="34" charset="0"/>
              <a:buChar char="•"/>
            </a:pPr>
            <a:r>
              <a:rPr lang="en-US" dirty="0" err="1">
                <a:latin typeface="Arial" panose="020B0604020202020204" pitchFamily="34" charset="0"/>
                <a:cs typeface="Arial" panose="020B0604020202020204" pitchFamily="34" charset="0"/>
              </a:rPr>
              <a:t>Vuonna</a:t>
            </a:r>
            <a:r>
              <a:rPr lang="en-US" dirty="0">
                <a:latin typeface="Arial" panose="020B0604020202020204" pitchFamily="34" charset="0"/>
                <a:cs typeface="Arial" panose="020B0604020202020204" pitchFamily="34" charset="0"/>
              </a:rPr>
              <a:t> 2022 </a:t>
            </a:r>
            <a:r>
              <a:rPr lang="en-US" dirty="0" err="1">
                <a:latin typeface="Arial" panose="020B0604020202020204" pitchFamily="34" charset="0"/>
                <a:cs typeface="Arial" panose="020B0604020202020204" pitchFamily="34" charset="0"/>
              </a:rPr>
              <a:t>suoraan</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huumeiden</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käytöstä</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johtuvia</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kuolemia</a:t>
            </a:r>
            <a:r>
              <a:rPr lang="en-US" dirty="0">
                <a:latin typeface="Arial" panose="020B0604020202020204" pitchFamily="34" charset="0"/>
                <a:cs typeface="Arial" panose="020B0604020202020204" pitchFamily="34" charset="0"/>
              </a:rPr>
              <a:t> 250.</a:t>
            </a:r>
          </a:p>
          <a:p>
            <a:pPr marL="285750" indent="-285750">
              <a:buFont typeface="Arial" panose="020B0604020202020204" pitchFamily="34" charset="0"/>
              <a:buChar char="•"/>
            </a:pPr>
            <a:endParaRPr lang="fi-FI" dirty="0">
              <a:solidFill>
                <a:srgbClr val="000000"/>
              </a:solidFill>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fi-FI" dirty="0">
                <a:solidFill>
                  <a:srgbClr val="000000"/>
                </a:solidFill>
                <a:latin typeface="Arial" panose="020B0604020202020204" pitchFamily="34" charset="0"/>
                <a:cs typeface="Arial" panose="020B0604020202020204" pitchFamily="34" charset="0"/>
              </a:rPr>
              <a:t>2022 joka kymmenes huumausainekuolema oli itsemurha</a:t>
            </a:r>
          </a:p>
          <a:p>
            <a:pPr marL="285750" indent="-285750">
              <a:buFont typeface="Arial" panose="020B0604020202020204" pitchFamily="34" charset="0"/>
              <a:buChar char="•"/>
            </a:pPr>
            <a:endParaRPr lang="fi-FI" dirty="0">
              <a:solidFill>
                <a:srgbClr val="000000"/>
              </a:solidFill>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fi-FI" b="0" i="0" dirty="0">
                <a:solidFill>
                  <a:srgbClr val="000000"/>
                </a:solidFill>
                <a:effectLst/>
                <a:latin typeface="Arial" panose="020B0604020202020204" pitchFamily="34" charset="0"/>
                <a:cs typeface="Arial" panose="020B0604020202020204" pitchFamily="34" charset="0"/>
              </a:rPr>
              <a:t>60 % huumausainekuolemista oli</a:t>
            </a:r>
            <a:br>
              <a:rPr lang="fi-FI" b="0" i="0" dirty="0">
                <a:solidFill>
                  <a:srgbClr val="000000"/>
                </a:solidFill>
                <a:effectLst/>
                <a:latin typeface="Arial" panose="020B0604020202020204" pitchFamily="34" charset="0"/>
                <a:cs typeface="Arial" panose="020B0604020202020204" pitchFamily="34" charset="0"/>
              </a:rPr>
            </a:br>
            <a:r>
              <a:rPr lang="fi-FI" b="0" i="0" dirty="0">
                <a:solidFill>
                  <a:srgbClr val="000000"/>
                </a:solidFill>
                <a:effectLst/>
                <a:latin typeface="Arial" panose="020B0604020202020204" pitchFamily="34" charset="0"/>
                <a:cs typeface="Arial" panose="020B0604020202020204" pitchFamily="34" charset="0"/>
              </a:rPr>
              <a:t>tapaturmaisia myrkytyksiä. </a:t>
            </a:r>
            <a:br>
              <a:rPr lang="fi-FI" b="0" i="0" dirty="0">
                <a:solidFill>
                  <a:srgbClr val="000000"/>
                </a:solidFill>
                <a:effectLst/>
                <a:latin typeface="Arial" panose="020B0604020202020204" pitchFamily="34" charset="0"/>
                <a:cs typeface="Arial" panose="020B0604020202020204" pitchFamily="34" charset="0"/>
              </a:rPr>
            </a:br>
            <a:endParaRPr lang="fi-FI" dirty="0">
              <a:solidFill>
                <a:srgbClr val="000000"/>
              </a:solidFill>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fi-FI" b="0" i="0" dirty="0">
                <a:solidFill>
                  <a:srgbClr val="000000"/>
                </a:solidFill>
                <a:effectLst/>
                <a:latin typeface="Arial" panose="020B0604020202020204" pitchFamily="34" charset="0"/>
                <a:cs typeface="Arial" panose="020B0604020202020204" pitchFamily="34" charset="0"/>
              </a:rPr>
              <a:t>Tapaturmaiset yliannostuskuolemat johtuivat </a:t>
            </a:r>
            <a:br>
              <a:rPr lang="fi-FI" b="0" i="0" dirty="0">
                <a:solidFill>
                  <a:srgbClr val="000000"/>
                </a:solidFill>
                <a:effectLst/>
                <a:latin typeface="Arial" panose="020B0604020202020204" pitchFamily="34" charset="0"/>
                <a:cs typeface="Arial" panose="020B0604020202020204" pitchFamily="34" charset="0"/>
              </a:rPr>
            </a:br>
            <a:r>
              <a:rPr lang="fi-FI" b="0" i="0" dirty="0">
                <a:solidFill>
                  <a:srgbClr val="000000"/>
                </a:solidFill>
                <a:effectLst/>
                <a:latin typeface="Arial" panose="020B0604020202020204" pitchFamily="34" charset="0"/>
                <a:cs typeface="Arial" panose="020B0604020202020204" pitchFamily="34" charset="0"/>
              </a:rPr>
              <a:t>tyypillisimmillään huumeiden ja lääkeaineiden </a:t>
            </a:r>
            <a:br>
              <a:rPr lang="fi-FI" b="0" i="0" dirty="0">
                <a:solidFill>
                  <a:srgbClr val="000000"/>
                </a:solidFill>
                <a:effectLst/>
                <a:latin typeface="Arial" panose="020B0604020202020204" pitchFamily="34" charset="0"/>
                <a:cs typeface="Arial" panose="020B0604020202020204" pitchFamily="34" charset="0"/>
              </a:rPr>
            </a:br>
            <a:r>
              <a:rPr lang="fi-FI" b="0" i="0" dirty="0">
                <a:solidFill>
                  <a:srgbClr val="000000"/>
                </a:solidFill>
                <a:effectLst/>
                <a:latin typeface="Arial" panose="020B0604020202020204" pitchFamily="34" charset="0"/>
                <a:cs typeface="Arial" panose="020B0604020202020204" pitchFamily="34" charset="0"/>
              </a:rPr>
              <a:t>yhteiskäytöstä. Vaikuttavimpana aineena oli </a:t>
            </a:r>
            <a:br>
              <a:rPr lang="fi-FI" b="0" i="0" dirty="0">
                <a:solidFill>
                  <a:srgbClr val="000000"/>
                </a:solidFill>
                <a:effectLst/>
                <a:latin typeface="Arial" panose="020B0604020202020204" pitchFamily="34" charset="0"/>
                <a:cs typeface="Arial" panose="020B0604020202020204" pitchFamily="34" charset="0"/>
              </a:rPr>
            </a:br>
            <a:r>
              <a:rPr lang="fi-FI" b="0" i="0" dirty="0">
                <a:solidFill>
                  <a:srgbClr val="000000"/>
                </a:solidFill>
                <a:effectLst/>
                <a:latin typeface="Arial" panose="020B0604020202020204" pitchFamily="34" charset="0"/>
                <a:cs typeface="Arial" panose="020B0604020202020204" pitchFamily="34" charset="0"/>
              </a:rPr>
              <a:t>useimmiten synteettinen lääkeopioidi, </a:t>
            </a:r>
            <a:br>
              <a:rPr lang="fi-FI" b="0" i="0" dirty="0">
                <a:solidFill>
                  <a:srgbClr val="000000"/>
                </a:solidFill>
                <a:effectLst/>
                <a:latin typeface="Arial" panose="020B0604020202020204" pitchFamily="34" charset="0"/>
                <a:cs typeface="Arial" panose="020B0604020202020204" pitchFamily="34" charset="0"/>
              </a:rPr>
            </a:br>
            <a:r>
              <a:rPr lang="fi-FI" b="0" i="0" dirty="0" err="1">
                <a:solidFill>
                  <a:srgbClr val="000000"/>
                </a:solidFill>
                <a:effectLst/>
                <a:latin typeface="Arial" panose="020B0604020202020204" pitchFamily="34" charset="0"/>
                <a:cs typeface="Arial" panose="020B0604020202020204" pitchFamily="34" charset="0"/>
              </a:rPr>
              <a:t>buprenorfiini</a:t>
            </a:r>
            <a:r>
              <a:rPr lang="fi-FI" b="0" i="0" dirty="0">
                <a:solidFill>
                  <a:srgbClr val="000000"/>
                </a:solidFill>
                <a:effectLst/>
                <a:latin typeface="Arial" panose="020B0604020202020204" pitchFamily="34" charset="0"/>
                <a:cs typeface="Arial" panose="020B0604020202020204" pitchFamily="34" charset="0"/>
              </a:rPr>
              <a:t>. </a:t>
            </a:r>
            <a:endParaRPr lang="en-US" b="0" i="0" dirty="0">
              <a:solidFill>
                <a:srgbClr val="000000"/>
              </a:solidFill>
              <a:effectLst/>
              <a:latin typeface="Arial" panose="020B0604020202020204" pitchFamily="34" charset="0"/>
              <a:cs typeface="Arial" panose="020B0604020202020204" pitchFamily="34" charset="0"/>
            </a:endParaRPr>
          </a:p>
          <a:p>
            <a:pPr marL="285750" indent="-285750">
              <a:buFont typeface="Arial" panose="020B0604020202020204" pitchFamily="34" charset="0"/>
              <a:buChar char="•"/>
            </a:pPr>
            <a:endParaRPr lang="en-US" dirty="0">
              <a:solidFill>
                <a:srgbClr val="000000"/>
              </a:solidFill>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fi-FI" dirty="0">
                <a:solidFill>
                  <a:srgbClr val="000000"/>
                </a:solidFill>
                <a:latin typeface="Arial" panose="020B0604020202020204" pitchFamily="34" charset="0"/>
                <a:cs typeface="Arial" panose="020B0604020202020204" pitchFamily="34" charset="0"/>
              </a:rPr>
              <a:t>Tilastoimatta jäävät kuolemat, joissa</a:t>
            </a:r>
            <a:br>
              <a:rPr lang="fi-FI" dirty="0">
                <a:solidFill>
                  <a:srgbClr val="000000"/>
                </a:solidFill>
                <a:latin typeface="Arial" panose="020B0604020202020204" pitchFamily="34" charset="0"/>
                <a:cs typeface="Arial" panose="020B0604020202020204" pitchFamily="34" charset="0"/>
              </a:rPr>
            </a:br>
            <a:r>
              <a:rPr lang="fi-FI" dirty="0">
                <a:solidFill>
                  <a:srgbClr val="000000"/>
                </a:solidFill>
                <a:latin typeface="Arial" panose="020B0604020202020204" pitchFamily="34" charset="0"/>
                <a:cs typeface="Arial" panose="020B0604020202020204" pitchFamily="34" charset="0"/>
              </a:rPr>
              <a:t>huumausaine on myötävaikuttamassa esim.</a:t>
            </a:r>
            <a:br>
              <a:rPr lang="fi-FI" dirty="0">
                <a:solidFill>
                  <a:srgbClr val="000000"/>
                </a:solidFill>
                <a:latin typeface="Arial" panose="020B0604020202020204" pitchFamily="34" charset="0"/>
                <a:cs typeface="Arial" panose="020B0604020202020204" pitchFamily="34" charset="0"/>
              </a:rPr>
            </a:br>
            <a:r>
              <a:rPr lang="fi-FI" dirty="0">
                <a:solidFill>
                  <a:srgbClr val="000000"/>
                </a:solidFill>
                <a:latin typeface="Arial" panose="020B0604020202020204" pitchFamily="34" charset="0"/>
                <a:cs typeface="Arial" panose="020B0604020202020204" pitchFamily="34" charset="0"/>
              </a:rPr>
              <a:t>sairauteen tai tapaturmaan.</a:t>
            </a:r>
            <a:endParaRPr lang="en-US" dirty="0">
              <a:latin typeface="Arial" panose="020B0604020202020204" pitchFamily="34" charset="0"/>
              <a:cs typeface="Arial" panose="020B0604020202020204" pitchFamily="34" charset="0"/>
            </a:endParaRPr>
          </a:p>
        </p:txBody>
      </p:sp>
      <p:pic>
        <p:nvPicPr>
          <p:cNvPr id="3" name="Kuva 2">
            <a:extLst>
              <a:ext uri="{FF2B5EF4-FFF2-40B4-BE49-F238E27FC236}">
                <a16:creationId xmlns:a16="http://schemas.microsoft.com/office/drawing/2014/main" id="{704F9B2C-A57A-37C8-85F4-1C2AD55F1B0B}"/>
              </a:ext>
            </a:extLst>
          </p:cNvPr>
          <p:cNvPicPr>
            <a:picLocks noChangeAspect="1"/>
          </p:cNvPicPr>
          <p:nvPr/>
        </p:nvPicPr>
        <p:blipFill>
          <a:blip r:embed="rId3"/>
          <a:stretch>
            <a:fillRect/>
          </a:stretch>
        </p:blipFill>
        <p:spPr>
          <a:xfrm>
            <a:off x="5782959" y="1145895"/>
            <a:ext cx="5795691" cy="4459146"/>
          </a:xfrm>
          <a:prstGeom prst="rect">
            <a:avLst/>
          </a:prstGeom>
        </p:spPr>
      </p:pic>
    </p:spTree>
    <p:extLst>
      <p:ext uri="{BB962C8B-B14F-4D97-AF65-F5344CB8AC3E}">
        <p14:creationId xmlns:p14="http://schemas.microsoft.com/office/powerpoint/2010/main" val="138818734"/>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9C6D35CF-E12B-4DDE-9DA0-B0E4F308A83D}"/>
              </a:ext>
            </a:extLst>
          </p:cNvPr>
          <p:cNvSpPr>
            <a:spLocks noGrp="1"/>
          </p:cNvSpPr>
          <p:nvPr>
            <p:ph type="title"/>
          </p:nvPr>
        </p:nvSpPr>
        <p:spPr>
          <a:xfrm>
            <a:off x="838200" y="417770"/>
            <a:ext cx="10515600" cy="1139567"/>
          </a:xfrm>
        </p:spPr>
        <p:txBody>
          <a:bodyPr/>
          <a:lstStyle/>
          <a:p>
            <a:r>
              <a:rPr lang="fi-FI" sz="3600" b="1" dirty="0"/>
              <a:t>Myös muuta koulutusta ja seurattavaa tarjolla:</a:t>
            </a:r>
          </a:p>
        </p:txBody>
      </p:sp>
      <p:sp>
        <p:nvSpPr>
          <p:cNvPr id="3" name="Sisällön paikkamerkki 2">
            <a:extLst>
              <a:ext uri="{FF2B5EF4-FFF2-40B4-BE49-F238E27FC236}">
                <a16:creationId xmlns:a16="http://schemas.microsoft.com/office/drawing/2014/main" id="{56776A3E-6F47-41EF-9853-208ED984F732}"/>
              </a:ext>
            </a:extLst>
          </p:cNvPr>
          <p:cNvSpPr>
            <a:spLocks noGrp="1"/>
          </p:cNvSpPr>
          <p:nvPr>
            <p:ph type="body" sz="quarter" idx="11"/>
          </p:nvPr>
        </p:nvSpPr>
        <p:spPr>
          <a:xfrm>
            <a:off x="838200" y="1720312"/>
            <a:ext cx="10515600" cy="3580351"/>
          </a:xfrm>
        </p:spPr>
        <p:txBody>
          <a:bodyPr/>
          <a:lstStyle/>
          <a:p>
            <a:r>
              <a:rPr lang="fi-FI" sz="1800" dirty="0"/>
              <a:t>Voit etsiä Omasta myös henkisen tuen, tapaturmien ehkäisyn, ensiavun ja seksuaaliterveyden ym. koulutusta. Siellä on myös terveyden edistämisestä kiinnostuneiden verkkoryhmä.</a:t>
            </a:r>
          </a:p>
          <a:p>
            <a:pPr lvl="1"/>
            <a:r>
              <a:rPr lang="fi-FI" sz="1400" dirty="0"/>
              <a:t>Esim. seksuaaliterveyden peruskurssi: verkkokurssi, webinaari 2 ja lähipäivä </a:t>
            </a:r>
          </a:p>
          <a:p>
            <a:r>
              <a:rPr lang="fi-FI" sz="1800" dirty="0"/>
              <a:t>Löydät sieltä myös osastot, alueelliset ensiapuryhmät, Terveyspisteet ja terveyden edistämisen (päihdetyö ja seksuaaliterveys) toimintaryhmät.</a:t>
            </a:r>
          </a:p>
          <a:p>
            <a:r>
              <a:rPr lang="fi-FI" sz="1800" dirty="0"/>
              <a:t>Facebook: SPR päihdetyö, SPR vapaaehtoiset.</a:t>
            </a:r>
          </a:p>
          <a:p>
            <a:r>
              <a:rPr lang="fi-FI" sz="1800" dirty="0" err="1"/>
              <a:t>Instassa</a:t>
            </a:r>
            <a:r>
              <a:rPr lang="fi-FI" sz="1800" dirty="0"/>
              <a:t> useita kiinnostavia tilejä, esim. </a:t>
            </a:r>
            <a:r>
              <a:rPr lang="fi-FI" sz="1800" dirty="0" err="1"/>
              <a:t>sprpaihde</a:t>
            </a:r>
            <a:r>
              <a:rPr lang="fi-FI" sz="1800" dirty="0"/>
              <a:t>.</a:t>
            </a:r>
          </a:p>
        </p:txBody>
      </p:sp>
      <p:pic>
        <p:nvPicPr>
          <p:cNvPr id="4" name="Kuva 3">
            <a:extLst>
              <a:ext uri="{FF2B5EF4-FFF2-40B4-BE49-F238E27FC236}">
                <a16:creationId xmlns:a16="http://schemas.microsoft.com/office/drawing/2014/main" id="{B10FC28A-2C46-4501-8C5F-E2EC86801A85}"/>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390080" y="4600892"/>
            <a:ext cx="4736119" cy="2009819"/>
          </a:xfrm>
          <a:prstGeom prst="rect">
            <a:avLst/>
          </a:prstGeom>
        </p:spPr>
      </p:pic>
    </p:spTree>
    <p:extLst>
      <p:ext uri="{BB962C8B-B14F-4D97-AF65-F5344CB8AC3E}">
        <p14:creationId xmlns:p14="http://schemas.microsoft.com/office/powerpoint/2010/main" val="1916609675"/>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2622F778-1AE0-10FA-9CA0-26CD3FEB87D3}"/>
              </a:ext>
            </a:extLst>
          </p:cNvPr>
          <p:cNvSpPr>
            <a:spLocks noGrp="1"/>
          </p:cNvSpPr>
          <p:nvPr>
            <p:ph type="title"/>
          </p:nvPr>
        </p:nvSpPr>
        <p:spPr>
          <a:xfrm>
            <a:off x="838200" y="1202847"/>
            <a:ext cx="10515600" cy="1330490"/>
          </a:xfrm>
        </p:spPr>
        <p:txBody>
          <a:bodyPr/>
          <a:lstStyle/>
          <a:p>
            <a:r>
              <a:rPr lang="fi-FI" sz="3600" dirty="0"/>
              <a:t>Ilmoita läsnäolosi käymällä </a:t>
            </a:r>
            <a:r>
              <a:rPr lang="fi-FI" sz="3600" dirty="0" err="1"/>
              <a:t>täppäämällä</a:t>
            </a:r>
            <a:r>
              <a:rPr lang="fi-FI" sz="3600" dirty="0"/>
              <a:t> Lyytiin paikallaolosi!</a:t>
            </a:r>
          </a:p>
        </p:txBody>
      </p:sp>
      <p:sp>
        <p:nvSpPr>
          <p:cNvPr id="3" name="Tekstin paikkamerkki 2">
            <a:extLst>
              <a:ext uri="{FF2B5EF4-FFF2-40B4-BE49-F238E27FC236}">
                <a16:creationId xmlns:a16="http://schemas.microsoft.com/office/drawing/2014/main" id="{E55E0F5F-9B9A-A98A-5B95-60C041347435}"/>
              </a:ext>
            </a:extLst>
          </p:cNvPr>
          <p:cNvSpPr>
            <a:spLocks noGrp="1"/>
          </p:cNvSpPr>
          <p:nvPr>
            <p:ph type="body" sz="quarter" idx="11"/>
          </p:nvPr>
        </p:nvSpPr>
        <p:spPr>
          <a:xfrm>
            <a:off x="838200" y="3060388"/>
            <a:ext cx="10515600" cy="2944813"/>
          </a:xfrm>
        </p:spPr>
        <p:txBody>
          <a:bodyPr/>
          <a:lstStyle/>
          <a:p>
            <a:pPr marL="0" indent="0">
              <a:buNone/>
            </a:pPr>
            <a:r>
              <a:rPr lang="fi-FI" dirty="0">
                <a:hlinkClick r:id="rId3"/>
              </a:rPr>
              <a:t>https://www.lyyti.fi/questions/459d084736</a:t>
            </a:r>
            <a:endParaRPr lang="fi-FI" dirty="0"/>
          </a:p>
          <a:p>
            <a:pPr marL="0" indent="0">
              <a:buNone/>
            </a:pPr>
            <a:endParaRPr lang="fi-FI" dirty="0"/>
          </a:p>
          <a:p>
            <a:pPr marL="0" indent="0">
              <a:buNone/>
            </a:pPr>
            <a:r>
              <a:rPr lang="fi-FI" dirty="0"/>
              <a:t>Muutoin et saa suoritusta kyseisestä osiosta!</a:t>
            </a:r>
          </a:p>
        </p:txBody>
      </p:sp>
    </p:spTree>
    <p:extLst>
      <p:ext uri="{BB962C8B-B14F-4D97-AF65-F5344CB8AC3E}">
        <p14:creationId xmlns:p14="http://schemas.microsoft.com/office/powerpoint/2010/main" val="336929569"/>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BC81109B-3197-683A-84BB-BC2B68C9DFD4}"/>
              </a:ext>
            </a:extLst>
          </p:cNvPr>
          <p:cNvSpPr>
            <a:spLocks noGrp="1"/>
          </p:cNvSpPr>
          <p:nvPr>
            <p:ph type="title"/>
          </p:nvPr>
        </p:nvSpPr>
        <p:spPr>
          <a:xfrm>
            <a:off x="838200" y="1172866"/>
            <a:ext cx="10515600" cy="1945087"/>
          </a:xfrm>
        </p:spPr>
        <p:txBody>
          <a:bodyPr/>
          <a:lstStyle/>
          <a:p>
            <a:r>
              <a:rPr lang="fi-FI" sz="3600" dirty="0"/>
              <a:t>Koulutuksen jälkeen saat palautekyselyn, mutta voit vastata palautekyselyyn jo nyt:</a:t>
            </a:r>
          </a:p>
        </p:txBody>
      </p:sp>
      <p:sp>
        <p:nvSpPr>
          <p:cNvPr id="3" name="Tekstin paikkamerkki 2">
            <a:extLst>
              <a:ext uri="{FF2B5EF4-FFF2-40B4-BE49-F238E27FC236}">
                <a16:creationId xmlns:a16="http://schemas.microsoft.com/office/drawing/2014/main" id="{05950878-F130-834D-5F22-6EED65DA7BE6}"/>
              </a:ext>
            </a:extLst>
          </p:cNvPr>
          <p:cNvSpPr>
            <a:spLocks noGrp="1"/>
          </p:cNvSpPr>
          <p:nvPr>
            <p:ph type="body" sz="quarter" idx="11"/>
          </p:nvPr>
        </p:nvSpPr>
        <p:spPr>
          <a:xfrm>
            <a:off x="1108023" y="3165318"/>
            <a:ext cx="10515600" cy="2944813"/>
          </a:xfrm>
        </p:spPr>
        <p:txBody>
          <a:bodyPr/>
          <a:lstStyle/>
          <a:p>
            <a:r>
              <a:rPr lang="fi-FI" dirty="0">
                <a:hlinkClick r:id="rId3"/>
              </a:rPr>
              <a:t>https://www.lyyti.fi/questions/f7f1f1ca18</a:t>
            </a:r>
            <a:endParaRPr lang="fi-FI" dirty="0"/>
          </a:p>
          <a:p>
            <a:endParaRPr lang="fi-FI" dirty="0"/>
          </a:p>
        </p:txBody>
      </p:sp>
    </p:spTree>
    <p:extLst>
      <p:ext uri="{BB962C8B-B14F-4D97-AF65-F5344CB8AC3E}">
        <p14:creationId xmlns:p14="http://schemas.microsoft.com/office/powerpoint/2010/main" val="1069786968"/>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tsikko 2">
            <a:extLst>
              <a:ext uri="{FF2B5EF4-FFF2-40B4-BE49-F238E27FC236}">
                <a16:creationId xmlns:a16="http://schemas.microsoft.com/office/drawing/2014/main" id="{E2208AE2-4A41-42BB-A925-7488231F1687}"/>
              </a:ext>
            </a:extLst>
          </p:cNvPr>
          <p:cNvSpPr>
            <a:spLocks noGrp="1"/>
          </p:cNvSpPr>
          <p:nvPr>
            <p:ph type="ctrTitle" sz="quarter"/>
          </p:nvPr>
        </p:nvSpPr>
        <p:spPr>
          <a:xfrm>
            <a:off x="7464611" y="2596295"/>
            <a:ext cx="4087306" cy="1147863"/>
          </a:xfrm>
        </p:spPr>
        <p:txBody>
          <a:bodyPr anchor="b">
            <a:normAutofit/>
          </a:bodyPr>
          <a:lstStyle/>
          <a:p>
            <a:r>
              <a:rPr lang="fi-FI" sz="5400" dirty="0"/>
              <a:t>	</a:t>
            </a:r>
            <a:r>
              <a:rPr lang="fi-FI" dirty="0"/>
              <a:t>Kiitos!</a:t>
            </a:r>
          </a:p>
        </p:txBody>
      </p:sp>
      <p:sp>
        <p:nvSpPr>
          <p:cNvPr id="2" name="Alaotsikko 1">
            <a:extLst>
              <a:ext uri="{FF2B5EF4-FFF2-40B4-BE49-F238E27FC236}">
                <a16:creationId xmlns:a16="http://schemas.microsoft.com/office/drawing/2014/main" id="{D2933EEA-BB89-42F7-BF98-E3263601D2DB}"/>
              </a:ext>
            </a:extLst>
          </p:cNvPr>
          <p:cNvSpPr>
            <a:spLocks noGrp="1"/>
          </p:cNvSpPr>
          <p:nvPr>
            <p:ph type="subTitle" idx="1"/>
          </p:nvPr>
        </p:nvSpPr>
        <p:spPr>
          <a:xfrm>
            <a:off x="7711355" y="4176961"/>
            <a:ext cx="4087305" cy="1147863"/>
          </a:xfrm>
        </p:spPr>
        <p:txBody>
          <a:bodyPr anchor="t">
            <a:noAutofit/>
          </a:bodyPr>
          <a:lstStyle/>
          <a:p>
            <a:r>
              <a:rPr lang="fi-FI" sz="4400" dirty="0"/>
              <a:t>Pidä huolta itsestäsi,</a:t>
            </a:r>
            <a:br>
              <a:rPr lang="fi-FI" sz="4400" dirty="0"/>
            </a:br>
            <a:r>
              <a:rPr lang="fi-FI" sz="4400" dirty="0"/>
              <a:t>- ja vähän muistakin!</a:t>
            </a:r>
          </a:p>
        </p:txBody>
      </p:sp>
      <p:pic>
        <p:nvPicPr>
          <p:cNvPr id="4" name="Kuva 3">
            <a:extLst>
              <a:ext uri="{FF2B5EF4-FFF2-40B4-BE49-F238E27FC236}">
                <a16:creationId xmlns:a16="http://schemas.microsoft.com/office/drawing/2014/main" id="{71A2391A-5738-4D7B-97AC-FA5477C33D99}"/>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b="-1"/>
          <a:stretch/>
        </p:blipFill>
        <p:spPr>
          <a:xfrm>
            <a:off x="1" y="10"/>
            <a:ext cx="7028495" cy="6857990"/>
          </a:xfrm>
          <a:custGeom>
            <a:avLst/>
            <a:gdLst/>
            <a:ahLst/>
            <a:cxnLst/>
            <a:rect l="l" t="t" r="r" b="b"/>
            <a:pathLst>
              <a:path w="7028495" h="6858000">
                <a:moveTo>
                  <a:pt x="0" y="0"/>
                </a:moveTo>
                <a:lnTo>
                  <a:pt x="6915668" y="0"/>
                </a:lnTo>
                <a:lnTo>
                  <a:pt x="6952411" y="219663"/>
                </a:lnTo>
                <a:cubicBezTo>
                  <a:pt x="7002551" y="569921"/>
                  <a:pt x="7028495" y="927986"/>
                  <a:pt x="7028495" y="1292112"/>
                </a:cubicBezTo>
                <a:cubicBezTo>
                  <a:pt x="7028495" y="3343346"/>
                  <a:pt x="6205186" y="5202289"/>
                  <a:pt x="4870994" y="6556512"/>
                </a:cubicBezTo>
                <a:lnTo>
                  <a:pt x="4556185" y="6858000"/>
                </a:lnTo>
                <a:lnTo>
                  <a:pt x="0" y="6858000"/>
                </a:lnTo>
                <a:close/>
              </a:path>
            </a:pathLst>
          </a:custGeom>
        </p:spPr>
      </p:pic>
    </p:spTree>
    <p:extLst>
      <p:ext uri="{BB962C8B-B14F-4D97-AF65-F5344CB8AC3E}">
        <p14:creationId xmlns:p14="http://schemas.microsoft.com/office/powerpoint/2010/main" val="2033168101"/>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Text Box 2">
            <a:extLst>
              <a:ext uri="{FF2B5EF4-FFF2-40B4-BE49-F238E27FC236}">
                <a16:creationId xmlns:a16="http://schemas.microsoft.com/office/drawing/2014/main" id="{885A77F4-DAD4-44A4-8653-7EBBE1AA5FEC}"/>
              </a:ext>
            </a:extLst>
          </p:cNvPr>
          <p:cNvSpPr txBox="1">
            <a:spLocks noChangeArrowheads="1"/>
          </p:cNvSpPr>
          <p:nvPr/>
        </p:nvSpPr>
        <p:spPr bwMode="auto">
          <a:xfrm>
            <a:off x="4736324" y="921056"/>
            <a:ext cx="2486092" cy="310406"/>
          </a:xfrm>
          <a:prstGeom prst="rect">
            <a:avLst/>
          </a:prstGeom>
          <a:solidFill>
            <a:srgbClr val="FFFFFF"/>
          </a:solidFill>
          <a:ln w="28575">
            <a:solidFill>
              <a:srgbClr val="000000"/>
            </a:solidFill>
            <a:miter lim="800000"/>
            <a:headEnd/>
            <a:tailEnd/>
          </a:ln>
        </p:spPr>
        <p:txBody>
          <a:bodyPr lIns="65952" tIns="32976" rIns="65952" bIns="32976"/>
          <a:lstStyle>
            <a:lvl1pPr>
              <a:spcBef>
                <a:spcPct val="20000"/>
              </a:spcBef>
              <a:buClr>
                <a:schemeClr val="accent2"/>
              </a:buClr>
              <a:buFont typeface="Times" panose="02020603050405020304" pitchFamily="18" charset="0"/>
              <a:buChar char="•"/>
              <a:defRPr sz="2800">
                <a:solidFill>
                  <a:schemeClr val="tx1"/>
                </a:solidFill>
                <a:latin typeface="Verdana" panose="020B0604030504040204" pitchFamily="34" charset="0"/>
              </a:defRPr>
            </a:lvl1pPr>
            <a:lvl2pPr marL="742950" indent="-285750">
              <a:spcBef>
                <a:spcPct val="20000"/>
              </a:spcBef>
              <a:buClr>
                <a:schemeClr val="accent2"/>
              </a:buClr>
              <a:buFont typeface="Times" panose="02020603050405020304" pitchFamily="18" charset="0"/>
              <a:buChar char="•"/>
              <a:defRPr sz="2400">
                <a:solidFill>
                  <a:schemeClr val="tx1"/>
                </a:solidFill>
                <a:latin typeface="Verdana" panose="020B0604030504040204" pitchFamily="34" charset="0"/>
              </a:defRPr>
            </a:lvl2pPr>
            <a:lvl3pPr marL="1143000" indent="-228600">
              <a:spcBef>
                <a:spcPct val="20000"/>
              </a:spcBef>
              <a:buClr>
                <a:schemeClr val="accent2"/>
              </a:buClr>
              <a:buFont typeface="Times" panose="02020603050405020304" pitchFamily="18" charset="0"/>
              <a:buChar char="•"/>
              <a:defRPr sz="2000">
                <a:solidFill>
                  <a:schemeClr val="tx1"/>
                </a:solidFill>
                <a:latin typeface="Verdana" panose="020B0604030504040204" pitchFamily="34" charset="0"/>
              </a:defRPr>
            </a:lvl3pPr>
            <a:lvl4pPr marL="1600200" indent="-228600">
              <a:spcBef>
                <a:spcPct val="20000"/>
              </a:spcBef>
              <a:buClr>
                <a:schemeClr val="accent2"/>
              </a:buClr>
              <a:buFont typeface="Times" panose="02020603050405020304" pitchFamily="18" charset="0"/>
              <a:buChar char="•"/>
              <a:defRPr sz="1600">
                <a:solidFill>
                  <a:schemeClr val="tx1"/>
                </a:solidFill>
                <a:latin typeface="Verdana" panose="020B0604030504040204" pitchFamily="34" charset="0"/>
              </a:defRPr>
            </a:lvl4pPr>
            <a:lvl5pPr marL="2057400" indent="-228600">
              <a:spcBef>
                <a:spcPct val="20000"/>
              </a:spcBef>
              <a:buClr>
                <a:schemeClr val="accent2"/>
              </a:buClr>
              <a:buFont typeface="Times" panose="02020603050405020304" pitchFamily="18" charset="0"/>
              <a:buChar char="•"/>
              <a:defRPr sz="12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accent2"/>
              </a:buClr>
              <a:buFont typeface="Times" panose="02020603050405020304" pitchFamily="18" charset="0"/>
              <a:buChar char="•"/>
              <a:defRPr sz="12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accent2"/>
              </a:buClr>
              <a:buFont typeface="Times" panose="02020603050405020304" pitchFamily="18" charset="0"/>
              <a:buChar char="•"/>
              <a:defRPr sz="12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accent2"/>
              </a:buClr>
              <a:buFont typeface="Times" panose="02020603050405020304" pitchFamily="18" charset="0"/>
              <a:buChar char="•"/>
              <a:defRPr sz="12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accent2"/>
              </a:buClr>
              <a:buFont typeface="Times" panose="02020603050405020304" pitchFamily="18" charset="0"/>
              <a:buChar char="•"/>
              <a:defRPr sz="1200">
                <a:solidFill>
                  <a:schemeClr val="tx1"/>
                </a:solidFill>
                <a:latin typeface="Verdana" panose="020B0604030504040204" pitchFamily="34" charset="0"/>
              </a:defRPr>
            </a:lvl9pPr>
          </a:lstStyle>
          <a:p>
            <a:pPr algn="ctr" defTabSz="727432">
              <a:spcBef>
                <a:spcPct val="0"/>
              </a:spcBef>
              <a:buClrTx/>
              <a:buNone/>
              <a:defRPr/>
            </a:pPr>
            <a:r>
              <a:rPr lang="fi-FI" altLang="en-US" sz="1900" b="1" dirty="0">
                <a:solidFill>
                  <a:srgbClr val="000000"/>
                </a:solidFill>
                <a:latin typeface="Arial" panose="020B0604020202020204" pitchFamily="34" charset="0"/>
                <a:ea typeface="Verdana" panose="020B0604030504040204" pitchFamily="34" charset="0"/>
                <a:cs typeface="Arial" panose="020B0604020202020204" pitchFamily="34" charset="0"/>
              </a:rPr>
              <a:t>HAVAITSE</a:t>
            </a:r>
          </a:p>
        </p:txBody>
      </p:sp>
      <p:sp>
        <p:nvSpPr>
          <p:cNvPr id="41987" name="Text Box 3">
            <a:extLst>
              <a:ext uri="{FF2B5EF4-FFF2-40B4-BE49-F238E27FC236}">
                <a16:creationId xmlns:a16="http://schemas.microsoft.com/office/drawing/2014/main" id="{6E23672C-BA83-46B4-9AD1-AD95BBAE629D}"/>
              </a:ext>
            </a:extLst>
          </p:cNvPr>
          <p:cNvSpPr txBox="1">
            <a:spLocks noChangeArrowheads="1"/>
          </p:cNvSpPr>
          <p:nvPr/>
        </p:nvSpPr>
        <p:spPr bwMode="auto">
          <a:xfrm>
            <a:off x="4736324" y="1512247"/>
            <a:ext cx="2476883" cy="339928"/>
          </a:xfrm>
          <a:prstGeom prst="rect">
            <a:avLst/>
          </a:prstGeom>
          <a:solidFill>
            <a:srgbClr val="FFFFFF"/>
          </a:solidFill>
          <a:ln w="28575">
            <a:solidFill>
              <a:srgbClr val="000000"/>
            </a:solidFill>
            <a:miter lim="800000"/>
            <a:headEnd/>
            <a:tailEnd/>
          </a:ln>
        </p:spPr>
        <p:txBody>
          <a:bodyPr lIns="65952" tIns="32976" rIns="65952" bIns="32976"/>
          <a:lstStyle>
            <a:lvl1pPr>
              <a:spcBef>
                <a:spcPct val="20000"/>
              </a:spcBef>
              <a:buClr>
                <a:schemeClr val="accent2"/>
              </a:buClr>
              <a:buFont typeface="Times" panose="02020603050405020304" pitchFamily="18" charset="0"/>
              <a:buChar char="•"/>
              <a:defRPr sz="2800">
                <a:solidFill>
                  <a:schemeClr val="tx1"/>
                </a:solidFill>
                <a:latin typeface="Verdana" panose="020B0604030504040204" pitchFamily="34" charset="0"/>
              </a:defRPr>
            </a:lvl1pPr>
            <a:lvl2pPr marL="742950" indent="-285750">
              <a:spcBef>
                <a:spcPct val="20000"/>
              </a:spcBef>
              <a:buClr>
                <a:schemeClr val="accent2"/>
              </a:buClr>
              <a:buFont typeface="Times" panose="02020603050405020304" pitchFamily="18" charset="0"/>
              <a:buChar char="•"/>
              <a:defRPr sz="2400">
                <a:solidFill>
                  <a:schemeClr val="tx1"/>
                </a:solidFill>
                <a:latin typeface="Verdana" panose="020B0604030504040204" pitchFamily="34" charset="0"/>
              </a:defRPr>
            </a:lvl2pPr>
            <a:lvl3pPr marL="1143000" indent="-228600">
              <a:spcBef>
                <a:spcPct val="20000"/>
              </a:spcBef>
              <a:buClr>
                <a:schemeClr val="accent2"/>
              </a:buClr>
              <a:buFont typeface="Times" panose="02020603050405020304" pitchFamily="18" charset="0"/>
              <a:buChar char="•"/>
              <a:defRPr sz="2000">
                <a:solidFill>
                  <a:schemeClr val="tx1"/>
                </a:solidFill>
                <a:latin typeface="Verdana" panose="020B0604030504040204" pitchFamily="34" charset="0"/>
              </a:defRPr>
            </a:lvl3pPr>
            <a:lvl4pPr marL="1600200" indent="-228600">
              <a:spcBef>
                <a:spcPct val="20000"/>
              </a:spcBef>
              <a:buClr>
                <a:schemeClr val="accent2"/>
              </a:buClr>
              <a:buFont typeface="Times" panose="02020603050405020304" pitchFamily="18" charset="0"/>
              <a:buChar char="•"/>
              <a:defRPr sz="1600">
                <a:solidFill>
                  <a:schemeClr val="tx1"/>
                </a:solidFill>
                <a:latin typeface="Verdana" panose="020B0604030504040204" pitchFamily="34" charset="0"/>
              </a:defRPr>
            </a:lvl4pPr>
            <a:lvl5pPr marL="2057400" indent="-228600">
              <a:spcBef>
                <a:spcPct val="20000"/>
              </a:spcBef>
              <a:buClr>
                <a:schemeClr val="accent2"/>
              </a:buClr>
              <a:buFont typeface="Times" panose="02020603050405020304" pitchFamily="18" charset="0"/>
              <a:buChar char="•"/>
              <a:defRPr sz="12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accent2"/>
              </a:buClr>
              <a:buFont typeface="Times" panose="02020603050405020304" pitchFamily="18" charset="0"/>
              <a:buChar char="•"/>
              <a:defRPr sz="12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accent2"/>
              </a:buClr>
              <a:buFont typeface="Times" panose="02020603050405020304" pitchFamily="18" charset="0"/>
              <a:buChar char="•"/>
              <a:defRPr sz="12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accent2"/>
              </a:buClr>
              <a:buFont typeface="Times" panose="02020603050405020304" pitchFamily="18" charset="0"/>
              <a:buChar char="•"/>
              <a:defRPr sz="12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accent2"/>
              </a:buClr>
              <a:buFont typeface="Times" panose="02020603050405020304" pitchFamily="18" charset="0"/>
              <a:buChar char="•"/>
              <a:defRPr sz="1200">
                <a:solidFill>
                  <a:schemeClr val="tx1"/>
                </a:solidFill>
                <a:latin typeface="Verdana" panose="020B0604030504040204" pitchFamily="34" charset="0"/>
              </a:defRPr>
            </a:lvl9pPr>
          </a:lstStyle>
          <a:p>
            <a:pPr algn="ctr" defTabSz="727432">
              <a:spcBef>
                <a:spcPct val="0"/>
              </a:spcBef>
              <a:buClrTx/>
              <a:buNone/>
              <a:defRPr/>
            </a:pPr>
            <a:r>
              <a:rPr lang="fi-FI" altLang="en-US" sz="1900" b="1" dirty="0">
                <a:solidFill>
                  <a:srgbClr val="000000"/>
                </a:solidFill>
                <a:latin typeface="Arial" panose="020B0604020202020204" pitchFamily="34" charset="0"/>
                <a:ea typeface="Verdana" panose="020B0604030504040204" pitchFamily="34" charset="0"/>
                <a:cs typeface="Arial" panose="020B0604020202020204" pitchFamily="34" charset="0"/>
              </a:rPr>
              <a:t>TARKISTA</a:t>
            </a:r>
          </a:p>
        </p:txBody>
      </p:sp>
      <p:sp>
        <p:nvSpPr>
          <p:cNvPr id="41988" name="Text Box 4">
            <a:extLst>
              <a:ext uri="{FF2B5EF4-FFF2-40B4-BE49-F238E27FC236}">
                <a16:creationId xmlns:a16="http://schemas.microsoft.com/office/drawing/2014/main" id="{CFA6C022-3729-4CD6-925D-7CF2D40BE3DD}"/>
              </a:ext>
            </a:extLst>
          </p:cNvPr>
          <p:cNvSpPr txBox="1">
            <a:spLocks noChangeArrowheads="1"/>
          </p:cNvSpPr>
          <p:nvPr/>
        </p:nvSpPr>
        <p:spPr bwMode="auto">
          <a:xfrm>
            <a:off x="4525645" y="2142131"/>
            <a:ext cx="2909339" cy="345914"/>
          </a:xfrm>
          <a:prstGeom prst="rect">
            <a:avLst/>
          </a:prstGeom>
          <a:solidFill>
            <a:srgbClr val="FFFFFF"/>
          </a:solidFill>
          <a:ln w="28575">
            <a:solidFill>
              <a:srgbClr val="000000"/>
            </a:solidFill>
            <a:miter lim="800000"/>
            <a:headEnd/>
            <a:tailEnd/>
          </a:ln>
        </p:spPr>
        <p:txBody>
          <a:bodyPr lIns="65952" tIns="32976" rIns="65952" bIns="32976"/>
          <a:lstStyle>
            <a:lvl1pPr>
              <a:spcBef>
                <a:spcPct val="20000"/>
              </a:spcBef>
              <a:buClr>
                <a:schemeClr val="accent2"/>
              </a:buClr>
              <a:buFont typeface="Times" panose="02020603050405020304" pitchFamily="18" charset="0"/>
              <a:buChar char="•"/>
              <a:defRPr sz="2800">
                <a:solidFill>
                  <a:schemeClr val="tx1"/>
                </a:solidFill>
                <a:latin typeface="Verdana" panose="020B0604030504040204" pitchFamily="34" charset="0"/>
              </a:defRPr>
            </a:lvl1pPr>
            <a:lvl2pPr marL="742950" indent="-285750">
              <a:spcBef>
                <a:spcPct val="20000"/>
              </a:spcBef>
              <a:buClr>
                <a:schemeClr val="accent2"/>
              </a:buClr>
              <a:buFont typeface="Times" panose="02020603050405020304" pitchFamily="18" charset="0"/>
              <a:buChar char="•"/>
              <a:defRPr sz="2400">
                <a:solidFill>
                  <a:schemeClr val="tx1"/>
                </a:solidFill>
                <a:latin typeface="Verdana" panose="020B0604030504040204" pitchFamily="34" charset="0"/>
              </a:defRPr>
            </a:lvl2pPr>
            <a:lvl3pPr marL="1143000" indent="-228600">
              <a:spcBef>
                <a:spcPct val="20000"/>
              </a:spcBef>
              <a:buClr>
                <a:schemeClr val="accent2"/>
              </a:buClr>
              <a:buFont typeface="Times" panose="02020603050405020304" pitchFamily="18" charset="0"/>
              <a:buChar char="•"/>
              <a:defRPr sz="2000">
                <a:solidFill>
                  <a:schemeClr val="tx1"/>
                </a:solidFill>
                <a:latin typeface="Verdana" panose="020B0604030504040204" pitchFamily="34" charset="0"/>
              </a:defRPr>
            </a:lvl3pPr>
            <a:lvl4pPr marL="1600200" indent="-228600">
              <a:spcBef>
                <a:spcPct val="20000"/>
              </a:spcBef>
              <a:buClr>
                <a:schemeClr val="accent2"/>
              </a:buClr>
              <a:buFont typeface="Times" panose="02020603050405020304" pitchFamily="18" charset="0"/>
              <a:buChar char="•"/>
              <a:defRPr sz="1600">
                <a:solidFill>
                  <a:schemeClr val="tx1"/>
                </a:solidFill>
                <a:latin typeface="Verdana" panose="020B0604030504040204" pitchFamily="34" charset="0"/>
              </a:defRPr>
            </a:lvl4pPr>
            <a:lvl5pPr marL="2057400" indent="-228600">
              <a:spcBef>
                <a:spcPct val="20000"/>
              </a:spcBef>
              <a:buClr>
                <a:schemeClr val="accent2"/>
              </a:buClr>
              <a:buFont typeface="Times" panose="02020603050405020304" pitchFamily="18" charset="0"/>
              <a:buChar char="•"/>
              <a:defRPr sz="12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accent2"/>
              </a:buClr>
              <a:buFont typeface="Times" panose="02020603050405020304" pitchFamily="18" charset="0"/>
              <a:buChar char="•"/>
              <a:defRPr sz="12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accent2"/>
              </a:buClr>
              <a:buFont typeface="Times" panose="02020603050405020304" pitchFamily="18" charset="0"/>
              <a:buChar char="•"/>
              <a:defRPr sz="12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accent2"/>
              </a:buClr>
              <a:buFont typeface="Times" panose="02020603050405020304" pitchFamily="18" charset="0"/>
              <a:buChar char="•"/>
              <a:defRPr sz="12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accent2"/>
              </a:buClr>
              <a:buFont typeface="Times" panose="02020603050405020304" pitchFamily="18" charset="0"/>
              <a:buChar char="•"/>
              <a:defRPr sz="1200">
                <a:solidFill>
                  <a:schemeClr val="tx1"/>
                </a:solidFill>
                <a:latin typeface="Verdana" panose="020B0604030504040204" pitchFamily="34" charset="0"/>
              </a:defRPr>
            </a:lvl9pPr>
          </a:lstStyle>
          <a:p>
            <a:pPr algn="ctr" defTabSz="727432">
              <a:spcBef>
                <a:spcPct val="0"/>
              </a:spcBef>
              <a:buClrTx/>
              <a:buNone/>
              <a:defRPr/>
            </a:pPr>
            <a:r>
              <a:rPr lang="fi-FI" altLang="en-US" sz="1900" b="1" dirty="0">
                <a:solidFill>
                  <a:srgbClr val="000000"/>
                </a:solidFill>
                <a:latin typeface="Arial" panose="020B0604020202020204" pitchFamily="34" charset="0"/>
                <a:cs typeface="Arial" panose="020B0604020202020204" pitchFamily="34" charset="0"/>
              </a:rPr>
              <a:t>OTA PUHEEKSI</a:t>
            </a:r>
          </a:p>
        </p:txBody>
      </p:sp>
      <p:sp>
        <p:nvSpPr>
          <p:cNvPr id="41989" name="Text Box 5">
            <a:extLst>
              <a:ext uri="{FF2B5EF4-FFF2-40B4-BE49-F238E27FC236}">
                <a16:creationId xmlns:a16="http://schemas.microsoft.com/office/drawing/2014/main" id="{336E8C9A-04E2-4408-970B-7EA5C97D360F}"/>
              </a:ext>
            </a:extLst>
          </p:cNvPr>
          <p:cNvSpPr txBox="1">
            <a:spLocks noChangeArrowheads="1"/>
          </p:cNvSpPr>
          <p:nvPr/>
        </p:nvSpPr>
        <p:spPr bwMode="auto">
          <a:xfrm>
            <a:off x="4248322" y="2756073"/>
            <a:ext cx="3535747" cy="416052"/>
          </a:xfrm>
          <a:prstGeom prst="rect">
            <a:avLst/>
          </a:prstGeom>
          <a:solidFill>
            <a:srgbClr val="FFFFFF"/>
          </a:solidFill>
          <a:ln w="28575">
            <a:solidFill>
              <a:srgbClr val="000000"/>
            </a:solidFill>
            <a:miter lim="800000"/>
            <a:headEnd/>
            <a:tailEnd/>
          </a:ln>
        </p:spPr>
        <p:txBody>
          <a:bodyPr lIns="65952" tIns="32976" rIns="65952" bIns="32976"/>
          <a:lstStyle>
            <a:lvl1pPr>
              <a:spcBef>
                <a:spcPct val="20000"/>
              </a:spcBef>
              <a:buClr>
                <a:schemeClr val="accent2"/>
              </a:buClr>
              <a:buFont typeface="Times" panose="02020603050405020304" pitchFamily="18" charset="0"/>
              <a:buChar char="•"/>
              <a:defRPr sz="2800">
                <a:solidFill>
                  <a:schemeClr val="tx1"/>
                </a:solidFill>
                <a:latin typeface="Verdana" panose="020B0604030504040204" pitchFamily="34" charset="0"/>
              </a:defRPr>
            </a:lvl1pPr>
            <a:lvl2pPr marL="742950" indent="-285750">
              <a:spcBef>
                <a:spcPct val="20000"/>
              </a:spcBef>
              <a:buClr>
                <a:schemeClr val="accent2"/>
              </a:buClr>
              <a:buFont typeface="Times" panose="02020603050405020304" pitchFamily="18" charset="0"/>
              <a:buChar char="•"/>
              <a:defRPr sz="2400">
                <a:solidFill>
                  <a:schemeClr val="tx1"/>
                </a:solidFill>
                <a:latin typeface="Verdana" panose="020B0604030504040204" pitchFamily="34" charset="0"/>
              </a:defRPr>
            </a:lvl2pPr>
            <a:lvl3pPr marL="1143000" indent="-228600">
              <a:spcBef>
                <a:spcPct val="20000"/>
              </a:spcBef>
              <a:buClr>
                <a:schemeClr val="accent2"/>
              </a:buClr>
              <a:buFont typeface="Times" panose="02020603050405020304" pitchFamily="18" charset="0"/>
              <a:buChar char="•"/>
              <a:defRPr sz="2000">
                <a:solidFill>
                  <a:schemeClr val="tx1"/>
                </a:solidFill>
                <a:latin typeface="Verdana" panose="020B0604030504040204" pitchFamily="34" charset="0"/>
              </a:defRPr>
            </a:lvl3pPr>
            <a:lvl4pPr marL="1600200" indent="-228600">
              <a:spcBef>
                <a:spcPct val="20000"/>
              </a:spcBef>
              <a:buClr>
                <a:schemeClr val="accent2"/>
              </a:buClr>
              <a:buFont typeface="Times" panose="02020603050405020304" pitchFamily="18" charset="0"/>
              <a:buChar char="•"/>
              <a:defRPr sz="1600">
                <a:solidFill>
                  <a:schemeClr val="tx1"/>
                </a:solidFill>
                <a:latin typeface="Verdana" panose="020B0604030504040204" pitchFamily="34" charset="0"/>
              </a:defRPr>
            </a:lvl4pPr>
            <a:lvl5pPr marL="2057400" indent="-228600">
              <a:spcBef>
                <a:spcPct val="20000"/>
              </a:spcBef>
              <a:buClr>
                <a:schemeClr val="accent2"/>
              </a:buClr>
              <a:buFont typeface="Times" panose="02020603050405020304" pitchFamily="18" charset="0"/>
              <a:buChar char="•"/>
              <a:defRPr sz="12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accent2"/>
              </a:buClr>
              <a:buFont typeface="Times" panose="02020603050405020304" pitchFamily="18" charset="0"/>
              <a:buChar char="•"/>
              <a:defRPr sz="12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accent2"/>
              </a:buClr>
              <a:buFont typeface="Times" panose="02020603050405020304" pitchFamily="18" charset="0"/>
              <a:buChar char="•"/>
              <a:defRPr sz="12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accent2"/>
              </a:buClr>
              <a:buFont typeface="Times" panose="02020603050405020304" pitchFamily="18" charset="0"/>
              <a:buChar char="•"/>
              <a:defRPr sz="12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accent2"/>
              </a:buClr>
              <a:buFont typeface="Times" panose="02020603050405020304" pitchFamily="18" charset="0"/>
              <a:buChar char="•"/>
              <a:defRPr sz="1200">
                <a:solidFill>
                  <a:schemeClr val="tx1"/>
                </a:solidFill>
                <a:latin typeface="Verdana" panose="020B0604030504040204" pitchFamily="34" charset="0"/>
              </a:defRPr>
            </a:lvl9pPr>
          </a:lstStyle>
          <a:p>
            <a:pPr algn="ctr" defTabSz="727432">
              <a:spcBef>
                <a:spcPct val="0"/>
              </a:spcBef>
              <a:buClrTx/>
              <a:buNone/>
              <a:defRPr/>
            </a:pPr>
            <a:r>
              <a:rPr lang="fi-FI" altLang="en-US" sz="1900" b="1" u="sng" dirty="0">
                <a:solidFill>
                  <a:srgbClr val="000000"/>
                </a:solidFill>
                <a:latin typeface="Arial" panose="020B0604020202020204" pitchFamily="34" charset="0"/>
                <a:cs typeface="Arial" panose="020B0604020202020204" pitchFamily="34" charset="0"/>
              </a:rPr>
              <a:t>TUE MOTIVOITUMISTA</a:t>
            </a:r>
          </a:p>
        </p:txBody>
      </p:sp>
      <p:sp>
        <p:nvSpPr>
          <p:cNvPr id="41990" name="Text Box 6">
            <a:extLst>
              <a:ext uri="{FF2B5EF4-FFF2-40B4-BE49-F238E27FC236}">
                <a16:creationId xmlns:a16="http://schemas.microsoft.com/office/drawing/2014/main" id="{15AEF12A-58B2-47DB-AC55-A553E1F76242}"/>
              </a:ext>
            </a:extLst>
          </p:cNvPr>
          <p:cNvSpPr txBox="1">
            <a:spLocks noChangeArrowheads="1"/>
          </p:cNvSpPr>
          <p:nvPr/>
        </p:nvSpPr>
        <p:spPr bwMode="auto">
          <a:xfrm>
            <a:off x="3944460" y="3451963"/>
            <a:ext cx="4138828" cy="381689"/>
          </a:xfrm>
          <a:prstGeom prst="rect">
            <a:avLst/>
          </a:prstGeom>
          <a:solidFill>
            <a:srgbClr val="FFFFFF"/>
          </a:solidFill>
          <a:ln w="28575">
            <a:solidFill>
              <a:srgbClr val="000000"/>
            </a:solidFill>
            <a:miter lim="800000"/>
            <a:headEnd/>
            <a:tailEnd/>
          </a:ln>
        </p:spPr>
        <p:txBody>
          <a:bodyPr lIns="65952" tIns="32976" rIns="65952" bIns="32976"/>
          <a:lstStyle>
            <a:lvl1pPr>
              <a:spcBef>
                <a:spcPct val="20000"/>
              </a:spcBef>
              <a:buClr>
                <a:schemeClr val="accent2"/>
              </a:buClr>
              <a:buFont typeface="Times" panose="02020603050405020304" pitchFamily="18" charset="0"/>
              <a:buChar char="•"/>
              <a:defRPr sz="2800">
                <a:solidFill>
                  <a:schemeClr val="tx1"/>
                </a:solidFill>
                <a:latin typeface="Verdana" panose="020B0604030504040204" pitchFamily="34" charset="0"/>
              </a:defRPr>
            </a:lvl1pPr>
            <a:lvl2pPr marL="742950" indent="-285750">
              <a:spcBef>
                <a:spcPct val="20000"/>
              </a:spcBef>
              <a:buClr>
                <a:schemeClr val="accent2"/>
              </a:buClr>
              <a:buFont typeface="Times" panose="02020603050405020304" pitchFamily="18" charset="0"/>
              <a:buChar char="•"/>
              <a:defRPr sz="2400">
                <a:solidFill>
                  <a:schemeClr val="tx1"/>
                </a:solidFill>
                <a:latin typeface="Verdana" panose="020B0604030504040204" pitchFamily="34" charset="0"/>
              </a:defRPr>
            </a:lvl2pPr>
            <a:lvl3pPr marL="1143000" indent="-228600">
              <a:spcBef>
                <a:spcPct val="20000"/>
              </a:spcBef>
              <a:buClr>
                <a:schemeClr val="accent2"/>
              </a:buClr>
              <a:buFont typeface="Times" panose="02020603050405020304" pitchFamily="18" charset="0"/>
              <a:buChar char="•"/>
              <a:defRPr sz="2000">
                <a:solidFill>
                  <a:schemeClr val="tx1"/>
                </a:solidFill>
                <a:latin typeface="Verdana" panose="020B0604030504040204" pitchFamily="34" charset="0"/>
              </a:defRPr>
            </a:lvl3pPr>
            <a:lvl4pPr marL="1600200" indent="-228600">
              <a:spcBef>
                <a:spcPct val="20000"/>
              </a:spcBef>
              <a:buClr>
                <a:schemeClr val="accent2"/>
              </a:buClr>
              <a:buFont typeface="Times" panose="02020603050405020304" pitchFamily="18" charset="0"/>
              <a:buChar char="•"/>
              <a:defRPr sz="1600">
                <a:solidFill>
                  <a:schemeClr val="tx1"/>
                </a:solidFill>
                <a:latin typeface="Verdana" panose="020B0604030504040204" pitchFamily="34" charset="0"/>
              </a:defRPr>
            </a:lvl4pPr>
            <a:lvl5pPr marL="2057400" indent="-228600">
              <a:spcBef>
                <a:spcPct val="20000"/>
              </a:spcBef>
              <a:buClr>
                <a:schemeClr val="accent2"/>
              </a:buClr>
              <a:buFont typeface="Times" panose="02020603050405020304" pitchFamily="18" charset="0"/>
              <a:buChar char="•"/>
              <a:defRPr sz="12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accent2"/>
              </a:buClr>
              <a:buFont typeface="Times" panose="02020603050405020304" pitchFamily="18" charset="0"/>
              <a:buChar char="•"/>
              <a:defRPr sz="12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accent2"/>
              </a:buClr>
              <a:buFont typeface="Times" panose="02020603050405020304" pitchFamily="18" charset="0"/>
              <a:buChar char="•"/>
              <a:defRPr sz="12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accent2"/>
              </a:buClr>
              <a:buFont typeface="Times" panose="02020603050405020304" pitchFamily="18" charset="0"/>
              <a:buChar char="•"/>
              <a:defRPr sz="12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accent2"/>
              </a:buClr>
              <a:buFont typeface="Times" panose="02020603050405020304" pitchFamily="18" charset="0"/>
              <a:buChar char="•"/>
              <a:defRPr sz="1200">
                <a:solidFill>
                  <a:schemeClr val="tx1"/>
                </a:solidFill>
                <a:latin typeface="Verdana" panose="020B0604030504040204" pitchFamily="34" charset="0"/>
              </a:defRPr>
            </a:lvl9pPr>
          </a:lstStyle>
          <a:p>
            <a:pPr algn="ctr" defTabSz="727432">
              <a:spcBef>
                <a:spcPct val="0"/>
              </a:spcBef>
              <a:buClrTx/>
              <a:buNone/>
              <a:defRPr/>
            </a:pPr>
            <a:r>
              <a:rPr lang="fi-FI" altLang="en-US" sz="1900" b="1" dirty="0">
                <a:solidFill>
                  <a:srgbClr val="000000"/>
                </a:solidFill>
                <a:latin typeface="Arial" panose="020B0604020202020204" pitchFamily="34" charset="0"/>
                <a:cs typeface="Arial" panose="020B0604020202020204" pitchFamily="34" charset="0"/>
              </a:rPr>
              <a:t>TARJOA VAIHTOEHTOJA</a:t>
            </a:r>
          </a:p>
        </p:txBody>
      </p:sp>
      <p:sp>
        <p:nvSpPr>
          <p:cNvPr id="41991" name="Text Box 7">
            <a:extLst>
              <a:ext uri="{FF2B5EF4-FFF2-40B4-BE49-F238E27FC236}">
                <a16:creationId xmlns:a16="http://schemas.microsoft.com/office/drawing/2014/main" id="{112A35BD-D3DD-43FE-A1BF-FE8AABCF9E34}"/>
              </a:ext>
            </a:extLst>
          </p:cNvPr>
          <p:cNvSpPr txBox="1">
            <a:spLocks noChangeArrowheads="1"/>
          </p:cNvSpPr>
          <p:nvPr/>
        </p:nvSpPr>
        <p:spPr bwMode="auto">
          <a:xfrm>
            <a:off x="3410425" y="4115732"/>
            <a:ext cx="5158515" cy="683808"/>
          </a:xfrm>
          <a:prstGeom prst="rect">
            <a:avLst/>
          </a:prstGeom>
          <a:solidFill>
            <a:srgbClr val="FFFFFF"/>
          </a:solidFill>
          <a:ln w="28575">
            <a:solidFill>
              <a:srgbClr val="000000"/>
            </a:solidFill>
            <a:miter lim="800000"/>
            <a:headEnd/>
            <a:tailEnd/>
          </a:ln>
        </p:spPr>
        <p:txBody>
          <a:bodyPr lIns="65952" tIns="32976" rIns="65952" bIns="32976"/>
          <a:lstStyle>
            <a:lvl1pPr>
              <a:spcBef>
                <a:spcPct val="20000"/>
              </a:spcBef>
              <a:buClr>
                <a:schemeClr val="accent2"/>
              </a:buClr>
              <a:buFont typeface="Times" panose="02020603050405020304" pitchFamily="18" charset="0"/>
              <a:buChar char="•"/>
              <a:defRPr sz="2800">
                <a:solidFill>
                  <a:schemeClr val="tx1"/>
                </a:solidFill>
                <a:latin typeface="Verdana" panose="020B0604030504040204" pitchFamily="34" charset="0"/>
              </a:defRPr>
            </a:lvl1pPr>
            <a:lvl2pPr marL="742950" indent="-285750">
              <a:spcBef>
                <a:spcPct val="20000"/>
              </a:spcBef>
              <a:buClr>
                <a:schemeClr val="accent2"/>
              </a:buClr>
              <a:buFont typeface="Times" panose="02020603050405020304" pitchFamily="18" charset="0"/>
              <a:buChar char="•"/>
              <a:defRPr sz="2400">
                <a:solidFill>
                  <a:schemeClr val="tx1"/>
                </a:solidFill>
                <a:latin typeface="Verdana" panose="020B0604030504040204" pitchFamily="34" charset="0"/>
              </a:defRPr>
            </a:lvl2pPr>
            <a:lvl3pPr marL="1143000" indent="-228600">
              <a:spcBef>
                <a:spcPct val="20000"/>
              </a:spcBef>
              <a:buClr>
                <a:schemeClr val="accent2"/>
              </a:buClr>
              <a:buFont typeface="Times" panose="02020603050405020304" pitchFamily="18" charset="0"/>
              <a:buChar char="•"/>
              <a:defRPr sz="2000">
                <a:solidFill>
                  <a:schemeClr val="tx1"/>
                </a:solidFill>
                <a:latin typeface="Verdana" panose="020B0604030504040204" pitchFamily="34" charset="0"/>
              </a:defRPr>
            </a:lvl3pPr>
            <a:lvl4pPr marL="1600200" indent="-228600">
              <a:spcBef>
                <a:spcPct val="20000"/>
              </a:spcBef>
              <a:buClr>
                <a:schemeClr val="accent2"/>
              </a:buClr>
              <a:buFont typeface="Times" panose="02020603050405020304" pitchFamily="18" charset="0"/>
              <a:buChar char="•"/>
              <a:defRPr sz="1600">
                <a:solidFill>
                  <a:schemeClr val="tx1"/>
                </a:solidFill>
                <a:latin typeface="Verdana" panose="020B0604030504040204" pitchFamily="34" charset="0"/>
              </a:defRPr>
            </a:lvl4pPr>
            <a:lvl5pPr marL="2057400" indent="-228600">
              <a:spcBef>
                <a:spcPct val="20000"/>
              </a:spcBef>
              <a:buClr>
                <a:schemeClr val="accent2"/>
              </a:buClr>
              <a:buFont typeface="Times" panose="02020603050405020304" pitchFamily="18" charset="0"/>
              <a:buChar char="•"/>
              <a:defRPr sz="12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accent2"/>
              </a:buClr>
              <a:buFont typeface="Times" panose="02020603050405020304" pitchFamily="18" charset="0"/>
              <a:buChar char="•"/>
              <a:defRPr sz="12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accent2"/>
              </a:buClr>
              <a:buFont typeface="Times" panose="02020603050405020304" pitchFamily="18" charset="0"/>
              <a:buChar char="•"/>
              <a:defRPr sz="12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accent2"/>
              </a:buClr>
              <a:buFont typeface="Times" panose="02020603050405020304" pitchFamily="18" charset="0"/>
              <a:buChar char="•"/>
              <a:defRPr sz="12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accent2"/>
              </a:buClr>
              <a:buFont typeface="Times" panose="02020603050405020304" pitchFamily="18" charset="0"/>
              <a:buChar char="•"/>
              <a:defRPr sz="1200">
                <a:solidFill>
                  <a:schemeClr val="tx1"/>
                </a:solidFill>
                <a:latin typeface="Verdana" panose="020B0604030504040204" pitchFamily="34" charset="0"/>
              </a:defRPr>
            </a:lvl9pPr>
          </a:lstStyle>
          <a:p>
            <a:pPr algn="ctr" defTabSz="727432">
              <a:spcBef>
                <a:spcPct val="0"/>
              </a:spcBef>
              <a:buClrTx/>
              <a:buNone/>
              <a:defRPr/>
            </a:pPr>
            <a:r>
              <a:rPr lang="fi-FI" altLang="en-US" sz="1900" b="1" dirty="0">
                <a:solidFill>
                  <a:srgbClr val="000000"/>
                </a:solidFill>
                <a:latin typeface="Arial" panose="020B0604020202020204" pitchFamily="34" charset="0"/>
                <a:cs typeface="Arial" panose="020B0604020202020204" pitchFamily="34" charset="0"/>
              </a:rPr>
              <a:t>TARJOA TUKIPALVELUITA/ OHJAA NIIHIN, HAITTOJEN VÄHENTÄMINEN</a:t>
            </a:r>
          </a:p>
        </p:txBody>
      </p:sp>
      <p:sp>
        <p:nvSpPr>
          <p:cNvPr id="41992" name="Text Box 8">
            <a:extLst>
              <a:ext uri="{FF2B5EF4-FFF2-40B4-BE49-F238E27FC236}">
                <a16:creationId xmlns:a16="http://schemas.microsoft.com/office/drawing/2014/main" id="{BA9DC8EF-BFDA-4D6F-A1C1-707CF3F0F83F}"/>
              </a:ext>
            </a:extLst>
          </p:cNvPr>
          <p:cNvSpPr txBox="1">
            <a:spLocks noChangeArrowheads="1"/>
          </p:cNvSpPr>
          <p:nvPr/>
        </p:nvSpPr>
        <p:spPr bwMode="auto">
          <a:xfrm>
            <a:off x="3824654" y="5115700"/>
            <a:ext cx="4312467" cy="386003"/>
          </a:xfrm>
          <a:prstGeom prst="rect">
            <a:avLst/>
          </a:prstGeom>
          <a:solidFill>
            <a:srgbClr val="FFFFFF"/>
          </a:solidFill>
          <a:ln w="28575">
            <a:solidFill>
              <a:srgbClr val="000000"/>
            </a:solidFill>
            <a:miter lim="800000"/>
            <a:headEnd/>
            <a:tailEnd/>
          </a:ln>
        </p:spPr>
        <p:txBody>
          <a:bodyPr lIns="65952" tIns="32976" rIns="65952" bIns="32976"/>
          <a:lstStyle>
            <a:lvl1pPr>
              <a:spcBef>
                <a:spcPct val="20000"/>
              </a:spcBef>
              <a:buClr>
                <a:schemeClr val="accent2"/>
              </a:buClr>
              <a:buFont typeface="Times" panose="02020603050405020304" pitchFamily="18" charset="0"/>
              <a:buChar char="•"/>
              <a:defRPr sz="2800">
                <a:solidFill>
                  <a:schemeClr val="tx1"/>
                </a:solidFill>
                <a:latin typeface="Verdana" panose="020B0604030504040204" pitchFamily="34" charset="0"/>
              </a:defRPr>
            </a:lvl1pPr>
            <a:lvl2pPr marL="742950" indent="-285750">
              <a:spcBef>
                <a:spcPct val="20000"/>
              </a:spcBef>
              <a:buClr>
                <a:schemeClr val="accent2"/>
              </a:buClr>
              <a:buFont typeface="Times" panose="02020603050405020304" pitchFamily="18" charset="0"/>
              <a:buChar char="•"/>
              <a:defRPr sz="2400">
                <a:solidFill>
                  <a:schemeClr val="tx1"/>
                </a:solidFill>
                <a:latin typeface="Verdana" panose="020B0604030504040204" pitchFamily="34" charset="0"/>
              </a:defRPr>
            </a:lvl2pPr>
            <a:lvl3pPr marL="1143000" indent="-228600">
              <a:spcBef>
                <a:spcPct val="20000"/>
              </a:spcBef>
              <a:buClr>
                <a:schemeClr val="accent2"/>
              </a:buClr>
              <a:buFont typeface="Times" panose="02020603050405020304" pitchFamily="18" charset="0"/>
              <a:buChar char="•"/>
              <a:defRPr sz="2000">
                <a:solidFill>
                  <a:schemeClr val="tx1"/>
                </a:solidFill>
                <a:latin typeface="Verdana" panose="020B0604030504040204" pitchFamily="34" charset="0"/>
              </a:defRPr>
            </a:lvl3pPr>
            <a:lvl4pPr marL="1600200" indent="-228600">
              <a:spcBef>
                <a:spcPct val="20000"/>
              </a:spcBef>
              <a:buClr>
                <a:schemeClr val="accent2"/>
              </a:buClr>
              <a:buFont typeface="Times" panose="02020603050405020304" pitchFamily="18" charset="0"/>
              <a:buChar char="•"/>
              <a:defRPr sz="1600">
                <a:solidFill>
                  <a:schemeClr val="tx1"/>
                </a:solidFill>
                <a:latin typeface="Verdana" panose="020B0604030504040204" pitchFamily="34" charset="0"/>
              </a:defRPr>
            </a:lvl4pPr>
            <a:lvl5pPr marL="2057400" indent="-228600">
              <a:spcBef>
                <a:spcPct val="20000"/>
              </a:spcBef>
              <a:buClr>
                <a:schemeClr val="accent2"/>
              </a:buClr>
              <a:buFont typeface="Times" panose="02020603050405020304" pitchFamily="18" charset="0"/>
              <a:buChar char="•"/>
              <a:defRPr sz="12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accent2"/>
              </a:buClr>
              <a:buFont typeface="Times" panose="02020603050405020304" pitchFamily="18" charset="0"/>
              <a:buChar char="•"/>
              <a:defRPr sz="12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accent2"/>
              </a:buClr>
              <a:buFont typeface="Times" panose="02020603050405020304" pitchFamily="18" charset="0"/>
              <a:buChar char="•"/>
              <a:defRPr sz="12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accent2"/>
              </a:buClr>
              <a:buFont typeface="Times" panose="02020603050405020304" pitchFamily="18" charset="0"/>
              <a:buChar char="•"/>
              <a:defRPr sz="12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accent2"/>
              </a:buClr>
              <a:buFont typeface="Times" panose="02020603050405020304" pitchFamily="18" charset="0"/>
              <a:buChar char="•"/>
              <a:defRPr sz="1200">
                <a:solidFill>
                  <a:schemeClr val="tx1"/>
                </a:solidFill>
                <a:latin typeface="Verdana" panose="020B0604030504040204" pitchFamily="34" charset="0"/>
              </a:defRPr>
            </a:lvl9pPr>
          </a:lstStyle>
          <a:p>
            <a:pPr algn="ctr" defTabSz="727432">
              <a:spcBef>
                <a:spcPct val="0"/>
              </a:spcBef>
              <a:buClrTx/>
              <a:buNone/>
              <a:defRPr/>
            </a:pPr>
            <a:r>
              <a:rPr lang="fi-FI" altLang="en-US" sz="1900" b="1" dirty="0">
                <a:solidFill>
                  <a:srgbClr val="000000"/>
                </a:solidFill>
                <a:latin typeface="Arial" panose="020B0604020202020204" pitchFamily="34" charset="0"/>
                <a:cs typeface="Arial" panose="020B0604020202020204" pitchFamily="34" charset="0"/>
              </a:rPr>
              <a:t>"PÄÄTÖSVIESTI"</a:t>
            </a:r>
          </a:p>
        </p:txBody>
      </p:sp>
      <p:sp>
        <p:nvSpPr>
          <p:cNvPr id="41993" name="Line 9">
            <a:extLst>
              <a:ext uri="{FF2B5EF4-FFF2-40B4-BE49-F238E27FC236}">
                <a16:creationId xmlns:a16="http://schemas.microsoft.com/office/drawing/2014/main" id="{22FC8F05-DC98-4E19-80D7-6F4DB38F482D}"/>
              </a:ext>
            </a:extLst>
          </p:cNvPr>
          <p:cNvSpPr>
            <a:spLocks noChangeShapeType="1"/>
          </p:cNvSpPr>
          <p:nvPr/>
        </p:nvSpPr>
        <p:spPr bwMode="auto">
          <a:xfrm>
            <a:off x="5955115" y="1301320"/>
            <a:ext cx="0" cy="175247"/>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pPr defTabSz="727432">
              <a:defRPr/>
            </a:pPr>
            <a:endParaRPr lang="fi-FI" sz="1299">
              <a:solidFill>
                <a:srgbClr val="000000"/>
              </a:solidFill>
              <a:latin typeface="Verdana"/>
            </a:endParaRPr>
          </a:p>
        </p:txBody>
      </p:sp>
      <p:sp>
        <p:nvSpPr>
          <p:cNvPr id="41994" name="Line 10">
            <a:extLst>
              <a:ext uri="{FF2B5EF4-FFF2-40B4-BE49-F238E27FC236}">
                <a16:creationId xmlns:a16="http://schemas.microsoft.com/office/drawing/2014/main" id="{7F72BA4C-8E60-49C4-B842-111EC61CF64C}"/>
              </a:ext>
            </a:extLst>
          </p:cNvPr>
          <p:cNvSpPr>
            <a:spLocks noChangeShapeType="1"/>
          </p:cNvSpPr>
          <p:nvPr/>
        </p:nvSpPr>
        <p:spPr bwMode="auto">
          <a:xfrm>
            <a:off x="5955115" y="1861507"/>
            <a:ext cx="0" cy="255426"/>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pPr defTabSz="727432">
              <a:defRPr/>
            </a:pPr>
            <a:endParaRPr lang="fi-FI" sz="1299">
              <a:solidFill>
                <a:srgbClr val="000000"/>
              </a:solidFill>
              <a:latin typeface="Verdana"/>
            </a:endParaRPr>
          </a:p>
        </p:txBody>
      </p:sp>
      <p:sp>
        <p:nvSpPr>
          <p:cNvPr id="41995" name="Line 11">
            <a:extLst>
              <a:ext uri="{FF2B5EF4-FFF2-40B4-BE49-F238E27FC236}">
                <a16:creationId xmlns:a16="http://schemas.microsoft.com/office/drawing/2014/main" id="{86A7FAA4-1A34-4554-B7B0-C1D19F59196D}"/>
              </a:ext>
            </a:extLst>
          </p:cNvPr>
          <p:cNvSpPr>
            <a:spLocks noChangeShapeType="1"/>
          </p:cNvSpPr>
          <p:nvPr/>
        </p:nvSpPr>
        <p:spPr bwMode="auto">
          <a:xfrm>
            <a:off x="5955115" y="2533952"/>
            <a:ext cx="0" cy="178684"/>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pPr defTabSz="727432">
              <a:defRPr/>
            </a:pPr>
            <a:endParaRPr lang="fi-FI" sz="1299">
              <a:solidFill>
                <a:srgbClr val="000000"/>
              </a:solidFill>
              <a:latin typeface="Verdana"/>
            </a:endParaRPr>
          </a:p>
        </p:txBody>
      </p:sp>
      <p:sp>
        <p:nvSpPr>
          <p:cNvPr id="41996" name="Line 12">
            <a:extLst>
              <a:ext uri="{FF2B5EF4-FFF2-40B4-BE49-F238E27FC236}">
                <a16:creationId xmlns:a16="http://schemas.microsoft.com/office/drawing/2014/main" id="{D63B486B-CD66-4CB7-9B09-521BCA1E1F28}"/>
              </a:ext>
            </a:extLst>
          </p:cNvPr>
          <p:cNvSpPr>
            <a:spLocks noChangeShapeType="1"/>
          </p:cNvSpPr>
          <p:nvPr/>
        </p:nvSpPr>
        <p:spPr bwMode="auto">
          <a:xfrm>
            <a:off x="5955115" y="3205609"/>
            <a:ext cx="0" cy="215337"/>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pPr defTabSz="727432">
              <a:defRPr/>
            </a:pPr>
            <a:endParaRPr lang="fi-FI" sz="1299">
              <a:solidFill>
                <a:srgbClr val="000000"/>
              </a:solidFill>
              <a:latin typeface="Verdana"/>
            </a:endParaRPr>
          </a:p>
        </p:txBody>
      </p:sp>
      <p:sp>
        <p:nvSpPr>
          <p:cNvPr id="41997" name="Line 13">
            <a:extLst>
              <a:ext uri="{FF2B5EF4-FFF2-40B4-BE49-F238E27FC236}">
                <a16:creationId xmlns:a16="http://schemas.microsoft.com/office/drawing/2014/main" id="{3AD05216-9EB8-4C57-8448-5BC14298AD45}"/>
              </a:ext>
            </a:extLst>
          </p:cNvPr>
          <p:cNvSpPr>
            <a:spLocks noChangeShapeType="1"/>
          </p:cNvSpPr>
          <p:nvPr/>
        </p:nvSpPr>
        <p:spPr bwMode="auto">
          <a:xfrm>
            <a:off x="5955115" y="3867127"/>
            <a:ext cx="0" cy="206174"/>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pPr defTabSz="727432">
              <a:defRPr/>
            </a:pPr>
            <a:endParaRPr lang="fi-FI" sz="1299">
              <a:solidFill>
                <a:srgbClr val="000000"/>
              </a:solidFill>
              <a:latin typeface="Verdana"/>
            </a:endParaRPr>
          </a:p>
        </p:txBody>
      </p:sp>
      <p:sp>
        <p:nvSpPr>
          <p:cNvPr id="41998" name="Line 14">
            <a:extLst>
              <a:ext uri="{FF2B5EF4-FFF2-40B4-BE49-F238E27FC236}">
                <a16:creationId xmlns:a16="http://schemas.microsoft.com/office/drawing/2014/main" id="{62CC05C6-FE34-4626-BC5E-4B3AA68ADC86}"/>
              </a:ext>
            </a:extLst>
          </p:cNvPr>
          <p:cNvSpPr>
            <a:spLocks noChangeShapeType="1"/>
          </p:cNvSpPr>
          <p:nvPr/>
        </p:nvSpPr>
        <p:spPr bwMode="auto">
          <a:xfrm>
            <a:off x="5955115" y="4876226"/>
            <a:ext cx="0" cy="218774"/>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pPr defTabSz="727432">
              <a:defRPr/>
            </a:pPr>
            <a:endParaRPr lang="fi-FI" sz="1299">
              <a:solidFill>
                <a:srgbClr val="000000"/>
              </a:solidFill>
              <a:latin typeface="Verdana"/>
            </a:endParaRPr>
          </a:p>
        </p:txBody>
      </p:sp>
      <p:sp>
        <p:nvSpPr>
          <p:cNvPr id="41999" name="Line 15">
            <a:extLst>
              <a:ext uri="{FF2B5EF4-FFF2-40B4-BE49-F238E27FC236}">
                <a16:creationId xmlns:a16="http://schemas.microsoft.com/office/drawing/2014/main" id="{12D15A4C-8FD8-4F65-8DA6-18F7D73804BB}"/>
              </a:ext>
            </a:extLst>
          </p:cNvPr>
          <p:cNvSpPr>
            <a:spLocks noChangeShapeType="1"/>
          </p:cNvSpPr>
          <p:nvPr/>
        </p:nvSpPr>
        <p:spPr bwMode="auto">
          <a:xfrm>
            <a:off x="2546376" y="4965350"/>
            <a:ext cx="7004181"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pPr defTabSz="727432">
              <a:defRPr/>
            </a:pPr>
            <a:endParaRPr lang="fi-FI" sz="1299" dirty="0">
              <a:solidFill>
                <a:srgbClr val="000000"/>
              </a:solidFill>
              <a:latin typeface="Verdana"/>
            </a:endParaRPr>
          </a:p>
        </p:txBody>
      </p:sp>
      <p:pic>
        <p:nvPicPr>
          <p:cNvPr id="2" name="Picture 2">
            <a:extLst>
              <a:ext uri="{FF2B5EF4-FFF2-40B4-BE49-F238E27FC236}">
                <a16:creationId xmlns:a16="http://schemas.microsoft.com/office/drawing/2014/main" id="{E637E368-87D4-8CA6-C83C-095A12729D0E}"/>
              </a:ext>
            </a:extLst>
          </p:cNvPr>
          <p:cNvPicPr>
            <a:picLocks noChangeAspect="1"/>
          </p:cNvPicPr>
          <p:nvPr/>
        </p:nvPicPr>
        <p:blipFill>
          <a:blip r:embed="rId3"/>
          <a:stretch>
            <a:fillRect/>
          </a:stretch>
        </p:blipFill>
        <p:spPr>
          <a:xfrm>
            <a:off x="8981307" y="370897"/>
            <a:ext cx="2562225" cy="990600"/>
          </a:xfrm>
          <a:prstGeom prst="rect">
            <a:avLst/>
          </a:prstGeom>
        </p:spPr>
      </p:pic>
    </p:spTree>
    <p:extLst>
      <p:ext uri="{BB962C8B-B14F-4D97-AF65-F5344CB8AC3E}">
        <p14:creationId xmlns:p14="http://schemas.microsoft.com/office/powerpoint/2010/main" val="85500577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tsikko 2">
            <a:extLst>
              <a:ext uri="{FF2B5EF4-FFF2-40B4-BE49-F238E27FC236}">
                <a16:creationId xmlns:a16="http://schemas.microsoft.com/office/drawing/2014/main" id="{1F1B2C24-4A82-413D-831A-60453CB6F063}"/>
              </a:ext>
            </a:extLst>
          </p:cNvPr>
          <p:cNvSpPr>
            <a:spLocks noGrp="1"/>
          </p:cNvSpPr>
          <p:nvPr>
            <p:ph type="ctrTitle"/>
          </p:nvPr>
        </p:nvSpPr>
        <p:spPr/>
        <p:txBody>
          <a:bodyPr vert="horz" lIns="91440" tIns="45720" rIns="91440" bIns="45720" rtlCol="0" anchor="ctr">
            <a:normAutofit/>
          </a:bodyPr>
          <a:lstStyle/>
          <a:p>
            <a:r>
              <a:rPr lang="en-US" sz="6000" kern="1200" dirty="0" err="1">
                <a:solidFill>
                  <a:srgbClr val="FFFFFF"/>
                </a:solidFill>
              </a:rPr>
              <a:t>Alkoholi</a:t>
            </a:r>
            <a:endParaRPr lang="en-US" sz="6000" kern="1200" dirty="0">
              <a:solidFill>
                <a:srgbClr val="FFFFFF"/>
              </a:solidFill>
            </a:endParaRPr>
          </a:p>
        </p:txBody>
      </p:sp>
      <p:sp>
        <p:nvSpPr>
          <p:cNvPr id="8" name="Alaotsikko 7">
            <a:extLst>
              <a:ext uri="{FF2B5EF4-FFF2-40B4-BE49-F238E27FC236}">
                <a16:creationId xmlns:a16="http://schemas.microsoft.com/office/drawing/2014/main" id="{04870ED2-88B1-F457-30A6-35A1BE9EBA27}"/>
              </a:ext>
            </a:extLst>
          </p:cNvPr>
          <p:cNvSpPr>
            <a:spLocks noGrp="1"/>
          </p:cNvSpPr>
          <p:nvPr>
            <p:ph type="subTitle" idx="1"/>
          </p:nvPr>
        </p:nvSpPr>
        <p:spPr/>
        <p:txBody>
          <a:bodyPr/>
          <a:lstStyle/>
          <a:p>
            <a:endParaRPr lang="fi-FI"/>
          </a:p>
        </p:txBody>
      </p:sp>
    </p:spTree>
    <p:extLst>
      <p:ext uri="{BB962C8B-B14F-4D97-AF65-F5344CB8AC3E}">
        <p14:creationId xmlns:p14="http://schemas.microsoft.com/office/powerpoint/2010/main" val="63421811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a:extLst>
              <a:ext uri="{FF2B5EF4-FFF2-40B4-BE49-F238E27FC236}">
                <a16:creationId xmlns:a16="http://schemas.microsoft.com/office/drawing/2014/main" id="{D8967FCA-54DC-4F7D-ACD9-D61E5C4AD937}"/>
              </a:ext>
            </a:extLst>
          </p:cNvPr>
          <p:cNvSpPr>
            <a:spLocks noGrp="1" noChangeArrowheads="1"/>
          </p:cNvSpPr>
          <p:nvPr>
            <p:ph type="title"/>
          </p:nvPr>
        </p:nvSpPr>
        <p:spPr>
          <a:xfrm>
            <a:off x="775570" y="346417"/>
            <a:ext cx="10578230" cy="852406"/>
          </a:xfrm>
        </p:spPr>
        <p:txBody>
          <a:bodyPr/>
          <a:lstStyle/>
          <a:p>
            <a:pPr eaLnBrk="1" hangingPunct="1"/>
            <a:r>
              <a:rPr lang="fi-FI" altLang="en-US" sz="4400" b="1" dirty="0"/>
              <a:t>Alkoholi</a:t>
            </a:r>
          </a:p>
        </p:txBody>
      </p:sp>
      <p:sp>
        <p:nvSpPr>
          <p:cNvPr id="9219" name="Rectangle 3">
            <a:extLst>
              <a:ext uri="{FF2B5EF4-FFF2-40B4-BE49-F238E27FC236}">
                <a16:creationId xmlns:a16="http://schemas.microsoft.com/office/drawing/2014/main" id="{C46BC1D2-A206-4D45-8626-C6F1F057647C}"/>
              </a:ext>
            </a:extLst>
          </p:cNvPr>
          <p:cNvSpPr>
            <a:spLocks noGrp="1" noChangeArrowheads="1"/>
          </p:cNvSpPr>
          <p:nvPr>
            <p:ph type="body" sz="quarter" idx="11"/>
          </p:nvPr>
        </p:nvSpPr>
        <p:spPr>
          <a:xfrm>
            <a:off x="733816" y="1534332"/>
            <a:ext cx="10515600" cy="3474057"/>
          </a:xfrm>
        </p:spPr>
        <p:txBody>
          <a:bodyPr/>
          <a:lstStyle/>
          <a:p>
            <a:pPr>
              <a:spcAft>
                <a:spcPts val="544"/>
              </a:spcAft>
            </a:pPr>
            <a:r>
              <a:rPr lang="fi-FI" altLang="en-US" sz="2800" dirty="0"/>
              <a:t>Kemikaaliluokituksen mukaan kielletty kuluttajakäytössä, jos aineessa yli 0,4 % ko. ainetta ja käyttöä rajoitettu myös teollisuuskäytössä. Tuotteisiin lisättävä VAARA-merkki.</a:t>
            </a:r>
          </a:p>
          <a:p>
            <a:pPr>
              <a:spcAft>
                <a:spcPts val="544"/>
              </a:spcAft>
            </a:pPr>
            <a:r>
              <a:rPr lang="fi-FI" altLang="en-US" sz="2800" dirty="0"/>
              <a:t>Syitä: sikiömuutokset, sisäelinvauriot, geenimuutokset, karsinogeenisyys ja herkkä syttyvyys.</a:t>
            </a:r>
          </a:p>
        </p:txBody>
      </p:sp>
      <p:sp>
        <p:nvSpPr>
          <p:cNvPr id="69636" name="Text Box 4">
            <a:extLst>
              <a:ext uri="{FF2B5EF4-FFF2-40B4-BE49-F238E27FC236}">
                <a16:creationId xmlns:a16="http://schemas.microsoft.com/office/drawing/2014/main" id="{B42222C1-31F0-42AD-9D6A-686EC0A99944}"/>
              </a:ext>
            </a:extLst>
          </p:cNvPr>
          <p:cNvSpPr txBox="1">
            <a:spLocks noChangeArrowheads="1"/>
          </p:cNvSpPr>
          <p:nvPr/>
        </p:nvSpPr>
        <p:spPr bwMode="auto">
          <a:xfrm>
            <a:off x="651630" y="4436692"/>
            <a:ext cx="7728803" cy="1600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defTabSz="958850">
              <a:spcBef>
                <a:spcPct val="20000"/>
              </a:spcBef>
              <a:buClr>
                <a:schemeClr val="accent2"/>
              </a:buClr>
              <a:buFont typeface="Times" panose="02020603050405020304" pitchFamily="18" charset="0"/>
              <a:buChar char="•"/>
              <a:defRPr sz="2800">
                <a:solidFill>
                  <a:schemeClr val="tx1"/>
                </a:solidFill>
                <a:latin typeface="Verdana" panose="020B0604030504040204" pitchFamily="34" charset="0"/>
              </a:defRPr>
            </a:lvl1pPr>
            <a:lvl2pPr marL="742950" indent="-285750" defTabSz="958850">
              <a:spcBef>
                <a:spcPct val="20000"/>
              </a:spcBef>
              <a:buClr>
                <a:schemeClr val="accent2"/>
              </a:buClr>
              <a:buFont typeface="Times" panose="02020603050405020304" pitchFamily="18" charset="0"/>
              <a:buChar char="•"/>
              <a:defRPr sz="2400">
                <a:solidFill>
                  <a:schemeClr val="tx1"/>
                </a:solidFill>
                <a:latin typeface="Verdana" panose="020B0604030504040204" pitchFamily="34" charset="0"/>
              </a:defRPr>
            </a:lvl2pPr>
            <a:lvl3pPr marL="1143000" indent="-228600" defTabSz="958850">
              <a:spcBef>
                <a:spcPct val="20000"/>
              </a:spcBef>
              <a:buClr>
                <a:schemeClr val="accent2"/>
              </a:buClr>
              <a:buFont typeface="Times" panose="02020603050405020304" pitchFamily="18" charset="0"/>
              <a:buChar char="•"/>
              <a:defRPr sz="2000">
                <a:solidFill>
                  <a:schemeClr val="tx1"/>
                </a:solidFill>
                <a:latin typeface="Verdana" panose="020B0604030504040204" pitchFamily="34" charset="0"/>
              </a:defRPr>
            </a:lvl3pPr>
            <a:lvl4pPr marL="1600200" indent="-228600" defTabSz="958850">
              <a:spcBef>
                <a:spcPct val="20000"/>
              </a:spcBef>
              <a:buClr>
                <a:schemeClr val="accent2"/>
              </a:buClr>
              <a:buFont typeface="Times" panose="02020603050405020304" pitchFamily="18" charset="0"/>
              <a:buChar char="•"/>
              <a:defRPr sz="1600">
                <a:solidFill>
                  <a:schemeClr val="tx1"/>
                </a:solidFill>
                <a:latin typeface="Verdana" panose="020B0604030504040204" pitchFamily="34" charset="0"/>
              </a:defRPr>
            </a:lvl4pPr>
            <a:lvl5pPr marL="2057400" indent="-228600" defTabSz="958850">
              <a:spcBef>
                <a:spcPct val="20000"/>
              </a:spcBef>
              <a:buClr>
                <a:schemeClr val="accent2"/>
              </a:buClr>
              <a:buFont typeface="Times" panose="02020603050405020304" pitchFamily="18" charset="0"/>
              <a:buChar char="•"/>
              <a:defRPr sz="1200">
                <a:solidFill>
                  <a:schemeClr val="tx1"/>
                </a:solidFill>
                <a:latin typeface="Verdana" panose="020B0604030504040204" pitchFamily="34" charset="0"/>
              </a:defRPr>
            </a:lvl5pPr>
            <a:lvl6pPr marL="2514600" indent="-228600" defTabSz="958850" eaLnBrk="0" fontAlgn="base" hangingPunct="0">
              <a:spcBef>
                <a:spcPct val="20000"/>
              </a:spcBef>
              <a:spcAft>
                <a:spcPct val="0"/>
              </a:spcAft>
              <a:buClr>
                <a:schemeClr val="accent2"/>
              </a:buClr>
              <a:buFont typeface="Times" panose="02020603050405020304" pitchFamily="18" charset="0"/>
              <a:buChar char="•"/>
              <a:defRPr sz="1200">
                <a:solidFill>
                  <a:schemeClr val="tx1"/>
                </a:solidFill>
                <a:latin typeface="Verdana" panose="020B0604030504040204" pitchFamily="34" charset="0"/>
              </a:defRPr>
            </a:lvl6pPr>
            <a:lvl7pPr marL="2971800" indent="-228600" defTabSz="958850" eaLnBrk="0" fontAlgn="base" hangingPunct="0">
              <a:spcBef>
                <a:spcPct val="20000"/>
              </a:spcBef>
              <a:spcAft>
                <a:spcPct val="0"/>
              </a:spcAft>
              <a:buClr>
                <a:schemeClr val="accent2"/>
              </a:buClr>
              <a:buFont typeface="Times" panose="02020603050405020304" pitchFamily="18" charset="0"/>
              <a:buChar char="•"/>
              <a:defRPr sz="1200">
                <a:solidFill>
                  <a:schemeClr val="tx1"/>
                </a:solidFill>
                <a:latin typeface="Verdana" panose="020B0604030504040204" pitchFamily="34" charset="0"/>
              </a:defRPr>
            </a:lvl7pPr>
            <a:lvl8pPr marL="3429000" indent="-228600" defTabSz="958850" eaLnBrk="0" fontAlgn="base" hangingPunct="0">
              <a:spcBef>
                <a:spcPct val="20000"/>
              </a:spcBef>
              <a:spcAft>
                <a:spcPct val="0"/>
              </a:spcAft>
              <a:buClr>
                <a:schemeClr val="accent2"/>
              </a:buClr>
              <a:buFont typeface="Times" panose="02020603050405020304" pitchFamily="18" charset="0"/>
              <a:buChar char="•"/>
              <a:defRPr sz="1200">
                <a:solidFill>
                  <a:schemeClr val="tx1"/>
                </a:solidFill>
                <a:latin typeface="Verdana" panose="020B0604030504040204" pitchFamily="34" charset="0"/>
              </a:defRPr>
            </a:lvl8pPr>
            <a:lvl9pPr marL="3886200" indent="-228600" defTabSz="958850" eaLnBrk="0" fontAlgn="base" hangingPunct="0">
              <a:spcBef>
                <a:spcPct val="20000"/>
              </a:spcBef>
              <a:spcAft>
                <a:spcPct val="0"/>
              </a:spcAft>
              <a:buClr>
                <a:schemeClr val="accent2"/>
              </a:buClr>
              <a:buFont typeface="Times" panose="02020603050405020304" pitchFamily="18" charset="0"/>
              <a:buChar char="•"/>
              <a:defRPr sz="1200">
                <a:solidFill>
                  <a:schemeClr val="tx1"/>
                </a:solidFill>
                <a:latin typeface="Verdana" panose="020B0604030504040204" pitchFamily="34" charset="0"/>
              </a:defRPr>
            </a:lvl9pPr>
          </a:lstStyle>
          <a:p>
            <a:pPr eaLnBrk="1" hangingPunct="1">
              <a:spcBef>
                <a:spcPct val="50000"/>
              </a:spcBef>
              <a:buClrTx/>
              <a:buFontTx/>
              <a:buNone/>
            </a:pPr>
            <a:r>
              <a:rPr lang="fi-FI" altLang="en-US" dirty="0">
                <a:latin typeface="Arial" panose="020B0604020202020204" pitchFamily="34" charset="0"/>
                <a:cs typeface="Arial" panose="020B0604020202020204" pitchFamily="34" charset="0"/>
              </a:rPr>
              <a:t>Jätettiin toistaiseksi luokittelematta EU:n kemikaalien joukossa…</a:t>
            </a:r>
          </a:p>
          <a:p>
            <a:pPr eaLnBrk="1" hangingPunct="1">
              <a:spcBef>
                <a:spcPct val="50000"/>
              </a:spcBef>
              <a:buClrTx/>
              <a:buFontTx/>
              <a:buNone/>
            </a:pPr>
            <a:r>
              <a:rPr lang="fi-FI" altLang="en-US" dirty="0">
                <a:latin typeface="Arial" panose="020B0604020202020204" pitchFamily="34" charset="0"/>
                <a:cs typeface="Arial" panose="020B0604020202020204" pitchFamily="34" charset="0"/>
              </a:rPr>
              <a:t>Tarvitseeko muuta enää sanoa?</a:t>
            </a:r>
          </a:p>
        </p:txBody>
      </p:sp>
      <p:pic>
        <p:nvPicPr>
          <p:cNvPr id="2" name="Kuva 1">
            <a:extLst>
              <a:ext uri="{FF2B5EF4-FFF2-40B4-BE49-F238E27FC236}">
                <a16:creationId xmlns:a16="http://schemas.microsoft.com/office/drawing/2014/main" id="{4089B4FF-37F7-4FF3-8ABE-DEBFCBDF02FA}"/>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8941473" y="3802712"/>
            <a:ext cx="1813144" cy="2080401"/>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69636"/>
                                        </p:tgtEl>
                                        <p:attrNameLst>
                                          <p:attrName>style.visibility</p:attrName>
                                        </p:attrNameLst>
                                      </p:cBhvr>
                                      <p:to>
                                        <p:strVal val="visible"/>
                                      </p:to>
                                    </p:set>
                                    <p:animEffect transition="in" filter="blinds(horizontal)">
                                      <p:cBhvr>
                                        <p:cTn id="7" dur="500"/>
                                        <p:tgtEl>
                                          <p:spTgt spid="696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9636" grpId="0"/>
    </p:bldLst>
  </p:timing>
</p:sld>
</file>

<file path=ppt/theme/theme1.xml><?xml version="1.0" encoding="utf-8"?>
<a:theme xmlns:a="http://schemas.openxmlformats.org/drawingml/2006/main" name="SPR">
  <a:themeElements>
    <a:clrScheme name="Punainen Risti 2023 1">
      <a:dk1>
        <a:srgbClr val="000000"/>
      </a:dk1>
      <a:lt1>
        <a:srgbClr val="FFFFFF"/>
      </a:lt1>
      <a:dk2>
        <a:srgbClr val="C3DFF6"/>
      </a:dk2>
      <a:lt2>
        <a:srgbClr val="6D6E70"/>
      </a:lt2>
      <a:accent1>
        <a:srgbClr val="CC0000"/>
      </a:accent1>
      <a:accent2>
        <a:srgbClr val="E6E7E8"/>
      </a:accent2>
      <a:accent3>
        <a:srgbClr val="9F9FA3"/>
      </a:accent3>
      <a:accent4>
        <a:srgbClr val="6D6E70"/>
      </a:accent4>
      <a:accent5>
        <a:srgbClr val="E2D7AC"/>
      </a:accent5>
      <a:accent6>
        <a:srgbClr val="E8E2D8"/>
      </a:accent6>
      <a:hlink>
        <a:srgbClr val="3850A2"/>
      </a:hlink>
      <a:folHlink>
        <a:srgbClr val="7F181B"/>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37614</TotalTime>
  <Words>6808</Words>
  <Application>Microsoft Office PowerPoint</Application>
  <PresentationFormat>Laajakuva</PresentationFormat>
  <Paragraphs>896</Paragraphs>
  <Slides>76</Slides>
  <Notes>64</Notes>
  <HiddenSlides>1</HiddenSlides>
  <MMClips>0</MMClips>
  <ScaleCrop>false</ScaleCrop>
  <HeadingPairs>
    <vt:vector size="6" baseType="variant">
      <vt:variant>
        <vt:lpstr>Käytetyt fontit</vt:lpstr>
      </vt:variant>
      <vt:variant>
        <vt:i4>10</vt:i4>
      </vt:variant>
      <vt:variant>
        <vt:lpstr>Teema</vt:lpstr>
      </vt:variant>
      <vt:variant>
        <vt:i4>1</vt:i4>
      </vt:variant>
      <vt:variant>
        <vt:lpstr>Dian otsikot</vt:lpstr>
      </vt:variant>
      <vt:variant>
        <vt:i4>76</vt:i4>
      </vt:variant>
    </vt:vector>
  </HeadingPairs>
  <TitlesOfParts>
    <vt:vector size="87" baseType="lpstr">
      <vt:lpstr>MS PGothic</vt:lpstr>
      <vt:lpstr>Arial</vt:lpstr>
      <vt:lpstr>Arial Black</vt:lpstr>
      <vt:lpstr>Calibri</vt:lpstr>
      <vt:lpstr>Georgia</vt:lpstr>
      <vt:lpstr>SignaColumn-Bold</vt:lpstr>
      <vt:lpstr>Times</vt:lpstr>
      <vt:lpstr>Times New Roman</vt:lpstr>
      <vt:lpstr>Verdana</vt:lpstr>
      <vt:lpstr>Wingdings</vt:lpstr>
      <vt:lpstr>SPR</vt:lpstr>
      <vt:lpstr>TERVETULOA!</vt:lpstr>
      <vt:lpstr>Ohjelma:</vt:lpstr>
      <vt:lpstr>PowerPoint-esitys</vt:lpstr>
      <vt:lpstr>PowerPoint-esitys</vt:lpstr>
      <vt:lpstr>Ilmoita läsnäolosi käymällä täppäämällä Lyytiin paikallaolosi!</vt:lpstr>
      <vt:lpstr>Ainetietous</vt:lpstr>
      <vt:lpstr>PowerPoint-esitys</vt:lpstr>
      <vt:lpstr>Alkoholi</vt:lpstr>
      <vt:lpstr>Alkoholi</vt:lpstr>
      <vt:lpstr>Alkoholista yleisesti</vt:lpstr>
      <vt:lpstr>Alkoholi ja ikäsidonnaisuus</vt:lpstr>
      <vt:lpstr>Ikäihmiset ja alkoholi</vt:lpstr>
      <vt:lpstr>PowerPoint-esitys</vt:lpstr>
      <vt:lpstr>Kannabis</vt:lpstr>
      <vt:lpstr>Kannabis</vt:lpstr>
      <vt:lpstr>Kannabis</vt:lpstr>
      <vt:lpstr>Kannabis, vaikutuksia:</vt:lpstr>
      <vt:lpstr>Kooste / lisäyksiä kannabiksesta</vt:lpstr>
      <vt:lpstr>Päihtymyksen tunnistaminen</vt:lpstr>
      <vt:lpstr>PowerPoint-esitys</vt:lpstr>
      <vt:lpstr>Stimulantit</vt:lpstr>
      <vt:lpstr>Stimulantit eli ns. nopeat aineet</vt:lpstr>
      <vt:lpstr>Stimulantit, vaikutukset</vt:lpstr>
      <vt:lpstr>Johdannaisia:</vt:lpstr>
      <vt:lpstr>Päihtymyksen tunnistaminen</vt:lpstr>
      <vt:lpstr>Sedatiivit:</vt:lpstr>
      <vt:lpstr>Sedatiivit eli ns. hitaat aineet</vt:lpstr>
      <vt:lpstr>Sedatiivit, vaikutukset</vt:lpstr>
      <vt:lpstr>Päihtymyksen tunnistaminen:</vt:lpstr>
      <vt:lpstr>Psykedeelit</vt:lpstr>
      <vt:lpstr>Psykedeelit, hallusinogeenit</vt:lpstr>
      <vt:lpstr>Psykedeelit, vaikutukset</vt:lpstr>
      <vt:lpstr>Päihtymyksen tunnistaminen:</vt:lpstr>
      <vt:lpstr>Muuntohuumeet = perinteisestä, laittomasta huumausaineesta molekyylirakennetta muuttamalla tehty psykoaktiivinen aine</vt:lpstr>
      <vt:lpstr>Muuntohuumeet:</vt:lpstr>
      <vt:lpstr>Muuntohuumeet, vaikutukset</vt:lpstr>
      <vt:lpstr>Päihtymyksen tunnistaminen:</vt:lpstr>
      <vt:lpstr>PowerPoint-esitys</vt:lpstr>
      <vt:lpstr>Onneksi myös tukipalvelut ovat mukana useilla Tor-verkon myyntisivuilla. Nyt vaihtuvuus suurta, mutta neuvottelut usein onnistuvat.</vt:lpstr>
      <vt:lpstr>Muita aineita lyhyesti:</vt:lpstr>
      <vt:lpstr>PowerPoint-esitys</vt:lpstr>
      <vt:lpstr>Lääkkeet jatkuu…</vt:lpstr>
      <vt:lpstr>     Imppaus</vt:lpstr>
      <vt:lpstr>Sähkötupakka eli vapetus</vt:lpstr>
      <vt:lpstr>Anaboliset steroidit</vt:lpstr>
      <vt:lpstr>Nuuska (ns. ruotsalaistyylinen kostea nuuska)</vt:lpstr>
      <vt:lpstr>PowerPoint-esitys</vt:lpstr>
      <vt:lpstr>Mene puhelimella tai tietokoneella chatissa olevaan linkkiin tai skannaa QR-koodi   </vt:lpstr>
      <vt:lpstr>Lähteitä</vt:lpstr>
      <vt:lpstr>Tauko….</vt:lpstr>
      <vt:lpstr>Ilmoita läsnäolosi käymällä täppäämällä Lyytiin paikallaolosi!</vt:lpstr>
      <vt:lpstr>Käyttökulttuurit</vt:lpstr>
      <vt:lpstr>Käyttöä voi yrittää määritellä monella tavalla…</vt:lpstr>
      <vt:lpstr>Käyttävän ihmisen maailmankuva?</vt:lpstr>
      <vt:lpstr>”Yleistys”</vt:lpstr>
      <vt:lpstr>PowerPoint-esitys</vt:lpstr>
      <vt:lpstr>PowerPoint-esitys</vt:lpstr>
      <vt:lpstr>Näetkö ihmisen vai suojamuurin, jonka on itselleen rakentanut?</vt:lpstr>
      <vt:lpstr>PowerPoint-esitys</vt:lpstr>
      <vt:lpstr>PowerPoint-esitys</vt:lpstr>
      <vt:lpstr>Riittääkö ulkokuori?</vt:lpstr>
      <vt:lpstr>PowerPoint-esitys</vt:lpstr>
      <vt:lpstr>Mieti hetki:  Kumpi on helpompi kohdata ja motivoida vähentämään / lopettamaan, viihteeksi käyttävä vai käyttöuran omaava?  Miksi?</vt:lpstr>
      <vt:lpstr>Näe ihminen, sydän ja sielu,  - älä tyydy kohtaamaan vain suojaamaan rakennettua kuorta!</vt:lpstr>
      <vt:lpstr>Saavutettiinko tavoitteet?</vt:lpstr>
      <vt:lpstr>Mitä tämän jälkeen?</vt:lpstr>
      <vt:lpstr>Suorita terveyden edistämisen verkkoperehdytys</vt:lpstr>
      <vt:lpstr>Koko Varhaisen Puuttumisen koulutus:</vt:lpstr>
      <vt:lpstr>PowerPoint-esitys</vt:lpstr>
      <vt:lpstr>Päihteitä käyttävien ihmisten ensiapukoulutukset:</vt:lpstr>
      <vt:lpstr>PowerPoint-esitys</vt:lpstr>
      <vt:lpstr>Myös muuta koulutusta ja seurattavaa tarjolla:</vt:lpstr>
      <vt:lpstr>Ilmoita läsnäolosi käymällä täppäämällä Lyytiin paikallaolosi!</vt:lpstr>
      <vt:lpstr>Koulutuksen jälkeen saat palautekyselyn, mutta voit vastata palautekyselyyn jo nyt:</vt:lpstr>
      <vt:lpstr> Kiitos!</vt:lpstr>
      <vt:lpstr>PowerPoint-esitys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Salminen Tuuli</dc:creator>
  <cp:lastModifiedBy>Laitila Kati</cp:lastModifiedBy>
  <cp:revision>127</cp:revision>
  <dcterms:created xsi:type="dcterms:W3CDTF">2022-01-20T10:13:04Z</dcterms:created>
  <dcterms:modified xsi:type="dcterms:W3CDTF">2024-09-25T16:14:08Z</dcterms:modified>
</cp:coreProperties>
</file>