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sldIdLst>
    <p:sldId id="303" r:id="rId5"/>
    <p:sldId id="322" r:id="rId6"/>
    <p:sldId id="323" r:id="rId7"/>
    <p:sldId id="7225" r:id="rId8"/>
    <p:sldId id="7229" r:id="rId9"/>
    <p:sldId id="355" r:id="rId10"/>
    <p:sldId id="324" r:id="rId11"/>
    <p:sldId id="325" r:id="rId12"/>
    <p:sldId id="326" r:id="rId13"/>
    <p:sldId id="327" r:id="rId14"/>
    <p:sldId id="328" r:id="rId15"/>
    <p:sldId id="7237" r:id="rId16"/>
    <p:sldId id="330" r:id="rId17"/>
    <p:sldId id="331" r:id="rId18"/>
    <p:sldId id="332" r:id="rId19"/>
    <p:sldId id="304" r:id="rId20"/>
    <p:sldId id="333" r:id="rId21"/>
    <p:sldId id="334" r:id="rId22"/>
    <p:sldId id="335" r:id="rId23"/>
    <p:sldId id="362" r:id="rId24"/>
    <p:sldId id="336" r:id="rId25"/>
    <p:sldId id="338" r:id="rId26"/>
    <p:sldId id="339" r:id="rId27"/>
    <p:sldId id="7238" r:id="rId28"/>
    <p:sldId id="340" r:id="rId29"/>
    <p:sldId id="341" r:id="rId30"/>
    <p:sldId id="342" r:id="rId31"/>
    <p:sldId id="357" r:id="rId32"/>
    <p:sldId id="7230" r:id="rId33"/>
    <p:sldId id="343" r:id="rId34"/>
    <p:sldId id="305" r:id="rId35"/>
    <p:sldId id="307" r:id="rId36"/>
    <p:sldId id="603" r:id="rId37"/>
    <p:sldId id="308" r:id="rId38"/>
    <p:sldId id="309" r:id="rId39"/>
    <p:sldId id="310" r:id="rId40"/>
    <p:sldId id="311" r:id="rId41"/>
    <p:sldId id="312" r:id="rId42"/>
    <p:sldId id="313" r:id="rId43"/>
    <p:sldId id="314" r:id="rId44"/>
    <p:sldId id="358" r:id="rId45"/>
    <p:sldId id="315" r:id="rId46"/>
    <p:sldId id="316" r:id="rId47"/>
    <p:sldId id="317" r:id="rId48"/>
    <p:sldId id="318" r:id="rId49"/>
    <p:sldId id="319" r:id="rId50"/>
    <p:sldId id="320" r:id="rId51"/>
    <p:sldId id="321" r:id="rId52"/>
    <p:sldId id="597" r:id="rId53"/>
    <p:sldId id="345" r:id="rId54"/>
    <p:sldId id="346" r:id="rId55"/>
    <p:sldId id="347" r:id="rId56"/>
    <p:sldId id="7231" r:id="rId57"/>
    <p:sldId id="348" r:id="rId58"/>
    <p:sldId id="349" r:id="rId59"/>
    <p:sldId id="350" r:id="rId60"/>
    <p:sldId id="7226" r:id="rId61"/>
    <p:sldId id="7228" r:id="rId62"/>
    <p:sldId id="351" r:id="rId63"/>
    <p:sldId id="7235" r:id="rId64"/>
    <p:sldId id="7236" r:id="rId65"/>
    <p:sldId id="352" r:id="rId66"/>
    <p:sldId id="7234" r:id="rId6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52AEE-8826-487D-A5F5-9D53EBE589A5}" v="21" dt="2024-04-17T18:19:43.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97" autoAdjust="0"/>
  </p:normalViewPr>
  <p:slideViewPr>
    <p:cSldViewPr snapToGrid="0">
      <p:cViewPr varScale="1">
        <p:scale>
          <a:sx n="36" d="100"/>
          <a:sy n="36" d="100"/>
        </p:scale>
        <p:origin x="43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la Kati" userId="3d49f0e3-bb9a-499f-8bf0-dadfb0792788" providerId="ADAL" clId="{0586031C-0C23-4E04-A373-DE07CEB77475}"/>
    <pc:docChg chg="modSld">
      <pc:chgData name="Laitila Kati" userId="3d49f0e3-bb9a-499f-8bf0-dadfb0792788" providerId="ADAL" clId="{0586031C-0C23-4E04-A373-DE07CEB77475}" dt="2023-06-09T08:29:10.260" v="1" actId="1076"/>
      <pc:docMkLst>
        <pc:docMk/>
      </pc:docMkLst>
      <pc:sldChg chg="modSp mod">
        <pc:chgData name="Laitila Kati" userId="3d49f0e3-bb9a-499f-8bf0-dadfb0792788" providerId="ADAL" clId="{0586031C-0C23-4E04-A373-DE07CEB77475}" dt="2023-06-09T08:29:10.260" v="1" actId="1076"/>
        <pc:sldMkLst>
          <pc:docMk/>
          <pc:sldMk cId="1285490407" sldId="345"/>
        </pc:sldMkLst>
        <pc:picChg chg="mod">
          <ac:chgData name="Laitila Kati" userId="3d49f0e3-bb9a-499f-8bf0-dadfb0792788" providerId="ADAL" clId="{0586031C-0C23-4E04-A373-DE07CEB77475}" dt="2023-06-09T08:29:10.260" v="1" actId="1076"/>
          <ac:picMkLst>
            <pc:docMk/>
            <pc:sldMk cId="1285490407" sldId="345"/>
            <ac:picMk id="7" creationId="{820E6927-5C8F-4ECA-E300-FB4C3D9A6B3B}"/>
          </ac:picMkLst>
        </pc:picChg>
      </pc:sldChg>
    </pc:docChg>
  </pc:docChgLst>
  <pc:docChgLst>
    <pc:chgData name="Laitila Kati" userId="3d49f0e3-bb9a-499f-8bf0-dadfb0792788" providerId="ADAL" clId="{4F352AEE-8826-487D-A5F5-9D53EBE589A5}"/>
    <pc:docChg chg="undo redo custSel addSld delSld modSld sldOrd">
      <pc:chgData name="Laitila Kati" userId="3d49f0e3-bb9a-499f-8bf0-dadfb0792788" providerId="ADAL" clId="{4F352AEE-8826-487D-A5F5-9D53EBE589A5}" dt="2024-04-17T18:19:43.471" v="812"/>
      <pc:docMkLst>
        <pc:docMk/>
      </pc:docMkLst>
      <pc:sldChg chg="modSp mod">
        <pc:chgData name="Laitila Kati" userId="3d49f0e3-bb9a-499f-8bf0-dadfb0792788" providerId="ADAL" clId="{4F352AEE-8826-487D-A5F5-9D53EBE589A5}" dt="2024-04-11T16:42:19.787" v="29" actId="1076"/>
        <pc:sldMkLst>
          <pc:docMk/>
          <pc:sldMk cId="2404645397" sldId="305"/>
        </pc:sldMkLst>
        <pc:spChg chg="mod">
          <ac:chgData name="Laitila Kati" userId="3d49f0e3-bb9a-499f-8bf0-dadfb0792788" providerId="ADAL" clId="{4F352AEE-8826-487D-A5F5-9D53EBE589A5}" dt="2024-04-11T16:42:19.787" v="29" actId="1076"/>
          <ac:spMkLst>
            <pc:docMk/>
            <pc:sldMk cId="2404645397" sldId="305"/>
            <ac:spMk id="2" creationId="{F894543E-790F-41F6-91EB-B6C4EAE43786}"/>
          </ac:spMkLst>
        </pc:spChg>
        <pc:spChg chg="mod">
          <ac:chgData name="Laitila Kati" userId="3d49f0e3-bb9a-499f-8bf0-dadfb0792788" providerId="ADAL" clId="{4F352AEE-8826-487D-A5F5-9D53EBE589A5}" dt="2024-04-11T16:42:17.523" v="28" actId="1076"/>
          <ac:spMkLst>
            <pc:docMk/>
            <pc:sldMk cId="2404645397" sldId="305"/>
            <ac:spMk id="6" creationId="{DF777D04-8D62-48D0-96C2-24F6E8331915}"/>
          </ac:spMkLst>
        </pc:spChg>
      </pc:sldChg>
      <pc:sldChg chg="modSp mod">
        <pc:chgData name="Laitila Kati" userId="3d49f0e3-bb9a-499f-8bf0-dadfb0792788" providerId="ADAL" clId="{4F352AEE-8826-487D-A5F5-9D53EBE589A5}" dt="2024-04-17T16:22:42.816" v="804" actId="313"/>
        <pc:sldMkLst>
          <pc:docMk/>
          <pc:sldMk cId="487924838" sldId="307"/>
        </pc:sldMkLst>
        <pc:spChg chg="mod">
          <ac:chgData name="Laitila Kati" userId="3d49f0e3-bb9a-499f-8bf0-dadfb0792788" providerId="ADAL" clId="{4F352AEE-8826-487D-A5F5-9D53EBE589A5}" dt="2024-04-17T16:22:42.816" v="804" actId="313"/>
          <ac:spMkLst>
            <pc:docMk/>
            <pc:sldMk cId="487924838" sldId="307"/>
            <ac:spMk id="6" creationId="{76EAFDFA-2968-4626-90A3-5431C84F9DC8}"/>
          </ac:spMkLst>
        </pc:spChg>
      </pc:sldChg>
      <pc:sldChg chg="modAnim">
        <pc:chgData name="Laitila Kati" userId="3d49f0e3-bb9a-499f-8bf0-dadfb0792788" providerId="ADAL" clId="{4F352AEE-8826-487D-A5F5-9D53EBE589A5}" dt="2024-04-17T18:18:26.883" v="805"/>
        <pc:sldMkLst>
          <pc:docMk/>
          <pc:sldMk cId="3155524711" sldId="318"/>
        </pc:sldMkLst>
      </pc:sldChg>
      <pc:sldChg chg="modAnim">
        <pc:chgData name="Laitila Kati" userId="3d49f0e3-bb9a-499f-8bf0-dadfb0792788" providerId="ADAL" clId="{4F352AEE-8826-487D-A5F5-9D53EBE589A5}" dt="2024-04-17T18:18:42.418" v="806"/>
        <pc:sldMkLst>
          <pc:docMk/>
          <pc:sldMk cId="1291040557" sldId="319"/>
        </pc:sldMkLst>
      </pc:sldChg>
      <pc:sldChg chg="modAnim">
        <pc:chgData name="Laitila Kati" userId="3d49f0e3-bb9a-499f-8bf0-dadfb0792788" providerId="ADAL" clId="{4F352AEE-8826-487D-A5F5-9D53EBE589A5}" dt="2024-04-17T18:18:49.705" v="807"/>
        <pc:sldMkLst>
          <pc:docMk/>
          <pc:sldMk cId="4217755093" sldId="320"/>
        </pc:sldMkLst>
      </pc:sldChg>
      <pc:sldChg chg="modSp mod modAnim">
        <pc:chgData name="Laitila Kati" userId="3d49f0e3-bb9a-499f-8bf0-dadfb0792788" providerId="ADAL" clId="{4F352AEE-8826-487D-A5F5-9D53EBE589A5}" dt="2024-04-17T18:19:00.490" v="809"/>
        <pc:sldMkLst>
          <pc:docMk/>
          <pc:sldMk cId="1426139918" sldId="321"/>
        </pc:sldMkLst>
        <pc:picChg chg="mod">
          <ac:chgData name="Laitila Kati" userId="3d49f0e3-bb9a-499f-8bf0-dadfb0792788" providerId="ADAL" clId="{4F352AEE-8826-487D-A5F5-9D53EBE589A5}" dt="2024-04-17T18:18:57.844" v="808" actId="14100"/>
          <ac:picMkLst>
            <pc:docMk/>
            <pc:sldMk cId="1426139918" sldId="321"/>
            <ac:picMk id="6" creationId="{ED0FE9D5-C394-6055-6240-DDB895332D38}"/>
          </ac:picMkLst>
        </pc:picChg>
      </pc:sldChg>
      <pc:sldChg chg="modNotesTx">
        <pc:chgData name="Laitila Kati" userId="3d49f0e3-bb9a-499f-8bf0-dadfb0792788" providerId="ADAL" clId="{4F352AEE-8826-487D-A5F5-9D53EBE589A5}" dt="2024-04-17T14:51:18.058" v="802" actId="115"/>
        <pc:sldMkLst>
          <pc:docMk/>
          <pc:sldMk cId="3760058522" sldId="328"/>
        </pc:sldMkLst>
      </pc:sldChg>
      <pc:sldChg chg="del">
        <pc:chgData name="Laitila Kati" userId="3d49f0e3-bb9a-499f-8bf0-dadfb0792788" providerId="ADAL" clId="{4F352AEE-8826-487D-A5F5-9D53EBE589A5}" dt="2024-04-16T16:50:08.382" v="199" actId="47"/>
        <pc:sldMkLst>
          <pc:docMk/>
          <pc:sldMk cId="3609665317" sldId="329"/>
        </pc:sldMkLst>
      </pc:sldChg>
      <pc:sldChg chg="modSp mod">
        <pc:chgData name="Laitila Kati" userId="3d49f0e3-bb9a-499f-8bf0-dadfb0792788" providerId="ADAL" clId="{4F352AEE-8826-487D-A5F5-9D53EBE589A5}" dt="2024-04-16T16:51:04.288" v="203" actId="1076"/>
        <pc:sldMkLst>
          <pc:docMk/>
          <pc:sldMk cId="1957725871" sldId="332"/>
        </pc:sldMkLst>
        <pc:spChg chg="mod">
          <ac:chgData name="Laitila Kati" userId="3d49f0e3-bb9a-499f-8bf0-dadfb0792788" providerId="ADAL" clId="{4F352AEE-8826-487D-A5F5-9D53EBE589A5}" dt="2024-04-16T16:50:51.133" v="200" actId="1076"/>
          <ac:spMkLst>
            <pc:docMk/>
            <pc:sldMk cId="1957725871" sldId="332"/>
            <ac:spMk id="6" creationId="{CEEB1706-2A98-4C99-BFA2-A76F6FD798BF}"/>
          </ac:spMkLst>
        </pc:spChg>
        <pc:spChg chg="mod">
          <ac:chgData name="Laitila Kati" userId="3d49f0e3-bb9a-499f-8bf0-dadfb0792788" providerId="ADAL" clId="{4F352AEE-8826-487D-A5F5-9D53EBE589A5}" dt="2024-04-16T16:50:56.848" v="201" actId="1076"/>
          <ac:spMkLst>
            <pc:docMk/>
            <pc:sldMk cId="1957725871" sldId="332"/>
            <ac:spMk id="9" creationId="{F87712B7-E205-B84E-963E-FD1956F32BD5}"/>
          </ac:spMkLst>
        </pc:spChg>
        <pc:spChg chg="mod">
          <ac:chgData name="Laitila Kati" userId="3d49f0e3-bb9a-499f-8bf0-dadfb0792788" providerId="ADAL" clId="{4F352AEE-8826-487D-A5F5-9D53EBE589A5}" dt="2024-04-16T16:51:00.426" v="202" actId="1076"/>
          <ac:spMkLst>
            <pc:docMk/>
            <pc:sldMk cId="1957725871" sldId="332"/>
            <ac:spMk id="11" creationId="{A41B4320-9441-4ECD-B75A-E9F77D35B3C5}"/>
          </ac:spMkLst>
        </pc:spChg>
        <pc:spChg chg="mod">
          <ac:chgData name="Laitila Kati" userId="3d49f0e3-bb9a-499f-8bf0-dadfb0792788" providerId="ADAL" clId="{4F352AEE-8826-487D-A5F5-9D53EBE589A5}" dt="2024-04-16T16:51:04.288" v="203" actId="1076"/>
          <ac:spMkLst>
            <pc:docMk/>
            <pc:sldMk cId="1957725871" sldId="332"/>
            <ac:spMk id="13" creationId="{45F3A082-09A4-4267-8EB9-FFFF16351FB5}"/>
          </ac:spMkLst>
        </pc:spChg>
        <pc:picChg chg="mod">
          <ac:chgData name="Laitila Kati" userId="3d49f0e3-bb9a-499f-8bf0-dadfb0792788" providerId="ADAL" clId="{4F352AEE-8826-487D-A5F5-9D53EBE589A5}" dt="2024-04-16T16:50:56.848" v="201" actId="1076"/>
          <ac:picMkLst>
            <pc:docMk/>
            <pc:sldMk cId="1957725871" sldId="332"/>
            <ac:picMk id="3" creationId="{786AEA55-AD2B-4C5C-B415-456106B7BF1E}"/>
          </ac:picMkLst>
        </pc:picChg>
        <pc:picChg chg="mod">
          <ac:chgData name="Laitila Kati" userId="3d49f0e3-bb9a-499f-8bf0-dadfb0792788" providerId="ADAL" clId="{4F352AEE-8826-487D-A5F5-9D53EBE589A5}" dt="2024-04-16T16:50:56.848" v="201" actId="1076"/>
          <ac:picMkLst>
            <pc:docMk/>
            <pc:sldMk cId="1957725871" sldId="332"/>
            <ac:picMk id="4" creationId="{6537D10D-D64C-45B0-8A49-22C194B31407}"/>
          </ac:picMkLst>
        </pc:picChg>
        <pc:picChg chg="mod">
          <ac:chgData name="Laitila Kati" userId="3d49f0e3-bb9a-499f-8bf0-dadfb0792788" providerId="ADAL" clId="{4F352AEE-8826-487D-A5F5-9D53EBE589A5}" dt="2024-04-16T16:50:56.848" v="201" actId="1076"/>
          <ac:picMkLst>
            <pc:docMk/>
            <pc:sldMk cId="1957725871" sldId="332"/>
            <ac:picMk id="8" creationId="{AAB94E95-588C-46E1-881A-E75663A717CC}"/>
          </ac:picMkLst>
        </pc:picChg>
      </pc:sldChg>
      <pc:sldChg chg="modSp mod ord">
        <pc:chgData name="Laitila Kati" userId="3d49f0e3-bb9a-499f-8bf0-dadfb0792788" providerId="ADAL" clId="{4F352AEE-8826-487D-A5F5-9D53EBE589A5}" dt="2024-04-16T16:53:16.073" v="217" actId="12"/>
        <pc:sldMkLst>
          <pc:docMk/>
          <pc:sldMk cId="842772802" sldId="336"/>
        </pc:sldMkLst>
        <pc:spChg chg="mod">
          <ac:chgData name="Laitila Kati" userId="3d49f0e3-bb9a-499f-8bf0-dadfb0792788" providerId="ADAL" clId="{4F352AEE-8826-487D-A5F5-9D53EBE589A5}" dt="2024-04-16T16:53:16.073" v="217" actId="12"/>
          <ac:spMkLst>
            <pc:docMk/>
            <pc:sldMk cId="842772802" sldId="336"/>
            <ac:spMk id="3" creationId="{280AA67B-A983-C549-9843-55E00E59D487}"/>
          </ac:spMkLst>
        </pc:spChg>
        <pc:spChg chg="mod">
          <ac:chgData name="Laitila Kati" userId="3d49f0e3-bb9a-499f-8bf0-dadfb0792788" providerId="ADAL" clId="{4F352AEE-8826-487D-A5F5-9D53EBE589A5}" dt="2024-04-16T16:52:57.161" v="216" actId="20577"/>
          <ac:spMkLst>
            <pc:docMk/>
            <pc:sldMk cId="842772802" sldId="336"/>
            <ac:spMk id="6" creationId="{B2A6922F-20F5-4031-9DB6-CCA86EDE08D5}"/>
          </ac:spMkLst>
        </pc:spChg>
      </pc:sldChg>
      <pc:sldChg chg="del">
        <pc:chgData name="Laitila Kati" userId="3d49f0e3-bb9a-499f-8bf0-dadfb0792788" providerId="ADAL" clId="{4F352AEE-8826-487D-A5F5-9D53EBE589A5}" dt="2024-04-16T16:52:29.912" v="205" actId="47"/>
        <pc:sldMkLst>
          <pc:docMk/>
          <pc:sldMk cId="1607610816" sldId="337"/>
        </pc:sldMkLst>
      </pc:sldChg>
      <pc:sldChg chg="modSp mod">
        <pc:chgData name="Laitila Kati" userId="3d49f0e3-bb9a-499f-8bf0-dadfb0792788" providerId="ADAL" clId="{4F352AEE-8826-487D-A5F5-9D53EBE589A5}" dt="2024-04-17T10:21:36.173" v="637" actId="115"/>
        <pc:sldMkLst>
          <pc:docMk/>
          <pc:sldMk cId="3319240091" sldId="341"/>
        </pc:sldMkLst>
        <pc:spChg chg="mod">
          <ac:chgData name="Laitila Kati" userId="3d49f0e3-bb9a-499f-8bf0-dadfb0792788" providerId="ADAL" clId="{4F352AEE-8826-487D-A5F5-9D53EBE589A5}" dt="2024-04-17T10:21:36.173" v="637" actId="115"/>
          <ac:spMkLst>
            <pc:docMk/>
            <pc:sldMk cId="3319240091" sldId="341"/>
            <ac:spMk id="3" creationId="{9C364346-2283-6D42-BF15-078F2E8CBBDD}"/>
          </ac:spMkLst>
        </pc:spChg>
      </pc:sldChg>
      <pc:sldChg chg="modSp mod modAnim">
        <pc:chgData name="Laitila Kati" userId="3d49f0e3-bb9a-499f-8bf0-dadfb0792788" providerId="ADAL" clId="{4F352AEE-8826-487D-A5F5-9D53EBE589A5}" dt="2024-04-17T18:19:14.900" v="811"/>
        <pc:sldMkLst>
          <pc:docMk/>
          <pc:sldMk cId="1285490407" sldId="345"/>
        </pc:sldMkLst>
        <pc:picChg chg="mod">
          <ac:chgData name="Laitila Kati" userId="3d49f0e3-bb9a-499f-8bf0-dadfb0792788" providerId="ADAL" clId="{4F352AEE-8826-487D-A5F5-9D53EBE589A5}" dt="2024-04-17T18:19:12.163" v="810" actId="1076"/>
          <ac:picMkLst>
            <pc:docMk/>
            <pc:sldMk cId="1285490407" sldId="345"/>
            <ac:picMk id="5" creationId="{EC620555-65EC-1555-B1BA-8581C57DAF0E}"/>
          </ac:picMkLst>
        </pc:picChg>
      </pc:sldChg>
      <pc:sldChg chg="modAnim">
        <pc:chgData name="Laitila Kati" userId="3d49f0e3-bb9a-499f-8bf0-dadfb0792788" providerId="ADAL" clId="{4F352AEE-8826-487D-A5F5-9D53EBE589A5}" dt="2024-04-17T18:19:43.471" v="812"/>
        <pc:sldMkLst>
          <pc:docMk/>
          <pc:sldMk cId="1999483015" sldId="346"/>
        </pc:sldMkLst>
      </pc:sldChg>
      <pc:sldChg chg="addSp delSp modSp mod">
        <pc:chgData name="Laitila Kati" userId="3d49f0e3-bb9a-499f-8bf0-dadfb0792788" providerId="ADAL" clId="{4F352AEE-8826-487D-A5F5-9D53EBE589A5}" dt="2024-04-17T12:39:11.401" v="669" actId="20577"/>
        <pc:sldMkLst>
          <pc:docMk/>
          <pc:sldMk cId="1228889031" sldId="348"/>
        </pc:sldMkLst>
        <pc:spChg chg="mod">
          <ac:chgData name="Laitila Kati" userId="3d49f0e3-bb9a-499f-8bf0-dadfb0792788" providerId="ADAL" clId="{4F352AEE-8826-487D-A5F5-9D53EBE589A5}" dt="2024-04-16T16:23:47.301" v="198" actId="1076"/>
          <ac:spMkLst>
            <pc:docMk/>
            <pc:sldMk cId="1228889031" sldId="348"/>
            <ac:spMk id="2" creationId="{7B9C5368-0BF1-8515-6361-8DDC2425273B}"/>
          </ac:spMkLst>
        </pc:spChg>
        <pc:spChg chg="add mod">
          <ac:chgData name="Laitila Kati" userId="3d49f0e3-bb9a-499f-8bf0-dadfb0792788" providerId="ADAL" clId="{4F352AEE-8826-487D-A5F5-9D53EBE589A5}" dt="2024-04-17T12:39:11.401" v="669" actId="20577"/>
          <ac:spMkLst>
            <pc:docMk/>
            <pc:sldMk cId="1228889031" sldId="348"/>
            <ac:spMk id="4" creationId="{F019522D-399C-7E8D-B9F6-6D8B3C266F0E}"/>
          </ac:spMkLst>
        </pc:spChg>
        <pc:picChg chg="del mod">
          <ac:chgData name="Laitila Kati" userId="3d49f0e3-bb9a-499f-8bf0-dadfb0792788" providerId="ADAL" clId="{4F352AEE-8826-487D-A5F5-9D53EBE589A5}" dt="2024-04-16T10:45:25.448" v="88" actId="478"/>
          <ac:picMkLst>
            <pc:docMk/>
            <pc:sldMk cId="1228889031" sldId="348"/>
            <ac:picMk id="7" creationId="{4BB42CC4-8039-5E9A-9118-086AC51CBA45}"/>
          </ac:picMkLst>
        </pc:picChg>
      </pc:sldChg>
      <pc:sldChg chg="modSp mod modNotesTx">
        <pc:chgData name="Laitila Kati" userId="3d49f0e3-bb9a-499f-8bf0-dadfb0792788" providerId="ADAL" clId="{4F352AEE-8826-487D-A5F5-9D53EBE589A5}" dt="2024-04-11T16:42:53.571" v="84" actId="20577"/>
        <pc:sldMkLst>
          <pc:docMk/>
          <pc:sldMk cId="2074466564" sldId="358"/>
        </pc:sldMkLst>
        <pc:spChg chg="mod">
          <ac:chgData name="Laitila Kati" userId="3d49f0e3-bb9a-499f-8bf0-dadfb0792788" providerId="ADAL" clId="{4F352AEE-8826-487D-A5F5-9D53EBE589A5}" dt="2024-04-11T16:42:40.704" v="30" actId="207"/>
          <ac:spMkLst>
            <pc:docMk/>
            <pc:sldMk cId="2074466564" sldId="358"/>
            <ac:spMk id="2" creationId="{A4A85E93-DA2C-A60B-EEB7-7939E4E0E059}"/>
          </ac:spMkLst>
        </pc:spChg>
      </pc:sldChg>
      <pc:sldChg chg="del">
        <pc:chgData name="Laitila Kati" userId="3d49f0e3-bb9a-499f-8bf0-dadfb0792788" providerId="ADAL" clId="{4F352AEE-8826-487D-A5F5-9D53EBE589A5}" dt="2024-04-16T16:53:21.888" v="218" actId="47"/>
        <pc:sldMkLst>
          <pc:docMk/>
          <pc:sldMk cId="1311560960" sldId="361"/>
        </pc:sldMkLst>
      </pc:sldChg>
      <pc:sldChg chg="delDesignElem">
        <pc:chgData name="Laitila Kati" userId="3d49f0e3-bb9a-499f-8bf0-dadfb0792788" providerId="ADAL" clId="{4F352AEE-8826-487D-A5F5-9D53EBE589A5}" dt="2024-04-16T16:52:09.232" v="204"/>
        <pc:sldMkLst>
          <pc:docMk/>
          <pc:sldMk cId="1618588768" sldId="362"/>
        </pc:sldMkLst>
      </pc:sldChg>
      <pc:sldChg chg="modSp mod">
        <pc:chgData name="Laitila Kati" userId="3d49f0e3-bb9a-499f-8bf0-dadfb0792788" providerId="ADAL" clId="{4F352AEE-8826-487D-A5F5-9D53EBE589A5}" dt="2024-04-11T16:33:10.091" v="12" actId="6549"/>
        <pc:sldMkLst>
          <pc:docMk/>
          <pc:sldMk cId="1959356720" sldId="7226"/>
        </pc:sldMkLst>
        <pc:spChg chg="mod">
          <ac:chgData name="Laitila Kati" userId="3d49f0e3-bb9a-499f-8bf0-dadfb0792788" providerId="ADAL" clId="{4F352AEE-8826-487D-A5F5-9D53EBE589A5}" dt="2024-04-11T16:33:10.091" v="12" actId="6549"/>
          <ac:spMkLst>
            <pc:docMk/>
            <pc:sldMk cId="1959356720" sldId="7226"/>
            <ac:spMk id="3" creationId="{8DFBFC7A-AFC9-4ADF-AF76-ED2CE68534C9}"/>
          </ac:spMkLst>
        </pc:spChg>
      </pc:sldChg>
      <pc:sldChg chg="delDesignElem">
        <pc:chgData name="Laitila Kati" userId="3d49f0e3-bb9a-499f-8bf0-dadfb0792788" providerId="ADAL" clId="{4F352AEE-8826-487D-A5F5-9D53EBE589A5}" dt="2024-04-11T16:33:28.539" v="14"/>
        <pc:sldMkLst>
          <pc:docMk/>
          <pc:sldMk cId="415336765" sldId="7228"/>
        </pc:sldMkLst>
      </pc:sldChg>
      <pc:sldChg chg="modSp mod">
        <pc:chgData name="Laitila Kati" userId="3d49f0e3-bb9a-499f-8bf0-dadfb0792788" providerId="ADAL" clId="{4F352AEE-8826-487D-A5F5-9D53EBE589A5}" dt="2024-04-11T16:31:06.458" v="3" actId="6549"/>
        <pc:sldMkLst>
          <pc:docMk/>
          <pc:sldMk cId="1549201714" sldId="7229"/>
        </pc:sldMkLst>
        <pc:spChg chg="mod">
          <ac:chgData name="Laitila Kati" userId="3d49f0e3-bb9a-499f-8bf0-dadfb0792788" providerId="ADAL" clId="{4F352AEE-8826-487D-A5F5-9D53EBE589A5}" dt="2024-04-11T16:31:06.458" v="3" actId="6549"/>
          <ac:spMkLst>
            <pc:docMk/>
            <pc:sldMk cId="1549201714" sldId="7229"/>
            <ac:spMk id="3" creationId="{E55E0F5F-9B9A-A98A-5B95-60C041347435}"/>
          </ac:spMkLst>
        </pc:spChg>
      </pc:sldChg>
      <pc:sldChg chg="modSp mod">
        <pc:chgData name="Laitila Kati" userId="3d49f0e3-bb9a-499f-8bf0-dadfb0792788" providerId="ADAL" clId="{4F352AEE-8826-487D-A5F5-9D53EBE589A5}" dt="2024-04-11T16:31:38.646" v="6" actId="6549"/>
        <pc:sldMkLst>
          <pc:docMk/>
          <pc:sldMk cId="1495307094" sldId="7230"/>
        </pc:sldMkLst>
        <pc:spChg chg="mod">
          <ac:chgData name="Laitila Kati" userId="3d49f0e3-bb9a-499f-8bf0-dadfb0792788" providerId="ADAL" clId="{4F352AEE-8826-487D-A5F5-9D53EBE589A5}" dt="2024-04-11T16:31:38.646" v="6" actId="6549"/>
          <ac:spMkLst>
            <pc:docMk/>
            <pc:sldMk cId="1495307094" sldId="7230"/>
            <ac:spMk id="3" creationId="{E55E0F5F-9B9A-A98A-5B95-60C041347435}"/>
          </ac:spMkLst>
        </pc:spChg>
      </pc:sldChg>
      <pc:sldChg chg="modSp mod">
        <pc:chgData name="Laitila Kati" userId="3d49f0e3-bb9a-499f-8bf0-dadfb0792788" providerId="ADAL" clId="{4F352AEE-8826-487D-A5F5-9D53EBE589A5}" dt="2024-04-11T16:43:21.945" v="85" actId="20577"/>
        <pc:sldMkLst>
          <pc:docMk/>
          <pc:sldMk cId="28686363" sldId="7231"/>
        </pc:sldMkLst>
        <pc:spChg chg="mod">
          <ac:chgData name="Laitila Kati" userId="3d49f0e3-bb9a-499f-8bf0-dadfb0792788" providerId="ADAL" clId="{4F352AEE-8826-487D-A5F5-9D53EBE589A5}" dt="2024-04-11T16:43:21.945" v="85" actId="20577"/>
          <ac:spMkLst>
            <pc:docMk/>
            <pc:sldMk cId="28686363" sldId="7231"/>
            <ac:spMk id="3" creationId="{E55E0F5F-9B9A-A98A-5B95-60C041347435}"/>
          </ac:spMkLst>
        </pc:spChg>
      </pc:sldChg>
      <pc:sldChg chg="modSp del mod">
        <pc:chgData name="Laitila Kati" userId="3d49f0e3-bb9a-499f-8bf0-dadfb0792788" providerId="ADAL" clId="{4F352AEE-8826-487D-A5F5-9D53EBE589A5}" dt="2024-04-11T16:33:12.663" v="13" actId="47"/>
        <pc:sldMkLst>
          <pc:docMk/>
          <pc:sldMk cId="2679220292" sldId="7232"/>
        </pc:sldMkLst>
        <pc:spChg chg="mod">
          <ac:chgData name="Laitila Kati" userId="3d49f0e3-bb9a-499f-8bf0-dadfb0792788" providerId="ADAL" clId="{4F352AEE-8826-487D-A5F5-9D53EBE589A5}" dt="2024-04-11T16:32:38.120" v="11" actId="6549"/>
          <ac:spMkLst>
            <pc:docMk/>
            <pc:sldMk cId="2679220292" sldId="7232"/>
            <ac:spMk id="3" creationId="{8DFBFC7A-AFC9-4ADF-AF76-ED2CE68534C9}"/>
          </ac:spMkLst>
        </pc:spChg>
      </pc:sldChg>
      <pc:sldChg chg="del">
        <pc:chgData name="Laitila Kati" userId="3d49f0e3-bb9a-499f-8bf0-dadfb0792788" providerId="ADAL" clId="{4F352AEE-8826-487D-A5F5-9D53EBE589A5}" dt="2024-04-11T16:33:30.747" v="15" actId="47"/>
        <pc:sldMkLst>
          <pc:docMk/>
          <pc:sldMk cId="3692948540" sldId="7233"/>
        </pc:sldMkLst>
      </pc:sldChg>
      <pc:sldChg chg="modSp mod">
        <pc:chgData name="Laitila Kati" userId="3d49f0e3-bb9a-499f-8bf0-dadfb0792788" providerId="ADAL" clId="{4F352AEE-8826-487D-A5F5-9D53EBE589A5}" dt="2024-04-11T16:34:25.157" v="22" actId="6549"/>
        <pc:sldMkLst>
          <pc:docMk/>
          <pc:sldMk cId="163374406" sldId="7235"/>
        </pc:sldMkLst>
        <pc:spChg chg="mod">
          <ac:chgData name="Laitila Kati" userId="3d49f0e3-bb9a-499f-8bf0-dadfb0792788" providerId="ADAL" clId="{4F352AEE-8826-487D-A5F5-9D53EBE589A5}" dt="2024-04-11T16:34:25.157" v="22" actId="6549"/>
          <ac:spMkLst>
            <pc:docMk/>
            <pc:sldMk cId="163374406" sldId="7235"/>
            <ac:spMk id="3" creationId="{E55E0F5F-9B9A-A98A-5B95-60C041347435}"/>
          </ac:spMkLst>
        </pc:spChg>
      </pc:sldChg>
      <pc:sldChg chg="modSp mod">
        <pc:chgData name="Laitila Kati" userId="3d49f0e3-bb9a-499f-8bf0-dadfb0792788" providerId="ADAL" clId="{4F352AEE-8826-487D-A5F5-9D53EBE589A5}" dt="2024-04-11T16:35:03.319" v="26" actId="6549"/>
        <pc:sldMkLst>
          <pc:docMk/>
          <pc:sldMk cId="1236507984" sldId="7236"/>
        </pc:sldMkLst>
        <pc:spChg chg="mod">
          <ac:chgData name="Laitila Kati" userId="3d49f0e3-bb9a-499f-8bf0-dadfb0792788" providerId="ADAL" clId="{4F352AEE-8826-487D-A5F5-9D53EBE589A5}" dt="2024-04-11T16:35:03.319" v="26" actId="6549"/>
          <ac:spMkLst>
            <pc:docMk/>
            <pc:sldMk cId="1236507984" sldId="7236"/>
            <ac:spMk id="3" creationId="{7D930828-8DC9-2B4C-66BD-DFBC71CC3895}"/>
          </ac:spMkLst>
        </pc:spChg>
      </pc:sldChg>
      <pc:sldChg chg="del">
        <pc:chgData name="Laitila Kati" userId="3d49f0e3-bb9a-499f-8bf0-dadfb0792788" providerId="ADAL" clId="{4F352AEE-8826-487D-A5F5-9D53EBE589A5}" dt="2024-04-11T16:33:40.719" v="16" actId="47"/>
        <pc:sldMkLst>
          <pc:docMk/>
          <pc:sldMk cId="138818734" sldId="7237"/>
        </pc:sldMkLst>
      </pc:sldChg>
      <pc:sldChg chg="addSp delSp add del setBg delDesignElem">
        <pc:chgData name="Laitila Kati" userId="3d49f0e3-bb9a-499f-8bf0-dadfb0792788" providerId="ADAL" clId="{4F352AEE-8826-487D-A5F5-9D53EBE589A5}" dt="2024-04-11T16:34:01.733" v="19"/>
        <pc:sldMkLst>
          <pc:docMk/>
          <pc:sldMk cId="508702668" sldId="7237"/>
        </pc:sldMkLst>
        <pc:spChg chg="add del">
          <ac:chgData name="Laitila Kati" userId="3d49f0e3-bb9a-499f-8bf0-dadfb0792788" providerId="ADAL" clId="{4F352AEE-8826-487D-A5F5-9D53EBE589A5}" dt="2024-04-11T16:34:01.733" v="19"/>
          <ac:spMkLst>
            <pc:docMk/>
            <pc:sldMk cId="508702668" sldId="7237"/>
            <ac:spMk id="9" creationId="{45D37F4E-DDB4-456B-97E0-9937730A039F}"/>
          </ac:spMkLst>
        </pc:spChg>
        <pc:spChg chg="add del">
          <ac:chgData name="Laitila Kati" userId="3d49f0e3-bb9a-499f-8bf0-dadfb0792788" providerId="ADAL" clId="{4F352AEE-8826-487D-A5F5-9D53EBE589A5}" dt="2024-04-11T16:34:01.733" v="19"/>
          <ac:spMkLst>
            <pc:docMk/>
            <pc:sldMk cId="508702668" sldId="7237"/>
            <ac:spMk id="11" creationId="{B2DD41CD-8F47-4F56-AD12-4E2FF7696987}"/>
          </ac:spMkLst>
        </pc:spChg>
      </pc:sldChg>
      <pc:sldChg chg="add del">
        <pc:chgData name="Laitila Kati" userId="3d49f0e3-bb9a-499f-8bf0-dadfb0792788" providerId="ADAL" clId="{4F352AEE-8826-487D-A5F5-9D53EBE589A5}" dt="2024-04-11T16:34:01.733" v="19"/>
        <pc:sldMkLst>
          <pc:docMk/>
          <pc:sldMk cId="138818734" sldId="7238"/>
        </pc:sldMkLst>
      </pc:sldChg>
      <pc:sldChg chg="modSp new mod">
        <pc:chgData name="Laitila Kati" userId="3d49f0e3-bb9a-499f-8bf0-dadfb0792788" providerId="ADAL" clId="{4F352AEE-8826-487D-A5F5-9D53EBE589A5}" dt="2024-04-17T10:20:49.478" v="636" actId="1076"/>
        <pc:sldMkLst>
          <pc:docMk/>
          <pc:sldMk cId="3137032527" sldId="7238"/>
        </pc:sldMkLst>
        <pc:spChg chg="mod">
          <ac:chgData name="Laitila Kati" userId="3d49f0e3-bb9a-499f-8bf0-dadfb0792788" providerId="ADAL" clId="{4F352AEE-8826-487D-A5F5-9D53EBE589A5}" dt="2024-04-17T10:20:46.697" v="635" actId="1076"/>
          <ac:spMkLst>
            <pc:docMk/>
            <pc:sldMk cId="3137032527" sldId="7238"/>
            <ac:spMk id="2" creationId="{C8C3A005-3BEC-F895-9F7C-2521608274B2}"/>
          </ac:spMkLst>
        </pc:spChg>
        <pc:spChg chg="mod">
          <ac:chgData name="Laitila Kati" userId="3d49f0e3-bb9a-499f-8bf0-dadfb0792788" providerId="ADAL" clId="{4F352AEE-8826-487D-A5F5-9D53EBE589A5}" dt="2024-04-17T10:20:49.478" v="636" actId="1076"/>
          <ac:spMkLst>
            <pc:docMk/>
            <pc:sldMk cId="3137032527" sldId="7238"/>
            <ac:spMk id="3" creationId="{E56F35B0-BE04-F271-5878-2296D98BE36E}"/>
          </ac:spMkLst>
        </pc:spChg>
      </pc:sldChg>
    </pc:docChg>
  </pc:docChgLst>
  <pc:docChgLst>
    <pc:chgData name="Laitila Kati" userId="3d49f0e3-bb9a-499f-8bf0-dadfb0792788" providerId="ADAL" clId="{80873C98-1051-4D4C-A43A-64A7D285B2D8}"/>
    <pc:docChg chg="undo custSel addSld delSld modSld">
      <pc:chgData name="Laitila Kati" userId="3d49f0e3-bb9a-499f-8bf0-dadfb0792788" providerId="ADAL" clId="{80873C98-1051-4D4C-A43A-64A7D285B2D8}" dt="2024-01-31T19:05:24.458" v="788" actId="207"/>
      <pc:docMkLst>
        <pc:docMk/>
      </pc:docMkLst>
      <pc:sldChg chg="modSp mod">
        <pc:chgData name="Laitila Kati" userId="3d49f0e3-bb9a-499f-8bf0-dadfb0792788" providerId="ADAL" clId="{80873C98-1051-4D4C-A43A-64A7D285B2D8}" dt="2024-01-31T18:47:59.997" v="348" actId="20577"/>
        <pc:sldMkLst>
          <pc:docMk/>
          <pc:sldMk cId="487924838" sldId="307"/>
        </pc:sldMkLst>
        <pc:spChg chg="mod">
          <ac:chgData name="Laitila Kati" userId="3d49f0e3-bb9a-499f-8bf0-dadfb0792788" providerId="ADAL" clId="{80873C98-1051-4D4C-A43A-64A7D285B2D8}" dt="2024-01-31T18:47:59.997" v="348" actId="20577"/>
          <ac:spMkLst>
            <pc:docMk/>
            <pc:sldMk cId="487924838" sldId="307"/>
            <ac:spMk id="2" creationId="{83F20E26-050B-4AA4-8804-6FE7D83CEC75}"/>
          </ac:spMkLst>
        </pc:spChg>
      </pc:sldChg>
      <pc:sldChg chg="modNotesTx">
        <pc:chgData name="Laitila Kati" userId="3d49f0e3-bb9a-499f-8bf0-dadfb0792788" providerId="ADAL" clId="{80873C98-1051-4D4C-A43A-64A7D285B2D8}" dt="2024-01-31T18:49:03.961" v="349" actId="255"/>
        <pc:sldMkLst>
          <pc:docMk/>
          <pc:sldMk cId="2789033542" sldId="313"/>
        </pc:sldMkLst>
      </pc:sldChg>
      <pc:sldChg chg="modNotesTx">
        <pc:chgData name="Laitila Kati" userId="3d49f0e3-bb9a-499f-8bf0-dadfb0792788" providerId="ADAL" clId="{80873C98-1051-4D4C-A43A-64A7D285B2D8}" dt="2024-01-31T18:50:05.342" v="490" actId="20577"/>
        <pc:sldMkLst>
          <pc:docMk/>
          <pc:sldMk cId="3377977612" sldId="315"/>
        </pc:sldMkLst>
      </pc:sldChg>
      <pc:sldChg chg="modSp mod">
        <pc:chgData name="Laitila Kati" userId="3d49f0e3-bb9a-499f-8bf0-dadfb0792788" providerId="ADAL" clId="{80873C98-1051-4D4C-A43A-64A7D285B2D8}" dt="2024-01-31T18:50:51.973" v="544" actId="20577"/>
        <pc:sldMkLst>
          <pc:docMk/>
          <pc:sldMk cId="416961261" sldId="317"/>
        </pc:sldMkLst>
        <pc:spChg chg="mod">
          <ac:chgData name="Laitila Kati" userId="3d49f0e3-bb9a-499f-8bf0-dadfb0792788" providerId="ADAL" clId="{80873C98-1051-4D4C-A43A-64A7D285B2D8}" dt="2024-01-31T18:50:51.973" v="544" actId="20577"/>
          <ac:spMkLst>
            <pc:docMk/>
            <pc:sldMk cId="416961261" sldId="317"/>
            <ac:spMk id="3" creationId="{577EEE3C-F9FC-4176-BB2F-5EABFFF44B3F}"/>
          </ac:spMkLst>
        </pc:spChg>
      </pc:sldChg>
      <pc:sldChg chg="modSp mod">
        <pc:chgData name="Laitila Kati" userId="3d49f0e3-bb9a-499f-8bf0-dadfb0792788" providerId="ADAL" clId="{80873C98-1051-4D4C-A43A-64A7D285B2D8}" dt="2024-01-31T17:56:16.717" v="4" actId="20577"/>
        <pc:sldMkLst>
          <pc:docMk/>
          <pc:sldMk cId="423861602" sldId="323"/>
        </pc:sldMkLst>
        <pc:spChg chg="mod">
          <ac:chgData name="Laitila Kati" userId="3d49f0e3-bb9a-499f-8bf0-dadfb0792788" providerId="ADAL" clId="{80873C98-1051-4D4C-A43A-64A7D285B2D8}" dt="2024-01-31T17:56:16.717" v="4" actId="20577"/>
          <ac:spMkLst>
            <pc:docMk/>
            <pc:sldMk cId="423861602" sldId="323"/>
            <ac:spMk id="5" creationId="{96D085ED-593E-4D1A-A260-2194BC614AD5}"/>
          </ac:spMkLst>
        </pc:spChg>
      </pc:sldChg>
      <pc:sldChg chg="modNotesTx">
        <pc:chgData name="Laitila Kati" userId="3d49f0e3-bb9a-499f-8bf0-dadfb0792788" providerId="ADAL" clId="{80873C98-1051-4D4C-A43A-64A7D285B2D8}" dt="2024-01-31T18:42:24.611" v="18" actId="20577"/>
        <pc:sldMkLst>
          <pc:docMk/>
          <pc:sldMk cId="1519739011" sldId="326"/>
        </pc:sldMkLst>
      </pc:sldChg>
      <pc:sldChg chg="modNotesTx">
        <pc:chgData name="Laitila Kati" userId="3d49f0e3-bb9a-499f-8bf0-dadfb0792788" providerId="ADAL" clId="{80873C98-1051-4D4C-A43A-64A7D285B2D8}" dt="2024-01-31T18:43:55.879" v="339" actId="20577"/>
        <pc:sldMkLst>
          <pc:docMk/>
          <pc:sldMk cId="3760058522" sldId="328"/>
        </pc:sldMkLst>
      </pc:sldChg>
      <pc:sldChg chg="modSp mod">
        <pc:chgData name="Laitila Kati" userId="3d49f0e3-bb9a-499f-8bf0-dadfb0792788" providerId="ADAL" clId="{80873C98-1051-4D4C-A43A-64A7D285B2D8}" dt="2024-01-31T18:46:06.297" v="341" actId="115"/>
        <pc:sldMkLst>
          <pc:docMk/>
          <pc:sldMk cId="1607610816" sldId="337"/>
        </pc:sldMkLst>
        <pc:spChg chg="mod">
          <ac:chgData name="Laitila Kati" userId="3d49f0e3-bb9a-499f-8bf0-dadfb0792788" providerId="ADAL" clId="{80873C98-1051-4D4C-A43A-64A7D285B2D8}" dt="2024-01-31T18:46:06.297" v="341" actId="115"/>
          <ac:spMkLst>
            <pc:docMk/>
            <pc:sldMk cId="1607610816" sldId="337"/>
            <ac:spMk id="4" creationId="{518736D7-3F23-4445-8FD7-77D9AB74754C}"/>
          </ac:spMkLst>
        </pc:spChg>
      </pc:sldChg>
      <pc:sldChg chg="addSp delSp modSp mod">
        <pc:chgData name="Laitila Kati" userId="3d49f0e3-bb9a-499f-8bf0-dadfb0792788" providerId="ADAL" clId="{80873C98-1051-4D4C-A43A-64A7D285B2D8}" dt="2024-01-31T18:53:56.670" v="563" actId="14100"/>
        <pc:sldMkLst>
          <pc:docMk/>
          <pc:sldMk cId="1099206171" sldId="349"/>
        </pc:sldMkLst>
        <pc:spChg chg="mod">
          <ac:chgData name="Laitila Kati" userId="3d49f0e3-bb9a-499f-8bf0-dadfb0792788" providerId="ADAL" clId="{80873C98-1051-4D4C-A43A-64A7D285B2D8}" dt="2024-01-31T18:53:56.670" v="563" actId="14100"/>
          <ac:spMkLst>
            <pc:docMk/>
            <pc:sldMk cId="1099206171" sldId="349"/>
            <ac:spMk id="5" creationId="{21258A43-F940-728A-ACCB-47006BA39E37}"/>
          </ac:spMkLst>
        </pc:spChg>
        <pc:picChg chg="del">
          <ac:chgData name="Laitila Kati" userId="3d49f0e3-bb9a-499f-8bf0-dadfb0792788" providerId="ADAL" clId="{80873C98-1051-4D4C-A43A-64A7D285B2D8}" dt="2024-01-31T18:53:31.873" v="545" actId="478"/>
          <ac:picMkLst>
            <pc:docMk/>
            <pc:sldMk cId="1099206171" sldId="349"/>
            <ac:picMk id="2" creationId="{9C7FDB21-482E-BCBA-C55A-B90AFA98F803}"/>
          </ac:picMkLst>
        </pc:picChg>
        <pc:picChg chg="add mod">
          <ac:chgData name="Laitila Kati" userId="3d49f0e3-bb9a-499f-8bf0-dadfb0792788" providerId="ADAL" clId="{80873C98-1051-4D4C-A43A-64A7D285B2D8}" dt="2024-01-31T18:53:40.018" v="549" actId="1076"/>
          <ac:picMkLst>
            <pc:docMk/>
            <pc:sldMk cId="1099206171" sldId="349"/>
            <ac:picMk id="4" creationId="{BC0D2F73-F4CC-80BE-6E27-59ACDEFAD590}"/>
          </ac:picMkLst>
        </pc:picChg>
      </pc:sldChg>
      <pc:sldChg chg="modSp mod">
        <pc:chgData name="Laitila Kati" userId="3d49f0e3-bb9a-499f-8bf0-dadfb0792788" providerId="ADAL" clId="{80873C98-1051-4D4C-A43A-64A7D285B2D8}" dt="2024-01-31T18:57:12.290" v="653" actId="20577"/>
        <pc:sldMkLst>
          <pc:docMk/>
          <pc:sldMk cId="2822569915" sldId="351"/>
        </pc:sldMkLst>
        <pc:spChg chg="mod">
          <ac:chgData name="Laitila Kati" userId="3d49f0e3-bb9a-499f-8bf0-dadfb0792788" providerId="ADAL" clId="{80873C98-1051-4D4C-A43A-64A7D285B2D8}" dt="2024-01-31T18:57:12.290" v="653" actId="20577"/>
          <ac:spMkLst>
            <pc:docMk/>
            <pc:sldMk cId="2822569915" sldId="351"/>
            <ac:spMk id="3" creationId="{EDE8ADB9-2C35-653F-A564-889F70BC28D6}"/>
          </ac:spMkLst>
        </pc:spChg>
      </pc:sldChg>
      <pc:sldChg chg="modSp mod">
        <pc:chgData name="Laitila Kati" userId="3d49f0e3-bb9a-499f-8bf0-dadfb0792788" providerId="ADAL" clId="{80873C98-1051-4D4C-A43A-64A7D285B2D8}" dt="2024-01-31T19:05:24.458" v="788" actId="207"/>
        <pc:sldMkLst>
          <pc:docMk/>
          <pc:sldMk cId="3512487134" sldId="352"/>
        </pc:sldMkLst>
        <pc:spChg chg="mod">
          <ac:chgData name="Laitila Kati" userId="3d49f0e3-bb9a-499f-8bf0-dadfb0792788" providerId="ADAL" clId="{80873C98-1051-4D4C-A43A-64A7D285B2D8}" dt="2024-01-31T19:05:24.458" v="788" actId="207"/>
          <ac:spMkLst>
            <pc:docMk/>
            <pc:sldMk cId="3512487134" sldId="352"/>
            <ac:spMk id="2" creationId="{943FDE70-B9C6-B398-59E5-5DDAE17F1226}"/>
          </ac:spMkLst>
        </pc:spChg>
        <pc:spChg chg="mod">
          <ac:chgData name="Laitila Kati" userId="3d49f0e3-bb9a-499f-8bf0-dadfb0792788" providerId="ADAL" clId="{80873C98-1051-4D4C-A43A-64A7D285B2D8}" dt="2024-01-31T18:57:39.811" v="658" actId="5793"/>
          <ac:spMkLst>
            <pc:docMk/>
            <pc:sldMk cId="3512487134" sldId="352"/>
            <ac:spMk id="3" creationId="{37FD0B59-2566-819A-455B-F16574D30987}"/>
          </ac:spMkLst>
        </pc:spChg>
        <pc:picChg chg="mod">
          <ac:chgData name="Laitila Kati" userId="3d49f0e3-bb9a-499f-8bf0-dadfb0792788" providerId="ADAL" clId="{80873C98-1051-4D4C-A43A-64A7D285B2D8}" dt="2024-01-31T18:57:34.680" v="656" actId="1076"/>
          <ac:picMkLst>
            <pc:docMk/>
            <pc:sldMk cId="3512487134" sldId="352"/>
            <ac:picMk id="4" creationId="{CACB63E7-370F-4C58-B3D7-DB68C2DF2793}"/>
          </ac:picMkLst>
        </pc:picChg>
      </pc:sldChg>
      <pc:sldChg chg="del">
        <pc:chgData name="Laitila Kati" userId="3d49f0e3-bb9a-499f-8bf0-dadfb0792788" providerId="ADAL" clId="{80873C98-1051-4D4C-A43A-64A7D285B2D8}" dt="2024-01-31T18:58:12.254" v="659" actId="47"/>
        <pc:sldMkLst>
          <pc:docMk/>
          <pc:sldMk cId="2503711136" sldId="354"/>
        </pc:sldMkLst>
      </pc:sldChg>
      <pc:sldChg chg="modNotesTx">
        <pc:chgData name="Laitila Kati" userId="3d49f0e3-bb9a-499f-8bf0-dadfb0792788" providerId="ADAL" clId="{80873C98-1051-4D4C-A43A-64A7D285B2D8}" dt="2024-01-31T18:49:35.448" v="437" actId="20577"/>
        <pc:sldMkLst>
          <pc:docMk/>
          <pc:sldMk cId="2074466564" sldId="358"/>
        </pc:sldMkLst>
      </pc:sldChg>
      <pc:sldChg chg="del">
        <pc:chgData name="Laitila Kati" userId="3d49f0e3-bb9a-499f-8bf0-dadfb0792788" providerId="ADAL" clId="{80873C98-1051-4D4C-A43A-64A7D285B2D8}" dt="2024-01-31T18:54:39.454" v="564" actId="47"/>
        <pc:sldMkLst>
          <pc:docMk/>
          <pc:sldMk cId="1959356720" sldId="7226"/>
        </pc:sldMkLst>
      </pc:sldChg>
      <pc:sldChg chg="del">
        <pc:chgData name="Laitila Kati" userId="3d49f0e3-bb9a-499f-8bf0-dadfb0792788" providerId="ADAL" clId="{80873C98-1051-4D4C-A43A-64A7D285B2D8}" dt="2024-01-31T18:55:31.672" v="603" actId="47"/>
        <pc:sldMkLst>
          <pc:docMk/>
          <pc:sldMk cId="138818734" sldId="7227"/>
        </pc:sldMkLst>
      </pc:sldChg>
      <pc:sldChg chg="del">
        <pc:chgData name="Laitila Kati" userId="3d49f0e3-bb9a-499f-8bf0-dadfb0792788" providerId="ADAL" clId="{80873C98-1051-4D4C-A43A-64A7D285B2D8}" dt="2024-01-31T18:55:58.352" v="605" actId="47"/>
        <pc:sldMkLst>
          <pc:docMk/>
          <pc:sldMk cId="415336765" sldId="7228"/>
        </pc:sldMkLst>
      </pc:sldChg>
      <pc:sldChg chg="modSp mod">
        <pc:chgData name="Laitila Kati" userId="3d49f0e3-bb9a-499f-8bf0-dadfb0792788" providerId="ADAL" clId="{80873C98-1051-4D4C-A43A-64A7D285B2D8}" dt="2024-01-31T18:00:24.396" v="7" actId="20577"/>
        <pc:sldMkLst>
          <pc:docMk/>
          <pc:sldMk cId="1549201714" sldId="7229"/>
        </pc:sldMkLst>
        <pc:spChg chg="mod">
          <ac:chgData name="Laitila Kati" userId="3d49f0e3-bb9a-499f-8bf0-dadfb0792788" providerId="ADAL" clId="{80873C98-1051-4D4C-A43A-64A7D285B2D8}" dt="2024-01-31T18:00:24.396" v="7" actId="20577"/>
          <ac:spMkLst>
            <pc:docMk/>
            <pc:sldMk cId="1549201714" sldId="7229"/>
            <ac:spMk id="3" creationId="{E55E0F5F-9B9A-A98A-5B95-60C041347435}"/>
          </ac:spMkLst>
        </pc:spChg>
      </pc:sldChg>
      <pc:sldChg chg="modSp mod">
        <pc:chgData name="Laitila Kati" userId="3d49f0e3-bb9a-499f-8bf0-dadfb0792788" providerId="ADAL" clId="{80873C98-1051-4D4C-A43A-64A7D285B2D8}" dt="2024-01-31T18:47:20.431" v="347" actId="20577"/>
        <pc:sldMkLst>
          <pc:docMk/>
          <pc:sldMk cId="1495307094" sldId="7230"/>
        </pc:sldMkLst>
        <pc:spChg chg="mod">
          <ac:chgData name="Laitila Kati" userId="3d49f0e3-bb9a-499f-8bf0-dadfb0792788" providerId="ADAL" clId="{80873C98-1051-4D4C-A43A-64A7D285B2D8}" dt="2024-01-31T18:47:20.431" v="347" actId="20577"/>
          <ac:spMkLst>
            <pc:docMk/>
            <pc:sldMk cId="1495307094" sldId="7230"/>
            <ac:spMk id="2" creationId="{2622F778-1AE0-10FA-9CA0-26CD3FEB87D3}"/>
          </ac:spMkLst>
        </pc:spChg>
      </pc:sldChg>
      <pc:sldChg chg="modSp mod">
        <pc:chgData name="Laitila Kati" userId="3d49f0e3-bb9a-499f-8bf0-dadfb0792788" providerId="ADAL" clId="{80873C98-1051-4D4C-A43A-64A7D285B2D8}" dt="2024-01-31T18:55:21.360" v="602" actId="14100"/>
        <pc:sldMkLst>
          <pc:docMk/>
          <pc:sldMk cId="2679220292" sldId="7232"/>
        </pc:sldMkLst>
        <pc:spChg chg="mod">
          <ac:chgData name="Laitila Kati" userId="3d49f0e3-bb9a-499f-8bf0-dadfb0792788" providerId="ADAL" clId="{80873C98-1051-4D4C-A43A-64A7D285B2D8}" dt="2024-01-31T18:55:21.360" v="602" actId="14100"/>
          <ac:spMkLst>
            <pc:docMk/>
            <pc:sldMk cId="2679220292" sldId="7232"/>
            <ac:spMk id="3" creationId="{8DFBFC7A-AFC9-4ADF-AF76-ED2CE68534C9}"/>
          </ac:spMkLst>
        </pc:spChg>
      </pc:sldChg>
      <pc:sldChg chg="modSp mod delDesignElem">
        <pc:chgData name="Laitila Kati" userId="3d49f0e3-bb9a-499f-8bf0-dadfb0792788" providerId="ADAL" clId="{80873C98-1051-4D4C-A43A-64A7D285B2D8}" dt="2024-01-31T18:56:56.391" v="652" actId="20577"/>
        <pc:sldMkLst>
          <pc:docMk/>
          <pc:sldMk cId="3692948540" sldId="7233"/>
        </pc:sldMkLst>
        <pc:spChg chg="mod">
          <ac:chgData name="Laitila Kati" userId="3d49f0e3-bb9a-499f-8bf0-dadfb0792788" providerId="ADAL" clId="{80873C98-1051-4D4C-A43A-64A7D285B2D8}" dt="2024-01-31T18:56:56.391" v="652" actId="20577"/>
          <ac:spMkLst>
            <pc:docMk/>
            <pc:sldMk cId="3692948540" sldId="7233"/>
            <ac:spMk id="3" creationId="{3412F8B3-270E-8C39-6983-1E3E6775CA89}"/>
          </ac:spMkLst>
        </pc:spChg>
      </pc:sldChg>
      <pc:sldChg chg="modSp mod">
        <pc:chgData name="Laitila Kati" userId="3d49f0e3-bb9a-499f-8bf0-dadfb0792788" providerId="ADAL" clId="{80873C98-1051-4D4C-A43A-64A7D285B2D8}" dt="2024-01-31T18:59:16.517" v="683" actId="20577"/>
        <pc:sldMkLst>
          <pc:docMk/>
          <pc:sldMk cId="163374406" sldId="7235"/>
        </pc:sldMkLst>
        <pc:spChg chg="mod">
          <ac:chgData name="Laitila Kati" userId="3d49f0e3-bb9a-499f-8bf0-dadfb0792788" providerId="ADAL" clId="{80873C98-1051-4D4C-A43A-64A7D285B2D8}" dt="2024-01-31T18:59:16.517" v="683" actId="20577"/>
          <ac:spMkLst>
            <pc:docMk/>
            <pc:sldMk cId="163374406" sldId="7235"/>
            <ac:spMk id="2" creationId="{2622F778-1AE0-10FA-9CA0-26CD3FEB87D3}"/>
          </ac:spMkLst>
        </pc:spChg>
      </pc:sldChg>
      <pc:sldChg chg="modSp new mod">
        <pc:chgData name="Laitila Kati" userId="3d49f0e3-bb9a-499f-8bf0-dadfb0792788" providerId="ADAL" clId="{80873C98-1051-4D4C-A43A-64A7D285B2D8}" dt="2024-01-31T19:05:03.596" v="786" actId="1076"/>
        <pc:sldMkLst>
          <pc:docMk/>
          <pc:sldMk cId="1236507984" sldId="7236"/>
        </pc:sldMkLst>
        <pc:spChg chg="mod">
          <ac:chgData name="Laitila Kati" userId="3d49f0e3-bb9a-499f-8bf0-dadfb0792788" providerId="ADAL" clId="{80873C98-1051-4D4C-A43A-64A7D285B2D8}" dt="2024-01-31T19:05:03.596" v="786" actId="1076"/>
          <ac:spMkLst>
            <pc:docMk/>
            <pc:sldMk cId="1236507984" sldId="7236"/>
            <ac:spMk id="2" creationId="{747B93F5-F829-1D1D-133F-0C6B2571CF7A}"/>
          </ac:spMkLst>
        </pc:spChg>
        <pc:spChg chg="mod">
          <ac:chgData name="Laitila Kati" userId="3d49f0e3-bb9a-499f-8bf0-dadfb0792788" providerId="ADAL" clId="{80873C98-1051-4D4C-A43A-64A7D285B2D8}" dt="2024-01-31T19:04:57.794" v="785" actId="1076"/>
          <ac:spMkLst>
            <pc:docMk/>
            <pc:sldMk cId="1236507984" sldId="7236"/>
            <ac:spMk id="3" creationId="{7D930828-8DC9-2B4C-66BD-DFBC71CC3895}"/>
          </ac:spMkLst>
        </pc:spChg>
      </pc:sldChg>
      <pc:sldChg chg="new del">
        <pc:chgData name="Laitila Kati" userId="3d49f0e3-bb9a-499f-8bf0-dadfb0792788" providerId="ADAL" clId="{80873C98-1051-4D4C-A43A-64A7D285B2D8}" dt="2024-01-31T19:03:50.517" v="685" actId="47"/>
        <pc:sldMkLst>
          <pc:docMk/>
          <pc:sldMk cId="4103076087" sldId="7236"/>
        </pc:sldMkLst>
      </pc:sldChg>
    </pc:docChg>
  </pc:docChgLst>
  <pc:docChgLst>
    <pc:chgData name="Laitila Kati" userId="3d49f0e3-bb9a-499f-8bf0-dadfb0792788" providerId="ADAL" clId="{C57691C6-B17D-43A9-923D-DBFFBD5B336A}"/>
    <pc:docChg chg="custSel modSld sldOrd">
      <pc:chgData name="Laitila Kati" userId="3d49f0e3-bb9a-499f-8bf0-dadfb0792788" providerId="ADAL" clId="{C57691C6-B17D-43A9-923D-DBFFBD5B336A}" dt="2023-10-18T15:05:16.152" v="123" actId="6549"/>
      <pc:docMkLst>
        <pc:docMk/>
      </pc:docMkLst>
      <pc:sldChg chg="modNotesTx">
        <pc:chgData name="Laitila Kati" userId="3d49f0e3-bb9a-499f-8bf0-dadfb0792788" providerId="ADAL" clId="{C57691C6-B17D-43A9-923D-DBFFBD5B336A}" dt="2023-10-03T15:05:03.636" v="33"/>
        <pc:sldMkLst>
          <pc:docMk/>
          <pc:sldMk cId="1570506815" sldId="304"/>
        </pc:sldMkLst>
      </pc:sldChg>
      <pc:sldChg chg="addSp modSp mod modNotesTx">
        <pc:chgData name="Laitila Kati" userId="3d49f0e3-bb9a-499f-8bf0-dadfb0792788" providerId="ADAL" clId="{C57691C6-B17D-43A9-923D-DBFFBD5B336A}" dt="2023-10-03T15:07:02.360" v="42" actId="14100"/>
        <pc:sldMkLst>
          <pc:docMk/>
          <pc:sldMk cId="487924838" sldId="307"/>
        </pc:sldMkLst>
        <pc:picChg chg="add mod">
          <ac:chgData name="Laitila Kati" userId="3d49f0e3-bb9a-499f-8bf0-dadfb0792788" providerId="ADAL" clId="{C57691C6-B17D-43A9-923D-DBFFBD5B336A}" dt="2023-10-03T15:07:02.360" v="42" actId="14100"/>
          <ac:picMkLst>
            <pc:docMk/>
            <pc:sldMk cId="487924838" sldId="307"/>
            <ac:picMk id="3" creationId="{E1E7CA13-2775-93CE-4BA8-03DCD448B5E8}"/>
          </ac:picMkLst>
        </pc:picChg>
      </pc:sldChg>
      <pc:sldChg chg="modNotesTx">
        <pc:chgData name="Laitila Kati" userId="3d49f0e3-bb9a-499f-8bf0-dadfb0792788" providerId="ADAL" clId="{C57691C6-B17D-43A9-923D-DBFFBD5B336A}" dt="2023-10-03T15:07:49.335" v="43"/>
        <pc:sldMkLst>
          <pc:docMk/>
          <pc:sldMk cId="2564650803" sldId="308"/>
        </pc:sldMkLst>
      </pc:sldChg>
      <pc:sldChg chg="modNotesTx">
        <pc:chgData name="Laitila Kati" userId="3d49f0e3-bb9a-499f-8bf0-dadfb0792788" providerId="ADAL" clId="{C57691C6-B17D-43A9-923D-DBFFBD5B336A}" dt="2023-10-03T15:08:05.347" v="44"/>
        <pc:sldMkLst>
          <pc:docMk/>
          <pc:sldMk cId="3139236226" sldId="309"/>
        </pc:sldMkLst>
      </pc:sldChg>
      <pc:sldChg chg="modNotesTx">
        <pc:chgData name="Laitila Kati" userId="3d49f0e3-bb9a-499f-8bf0-dadfb0792788" providerId="ADAL" clId="{C57691C6-B17D-43A9-923D-DBFFBD5B336A}" dt="2023-10-03T15:08:45.979" v="45"/>
        <pc:sldMkLst>
          <pc:docMk/>
          <pc:sldMk cId="2258965112" sldId="312"/>
        </pc:sldMkLst>
      </pc:sldChg>
      <pc:sldChg chg="modNotesTx">
        <pc:chgData name="Laitila Kati" userId="3d49f0e3-bb9a-499f-8bf0-dadfb0792788" providerId="ADAL" clId="{C57691C6-B17D-43A9-923D-DBFFBD5B336A}" dt="2023-10-03T15:18:29.615" v="46"/>
        <pc:sldMkLst>
          <pc:docMk/>
          <pc:sldMk cId="2789033542" sldId="313"/>
        </pc:sldMkLst>
      </pc:sldChg>
      <pc:sldChg chg="modNotesTx">
        <pc:chgData name="Laitila Kati" userId="3d49f0e3-bb9a-499f-8bf0-dadfb0792788" providerId="ADAL" clId="{C57691C6-B17D-43A9-923D-DBFFBD5B336A}" dt="2023-10-03T15:19:02.998" v="47"/>
        <pc:sldMkLst>
          <pc:docMk/>
          <pc:sldMk cId="1291040557" sldId="319"/>
        </pc:sldMkLst>
      </pc:sldChg>
      <pc:sldChg chg="modNotesTx">
        <pc:chgData name="Laitila Kati" userId="3d49f0e3-bb9a-499f-8bf0-dadfb0792788" providerId="ADAL" clId="{C57691C6-B17D-43A9-923D-DBFFBD5B336A}" dt="2023-10-03T15:00:57.379" v="3"/>
        <pc:sldMkLst>
          <pc:docMk/>
          <pc:sldMk cId="934018500" sldId="325"/>
        </pc:sldMkLst>
      </pc:sldChg>
      <pc:sldChg chg="modSp mod modNotesTx">
        <pc:chgData name="Laitila Kati" userId="3d49f0e3-bb9a-499f-8bf0-dadfb0792788" providerId="ADAL" clId="{C57691C6-B17D-43A9-923D-DBFFBD5B336A}" dt="2023-10-03T15:03:19.077" v="27"/>
        <pc:sldMkLst>
          <pc:docMk/>
          <pc:sldMk cId="1519739011" sldId="326"/>
        </pc:sldMkLst>
        <pc:spChg chg="mod">
          <ac:chgData name="Laitila Kati" userId="3d49f0e3-bb9a-499f-8bf0-dadfb0792788" providerId="ADAL" clId="{C57691C6-B17D-43A9-923D-DBFFBD5B336A}" dt="2023-10-03T15:02:54.862" v="26" actId="20577"/>
          <ac:spMkLst>
            <pc:docMk/>
            <pc:sldMk cId="1519739011" sldId="326"/>
            <ac:spMk id="2" creationId="{26ECB801-74F8-D74B-878B-CC9C4EE261F1}"/>
          </ac:spMkLst>
        </pc:spChg>
      </pc:sldChg>
      <pc:sldChg chg="modNotesTx">
        <pc:chgData name="Laitila Kati" userId="3d49f0e3-bb9a-499f-8bf0-dadfb0792788" providerId="ADAL" clId="{C57691C6-B17D-43A9-923D-DBFFBD5B336A}" dt="2023-10-03T15:03:36.224" v="28"/>
        <pc:sldMkLst>
          <pc:docMk/>
          <pc:sldMk cId="1520455104" sldId="327"/>
        </pc:sldMkLst>
      </pc:sldChg>
      <pc:sldChg chg="modNotesTx">
        <pc:chgData name="Laitila Kati" userId="3d49f0e3-bb9a-499f-8bf0-dadfb0792788" providerId="ADAL" clId="{C57691C6-B17D-43A9-923D-DBFFBD5B336A}" dt="2023-10-03T15:03:59.008" v="29"/>
        <pc:sldMkLst>
          <pc:docMk/>
          <pc:sldMk cId="3609665317" sldId="329"/>
        </pc:sldMkLst>
      </pc:sldChg>
      <pc:sldChg chg="modNotesTx">
        <pc:chgData name="Laitila Kati" userId="3d49f0e3-bb9a-499f-8bf0-dadfb0792788" providerId="ADAL" clId="{C57691C6-B17D-43A9-923D-DBFFBD5B336A}" dt="2023-10-03T15:04:13.232" v="30"/>
        <pc:sldMkLst>
          <pc:docMk/>
          <pc:sldMk cId="3434537726" sldId="330"/>
        </pc:sldMkLst>
      </pc:sldChg>
      <pc:sldChg chg="modNotesTx">
        <pc:chgData name="Laitila Kati" userId="3d49f0e3-bb9a-499f-8bf0-dadfb0792788" providerId="ADAL" clId="{C57691C6-B17D-43A9-923D-DBFFBD5B336A}" dt="2023-10-03T15:04:31.371" v="31"/>
        <pc:sldMkLst>
          <pc:docMk/>
          <pc:sldMk cId="3941997894" sldId="331"/>
        </pc:sldMkLst>
      </pc:sldChg>
      <pc:sldChg chg="modNotesTx">
        <pc:chgData name="Laitila Kati" userId="3d49f0e3-bb9a-499f-8bf0-dadfb0792788" providerId="ADAL" clId="{C57691C6-B17D-43A9-923D-DBFFBD5B336A}" dt="2023-10-03T15:04:47.677" v="32"/>
        <pc:sldMkLst>
          <pc:docMk/>
          <pc:sldMk cId="1957725871" sldId="332"/>
        </pc:sldMkLst>
      </pc:sldChg>
      <pc:sldChg chg="modNotesTx">
        <pc:chgData name="Laitila Kati" userId="3d49f0e3-bb9a-499f-8bf0-dadfb0792788" providerId="ADAL" clId="{C57691C6-B17D-43A9-923D-DBFFBD5B336A}" dt="2023-10-03T15:05:23.859" v="34"/>
        <pc:sldMkLst>
          <pc:docMk/>
          <pc:sldMk cId="2488560175" sldId="334"/>
        </pc:sldMkLst>
      </pc:sldChg>
      <pc:sldChg chg="modNotesTx">
        <pc:chgData name="Laitila Kati" userId="3d49f0e3-bb9a-499f-8bf0-dadfb0792788" providerId="ADAL" clId="{C57691C6-B17D-43A9-923D-DBFFBD5B336A}" dt="2023-10-03T15:05:43.505" v="35"/>
        <pc:sldMkLst>
          <pc:docMk/>
          <pc:sldMk cId="180624890" sldId="335"/>
        </pc:sldMkLst>
      </pc:sldChg>
      <pc:sldChg chg="modNotesTx">
        <pc:chgData name="Laitila Kati" userId="3d49f0e3-bb9a-499f-8bf0-dadfb0792788" providerId="ADAL" clId="{C57691C6-B17D-43A9-923D-DBFFBD5B336A}" dt="2023-10-03T15:06:10.379" v="36"/>
        <pc:sldMkLst>
          <pc:docMk/>
          <pc:sldMk cId="2905110610" sldId="340"/>
        </pc:sldMkLst>
      </pc:sldChg>
      <pc:sldChg chg="modSp mod">
        <pc:chgData name="Laitila Kati" userId="3d49f0e3-bb9a-499f-8bf0-dadfb0792788" providerId="ADAL" clId="{C57691C6-B17D-43A9-923D-DBFFBD5B336A}" dt="2023-10-03T14:57:45.375" v="0" actId="6549"/>
        <pc:sldMkLst>
          <pc:docMk/>
          <pc:sldMk cId="1751381971" sldId="343"/>
        </pc:sldMkLst>
        <pc:spChg chg="mod">
          <ac:chgData name="Laitila Kati" userId="3d49f0e3-bb9a-499f-8bf0-dadfb0792788" providerId="ADAL" clId="{C57691C6-B17D-43A9-923D-DBFFBD5B336A}" dt="2023-10-03T14:57:45.375" v="0" actId="6549"/>
          <ac:spMkLst>
            <pc:docMk/>
            <pc:sldMk cId="1751381971" sldId="343"/>
            <ac:spMk id="8" creationId="{D3F58462-4203-42E2-BCAD-1E871728447F}"/>
          </ac:spMkLst>
        </pc:spChg>
      </pc:sldChg>
      <pc:sldChg chg="modSp mod">
        <pc:chgData name="Laitila Kati" userId="3d49f0e3-bb9a-499f-8bf0-dadfb0792788" providerId="ADAL" clId="{C57691C6-B17D-43A9-923D-DBFFBD5B336A}" dt="2023-10-03T15:19:18.701" v="48" actId="255"/>
        <pc:sldMkLst>
          <pc:docMk/>
          <pc:sldMk cId="1228889031" sldId="348"/>
        </pc:sldMkLst>
        <pc:spChg chg="mod">
          <ac:chgData name="Laitila Kati" userId="3d49f0e3-bb9a-499f-8bf0-dadfb0792788" providerId="ADAL" clId="{C57691C6-B17D-43A9-923D-DBFFBD5B336A}" dt="2023-10-03T15:19:18.701" v="48" actId="255"/>
          <ac:spMkLst>
            <pc:docMk/>
            <pc:sldMk cId="1228889031" sldId="348"/>
            <ac:spMk id="2" creationId="{7B9C5368-0BF1-8515-6361-8DDC2425273B}"/>
          </ac:spMkLst>
        </pc:spChg>
      </pc:sldChg>
      <pc:sldChg chg="addSp delSp modSp mod">
        <pc:chgData name="Laitila Kati" userId="3d49f0e3-bb9a-499f-8bf0-dadfb0792788" providerId="ADAL" clId="{C57691C6-B17D-43A9-923D-DBFFBD5B336A}" dt="2023-10-03T15:20:26.892" v="52" actId="14100"/>
        <pc:sldMkLst>
          <pc:docMk/>
          <pc:sldMk cId="1099206171" sldId="349"/>
        </pc:sldMkLst>
        <pc:picChg chg="add mod">
          <ac:chgData name="Laitila Kati" userId="3d49f0e3-bb9a-499f-8bf0-dadfb0792788" providerId="ADAL" clId="{C57691C6-B17D-43A9-923D-DBFFBD5B336A}" dt="2023-10-03T15:20:26.892" v="52" actId="14100"/>
          <ac:picMkLst>
            <pc:docMk/>
            <pc:sldMk cId="1099206171" sldId="349"/>
            <ac:picMk id="2" creationId="{9C7FDB21-482E-BCBA-C55A-B90AFA98F803}"/>
          </ac:picMkLst>
        </pc:picChg>
        <pc:picChg chg="del">
          <ac:chgData name="Laitila Kati" userId="3d49f0e3-bb9a-499f-8bf0-dadfb0792788" providerId="ADAL" clId="{C57691C6-B17D-43A9-923D-DBFFBD5B336A}" dt="2023-10-03T15:20:21.326" v="49" actId="478"/>
          <ac:picMkLst>
            <pc:docMk/>
            <pc:sldMk cId="1099206171" sldId="349"/>
            <ac:picMk id="7" creationId="{2A67E398-FDB8-95CC-452E-D0D1622B4C2B}"/>
          </ac:picMkLst>
        </pc:picChg>
      </pc:sldChg>
      <pc:sldChg chg="modSp mod">
        <pc:chgData name="Laitila Kati" userId="3d49f0e3-bb9a-499f-8bf0-dadfb0792788" providerId="ADAL" clId="{C57691C6-B17D-43A9-923D-DBFFBD5B336A}" dt="2023-10-03T15:21:35.526" v="66" actId="20577"/>
        <pc:sldMkLst>
          <pc:docMk/>
          <pc:sldMk cId="22849476" sldId="350"/>
        </pc:sldMkLst>
        <pc:spChg chg="mod">
          <ac:chgData name="Laitila Kati" userId="3d49f0e3-bb9a-499f-8bf0-dadfb0792788" providerId="ADAL" clId="{C57691C6-B17D-43A9-923D-DBFFBD5B336A}" dt="2023-10-03T15:21:35.526" v="66" actId="20577"/>
          <ac:spMkLst>
            <pc:docMk/>
            <pc:sldMk cId="22849476" sldId="350"/>
            <ac:spMk id="3" creationId="{4EEC8B0C-AB9F-E758-3155-66804F32DFF9}"/>
          </ac:spMkLst>
        </pc:spChg>
      </pc:sldChg>
      <pc:sldChg chg="modSp mod">
        <pc:chgData name="Laitila Kati" userId="3d49f0e3-bb9a-499f-8bf0-dadfb0792788" providerId="ADAL" clId="{C57691C6-B17D-43A9-923D-DBFFBD5B336A}" dt="2023-10-03T15:22:47.082" v="115" actId="1076"/>
        <pc:sldMkLst>
          <pc:docMk/>
          <pc:sldMk cId="3512487134" sldId="352"/>
        </pc:sldMkLst>
        <pc:spChg chg="mod">
          <ac:chgData name="Laitila Kati" userId="3d49f0e3-bb9a-499f-8bf0-dadfb0792788" providerId="ADAL" clId="{C57691C6-B17D-43A9-923D-DBFFBD5B336A}" dt="2023-10-03T15:22:47.082" v="115" actId="1076"/>
          <ac:spMkLst>
            <pc:docMk/>
            <pc:sldMk cId="3512487134" sldId="352"/>
            <ac:spMk id="3" creationId="{37FD0B59-2566-819A-455B-F16574D30987}"/>
          </ac:spMkLst>
        </pc:spChg>
      </pc:sldChg>
      <pc:sldChg chg="modNotesTx">
        <pc:chgData name="Laitila Kati" userId="3d49f0e3-bb9a-499f-8bf0-dadfb0792788" providerId="ADAL" clId="{C57691C6-B17D-43A9-923D-DBFFBD5B336A}" dt="2023-10-03T15:23:05.552" v="122" actId="20577"/>
        <pc:sldMkLst>
          <pc:docMk/>
          <pc:sldMk cId="2503711136" sldId="354"/>
        </pc:sldMkLst>
      </pc:sldChg>
      <pc:sldChg chg="addSp modSp mod">
        <pc:chgData name="Laitila Kati" userId="3d49f0e3-bb9a-499f-8bf0-dadfb0792788" providerId="ADAL" clId="{C57691C6-B17D-43A9-923D-DBFFBD5B336A}" dt="2023-10-03T15:00:27.458" v="2" actId="1076"/>
        <pc:sldMkLst>
          <pc:docMk/>
          <pc:sldMk cId="0" sldId="7225"/>
        </pc:sldMkLst>
        <pc:picChg chg="add mod">
          <ac:chgData name="Laitila Kati" userId="3d49f0e3-bb9a-499f-8bf0-dadfb0792788" providerId="ADAL" clId="{C57691C6-B17D-43A9-923D-DBFFBD5B336A}" dt="2023-10-03T15:00:27.458" v="2" actId="1076"/>
          <ac:picMkLst>
            <pc:docMk/>
            <pc:sldMk cId="0" sldId="7225"/>
            <ac:picMk id="5" creationId="{E8881462-E2F1-7494-C13C-6249FF021940}"/>
          </ac:picMkLst>
        </pc:picChg>
      </pc:sldChg>
      <pc:sldChg chg="modSp mod ord">
        <pc:chgData name="Laitila Kati" userId="3d49f0e3-bb9a-499f-8bf0-dadfb0792788" providerId="ADAL" clId="{C57691C6-B17D-43A9-923D-DBFFBD5B336A}" dt="2023-10-03T15:21:55.304" v="100" actId="108"/>
        <pc:sldMkLst>
          <pc:docMk/>
          <pc:sldMk cId="1959356720" sldId="7226"/>
        </pc:sldMkLst>
        <pc:spChg chg="mod">
          <ac:chgData name="Laitila Kati" userId="3d49f0e3-bb9a-499f-8bf0-dadfb0792788" providerId="ADAL" clId="{C57691C6-B17D-43A9-923D-DBFFBD5B336A}" dt="2023-10-03T15:21:55.304" v="100" actId="108"/>
          <ac:spMkLst>
            <pc:docMk/>
            <pc:sldMk cId="1959356720" sldId="7226"/>
            <ac:spMk id="3" creationId="{8DFBFC7A-AFC9-4ADF-AF76-ED2CE68534C9}"/>
          </ac:spMkLst>
        </pc:spChg>
      </pc:sldChg>
      <pc:sldChg chg="ord">
        <pc:chgData name="Laitila Kati" userId="3d49f0e3-bb9a-499f-8bf0-dadfb0792788" providerId="ADAL" clId="{C57691C6-B17D-43A9-923D-DBFFBD5B336A}" dt="2023-10-03T15:22:06.510" v="102"/>
        <pc:sldMkLst>
          <pc:docMk/>
          <pc:sldMk cId="138818734" sldId="7227"/>
        </pc:sldMkLst>
      </pc:sldChg>
      <pc:sldChg chg="modSp mod ord delDesignElem">
        <pc:chgData name="Laitila Kati" userId="3d49f0e3-bb9a-499f-8bf0-dadfb0792788" providerId="ADAL" clId="{C57691C6-B17D-43A9-923D-DBFFBD5B336A}" dt="2023-10-18T15:05:16.152" v="123" actId="6549"/>
        <pc:sldMkLst>
          <pc:docMk/>
          <pc:sldMk cId="415336765" sldId="7228"/>
        </pc:sldMkLst>
        <pc:spChg chg="mod">
          <ac:chgData name="Laitila Kati" userId="3d49f0e3-bb9a-499f-8bf0-dadfb0792788" providerId="ADAL" clId="{C57691C6-B17D-43A9-923D-DBFFBD5B336A}" dt="2023-10-03T15:22:21.193" v="107" actId="2711"/>
          <ac:spMkLst>
            <pc:docMk/>
            <pc:sldMk cId="415336765" sldId="7228"/>
            <ac:spMk id="2" creationId="{E4923723-723F-A5CE-7592-02CC7C80053F}"/>
          </ac:spMkLst>
        </pc:spChg>
        <pc:spChg chg="mod">
          <ac:chgData name="Laitila Kati" userId="3d49f0e3-bb9a-499f-8bf0-dadfb0792788" providerId="ADAL" clId="{C57691C6-B17D-43A9-923D-DBFFBD5B336A}" dt="2023-10-18T15:05:16.152" v="123" actId="6549"/>
          <ac:spMkLst>
            <pc:docMk/>
            <pc:sldMk cId="415336765" sldId="7228"/>
            <ac:spMk id="3" creationId="{3412F8B3-270E-8C39-6983-1E3E6775CA89}"/>
          </ac:spMkLst>
        </pc:spChg>
      </pc:sldChg>
    </pc:docChg>
  </pc:docChgLst>
  <pc:docChgLst>
    <pc:chgData name="Laitila Kati" userId="3d49f0e3-bb9a-499f-8bf0-dadfb0792788" providerId="ADAL" clId="{9E9C5C7E-71A8-4673-900A-5FEB817DDFEA}"/>
    <pc:docChg chg="modSld">
      <pc:chgData name="Laitila Kati" userId="3d49f0e3-bb9a-499f-8bf0-dadfb0792788" providerId="ADAL" clId="{9E9C5C7E-71A8-4673-900A-5FEB817DDFEA}" dt="2024-01-09T09:57:16.689" v="2" actId="255"/>
      <pc:docMkLst>
        <pc:docMk/>
      </pc:docMkLst>
      <pc:sldChg chg="modSp mod">
        <pc:chgData name="Laitila Kati" userId="3d49f0e3-bb9a-499f-8bf0-dadfb0792788" providerId="ADAL" clId="{9E9C5C7E-71A8-4673-900A-5FEB817DDFEA}" dt="2024-01-09T09:57:16.689" v="2" actId="255"/>
        <pc:sldMkLst>
          <pc:docMk/>
          <pc:sldMk cId="1099206171" sldId="349"/>
        </pc:sldMkLst>
        <pc:spChg chg="mod">
          <ac:chgData name="Laitila Kati" userId="3d49f0e3-bb9a-499f-8bf0-dadfb0792788" providerId="ADAL" clId="{9E9C5C7E-71A8-4673-900A-5FEB817DDFEA}" dt="2024-01-09T09:57:16.689" v="2" actId="255"/>
          <ac:spMkLst>
            <pc:docMk/>
            <pc:sldMk cId="1099206171" sldId="349"/>
            <ac:spMk id="5" creationId="{21258A43-F940-728A-ACCB-47006BA39E3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C1D1E-108C-4E6C-A5A8-55F7E84A89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6BAA167-8596-4270-9E53-97BC409EAB94}">
      <dgm:prSet/>
      <dgm:spPr/>
      <dgm:t>
        <a:bodyPr/>
        <a:lstStyle/>
        <a:p>
          <a:r>
            <a:rPr lang="fi-FI"/>
            <a:t>Jos voit, varaudu</a:t>
          </a:r>
          <a:endParaRPr lang="en-US"/>
        </a:p>
      </dgm:t>
    </dgm:pt>
    <dgm:pt modelId="{EE1405F1-DCB0-4419-8015-20E980EA7D11}" type="parTrans" cxnId="{613023E8-3A5D-4865-8707-440D0041F245}">
      <dgm:prSet/>
      <dgm:spPr/>
      <dgm:t>
        <a:bodyPr/>
        <a:lstStyle/>
        <a:p>
          <a:endParaRPr lang="en-US"/>
        </a:p>
      </dgm:t>
    </dgm:pt>
    <dgm:pt modelId="{2997A98D-B05F-4C8B-A1AF-422DD42A0EFA}" type="sibTrans" cxnId="{613023E8-3A5D-4865-8707-440D0041F245}">
      <dgm:prSet/>
      <dgm:spPr/>
      <dgm:t>
        <a:bodyPr/>
        <a:lstStyle/>
        <a:p>
          <a:endParaRPr lang="en-US"/>
        </a:p>
      </dgm:t>
    </dgm:pt>
    <dgm:pt modelId="{9C48F8D6-2EAE-4AAB-AFE9-95B1CADDBDAB}">
      <dgm:prSet/>
      <dgm:spPr/>
      <dgm:t>
        <a:bodyPr/>
        <a:lstStyle/>
        <a:p>
          <a:r>
            <a:rPr lang="fi-FI" dirty="0"/>
            <a:t>Kirjaa asioita paperille</a:t>
          </a:r>
          <a:endParaRPr lang="en-US" dirty="0"/>
        </a:p>
      </dgm:t>
    </dgm:pt>
    <dgm:pt modelId="{D19C09D0-0F15-46E9-ADC3-9A1BDAD7DD21}" type="parTrans" cxnId="{E89944FA-A253-4240-9A03-EB48FF92F3AF}">
      <dgm:prSet/>
      <dgm:spPr/>
      <dgm:t>
        <a:bodyPr/>
        <a:lstStyle/>
        <a:p>
          <a:endParaRPr lang="en-US"/>
        </a:p>
      </dgm:t>
    </dgm:pt>
    <dgm:pt modelId="{7E579CB6-6A01-4115-AC45-7A91639FDE07}" type="sibTrans" cxnId="{E89944FA-A253-4240-9A03-EB48FF92F3AF}">
      <dgm:prSet/>
      <dgm:spPr/>
      <dgm:t>
        <a:bodyPr/>
        <a:lstStyle/>
        <a:p>
          <a:endParaRPr lang="en-US"/>
        </a:p>
      </dgm:t>
    </dgm:pt>
    <dgm:pt modelId="{15B2CDE1-B931-478C-85C1-A703A5E061A9}">
      <dgm:prSet/>
      <dgm:spPr/>
      <dgm:t>
        <a:bodyPr/>
        <a:lstStyle/>
        <a:p>
          <a:r>
            <a:rPr lang="fi-FI" dirty="0"/>
            <a:t>Valitse aika / paikka</a:t>
          </a:r>
          <a:endParaRPr lang="en-US" dirty="0"/>
        </a:p>
      </dgm:t>
    </dgm:pt>
    <dgm:pt modelId="{0417FB88-CE3D-4988-988E-92F996F1E90E}" type="parTrans" cxnId="{81249038-2B07-41B3-9EC3-323E164448FB}">
      <dgm:prSet/>
      <dgm:spPr/>
      <dgm:t>
        <a:bodyPr/>
        <a:lstStyle/>
        <a:p>
          <a:endParaRPr lang="en-US"/>
        </a:p>
      </dgm:t>
    </dgm:pt>
    <dgm:pt modelId="{2EC509DA-F994-44DB-A9CD-AE15E33CE2BF}" type="sibTrans" cxnId="{81249038-2B07-41B3-9EC3-323E164448FB}">
      <dgm:prSet/>
      <dgm:spPr/>
      <dgm:t>
        <a:bodyPr/>
        <a:lstStyle/>
        <a:p>
          <a:endParaRPr lang="en-US"/>
        </a:p>
      </dgm:t>
    </dgm:pt>
    <dgm:pt modelId="{F26B9D11-BDCA-4FAC-BAB4-3541B6EA9B5D}">
      <dgm:prSet/>
      <dgm:spPr/>
      <dgm:t>
        <a:bodyPr/>
        <a:lstStyle/>
        <a:p>
          <a:r>
            <a:rPr lang="fi-FI" dirty="0"/>
            <a:t>Mieti / selvitä jatkotoimia</a:t>
          </a:r>
          <a:endParaRPr lang="en-US" dirty="0"/>
        </a:p>
      </dgm:t>
    </dgm:pt>
    <dgm:pt modelId="{DDC4CE36-355D-489C-8C76-40D70E3FC968}" type="parTrans" cxnId="{F4CAD1CF-A703-44B9-9BF5-E752DD4093DC}">
      <dgm:prSet/>
      <dgm:spPr/>
      <dgm:t>
        <a:bodyPr/>
        <a:lstStyle/>
        <a:p>
          <a:endParaRPr lang="en-US"/>
        </a:p>
      </dgm:t>
    </dgm:pt>
    <dgm:pt modelId="{F275E7F7-D024-4C23-A44C-91031E3762B5}" type="sibTrans" cxnId="{F4CAD1CF-A703-44B9-9BF5-E752DD4093DC}">
      <dgm:prSet/>
      <dgm:spPr/>
      <dgm:t>
        <a:bodyPr/>
        <a:lstStyle/>
        <a:p>
          <a:endParaRPr lang="en-US"/>
        </a:p>
      </dgm:t>
    </dgm:pt>
    <dgm:pt modelId="{48B46ACD-6E30-4322-98F7-E0328173DE34}">
      <dgm:prSet/>
      <dgm:spPr/>
      <dgm:t>
        <a:bodyPr/>
        <a:lstStyle/>
        <a:p>
          <a:r>
            <a:rPr lang="fi-FI"/>
            <a:t>Puutu omaan huoleesi!</a:t>
          </a:r>
          <a:endParaRPr lang="en-US"/>
        </a:p>
      </dgm:t>
    </dgm:pt>
    <dgm:pt modelId="{F2F57208-5C09-4CDC-8617-35D4ED9114DC}" type="parTrans" cxnId="{5018009D-E5D6-4529-80DF-6A7AE9E29ABB}">
      <dgm:prSet/>
      <dgm:spPr/>
      <dgm:t>
        <a:bodyPr/>
        <a:lstStyle/>
        <a:p>
          <a:endParaRPr lang="en-US"/>
        </a:p>
      </dgm:t>
    </dgm:pt>
    <dgm:pt modelId="{D9B85DA4-8B7E-4E58-9E53-B0FD4CF90715}" type="sibTrans" cxnId="{5018009D-E5D6-4529-80DF-6A7AE9E29ABB}">
      <dgm:prSet/>
      <dgm:spPr/>
      <dgm:t>
        <a:bodyPr/>
        <a:lstStyle/>
        <a:p>
          <a:endParaRPr lang="en-US"/>
        </a:p>
      </dgm:t>
    </dgm:pt>
    <dgm:pt modelId="{E83E2B45-B9B8-4377-AF64-571A83B404A6}">
      <dgm:prSet/>
      <dgm:spPr/>
      <dgm:t>
        <a:bodyPr/>
        <a:lstStyle/>
        <a:p>
          <a:r>
            <a:rPr lang="fi-FI"/>
            <a:t>Huolen kertominen = pyyntö auttaa huolen ratkaisemisessa. Ei hyökkäys!</a:t>
          </a:r>
          <a:endParaRPr lang="en-US"/>
        </a:p>
      </dgm:t>
    </dgm:pt>
    <dgm:pt modelId="{6332A06B-AEC4-41E7-BBC2-BDCE07AD747B}" type="parTrans" cxnId="{94F04E10-1170-4D4C-A715-662B349F5123}">
      <dgm:prSet/>
      <dgm:spPr/>
      <dgm:t>
        <a:bodyPr/>
        <a:lstStyle/>
        <a:p>
          <a:endParaRPr lang="en-US"/>
        </a:p>
      </dgm:t>
    </dgm:pt>
    <dgm:pt modelId="{1F1E9165-38A0-4C6D-8F10-4EBDC7CFA134}" type="sibTrans" cxnId="{94F04E10-1170-4D4C-A715-662B349F5123}">
      <dgm:prSet/>
      <dgm:spPr/>
      <dgm:t>
        <a:bodyPr/>
        <a:lstStyle/>
        <a:p>
          <a:endParaRPr lang="en-US"/>
        </a:p>
      </dgm:t>
    </dgm:pt>
    <dgm:pt modelId="{332E3393-4618-4D24-9B8C-45B981DFB35A}">
      <dgm:prSet/>
      <dgm:spPr/>
      <dgm:t>
        <a:bodyPr/>
        <a:lstStyle/>
        <a:p>
          <a:r>
            <a:rPr lang="fi-FI" dirty="0"/>
            <a:t>Huoli kasvaa =&gt; puuttumisen tarve kasvaa =&gt; yhteistyön tarve kasvaa</a:t>
          </a:r>
          <a:endParaRPr lang="en-US" dirty="0"/>
        </a:p>
      </dgm:t>
    </dgm:pt>
    <dgm:pt modelId="{0831D007-FF63-4DD0-B832-340461751B7B}" type="parTrans" cxnId="{0C319B27-1776-4CF6-BE52-540E949A841A}">
      <dgm:prSet/>
      <dgm:spPr/>
      <dgm:t>
        <a:bodyPr/>
        <a:lstStyle/>
        <a:p>
          <a:endParaRPr lang="en-US"/>
        </a:p>
      </dgm:t>
    </dgm:pt>
    <dgm:pt modelId="{D67B531B-0AC4-40EB-9ED0-7B65B907D0AF}" type="sibTrans" cxnId="{0C319B27-1776-4CF6-BE52-540E949A841A}">
      <dgm:prSet/>
      <dgm:spPr/>
      <dgm:t>
        <a:bodyPr/>
        <a:lstStyle/>
        <a:p>
          <a:endParaRPr lang="en-US"/>
        </a:p>
      </dgm:t>
    </dgm:pt>
    <dgm:pt modelId="{C79E4123-D009-4D62-B014-694871759605}">
      <dgm:prSet/>
      <dgm:spPr/>
      <dgm:t>
        <a:bodyPr/>
        <a:lstStyle/>
        <a:p>
          <a:r>
            <a:rPr lang="fi-FI"/>
            <a:t>Huoli on todellinen. Syy voi olla eri, kun oletamme.</a:t>
          </a:r>
          <a:endParaRPr lang="en-US"/>
        </a:p>
      </dgm:t>
    </dgm:pt>
    <dgm:pt modelId="{7E827427-1919-4F4F-9C86-07AB1A2B66F8}" type="parTrans" cxnId="{65774D4A-96E7-4B90-8B44-373DAE4F483A}">
      <dgm:prSet/>
      <dgm:spPr/>
      <dgm:t>
        <a:bodyPr/>
        <a:lstStyle/>
        <a:p>
          <a:endParaRPr lang="en-US"/>
        </a:p>
      </dgm:t>
    </dgm:pt>
    <dgm:pt modelId="{D1C73F5A-4629-4CFC-A7CD-CF4D1EE04804}" type="sibTrans" cxnId="{65774D4A-96E7-4B90-8B44-373DAE4F483A}">
      <dgm:prSet/>
      <dgm:spPr/>
      <dgm:t>
        <a:bodyPr/>
        <a:lstStyle/>
        <a:p>
          <a:endParaRPr lang="en-US"/>
        </a:p>
      </dgm:t>
    </dgm:pt>
    <dgm:pt modelId="{D156AE2E-CA5D-4D4D-BBD0-4661D3D4B6DA}" type="pres">
      <dgm:prSet presAssocID="{F1BC1D1E-108C-4E6C-A5A8-55F7E84A8977}" presName="diagram" presStyleCnt="0">
        <dgm:presLayoutVars>
          <dgm:dir/>
          <dgm:resizeHandles val="exact"/>
        </dgm:presLayoutVars>
      </dgm:prSet>
      <dgm:spPr/>
    </dgm:pt>
    <dgm:pt modelId="{55629F30-60DF-4479-8D4F-D2EB688F26CA}" type="pres">
      <dgm:prSet presAssocID="{66BAA167-8596-4270-9E53-97BC409EAB94}" presName="node" presStyleLbl="node1" presStyleIdx="0" presStyleCnt="8">
        <dgm:presLayoutVars>
          <dgm:bulletEnabled val="1"/>
        </dgm:presLayoutVars>
      </dgm:prSet>
      <dgm:spPr/>
    </dgm:pt>
    <dgm:pt modelId="{28C84A4C-7935-40CA-9EA0-AAF44FD30A78}" type="pres">
      <dgm:prSet presAssocID="{2997A98D-B05F-4C8B-A1AF-422DD42A0EFA}" presName="sibTrans" presStyleCnt="0"/>
      <dgm:spPr/>
    </dgm:pt>
    <dgm:pt modelId="{627F67C6-5680-4E73-AA15-E13114AF40D2}" type="pres">
      <dgm:prSet presAssocID="{9C48F8D6-2EAE-4AAB-AFE9-95B1CADDBDAB}" presName="node" presStyleLbl="node1" presStyleIdx="1" presStyleCnt="8">
        <dgm:presLayoutVars>
          <dgm:bulletEnabled val="1"/>
        </dgm:presLayoutVars>
      </dgm:prSet>
      <dgm:spPr/>
    </dgm:pt>
    <dgm:pt modelId="{2CF68E36-0DFB-4A1E-A8DF-523A98FABE99}" type="pres">
      <dgm:prSet presAssocID="{7E579CB6-6A01-4115-AC45-7A91639FDE07}" presName="sibTrans" presStyleCnt="0"/>
      <dgm:spPr/>
    </dgm:pt>
    <dgm:pt modelId="{73DC9C96-9136-4863-9B7E-A56A0593E6B4}" type="pres">
      <dgm:prSet presAssocID="{15B2CDE1-B931-478C-85C1-A703A5E061A9}" presName="node" presStyleLbl="node1" presStyleIdx="2" presStyleCnt="8">
        <dgm:presLayoutVars>
          <dgm:bulletEnabled val="1"/>
        </dgm:presLayoutVars>
      </dgm:prSet>
      <dgm:spPr/>
    </dgm:pt>
    <dgm:pt modelId="{460151B0-0276-4C86-8743-9225D037279C}" type="pres">
      <dgm:prSet presAssocID="{2EC509DA-F994-44DB-A9CD-AE15E33CE2BF}" presName="sibTrans" presStyleCnt="0"/>
      <dgm:spPr/>
    </dgm:pt>
    <dgm:pt modelId="{652D80B6-2576-4AE2-BC01-8A0E8B8E1F82}" type="pres">
      <dgm:prSet presAssocID="{F26B9D11-BDCA-4FAC-BAB4-3541B6EA9B5D}" presName="node" presStyleLbl="node1" presStyleIdx="3" presStyleCnt="8">
        <dgm:presLayoutVars>
          <dgm:bulletEnabled val="1"/>
        </dgm:presLayoutVars>
      </dgm:prSet>
      <dgm:spPr/>
    </dgm:pt>
    <dgm:pt modelId="{25659A65-A79C-41CD-A1C9-74650A40183A}" type="pres">
      <dgm:prSet presAssocID="{F275E7F7-D024-4C23-A44C-91031E3762B5}" presName="sibTrans" presStyleCnt="0"/>
      <dgm:spPr/>
    </dgm:pt>
    <dgm:pt modelId="{B80F0363-C5DA-40D1-BD1C-E7384D56D1C1}" type="pres">
      <dgm:prSet presAssocID="{48B46ACD-6E30-4322-98F7-E0328173DE34}" presName="node" presStyleLbl="node1" presStyleIdx="4" presStyleCnt="8">
        <dgm:presLayoutVars>
          <dgm:bulletEnabled val="1"/>
        </dgm:presLayoutVars>
      </dgm:prSet>
      <dgm:spPr/>
    </dgm:pt>
    <dgm:pt modelId="{C04FACE8-DCA9-4F38-9D11-CD922351E686}" type="pres">
      <dgm:prSet presAssocID="{D9B85DA4-8B7E-4E58-9E53-B0FD4CF90715}" presName="sibTrans" presStyleCnt="0"/>
      <dgm:spPr/>
    </dgm:pt>
    <dgm:pt modelId="{7BCDB201-FE5F-4FEA-9F32-B2CA8301D289}" type="pres">
      <dgm:prSet presAssocID="{E83E2B45-B9B8-4377-AF64-571A83B404A6}" presName="node" presStyleLbl="node1" presStyleIdx="5" presStyleCnt="8">
        <dgm:presLayoutVars>
          <dgm:bulletEnabled val="1"/>
        </dgm:presLayoutVars>
      </dgm:prSet>
      <dgm:spPr/>
    </dgm:pt>
    <dgm:pt modelId="{5748A1FE-34EB-4C59-95A1-593F3D24E38B}" type="pres">
      <dgm:prSet presAssocID="{1F1E9165-38A0-4C6D-8F10-4EBDC7CFA134}" presName="sibTrans" presStyleCnt="0"/>
      <dgm:spPr/>
    </dgm:pt>
    <dgm:pt modelId="{29FDEF0C-235F-436D-B6C9-933EBEB6B57D}" type="pres">
      <dgm:prSet presAssocID="{332E3393-4618-4D24-9B8C-45B981DFB35A}" presName="node" presStyleLbl="node1" presStyleIdx="6" presStyleCnt="8">
        <dgm:presLayoutVars>
          <dgm:bulletEnabled val="1"/>
        </dgm:presLayoutVars>
      </dgm:prSet>
      <dgm:spPr/>
    </dgm:pt>
    <dgm:pt modelId="{37E26DDC-8774-4942-A4C6-0C77E3392BD0}" type="pres">
      <dgm:prSet presAssocID="{D67B531B-0AC4-40EB-9ED0-7B65B907D0AF}" presName="sibTrans" presStyleCnt="0"/>
      <dgm:spPr/>
    </dgm:pt>
    <dgm:pt modelId="{2B158065-F5C9-40C9-AA64-063934F7A8FA}" type="pres">
      <dgm:prSet presAssocID="{C79E4123-D009-4D62-B014-694871759605}" presName="node" presStyleLbl="node1" presStyleIdx="7" presStyleCnt="8">
        <dgm:presLayoutVars>
          <dgm:bulletEnabled val="1"/>
        </dgm:presLayoutVars>
      </dgm:prSet>
      <dgm:spPr/>
    </dgm:pt>
  </dgm:ptLst>
  <dgm:cxnLst>
    <dgm:cxn modelId="{94F04E10-1170-4D4C-A715-662B349F5123}" srcId="{F1BC1D1E-108C-4E6C-A5A8-55F7E84A8977}" destId="{E83E2B45-B9B8-4377-AF64-571A83B404A6}" srcOrd="5" destOrd="0" parTransId="{6332A06B-AEC4-41E7-BBC2-BDCE07AD747B}" sibTransId="{1F1E9165-38A0-4C6D-8F10-4EBDC7CFA134}"/>
    <dgm:cxn modelId="{C531EA1F-3AA2-4086-AB27-B5CB87790664}" type="presOf" srcId="{F26B9D11-BDCA-4FAC-BAB4-3541B6EA9B5D}" destId="{652D80B6-2576-4AE2-BC01-8A0E8B8E1F82}" srcOrd="0" destOrd="0" presId="urn:microsoft.com/office/officeart/2005/8/layout/default"/>
    <dgm:cxn modelId="{0C319B27-1776-4CF6-BE52-540E949A841A}" srcId="{F1BC1D1E-108C-4E6C-A5A8-55F7E84A8977}" destId="{332E3393-4618-4D24-9B8C-45B981DFB35A}" srcOrd="6" destOrd="0" parTransId="{0831D007-FF63-4DD0-B832-340461751B7B}" sibTransId="{D67B531B-0AC4-40EB-9ED0-7B65B907D0AF}"/>
    <dgm:cxn modelId="{81249038-2B07-41B3-9EC3-323E164448FB}" srcId="{F1BC1D1E-108C-4E6C-A5A8-55F7E84A8977}" destId="{15B2CDE1-B931-478C-85C1-A703A5E061A9}" srcOrd="2" destOrd="0" parTransId="{0417FB88-CE3D-4988-988E-92F996F1E90E}" sibTransId="{2EC509DA-F994-44DB-A9CD-AE15E33CE2BF}"/>
    <dgm:cxn modelId="{4F61043C-9EA3-445D-8CA3-9854969799CA}" type="presOf" srcId="{F1BC1D1E-108C-4E6C-A5A8-55F7E84A8977}" destId="{D156AE2E-CA5D-4D4D-BBD0-4661D3D4B6DA}" srcOrd="0" destOrd="0" presId="urn:microsoft.com/office/officeart/2005/8/layout/default"/>
    <dgm:cxn modelId="{027AA05B-97E8-49B4-BE33-A1B8BD93C7AE}" type="presOf" srcId="{15B2CDE1-B931-478C-85C1-A703A5E061A9}" destId="{73DC9C96-9136-4863-9B7E-A56A0593E6B4}" srcOrd="0" destOrd="0" presId="urn:microsoft.com/office/officeart/2005/8/layout/default"/>
    <dgm:cxn modelId="{65774D4A-96E7-4B90-8B44-373DAE4F483A}" srcId="{F1BC1D1E-108C-4E6C-A5A8-55F7E84A8977}" destId="{C79E4123-D009-4D62-B014-694871759605}" srcOrd="7" destOrd="0" parTransId="{7E827427-1919-4F4F-9C86-07AB1A2B66F8}" sibTransId="{D1C73F5A-4629-4CFC-A7CD-CF4D1EE04804}"/>
    <dgm:cxn modelId="{552B5F6C-DBC5-438B-8BB2-9C67722E0FE7}" type="presOf" srcId="{66BAA167-8596-4270-9E53-97BC409EAB94}" destId="{55629F30-60DF-4479-8D4F-D2EB688F26CA}" srcOrd="0" destOrd="0" presId="urn:microsoft.com/office/officeart/2005/8/layout/default"/>
    <dgm:cxn modelId="{1BF13C53-AE00-4D3B-9F2D-C9A8E76F1442}" type="presOf" srcId="{48B46ACD-6E30-4322-98F7-E0328173DE34}" destId="{B80F0363-C5DA-40D1-BD1C-E7384D56D1C1}" srcOrd="0" destOrd="0" presId="urn:microsoft.com/office/officeart/2005/8/layout/default"/>
    <dgm:cxn modelId="{B50C3C7B-E16C-4D25-B704-2A51AFAEC6B6}" type="presOf" srcId="{C79E4123-D009-4D62-B014-694871759605}" destId="{2B158065-F5C9-40C9-AA64-063934F7A8FA}" srcOrd="0" destOrd="0" presId="urn:microsoft.com/office/officeart/2005/8/layout/default"/>
    <dgm:cxn modelId="{00108586-EAFC-4289-8E71-5B2EBB78F34E}" type="presOf" srcId="{E83E2B45-B9B8-4377-AF64-571A83B404A6}" destId="{7BCDB201-FE5F-4FEA-9F32-B2CA8301D289}" srcOrd="0" destOrd="0" presId="urn:microsoft.com/office/officeart/2005/8/layout/default"/>
    <dgm:cxn modelId="{0ED6658D-E108-4C34-956A-D82C3E2BF951}" type="presOf" srcId="{332E3393-4618-4D24-9B8C-45B981DFB35A}" destId="{29FDEF0C-235F-436D-B6C9-933EBEB6B57D}" srcOrd="0" destOrd="0" presId="urn:microsoft.com/office/officeart/2005/8/layout/default"/>
    <dgm:cxn modelId="{5018009D-E5D6-4529-80DF-6A7AE9E29ABB}" srcId="{F1BC1D1E-108C-4E6C-A5A8-55F7E84A8977}" destId="{48B46ACD-6E30-4322-98F7-E0328173DE34}" srcOrd="4" destOrd="0" parTransId="{F2F57208-5C09-4CDC-8617-35D4ED9114DC}" sibTransId="{D9B85DA4-8B7E-4E58-9E53-B0FD4CF90715}"/>
    <dgm:cxn modelId="{1A333EBC-67A2-4E66-9499-4AFAE101771D}" type="presOf" srcId="{9C48F8D6-2EAE-4AAB-AFE9-95B1CADDBDAB}" destId="{627F67C6-5680-4E73-AA15-E13114AF40D2}" srcOrd="0" destOrd="0" presId="urn:microsoft.com/office/officeart/2005/8/layout/default"/>
    <dgm:cxn modelId="{F4CAD1CF-A703-44B9-9BF5-E752DD4093DC}" srcId="{F1BC1D1E-108C-4E6C-A5A8-55F7E84A8977}" destId="{F26B9D11-BDCA-4FAC-BAB4-3541B6EA9B5D}" srcOrd="3" destOrd="0" parTransId="{DDC4CE36-355D-489C-8C76-40D70E3FC968}" sibTransId="{F275E7F7-D024-4C23-A44C-91031E3762B5}"/>
    <dgm:cxn modelId="{613023E8-3A5D-4865-8707-440D0041F245}" srcId="{F1BC1D1E-108C-4E6C-A5A8-55F7E84A8977}" destId="{66BAA167-8596-4270-9E53-97BC409EAB94}" srcOrd="0" destOrd="0" parTransId="{EE1405F1-DCB0-4419-8015-20E980EA7D11}" sibTransId="{2997A98D-B05F-4C8B-A1AF-422DD42A0EFA}"/>
    <dgm:cxn modelId="{E89944FA-A253-4240-9A03-EB48FF92F3AF}" srcId="{F1BC1D1E-108C-4E6C-A5A8-55F7E84A8977}" destId="{9C48F8D6-2EAE-4AAB-AFE9-95B1CADDBDAB}" srcOrd="1" destOrd="0" parTransId="{D19C09D0-0F15-46E9-ADC3-9A1BDAD7DD21}" sibTransId="{7E579CB6-6A01-4115-AC45-7A91639FDE07}"/>
    <dgm:cxn modelId="{0195EA8D-741C-47A0-8F24-429120CEA358}" type="presParOf" srcId="{D156AE2E-CA5D-4D4D-BBD0-4661D3D4B6DA}" destId="{55629F30-60DF-4479-8D4F-D2EB688F26CA}" srcOrd="0" destOrd="0" presId="urn:microsoft.com/office/officeart/2005/8/layout/default"/>
    <dgm:cxn modelId="{33E24937-D8B4-4550-8B95-3AB5EA720977}" type="presParOf" srcId="{D156AE2E-CA5D-4D4D-BBD0-4661D3D4B6DA}" destId="{28C84A4C-7935-40CA-9EA0-AAF44FD30A78}" srcOrd="1" destOrd="0" presId="urn:microsoft.com/office/officeart/2005/8/layout/default"/>
    <dgm:cxn modelId="{78A08263-92E9-4263-82C6-0BBDB9806E24}" type="presParOf" srcId="{D156AE2E-CA5D-4D4D-BBD0-4661D3D4B6DA}" destId="{627F67C6-5680-4E73-AA15-E13114AF40D2}" srcOrd="2" destOrd="0" presId="urn:microsoft.com/office/officeart/2005/8/layout/default"/>
    <dgm:cxn modelId="{F9A65FCA-8C19-4639-872B-1D672C0D2B68}" type="presParOf" srcId="{D156AE2E-CA5D-4D4D-BBD0-4661D3D4B6DA}" destId="{2CF68E36-0DFB-4A1E-A8DF-523A98FABE99}" srcOrd="3" destOrd="0" presId="urn:microsoft.com/office/officeart/2005/8/layout/default"/>
    <dgm:cxn modelId="{35F81954-4BEB-4003-8AD5-BF7436A36B1A}" type="presParOf" srcId="{D156AE2E-CA5D-4D4D-BBD0-4661D3D4B6DA}" destId="{73DC9C96-9136-4863-9B7E-A56A0593E6B4}" srcOrd="4" destOrd="0" presId="urn:microsoft.com/office/officeart/2005/8/layout/default"/>
    <dgm:cxn modelId="{7C760027-51ED-4A8F-9D80-73AC102294C1}" type="presParOf" srcId="{D156AE2E-CA5D-4D4D-BBD0-4661D3D4B6DA}" destId="{460151B0-0276-4C86-8743-9225D037279C}" srcOrd="5" destOrd="0" presId="urn:microsoft.com/office/officeart/2005/8/layout/default"/>
    <dgm:cxn modelId="{FBE6D3B4-570C-4647-BA5A-1508144B594C}" type="presParOf" srcId="{D156AE2E-CA5D-4D4D-BBD0-4661D3D4B6DA}" destId="{652D80B6-2576-4AE2-BC01-8A0E8B8E1F82}" srcOrd="6" destOrd="0" presId="urn:microsoft.com/office/officeart/2005/8/layout/default"/>
    <dgm:cxn modelId="{D8DABB7C-2488-4E89-A269-B62DBBB17223}" type="presParOf" srcId="{D156AE2E-CA5D-4D4D-BBD0-4661D3D4B6DA}" destId="{25659A65-A79C-41CD-A1C9-74650A40183A}" srcOrd="7" destOrd="0" presId="urn:microsoft.com/office/officeart/2005/8/layout/default"/>
    <dgm:cxn modelId="{E83B0047-FA0F-4522-A3E3-569F4A18593B}" type="presParOf" srcId="{D156AE2E-CA5D-4D4D-BBD0-4661D3D4B6DA}" destId="{B80F0363-C5DA-40D1-BD1C-E7384D56D1C1}" srcOrd="8" destOrd="0" presId="urn:microsoft.com/office/officeart/2005/8/layout/default"/>
    <dgm:cxn modelId="{F9F87C47-C539-41CA-9EEF-C0E20E50CC79}" type="presParOf" srcId="{D156AE2E-CA5D-4D4D-BBD0-4661D3D4B6DA}" destId="{C04FACE8-DCA9-4F38-9D11-CD922351E686}" srcOrd="9" destOrd="0" presId="urn:microsoft.com/office/officeart/2005/8/layout/default"/>
    <dgm:cxn modelId="{9832EDF4-4EAC-423D-9BE1-63557690A785}" type="presParOf" srcId="{D156AE2E-CA5D-4D4D-BBD0-4661D3D4B6DA}" destId="{7BCDB201-FE5F-4FEA-9F32-B2CA8301D289}" srcOrd="10" destOrd="0" presId="urn:microsoft.com/office/officeart/2005/8/layout/default"/>
    <dgm:cxn modelId="{BAA8B260-2500-4098-9179-E51BF82D24FD}" type="presParOf" srcId="{D156AE2E-CA5D-4D4D-BBD0-4661D3D4B6DA}" destId="{5748A1FE-34EB-4C59-95A1-593F3D24E38B}" srcOrd="11" destOrd="0" presId="urn:microsoft.com/office/officeart/2005/8/layout/default"/>
    <dgm:cxn modelId="{B306753C-3358-427D-90AF-B256C3A563C8}" type="presParOf" srcId="{D156AE2E-CA5D-4D4D-BBD0-4661D3D4B6DA}" destId="{29FDEF0C-235F-436D-B6C9-933EBEB6B57D}" srcOrd="12" destOrd="0" presId="urn:microsoft.com/office/officeart/2005/8/layout/default"/>
    <dgm:cxn modelId="{424E9A1E-D467-497C-A511-4A208AD2CCF4}" type="presParOf" srcId="{D156AE2E-CA5D-4D4D-BBD0-4661D3D4B6DA}" destId="{37E26DDC-8774-4942-A4C6-0C77E3392BD0}" srcOrd="13" destOrd="0" presId="urn:microsoft.com/office/officeart/2005/8/layout/default"/>
    <dgm:cxn modelId="{221E0B2D-0502-4E7F-A04D-92BC2E421456}" type="presParOf" srcId="{D156AE2E-CA5D-4D4D-BBD0-4661D3D4B6DA}" destId="{2B158065-F5C9-40C9-AA64-063934F7A8FA}"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866DB-286E-4B76-9031-B7DE1A116B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D8CFD3-832E-4B6D-AC1F-6604E393F138}">
      <dgm:prSet custT="1"/>
      <dgm:spPr/>
      <dgm:t>
        <a:bodyPr/>
        <a:lstStyle/>
        <a:p>
          <a:r>
            <a:rPr lang="fi-FI" sz="2000" dirty="0">
              <a:latin typeface="Arial" panose="020B0604020202020204" pitchFamily="34" charset="0"/>
              <a:cs typeface="Arial" panose="020B0604020202020204" pitchFamily="34" charset="0"/>
            </a:rPr>
            <a:t>MINÄ-viesti kertoo:</a:t>
          </a:r>
          <a:br>
            <a:rPr lang="fi-FI" sz="2000" dirty="0"/>
          </a:br>
          <a:r>
            <a:rPr lang="fi-FI" sz="2000" dirty="0"/>
            <a:t> </a:t>
          </a:r>
          <a:endParaRPr lang="en-US" sz="2000" dirty="0"/>
        </a:p>
      </dgm:t>
    </dgm:pt>
    <dgm:pt modelId="{C0EF0741-687E-4874-9C86-2086F4914BD7}" type="parTrans" cxnId="{802B3754-4EF0-472F-8BA4-970D537346DF}">
      <dgm:prSet/>
      <dgm:spPr/>
      <dgm:t>
        <a:bodyPr/>
        <a:lstStyle/>
        <a:p>
          <a:endParaRPr lang="en-US" sz="2000"/>
        </a:p>
      </dgm:t>
    </dgm:pt>
    <dgm:pt modelId="{1FCA4B7F-08FE-4599-ACA5-218D3D9DB470}" type="sibTrans" cxnId="{802B3754-4EF0-472F-8BA4-970D537346DF}">
      <dgm:prSet/>
      <dgm:spPr/>
      <dgm:t>
        <a:bodyPr/>
        <a:lstStyle/>
        <a:p>
          <a:endParaRPr lang="en-US" sz="2000"/>
        </a:p>
      </dgm:t>
    </dgm:pt>
    <dgm:pt modelId="{D13A3F5C-9C20-451F-A665-36CA7D2A3531}">
      <dgm:prSet custT="1"/>
      <dgm:spPr/>
      <dgm:t>
        <a:bodyPr/>
        <a:lstStyle/>
        <a:p>
          <a:r>
            <a:rPr lang="fi-FI" sz="2000" dirty="0">
              <a:latin typeface="Arial" panose="020B0604020202020204" pitchFamily="34" charset="0"/>
              <a:cs typeface="Arial" panose="020B0604020202020204" pitchFamily="34" charset="0"/>
            </a:rPr>
            <a:t>Mitä sisälläni tapahtuu.</a:t>
          </a:r>
          <a:endParaRPr lang="en-US" sz="2000" dirty="0">
            <a:latin typeface="Arial" panose="020B0604020202020204" pitchFamily="34" charset="0"/>
            <a:cs typeface="Arial" panose="020B0604020202020204" pitchFamily="34" charset="0"/>
          </a:endParaRPr>
        </a:p>
      </dgm:t>
    </dgm:pt>
    <dgm:pt modelId="{F251D795-3DE4-42EE-BEE9-996454DD52E4}" type="parTrans" cxnId="{7A73375D-11A9-403D-A7FC-943ABA3CBE21}">
      <dgm:prSet/>
      <dgm:spPr/>
      <dgm:t>
        <a:bodyPr/>
        <a:lstStyle/>
        <a:p>
          <a:endParaRPr lang="en-US" sz="2000"/>
        </a:p>
      </dgm:t>
    </dgm:pt>
    <dgm:pt modelId="{F2CEBADE-F4B8-470F-89FC-BA74E592860B}" type="sibTrans" cxnId="{7A73375D-11A9-403D-A7FC-943ABA3CBE21}">
      <dgm:prSet/>
      <dgm:spPr/>
      <dgm:t>
        <a:bodyPr/>
        <a:lstStyle/>
        <a:p>
          <a:endParaRPr lang="en-US" sz="2000"/>
        </a:p>
      </dgm:t>
    </dgm:pt>
    <dgm:pt modelId="{FD909F52-451A-42A6-8755-0F1A1A630F91}">
      <dgm:prSet custT="1"/>
      <dgm:spPr/>
      <dgm:t>
        <a:bodyPr/>
        <a:lstStyle/>
        <a:p>
          <a:r>
            <a:rPr lang="fi-FI" sz="2000" dirty="0">
              <a:latin typeface="Arial" panose="020B0604020202020204" pitchFamily="34" charset="0"/>
              <a:cs typeface="Arial" panose="020B0604020202020204" pitchFamily="34" charset="0"/>
            </a:rPr>
            <a:t>Miten toisen käytös minuun vaikuttaa.</a:t>
          </a:r>
          <a:endParaRPr lang="en-US" sz="2000" dirty="0">
            <a:latin typeface="Arial" panose="020B0604020202020204" pitchFamily="34" charset="0"/>
            <a:cs typeface="Arial" panose="020B0604020202020204" pitchFamily="34" charset="0"/>
          </a:endParaRPr>
        </a:p>
      </dgm:t>
    </dgm:pt>
    <dgm:pt modelId="{5E52204B-1D69-4C7C-AF7E-FED560FD4025}" type="parTrans" cxnId="{682C9DCE-48C1-4E66-9F2A-F7841D8EC179}">
      <dgm:prSet/>
      <dgm:spPr/>
      <dgm:t>
        <a:bodyPr/>
        <a:lstStyle/>
        <a:p>
          <a:endParaRPr lang="en-US" sz="2000"/>
        </a:p>
      </dgm:t>
    </dgm:pt>
    <dgm:pt modelId="{1CD85339-B9CC-4A78-92AF-CB28043D8741}" type="sibTrans" cxnId="{682C9DCE-48C1-4E66-9F2A-F7841D8EC179}">
      <dgm:prSet/>
      <dgm:spPr/>
      <dgm:t>
        <a:bodyPr/>
        <a:lstStyle/>
        <a:p>
          <a:endParaRPr lang="en-US" sz="2000"/>
        </a:p>
      </dgm:t>
    </dgm:pt>
    <dgm:pt modelId="{5E617650-6830-44E1-AD21-B85BF99B8FEA}">
      <dgm:prSet custT="1"/>
      <dgm:spPr/>
      <dgm:t>
        <a:bodyPr/>
        <a:lstStyle/>
        <a:p>
          <a:r>
            <a:rPr lang="fi-FI" sz="2000" dirty="0">
              <a:latin typeface="Arial" panose="020B0604020202020204" pitchFamily="34" charset="0"/>
              <a:cs typeface="Arial" panose="020B0604020202020204" pitchFamily="34" charset="0"/>
            </a:rPr>
            <a:t>Se voi muuttaa toisen ihmisen käytöstä.</a:t>
          </a:r>
          <a:endParaRPr lang="en-US" sz="2000" dirty="0">
            <a:latin typeface="Arial" panose="020B0604020202020204" pitchFamily="34" charset="0"/>
            <a:cs typeface="Arial" panose="020B0604020202020204" pitchFamily="34" charset="0"/>
          </a:endParaRPr>
        </a:p>
      </dgm:t>
    </dgm:pt>
    <dgm:pt modelId="{254ABAC4-50F7-44C2-B934-7BBF6BC9AF7B}" type="parTrans" cxnId="{37FB7DA4-CC68-42E6-A5C2-709482401BF4}">
      <dgm:prSet/>
      <dgm:spPr/>
      <dgm:t>
        <a:bodyPr/>
        <a:lstStyle/>
        <a:p>
          <a:endParaRPr lang="en-US" sz="2000"/>
        </a:p>
      </dgm:t>
    </dgm:pt>
    <dgm:pt modelId="{F35D6E9A-D9E5-4F4F-AF14-B632548887A6}" type="sibTrans" cxnId="{37FB7DA4-CC68-42E6-A5C2-709482401BF4}">
      <dgm:prSet/>
      <dgm:spPr/>
      <dgm:t>
        <a:bodyPr/>
        <a:lstStyle/>
        <a:p>
          <a:endParaRPr lang="en-US" sz="2000"/>
        </a:p>
      </dgm:t>
    </dgm:pt>
    <dgm:pt modelId="{3442A502-5E08-4EAB-9641-62E276838C0A}">
      <dgm:prSet custT="1"/>
      <dgm:spPr/>
      <dgm:t>
        <a:bodyPr/>
        <a:lstStyle/>
        <a:p>
          <a:r>
            <a:rPr lang="fi-FI" sz="2000" dirty="0">
              <a:latin typeface="Arial" panose="020B0604020202020204" pitchFamily="34" charset="0"/>
              <a:cs typeface="Arial" panose="020B0604020202020204" pitchFamily="34" charset="0"/>
            </a:rPr>
            <a:t>Se on avointa, rehellistä ja eheyttävää viestintää.</a:t>
          </a:r>
          <a:endParaRPr lang="en-US" sz="2000" dirty="0">
            <a:latin typeface="Arial" panose="020B0604020202020204" pitchFamily="34" charset="0"/>
            <a:cs typeface="Arial" panose="020B0604020202020204" pitchFamily="34" charset="0"/>
          </a:endParaRPr>
        </a:p>
      </dgm:t>
    </dgm:pt>
    <dgm:pt modelId="{D4C5ED1F-222A-4366-8BE4-EB244ED072E6}" type="parTrans" cxnId="{4E94F109-3A29-4F8E-9239-F09EFF4AAE3A}">
      <dgm:prSet/>
      <dgm:spPr/>
      <dgm:t>
        <a:bodyPr/>
        <a:lstStyle/>
        <a:p>
          <a:endParaRPr lang="en-US" sz="2000"/>
        </a:p>
      </dgm:t>
    </dgm:pt>
    <dgm:pt modelId="{9A04623B-0350-4CC2-A5DA-A6C76C89A074}" type="sibTrans" cxnId="{4E94F109-3A29-4F8E-9239-F09EFF4AAE3A}">
      <dgm:prSet/>
      <dgm:spPr/>
      <dgm:t>
        <a:bodyPr/>
        <a:lstStyle/>
        <a:p>
          <a:endParaRPr lang="en-US" sz="2000"/>
        </a:p>
      </dgm:t>
    </dgm:pt>
    <dgm:pt modelId="{A76656A0-7F2D-4EF0-8C52-B2B51B19889A}">
      <dgm:prSet custT="1"/>
      <dgm:spPr/>
      <dgm:t>
        <a:bodyPr/>
        <a:lstStyle/>
        <a:p>
          <a:r>
            <a:rPr lang="fi-FI" sz="2000" dirty="0">
              <a:latin typeface="Arial" panose="020B0604020202020204" pitchFamily="34" charset="0"/>
              <a:cs typeface="Arial" panose="020B0604020202020204" pitchFamily="34" charset="0"/>
            </a:rPr>
            <a:t>Se selittää, ottaa kantaa, </a:t>
          </a:r>
          <a:br>
            <a:rPr lang="fi-FI" sz="2000" dirty="0">
              <a:latin typeface="Arial" panose="020B0604020202020204" pitchFamily="34" charset="0"/>
              <a:cs typeface="Arial" panose="020B0604020202020204" pitchFamily="34" charset="0"/>
            </a:rPr>
          </a:br>
          <a:r>
            <a:rPr lang="fi-FI" sz="2000" dirty="0">
              <a:latin typeface="Arial" panose="020B0604020202020204" pitchFamily="34" charset="0"/>
              <a:cs typeface="Arial" panose="020B0604020202020204" pitchFamily="34" charset="0"/>
            </a:rPr>
            <a:t>rakentaa ja ennakoi.</a:t>
          </a:r>
          <a:endParaRPr lang="en-US" sz="2000" dirty="0">
            <a:latin typeface="Arial" panose="020B0604020202020204" pitchFamily="34" charset="0"/>
            <a:cs typeface="Arial" panose="020B0604020202020204" pitchFamily="34" charset="0"/>
          </a:endParaRPr>
        </a:p>
      </dgm:t>
    </dgm:pt>
    <dgm:pt modelId="{1C4DCF25-707E-410E-9178-2230F665F62F}" type="parTrans" cxnId="{60470DFE-8CF1-417B-AD17-846516D9FA77}">
      <dgm:prSet/>
      <dgm:spPr/>
      <dgm:t>
        <a:bodyPr/>
        <a:lstStyle/>
        <a:p>
          <a:endParaRPr lang="en-US" sz="2000"/>
        </a:p>
      </dgm:t>
    </dgm:pt>
    <dgm:pt modelId="{5D77A7C8-7A19-442D-9257-5B65DD4016AD}" type="sibTrans" cxnId="{60470DFE-8CF1-417B-AD17-846516D9FA77}">
      <dgm:prSet/>
      <dgm:spPr/>
      <dgm:t>
        <a:bodyPr/>
        <a:lstStyle/>
        <a:p>
          <a:endParaRPr lang="en-US" sz="2000"/>
        </a:p>
      </dgm:t>
    </dgm:pt>
    <dgm:pt modelId="{69B65F9E-5CAB-4180-BADD-83DA7E0D71C4}" type="pres">
      <dgm:prSet presAssocID="{476866DB-286E-4B76-9031-B7DE1A116B15}" presName="linear" presStyleCnt="0">
        <dgm:presLayoutVars>
          <dgm:animLvl val="lvl"/>
          <dgm:resizeHandles val="exact"/>
        </dgm:presLayoutVars>
      </dgm:prSet>
      <dgm:spPr/>
    </dgm:pt>
    <dgm:pt modelId="{984C2059-7D16-4A63-938E-DCFB7FD75E50}" type="pres">
      <dgm:prSet presAssocID="{37D8CFD3-832E-4B6D-AC1F-6604E393F138}" presName="parentText" presStyleLbl="node1" presStyleIdx="0" presStyleCnt="6">
        <dgm:presLayoutVars>
          <dgm:chMax val="0"/>
          <dgm:bulletEnabled val="1"/>
        </dgm:presLayoutVars>
      </dgm:prSet>
      <dgm:spPr/>
    </dgm:pt>
    <dgm:pt modelId="{3D517AC8-2F09-44DA-9085-0BC4F9B37EA2}" type="pres">
      <dgm:prSet presAssocID="{1FCA4B7F-08FE-4599-ACA5-218D3D9DB470}" presName="spacer" presStyleCnt="0"/>
      <dgm:spPr/>
    </dgm:pt>
    <dgm:pt modelId="{D709C8E8-1318-4326-8170-9A3688E78E69}" type="pres">
      <dgm:prSet presAssocID="{D13A3F5C-9C20-451F-A665-36CA7D2A3531}" presName="parentText" presStyleLbl="node1" presStyleIdx="1" presStyleCnt="6">
        <dgm:presLayoutVars>
          <dgm:chMax val="0"/>
          <dgm:bulletEnabled val="1"/>
        </dgm:presLayoutVars>
      </dgm:prSet>
      <dgm:spPr/>
    </dgm:pt>
    <dgm:pt modelId="{EC3F0902-5602-451D-8A4B-8C0BCB8A2610}" type="pres">
      <dgm:prSet presAssocID="{F2CEBADE-F4B8-470F-89FC-BA74E592860B}" presName="spacer" presStyleCnt="0"/>
      <dgm:spPr/>
    </dgm:pt>
    <dgm:pt modelId="{89E5356B-9D33-4084-86F9-F0281F7A74D8}" type="pres">
      <dgm:prSet presAssocID="{FD909F52-451A-42A6-8755-0F1A1A630F91}" presName="parentText" presStyleLbl="node1" presStyleIdx="2" presStyleCnt="6">
        <dgm:presLayoutVars>
          <dgm:chMax val="0"/>
          <dgm:bulletEnabled val="1"/>
        </dgm:presLayoutVars>
      </dgm:prSet>
      <dgm:spPr/>
    </dgm:pt>
    <dgm:pt modelId="{E0815E7F-6DCF-47EF-AEF1-F1ACE94B26F1}" type="pres">
      <dgm:prSet presAssocID="{1CD85339-B9CC-4A78-92AF-CB28043D8741}" presName="spacer" presStyleCnt="0"/>
      <dgm:spPr/>
    </dgm:pt>
    <dgm:pt modelId="{FDBBB2EB-7D5C-401C-81E1-FC517D29BBE7}" type="pres">
      <dgm:prSet presAssocID="{5E617650-6830-44E1-AD21-B85BF99B8FEA}" presName="parentText" presStyleLbl="node1" presStyleIdx="3" presStyleCnt="6">
        <dgm:presLayoutVars>
          <dgm:chMax val="0"/>
          <dgm:bulletEnabled val="1"/>
        </dgm:presLayoutVars>
      </dgm:prSet>
      <dgm:spPr/>
    </dgm:pt>
    <dgm:pt modelId="{8EA2358B-CCC9-48BE-A08A-45A56872D9F8}" type="pres">
      <dgm:prSet presAssocID="{F35D6E9A-D9E5-4F4F-AF14-B632548887A6}" presName="spacer" presStyleCnt="0"/>
      <dgm:spPr/>
    </dgm:pt>
    <dgm:pt modelId="{464E8139-700F-4216-84B2-AF031CBDE4C7}" type="pres">
      <dgm:prSet presAssocID="{3442A502-5E08-4EAB-9641-62E276838C0A}" presName="parentText" presStyleLbl="node1" presStyleIdx="4" presStyleCnt="6">
        <dgm:presLayoutVars>
          <dgm:chMax val="0"/>
          <dgm:bulletEnabled val="1"/>
        </dgm:presLayoutVars>
      </dgm:prSet>
      <dgm:spPr/>
    </dgm:pt>
    <dgm:pt modelId="{02FDD400-D2C4-4619-9AB6-238E3C3C1F70}" type="pres">
      <dgm:prSet presAssocID="{9A04623B-0350-4CC2-A5DA-A6C76C89A074}" presName="spacer" presStyleCnt="0"/>
      <dgm:spPr/>
    </dgm:pt>
    <dgm:pt modelId="{E5C26495-EC7F-49B9-B0B0-D2C42977CA34}" type="pres">
      <dgm:prSet presAssocID="{A76656A0-7F2D-4EF0-8C52-B2B51B19889A}" presName="parentText" presStyleLbl="node1" presStyleIdx="5" presStyleCnt="6">
        <dgm:presLayoutVars>
          <dgm:chMax val="0"/>
          <dgm:bulletEnabled val="1"/>
        </dgm:presLayoutVars>
      </dgm:prSet>
      <dgm:spPr/>
    </dgm:pt>
  </dgm:ptLst>
  <dgm:cxnLst>
    <dgm:cxn modelId="{4E94F109-3A29-4F8E-9239-F09EFF4AAE3A}" srcId="{476866DB-286E-4B76-9031-B7DE1A116B15}" destId="{3442A502-5E08-4EAB-9641-62E276838C0A}" srcOrd="4" destOrd="0" parTransId="{D4C5ED1F-222A-4366-8BE4-EB244ED072E6}" sibTransId="{9A04623B-0350-4CC2-A5DA-A6C76C89A074}"/>
    <dgm:cxn modelId="{E17B6B0F-FCA1-49FC-87D2-62F685152EDB}" type="presOf" srcId="{37D8CFD3-832E-4B6D-AC1F-6604E393F138}" destId="{984C2059-7D16-4A63-938E-DCFB7FD75E50}" srcOrd="0" destOrd="0" presId="urn:microsoft.com/office/officeart/2005/8/layout/vList2"/>
    <dgm:cxn modelId="{E5D2AA5C-7839-4F3F-B4F8-5781D897CD77}" type="presOf" srcId="{3442A502-5E08-4EAB-9641-62E276838C0A}" destId="{464E8139-700F-4216-84B2-AF031CBDE4C7}" srcOrd="0" destOrd="0" presId="urn:microsoft.com/office/officeart/2005/8/layout/vList2"/>
    <dgm:cxn modelId="{7A73375D-11A9-403D-A7FC-943ABA3CBE21}" srcId="{476866DB-286E-4B76-9031-B7DE1A116B15}" destId="{D13A3F5C-9C20-451F-A665-36CA7D2A3531}" srcOrd="1" destOrd="0" parTransId="{F251D795-3DE4-42EE-BEE9-996454DD52E4}" sibTransId="{F2CEBADE-F4B8-470F-89FC-BA74E592860B}"/>
    <dgm:cxn modelId="{802B3754-4EF0-472F-8BA4-970D537346DF}" srcId="{476866DB-286E-4B76-9031-B7DE1A116B15}" destId="{37D8CFD3-832E-4B6D-AC1F-6604E393F138}" srcOrd="0" destOrd="0" parTransId="{C0EF0741-687E-4874-9C86-2086F4914BD7}" sibTransId="{1FCA4B7F-08FE-4599-ACA5-218D3D9DB470}"/>
    <dgm:cxn modelId="{214864A2-4FE0-46A9-AAB2-11F00F30C2C4}" type="presOf" srcId="{FD909F52-451A-42A6-8755-0F1A1A630F91}" destId="{89E5356B-9D33-4084-86F9-F0281F7A74D8}" srcOrd="0" destOrd="0" presId="urn:microsoft.com/office/officeart/2005/8/layout/vList2"/>
    <dgm:cxn modelId="{37FB7DA4-CC68-42E6-A5C2-709482401BF4}" srcId="{476866DB-286E-4B76-9031-B7DE1A116B15}" destId="{5E617650-6830-44E1-AD21-B85BF99B8FEA}" srcOrd="3" destOrd="0" parTransId="{254ABAC4-50F7-44C2-B934-7BBF6BC9AF7B}" sibTransId="{F35D6E9A-D9E5-4F4F-AF14-B632548887A6}"/>
    <dgm:cxn modelId="{696851CB-F51D-4222-AADE-1F873ED1AF58}" type="presOf" srcId="{5E617650-6830-44E1-AD21-B85BF99B8FEA}" destId="{FDBBB2EB-7D5C-401C-81E1-FC517D29BBE7}" srcOrd="0" destOrd="0" presId="urn:microsoft.com/office/officeart/2005/8/layout/vList2"/>
    <dgm:cxn modelId="{682C9DCE-48C1-4E66-9F2A-F7841D8EC179}" srcId="{476866DB-286E-4B76-9031-B7DE1A116B15}" destId="{FD909F52-451A-42A6-8755-0F1A1A630F91}" srcOrd="2" destOrd="0" parTransId="{5E52204B-1D69-4C7C-AF7E-FED560FD4025}" sibTransId="{1CD85339-B9CC-4A78-92AF-CB28043D8741}"/>
    <dgm:cxn modelId="{1E5897CF-C2D8-43BA-AD4E-82AD1B7E12BC}" type="presOf" srcId="{A76656A0-7F2D-4EF0-8C52-B2B51B19889A}" destId="{E5C26495-EC7F-49B9-B0B0-D2C42977CA34}" srcOrd="0" destOrd="0" presId="urn:microsoft.com/office/officeart/2005/8/layout/vList2"/>
    <dgm:cxn modelId="{7B9E68D4-D3E1-48FC-A9F9-7C076751ACED}" type="presOf" srcId="{D13A3F5C-9C20-451F-A665-36CA7D2A3531}" destId="{D709C8E8-1318-4326-8170-9A3688E78E69}" srcOrd="0" destOrd="0" presId="urn:microsoft.com/office/officeart/2005/8/layout/vList2"/>
    <dgm:cxn modelId="{46DB5DF6-3CDB-41AF-A43F-07AC83C88C74}" type="presOf" srcId="{476866DB-286E-4B76-9031-B7DE1A116B15}" destId="{69B65F9E-5CAB-4180-BADD-83DA7E0D71C4}" srcOrd="0" destOrd="0" presId="urn:microsoft.com/office/officeart/2005/8/layout/vList2"/>
    <dgm:cxn modelId="{60470DFE-8CF1-417B-AD17-846516D9FA77}" srcId="{476866DB-286E-4B76-9031-B7DE1A116B15}" destId="{A76656A0-7F2D-4EF0-8C52-B2B51B19889A}" srcOrd="5" destOrd="0" parTransId="{1C4DCF25-707E-410E-9178-2230F665F62F}" sibTransId="{5D77A7C8-7A19-442D-9257-5B65DD4016AD}"/>
    <dgm:cxn modelId="{6DB94A8B-A021-45A5-A166-C36C63B3FEE6}" type="presParOf" srcId="{69B65F9E-5CAB-4180-BADD-83DA7E0D71C4}" destId="{984C2059-7D16-4A63-938E-DCFB7FD75E50}" srcOrd="0" destOrd="0" presId="urn:microsoft.com/office/officeart/2005/8/layout/vList2"/>
    <dgm:cxn modelId="{CEBB5A17-BA88-4427-BB82-CF445EDE6D63}" type="presParOf" srcId="{69B65F9E-5CAB-4180-BADD-83DA7E0D71C4}" destId="{3D517AC8-2F09-44DA-9085-0BC4F9B37EA2}" srcOrd="1" destOrd="0" presId="urn:microsoft.com/office/officeart/2005/8/layout/vList2"/>
    <dgm:cxn modelId="{61E4F6E7-3F12-42A9-9EF1-3155CC4EE2AF}" type="presParOf" srcId="{69B65F9E-5CAB-4180-BADD-83DA7E0D71C4}" destId="{D709C8E8-1318-4326-8170-9A3688E78E69}" srcOrd="2" destOrd="0" presId="urn:microsoft.com/office/officeart/2005/8/layout/vList2"/>
    <dgm:cxn modelId="{DAB01D65-2C8B-4C8D-99BE-866264E02323}" type="presParOf" srcId="{69B65F9E-5CAB-4180-BADD-83DA7E0D71C4}" destId="{EC3F0902-5602-451D-8A4B-8C0BCB8A2610}" srcOrd="3" destOrd="0" presId="urn:microsoft.com/office/officeart/2005/8/layout/vList2"/>
    <dgm:cxn modelId="{D93636EE-427D-4894-A7BF-F14D05FD6F5D}" type="presParOf" srcId="{69B65F9E-5CAB-4180-BADD-83DA7E0D71C4}" destId="{89E5356B-9D33-4084-86F9-F0281F7A74D8}" srcOrd="4" destOrd="0" presId="urn:microsoft.com/office/officeart/2005/8/layout/vList2"/>
    <dgm:cxn modelId="{46ABDCA7-66D8-40E7-9C5A-9400B7035DF8}" type="presParOf" srcId="{69B65F9E-5CAB-4180-BADD-83DA7E0D71C4}" destId="{E0815E7F-6DCF-47EF-AEF1-F1ACE94B26F1}" srcOrd="5" destOrd="0" presId="urn:microsoft.com/office/officeart/2005/8/layout/vList2"/>
    <dgm:cxn modelId="{2830CD4D-1923-41B7-B04A-03C0E2D08C94}" type="presParOf" srcId="{69B65F9E-5CAB-4180-BADD-83DA7E0D71C4}" destId="{FDBBB2EB-7D5C-401C-81E1-FC517D29BBE7}" srcOrd="6" destOrd="0" presId="urn:microsoft.com/office/officeart/2005/8/layout/vList2"/>
    <dgm:cxn modelId="{1C61D81C-6041-4F11-8917-B2D4AAB48AEE}" type="presParOf" srcId="{69B65F9E-5CAB-4180-BADD-83DA7E0D71C4}" destId="{8EA2358B-CCC9-48BE-A08A-45A56872D9F8}" srcOrd="7" destOrd="0" presId="urn:microsoft.com/office/officeart/2005/8/layout/vList2"/>
    <dgm:cxn modelId="{3B58A5DF-C9B7-4D21-80EB-A4376EF4C5DC}" type="presParOf" srcId="{69B65F9E-5CAB-4180-BADD-83DA7E0D71C4}" destId="{464E8139-700F-4216-84B2-AF031CBDE4C7}" srcOrd="8" destOrd="0" presId="urn:microsoft.com/office/officeart/2005/8/layout/vList2"/>
    <dgm:cxn modelId="{D87EF5D1-9F82-45AF-AE8B-88ED3AFC7DE9}" type="presParOf" srcId="{69B65F9E-5CAB-4180-BADD-83DA7E0D71C4}" destId="{02FDD400-D2C4-4619-9AB6-238E3C3C1F70}" srcOrd="9" destOrd="0" presId="urn:microsoft.com/office/officeart/2005/8/layout/vList2"/>
    <dgm:cxn modelId="{214DB454-0154-4747-A173-BD9A11B94015}" type="presParOf" srcId="{69B65F9E-5CAB-4180-BADD-83DA7E0D71C4}" destId="{E5C26495-EC7F-49B9-B0B0-D2C42977CA3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0AA82-3594-41A2-8BE1-8B52204287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283EF56-CC56-4D08-AC48-40876D6C4D70}">
      <dgm:prSet/>
      <dgm:spPr/>
      <dgm:t>
        <a:bodyPr/>
        <a:lstStyle/>
        <a:p>
          <a:r>
            <a:rPr lang="fi-FI" dirty="0"/>
            <a:t>Mikä jo toimii? Voiko sitä lisätä?</a:t>
          </a:r>
          <a:endParaRPr lang="en-US" dirty="0"/>
        </a:p>
      </dgm:t>
    </dgm:pt>
    <dgm:pt modelId="{F11F18A9-083C-4F67-8651-D687B93F91E9}" type="parTrans" cxnId="{3F92F12B-4C2A-4C96-8FD6-BE875E19E340}">
      <dgm:prSet/>
      <dgm:spPr/>
      <dgm:t>
        <a:bodyPr/>
        <a:lstStyle/>
        <a:p>
          <a:endParaRPr lang="en-US"/>
        </a:p>
      </dgm:t>
    </dgm:pt>
    <dgm:pt modelId="{FF7DE13E-030F-4D31-B773-D9C7E9236964}" type="sibTrans" cxnId="{3F92F12B-4C2A-4C96-8FD6-BE875E19E340}">
      <dgm:prSet/>
      <dgm:spPr/>
      <dgm:t>
        <a:bodyPr/>
        <a:lstStyle/>
        <a:p>
          <a:endParaRPr lang="en-US"/>
        </a:p>
      </dgm:t>
    </dgm:pt>
    <dgm:pt modelId="{1C076B78-26DF-4CFD-B1C6-894878A78804}">
      <dgm:prSet/>
      <dgm:spPr/>
      <dgm:t>
        <a:bodyPr/>
        <a:lstStyle/>
        <a:p>
          <a:r>
            <a:rPr lang="fi-FI" dirty="0"/>
            <a:t>Mitä pieniä muutoksia arjessa voisi tehdä?</a:t>
          </a:r>
          <a:endParaRPr lang="en-US" dirty="0"/>
        </a:p>
      </dgm:t>
    </dgm:pt>
    <dgm:pt modelId="{F736A652-0AF8-4291-AB21-C10D5815DF13}" type="parTrans" cxnId="{C5D14B6F-1251-4524-AC4E-53646A96EF52}">
      <dgm:prSet/>
      <dgm:spPr/>
      <dgm:t>
        <a:bodyPr/>
        <a:lstStyle/>
        <a:p>
          <a:endParaRPr lang="en-US"/>
        </a:p>
      </dgm:t>
    </dgm:pt>
    <dgm:pt modelId="{F911C3CC-6819-4D09-A02F-2151F8BEA011}" type="sibTrans" cxnId="{C5D14B6F-1251-4524-AC4E-53646A96EF52}">
      <dgm:prSet/>
      <dgm:spPr/>
      <dgm:t>
        <a:bodyPr/>
        <a:lstStyle/>
        <a:p>
          <a:endParaRPr lang="en-US"/>
        </a:p>
      </dgm:t>
    </dgm:pt>
    <dgm:pt modelId="{01F2ED33-C240-45CF-AF41-25B28FC55046}">
      <dgm:prSet/>
      <dgm:spPr/>
      <dgm:t>
        <a:bodyPr/>
        <a:lstStyle/>
        <a:p>
          <a:r>
            <a:rPr lang="fi-FI" dirty="0"/>
            <a:t>Mikä tukisi tuota muutosta?</a:t>
          </a:r>
          <a:endParaRPr lang="en-US" dirty="0"/>
        </a:p>
      </dgm:t>
    </dgm:pt>
    <dgm:pt modelId="{089E99B2-9F83-4934-BADF-CDB44FE0910F}" type="parTrans" cxnId="{EAEC5872-CABB-432C-8DFF-3DCF5472F53D}">
      <dgm:prSet/>
      <dgm:spPr/>
      <dgm:t>
        <a:bodyPr/>
        <a:lstStyle/>
        <a:p>
          <a:endParaRPr lang="en-US"/>
        </a:p>
      </dgm:t>
    </dgm:pt>
    <dgm:pt modelId="{E5C1E6F1-C787-4F37-813C-E99129B660DF}" type="sibTrans" cxnId="{EAEC5872-CABB-432C-8DFF-3DCF5472F53D}">
      <dgm:prSet/>
      <dgm:spPr/>
      <dgm:t>
        <a:bodyPr/>
        <a:lstStyle/>
        <a:p>
          <a:endParaRPr lang="en-US"/>
        </a:p>
      </dgm:t>
    </dgm:pt>
    <dgm:pt modelId="{E01F56AB-AF34-46F8-8C84-A1D2A98B17B0}">
      <dgm:prSet/>
      <dgm:spPr/>
      <dgm:t>
        <a:bodyPr/>
        <a:lstStyle/>
        <a:p>
          <a:r>
            <a:rPr lang="fi-FI" dirty="0"/>
            <a:t>Seuranta, mistä huomaa, koska?</a:t>
          </a:r>
          <a:endParaRPr lang="en-US" dirty="0"/>
        </a:p>
      </dgm:t>
    </dgm:pt>
    <dgm:pt modelId="{5CC09C34-082F-425C-82F5-4B9EB4E3CD6B}" type="parTrans" cxnId="{4AD67859-F0F1-4CBB-B9C3-0767E2CCF691}">
      <dgm:prSet/>
      <dgm:spPr/>
      <dgm:t>
        <a:bodyPr/>
        <a:lstStyle/>
        <a:p>
          <a:endParaRPr lang="en-US"/>
        </a:p>
      </dgm:t>
    </dgm:pt>
    <dgm:pt modelId="{DC9B9E92-733E-4716-848D-403ECD253641}" type="sibTrans" cxnId="{4AD67859-F0F1-4CBB-B9C3-0767E2CCF691}">
      <dgm:prSet/>
      <dgm:spPr/>
      <dgm:t>
        <a:bodyPr/>
        <a:lstStyle/>
        <a:p>
          <a:endParaRPr lang="en-US"/>
        </a:p>
      </dgm:t>
    </dgm:pt>
    <dgm:pt modelId="{0C935BDB-2AB0-442C-903D-C8938E0D7D33}" type="pres">
      <dgm:prSet presAssocID="{AAF0AA82-3594-41A2-8BE1-8B5220428763}" presName="hierChild1" presStyleCnt="0">
        <dgm:presLayoutVars>
          <dgm:chPref val="1"/>
          <dgm:dir/>
          <dgm:animOne val="branch"/>
          <dgm:animLvl val="lvl"/>
          <dgm:resizeHandles/>
        </dgm:presLayoutVars>
      </dgm:prSet>
      <dgm:spPr/>
    </dgm:pt>
    <dgm:pt modelId="{00345B0F-790A-4987-8659-0C89056FF842}" type="pres">
      <dgm:prSet presAssocID="{E283EF56-CC56-4D08-AC48-40876D6C4D70}" presName="hierRoot1" presStyleCnt="0"/>
      <dgm:spPr/>
    </dgm:pt>
    <dgm:pt modelId="{46D9E6DF-B13F-42FF-BB55-74144ED9DED6}" type="pres">
      <dgm:prSet presAssocID="{E283EF56-CC56-4D08-AC48-40876D6C4D70}" presName="composite" presStyleCnt="0"/>
      <dgm:spPr/>
    </dgm:pt>
    <dgm:pt modelId="{53A11A4A-C2C8-4F56-A0B1-035D3F606E51}" type="pres">
      <dgm:prSet presAssocID="{E283EF56-CC56-4D08-AC48-40876D6C4D70}" presName="background" presStyleLbl="node0" presStyleIdx="0" presStyleCnt="4"/>
      <dgm:spPr/>
    </dgm:pt>
    <dgm:pt modelId="{D9634EEE-4DD9-4C1D-A5D0-E01C3C3EA2BC}" type="pres">
      <dgm:prSet presAssocID="{E283EF56-CC56-4D08-AC48-40876D6C4D70}" presName="text" presStyleLbl="fgAcc0" presStyleIdx="0" presStyleCnt="4" custScaleY="395198">
        <dgm:presLayoutVars>
          <dgm:chPref val="3"/>
        </dgm:presLayoutVars>
      </dgm:prSet>
      <dgm:spPr/>
    </dgm:pt>
    <dgm:pt modelId="{45937203-ED62-4072-8188-C57D95A0A4FA}" type="pres">
      <dgm:prSet presAssocID="{E283EF56-CC56-4D08-AC48-40876D6C4D70}" presName="hierChild2" presStyleCnt="0"/>
      <dgm:spPr/>
    </dgm:pt>
    <dgm:pt modelId="{780866D4-8E75-45B6-98C2-628906C6E7EE}" type="pres">
      <dgm:prSet presAssocID="{1C076B78-26DF-4CFD-B1C6-894878A78804}" presName="hierRoot1" presStyleCnt="0"/>
      <dgm:spPr/>
    </dgm:pt>
    <dgm:pt modelId="{C1BF70DF-BA67-4464-99FF-2EBFE72EBA39}" type="pres">
      <dgm:prSet presAssocID="{1C076B78-26DF-4CFD-B1C6-894878A78804}" presName="composite" presStyleCnt="0"/>
      <dgm:spPr/>
    </dgm:pt>
    <dgm:pt modelId="{D4878E94-4454-4D2D-8F7C-A2BBAF644FCB}" type="pres">
      <dgm:prSet presAssocID="{1C076B78-26DF-4CFD-B1C6-894878A78804}" presName="background" presStyleLbl="node0" presStyleIdx="1" presStyleCnt="4"/>
      <dgm:spPr/>
    </dgm:pt>
    <dgm:pt modelId="{76D4FF41-631C-4AF7-9CAB-645D086845FC}" type="pres">
      <dgm:prSet presAssocID="{1C076B78-26DF-4CFD-B1C6-894878A78804}" presName="text" presStyleLbl="fgAcc0" presStyleIdx="1" presStyleCnt="4" custScaleY="318400">
        <dgm:presLayoutVars>
          <dgm:chPref val="3"/>
        </dgm:presLayoutVars>
      </dgm:prSet>
      <dgm:spPr/>
    </dgm:pt>
    <dgm:pt modelId="{F06EDCEB-6A39-49D5-BBD7-F16F302708A0}" type="pres">
      <dgm:prSet presAssocID="{1C076B78-26DF-4CFD-B1C6-894878A78804}" presName="hierChild2" presStyleCnt="0"/>
      <dgm:spPr/>
    </dgm:pt>
    <dgm:pt modelId="{4CEC0695-2919-42DA-96D5-E6A0EF09E2CE}" type="pres">
      <dgm:prSet presAssocID="{01F2ED33-C240-45CF-AF41-25B28FC55046}" presName="hierRoot1" presStyleCnt="0"/>
      <dgm:spPr/>
    </dgm:pt>
    <dgm:pt modelId="{346DBE75-A432-4395-8A21-D43131921C5A}" type="pres">
      <dgm:prSet presAssocID="{01F2ED33-C240-45CF-AF41-25B28FC55046}" presName="composite" presStyleCnt="0"/>
      <dgm:spPr/>
    </dgm:pt>
    <dgm:pt modelId="{CCC40F30-41C1-49DD-AAAA-9D26C9AB2F8F}" type="pres">
      <dgm:prSet presAssocID="{01F2ED33-C240-45CF-AF41-25B28FC55046}" presName="background" presStyleLbl="node0" presStyleIdx="2" presStyleCnt="4"/>
      <dgm:spPr/>
    </dgm:pt>
    <dgm:pt modelId="{616FA281-A4DA-479A-805F-982902AD377E}" type="pres">
      <dgm:prSet presAssocID="{01F2ED33-C240-45CF-AF41-25B28FC55046}" presName="text" presStyleLbl="fgAcc0" presStyleIdx="2" presStyleCnt="4" custScaleY="237791">
        <dgm:presLayoutVars>
          <dgm:chPref val="3"/>
        </dgm:presLayoutVars>
      </dgm:prSet>
      <dgm:spPr/>
    </dgm:pt>
    <dgm:pt modelId="{98BEA079-BFE1-49ED-9615-A6A4D3DCA471}" type="pres">
      <dgm:prSet presAssocID="{01F2ED33-C240-45CF-AF41-25B28FC55046}" presName="hierChild2" presStyleCnt="0"/>
      <dgm:spPr/>
    </dgm:pt>
    <dgm:pt modelId="{72E44621-2E06-4B65-99B0-1FCCE0F7B5BD}" type="pres">
      <dgm:prSet presAssocID="{E01F56AB-AF34-46F8-8C84-A1D2A98B17B0}" presName="hierRoot1" presStyleCnt="0"/>
      <dgm:spPr/>
    </dgm:pt>
    <dgm:pt modelId="{0658E394-2A16-4F8D-B25B-6943F5CC646D}" type="pres">
      <dgm:prSet presAssocID="{E01F56AB-AF34-46F8-8C84-A1D2A98B17B0}" presName="composite" presStyleCnt="0"/>
      <dgm:spPr/>
    </dgm:pt>
    <dgm:pt modelId="{E7F6D538-5289-42D8-86FE-50E740728D48}" type="pres">
      <dgm:prSet presAssocID="{E01F56AB-AF34-46F8-8C84-A1D2A98B17B0}" presName="background" presStyleLbl="node0" presStyleIdx="3" presStyleCnt="4"/>
      <dgm:spPr/>
    </dgm:pt>
    <dgm:pt modelId="{43C4E495-2209-4D97-BC33-46C86D983030}" type="pres">
      <dgm:prSet presAssocID="{E01F56AB-AF34-46F8-8C84-A1D2A98B17B0}" presName="text" presStyleLbl="fgAcc0" presStyleIdx="3" presStyleCnt="4" custScaleY="164803" custLinFactNeighborX="-7355" custLinFactNeighborY="1234">
        <dgm:presLayoutVars>
          <dgm:chPref val="3"/>
        </dgm:presLayoutVars>
      </dgm:prSet>
      <dgm:spPr/>
    </dgm:pt>
    <dgm:pt modelId="{820A3BE4-BA41-4A06-BDDD-F47261ECCDD6}" type="pres">
      <dgm:prSet presAssocID="{E01F56AB-AF34-46F8-8C84-A1D2A98B17B0}" presName="hierChild2" presStyleCnt="0"/>
      <dgm:spPr/>
    </dgm:pt>
  </dgm:ptLst>
  <dgm:cxnLst>
    <dgm:cxn modelId="{FCD2F60D-1C99-43AA-9E3E-CDA71246768D}" type="presOf" srcId="{AAF0AA82-3594-41A2-8BE1-8B5220428763}" destId="{0C935BDB-2AB0-442C-903D-C8938E0D7D33}" srcOrd="0" destOrd="0" presId="urn:microsoft.com/office/officeart/2005/8/layout/hierarchy1"/>
    <dgm:cxn modelId="{3F92F12B-4C2A-4C96-8FD6-BE875E19E340}" srcId="{AAF0AA82-3594-41A2-8BE1-8B5220428763}" destId="{E283EF56-CC56-4D08-AC48-40876D6C4D70}" srcOrd="0" destOrd="0" parTransId="{F11F18A9-083C-4F67-8651-D687B93F91E9}" sibTransId="{FF7DE13E-030F-4D31-B773-D9C7E9236964}"/>
    <dgm:cxn modelId="{C5D14B6F-1251-4524-AC4E-53646A96EF52}" srcId="{AAF0AA82-3594-41A2-8BE1-8B5220428763}" destId="{1C076B78-26DF-4CFD-B1C6-894878A78804}" srcOrd="1" destOrd="0" parTransId="{F736A652-0AF8-4291-AB21-C10D5815DF13}" sibTransId="{F911C3CC-6819-4D09-A02F-2151F8BEA011}"/>
    <dgm:cxn modelId="{E36BC44F-040D-41E3-B177-79E4434D9C82}" type="presOf" srcId="{01F2ED33-C240-45CF-AF41-25B28FC55046}" destId="{616FA281-A4DA-479A-805F-982902AD377E}" srcOrd="0" destOrd="0" presId="urn:microsoft.com/office/officeart/2005/8/layout/hierarchy1"/>
    <dgm:cxn modelId="{EAEC5872-CABB-432C-8DFF-3DCF5472F53D}" srcId="{AAF0AA82-3594-41A2-8BE1-8B5220428763}" destId="{01F2ED33-C240-45CF-AF41-25B28FC55046}" srcOrd="2" destOrd="0" parTransId="{089E99B2-9F83-4934-BADF-CDB44FE0910F}" sibTransId="{E5C1E6F1-C787-4F37-813C-E99129B660DF}"/>
    <dgm:cxn modelId="{4AD67859-F0F1-4CBB-B9C3-0767E2CCF691}" srcId="{AAF0AA82-3594-41A2-8BE1-8B5220428763}" destId="{E01F56AB-AF34-46F8-8C84-A1D2A98B17B0}" srcOrd="3" destOrd="0" parTransId="{5CC09C34-082F-425C-82F5-4B9EB4E3CD6B}" sibTransId="{DC9B9E92-733E-4716-848D-403ECD253641}"/>
    <dgm:cxn modelId="{B598E4AD-3CD1-4B55-A2C0-9B49A26D75F8}" type="presOf" srcId="{1C076B78-26DF-4CFD-B1C6-894878A78804}" destId="{76D4FF41-631C-4AF7-9CAB-645D086845FC}" srcOrd="0" destOrd="0" presId="urn:microsoft.com/office/officeart/2005/8/layout/hierarchy1"/>
    <dgm:cxn modelId="{AD1FB9C8-8636-4A6C-B50A-44E2CC0C19D3}" type="presOf" srcId="{E283EF56-CC56-4D08-AC48-40876D6C4D70}" destId="{D9634EEE-4DD9-4C1D-A5D0-E01C3C3EA2BC}" srcOrd="0" destOrd="0" presId="urn:microsoft.com/office/officeart/2005/8/layout/hierarchy1"/>
    <dgm:cxn modelId="{E777AEFF-F188-4BA1-B4DE-BCCD94D231DB}" type="presOf" srcId="{E01F56AB-AF34-46F8-8C84-A1D2A98B17B0}" destId="{43C4E495-2209-4D97-BC33-46C86D983030}" srcOrd="0" destOrd="0" presId="urn:microsoft.com/office/officeart/2005/8/layout/hierarchy1"/>
    <dgm:cxn modelId="{5F133F11-2F4B-4382-A97C-DC717B540C2B}" type="presParOf" srcId="{0C935BDB-2AB0-442C-903D-C8938E0D7D33}" destId="{00345B0F-790A-4987-8659-0C89056FF842}" srcOrd="0" destOrd="0" presId="urn:microsoft.com/office/officeart/2005/8/layout/hierarchy1"/>
    <dgm:cxn modelId="{A55D4D50-EDA0-48C1-8E4B-45E43F9D5C4C}" type="presParOf" srcId="{00345B0F-790A-4987-8659-0C89056FF842}" destId="{46D9E6DF-B13F-42FF-BB55-74144ED9DED6}" srcOrd="0" destOrd="0" presId="urn:microsoft.com/office/officeart/2005/8/layout/hierarchy1"/>
    <dgm:cxn modelId="{8B15AD8E-6D9D-45EC-A3A7-18B6FC636C1B}" type="presParOf" srcId="{46D9E6DF-B13F-42FF-BB55-74144ED9DED6}" destId="{53A11A4A-C2C8-4F56-A0B1-035D3F606E51}" srcOrd="0" destOrd="0" presId="urn:microsoft.com/office/officeart/2005/8/layout/hierarchy1"/>
    <dgm:cxn modelId="{8E90554D-C3F2-4A35-85B6-EBE9ECE46751}" type="presParOf" srcId="{46D9E6DF-B13F-42FF-BB55-74144ED9DED6}" destId="{D9634EEE-4DD9-4C1D-A5D0-E01C3C3EA2BC}" srcOrd="1" destOrd="0" presId="urn:microsoft.com/office/officeart/2005/8/layout/hierarchy1"/>
    <dgm:cxn modelId="{25E2BBC4-36AB-40C6-A098-5139894C5EB0}" type="presParOf" srcId="{00345B0F-790A-4987-8659-0C89056FF842}" destId="{45937203-ED62-4072-8188-C57D95A0A4FA}" srcOrd="1" destOrd="0" presId="urn:microsoft.com/office/officeart/2005/8/layout/hierarchy1"/>
    <dgm:cxn modelId="{264A820C-64C5-4C16-8830-D1C2990C8F78}" type="presParOf" srcId="{0C935BDB-2AB0-442C-903D-C8938E0D7D33}" destId="{780866D4-8E75-45B6-98C2-628906C6E7EE}" srcOrd="1" destOrd="0" presId="urn:microsoft.com/office/officeart/2005/8/layout/hierarchy1"/>
    <dgm:cxn modelId="{E85A8332-F1F3-4814-B41A-591449131C8E}" type="presParOf" srcId="{780866D4-8E75-45B6-98C2-628906C6E7EE}" destId="{C1BF70DF-BA67-4464-99FF-2EBFE72EBA39}" srcOrd="0" destOrd="0" presId="urn:microsoft.com/office/officeart/2005/8/layout/hierarchy1"/>
    <dgm:cxn modelId="{AEE45153-4115-4465-B941-1BD026EA6241}" type="presParOf" srcId="{C1BF70DF-BA67-4464-99FF-2EBFE72EBA39}" destId="{D4878E94-4454-4D2D-8F7C-A2BBAF644FCB}" srcOrd="0" destOrd="0" presId="urn:microsoft.com/office/officeart/2005/8/layout/hierarchy1"/>
    <dgm:cxn modelId="{9CCF9598-1300-4EFF-88D1-FAE01B05042A}" type="presParOf" srcId="{C1BF70DF-BA67-4464-99FF-2EBFE72EBA39}" destId="{76D4FF41-631C-4AF7-9CAB-645D086845FC}" srcOrd="1" destOrd="0" presId="urn:microsoft.com/office/officeart/2005/8/layout/hierarchy1"/>
    <dgm:cxn modelId="{251663AB-F64B-4E48-A73A-9FB458AC4930}" type="presParOf" srcId="{780866D4-8E75-45B6-98C2-628906C6E7EE}" destId="{F06EDCEB-6A39-49D5-BBD7-F16F302708A0}" srcOrd="1" destOrd="0" presId="urn:microsoft.com/office/officeart/2005/8/layout/hierarchy1"/>
    <dgm:cxn modelId="{EAC32CAF-139E-4454-BA94-31046C55086B}" type="presParOf" srcId="{0C935BDB-2AB0-442C-903D-C8938E0D7D33}" destId="{4CEC0695-2919-42DA-96D5-E6A0EF09E2CE}" srcOrd="2" destOrd="0" presId="urn:microsoft.com/office/officeart/2005/8/layout/hierarchy1"/>
    <dgm:cxn modelId="{E5E727BF-9047-4D32-8AF4-8ABAA469C79F}" type="presParOf" srcId="{4CEC0695-2919-42DA-96D5-E6A0EF09E2CE}" destId="{346DBE75-A432-4395-8A21-D43131921C5A}" srcOrd="0" destOrd="0" presId="urn:microsoft.com/office/officeart/2005/8/layout/hierarchy1"/>
    <dgm:cxn modelId="{A2D3E671-35A6-400F-9E36-F4E68D943EC0}" type="presParOf" srcId="{346DBE75-A432-4395-8A21-D43131921C5A}" destId="{CCC40F30-41C1-49DD-AAAA-9D26C9AB2F8F}" srcOrd="0" destOrd="0" presId="urn:microsoft.com/office/officeart/2005/8/layout/hierarchy1"/>
    <dgm:cxn modelId="{FEAC90F1-8FFB-444F-ACAA-6C77258B7645}" type="presParOf" srcId="{346DBE75-A432-4395-8A21-D43131921C5A}" destId="{616FA281-A4DA-479A-805F-982902AD377E}" srcOrd="1" destOrd="0" presId="urn:microsoft.com/office/officeart/2005/8/layout/hierarchy1"/>
    <dgm:cxn modelId="{C923672E-8E1F-4466-BC35-2CA54D571775}" type="presParOf" srcId="{4CEC0695-2919-42DA-96D5-E6A0EF09E2CE}" destId="{98BEA079-BFE1-49ED-9615-A6A4D3DCA471}" srcOrd="1" destOrd="0" presId="urn:microsoft.com/office/officeart/2005/8/layout/hierarchy1"/>
    <dgm:cxn modelId="{4ECC4D2C-816C-4279-841D-8CC1E45A82F0}" type="presParOf" srcId="{0C935BDB-2AB0-442C-903D-C8938E0D7D33}" destId="{72E44621-2E06-4B65-99B0-1FCCE0F7B5BD}" srcOrd="3" destOrd="0" presId="urn:microsoft.com/office/officeart/2005/8/layout/hierarchy1"/>
    <dgm:cxn modelId="{7855A286-7DA5-404D-9508-6C5AAFE386F2}" type="presParOf" srcId="{72E44621-2E06-4B65-99B0-1FCCE0F7B5BD}" destId="{0658E394-2A16-4F8D-B25B-6943F5CC646D}" srcOrd="0" destOrd="0" presId="urn:microsoft.com/office/officeart/2005/8/layout/hierarchy1"/>
    <dgm:cxn modelId="{69DECFAA-0A81-40C1-B66B-EED1FE4D001F}" type="presParOf" srcId="{0658E394-2A16-4F8D-B25B-6943F5CC646D}" destId="{E7F6D538-5289-42D8-86FE-50E740728D48}" srcOrd="0" destOrd="0" presId="urn:microsoft.com/office/officeart/2005/8/layout/hierarchy1"/>
    <dgm:cxn modelId="{3C337A0A-74CA-4EB0-80B3-F567F0743F07}" type="presParOf" srcId="{0658E394-2A16-4F8D-B25B-6943F5CC646D}" destId="{43C4E495-2209-4D97-BC33-46C86D983030}" srcOrd="1" destOrd="0" presId="urn:microsoft.com/office/officeart/2005/8/layout/hierarchy1"/>
    <dgm:cxn modelId="{96E7C218-0F9D-4F27-9903-5EEA1220A47B}" type="presParOf" srcId="{72E44621-2E06-4B65-99B0-1FCCE0F7B5BD}" destId="{820A3BE4-BA41-4A06-BDDD-F47261ECCDD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29F30-60DF-4479-8D4F-D2EB688F26CA}">
      <dsp:nvSpPr>
        <dsp:cNvPr id="0" name=""/>
        <dsp:cNvSpPr/>
      </dsp:nvSpPr>
      <dsp:spPr>
        <a:xfrm>
          <a:off x="626802" y="174"/>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Jos voit, varaudu</a:t>
          </a:r>
          <a:endParaRPr lang="en-US" sz="1800" kern="1200"/>
        </a:p>
      </dsp:txBody>
      <dsp:txXfrm>
        <a:off x="626802" y="174"/>
        <a:ext cx="2153952" cy="1292371"/>
      </dsp:txXfrm>
    </dsp:sp>
    <dsp:sp modelId="{627F67C6-5680-4E73-AA15-E13114AF40D2}">
      <dsp:nvSpPr>
        <dsp:cNvPr id="0" name=""/>
        <dsp:cNvSpPr/>
      </dsp:nvSpPr>
      <dsp:spPr>
        <a:xfrm>
          <a:off x="2996150" y="174"/>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Kirjaa asioita paperille</a:t>
          </a:r>
          <a:endParaRPr lang="en-US" sz="1800" kern="1200" dirty="0"/>
        </a:p>
      </dsp:txBody>
      <dsp:txXfrm>
        <a:off x="2996150" y="174"/>
        <a:ext cx="2153952" cy="1292371"/>
      </dsp:txXfrm>
    </dsp:sp>
    <dsp:sp modelId="{73DC9C96-9136-4863-9B7E-A56A0593E6B4}">
      <dsp:nvSpPr>
        <dsp:cNvPr id="0" name=""/>
        <dsp:cNvSpPr/>
      </dsp:nvSpPr>
      <dsp:spPr>
        <a:xfrm>
          <a:off x="5365497" y="174"/>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Valitse aika / paikka</a:t>
          </a:r>
          <a:endParaRPr lang="en-US" sz="1800" kern="1200" dirty="0"/>
        </a:p>
      </dsp:txBody>
      <dsp:txXfrm>
        <a:off x="5365497" y="174"/>
        <a:ext cx="2153952" cy="1292371"/>
      </dsp:txXfrm>
    </dsp:sp>
    <dsp:sp modelId="{652D80B6-2576-4AE2-BC01-8A0E8B8E1F82}">
      <dsp:nvSpPr>
        <dsp:cNvPr id="0" name=""/>
        <dsp:cNvSpPr/>
      </dsp:nvSpPr>
      <dsp:spPr>
        <a:xfrm>
          <a:off x="7734845" y="174"/>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Mieti / selvitä jatkotoimia</a:t>
          </a:r>
          <a:endParaRPr lang="en-US" sz="1800" kern="1200" dirty="0"/>
        </a:p>
      </dsp:txBody>
      <dsp:txXfrm>
        <a:off x="7734845" y="174"/>
        <a:ext cx="2153952" cy="1292371"/>
      </dsp:txXfrm>
    </dsp:sp>
    <dsp:sp modelId="{B80F0363-C5DA-40D1-BD1C-E7384D56D1C1}">
      <dsp:nvSpPr>
        <dsp:cNvPr id="0" name=""/>
        <dsp:cNvSpPr/>
      </dsp:nvSpPr>
      <dsp:spPr>
        <a:xfrm>
          <a:off x="626802" y="1507940"/>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Puutu omaan huoleesi!</a:t>
          </a:r>
          <a:endParaRPr lang="en-US" sz="1800" kern="1200"/>
        </a:p>
      </dsp:txBody>
      <dsp:txXfrm>
        <a:off x="626802" y="1507940"/>
        <a:ext cx="2153952" cy="1292371"/>
      </dsp:txXfrm>
    </dsp:sp>
    <dsp:sp modelId="{7BCDB201-FE5F-4FEA-9F32-B2CA8301D289}">
      <dsp:nvSpPr>
        <dsp:cNvPr id="0" name=""/>
        <dsp:cNvSpPr/>
      </dsp:nvSpPr>
      <dsp:spPr>
        <a:xfrm>
          <a:off x="2996150" y="1507940"/>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Huolen kertominen = pyyntö auttaa huolen ratkaisemisessa. Ei hyökkäys!</a:t>
          </a:r>
          <a:endParaRPr lang="en-US" sz="1800" kern="1200"/>
        </a:p>
      </dsp:txBody>
      <dsp:txXfrm>
        <a:off x="2996150" y="1507940"/>
        <a:ext cx="2153952" cy="1292371"/>
      </dsp:txXfrm>
    </dsp:sp>
    <dsp:sp modelId="{29FDEF0C-235F-436D-B6C9-933EBEB6B57D}">
      <dsp:nvSpPr>
        <dsp:cNvPr id="0" name=""/>
        <dsp:cNvSpPr/>
      </dsp:nvSpPr>
      <dsp:spPr>
        <a:xfrm>
          <a:off x="5365497" y="1507940"/>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Huoli kasvaa =&gt; puuttumisen tarve kasvaa =&gt; yhteistyön tarve kasvaa</a:t>
          </a:r>
          <a:endParaRPr lang="en-US" sz="1800" kern="1200" dirty="0"/>
        </a:p>
      </dsp:txBody>
      <dsp:txXfrm>
        <a:off x="5365497" y="1507940"/>
        <a:ext cx="2153952" cy="1292371"/>
      </dsp:txXfrm>
    </dsp:sp>
    <dsp:sp modelId="{2B158065-F5C9-40C9-AA64-063934F7A8FA}">
      <dsp:nvSpPr>
        <dsp:cNvPr id="0" name=""/>
        <dsp:cNvSpPr/>
      </dsp:nvSpPr>
      <dsp:spPr>
        <a:xfrm>
          <a:off x="7734845" y="1507940"/>
          <a:ext cx="2153952" cy="1292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Huoli on todellinen. Syy voi olla eri, kun oletamme.</a:t>
          </a:r>
          <a:endParaRPr lang="en-US" sz="1800" kern="1200"/>
        </a:p>
      </dsp:txBody>
      <dsp:txXfrm>
        <a:off x="7734845" y="1507940"/>
        <a:ext cx="2153952" cy="1292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C2059-7D16-4A63-938E-DCFB7FD75E50}">
      <dsp:nvSpPr>
        <dsp:cNvPr id="0" name=""/>
        <dsp:cNvSpPr/>
      </dsp:nvSpPr>
      <dsp:spPr>
        <a:xfrm>
          <a:off x="0" y="1386"/>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MINÄ-viesti kertoo:</a:t>
          </a:r>
          <a:br>
            <a:rPr lang="fi-FI" sz="2000" kern="1200" dirty="0"/>
          </a:br>
          <a:r>
            <a:rPr lang="fi-FI" sz="2000" kern="1200" dirty="0"/>
            <a:t> </a:t>
          </a:r>
          <a:endParaRPr lang="en-US" sz="2000" kern="1200" dirty="0"/>
        </a:p>
      </dsp:txBody>
      <dsp:txXfrm>
        <a:off x="31025" y="32411"/>
        <a:ext cx="3720464" cy="573497"/>
      </dsp:txXfrm>
    </dsp:sp>
    <dsp:sp modelId="{D709C8E8-1318-4326-8170-9A3688E78E69}">
      <dsp:nvSpPr>
        <dsp:cNvPr id="0" name=""/>
        <dsp:cNvSpPr/>
      </dsp:nvSpPr>
      <dsp:spPr>
        <a:xfrm>
          <a:off x="0" y="648437"/>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Mitä sisälläni tapahtuu.</a:t>
          </a:r>
          <a:endParaRPr lang="en-US" sz="2000" kern="1200" dirty="0">
            <a:latin typeface="Arial" panose="020B0604020202020204" pitchFamily="34" charset="0"/>
            <a:cs typeface="Arial" panose="020B0604020202020204" pitchFamily="34" charset="0"/>
          </a:endParaRPr>
        </a:p>
      </dsp:txBody>
      <dsp:txXfrm>
        <a:off x="31025" y="679462"/>
        <a:ext cx="3720464" cy="573497"/>
      </dsp:txXfrm>
    </dsp:sp>
    <dsp:sp modelId="{89E5356B-9D33-4084-86F9-F0281F7A74D8}">
      <dsp:nvSpPr>
        <dsp:cNvPr id="0" name=""/>
        <dsp:cNvSpPr/>
      </dsp:nvSpPr>
      <dsp:spPr>
        <a:xfrm>
          <a:off x="0" y="1295487"/>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Miten toisen käytös minuun vaikuttaa.</a:t>
          </a:r>
          <a:endParaRPr lang="en-US" sz="2000" kern="1200" dirty="0">
            <a:latin typeface="Arial" panose="020B0604020202020204" pitchFamily="34" charset="0"/>
            <a:cs typeface="Arial" panose="020B0604020202020204" pitchFamily="34" charset="0"/>
          </a:endParaRPr>
        </a:p>
      </dsp:txBody>
      <dsp:txXfrm>
        <a:off x="31025" y="1326512"/>
        <a:ext cx="3720464" cy="573497"/>
      </dsp:txXfrm>
    </dsp:sp>
    <dsp:sp modelId="{FDBBB2EB-7D5C-401C-81E1-FC517D29BBE7}">
      <dsp:nvSpPr>
        <dsp:cNvPr id="0" name=""/>
        <dsp:cNvSpPr/>
      </dsp:nvSpPr>
      <dsp:spPr>
        <a:xfrm>
          <a:off x="0" y="1942538"/>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Se voi muuttaa toisen ihmisen käytöstä.</a:t>
          </a:r>
          <a:endParaRPr lang="en-US" sz="2000" kern="1200" dirty="0">
            <a:latin typeface="Arial" panose="020B0604020202020204" pitchFamily="34" charset="0"/>
            <a:cs typeface="Arial" panose="020B0604020202020204" pitchFamily="34" charset="0"/>
          </a:endParaRPr>
        </a:p>
      </dsp:txBody>
      <dsp:txXfrm>
        <a:off x="31025" y="1973563"/>
        <a:ext cx="3720464" cy="573497"/>
      </dsp:txXfrm>
    </dsp:sp>
    <dsp:sp modelId="{464E8139-700F-4216-84B2-AF031CBDE4C7}">
      <dsp:nvSpPr>
        <dsp:cNvPr id="0" name=""/>
        <dsp:cNvSpPr/>
      </dsp:nvSpPr>
      <dsp:spPr>
        <a:xfrm>
          <a:off x="0" y="2589589"/>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Se on avointa, rehellistä ja eheyttävää viestintää.</a:t>
          </a:r>
          <a:endParaRPr lang="en-US" sz="2000" kern="1200" dirty="0">
            <a:latin typeface="Arial" panose="020B0604020202020204" pitchFamily="34" charset="0"/>
            <a:cs typeface="Arial" panose="020B0604020202020204" pitchFamily="34" charset="0"/>
          </a:endParaRPr>
        </a:p>
      </dsp:txBody>
      <dsp:txXfrm>
        <a:off x="31025" y="2620614"/>
        <a:ext cx="3720464" cy="573497"/>
      </dsp:txXfrm>
    </dsp:sp>
    <dsp:sp modelId="{E5C26495-EC7F-49B9-B0B0-D2C42977CA34}">
      <dsp:nvSpPr>
        <dsp:cNvPr id="0" name=""/>
        <dsp:cNvSpPr/>
      </dsp:nvSpPr>
      <dsp:spPr>
        <a:xfrm>
          <a:off x="0" y="3236640"/>
          <a:ext cx="3782514" cy="63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dirty="0">
              <a:latin typeface="Arial" panose="020B0604020202020204" pitchFamily="34" charset="0"/>
              <a:cs typeface="Arial" panose="020B0604020202020204" pitchFamily="34" charset="0"/>
            </a:rPr>
            <a:t>Se selittää, ottaa kantaa, </a:t>
          </a:r>
          <a:br>
            <a:rPr lang="fi-FI" sz="2000" kern="1200" dirty="0">
              <a:latin typeface="Arial" panose="020B0604020202020204" pitchFamily="34" charset="0"/>
              <a:cs typeface="Arial" panose="020B0604020202020204" pitchFamily="34" charset="0"/>
            </a:rPr>
          </a:br>
          <a:r>
            <a:rPr lang="fi-FI" sz="2000" kern="1200" dirty="0">
              <a:latin typeface="Arial" panose="020B0604020202020204" pitchFamily="34" charset="0"/>
              <a:cs typeface="Arial" panose="020B0604020202020204" pitchFamily="34" charset="0"/>
            </a:rPr>
            <a:t>rakentaa ja ennakoi.</a:t>
          </a:r>
          <a:endParaRPr lang="en-US" sz="2000" kern="1200" dirty="0">
            <a:latin typeface="Arial" panose="020B0604020202020204" pitchFamily="34" charset="0"/>
            <a:cs typeface="Arial" panose="020B0604020202020204" pitchFamily="34" charset="0"/>
          </a:endParaRPr>
        </a:p>
      </dsp:txBody>
      <dsp:txXfrm>
        <a:off x="31025" y="3267665"/>
        <a:ext cx="3720464" cy="573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1A4A-C2C8-4F56-A0B1-035D3F606E51}">
      <dsp:nvSpPr>
        <dsp:cNvPr id="0" name=""/>
        <dsp:cNvSpPr/>
      </dsp:nvSpPr>
      <dsp:spPr>
        <a:xfrm>
          <a:off x="1794" y="297266"/>
          <a:ext cx="1281032" cy="3214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34EEE-4DD9-4C1D-A5D0-E01C3C3EA2BC}">
      <dsp:nvSpPr>
        <dsp:cNvPr id="0" name=""/>
        <dsp:cNvSpPr/>
      </dsp:nvSpPr>
      <dsp:spPr>
        <a:xfrm>
          <a:off x="144131" y="432486"/>
          <a:ext cx="1281032" cy="32147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Mikä jo toimii? Voiko sitä lisätä?</a:t>
          </a:r>
          <a:endParaRPr lang="en-US" sz="1900" kern="1200" dirty="0"/>
        </a:p>
      </dsp:txBody>
      <dsp:txXfrm>
        <a:off x="181651" y="470006"/>
        <a:ext cx="1205992" cy="3139719"/>
      </dsp:txXfrm>
    </dsp:sp>
    <dsp:sp modelId="{D4878E94-4454-4D2D-8F7C-A2BBAF644FCB}">
      <dsp:nvSpPr>
        <dsp:cNvPr id="0" name=""/>
        <dsp:cNvSpPr/>
      </dsp:nvSpPr>
      <dsp:spPr>
        <a:xfrm>
          <a:off x="1567500" y="297266"/>
          <a:ext cx="1281032" cy="2590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4FF41-631C-4AF7-9CAB-645D086845FC}">
      <dsp:nvSpPr>
        <dsp:cNvPr id="0" name=""/>
        <dsp:cNvSpPr/>
      </dsp:nvSpPr>
      <dsp:spPr>
        <a:xfrm>
          <a:off x="1709836" y="432486"/>
          <a:ext cx="1281032" cy="2590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Mitä pieniä muutoksia arjessa voisi tehdä?</a:t>
          </a:r>
          <a:endParaRPr lang="en-US" sz="1900" kern="1200" dirty="0"/>
        </a:p>
      </dsp:txBody>
      <dsp:txXfrm>
        <a:off x="1747356" y="470006"/>
        <a:ext cx="1205992" cy="2515001"/>
      </dsp:txXfrm>
    </dsp:sp>
    <dsp:sp modelId="{CCC40F30-41C1-49DD-AAAA-9D26C9AB2F8F}">
      <dsp:nvSpPr>
        <dsp:cNvPr id="0" name=""/>
        <dsp:cNvSpPr/>
      </dsp:nvSpPr>
      <dsp:spPr>
        <a:xfrm>
          <a:off x="3133205" y="297266"/>
          <a:ext cx="1281032" cy="1934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FA281-A4DA-479A-805F-982902AD377E}">
      <dsp:nvSpPr>
        <dsp:cNvPr id="0" name=""/>
        <dsp:cNvSpPr/>
      </dsp:nvSpPr>
      <dsp:spPr>
        <a:xfrm>
          <a:off x="3275542" y="432486"/>
          <a:ext cx="1281032" cy="1934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Mikä tukisi tuota muutosta?</a:t>
          </a:r>
          <a:endParaRPr lang="en-US" sz="1900" kern="1200" dirty="0"/>
        </a:p>
      </dsp:txBody>
      <dsp:txXfrm>
        <a:off x="3313062" y="470006"/>
        <a:ext cx="1205992" cy="1859283"/>
      </dsp:txXfrm>
    </dsp:sp>
    <dsp:sp modelId="{E7F6D538-5289-42D8-86FE-50E740728D48}">
      <dsp:nvSpPr>
        <dsp:cNvPr id="0" name=""/>
        <dsp:cNvSpPr/>
      </dsp:nvSpPr>
      <dsp:spPr>
        <a:xfrm>
          <a:off x="4604691" y="307304"/>
          <a:ext cx="1281032" cy="1340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4E495-2209-4D97-BC33-46C86D983030}">
      <dsp:nvSpPr>
        <dsp:cNvPr id="0" name=""/>
        <dsp:cNvSpPr/>
      </dsp:nvSpPr>
      <dsp:spPr>
        <a:xfrm>
          <a:off x="4747028" y="442524"/>
          <a:ext cx="1281032" cy="13405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Seuranta, mistä huomaa, koska?</a:t>
          </a:r>
          <a:endParaRPr lang="en-US" sz="1900" kern="1200" dirty="0"/>
        </a:p>
      </dsp:txBody>
      <dsp:txXfrm>
        <a:off x="4784548" y="480044"/>
        <a:ext cx="1205992" cy="1265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17.4.2024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5</a:t>
            </a:fld>
            <a:endParaRPr lang="fi-FI"/>
          </a:p>
        </p:txBody>
      </p:sp>
    </p:spTree>
    <p:extLst>
      <p:ext uri="{BB962C8B-B14F-4D97-AF65-F5344CB8AC3E}">
        <p14:creationId xmlns:p14="http://schemas.microsoft.com/office/powerpoint/2010/main" val="223127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11225" eaLnBrk="1" hangingPunct="1">
              <a:spcBef>
                <a:spcPct val="0"/>
              </a:spcBef>
            </a:pPr>
            <a:r>
              <a:rPr lang="fi-FI" altLang="en-US" sz="1200" dirty="0">
                <a:latin typeface="Arial" panose="020B0604020202020204" pitchFamily="34" charset="0"/>
              </a:rPr>
              <a:t>Tiedosta, että voit itse toimia aikuisen tilasta, -mikä olisi suotavaa.</a:t>
            </a:r>
          </a:p>
          <a:p>
            <a:pPr defTabSz="911225" eaLnBrk="1" hangingPunct="1">
              <a:spcBef>
                <a:spcPct val="0"/>
              </a:spcBef>
            </a:pPr>
            <a:r>
              <a:rPr lang="fi-FI" altLang="en-US" sz="1200" dirty="0">
                <a:latin typeface="Arial" panose="020B0604020202020204" pitchFamily="34" charset="0"/>
              </a:rPr>
              <a:t>Jos moralisoit vanhemman tilasta, on oletettavaa, että toinen vastaa lapsen tilasta tunnepitoisesti jopa hyökäten.</a:t>
            </a:r>
          </a:p>
          <a:p>
            <a:pPr defTabSz="911225"/>
            <a:r>
              <a:rPr lang="fi-FI" altLang="en-US" sz="1200" dirty="0">
                <a:latin typeface="Arial" panose="020B0604020202020204" pitchFamily="34" charset="0"/>
              </a:rPr>
              <a:t>Vaikka toinen provosoi sinua vanhemman tilaan tai lapsen tilaan, niin pysyessä aikuisen tilassa puhuen aikuiselle, siirtyy toinenkin aikuisen tilaan. Sitkeästi aikuisen tilasta vastaaminen siirtää toisenkin aikuisen tilaan pikku hiljaa. Puhu tästä hetkestä, rauhallisesti, asiallisesti, ärtymättä, arvottamatta, leimaamatta, ystävällisesti ja kunnioittaen.</a:t>
            </a:r>
          </a:p>
          <a:p>
            <a:pPr defTabSz="911225"/>
            <a:r>
              <a:rPr lang="fi-FI" altLang="en-US" sz="1200" dirty="0">
                <a:latin typeface="Arial" panose="020B0604020202020204" pitchFamily="34" charset="0"/>
              </a:rPr>
              <a:t>Aikuinen – aikuinen</a:t>
            </a:r>
          </a:p>
          <a:p>
            <a:pPr defTabSz="911225"/>
            <a:endParaRPr lang="fi-FI" altLang="en-US" sz="1200" dirty="0">
              <a:latin typeface="Arial" panose="020B0604020202020204" pitchFamily="34" charset="0"/>
            </a:endParaRPr>
          </a:p>
          <a:p>
            <a:pPr defTabSz="911225"/>
            <a:r>
              <a:rPr lang="fi-FI" sz="1200" dirty="0"/>
              <a:t>Esimerkki potilaan ja sairaanhoitajan vuorovaikutuksesta eri minätiloissa (Bailey &amp; </a:t>
            </a:r>
            <a:r>
              <a:rPr lang="fi-FI" sz="1200" dirty="0" err="1"/>
              <a:t>Baillie</a:t>
            </a:r>
            <a:r>
              <a:rPr lang="fi-FI" sz="1200" dirty="0"/>
              <a:t>, 1996)</a:t>
            </a:r>
          </a:p>
          <a:p>
            <a:pPr defTabSz="911225"/>
            <a:r>
              <a:rPr lang="fi-FI" sz="1200" dirty="0"/>
              <a:t>Potilas (Aikuisen minätilasta): ”Kertoisitko, mitä varten nämä lääkkeet ovat?” </a:t>
            </a:r>
            <a:br>
              <a:rPr lang="fi-FI" sz="1200" dirty="0"/>
            </a:br>
            <a:r>
              <a:rPr lang="fi-FI" sz="1200" dirty="0"/>
              <a:t>Sairaanhoitaja A (Huolehtivan Vanhemman minätilasta): ”Älä tuollaista turhaan mieti, lääkäri haluaa sinun vain ottavan ne.” </a:t>
            </a:r>
            <a:br>
              <a:rPr lang="fi-FI" sz="1200" dirty="0"/>
            </a:br>
            <a:r>
              <a:rPr lang="fi-FI" sz="1200" dirty="0"/>
              <a:t>Sairaanhoitaja B (Kontrolloivan Vanhemman minätilasta): ”Ei minulla ole aikaa selittää jokaiselle potilaalle, mitä varten lääkkeet ovat – nielet ne nyt vaan.”  (Mahdollisesti myös lapsen tilassa?)</a:t>
            </a:r>
            <a:br>
              <a:rPr lang="fi-FI" sz="1200" dirty="0"/>
            </a:br>
            <a:r>
              <a:rPr lang="fi-FI" sz="1200" dirty="0"/>
              <a:t>Sairaanhoitaja C (Aikuisen minätilasta): ”Ne ovat antibiootteja, jotka on määrätty keuhkotulehdukseesi.” </a:t>
            </a:r>
            <a:br>
              <a:rPr lang="fi-FI" sz="1200" dirty="0"/>
            </a:br>
            <a:endParaRPr lang="fi-FI" altLang="en-US" sz="1200" dirty="0">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16</a:t>
            </a:fld>
            <a:endParaRPr lang="fi-FI"/>
          </a:p>
        </p:txBody>
      </p:sp>
    </p:spTree>
    <p:extLst>
      <p:ext uri="{BB962C8B-B14F-4D97-AF65-F5344CB8AC3E}">
        <p14:creationId xmlns:p14="http://schemas.microsoft.com/office/powerpoint/2010/main" val="46633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Motivoiva haastattelu/toimintatapa</a:t>
            </a:r>
          </a:p>
        </p:txBody>
      </p:sp>
      <p:sp>
        <p:nvSpPr>
          <p:cNvPr id="4" name="Slide Number Placeholder 3"/>
          <p:cNvSpPr>
            <a:spLocks noGrp="1"/>
          </p:cNvSpPr>
          <p:nvPr>
            <p:ph type="sldNum" sz="quarter" idx="5"/>
          </p:nvPr>
        </p:nvSpPr>
        <p:spPr/>
        <p:txBody>
          <a:bodyPr/>
          <a:lstStyle/>
          <a:p>
            <a:fld id="{D9D1C9AF-C8A2-E248-9C2D-AAFE8E0C60B5}" type="slidenum">
              <a:rPr lang="fi-FI" smtClean="0"/>
              <a:t>17</a:t>
            </a:fld>
            <a:endParaRPr lang="fi-FI"/>
          </a:p>
        </p:txBody>
      </p:sp>
    </p:spTree>
    <p:extLst>
      <p:ext uri="{BB962C8B-B14F-4D97-AF65-F5344CB8AC3E}">
        <p14:creationId xmlns:p14="http://schemas.microsoft.com/office/powerpoint/2010/main" val="108679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fi-FI" sz="1200" dirty="0">
                <a:latin typeface="Arial" panose="020B0604020202020204" pitchFamily="34" charset="0"/>
              </a:rPr>
              <a:t>Keskeistä näyttää olevan työntekijän aito, välittävä, ja myötätuntoinen, lämmin, mutta ei omistamishaluinen, neutraali ja samalla tavoitesuuntautunut toiminta.</a:t>
            </a:r>
          </a:p>
          <a:p>
            <a:endParaRPr lang="fi-FI" altLang="fi-FI" sz="1200" dirty="0">
              <a:latin typeface="Arial" panose="020B0604020202020204" pitchFamily="34" charset="0"/>
            </a:endParaRPr>
          </a:p>
          <a:p>
            <a:r>
              <a:rPr lang="fi-FI" altLang="fi-FI" sz="1200" dirty="0">
                <a:latin typeface="Arial" panose="020B0604020202020204" pitchFamily="34" charset="0"/>
              </a:rPr>
              <a:t>Empatia: Ymmärrän, että on haastavaa. Miten koet tämän tai tuon? Miten onnistuit kuitenkin tuossa asiassa? Sanoit, että… Nyökytä, hymise, osoita kuulevasi.</a:t>
            </a:r>
          </a:p>
          <a:p>
            <a:r>
              <a:rPr lang="fi-FI" altLang="fi-FI" sz="1200" dirty="0">
                <a:latin typeface="Arial" panose="020B0604020202020204" pitchFamily="34" charset="0"/>
              </a:rPr>
              <a:t>Asiakkaan itseluottamus: Tuo on hienosti ajateltu. Tuo on kyllä järkevää, hyvin hoksattu. Miten </a:t>
            </a:r>
            <a:r>
              <a:rPr lang="fi-FI" altLang="fi-FI" sz="1200" dirty="0" err="1">
                <a:latin typeface="Arial" panose="020B0604020202020204" pitchFamily="34" charset="0"/>
              </a:rPr>
              <a:t>sä</a:t>
            </a:r>
            <a:r>
              <a:rPr lang="fi-FI" altLang="fi-FI" sz="1200" dirty="0">
                <a:latin typeface="Arial" panose="020B0604020202020204" pitchFamily="34" charset="0"/>
              </a:rPr>
              <a:t> ajattelet, että tämä parhaiten onnistuisi. Positiivista palautetta.</a:t>
            </a:r>
          </a:p>
          <a:p>
            <a:r>
              <a:rPr lang="fi-FI" altLang="fi-FI" sz="1200" dirty="0">
                <a:latin typeface="Arial" panose="020B0604020202020204" pitchFamily="34" charset="0"/>
              </a:rPr>
              <a:t>Nykytila ja tavoitteen ristiriita: Mitä haluaa tulevaisuudelta? Mihin tämän hetken valinnat vievät? Missä toivoo näkevänsä itsensä 5 vuoden päästä? Jos toimii, kuten nyt, niin missä on 5 vuoden päästä?</a:t>
            </a:r>
          </a:p>
          <a:p>
            <a:r>
              <a:rPr lang="fi-FI" altLang="fi-FI" sz="1200" dirty="0">
                <a:latin typeface="Arial" panose="020B0604020202020204" pitchFamily="34" charset="0"/>
              </a:rPr>
              <a:t>Vastarinnan myötäily: Se ei onnistunut, mutta tuo onnistui. Hienoa. No siinä tilanteessa oli vaikea toimia, mutta keksit ratkaisun. </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18</a:t>
            </a:fld>
            <a:endParaRPr lang="fi-FI"/>
          </a:p>
        </p:txBody>
      </p:sp>
    </p:spTree>
    <p:extLst>
      <p:ext uri="{BB962C8B-B14F-4D97-AF65-F5344CB8AC3E}">
        <p14:creationId xmlns:p14="http://schemas.microsoft.com/office/powerpoint/2010/main" val="401160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latin typeface="Arial" panose="020B0604020202020204" pitchFamily="34" charset="0"/>
              </a:rPr>
              <a:t>Avoin kysymys: vältä kysymyksiä, joihin voi vastata kyllä tai ei. Kerro lisää… Voitko vielä tarkentaa…</a:t>
            </a:r>
          </a:p>
          <a:p>
            <a:r>
              <a:rPr lang="fi-FI" altLang="fi-FI" sz="1200" dirty="0">
                <a:latin typeface="Arial" panose="020B0604020202020204" pitchFamily="34" charset="0"/>
              </a:rPr>
              <a:t>Reflektointi: Sanoit, että… tarkoititko….? </a:t>
            </a:r>
          </a:p>
          <a:p>
            <a:r>
              <a:rPr lang="fi-FI" altLang="fi-FI" sz="1200" dirty="0">
                <a:latin typeface="Arial" panose="020B0604020202020204" pitchFamily="34" charset="0"/>
              </a:rPr>
              <a:t>Yhteenveto: Jatkatko näin? Oliko tämä nyt tärkein tavoite? Kerroit, keskusteltiin, päätettiin…</a:t>
            </a:r>
          </a:p>
          <a:p>
            <a:endParaRPr lang="fi-FI" altLang="fi-FI" sz="1200" dirty="0">
              <a:latin typeface="Arial" panose="020B0604020202020204" pitchFamily="34" charset="0"/>
            </a:endParaRPr>
          </a:p>
          <a:p>
            <a:r>
              <a:rPr lang="fi-FI" altLang="fi-FI" sz="1200" dirty="0">
                <a:latin typeface="Arial" panose="020B0604020202020204" pitchFamily="34" charset="0"/>
              </a:rPr>
              <a:t>Motivoivan toimintatavan tiedollinen ja taidollinen oppiminen ja hallinta edellyttävät motivaatioprosessin luonteen ja rakentavan vuorovaikutuksen ymmärtämistä, työntekijän jatkuvaa itsearviointia, koulutusta ja työnohjausta.</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19</a:t>
            </a:fld>
            <a:endParaRPr lang="fi-FI"/>
          </a:p>
        </p:txBody>
      </p:sp>
    </p:spTree>
    <p:extLst>
      <p:ext uri="{BB962C8B-B14F-4D97-AF65-F5344CB8AC3E}">
        <p14:creationId xmlns:p14="http://schemas.microsoft.com/office/powerpoint/2010/main" val="136159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Tarkoitus ei ole kertoa haasteeseen ratkaisua, vaan saada ihmiselle olotila, että häntä on kuultu. Usein hän löytää samalla itse ratkaisumahdollisuuksia.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7A15D-7844-4697-8E83-BCB1DA14C2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80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21</a:t>
            </a:fld>
            <a:endParaRPr lang="fi-FI"/>
          </a:p>
        </p:txBody>
      </p:sp>
    </p:spTree>
    <p:extLst>
      <p:ext uri="{BB962C8B-B14F-4D97-AF65-F5344CB8AC3E}">
        <p14:creationId xmlns:p14="http://schemas.microsoft.com/office/powerpoint/2010/main" val="334131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US" sz="1200" dirty="0">
                <a:latin typeface="Arial" panose="020B0604020202020204" pitchFamily="34" charset="0"/>
              </a:rPr>
              <a:t>Henkilön ikä, elämäntilanne, kehitysvaihe, aiemmat kokemukset esim. puheeksi otto tilanteista yms. Vaikuttaa hänen reaktioihinsa ja mahdollisuuksiinsa.</a:t>
            </a:r>
          </a:p>
          <a:p>
            <a:pPr eaLnBrk="1" hangingPunct="1"/>
            <a:r>
              <a:rPr lang="fi-FI" altLang="en-US" sz="1200" dirty="0">
                <a:latin typeface="Arial" panose="020B0604020202020204" pitchFamily="34" charset="0"/>
              </a:rPr>
              <a:t>Positiivinen palaute avaa keskustelun positiivisessa hengessä. Poistaa ennakkoajatuksia ja vähentää hyökkäävyyttä (joka kertoo pelosta tulla alistetuksi).</a:t>
            </a:r>
          </a:p>
          <a:p>
            <a:pPr eaLnBrk="1" hangingPunct="1"/>
            <a:r>
              <a:rPr lang="fi-FI" altLang="en-US" sz="1200" dirty="0">
                <a:latin typeface="Arial" panose="020B0604020202020204" pitchFamily="34" charset="0"/>
              </a:rPr>
              <a:t>Realistisuus viittaa konkreettisiin askeliin kohti muutosta. Askeliin, jotka on mahdollista toteuttaa.</a:t>
            </a:r>
          </a:p>
          <a:p>
            <a:pPr eaLnBrk="1" hangingPunct="1"/>
            <a:r>
              <a:rPr lang="fi-FI" altLang="en-US" sz="1200" dirty="0">
                <a:latin typeface="Arial" panose="020B0604020202020204" pitchFamily="34" charset="0"/>
              </a:rPr>
              <a:t>Kun olet utelias ja avoin kuulemaan, osoitat myös kiinnostusta, joka luo toiselle uskoa muutokseen ja itseensä.</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25</a:t>
            </a:fld>
            <a:endParaRPr lang="fi-FI"/>
          </a:p>
        </p:txBody>
      </p:sp>
    </p:spTree>
    <p:extLst>
      <p:ext uri="{BB962C8B-B14F-4D97-AF65-F5344CB8AC3E}">
        <p14:creationId xmlns:p14="http://schemas.microsoft.com/office/powerpoint/2010/main" val="227237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9D1C9AF-C8A2-E248-9C2D-AAFE8E0C60B5}" type="slidenum">
              <a:rPr lang="fi-FI" smtClean="0"/>
              <a:t>27</a:t>
            </a:fld>
            <a:endParaRPr lang="fi-FI"/>
          </a:p>
        </p:txBody>
      </p:sp>
    </p:spTree>
    <p:extLst>
      <p:ext uri="{BB962C8B-B14F-4D97-AF65-F5344CB8AC3E}">
        <p14:creationId xmlns:p14="http://schemas.microsoft.com/office/powerpoint/2010/main" val="10024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29</a:t>
            </a:fld>
            <a:endParaRPr lang="fi-FI"/>
          </a:p>
        </p:txBody>
      </p:sp>
    </p:spTree>
    <p:extLst>
      <p:ext uri="{BB962C8B-B14F-4D97-AF65-F5344CB8AC3E}">
        <p14:creationId xmlns:p14="http://schemas.microsoft.com/office/powerpoint/2010/main" val="48914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Muista häpeä saa puolustautumaan.</a:t>
            </a:r>
          </a:p>
          <a:p>
            <a:r>
              <a:rPr lang="fi-FI" dirty="0"/>
              <a:t>Väsymys vie voimavaroja. Konfliktilanteessa voi purkautua koko elämäntilanteen kuormitus.</a:t>
            </a:r>
          </a:p>
          <a:p>
            <a:r>
              <a:rPr lang="fi-FI" dirty="0"/>
              <a:t>Joskus ”haastaminen ja vaikeaksi heittäytyminen” voi olla myös avun pyyntö.</a:t>
            </a:r>
          </a:p>
          <a:p>
            <a:endParaRPr lang="fi-FI" dirty="0"/>
          </a:p>
          <a:p>
            <a:r>
              <a:rPr lang="fi-FI" dirty="0"/>
              <a:t>Esimerkkejä ”haastavista” asiakkaista: ihminen haluaa (voimakkaita kipu-) lääkkeitä ensiapupäivystyksestä, pakolaisuus keskustelu Nälkäpäivänä, asiakas Kelassa ei ole saanut tarvitsemaansa tukea, johon mielestään oikeutettu jne.</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32</a:t>
            </a:fld>
            <a:endParaRPr lang="fi-FI"/>
          </a:p>
        </p:txBody>
      </p:sp>
    </p:spTree>
    <p:extLst>
      <p:ext uri="{BB962C8B-B14F-4D97-AF65-F5344CB8AC3E}">
        <p14:creationId xmlns:p14="http://schemas.microsoft.com/office/powerpoint/2010/main" val="315441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Tämä dia kiteyttää koulutuksen ydinviestin.</a:t>
            </a:r>
            <a:br>
              <a:rPr lang="fi-FI" dirty="0"/>
            </a:br>
            <a:r>
              <a:rPr lang="fi-FI" dirty="0"/>
              <a:t>Kunnioitus ja toisen hyvinvoinnin edistäminen on tavoite. Nöyryys  olla tukija, ei asiantuntija. Muutosagentti </a:t>
            </a:r>
            <a:r>
              <a:rPr lang="fi-FI" dirty="0">
                <a:sym typeface="Wingdings" panose="05000000000000000000" pitchFamily="2" charset="2"/>
              </a:rPr>
              <a:t></a:t>
            </a:r>
          </a:p>
          <a:p>
            <a:r>
              <a:rPr lang="fi-FI" dirty="0">
                <a:sym typeface="Wingdings" panose="05000000000000000000" pitchFamily="2" charset="2"/>
              </a:rPr>
              <a:t>Häpeä on lamaava tunne, joka saa ihmisen puolustautumaan, ei toimimaan kohti uutta tavoitettaan. Häpeää on hyvä vähentää.</a:t>
            </a:r>
          </a:p>
          <a:p>
            <a:endParaRPr lang="fi-FI" dirty="0">
              <a:sym typeface="Wingdings" panose="05000000000000000000" pitchFamily="2" charset="2"/>
            </a:endParaRPr>
          </a:p>
          <a:p>
            <a:r>
              <a:rPr lang="fi-FI" dirty="0">
                <a:sym typeface="Wingdings" panose="05000000000000000000" pitchFamily="2" charset="2"/>
              </a:rPr>
              <a:t>Häpeä vahva esim. ikäihmisillä, mutta kun se on poistettu, niin kertovat paljon ja avoimesti.</a:t>
            </a:r>
            <a:endParaRPr lang="fi-FI"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244928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voi kertoa jonkun esimerkin esim. kun selviämispisteeltä soitetaan kotiin, voivat vanhemmat olla vihaisia soittajalle.</a:t>
            </a:r>
          </a:p>
        </p:txBody>
      </p:sp>
      <p:sp>
        <p:nvSpPr>
          <p:cNvPr id="4" name="Dian numeron paikkamerkki 3"/>
          <p:cNvSpPr>
            <a:spLocks noGrp="1"/>
          </p:cNvSpPr>
          <p:nvPr>
            <p:ph type="sldNum" sz="quarter" idx="5"/>
          </p:nvPr>
        </p:nvSpPr>
        <p:spPr/>
        <p:txBody>
          <a:bodyPr/>
          <a:lstStyle/>
          <a:p>
            <a:fld id="{D797A15D-7844-4697-8E83-BCB1DA14C2B5}" type="slidenum">
              <a:rPr lang="fi-FI" smtClean="0"/>
              <a:t>33</a:t>
            </a:fld>
            <a:endParaRPr lang="fi-FI"/>
          </a:p>
        </p:txBody>
      </p:sp>
    </p:spTree>
    <p:extLst>
      <p:ext uri="{BB962C8B-B14F-4D97-AF65-F5344CB8AC3E}">
        <p14:creationId xmlns:p14="http://schemas.microsoft.com/office/powerpoint/2010/main" val="129981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Kouluttaja poimii kohderyhmälle sopivia esimerkkejä.</a:t>
            </a:r>
          </a:p>
          <a:p>
            <a:r>
              <a:rPr lang="fi-FI" sz="1200" dirty="0"/>
              <a:t>Nälkäpäivä keräys: joku syyttää, että rahat menevät hallintoon tai muutoin väärään kohteeseen. ”Koet, että rahoja käytetään väärin” ”Hyvä, kun nostat tämän esiin, sillä tämä on tärkeä asia” Kun tunnetila on laantunut, voit yrittää kertoa ”faktoja” ”Me varmistetaan seuraavilla keinoilla avun perille meno….”</a:t>
            </a:r>
          </a:p>
          <a:p>
            <a:r>
              <a:rPr lang="fi-FI" sz="1200" dirty="0"/>
              <a:t>Soitat festareilta lapsen vanhemmille, että lapsi on päihtynyt ja vanhemmat raivoavat: ”Tämä on hämmentävä tilanne ja vaikuttaa siltä, että teille ei ole aiemmin käynyt näin”, ”Varmasti pelästyitte”, ”Mitään hätää ei kuitenkaan ole ja lapsikin on käyttäytynyt täällä oikein hyvin ja on pahoillaan tapahtuneesta”…</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34</a:t>
            </a:fld>
            <a:endParaRPr lang="fi-FI"/>
          </a:p>
        </p:txBody>
      </p:sp>
    </p:spTree>
    <p:extLst>
      <p:ext uri="{BB962C8B-B14F-4D97-AF65-F5344CB8AC3E}">
        <p14:creationId xmlns:p14="http://schemas.microsoft.com/office/powerpoint/2010/main" val="553155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dirty="0"/>
              <a:t>Aloitus: </a:t>
            </a:r>
            <a:br>
              <a:rPr lang="fi-FI" sz="1200" dirty="0"/>
            </a:br>
            <a:r>
              <a:rPr lang="fi-FI" sz="1200" dirty="0"/>
              <a:t>10 sääntö = 10 ensimmäistä sanaa, ilmettä ja elettä kertoo asenteesi. </a:t>
            </a:r>
          </a:p>
          <a:p>
            <a:r>
              <a:rPr lang="fi-FI" sz="1200" dirty="0"/>
              <a:t>Hymyile ja vastaa siihen, mitä asiakas kysyy.</a:t>
            </a:r>
            <a:br>
              <a:rPr lang="fi-FI" sz="1200" dirty="0"/>
            </a:br>
            <a:r>
              <a:rPr lang="fi-FI" sz="1200" dirty="0"/>
              <a:t>Esittäydy, tutkitusti vähentää aggressiivisuutta</a:t>
            </a:r>
          </a:p>
          <a:p>
            <a:endParaRPr lang="fi-FI" sz="1200" dirty="0"/>
          </a:p>
          <a:p>
            <a:r>
              <a:rPr lang="fi-FI" sz="1200" b="1" dirty="0"/>
              <a:t>Vaikuttaminen:</a:t>
            </a:r>
          </a:p>
          <a:p>
            <a:r>
              <a:rPr lang="fi-FI" sz="1200" dirty="0"/>
              <a:t>Kuuntele ja kuule. Osoita kuulevasi</a:t>
            </a:r>
          </a:p>
          <a:p>
            <a:r>
              <a:rPr lang="fi-FI" sz="1200" dirty="0"/>
              <a:t>Nyökytä, ynähtele kuuntelemisen  merkiksi</a:t>
            </a:r>
          </a:p>
          <a:p>
            <a:r>
              <a:rPr lang="fi-FI" sz="1200" dirty="0"/>
              <a:t>Tarkista kysymällä, ymmärsitkö oikein</a:t>
            </a:r>
          </a:p>
          <a:p>
            <a:r>
              <a:rPr lang="fi-FI" sz="1200" dirty="0"/>
              <a:t>Anna positiivista palautetta</a:t>
            </a:r>
          </a:p>
          <a:p>
            <a:endParaRPr lang="fi-FI" sz="1200" dirty="0"/>
          </a:p>
          <a:p>
            <a:r>
              <a:rPr lang="fi-FI" sz="1200" b="1" dirty="0"/>
              <a:t>Ratkaisuvaihe</a:t>
            </a:r>
          </a:p>
          <a:p>
            <a:r>
              <a:rPr lang="fi-FI" sz="1200" dirty="0"/>
              <a:t>Kiitä, että kertoo elämästään, vaikean asian, epäkohdan tms.</a:t>
            </a:r>
          </a:p>
          <a:p>
            <a:r>
              <a:rPr lang="fi-FI" sz="1200" dirty="0"/>
              <a:t>Kysy, miten toivoo asian etenevän</a:t>
            </a:r>
          </a:p>
          <a:p>
            <a:r>
              <a:rPr lang="fi-FI" sz="1200" dirty="0"/>
              <a:t>Voit ehdottaa erilaisia ratkaisuja, joista hän valitsee hänelle sopivamman tai keksii sen itse</a:t>
            </a:r>
          </a:p>
          <a:p>
            <a:endParaRPr lang="fi-FI" sz="1200" dirty="0"/>
          </a:p>
          <a:p>
            <a:r>
              <a:rPr lang="fi-FI" sz="1200" b="1" dirty="0"/>
              <a:t>Päätös:</a:t>
            </a:r>
            <a:br>
              <a:rPr lang="fi-FI" sz="1200" dirty="0"/>
            </a:br>
            <a:r>
              <a:rPr lang="fi-FI" sz="1200" dirty="0"/>
              <a:t>Yhteenveto, positiivinen palaute</a:t>
            </a:r>
          </a:p>
          <a:p>
            <a:r>
              <a:rPr lang="fi-FI" sz="1200" dirty="0"/>
              <a:t>Mieluiten </a:t>
            </a:r>
            <a:r>
              <a:rPr lang="fi-FI" sz="1200" dirty="0" err="1"/>
              <a:t>asiakkalle</a:t>
            </a:r>
            <a:r>
              <a:rPr lang="fi-FI" sz="1200" dirty="0"/>
              <a:t> se ”viimeinen sana”</a:t>
            </a:r>
          </a:p>
          <a:p>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Aiemmin käytettyjä esimerkkejä voi kuljettaa tässä ja seuraavassa diassa mukana:</a:t>
            </a:r>
            <a:br>
              <a:rPr lang="fi-FI" sz="1200" dirty="0"/>
            </a:br>
            <a:r>
              <a:rPr lang="fi-FI" sz="1200" dirty="0"/>
              <a:t>Esimerkkejä ”haastavista” asiakkaista: ihminen haluaa (voimakkaita kipu-) lääkkeitä ensiapupäivystyksestä, pakolaisuus keskustelu Nälkäpäivänä, asiakas Kelassa/</a:t>
            </a:r>
            <a:r>
              <a:rPr lang="fi-FI" sz="1200" dirty="0" err="1"/>
              <a:t>soskessa</a:t>
            </a:r>
            <a:r>
              <a:rPr lang="fi-FI" sz="1200" dirty="0"/>
              <a:t> ei ole saanut tarvitsemaansa tukea, johon mielestään oikeutettu jne.</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35</a:t>
            </a:fld>
            <a:endParaRPr lang="fi-FI"/>
          </a:p>
        </p:txBody>
      </p:sp>
    </p:spTree>
    <p:extLst>
      <p:ext uri="{BB962C8B-B14F-4D97-AF65-F5344CB8AC3E}">
        <p14:creationId xmlns:p14="http://schemas.microsoft.com/office/powerpoint/2010/main" val="2765007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Piirteitä</a:t>
            </a:r>
            <a:r>
              <a:rPr lang="en-US" altLang="en-US" dirty="0"/>
              <a:t>, </a:t>
            </a:r>
            <a:r>
              <a:rPr lang="en-US" altLang="en-US" dirty="0" err="1"/>
              <a:t>joista</a:t>
            </a:r>
            <a:r>
              <a:rPr lang="en-US" altLang="en-US" dirty="0"/>
              <a:t> </a:t>
            </a:r>
            <a:r>
              <a:rPr lang="en-US" altLang="en-US" dirty="0" err="1"/>
              <a:t>tunnistaa</a:t>
            </a:r>
            <a:r>
              <a:rPr lang="en-US" altLang="en-US" dirty="0"/>
              <a:t> </a:t>
            </a:r>
            <a:r>
              <a:rPr lang="en-US" altLang="en-US" dirty="0" err="1"/>
              <a:t>ihmisen</a:t>
            </a:r>
            <a:r>
              <a:rPr lang="en-US" altLang="en-US" dirty="0"/>
              <a:t> </a:t>
            </a:r>
            <a:r>
              <a:rPr lang="en-US" altLang="en-US" dirty="0" err="1"/>
              <a:t>suuttuvan</a:t>
            </a:r>
            <a:r>
              <a:rPr lang="en-US" altLang="en-US" dirty="0"/>
              <a:t>: Hän </a:t>
            </a:r>
            <a:r>
              <a:rPr lang="en-US" altLang="en-US" dirty="0" err="1"/>
              <a:t>siirtää</a:t>
            </a:r>
            <a:r>
              <a:rPr lang="en-US" altLang="en-US" dirty="0"/>
              <a:t> </a:t>
            </a:r>
            <a:r>
              <a:rPr lang="en-US" altLang="en-US" dirty="0" err="1"/>
              <a:t>jalkoja</a:t>
            </a:r>
            <a:r>
              <a:rPr lang="en-US" altLang="en-US" dirty="0"/>
              <a:t> </a:t>
            </a:r>
            <a:r>
              <a:rPr lang="en-US" altLang="en-US" dirty="0" err="1"/>
              <a:t>alleen</a:t>
            </a:r>
            <a:r>
              <a:rPr lang="en-US" altLang="en-US" dirty="0"/>
              <a:t>, </a:t>
            </a:r>
            <a:r>
              <a:rPr lang="en-US" altLang="en-US" dirty="0" err="1"/>
              <a:t>laittaa</a:t>
            </a:r>
            <a:r>
              <a:rPr lang="en-US" altLang="en-US" dirty="0"/>
              <a:t> </a:t>
            </a:r>
            <a:r>
              <a:rPr lang="en-US" altLang="en-US" dirty="0" err="1"/>
              <a:t>käsiä</a:t>
            </a:r>
            <a:r>
              <a:rPr lang="en-US" altLang="en-US" dirty="0"/>
              <a:t> </a:t>
            </a:r>
            <a:r>
              <a:rPr lang="en-US" altLang="en-US" dirty="0" err="1"/>
              <a:t>nyrkkiin</a:t>
            </a:r>
            <a:r>
              <a:rPr lang="en-US" altLang="en-US" dirty="0"/>
              <a:t>, </a:t>
            </a:r>
            <a:r>
              <a:rPr lang="en-US" altLang="en-US" dirty="0" err="1"/>
              <a:t>verisuonet</a:t>
            </a:r>
            <a:r>
              <a:rPr lang="en-US" altLang="en-US" dirty="0"/>
              <a:t> </a:t>
            </a:r>
            <a:r>
              <a:rPr lang="en-US" altLang="en-US" dirty="0" err="1"/>
              <a:t>ohimoilla</a:t>
            </a:r>
            <a:r>
              <a:rPr lang="en-US" altLang="en-US" dirty="0"/>
              <a:t> </a:t>
            </a:r>
            <a:r>
              <a:rPr lang="en-US" altLang="en-US" dirty="0" err="1"/>
              <a:t>pullistuu</a:t>
            </a:r>
            <a:r>
              <a:rPr lang="en-US" altLang="en-US" dirty="0"/>
              <a:t> ja </a:t>
            </a:r>
            <a:r>
              <a:rPr lang="en-US" altLang="en-US" dirty="0" err="1"/>
              <a:t>hän</a:t>
            </a:r>
            <a:r>
              <a:rPr lang="en-US" altLang="en-US" dirty="0"/>
              <a:t> puree </a:t>
            </a:r>
            <a:r>
              <a:rPr lang="en-US" altLang="en-US" dirty="0" err="1"/>
              <a:t>hampaita</a:t>
            </a:r>
            <a:r>
              <a:rPr lang="en-US" altLang="en-US" dirty="0"/>
              <a:t> </a:t>
            </a:r>
            <a:r>
              <a:rPr lang="en-US" altLang="en-US" dirty="0" err="1"/>
              <a:t>yhteen</a:t>
            </a:r>
            <a:r>
              <a:rPr lang="en-US" altLang="en-US" dirty="0"/>
              <a:t>. </a:t>
            </a:r>
            <a:r>
              <a:rPr lang="en-US" altLang="en-US" dirty="0" err="1"/>
              <a:t>Viimeistään</a:t>
            </a:r>
            <a:r>
              <a:rPr lang="en-US" altLang="en-US" dirty="0"/>
              <a:t> </a:t>
            </a:r>
            <a:r>
              <a:rPr lang="en-US" altLang="en-US" dirty="0" err="1"/>
              <a:t>tässä</a:t>
            </a:r>
            <a:r>
              <a:rPr lang="en-US" altLang="en-US" dirty="0"/>
              <a:t> </a:t>
            </a:r>
            <a:r>
              <a:rPr lang="en-US" altLang="en-US" dirty="0" err="1"/>
              <a:t>vaiheessa</a:t>
            </a:r>
            <a:r>
              <a:rPr lang="en-US" altLang="en-US" dirty="0"/>
              <a:t> </a:t>
            </a:r>
            <a:r>
              <a:rPr lang="en-US" altLang="en-US" dirty="0" err="1"/>
              <a:t>kannattaa</a:t>
            </a:r>
            <a:r>
              <a:rPr lang="en-US" altLang="en-US" dirty="0"/>
              <a:t> </a:t>
            </a:r>
            <a:r>
              <a:rPr lang="en-US" altLang="en-US" dirty="0" err="1"/>
              <a:t>perääntyä</a:t>
            </a:r>
            <a:r>
              <a:rPr lang="en-US" altLang="en-US" dirty="0"/>
              <a:t>, </a:t>
            </a:r>
            <a:r>
              <a:rPr lang="en-US" altLang="en-US" dirty="0" err="1"/>
              <a:t>varmistaa</a:t>
            </a:r>
            <a:r>
              <a:rPr lang="en-US" altLang="en-US" dirty="0"/>
              <a:t> </a:t>
            </a:r>
            <a:r>
              <a:rPr lang="en-US" altLang="en-US" dirty="0" err="1"/>
              <a:t>turvallinen</a:t>
            </a:r>
            <a:r>
              <a:rPr lang="en-US" altLang="en-US" dirty="0"/>
              <a:t> </a:t>
            </a:r>
            <a:r>
              <a:rPr lang="en-US" altLang="en-US" dirty="0" err="1"/>
              <a:t>poistuminen</a:t>
            </a:r>
            <a:r>
              <a:rPr lang="en-US" altLang="en-US" dirty="0"/>
              <a:t> ja </a:t>
            </a:r>
            <a:r>
              <a:rPr lang="en-US" altLang="en-US" dirty="0" err="1"/>
              <a:t>pyrkiä</a:t>
            </a:r>
            <a:r>
              <a:rPr lang="en-US" altLang="en-US" dirty="0"/>
              <a:t> </a:t>
            </a:r>
            <a:r>
              <a:rPr lang="en-US" altLang="en-US" dirty="0" err="1"/>
              <a:t>saamaan</a:t>
            </a:r>
            <a:r>
              <a:rPr lang="en-US" altLang="en-US" dirty="0"/>
              <a:t> </a:t>
            </a:r>
            <a:r>
              <a:rPr lang="en-US" altLang="en-US" dirty="0" err="1"/>
              <a:t>ihmistä</a:t>
            </a:r>
            <a:r>
              <a:rPr lang="en-US" altLang="en-US" dirty="0"/>
              <a:t> </a:t>
            </a:r>
            <a:r>
              <a:rPr lang="en-US" altLang="en-US" dirty="0" err="1"/>
              <a:t>kertomaan</a:t>
            </a:r>
            <a:r>
              <a:rPr lang="en-US" altLang="en-US" dirty="0"/>
              <a:t>, </a:t>
            </a:r>
            <a:r>
              <a:rPr lang="en-US" altLang="en-US" dirty="0" err="1"/>
              <a:t>mikä</a:t>
            </a:r>
            <a:r>
              <a:rPr lang="en-US" altLang="en-US" dirty="0"/>
              <a:t> </a:t>
            </a:r>
            <a:r>
              <a:rPr lang="en-US" altLang="en-US" dirty="0" err="1"/>
              <a:t>häntä</a:t>
            </a:r>
            <a:r>
              <a:rPr lang="en-US" altLang="en-US" dirty="0"/>
              <a:t> </a:t>
            </a:r>
            <a:r>
              <a:rPr lang="en-US" altLang="en-US" dirty="0" err="1"/>
              <a:t>suututtaa</a:t>
            </a:r>
            <a:r>
              <a:rPr lang="en-US" altLang="en-US" dirty="0"/>
              <a:t>. On </a:t>
            </a:r>
            <a:r>
              <a:rPr lang="en-US" altLang="en-US" dirty="0" err="1"/>
              <a:t>sanonta</a:t>
            </a:r>
            <a:r>
              <a:rPr lang="en-US" altLang="en-US" dirty="0"/>
              <a:t>: “</a:t>
            </a:r>
            <a:r>
              <a:rPr lang="en-US" altLang="en-US" dirty="0" err="1"/>
              <a:t>haukkuva</a:t>
            </a:r>
            <a:r>
              <a:rPr lang="en-US" altLang="en-US" dirty="0"/>
              <a:t> </a:t>
            </a:r>
            <a:r>
              <a:rPr lang="en-US" altLang="en-US" dirty="0" err="1"/>
              <a:t>koira</a:t>
            </a:r>
            <a:r>
              <a:rPr lang="en-US" altLang="en-US" dirty="0"/>
              <a:t> </a:t>
            </a:r>
            <a:r>
              <a:rPr lang="en-US" altLang="en-US" dirty="0" err="1"/>
              <a:t>ei</a:t>
            </a:r>
            <a:r>
              <a:rPr lang="en-US" altLang="en-US" dirty="0"/>
              <a:t> pure”. Kun </a:t>
            </a:r>
            <a:r>
              <a:rPr lang="en-US" altLang="en-US" dirty="0" err="1"/>
              <a:t>ihminen</a:t>
            </a:r>
            <a:r>
              <a:rPr lang="en-US" altLang="en-US" dirty="0"/>
              <a:t> </a:t>
            </a:r>
            <a:r>
              <a:rPr lang="en-US" altLang="en-US" dirty="0" err="1"/>
              <a:t>pystyy</a:t>
            </a:r>
            <a:r>
              <a:rPr lang="en-US" altLang="en-US" dirty="0"/>
              <a:t> </a:t>
            </a:r>
            <a:r>
              <a:rPr lang="en-US" altLang="en-US" dirty="0" err="1"/>
              <a:t>purkamaan</a:t>
            </a:r>
            <a:r>
              <a:rPr lang="en-US" altLang="en-US" dirty="0"/>
              <a:t> </a:t>
            </a:r>
            <a:r>
              <a:rPr lang="en-US" altLang="en-US" dirty="0" err="1"/>
              <a:t>ärtymyksensä</a:t>
            </a:r>
            <a:r>
              <a:rPr lang="en-US" altLang="en-US" dirty="0"/>
              <a:t> ja </a:t>
            </a:r>
            <a:r>
              <a:rPr lang="en-US" altLang="en-US" dirty="0" err="1"/>
              <a:t>tulee</a:t>
            </a:r>
            <a:r>
              <a:rPr lang="en-US" altLang="en-US" dirty="0"/>
              <a:t> </a:t>
            </a:r>
            <a:r>
              <a:rPr lang="en-US" altLang="en-US" dirty="0" err="1"/>
              <a:t>kuulluksi</a:t>
            </a:r>
            <a:r>
              <a:rPr lang="en-US" altLang="en-US" dirty="0"/>
              <a:t>, </a:t>
            </a:r>
            <a:r>
              <a:rPr lang="en-US" altLang="en-US" dirty="0" err="1"/>
              <a:t>hän</a:t>
            </a:r>
            <a:r>
              <a:rPr lang="en-US" altLang="en-US" dirty="0"/>
              <a:t> </a:t>
            </a:r>
            <a:r>
              <a:rPr lang="en-US" altLang="en-US" dirty="0" err="1"/>
              <a:t>yleensä</a:t>
            </a:r>
            <a:r>
              <a:rPr lang="en-US" altLang="en-US" dirty="0"/>
              <a:t> </a:t>
            </a:r>
            <a:r>
              <a:rPr lang="en-US" altLang="en-US" dirty="0" err="1"/>
              <a:t>rauhoittuu</a:t>
            </a:r>
            <a:r>
              <a:rPr lang="en-US" altLang="en-US" dirty="0"/>
              <a:t>. </a:t>
            </a:r>
          </a:p>
          <a:p>
            <a:endParaRPr lang="en-US" altLang="en-US" dirty="0"/>
          </a:p>
          <a:p>
            <a:r>
              <a:rPr lang="en-US" altLang="en-US" dirty="0"/>
              <a:t>Oma </a:t>
            </a:r>
            <a:r>
              <a:rPr lang="en-US" altLang="en-US" dirty="0" err="1"/>
              <a:t>rauhallisuus</a:t>
            </a:r>
            <a:r>
              <a:rPr lang="en-US" altLang="en-US" dirty="0"/>
              <a:t> on </a:t>
            </a:r>
            <a:r>
              <a:rPr lang="en-US" altLang="en-US" dirty="0" err="1"/>
              <a:t>tärkeää</a:t>
            </a:r>
            <a:r>
              <a:rPr lang="en-US" altLang="en-US" dirty="0"/>
              <a:t>. </a:t>
            </a:r>
            <a:r>
              <a:rPr lang="en-US" altLang="en-US" dirty="0" err="1"/>
              <a:t>Esim</a:t>
            </a:r>
            <a:r>
              <a:rPr lang="en-US" altLang="en-US" dirty="0"/>
              <a:t>. </a:t>
            </a:r>
            <a:r>
              <a:rPr lang="en-US" altLang="en-US" dirty="0" err="1"/>
              <a:t>hevonen</a:t>
            </a:r>
            <a:r>
              <a:rPr lang="en-US" altLang="en-US" dirty="0"/>
              <a:t> </a:t>
            </a:r>
            <a:r>
              <a:rPr lang="en-US" altLang="en-US" dirty="0" err="1"/>
              <a:t>aistii</a:t>
            </a:r>
            <a:r>
              <a:rPr lang="en-US" altLang="en-US" dirty="0"/>
              <a:t> </a:t>
            </a:r>
            <a:r>
              <a:rPr lang="en-US" altLang="en-US" dirty="0" err="1"/>
              <a:t>heti</a:t>
            </a:r>
            <a:r>
              <a:rPr lang="en-US" altLang="en-US" dirty="0"/>
              <a:t>, </a:t>
            </a:r>
            <a:r>
              <a:rPr lang="en-US" altLang="en-US" dirty="0" err="1"/>
              <a:t>jos</a:t>
            </a:r>
            <a:r>
              <a:rPr lang="en-US" altLang="en-US" dirty="0"/>
              <a:t> </a:t>
            </a:r>
            <a:r>
              <a:rPr lang="en-US" altLang="en-US" dirty="0" err="1"/>
              <a:t>ihminen</a:t>
            </a:r>
            <a:r>
              <a:rPr lang="en-US" altLang="en-US" dirty="0"/>
              <a:t> </a:t>
            </a:r>
            <a:r>
              <a:rPr lang="en-US" altLang="en-US" dirty="0" err="1"/>
              <a:t>pelkää</a:t>
            </a:r>
            <a:r>
              <a:rPr lang="en-US" altLang="en-US" dirty="0"/>
              <a:t> tai on </a:t>
            </a:r>
            <a:r>
              <a:rPr lang="en-US" altLang="en-US" dirty="0" err="1"/>
              <a:t>rauhaton</a:t>
            </a:r>
            <a:r>
              <a:rPr lang="en-US" altLang="en-US" dirty="0"/>
              <a:t>. </a:t>
            </a:r>
            <a:r>
              <a:rPr lang="en-US" altLang="en-US" dirty="0" err="1"/>
              <a:t>Myös</a:t>
            </a:r>
            <a:r>
              <a:rPr lang="en-US" altLang="en-US" dirty="0"/>
              <a:t> </a:t>
            </a:r>
            <a:r>
              <a:rPr lang="en-US" altLang="en-US" dirty="0" err="1"/>
              <a:t>ihminen</a:t>
            </a:r>
            <a:r>
              <a:rPr lang="en-US" altLang="en-US" dirty="0"/>
              <a:t> </a:t>
            </a:r>
            <a:r>
              <a:rPr lang="en-US" altLang="en-US" dirty="0" err="1"/>
              <a:t>aistii</a:t>
            </a:r>
            <a:r>
              <a:rPr lang="en-US" altLang="en-US" dirty="0"/>
              <a:t> </a:t>
            </a:r>
            <a:r>
              <a:rPr lang="en-US" altLang="en-US" dirty="0" err="1"/>
              <a:t>näitä</a:t>
            </a:r>
            <a:r>
              <a:rPr lang="en-US" altLang="en-US" dirty="0"/>
              <a:t> </a:t>
            </a:r>
            <a:r>
              <a:rPr lang="en-US" altLang="en-US" dirty="0" err="1"/>
              <a:t>tuntemuksia</a:t>
            </a:r>
            <a:r>
              <a:rPr lang="en-US" altLang="en-US" dirty="0"/>
              <a:t> </a:t>
            </a:r>
            <a:r>
              <a:rPr lang="en-US" altLang="en-US" dirty="0" err="1"/>
              <a:t>herkästi</a:t>
            </a:r>
            <a:r>
              <a:rPr lang="en-US" altLang="en-US" dirty="0"/>
              <a:t>.</a:t>
            </a:r>
          </a:p>
          <a:p>
            <a:endParaRPr lang="en-US" altLang="en-US" dirty="0"/>
          </a:p>
          <a:p>
            <a:r>
              <a:rPr lang="en-US" altLang="en-US" dirty="0" err="1"/>
              <a:t>Sanoilla</a:t>
            </a:r>
            <a:r>
              <a:rPr lang="en-US" altLang="en-US" dirty="0"/>
              <a:t> </a:t>
            </a:r>
            <a:r>
              <a:rPr lang="en-US" altLang="en-US" dirty="0" err="1"/>
              <a:t>voi</a:t>
            </a:r>
            <a:r>
              <a:rPr lang="en-US" altLang="en-US" dirty="0"/>
              <a:t> </a:t>
            </a:r>
            <a:r>
              <a:rPr lang="en-US" altLang="en-US" dirty="0" err="1"/>
              <a:t>ohjailla</a:t>
            </a:r>
            <a:r>
              <a:rPr lang="en-US" altLang="en-US" dirty="0"/>
              <a:t> </a:t>
            </a:r>
            <a:r>
              <a:rPr lang="en-US" altLang="en-US" dirty="0" err="1"/>
              <a:t>vahvasti</a:t>
            </a:r>
            <a:r>
              <a:rPr lang="en-US" altLang="en-US" dirty="0"/>
              <a:t>: “</a:t>
            </a:r>
            <a:r>
              <a:rPr lang="en-US" altLang="en-US" dirty="0" err="1"/>
              <a:t>istutaan</a:t>
            </a:r>
            <a:r>
              <a:rPr lang="en-US" altLang="en-US" dirty="0"/>
              <a:t> </a:t>
            </a:r>
            <a:r>
              <a:rPr lang="en-US" altLang="en-US" dirty="0" err="1"/>
              <a:t>nyt</a:t>
            </a:r>
            <a:r>
              <a:rPr lang="en-US" altLang="en-US" dirty="0"/>
              <a:t> alas ja </a:t>
            </a:r>
            <a:r>
              <a:rPr lang="en-US" altLang="en-US" dirty="0" err="1"/>
              <a:t>etsitään</a:t>
            </a:r>
            <a:r>
              <a:rPr lang="en-US" altLang="en-US" dirty="0"/>
              <a:t> </a:t>
            </a:r>
            <a:r>
              <a:rPr lang="en-US" altLang="en-US" dirty="0" err="1"/>
              <a:t>ratkaisua</a:t>
            </a:r>
            <a:r>
              <a:rPr lang="en-US" altLang="en-US" dirty="0"/>
              <a:t>” </a:t>
            </a:r>
            <a:r>
              <a:rPr lang="en-US" altLang="en-US" dirty="0" err="1"/>
              <a:t>vrt</a:t>
            </a:r>
            <a:r>
              <a:rPr lang="en-US" altLang="en-US" dirty="0"/>
              <a:t> “</a:t>
            </a:r>
            <a:r>
              <a:rPr lang="en-US" altLang="en-US" dirty="0" err="1"/>
              <a:t>älä</a:t>
            </a:r>
            <a:r>
              <a:rPr lang="en-US" altLang="en-US" dirty="0"/>
              <a:t> </a:t>
            </a:r>
            <a:r>
              <a:rPr lang="en-US" altLang="en-US" dirty="0" err="1"/>
              <a:t>nyt</a:t>
            </a:r>
            <a:r>
              <a:rPr lang="en-US" altLang="en-US" dirty="0"/>
              <a:t> </a:t>
            </a:r>
            <a:r>
              <a:rPr lang="en-US" altLang="en-US" dirty="0" err="1"/>
              <a:t>riehu</a:t>
            </a:r>
            <a:r>
              <a:rPr lang="en-US" altLang="en-US" dirty="0"/>
              <a:t> tai </a:t>
            </a:r>
            <a:r>
              <a:rPr lang="en-US" altLang="en-US" dirty="0" err="1"/>
              <a:t>käyttäydy</a:t>
            </a:r>
            <a:r>
              <a:rPr lang="en-US" altLang="en-US" dirty="0"/>
              <a:t> </a:t>
            </a:r>
            <a:r>
              <a:rPr lang="en-US" altLang="en-US" dirty="0" err="1"/>
              <a:t>levottomasti</a:t>
            </a:r>
            <a:r>
              <a:rPr lang="en-US" altLang="en-US" dirty="0"/>
              <a:t>”. Sanat </a:t>
            </a:r>
            <a:r>
              <a:rPr lang="en-US" altLang="en-US" dirty="0" err="1"/>
              <a:t>ohjaavat</a:t>
            </a:r>
            <a:r>
              <a:rPr lang="en-US" altLang="en-US" dirty="0"/>
              <a:t> </a:t>
            </a:r>
            <a:r>
              <a:rPr lang="en-US" altLang="en-US" dirty="0" err="1"/>
              <a:t>toimintaa</a:t>
            </a:r>
            <a:r>
              <a:rPr lang="en-US" altLang="en-US" dirty="0"/>
              <a:t> ja </a:t>
            </a:r>
            <a:r>
              <a:rPr lang="en-US" altLang="en-US" dirty="0" err="1"/>
              <a:t>ajattelua</a:t>
            </a:r>
            <a:r>
              <a:rPr lang="en-US" altLang="en-US" dirty="0"/>
              <a:t>. “</a:t>
            </a:r>
            <a:r>
              <a:rPr lang="en-US" altLang="en-US" dirty="0" err="1"/>
              <a:t>Älä</a:t>
            </a:r>
            <a:r>
              <a:rPr lang="en-US" altLang="en-US" dirty="0"/>
              <a:t> </a:t>
            </a:r>
            <a:r>
              <a:rPr lang="en-US" altLang="en-US" dirty="0" err="1"/>
              <a:t>mieti</a:t>
            </a:r>
            <a:r>
              <a:rPr lang="en-US" altLang="en-US" dirty="0"/>
              <a:t> </a:t>
            </a:r>
            <a:r>
              <a:rPr lang="en-US" altLang="en-US" dirty="0" err="1"/>
              <a:t>sinistä</a:t>
            </a:r>
            <a:r>
              <a:rPr lang="en-US" altLang="en-US" dirty="0"/>
              <a:t> </a:t>
            </a:r>
            <a:r>
              <a:rPr lang="en-US" altLang="en-US" dirty="0" err="1"/>
              <a:t>palloa</a:t>
            </a:r>
            <a:r>
              <a:rPr lang="en-US" altLang="en-US" dirty="0"/>
              <a:t>” =&gt; </a:t>
            </a:r>
            <a:r>
              <a:rPr lang="en-US" altLang="en-US" dirty="0" err="1"/>
              <a:t>miettii</a:t>
            </a:r>
            <a:r>
              <a:rPr lang="en-US" altLang="en-US" dirty="0"/>
              <a:t> </a:t>
            </a:r>
            <a:r>
              <a:rPr lang="en-US" altLang="en-US" dirty="0" err="1"/>
              <a:t>yleensä</a:t>
            </a:r>
            <a:r>
              <a:rPr lang="en-US" altLang="en-US" dirty="0"/>
              <a:t> </a:t>
            </a:r>
            <a:r>
              <a:rPr lang="en-US" altLang="en-US" dirty="0" err="1"/>
              <a:t>heti</a:t>
            </a:r>
            <a:r>
              <a:rPr lang="en-US" altLang="en-US" dirty="0"/>
              <a:t> </a:t>
            </a:r>
            <a:r>
              <a:rPr lang="en-US" altLang="en-US" dirty="0" err="1"/>
              <a:t>sinistä</a:t>
            </a:r>
            <a:r>
              <a:rPr lang="en-US" altLang="en-US" dirty="0"/>
              <a:t> </a:t>
            </a:r>
            <a:r>
              <a:rPr lang="en-US" altLang="en-US" dirty="0" err="1"/>
              <a:t>palloa</a:t>
            </a:r>
            <a:r>
              <a:rPr lang="en-US" altLang="en-US" dirty="0"/>
              <a:t>.</a:t>
            </a:r>
          </a:p>
          <a:p>
            <a:br>
              <a:rPr lang="en-US" altLang="en-US" dirty="0"/>
            </a:br>
            <a:r>
              <a:rPr lang="en-US" altLang="en-US" dirty="0" err="1"/>
              <a:t>Päihteitä</a:t>
            </a:r>
            <a:r>
              <a:rPr lang="en-US" altLang="en-US" dirty="0"/>
              <a:t> </a:t>
            </a:r>
            <a:r>
              <a:rPr lang="en-US" altLang="en-US" dirty="0" err="1"/>
              <a:t>käyttävät</a:t>
            </a:r>
            <a:r>
              <a:rPr lang="en-US" altLang="en-US" dirty="0"/>
              <a:t> </a:t>
            </a:r>
            <a:r>
              <a:rPr lang="en-US" altLang="en-US" dirty="0" err="1"/>
              <a:t>ihmiset</a:t>
            </a:r>
            <a:r>
              <a:rPr lang="en-US" altLang="en-US" dirty="0"/>
              <a:t> </a:t>
            </a:r>
            <a:r>
              <a:rPr lang="en-US" altLang="en-US" dirty="0" err="1"/>
              <a:t>voivat</a:t>
            </a:r>
            <a:r>
              <a:rPr lang="en-US" altLang="en-US" dirty="0"/>
              <a:t> </a:t>
            </a:r>
            <a:r>
              <a:rPr lang="en-US" altLang="en-US" dirty="0" err="1"/>
              <a:t>joskus</a:t>
            </a:r>
            <a:r>
              <a:rPr lang="en-US" altLang="en-US" dirty="0"/>
              <a:t> </a:t>
            </a:r>
            <a:r>
              <a:rPr lang="en-US" altLang="en-US" dirty="0" err="1"/>
              <a:t>toimia</a:t>
            </a:r>
            <a:r>
              <a:rPr lang="en-US" altLang="en-US" dirty="0"/>
              <a:t> </a:t>
            </a:r>
            <a:r>
              <a:rPr lang="en-US" altLang="en-US" dirty="0" err="1"/>
              <a:t>arvaamattomasti</a:t>
            </a:r>
            <a:r>
              <a:rPr lang="en-US" altLang="en-US" dirty="0"/>
              <a:t>, </a:t>
            </a:r>
            <a:r>
              <a:rPr lang="en-US" altLang="en-US" dirty="0" err="1"/>
              <a:t>mutta</a:t>
            </a:r>
            <a:r>
              <a:rPr lang="en-US" altLang="en-US" dirty="0"/>
              <a:t> </a:t>
            </a:r>
            <a:r>
              <a:rPr lang="en-US" altLang="en-US" dirty="0" err="1"/>
              <a:t>tämä</a:t>
            </a:r>
            <a:r>
              <a:rPr lang="en-US" altLang="en-US" dirty="0"/>
              <a:t> on </a:t>
            </a:r>
            <a:r>
              <a:rPr lang="en-US" altLang="en-US" dirty="0" err="1"/>
              <a:t>kuitenkin</a:t>
            </a:r>
            <a:r>
              <a:rPr lang="en-US" altLang="en-US" dirty="0"/>
              <a:t> </a:t>
            </a:r>
            <a:r>
              <a:rPr lang="en-US" altLang="en-US" dirty="0" err="1"/>
              <a:t>harvinaista</a:t>
            </a:r>
            <a:r>
              <a:rPr lang="en-US" altLang="en-US" dirty="0"/>
              <a:t>. </a:t>
            </a:r>
            <a:r>
              <a:rPr lang="en-US" altLang="en-US" dirty="0" err="1"/>
              <a:t>Myös</a:t>
            </a:r>
            <a:r>
              <a:rPr lang="en-US" altLang="en-US" dirty="0"/>
              <a:t> he </a:t>
            </a:r>
            <a:r>
              <a:rPr lang="en-US" altLang="en-US" dirty="0" err="1"/>
              <a:t>rauhoittuvat</a:t>
            </a:r>
            <a:r>
              <a:rPr lang="en-US" altLang="en-US" dirty="0"/>
              <a:t>, </a:t>
            </a:r>
            <a:r>
              <a:rPr lang="en-US" altLang="en-US" dirty="0" err="1"/>
              <a:t>kun</a:t>
            </a:r>
            <a:r>
              <a:rPr lang="en-US" altLang="en-US" dirty="0"/>
              <a:t> </a:t>
            </a:r>
            <a:r>
              <a:rPr lang="en-US" altLang="en-US" dirty="0" err="1"/>
              <a:t>tuntevat</a:t>
            </a:r>
            <a:r>
              <a:rPr lang="en-US" altLang="en-US" dirty="0"/>
              <a:t> </a:t>
            </a:r>
            <a:r>
              <a:rPr lang="en-US" altLang="en-US" dirty="0" err="1"/>
              <a:t>tulevansa</a:t>
            </a:r>
            <a:r>
              <a:rPr lang="en-US" altLang="en-US" dirty="0"/>
              <a:t> </a:t>
            </a:r>
            <a:r>
              <a:rPr lang="en-US" altLang="en-US" dirty="0" err="1"/>
              <a:t>ymmärretyiksi</a:t>
            </a:r>
            <a:r>
              <a:rPr lang="en-US" altLang="en-US" dirty="0"/>
              <a:t>. Jos </a:t>
            </a:r>
            <a:r>
              <a:rPr lang="en-US" altLang="en-US" dirty="0" err="1"/>
              <a:t>ihminen</a:t>
            </a:r>
            <a:r>
              <a:rPr lang="en-US" altLang="en-US" dirty="0"/>
              <a:t> on </a:t>
            </a:r>
            <a:r>
              <a:rPr lang="en-US" altLang="en-US" dirty="0" err="1"/>
              <a:t>kuitenkin</a:t>
            </a:r>
            <a:r>
              <a:rPr lang="en-US" altLang="en-US" dirty="0"/>
              <a:t> </a:t>
            </a:r>
            <a:r>
              <a:rPr lang="en-US" altLang="en-US" dirty="0" err="1"/>
              <a:t>sekava</a:t>
            </a:r>
            <a:r>
              <a:rPr lang="en-US" altLang="en-US" dirty="0"/>
              <a:t> ja </a:t>
            </a:r>
            <a:r>
              <a:rPr lang="en-US" altLang="en-US" dirty="0" err="1"/>
              <a:t>hyvin</a:t>
            </a:r>
            <a:r>
              <a:rPr lang="en-US" altLang="en-US" dirty="0"/>
              <a:t> </a:t>
            </a:r>
            <a:r>
              <a:rPr lang="en-US" altLang="en-US" dirty="0" err="1"/>
              <a:t>agressiivinen</a:t>
            </a:r>
            <a:r>
              <a:rPr lang="en-US" altLang="en-US" dirty="0"/>
              <a:t>, on </a:t>
            </a:r>
            <a:r>
              <a:rPr lang="en-US" altLang="en-US" dirty="0" err="1"/>
              <a:t>syytä</a:t>
            </a:r>
            <a:r>
              <a:rPr lang="en-US" altLang="en-US" dirty="0"/>
              <a:t> </a:t>
            </a:r>
            <a:r>
              <a:rPr lang="en-US" altLang="en-US" dirty="0" err="1"/>
              <a:t>poistua</a:t>
            </a:r>
            <a:r>
              <a:rPr lang="en-US" altLang="en-US" dirty="0"/>
              <a:t> </a:t>
            </a:r>
            <a:r>
              <a:rPr lang="en-US" altLang="en-US" dirty="0" err="1"/>
              <a:t>paikalta</a:t>
            </a:r>
            <a:r>
              <a:rPr lang="en-US" altLang="en-US" dirty="0"/>
              <a:t>.</a:t>
            </a:r>
          </a:p>
          <a:p>
            <a:endParaRPr lang="en-US" altLang="en-US" dirty="0"/>
          </a:p>
          <a:p>
            <a:r>
              <a:rPr lang="en-US" altLang="en-US" dirty="0"/>
              <a:t>Sano: </a:t>
            </a:r>
            <a:r>
              <a:rPr lang="en-US" altLang="en-US" dirty="0" err="1"/>
              <a:t>istu</a:t>
            </a:r>
            <a:r>
              <a:rPr lang="en-US" altLang="en-US" dirty="0"/>
              <a:t> alas, </a:t>
            </a:r>
            <a:r>
              <a:rPr lang="en-US" altLang="en-US" dirty="0" err="1"/>
              <a:t>hörppää</a:t>
            </a:r>
            <a:r>
              <a:rPr lang="en-US" altLang="en-US" dirty="0"/>
              <a:t> </a:t>
            </a:r>
            <a:r>
              <a:rPr lang="en-US" altLang="en-US" dirty="0" err="1"/>
              <a:t>vettä</a:t>
            </a:r>
            <a:r>
              <a:rPr lang="en-US" altLang="en-US" dirty="0"/>
              <a:t>, </a:t>
            </a:r>
            <a:r>
              <a:rPr lang="en-US" altLang="en-US" dirty="0" err="1"/>
              <a:t>puhu</a:t>
            </a:r>
            <a:r>
              <a:rPr lang="en-US" altLang="en-US" dirty="0"/>
              <a:t> </a:t>
            </a:r>
            <a:r>
              <a:rPr lang="en-US" altLang="en-US" dirty="0" err="1"/>
              <a:t>vähän</a:t>
            </a:r>
            <a:r>
              <a:rPr lang="en-US" altLang="en-US" dirty="0"/>
              <a:t> </a:t>
            </a:r>
            <a:r>
              <a:rPr lang="en-US" altLang="en-US" dirty="0" err="1"/>
              <a:t>hiljempaa</a:t>
            </a:r>
            <a:r>
              <a:rPr lang="en-US" altLang="en-US" dirty="0"/>
              <a:t>/</a:t>
            </a:r>
            <a:r>
              <a:rPr lang="en-US" altLang="en-US" dirty="0" err="1"/>
              <a:t>rauhallisemmin</a:t>
            </a:r>
            <a:br>
              <a:rPr lang="en-US" altLang="en-US" dirty="0"/>
            </a:br>
            <a:r>
              <a:rPr lang="en-US" altLang="en-US" dirty="0" err="1"/>
              <a:t>Älä</a:t>
            </a:r>
            <a:r>
              <a:rPr lang="en-US" altLang="en-US" dirty="0"/>
              <a:t> </a:t>
            </a:r>
            <a:r>
              <a:rPr lang="en-US" altLang="en-US" dirty="0" err="1"/>
              <a:t>sano</a:t>
            </a:r>
            <a:r>
              <a:rPr lang="en-US" altLang="en-US" dirty="0"/>
              <a:t>: </a:t>
            </a:r>
            <a:r>
              <a:rPr lang="en-US" altLang="en-US" dirty="0" err="1"/>
              <a:t>älä</a:t>
            </a:r>
            <a:r>
              <a:rPr lang="en-US" altLang="en-US" dirty="0"/>
              <a:t> </a:t>
            </a:r>
            <a:r>
              <a:rPr lang="en-US" altLang="en-US" dirty="0" err="1"/>
              <a:t>riehu</a:t>
            </a:r>
            <a:r>
              <a:rPr lang="en-US" altLang="en-US" dirty="0"/>
              <a:t>, </a:t>
            </a:r>
            <a:r>
              <a:rPr lang="en-US" altLang="en-US" dirty="0" err="1"/>
              <a:t>älä</a:t>
            </a:r>
            <a:r>
              <a:rPr lang="en-US" altLang="en-US" dirty="0"/>
              <a:t> </a:t>
            </a:r>
            <a:r>
              <a:rPr lang="en-US" altLang="en-US" dirty="0" err="1"/>
              <a:t>huuda</a:t>
            </a:r>
            <a:endParaRPr lang="en-US" altLang="en-US"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38</a:t>
            </a:fld>
            <a:endParaRPr lang="fi-FI"/>
          </a:p>
        </p:txBody>
      </p:sp>
    </p:spTree>
    <p:extLst>
      <p:ext uri="{BB962C8B-B14F-4D97-AF65-F5344CB8AC3E}">
        <p14:creationId xmlns:p14="http://schemas.microsoft.com/office/powerpoint/2010/main" val="141202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eaLnBrk="1" hangingPunct="1"/>
            <a:r>
              <a:rPr lang="fi-FI" altLang="en-US" sz="1200" dirty="0"/>
              <a:t>Kadulla, jossa toimija henkilöityy, kannattaa välttää vastaanottamasta yksityiskohtaisia tietoja rikoksista välttääkseen "vasikan roolin". Ellei kurssilla tällaisia toimijoita, ei mainita erikseen.</a:t>
            </a:r>
          </a:p>
          <a:p>
            <a:pPr eaLnBrk="1" hangingPunct="1"/>
            <a:r>
              <a:rPr lang="fi-FI" altLang="en-US" sz="1200" dirty="0"/>
              <a:t>Korosta sitä, että kohtaaminen on hyvin harvoin uhkaava. Tärkeintä on nähdä ihmisen kasvattaman muurin lävitse. Nähdä hänet oman kulttuurinsa edustajana, joka toimii sellaisin säännöin, joilla selviää omassa kulttuurissaan.. Tiedosta omat ennakkoasenteesi, sillä ne paistavat helpolla opitun hymyn lävitse. Jokainen tarvitsee lämpöä ja huolenpitoa</a:t>
            </a:r>
          </a:p>
          <a:p>
            <a:pPr eaLnBrk="1" hangingPunct="1"/>
            <a:endParaRPr lang="fi-FI" altLang="en-US" sz="1200" dirty="0"/>
          </a:p>
          <a:p>
            <a:pPr eaLnBrk="1" hangingPunct="1"/>
            <a:r>
              <a:rPr lang="fi-FI" altLang="en-US" sz="2000" b="1" dirty="0"/>
              <a:t>Videoita irrottautumisotteista: </a:t>
            </a:r>
            <a:br>
              <a:rPr lang="fi-FI" altLang="en-US" sz="1200" dirty="0"/>
            </a:br>
            <a:r>
              <a:rPr lang="fi-FI" altLang="en-US" sz="1200" dirty="0"/>
              <a:t>https://www.youtube.com/watch?v=wP2Ydqv8Ntk (1,2 min)</a:t>
            </a:r>
          </a:p>
          <a:p>
            <a:pPr eaLnBrk="1" hangingPunct="1"/>
            <a:endParaRPr lang="fi-FI" altLang="en-US" sz="1200" dirty="0"/>
          </a:p>
          <a:p>
            <a:pPr eaLnBrk="1" hangingPunct="1"/>
            <a:r>
              <a:rPr lang="fi-FI" altLang="en-US" sz="1200" dirty="0"/>
              <a:t>(Lisää: https://www.youtube.com/watch?v=-YFTpm1IQD8 (n. 11:40 min)</a:t>
            </a:r>
          </a:p>
          <a:p>
            <a:pPr eaLnBrk="1" hangingPunct="1"/>
            <a:r>
              <a:rPr lang="fi-FI" altLang="en-US" sz="1200" dirty="0"/>
              <a:t>Tästä videosta voi katsoa otteet, mutta loppuhyökkäämisen sijaan kannattaa vaan poistua.</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39</a:t>
            </a:fld>
            <a:endParaRPr lang="fi-FI"/>
          </a:p>
        </p:txBody>
      </p:sp>
    </p:spTree>
    <p:extLst>
      <p:ext uri="{BB962C8B-B14F-4D97-AF65-F5344CB8AC3E}">
        <p14:creationId xmlns:p14="http://schemas.microsoft.com/office/powerpoint/2010/main" val="3393187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9D1C9AF-C8A2-E248-9C2D-AAFE8E0C60B5}" type="slidenum">
              <a:rPr lang="fi-FI" smtClean="0"/>
              <a:t>40</a:t>
            </a:fld>
            <a:endParaRPr lang="fi-FI"/>
          </a:p>
        </p:txBody>
      </p:sp>
    </p:spTree>
    <p:extLst>
      <p:ext uri="{BB962C8B-B14F-4D97-AF65-F5344CB8AC3E}">
        <p14:creationId xmlns:p14="http://schemas.microsoft.com/office/powerpoint/2010/main" val="3376002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aika sallii, voi ryhmän jakaa kolmeen ryhmään ja jakaa heille periaatteet käsiteltäviksi. Jos aika ei riitä, tehdään yhdessä keskustellen.</a:t>
            </a:r>
          </a:p>
        </p:txBody>
      </p:sp>
      <p:sp>
        <p:nvSpPr>
          <p:cNvPr id="4" name="Dian numeron paikkamerkki 3"/>
          <p:cNvSpPr>
            <a:spLocks noGrp="1"/>
          </p:cNvSpPr>
          <p:nvPr>
            <p:ph type="sldNum" sz="quarter" idx="5"/>
          </p:nvPr>
        </p:nvSpPr>
        <p:spPr/>
        <p:txBody>
          <a:bodyPr/>
          <a:lstStyle/>
          <a:p>
            <a:fld id="{D9D1C9AF-C8A2-E248-9C2D-AAFE8E0C60B5}" type="slidenum">
              <a:rPr lang="fi-FI" smtClean="0"/>
              <a:t>41</a:t>
            </a:fld>
            <a:endParaRPr lang="fi-FI"/>
          </a:p>
        </p:txBody>
      </p:sp>
    </p:spTree>
    <p:extLst>
      <p:ext uri="{BB962C8B-B14F-4D97-AF65-F5344CB8AC3E}">
        <p14:creationId xmlns:p14="http://schemas.microsoft.com/office/powerpoint/2010/main" val="314883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jokaisesta periaatteesta vain ydin.</a:t>
            </a:r>
          </a:p>
        </p:txBody>
      </p:sp>
      <p:sp>
        <p:nvSpPr>
          <p:cNvPr id="4" name="Dian numeron paikkamerkki 3"/>
          <p:cNvSpPr>
            <a:spLocks noGrp="1"/>
          </p:cNvSpPr>
          <p:nvPr>
            <p:ph type="sldNum" sz="quarter" idx="5"/>
          </p:nvPr>
        </p:nvSpPr>
        <p:spPr/>
        <p:txBody>
          <a:bodyPr/>
          <a:lstStyle/>
          <a:p>
            <a:fld id="{D9D1C9AF-C8A2-E248-9C2D-AAFE8E0C60B5}" type="slidenum">
              <a:rPr lang="fi-FI" smtClean="0"/>
              <a:t>42</a:t>
            </a:fld>
            <a:endParaRPr lang="fi-FI"/>
          </a:p>
        </p:txBody>
      </p:sp>
    </p:spTree>
    <p:extLst>
      <p:ext uri="{BB962C8B-B14F-4D97-AF65-F5344CB8AC3E}">
        <p14:creationId xmlns:p14="http://schemas.microsoft.com/office/powerpoint/2010/main" val="47080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solidFill>
                  <a:schemeClr val="bg1"/>
                </a:solidFill>
              </a:rPr>
              <a:t>Keskustelu: Selviämispisteellä on nuori, joka sai ainetta joltain tietämättään ja kohta myös henkilö, joka oli ainetta laittanut useiden pulloihin. Miten vaikuttaa meihin?</a:t>
            </a:r>
          </a:p>
          <a:p>
            <a:r>
              <a:rPr lang="fi-FI" sz="1200" dirty="0">
                <a:solidFill>
                  <a:schemeClr val="bg1"/>
                </a:solidFill>
              </a:rPr>
              <a:t>Vaikuttaa ehkä ajatuksissa, mutta aineen myyjällä ja ainetta saaneella on sama ihmisarvo ja oikeus apuun.</a:t>
            </a:r>
            <a:endParaRPr lang="fi-FI" dirty="0"/>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46</a:t>
            </a:fld>
            <a:endParaRPr lang="fi-FI"/>
          </a:p>
        </p:txBody>
      </p:sp>
    </p:spTree>
    <p:extLst>
      <p:ext uri="{BB962C8B-B14F-4D97-AF65-F5344CB8AC3E}">
        <p14:creationId xmlns:p14="http://schemas.microsoft.com/office/powerpoint/2010/main" val="306592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9D1C9AF-C8A2-E248-9C2D-AAFE8E0C60B5}" type="slidenum">
              <a:rPr lang="fi-FI" smtClean="0"/>
              <a:t>47</a:t>
            </a:fld>
            <a:endParaRPr lang="fi-FI"/>
          </a:p>
        </p:txBody>
      </p:sp>
    </p:spTree>
    <p:extLst>
      <p:ext uri="{BB962C8B-B14F-4D97-AF65-F5344CB8AC3E}">
        <p14:creationId xmlns:p14="http://schemas.microsoft.com/office/powerpoint/2010/main" val="385625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dirty="0">
                <a:latin typeface="Arial" panose="020B0604020202020204" pitchFamily="34" charset="0"/>
              </a:rPr>
              <a:t>Huoli on subjektiivinen käsite, siihen on oikeus, sitä toinen ei voi kumota ja se harvoin on perätön. Syy voi olla eri kuin olettamuksemme, mutta sen juuri voi tarkistaa.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dirty="0">
                <a:latin typeface="Arial" panose="020B0604020202020204" pitchFamily="34" charset="0"/>
              </a:rPr>
              <a:t>Huomioi kohdattavat. Mitä varautuminen tarkoittaa kadulla, työpaikalla, harrastuksessa, ystävätoiminnassa tai vaikka läheisen kanssa keskustellessa. Huomioi kouluttajana, mitä kurssilaiset eniten edustavat ja kerro esimerkkejä koko kurssin aikana kaikille sopien.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9</a:t>
            </a:fld>
            <a:endParaRPr lang="fi-FI"/>
          </a:p>
        </p:txBody>
      </p:sp>
    </p:spTree>
    <p:extLst>
      <p:ext uri="{BB962C8B-B14F-4D97-AF65-F5344CB8AC3E}">
        <p14:creationId xmlns:p14="http://schemas.microsoft.com/office/powerpoint/2010/main" val="1113897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bg1"/>
                </a:solidFill>
              </a:rPr>
              <a:t>Tämä näkyy päihdetyössä mm. siinä, että voimme ehdottaa käyttävälle ihmiselle vaihtoehtoja ja tukea häntä näkemään oman tilanteensa. Meidän tulee kunnioittaa hänen omaa asiantuntemustaan elämästään ja muistaa, että hänellä on oikeus tehdä päätökset elämästään. Päihdetyötä tehdään vapaaehtoisesti, ilman palkkaa. Vapaaehtoistyöstä kuitenkin korvataan syntyneet kulut ja tuetaan siinä esim. koulutuksen kautta.</a:t>
            </a:r>
            <a:endParaRPr lang="fi-FI" sz="1200" b="1" dirty="0">
              <a:solidFill>
                <a:schemeClr val="bg1"/>
              </a:solidFill>
            </a:endParaRPr>
          </a:p>
          <a:p>
            <a:endParaRPr lang="fi-FI" dirty="0"/>
          </a:p>
        </p:txBody>
      </p:sp>
      <p:sp>
        <p:nvSpPr>
          <p:cNvPr id="4" name="Dian numeron paikkamerkki 3"/>
          <p:cNvSpPr>
            <a:spLocks noGrp="1"/>
          </p:cNvSpPr>
          <p:nvPr>
            <p:ph type="sldNum" sz="quarter" idx="5"/>
          </p:nvPr>
        </p:nvSpPr>
        <p:spPr/>
        <p:txBody>
          <a:bodyPr/>
          <a:lstStyle/>
          <a:p>
            <a:fld id="{D797A15D-7844-4697-8E83-BCB1DA14C2B5}" type="slidenum">
              <a:rPr lang="fi-FI" smtClean="0"/>
              <a:t>49</a:t>
            </a:fld>
            <a:endParaRPr lang="fi-FI"/>
          </a:p>
        </p:txBody>
      </p:sp>
    </p:spTree>
    <p:extLst>
      <p:ext uri="{BB962C8B-B14F-4D97-AF65-F5344CB8AC3E}">
        <p14:creationId xmlns:p14="http://schemas.microsoft.com/office/powerpoint/2010/main" val="1221328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53</a:t>
            </a:fld>
            <a:endParaRPr lang="fi-FI"/>
          </a:p>
        </p:txBody>
      </p:sp>
    </p:spTree>
    <p:extLst>
      <p:ext uri="{BB962C8B-B14F-4D97-AF65-F5344CB8AC3E}">
        <p14:creationId xmlns:p14="http://schemas.microsoft.com/office/powerpoint/2010/main" val="4498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fi-FI" sz="1800" spc="25" dirty="0">
                <a:solidFill>
                  <a:srgbClr val="212529"/>
                </a:solidFill>
                <a:effectLst/>
                <a:latin typeface="+mn-lt"/>
                <a:ea typeface="Calibri" panose="020F0502020204030204" pitchFamily="34" charset="0"/>
              </a:rPr>
            </a:br>
            <a:endParaRPr lang="fi-FI" dirty="0">
              <a:latin typeface="+mn-lt"/>
            </a:endParaRPr>
          </a:p>
        </p:txBody>
      </p:sp>
      <p:sp>
        <p:nvSpPr>
          <p:cNvPr id="4" name="Dian numeron paikkamerkki 3"/>
          <p:cNvSpPr>
            <a:spLocks noGrp="1"/>
          </p:cNvSpPr>
          <p:nvPr>
            <p:ph type="sldNum" sz="quarter" idx="5"/>
          </p:nvPr>
        </p:nvSpPr>
        <p:spPr/>
        <p:txBody>
          <a:bodyPr/>
          <a:lstStyle/>
          <a:p>
            <a:fld id="{D9D1C9AF-C8A2-E248-9C2D-AAFE8E0C60B5}" type="slidenum">
              <a:rPr lang="fi-FI" smtClean="0"/>
              <a:t>57</a:t>
            </a:fld>
            <a:endParaRPr lang="fi-FI"/>
          </a:p>
        </p:txBody>
      </p:sp>
    </p:spTree>
    <p:extLst>
      <p:ext uri="{BB962C8B-B14F-4D97-AF65-F5344CB8AC3E}">
        <p14:creationId xmlns:p14="http://schemas.microsoft.com/office/powerpoint/2010/main" val="4257666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60</a:t>
            </a:fld>
            <a:endParaRPr lang="fi-FI"/>
          </a:p>
        </p:txBody>
      </p:sp>
    </p:spTree>
    <p:extLst>
      <p:ext uri="{BB962C8B-B14F-4D97-AF65-F5344CB8AC3E}">
        <p14:creationId xmlns:p14="http://schemas.microsoft.com/office/powerpoint/2010/main" val="3814350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99B809A-0D35-4F7A-A12A-F3A71782B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8522" indent="-287893">
              <a:spcBef>
                <a:spcPct val="30000"/>
              </a:spcBef>
              <a:defRPr sz="1200">
                <a:solidFill>
                  <a:schemeClr val="tx1"/>
                </a:solidFill>
                <a:latin typeface="Times New Roman" panose="02020603050405020304" pitchFamily="18" charset="0"/>
              </a:defRPr>
            </a:lvl2pPr>
            <a:lvl3pPr marL="1151573" indent="-230315">
              <a:spcBef>
                <a:spcPct val="30000"/>
              </a:spcBef>
              <a:defRPr sz="1200">
                <a:solidFill>
                  <a:schemeClr val="tx1"/>
                </a:solidFill>
                <a:latin typeface="Times New Roman" panose="02020603050405020304" pitchFamily="18" charset="0"/>
              </a:defRPr>
            </a:lvl3pPr>
            <a:lvl4pPr marL="1612202" indent="-230315">
              <a:spcBef>
                <a:spcPct val="30000"/>
              </a:spcBef>
              <a:defRPr sz="1200">
                <a:solidFill>
                  <a:schemeClr val="tx1"/>
                </a:solidFill>
                <a:latin typeface="Times New Roman" panose="02020603050405020304" pitchFamily="18" charset="0"/>
              </a:defRPr>
            </a:lvl4pPr>
            <a:lvl5pPr marL="2072831" indent="-230315">
              <a:spcBef>
                <a:spcPct val="30000"/>
              </a:spcBef>
              <a:defRPr sz="1200">
                <a:solidFill>
                  <a:schemeClr val="tx1"/>
                </a:solidFill>
                <a:latin typeface="Times New Roman" panose="02020603050405020304" pitchFamily="18" charset="0"/>
              </a:defRPr>
            </a:lvl5pPr>
            <a:lvl6pPr marL="2533460" indent="-230315" eaLnBrk="0" fontAlgn="base" hangingPunct="0">
              <a:spcBef>
                <a:spcPct val="30000"/>
              </a:spcBef>
              <a:spcAft>
                <a:spcPct val="0"/>
              </a:spcAft>
              <a:defRPr sz="1200">
                <a:solidFill>
                  <a:schemeClr val="tx1"/>
                </a:solidFill>
                <a:latin typeface="Times New Roman" panose="02020603050405020304" pitchFamily="18" charset="0"/>
              </a:defRPr>
            </a:lvl6pPr>
            <a:lvl7pPr marL="2994089" indent="-230315" eaLnBrk="0" fontAlgn="base" hangingPunct="0">
              <a:spcBef>
                <a:spcPct val="30000"/>
              </a:spcBef>
              <a:spcAft>
                <a:spcPct val="0"/>
              </a:spcAft>
              <a:defRPr sz="1200">
                <a:solidFill>
                  <a:schemeClr val="tx1"/>
                </a:solidFill>
                <a:latin typeface="Times New Roman" panose="02020603050405020304" pitchFamily="18" charset="0"/>
              </a:defRPr>
            </a:lvl7pPr>
            <a:lvl8pPr marL="3454718" indent="-230315" eaLnBrk="0" fontAlgn="base" hangingPunct="0">
              <a:spcBef>
                <a:spcPct val="30000"/>
              </a:spcBef>
              <a:spcAft>
                <a:spcPct val="0"/>
              </a:spcAft>
              <a:defRPr sz="1200">
                <a:solidFill>
                  <a:schemeClr val="tx1"/>
                </a:solidFill>
                <a:latin typeface="Times New Roman" panose="02020603050405020304" pitchFamily="18" charset="0"/>
              </a:defRPr>
            </a:lvl8pPr>
            <a:lvl9pPr marL="3915347" indent="-23031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02A1CA3-1817-44CD-AA5A-C993ABE6084C}" type="slidenum">
              <a:rPr kumimoji="0" lang="fi-FI"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63</a:t>
            </a:fld>
            <a:endParaRPr kumimoji="0" lang="fi-FI"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3011" name="Rectangle 2">
            <a:extLst>
              <a:ext uri="{FF2B5EF4-FFF2-40B4-BE49-F238E27FC236}">
                <a16:creationId xmlns:a16="http://schemas.microsoft.com/office/drawing/2014/main" id="{3CA94238-575A-4AD2-89D3-78917B12C665}"/>
              </a:ext>
            </a:extLst>
          </p:cNvPr>
          <p:cNvSpPr>
            <a:spLocks noGrp="1" noRot="1" noChangeAspect="1" noChangeArrowheads="1" noTextEdit="1"/>
          </p:cNvSpPr>
          <p:nvPr>
            <p:ph type="sldImg"/>
          </p:nvPr>
        </p:nvSpPr>
        <p:spPr>
          <a:xfrm>
            <a:off x="2473325" y="555625"/>
            <a:ext cx="4926013" cy="2771775"/>
          </a:xfrm>
          <a:ln/>
        </p:spPr>
      </p:sp>
      <p:sp>
        <p:nvSpPr>
          <p:cNvPr id="43012" name="Rectangle 3">
            <a:extLst>
              <a:ext uri="{FF2B5EF4-FFF2-40B4-BE49-F238E27FC236}">
                <a16:creationId xmlns:a16="http://schemas.microsoft.com/office/drawing/2014/main" id="{AEC06AE5-67FE-42C5-8D39-B764F0C67214}"/>
              </a:ext>
            </a:extLst>
          </p:cNvPr>
          <p:cNvSpPr>
            <a:spLocks noGrp="1" noChangeArrowheads="1"/>
          </p:cNvSpPr>
          <p:nvPr>
            <p:ph type="body" idx="1"/>
          </p:nvPr>
        </p:nvSpPr>
        <p:spPr>
          <a:xfrm>
            <a:off x="987904" y="3511374"/>
            <a:ext cx="7896856" cy="3325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t>Tämä varadiana, jos joku kysyy, mikä on Varhaisen Puuttumisen malli.</a:t>
            </a:r>
          </a:p>
          <a:p>
            <a:pPr eaLnBrk="1" hangingPunct="1"/>
            <a:r>
              <a:rPr lang="fi-FI" altLang="en-US" dirty="0"/>
              <a:t>SPR:n </a:t>
            </a:r>
            <a:r>
              <a:rPr lang="fi-FI" altLang="en-US" dirty="0" err="1"/>
              <a:t>VarPu</a:t>
            </a:r>
            <a:r>
              <a:rPr lang="fi-FI" altLang="en-US" dirty="0"/>
              <a:t>-malli valmentaa kunnioittaviin ja vaikuttaviin keskusteluihin.</a:t>
            </a:r>
          </a:p>
        </p:txBody>
      </p:sp>
    </p:spTree>
    <p:extLst>
      <p:ext uri="{BB962C8B-B14F-4D97-AF65-F5344CB8AC3E}">
        <p14:creationId xmlns:p14="http://schemas.microsoft.com/office/powerpoint/2010/main" val="181403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Puheeksi ottamisen tapaan vaikuttaa henkilön kenen kanssa keskustellaan ja myös sinun oma persoonallisuus. Erilaisia apuvälineitä on hyvä hyödyntää ja kokeilla niitä eri tilanteissa. Tässä koulutuksessa poimitaan näistä vain yksittäisiä hyödynnettäviä esimerkkejä. Kaikista menetelmistä löytyy lisätietoja, joihin kukin voi perehtyä halutessaan itse tarkemmin.</a:t>
            </a:r>
          </a:p>
          <a:p>
            <a:endParaRPr lang="fi-FI" sz="1200" dirty="0"/>
          </a:p>
          <a:p>
            <a:r>
              <a:rPr lang="fi-FI" sz="1200" dirty="0"/>
              <a:t>Raamit on Käypä hoito –suosituksesta poimittu alkoholiriippuvaisen hoidon kulmakivistä.</a:t>
            </a:r>
          </a:p>
          <a:p>
            <a:r>
              <a:rPr lang="fi-FI" sz="1200" dirty="0"/>
              <a:t>Erilaisia testejä löytää netistä etsimällä. </a:t>
            </a:r>
            <a:br>
              <a:rPr lang="fi-FI" sz="1200" dirty="0"/>
            </a:br>
            <a:br>
              <a:rPr lang="fi-FI" sz="1200" dirty="0"/>
            </a:br>
            <a:r>
              <a:rPr lang="fi-FI" sz="1200" dirty="0"/>
              <a:t>(Jos joku kysyy: </a:t>
            </a:r>
            <a:br>
              <a:rPr lang="fi-FI" sz="1200" dirty="0"/>
            </a:br>
            <a:r>
              <a:rPr lang="fi-FI" sz="1200" dirty="0"/>
              <a:t>Rohkeus (</a:t>
            </a:r>
            <a:r>
              <a:rPr lang="fi-FI" sz="1200" dirty="0" err="1"/>
              <a:t>self</a:t>
            </a:r>
            <a:r>
              <a:rPr lang="fi-FI" sz="1200" dirty="0"/>
              <a:t> </a:t>
            </a:r>
            <a:r>
              <a:rPr lang="fi-FI" sz="1200" dirty="0" err="1"/>
              <a:t>efficacy</a:t>
            </a:r>
            <a:r>
              <a:rPr lang="fi-FI" sz="1200" dirty="0"/>
              <a:t>)	Potilaaseen valetaan rohkeutta ja uskoa onnistumiseen.</a:t>
            </a:r>
          </a:p>
          <a:p>
            <a:r>
              <a:rPr lang="fi-FI" sz="1200" dirty="0"/>
              <a:t>Alkoholitietous (feedback)	Annetaan palautetta ja tietoa alkoholiasioista suhteutettuna potilaan vaivoihin ja löydöksiin.</a:t>
            </a:r>
          </a:p>
          <a:p>
            <a:r>
              <a:rPr lang="fi-FI" sz="1200" dirty="0"/>
              <a:t>Apu (</a:t>
            </a:r>
            <a:r>
              <a:rPr lang="fi-FI" sz="1200" dirty="0" err="1"/>
              <a:t>advice</a:t>
            </a:r>
            <a:r>
              <a:rPr lang="fi-FI" sz="1200" dirty="0"/>
              <a:t>)		Avustetaan päätöksessä vähentää juomista tai lopettaa se.</a:t>
            </a:r>
          </a:p>
          <a:p>
            <a:r>
              <a:rPr lang="fi-FI" sz="1200" dirty="0"/>
              <a:t>Myötätunto (</a:t>
            </a:r>
            <a:r>
              <a:rPr lang="fi-FI" sz="1200" dirty="0" err="1"/>
              <a:t>empathy</a:t>
            </a:r>
            <a:r>
              <a:rPr lang="fi-FI" sz="1200" dirty="0"/>
              <a:t>)	Suhtaudutaan potilaaseen lämpimästi, reflektoivasti, empaattisesti ja ymmärtävästi.</a:t>
            </a:r>
          </a:p>
          <a:p>
            <a:r>
              <a:rPr lang="fi-FI" sz="1200" dirty="0"/>
              <a:t>Itsemääräämisvastuu (</a:t>
            </a:r>
            <a:r>
              <a:rPr lang="fi-FI" sz="1200" dirty="0" err="1"/>
              <a:t>responsibility</a:t>
            </a:r>
            <a:r>
              <a:rPr lang="fi-FI" sz="1200" dirty="0"/>
              <a:t>)	Potilaan on itse päätettävä vähentää juomistaan.</a:t>
            </a:r>
          </a:p>
          <a:p>
            <a:r>
              <a:rPr lang="fi-FI" sz="1200" dirty="0"/>
              <a:t>Toimintaohjeet (menu)	</a:t>
            </a:r>
            <a:r>
              <a:rPr lang="fi-FI" sz="1400" b="0" i="0" kern="1200" dirty="0">
                <a:solidFill>
                  <a:schemeClr val="tx1"/>
                </a:solidFill>
                <a:effectLst/>
                <a:latin typeface="+mn-lt"/>
                <a:ea typeface="+mn-ea"/>
                <a:cs typeface="+mn-cs"/>
              </a:rPr>
              <a:t>Luodaan vaihtoehtoisia strategioita juomisen vähentämiseksi.)</a:t>
            </a:r>
            <a:endParaRPr lang="fi-FI" sz="1200" dirty="0"/>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10</a:t>
            </a:fld>
            <a:endParaRPr lang="fi-FI"/>
          </a:p>
        </p:txBody>
      </p:sp>
    </p:spTree>
    <p:extLst>
      <p:ext uri="{BB962C8B-B14F-4D97-AF65-F5344CB8AC3E}">
        <p14:creationId xmlns:p14="http://schemas.microsoft.com/office/powerpoint/2010/main" val="285646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u="sng" dirty="0"/>
              <a:t>Älä avaa kohtia yksityiskohtaisesti. </a:t>
            </a:r>
            <a:r>
              <a:rPr lang="fi-FI" dirty="0"/>
              <a:t>Tarkoitus on vain kertoa, että tällainen malli on käytössä huolta tarkemmin määrittämään. Tämä on lastensuojelussa käytössä ollut malli. Tavoite on sanoittaa huolta. </a:t>
            </a:r>
            <a:br>
              <a:rPr lang="fi-FI" dirty="0"/>
            </a:br>
            <a:r>
              <a:rPr lang="fi-FI" dirty="0"/>
              <a:t>Jos joku sanoo, että on huolissaan, voi se tarkoittaa kohtaa 2 tai kohtaa 6, ja tilanne näissä on erilainen. Väline kertomaan tilanteesta ja huolen määrästä / laadusta.</a:t>
            </a:r>
          </a:p>
        </p:txBody>
      </p:sp>
      <p:sp>
        <p:nvSpPr>
          <p:cNvPr id="4" name="Dian numeron paikkamerkki 3"/>
          <p:cNvSpPr>
            <a:spLocks noGrp="1"/>
          </p:cNvSpPr>
          <p:nvPr>
            <p:ph type="sldNum" sz="quarter" idx="5"/>
          </p:nvPr>
        </p:nvSpPr>
        <p:spPr/>
        <p:txBody>
          <a:bodyPr/>
          <a:lstStyle/>
          <a:p>
            <a:fld id="{D9D1C9AF-C8A2-E248-9C2D-AAFE8E0C60B5}" type="slidenum">
              <a:rPr lang="fi-FI" smtClean="0"/>
              <a:t>11</a:t>
            </a:fld>
            <a:endParaRPr lang="fi-FI"/>
          </a:p>
        </p:txBody>
      </p:sp>
    </p:spTree>
    <p:extLst>
      <p:ext uri="{BB962C8B-B14F-4D97-AF65-F5344CB8AC3E}">
        <p14:creationId xmlns:p14="http://schemas.microsoft.com/office/powerpoint/2010/main" val="62196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eaLnBrk="1" hangingPunct="1"/>
            <a:r>
              <a:rPr lang="fi-FI" altLang="en-US" sz="1200" dirty="0">
                <a:latin typeface="+mn-lt"/>
                <a:cs typeface="Calibri" panose="020F0502020204030204" pitchFamily="34" charset="0"/>
              </a:rPr>
              <a:t>Minä-viesti on lainattu Gordonin perhekoulu-koulutuksesta. Seurakunnat kouluttavat mm. nuorten ihmissuhdetaitojen kurssia, jossa asiaa käsitellään. Lähtöisin USA:sta, mutta toimii meillä jopa paremmin, kun emme ole tottuneet tunnevaikuttamiseen.</a:t>
            </a:r>
          </a:p>
          <a:p>
            <a:pPr eaLnBrk="1" hangingPunct="1"/>
            <a:r>
              <a:rPr lang="fi-FI" altLang="en-US" sz="1200" dirty="0">
                <a:latin typeface="+mn-lt"/>
                <a:cs typeface="Calibri" panose="020F0502020204030204" pitchFamily="34" charset="0"/>
              </a:rPr>
              <a:t>Esim." Kun sinä myöhästyt ja sitten myöhästymme molemmat, niin minua hävettää."</a:t>
            </a:r>
          </a:p>
          <a:p>
            <a:pPr eaLnBrk="1" hangingPunct="1"/>
            <a:r>
              <a:rPr lang="fi-FI" altLang="en-US" sz="1200" dirty="0">
                <a:latin typeface="+mn-lt"/>
                <a:cs typeface="Calibri" panose="020F0502020204030204" pitchFamily="34" charset="0"/>
              </a:rPr>
              <a:t>"Kun sinä kuuntelet minua tarkkaavaisesti, saat minut tuntemaan tehtäväni merkitykselliseksi."</a:t>
            </a:r>
          </a:p>
          <a:p>
            <a:pPr eaLnBrk="1" hangingPunct="1"/>
            <a:endParaRPr lang="fi-FI" altLang="en-US" sz="1200" dirty="0">
              <a:latin typeface="+mn-lt"/>
              <a:cs typeface="Calibri" panose="020F0502020204030204" pitchFamily="34" charset="0"/>
            </a:endParaRPr>
          </a:p>
          <a:p>
            <a:pPr eaLnBrk="1" hangingPunct="1"/>
            <a:r>
              <a:rPr lang="fi-FI" altLang="en-US" sz="1200" dirty="0">
                <a:latin typeface="+mn-lt"/>
                <a:cs typeface="Calibri" panose="020F0502020204030204" pitchFamily="34" charset="0"/>
              </a:rPr>
              <a:t>"Kun soitit minulle tänään selvinpäin, niin teit minut tosi helpottuneeksi ja iloiseksi”</a:t>
            </a:r>
          </a:p>
          <a:p>
            <a:pPr eaLnBrk="1" hangingPunct="1"/>
            <a:r>
              <a:rPr lang="fi-FI" altLang="en-US" sz="1200" dirty="0">
                <a:latin typeface="+mn-lt"/>
                <a:cs typeface="Calibri" panose="020F0502020204030204" pitchFamily="34" charset="0"/>
              </a:rPr>
              <a:t>”Olit käynyt viime viikolla lenkillä. Ilahduin kovin.”</a:t>
            </a:r>
          </a:p>
          <a:p>
            <a:pPr eaLnBrk="1" hangingPunct="1"/>
            <a:r>
              <a:rPr lang="fi-FI" altLang="en-US" sz="1200" dirty="0">
                <a:latin typeface="+mn-lt"/>
                <a:cs typeface="Calibri" panose="020F0502020204030204" pitchFamily="34" charset="0"/>
              </a:rPr>
              <a:t>Minä-viesti tuntuu opettelemalla naivilta ja teennäiseltä, mutta toimii käytännössä hyvin.</a:t>
            </a:r>
          </a:p>
          <a:p>
            <a:pPr eaLnBrk="1" hangingPunct="1"/>
            <a:r>
              <a:rPr lang="fi-FI" altLang="en-US" sz="1200" dirty="0">
                <a:latin typeface="+mn-lt"/>
                <a:cs typeface="Calibri" panose="020F0502020204030204" pitchFamily="34" charset="0"/>
              </a:rPr>
              <a:t>Muodostetaan pienissä ryhmissä Minä-viestejä.</a:t>
            </a:r>
          </a:p>
          <a:p>
            <a:endParaRPr lang="fi-FI" dirty="0"/>
          </a:p>
        </p:txBody>
      </p:sp>
      <p:sp>
        <p:nvSpPr>
          <p:cNvPr id="4" name="Dian numeron paikkamerkki 3"/>
          <p:cNvSpPr>
            <a:spLocks noGrp="1"/>
          </p:cNvSpPr>
          <p:nvPr>
            <p:ph type="sldNum" sz="quarter" idx="5"/>
          </p:nvPr>
        </p:nvSpPr>
        <p:spPr/>
        <p:txBody>
          <a:bodyPr/>
          <a:lstStyle/>
          <a:p>
            <a:fld id="{EB095CF6-D920-4AC6-BBE2-6373F5A9C41C}" type="slidenum">
              <a:rPr lang="fi-FI" smtClean="0"/>
              <a:t>12</a:t>
            </a:fld>
            <a:endParaRPr lang="fi-FI"/>
          </a:p>
        </p:txBody>
      </p:sp>
    </p:spTree>
    <p:extLst>
      <p:ext uri="{BB962C8B-B14F-4D97-AF65-F5344CB8AC3E}">
        <p14:creationId xmlns:p14="http://schemas.microsoft.com/office/powerpoint/2010/main" val="417794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Kouluttaja voi kirjoittaa ensimmäisen itse chattiin.</a:t>
            </a:r>
          </a:p>
          <a:p>
            <a:r>
              <a:rPr lang="fi-FI" dirty="0"/>
              <a:t>Kun te osallistutte, koen kouluttamisen merkitykselliseksi ja innostun / ilahdun.</a:t>
            </a:r>
          </a:p>
          <a:p>
            <a:r>
              <a:rPr lang="fi-FI" dirty="0"/>
              <a:t>Jos kukaan ei vastaa, turhaudun </a:t>
            </a:r>
            <a:r>
              <a:rPr lang="fi-FI" dirty="0">
                <a:sym typeface="Wingdings" panose="05000000000000000000" pitchFamily="2" charset="2"/>
              </a:rPr>
              <a:t></a:t>
            </a:r>
          </a:p>
          <a:p>
            <a:endParaRPr lang="fi-FI" dirty="0"/>
          </a:p>
          <a:p>
            <a:r>
              <a:rPr lang="fi-FI" dirty="0"/>
              <a:t>Lähikoulutuksessa voi pareittain muodostaa jonkun minä-viestin.</a:t>
            </a:r>
          </a:p>
          <a:p>
            <a:endParaRPr lang="fi-FI" dirty="0"/>
          </a:p>
          <a:p>
            <a:r>
              <a:rPr lang="fi-FI" dirty="0"/>
              <a:t>Arkiset perhetilanteet ovat hyviä esimerkkejä, esim. tiskaus. ”Taaskaan </a:t>
            </a:r>
            <a:r>
              <a:rPr lang="fi-FI" dirty="0" err="1"/>
              <a:t>sä</a:t>
            </a:r>
            <a:r>
              <a:rPr lang="fi-FI" dirty="0"/>
              <a:t> et ole tiskannut” </a:t>
            </a:r>
            <a:r>
              <a:rPr lang="fi-FI" dirty="0" err="1"/>
              <a:t>vrt</a:t>
            </a:r>
            <a:r>
              <a:rPr lang="fi-FI" dirty="0"/>
              <a:t> ”Tulin kotiin ja tiskit olivat tiskaamatta, petyin”</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98518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en-US" sz="1200" dirty="0"/>
              <a:t>Kurssilla on tarkoitus kertoa idea minätiloista ja niiden välisestä vuorovaikutuksesta</a:t>
            </a:r>
          </a:p>
          <a:p>
            <a:pPr>
              <a:defRPr/>
            </a:pPr>
            <a:r>
              <a:rPr lang="fi-FI" altLang="en-US" sz="1200" dirty="0"/>
              <a:t>- Tilojen tunnistaminen itsestä ja toisesta helpottaa vuorovaikutusta</a:t>
            </a:r>
          </a:p>
          <a:p>
            <a:pPr marL="0" indent="0">
              <a:buFontTx/>
              <a:buNone/>
              <a:defRPr/>
            </a:pPr>
            <a:r>
              <a:rPr lang="fi-FI" altLang="en-US" sz="1200" dirty="0"/>
              <a:t>- Tiedostaa, että voi itse toimia aikuisen tilasta, -mikä olisi suotavaa</a:t>
            </a:r>
          </a:p>
          <a:p>
            <a:pPr marL="0" indent="0">
              <a:buFontTx/>
              <a:buNone/>
              <a:defRPr/>
            </a:pPr>
            <a:r>
              <a:rPr lang="fi-FI" altLang="fi-FI" sz="1200" dirty="0"/>
              <a:t>Tätä käytetään myös terapiamuotona, mutta siinä muodossa tällä kurssille ei siihen tutustuta. </a:t>
            </a:r>
          </a:p>
          <a:p>
            <a:pPr marL="0" indent="0">
              <a:buFontTx/>
              <a:buNone/>
              <a:defRPr/>
            </a:pPr>
            <a:endParaRPr lang="fi-FI" altLang="en-US" sz="1200" dirty="0"/>
          </a:p>
          <a:p>
            <a:r>
              <a:rPr lang="fi-FI" altLang="fi-FI" sz="1200" dirty="0"/>
              <a:t>Eric </a:t>
            </a:r>
            <a:r>
              <a:rPr lang="fi-FI" altLang="fi-FI" sz="1200" dirty="0" err="1"/>
              <a:t>Berne</a:t>
            </a:r>
            <a:r>
              <a:rPr lang="fi-FI" altLang="fi-FI" sz="1200" dirty="0"/>
              <a:t> (1910-1970) (amerikkalainen psykiatri)</a:t>
            </a:r>
          </a:p>
          <a:p>
            <a:r>
              <a:rPr lang="fi-FI" altLang="fi-FI" sz="1200" dirty="0"/>
              <a:t>Minätilat liittyvät käyttäytymiseen, ajattelemiseen ja tuntemiseen.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117278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en-US" sz="1100" dirty="0"/>
              <a:t>Eri tilojen tunnistaminen toisessa auttaa itseä ohjaamaan keskustelua aikuinen-aikuinen tasolle.</a:t>
            </a:r>
            <a:br>
              <a:rPr lang="fi-FI" altLang="en-US" sz="1100" dirty="0"/>
            </a:br>
            <a:r>
              <a:rPr lang="fi-FI" altLang="en-US" sz="1100" dirty="0"/>
              <a:t>Oman tilan tunnistaminen lisää itsetuntemusta ja on voimavara vuorovaikutuksensa kehittämisessä. Oman tilan tunnistaminen auttaa palauttamaan itsensä aikuisen tilaan, jolloin ei myöskään provosoidu.</a:t>
            </a:r>
          </a:p>
          <a:p>
            <a:pPr>
              <a:defRPr/>
            </a:pPr>
            <a:endParaRPr lang="fi-FI" altLang="en-US" sz="1100" dirty="0"/>
          </a:p>
          <a:p>
            <a:pPr>
              <a:defRPr/>
            </a:pPr>
            <a:r>
              <a:rPr lang="fi-FI" altLang="en-US" sz="1100" dirty="0"/>
              <a:t>Vanhempi</a:t>
            </a:r>
          </a:p>
          <a:p>
            <a:pPr lvl="1">
              <a:defRPr/>
            </a:pPr>
            <a:r>
              <a:rPr lang="fi-FI" altLang="en-US" sz="1100" dirty="0"/>
              <a:t>Vanhemmilta tai kasvattajilta opittu ajattelu-, tunne- tai toimintamalli</a:t>
            </a:r>
          </a:p>
          <a:p>
            <a:pPr lvl="1">
              <a:defRPr/>
            </a:pPr>
            <a:r>
              <a:rPr lang="fi-FI" altLang="en-US" sz="1100" dirty="0"/>
              <a:t>Ulkoisia asenteita ja käyttäytymismalleja</a:t>
            </a:r>
          </a:p>
          <a:p>
            <a:pPr lvl="1">
              <a:defRPr/>
            </a:pPr>
            <a:r>
              <a:rPr lang="fi-FI" altLang="en-US" sz="1100" dirty="0"/>
              <a:t>Esim. komenteleva, vaativa, arvosteleva, vakava, auttavainen, arvostava, kannustava</a:t>
            </a:r>
          </a:p>
          <a:p>
            <a:pPr>
              <a:defRPr/>
            </a:pPr>
            <a:r>
              <a:rPr lang="fi-FI" altLang="en-US" sz="1100" dirty="0"/>
              <a:t>Aikuinen</a:t>
            </a:r>
          </a:p>
          <a:p>
            <a:pPr lvl="1">
              <a:defRPr/>
            </a:pPr>
            <a:r>
              <a:rPr lang="fi-FI" altLang="en-US" sz="1100" dirty="0"/>
              <a:t>Läsnä tässä hetkessä</a:t>
            </a:r>
          </a:p>
          <a:p>
            <a:pPr lvl="1">
              <a:defRPr/>
            </a:pPr>
            <a:r>
              <a:rPr lang="fi-FI" altLang="en-US" sz="1100" dirty="0"/>
              <a:t>Ajattelee, tuntee ja toimii rationaalisesti</a:t>
            </a:r>
          </a:p>
          <a:p>
            <a:pPr lvl="1">
              <a:defRPr/>
            </a:pPr>
            <a:r>
              <a:rPr lang="fi-FI" altLang="en-US" sz="1100" dirty="0"/>
              <a:t>Esim. objektiivinen, valpas, looginen, järkevä, realistinen</a:t>
            </a:r>
          </a:p>
          <a:p>
            <a:pPr>
              <a:defRPr/>
            </a:pPr>
            <a:r>
              <a:rPr lang="fi-FI" altLang="en-US" sz="1100" dirty="0"/>
              <a:t>Lapsi</a:t>
            </a:r>
          </a:p>
          <a:p>
            <a:pPr lvl="1">
              <a:defRPr/>
            </a:pPr>
            <a:r>
              <a:rPr lang="fi-FI" altLang="en-US" sz="1100" dirty="0"/>
              <a:t>Lapsuudesta palautuvat piirteet</a:t>
            </a:r>
          </a:p>
          <a:p>
            <a:pPr lvl="1">
              <a:defRPr/>
            </a:pPr>
            <a:r>
              <a:rPr lang="fi-FI" altLang="en-US" sz="1100" dirty="0"/>
              <a:t>Tuntee ja ajattelee, kuten lapsi</a:t>
            </a:r>
          </a:p>
          <a:p>
            <a:pPr lvl="1">
              <a:defRPr/>
            </a:pPr>
            <a:r>
              <a:rPr lang="fi-FI" altLang="en-US" sz="1100" dirty="0"/>
              <a:t>Ei lapsellinen, vaan lapsenomaisia piirteitä. Pidetty tärkeimpänä persoonallisuuden osana.</a:t>
            </a:r>
          </a:p>
          <a:p>
            <a:pPr lvl="1">
              <a:defRPr/>
            </a:pPr>
            <a:r>
              <a:rPr lang="fi-FI" altLang="en-US" sz="1100" dirty="0"/>
              <a:t>Esim. luova, spontaani, ahdistunut, hankala, riippuvainen, innostunut, välitön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15</a:t>
            </a:fld>
            <a:endParaRPr lang="fi-FI"/>
          </a:p>
        </p:txBody>
      </p:sp>
    </p:spTree>
    <p:extLst>
      <p:ext uri="{BB962C8B-B14F-4D97-AF65-F5344CB8AC3E}">
        <p14:creationId xmlns:p14="http://schemas.microsoft.com/office/powerpoint/2010/main" val="4071858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defRPr sz="30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357545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115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07293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Click to edit Master subtitle style</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a:t>Click to edit Master text styles</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7FC4E6-8379-A949-A395-FFC6EFEAD9C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buNone/>
              <a:defRPr sz="32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3280066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984354" y="1483776"/>
            <a:ext cx="10223292" cy="3395608"/>
          </a:xfrm>
        </p:spPr>
        <p:txBody>
          <a:bodyPr anchor="ctr"/>
          <a:lstStyle>
            <a:lvl1pPr marL="0" indent="0">
              <a:buNone/>
              <a:defRPr sz="3200" b="0" i="1">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buNone/>
              <a:defRPr sz="32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HETI OTSIKKO 2">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CB9E3-02C6-D446-9064-AC46228A020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tx1"/>
                </a:solidFill>
              </a:defRPr>
            </a:lvl1pPr>
          </a:lstStyle>
          <a:p>
            <a:r>
              <a:rPr lang="fi-FI" noProof="0"/>
              <a:t>Click to edit Master title style</a:t>
            </a:r>
          </a:p>
        </p:txBody>
      </p:sp>
    </p:spTree>
    <p:extLst>
      <p:ext uri="{BB962C8B-B14F-4D97-AF65-F5344CB8AC3E}">
        <p14:creationId xmlns:p14="http://schemas.microsoft.com/office/powerpoint/2010/main" val="3896858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OTSIKK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F313F5-7C4D-3E48-8FBA-3B62162EC7D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86917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accent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rgbClr val="7F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itle 1">
            <a:extLst>
              <a:ext uri="{FF2B5EF4-FFF2-40B4-BE49-F238E27FC236}">
                <a16:creationId xmlns:a16="http://schemas.microsoft.com/office/drawing/2014/main" id="{AA921B8F-8792-E449-8C2E-A5E5EA0D42E6}"/>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0" name="Text Placeholder 2">
            <a:extLst>
              <a:ext uri="{FF2B5EF4-FFF2-40B4-BE49-F238E27FC236}">
                <a16:creationId xmlns:a16="http://schemas.microsoft.com/office/drawing/2014/main" id="{548940B5-5230-2347-80FA-9D71C7266E25}"/>
              </a:ext>
            </a:extLst>
          </p:cNvPr>
          <p:cNvSpPr>
            <a:spLocks noGrp="1"/>
          </p:cNvSpPr>
          <p:nvPr>
            <p:ph type="body" idx="11"/>
          </p:nvPr>
        </p:nvSpPr>
        <p:spPr>
          <a:xfrm>
            <a:off x="838199" y="2004918"/>
            <a:ext cx="10515599" cy="3411358"/>
          </a:xfrm>
        </p:spPr>
        <p:txBody>
          <a:bodyPr anchor="t"/>
          <a:lstStyle>
            <a:lvl1pPr marL="0" indent="0">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412729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81004" y="1729259"/>
            <a:ext cx="5431738" cy="4308027"/>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86499" y="1729259"/>
            <a:ext cx="5431739" cy="4308027"/>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DD802146-0D25-4A20-9E53-0E83A4563D3D}"/>
              </a:ext>
            </a:extLst>
          </p:cNvPr>
          <p:cNvSpPr>
            <a:spLocks noGrp="1" noChangeArrowheads="1"/>
          </p:cNvSpPr>
          <p:nvPr>
            <p:ph type="dt" sz="half" idx="10"/>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493809870"/>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SÄLTÖ KRIISI">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ECD8AF-8919-6B44-8FA0-1BB2F9FA757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0980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54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2800" b="0">
                <a:latin typeface="Georgia" panose="02040502050405020303" pitchFamily="18" charset="0"/>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79356-FE60-8B41-A315-96D4EC96999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2800" b="0">
                <a:solidFill>
                  <a:schemeClr val="bg1"/>
                </a:solidFill>
                <a:latin typeface="Georgia" panose="02040502050405020303" pitchFamily="18" charset="0"/>
              </a:defRPr>
            </a:lvl1pPr>
          </a:lstStyle>
          <a:p>
            <a:r>
              <a:rPr lang="fi-FI" noProof="0"/>
              <a:t>Click to edit Master title style</a:t>
            </a:r>
          </a:p>
        </p:txBody>
      </p:sp>
    </p:spTree>
    <p:extLst>
      <p:ext uri="{BB962C8B-B14F-4D97-AF65-F5344CB8AC3E}">
        <p14:creationId xmlns:p14="http://schemas.microsoft.com/office/powerpoint/2010/main" val="47313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defRPr sz="30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KRII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itle 1">
            <a:extLst>
              <a:ext uri="{FF2B5EF4-FFF2-40B4-BE49-F238E27FC236}">
                <a16:creationId xmlns:a16="http://schemas.microsoft.com/office/drawing/2014/main" id="{D27A6FDC-4357-704C-9A04-0ED391B9750A}"/>
              </a:ext>
            </a:extLst>
          </p:cNvPr>
          <p:cNvSpPr>
            <a:spLocks noGrp="1"/>
          </p:cNvSpPr>
          <p:nvPr>
            <p:ph type="title"/>
          </p:nvPr>
        </p:nvSpPr>
        <p:spPr>
          <a:xfrm>
            <a:off x="838200" y="1172867"/>
            <a:ext cx="10515600" cy="781750"/>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ABDB1E16-49E2-9043-8446-82B4E33E2E9E}"/>
              </a:ext>
            </a:extLst>
          </p:cNvPr>
          <p:cNvSpPr>
            <a:spLocks noGrp="1"/>
          </p:cNvSpPr>
          <p:nvPr>
            <p:ph type="body" idx="14"/>
          </p:nvPr>
        </p:nvSpPr>
        <p:spPr>
          <a:xfrm>
            <a:off x="838199" y="2809484"/>
            <a:ext cx="10515600" cy="2800486"/>
          </a:xfrm>
        </p:spPr>
        <p:txBody>
          <a:bodyPr anchor="t"/>
          <a:lstStyle>
            <a:lvl1pPr marL="0" indent="0">
              <a:buNone/>
              <a:defRPr sz="23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834A00D7-ACA3-3B42-A50C-EC82D3D64E84}"/>
              </a:ext>
            </a:extLst>
          </p:cNvPr>
          <p:cNvSpPr>
            <a:spLocks noGrp="1"/>
          </p:cNvSpPr>
          <p:nvPr>
            <p:ph type="body" idx="15"/>
          </p:nvPr>
        </p:nvSpPr>
        <p:spPr>
          <a:xfrm>
            <a:off x="838199" y="2359779"/>
            <a:ext cx="10515600" cy="336550"/>
          </a:xfrm>
        </p:spPr>
        <p:txBody>
          <a:bodyPr anchor="t"/>
          <a:lstStyle>
            <a:lvl1pPr marL="0" indent="0">
              <a:buNone/>
              <a:defRPr sz="23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9497732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Ettei elämä särkyisi….</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62" r:id="rId6"/>
    <p:sldLayoutId id="2147483663" r:id="rId7"/>
    <p:sldLayoutId id="2147483664" r:id="rId8"/>
    <p:sldLayoutId id="2147483666" r:id="rId9"/>
    <p:sldLayoutId id="2147483665" r:id="rId10"/>
    <p:sldLayoutId id="2147483653" r:id="rId11"/>
    <p:sldLayoutId id="2147483692" r:id="rId12"/>
    <p:sldLayoutId id="2147483667" r:id="rId13"/>
    <p:sldLayoutId id="2147483668" r:id="rId14"/>
    <p:sldLayoutId id="2147483669" r:id="rId15"/>
    <p:sldLayoutId id="2147483670" r:id="rId16"/>
    <p:sldLayoutId id="2147483691" r:id="rId17"/>
    <p:sldLayoutId id="2147483672" r:id="rId18"/>
    <p:sldLayoutId id="2147483671" r:id="rId19"/>
    <p:sldLayoutId id="2147483673" r:id="rId20"/>
    <p:sldLayoutId id="2147483674" r:id="rId21"/>
    <p:sldLayoutId id="2147483675" r:id="rId22"/>
    <p:sldLayoutId id="2147483676" r:id="rId23"/>
    <p:sldLayoutId id="2147483677" r:id="rId24"/>
    <p:sldLayoutId id="2147483678" r:id="rId25"/>
    <p:sldLayoutId id="2147483679" r:id="rId26"/>
    <p:sldLayoutId id="2147483681" r:id="rId27"/>
    <p:sldLayoutId id="2147483682" r:id="rId28"/>
    <p:sldLayoutId id="2147483680" r:id="rId29"/>
    <p:sldLayoutId id="2147483683" r:id="rId30"/>
    <p:sldLayoutId id="2147483684" r:id="rId31"/>
    <p:sldLayoutId id="2147483690" r:id="rId32"/>
    <p:sldLayoutId id="2147483686" r:id="rId33"/>
    <p:sldLayoutId id="2147483687" r:id="rId34"/>
    <p:sldLayoutId id="2147483688" r:id="rId35"/>
    <p:sldLayoutId id="2147483689" r:id="rId36"/>
    <p:sldLayoutId id="2147483693"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hyperlink" Target="https://www.flickr.com/photos/26782864@N00/1156761890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www.publicdomainpictures.net/view-image.php?image=115654&amp;picture=love-hear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northstarmoving.com/blog/2017/make-happiness-happ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www.publicdomainpictures.net/en/view-image.php?image=373602&amp;picture=together-we-are-strong-201104"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1.xml"/><Relationship Id="rId4" Type="http://schemas.openxmlformats.org/officeDocument/2006/relationships/hyperlink" Target="https://pixabay.com/de/klee-kleeblatt-gr%C3%BCn-vierbl%C3%A4ttrig-941600/"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ikaantyneidenpaihdetyo.fi/tietoa/ikaantyminen-ja-paihteet" TargetMode="External"/><Relationship Id="rId2" Type="http://schemas.openxmlformats.org/officeDocument/2006/relationships/hyperlink" Target="http://www.ept-verkosto.fi/kysyminenkannattaa.fi" TargetMode="External"/><Relationship Id="rId1" Type="http://schemas.openxmlformats.org/officeDocument/2006/relationships/slideLayout" Target="../slideLayouts/slideLayout5.xml"/><Relationship Id="rId6" Type="http://schemas.openxmlformats.org/officeDocument/2006/relationships/hyperlink" Target="https://www.mielenterveystalo.fi/nuoret/itsearviointi_omaapu/itsearviointi/Pages/beckin_depressioasteikko_bdi21_masennusoireet.aspx" TargetMode="External"/><Relationship Id="rId5" Type="http://schemas.openxmlformats.org/officeDocument/2006/relationships/hyperlink" Target="https://www.kaypahoito.fi/hoi50028#readmore" TargetMode="External"/><Relationship Id="rId4" Type="http://schemas.openxmlformats.org/officeDocument/2006/relationships/hyperlink" Target="https://www.paihdelinkki.fi/fi/testit-ja-laskurit/alkoholi/yli-65-vuotiaan-alkoholimittar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lyyti.fi/questions/3a51dc1224"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lyyti.fi/questions/3a51dc1224"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hyperlink" Target="http://www.pngall.com/world-png/download/25173"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lyyti.fi/questions/3a51dc1224"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oma.punainenristi.fi/event/26796"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oma.punainenristi.fi/event/28313" TargetMode="External"/><Relationship Id="rId5" Type="http://schemas.openxmlformats.org/officeDocument/2006/relationships/hyperlink" Target="https://oma.punainenristi.fi/event/26415" TargetMode="External"/><Relationship Id="rId4" Type="http://schemas.openxmlformats.org/officeDocument/2006/relationships/hyperlink" Target="https://oma.punainenristi.fi/event/27108"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lyyti.fi/questions/3a51dc1224"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hyperlink" Target="https://www.lyyti.fi/questions/cab9666150"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571893" y="1450785"/>
            <a:ext cx="9144000" cy="1229374"/>
          </a:xfrm>
        </p:spPr>
        <p:txBody>
          <a:bodyPr>
            <a:normAutofit/>
          </a:bodyPr>
          <a:lstStyle/>
          <a:p>
            <a:r>
              <a:rPr lang="fi-FI" dirty="0">
                <a:solidFill>
                  <a:schemeClr val="tx1"/>
                </a:solidFill>
              </a:rPr>
              <a:t>TERVETULOA!</a:t>
            </a: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a:xfrm>
            <a:off x="1057835" y="4866640"/>
            <a:ext cx="8350325" cy="1336936"/>
          </a:xfrm>
        </p:spPr>
        <p:txBody>
          <a:bodyPr/>
          <a:lstStyle/>
          <a:p>
            <a:r>
              <a:rPr lang="fi-FI" sz="2000" dirty="0"/>
              <a:t>Varhaisen puuttumisen koulutus</a:t>
            </a:r>
          </a:p>
          <a:p>
            <a:r>
              <a:rPr lang="fi-FI" sz="2000" dirty="0"/>
              <a:t>Webinaari moduuli 2</a:t>
            </a:r>
          </a:p>
          <a:p>
            <a:endParaRPr lang="fi-FI" dirty="0"/>
          </a:p>
        </p:txBody>
      </p:sp>
      <p:sp>
        <p:nvSpPr>
          <p:cNvPr id="9" name="TextBox 8">
            <a:extLst>
              <a:ext uri="{FF2B5EF4-FFF2-40B4-BE49-F238E27FC236}">
                <a16:creationId xmlns:a16="http://schemas.microsoft.com/office/drawing/2014/main" id="{A2676B6A-1FCF-4EAE-82ED-42C196768185}"/>
              </a:ext>
            </a:extLst>
          </p:cNvPr>
          <p:cNvSpPr txBox="1"/>
          <p:nvPr/>
        </p:nvSpPr>
        <p:spPr>
          <a:xfrm>
            <a:off x="1196318" y="3429000"/>
            <a:ext cx="10148046" cy="830997"/>
          </a:xfrm>
          <a:prstGeom prst="rect">
            <a:avLst/>
          </a:prstGeom>
          <a:noFill/>
        </p:spPr>
        <p:txBody>
          <a:bodyPr wrap="square" lIns="91440" tIns="45720" rIns="91440" bIns="45720" anchor="t">
            <a:spAutoFit/>
          </a:bodyPr>
          <a:lstStyle/>
          <a:p>
            <a:r>
              <a:rPr lang="fi-FI" sz="2400" b="1" dirty="0">
                <a:solidFill>
                  <a:schemeClr val="bg1"/>
                </a:solidFill>
                <a:latin typeface="Arial"/>
                <a:ea typeface="Verdana"/>
                <a:cs typeface="Arial"/>
              </a:rPr>
              <a:t>Haastavien asioiden puheeksi ottaminen, muutokseen motivoiminen ja turvallinen kohtaaminen</a:t>
            </a:r>
          </a:p>
        </p:txBody>
      </p:sp>
      <p:pic>
        <p:nvPicPr>
          <p:cNvPr id="6" name="Picture 5">
            <a:extLst>
              <a:ext uri="{FF2B5EF4-FFF2-40B4-BE49-F238E27FC236}">
                <a16:creationId xmlns:a16="http://schemas.microsoft.com/office/drawing/2014/main" id="{60ADF2A0-3845-43EC-BB27-6E986BBEA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3107" y="5246421"/>
            <a:ext cx="951058" cy="957155"/>
          </a:xfrm>
          <a:prstGeom prst="rect">
            <a:avLst/>
          </a:prstGeom>
        </p:spPr>
      </p:pic>
    </p:spTree>
    <p:extLst>
      <p:ext uri="{BB962C8B-B14F-4D97-AF65-F5344CB8AC3E}">
        <p14:creationId xmlns:p14="http://schemas.microsoft.com/office/powerpoint/2010/main" val="364376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411480" y="292815"/>
            <a:ext cx="4507947" cy="1083922"/>
          </a:xfrm>
        </p:spPr>
        <p:txBody>
          <a:bodyPr vert="horz" lIns="91440" tIns="45720" rIns="91440" bIns="45720" rtlCol="0" anchor="b">
            <a:normAutofit/>
          </a:bodyPr>
          <a:lstStyle/>
          <a:p>
            <a:r>
              <a:rPr lang="en-US" sz="2400" dirty="0" err="1"/>
              <a:t>Puheeksi</a:t>
            </a:r>
            <a:r>
              <a:rPr lang="en-US" sz="2400" dirty="0"/>
              <a:t> </a:t>
            </a:r>
            <a:r>
              <a:rPr lang="en-US" sz="2400" dirty="0" err="1"/>
              <a:t>ottamiseen</a:t>
            </a:r>
            <a:r>
              <a:rPr lang="en-US" sz="2400" dirty="0"/>
              <a:t> </a:t>
            </a:r>
            <a:r>
              <a:rPr lang="en-US" sz="2400" dirty="0" err="1"/>
              <a:t>paljon</a:t>
            </a:r>
            <a:r>
              <a:rPr lang="en-US" sz="2400" dirty="0"/>
              <a:t> </a:t>
            </a:r>
            <a:r>
              <a:rPr lang="en-US" sz="2400" dirty="0" err="1"/>
              <a:t>apuvälineitä</a:t>
            </a:r>
            <a:endParaRPr lang="en-US" sz="2400" dirty="0"/>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411479" y="1727553"/>
            <a:ext cx="4498848" cy="4837633"/>
          </a:xfrm>
        </p:spPr>
        <p:txBody>
          <a:bodyPr vert="horz" lIns="91440" tIns="45720" rIns="91440" bIns="45720" rtlCol="0" anchor="t">
            <a:normAutofit/>
          </a:bodyPr>
          <a:lstStyle/>
          <a:p>
            <a:r>
              <a:rPr lang="en-US" sz="2000" dirty="0" err="1"/>
              <a:t>Huolen</a:t>
            </a:r>
            <a:r>
              <a:rPr lang="en-US" sz="2000" dirty="0"/>
              <a:t> </a:t>
            </a:r>
            <a:r>
              <a:rPr lang="en-US" sz="2000" dirty="0" err="1"/>
              <a:t>ilmaisu</a:t>
            </a:r>
            <a:endParaRPr lang="en-US" sz="2000" dirty="0"/>
          </a:p>
          <a:p>
            <a:r>
              <a:rPr lang="en-US" sz="2000" dirty="0" err="1"/>
              <a:t>Minä-viestit</a:t>
            </a:r>
            <a:endParaRPr lang="en-US" sz="2000" dirty="0"/>
          </a:p>
          <a:p>
            <a:r>
              <a:rPr lang="en-US" sz="2000" dirty="0" err="1"/>
              <a:t>Transaktioanalyysi</a:t>
            </a:r>
            <a:endParaRPr lang="en-US" sz="2000" dirty="0"/>
          </a:p>
          <a:p>
            <a:r>
              <a:rPr lang="en-US" sz="2000" dirty="0" err="1"/>
              <a:t>Motivoiva</a:t>
            </a:r>
            <a:r>
              <a:rPr lang="en-US" sz="2000" dirty="0"/>
              <a:t> </a:t>
            </a:r>
            <a:r>
              <a:rPr lang="en-US" sz="2000" dirty="0" err="1"/>
              <a:t>haastattelu</a:t>
            </a:r>
            <a:r>
              <a:rPr lang="en-US" sz="2000" dirty="0"/>
              <a:t>/</a:t>
            </a:r>
            <a:r>
              <a:rPr lang="en-US" sz="2000" dirty="0" err="1"/>
              <a:t>keskustelu</a:t>
            </a:r>
            <a:endParaRPr lang="en-US" sz="2000" dirty="0"/>
          </a:p>
          <a:p>
            <a:endParaRPr lang="en-US" sz="2000" dirty="0"/>
          </a:p>
          <a:p>
            <a:r>
              <a:rPr lang="en-US" sz="2000" dirty="0"/>
              <a:t>Mini-</a:t>
            </a:r>
            <a:r>
              <a:rPr lang="en-US" sz="2000" dirty="0" err="1"/>
              <a:t>interventio</a:t>
            </a:r>
            <a:endParaRPr lang="en-US" sz="2000" dirty="0"/>
          </a:p>
          <a:p>
            <a:r>
              <a:rPr lang="en-US" sz="2000" dirty="0" err="1"/>
              <a:t>Raamit</a:t>
            </a:r>
            <a:endParaRPr lang="en-US" sz="2000" dirty="0"/>
          </a:p>
          <a:p>
            <a:r>
              <a:rPr lang="en-US" sz="2000" dirty="0" err="1"/>
              <a:t>Kyselylomakkeet</a:t>
            </a:r>
            <a:r>
              <a:rPr lang="en-US" sz="2000" dirty="0"/>
              <a:t>: </a:t>
            </a:r>
            <a:r>
              <a:rPr lang="en-US" sz="2000" dirty="0" err="1"/>
              <a:t>päihteet</a:t>
            </a:r>
            <a:r>
              <a:rPr lang="en-US" sz="2000" dirty="0"/>
              <a:t>, </a:t>
            </a:r>
            <a:r>
              <a:rPr lang="en-US" sz="2000" dirty="0" err="1"/>
              <a:t>masennus</a:t>
            </a:r>
            <a:r>
              <a:rPr lang="en-US" sz="2000" dirty="0"/>
              <a:t>…</a:t>
            </a:r>
          </a:p>
          <a:p>
            <a:r>
              <a:rPr lang="en-US" sz="2000" dirty="0" err="1"/>
              <a:t>Tukena</a:t>
            </a:r>
            <a:r>
              <a:rPr lang="en-US" sz="2000" dirty="0"/>
              <a:t> </a:t>
            </a:r>
            <a:r>
              <a:rPr lang="en-US" sz="2000" dirty="0" err="1"/>
              <a:t>esim</a:t>
            </a:r>
            <a:r>
              <a:rPr lang="en-US" sz="2000" dirty="0"/>
              <a:t>. </a:t>
            </a:r>
            <a:r>
              <a:rPr lang="en-US" sz="2000" dirty="0" err="1"/>
              <a:t>ratkaisukeskeinen</a:t>
            </a:r>
            <a:r>
              <a:rPr lang="en-US" sz="2000" dirty="0"/>
              <a:t> </a:t>
            </a:r>
            <a:r>
              <a:rPr lang="en-US" sz="2000" dirty="0" err="1"/>
              <a:t>ajattelu</a:t>
            </a:r>
            <a:endParaRPr lang="en-US" sz="2000" dirty="0"/>
          </a:p>
          <a:p>
            <a:endParaRPr lang="en-US" sz="1800" dirty="0">
              <a:latin typeface="+mn-lt"/>
              <a:cs typeface="+mn-cs"/>
            </a:endParaRPr>
          </a:p>
        </p:txBody>
      </p:sp>
      <p:pic>
        <p:nvPicPr>
          <p:cNvPr id="5" name="Picture 4" descr="Cherries on a branch&#10;&#10;Description automatically generated with medium confidence">
            <a:extLst>
              <a:ext uri="{FF2B5EF4-FFF2-40B4-BE49-F238E27FC236}">
                <a16:creationId xmlns:a16="http://schemas.microsoft.com/office/drawing/2014/main" id="{3C0BEDF6-C8AB-4766-A39F-511AA47AAFD2}"/>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4" name="Kuva 3">
            <a:extLst>
              <a:ext uri="{FF2B5EF4-FFF2-40B4-BE49-F238E27FC236}">
                <a16:creationId xmlns:a16="http://schemas.microsoft.com/office/drawing/2014/main" id="{6B1BDBBE-9491-4DAB-B4C4-9249F33A7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1948" y="6090519"/>
            <a:ext cx="1639966" cy="634039"/>
          </a:xfrm>
          <a:prstGeom prst="rect">
            <a:avLst/>
          </a:prstGeom>
        </p:spPr>
      </p:pic>
    </p:spTree>
    <p:extLst>
      <p:ext uri="{BB962C8B-B14F-4D97-AF65-F5344CB8AC3E}">
        <p14:creationId xmlns:p14="http://schemas.microsoft.com/office/powerpoint/2010/main" val="152045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1AA14-905B-9240-9BA2-390914A8887B}"/>
              </a:ext>
            </a:extLst>
          </p:cNvPr>
          <p:cNvSpPr>
            <a:spLocks noGrp="1"/>
          </p:cNvSpPr>
          <p:nvPr>
            <p:ph type="body" idx="1"/>
          </p:nvPr>
        </p:nvSpPr>
        <p:spPr>
          <a:xfrm>
            <a:off x="839788" y="351882"/>
            <a:ext cx="5469572" cy="768001"/>
          </a:xfrm>
        </p:spPr>
        <p:txBody>
          <a:bodyPr>
            <a:normAutofit/>
          </a:bodyPr>
          <a:lstStyle/>
          <a:p>
            <a:r>
              <a:rPr lang="en-GB" sz="2800" dirty="0" err="1">
                <a:latin typeface="Verdana" panose="020B0604030504040204" pitchFamily="34" charset="0"/>
                <a:ea typeface="Verdana" panose="020B0604030504040204" pitchFamily="34" charset="0"/>
              </a:rPr>
              <a:t>Huolen</a:t>
            </a:r>
            <a:r>
              <a:rPr lang="en-GB" sz="2800" dirty="0">
                <a:latin typeface="Verdana" panose="020B0604030504040204" pitchFamily="34" charset="0"/>
                <a:ea typeface="Verdana" panose="020B0604030504040204" pitchFamily="34" charset="0"/>
              </a:rPr>
              <a:t> </a:t>
            </a:r>
            <a:r>
              <a:rPr lang="en-GB" sz="2800" dirty="0" err="1">
                <a:latin typeface="Verdana" panose="020B0604030504040204" pitchFamily="34" charset="0"/>
                <a:ea typeface="Verdana" panose="020B0604030504040204" pitchFamily="34" charset="0"/>
              </a:rPr>
              <a:t>vyöhykkeet</a:t>
            </a:r>
            <a:endParaRPr lang="en-GB" sz="2800"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013B184F-593D-4E95-BA5E-4B429D2712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578" y="1448655"/>
            <a:ext cx="10473798" cy="4940311"/>
          </a:xfrm>
          <a:prstGeom prst="rect">
            <a:avLst/>
          </a:prstGeom>
        </p:spPr>
      </p:pic>
    </p:spTree>
    <p:extLst>
      <p:ext uri="{BB962C8B-B14F-4D97-AF65-F5344CB8AC3E}">
        <p14:creationId xmlns:p14="http://schemas.microsoft.com/office/powerpoint/2010/main" val="37600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5344749" y="1145539"/>
            <a:ext cx="5918358" cy="507658"/>
          </a:xfrm>
        </p:spPr>
        <p:txBody>
          <a:bodyPr/>
          <a:lstStyle/>
          <a:p>
            <a:endParaRPr lang="fi-FI" sz="2700" dirty="0"/>
          </a:p>
          <a:p>
            <a:r>
              <a:rPr lang="fi-FI" sz="2400" dirty="0">
                <a:solidFill>
                  <a:srgbClr val="FF0000"/>
                </a:solidFill>
              </a:rPr>
              <a:t>Minä</a:t>
            </a:r>
            <a:r>
              <a:rPr lang="fi-FI" sz="2400" dirty="0"/>
              <a:t> viesti - neutraali ja vaikuttava tapa ilmaista huolta aiheuttava havainto.</a:t>
            </a:r>
          </a:p>
          <a:p>
            <a:endParaRPr lang="en-GB" sz="2700" dirty="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3"/>
          </p:nvPr>
        </p:nvSpPr>
        <p:spPr>
          <a:xfrm>
            <a:off x="484772" y="2485413"/>
            <a:ext cx="3262184" cy="4000430"/>
          </a:xfrm>
        </p:spPr>
        <p:txBody>
          <a:bodyPr/>
          <a:lstStyle/>
          <a:p>
            <a:pPr>
              <a:lnSpc>
                <a:spcPct val="100000"/>
              </a:lnSpc>
            </a:pPr>
            <a:r>
              <a:rPr lang="fi-FI" sz="2400" b="0" dirty="0"/>
              <a:t>-Vahingoittaa sanojaa ja vastaanottajaa. </a:t>
            </a:r>
            <a:br>
              <a:rPr lang="fi-FI" sz="2400" b="0" dirty="0"/>
            </a:br>
            <a:r>
              <a:rPr lang="fi-FI" sz="2400" b="0" dirty="0"/>
              <a:t>-Ei johda yhteistyöhön.</a:t>
            </a:r>
            <a:br>
              <a:rPr lang="fi-FI" sz="2400" b="0" dirty="0"/>
            </a:br>
            <a:br>
              <a:rPr lang="fi-FI" sz="2400" b="0" dirty="0"/>
            </a:br>
            <a:r>
              <a:rPr lang="fi-FI" sz="2400" b="0" dirty="0"/>
              <a:t>-Sää </a:t>
            </a:r>
            <a:r>
              <a:rPr lang="fi-FI" sz="2400" b="0" dirty="0" err="1"/>
              <a:t>oot</a:t>
            </a:r>
            <a:r>
              <a:rPr lang="fi-FI" sz="2400" b="0" dirty="0"/>
              <a:t> taas kännissä/ syönyt kaikki suklaat/ ollut laiska!</a:t>
            </a:r>
            <a:br>
              <a:rPr lang="fi-FI" sz="2400" dirty="0"/>
            </a:br>
            <a:br>
              <a:rPr lang="fi-FI" dirty="0"/>
            </a:br>
            <a:endParaRPr lang="fi-FI" dirty="0"/>
          </a:p>
        </p:txBody>
      </p:sp>
      <p:pic>
        <p:nvPicPr>
          <p:cNvPr id="8" name="Picture 7">
            <a:extLst>
              <a:ext uri="{FF2B5EF4-FFF2-40B4-BE49-F238E27FC236}">
                <a16:creationId xmlns:a16="http://schemas.microsoft.com/office/drawing/2014/main" id="{0425DE3A-4F03-419D-A3A8-F0FC02378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4234" y="2191412"/>
            <a:ext cx="2475765" cy="1986108"/>
          </a:xfrm>
          <a:prstGeom prst="rect">
            <a:avLst/>
          </a:prstGeom>
        </p:spPr>
      </p:pic>
      <p:graphicFrame>
        <p:nvGraphicFramePr>
          <p:cNvPr id="10" name="Text Placeholder 4">
            <a:extLst>
              <a:ext uri="{FF2B5EF4-FFF2-40B4-BE49-F238E27FC236}">
                <a16:creationId xmlns:a16="http://schemas.microsoft.com/office/drawing/2014/main" id="{9EC8E506-83BF-3240-A505-D24CD429F49D}"/>
              </a:ext>
            </a:extLst>
          </p:cNvPr>
          <p:cNvGraphicFramePr/>
          <p:nvPr/>
        </p:nvGraphicFramePr>
        <p:xfrm>
          <a:off x="7741928" y="1492213"/>
          <a:ext cx="3782514" cy="3873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kstiruutu 5">
            <a:extLst>
              <a:ext uri="{FF2B5EF4-FFF2-40B4-BE49-F238E27FC236}">
                <a16:creationId xmlns:a16="http://schemas.microsoft.com/office/drawing/2014/main" id="{7D879722-1389-D85F-42D4-DD3E11F90224}"/>
              </a:ext>
            </a:extLst>
          </p:cNvPr>
          <p:cNvSpPr txBox="1"/>
          <p:nvPr/>
        </p:nvSpPr>
        <p:spPr>
          <a:xfrm>
            <a:off x="344749" y="372157"/>
            <a:ext cx="416269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Sinä</a:t>
            </a: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viesti- Usein syyttää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tai uhkaa.</a:t>
            </a:r>
            <a:b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viestittää ”sinussa on vikaa".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3">
            <a:extLst>
              <a:ext uri="{FF2B5EF4-FFF2-40B4-BE49-F238E27FC236}">
                <a16:creationId xmlns:a16="http://schemas.microsoft.com/office/drawing/2014/main" id="{0452A828-4691-358E-6722-829F06399199}"/>
              </a:ext>
            </a:extLst>
          </p:cNvPr>
          <p:cNvSpPr txBox="1">
            <a:spLocks noChangeArrowheads="1"/>
          </p:cNvSpPr>
          <p:nvPr/>
        </p:nvSpPr>
        <p:spPr>
          <a:xfrm>
            <a:off x="6335522" y="5584355"/>
            <a:ext cx="4715106" cy="63929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Font typeface="Times" panose="02020603050405020304" pitchFamily="18" charset="0"/>
              <a:buNone/>
            </a:pPr>
            <a:r>
              <a:rPr lang="fi-FI" altLang="en-US" sz="2000" b="0" dirty="0"/>
              <a:t>- Olet päihtynyt / syönyt suklaat,</a:t>
            </a:r>
            <a:br>
              <a:rPr lang="fi-FI" altLang="en-US" sz="2000" b="0" dirty="0"/>
            </a:br>
            <a:r>
              <a:rPr lang="fi-FI" altLang="en-US" sz="2000" b="0" dirty="0"/>
              <a:t>tulin surulliseksi ja pettyneeksi.</a:t>
            </a:r>
          </a:p>
        </p:txBody>
      </p:sp>
    </p:spTree>
    <p:extLst>
      <p:ext uri="{BB962C8B-B14F-4D97-AF65-F5344CB8AC3E}">
        <p14:creationId xmlns:p14="http://schemas.microsoft.com/office/powerpoint/2010/main" val="257912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61150-6575-4515-92A2-55284B6ADDDB}"/>
              </a:ext>
            </a:extLst>
          </p:cNvPr>
          <p:cNvSpPr>
            <a:spLocks noGrp="1"/>
          </p:cNvSpPr>
          <p:nvPr>
            <p:ph type="body" idx="1"/>
          </p:nvPr>
        </p:nvSpPr>
        <p:spPr>
          <a:xfrm>
            <a:off x="644577" y="2"/>
            <a:ext cx="6211829" cy="1130156"/>
          </a:xfrm>
        </p:spPr>
        <p:txBody>
          <a:bodyPr>
            <a:normAutofit/>
          </a:bodyPr>
          <a:lstStyle/>
          <a:p>
            <a:r>
              <a:rPr lang="fi-FI" sz="3600" dirty="0"/>
              <a:t>Luo mielessäsi minä–viesti</a:t>
            </a:r>
          </a:p>
        </p:txBody>
      </p:sp>
      <p:sp>
        <p:nvSpPr>
          <p:cNvPr id="9" name="Tekstiruutu 8">
            <a:extLst>
              <a:ext uri="{FF2B5EF4-FFF2-40B4-BE49-F238E27FC236}">
                <a16:creationId xmlns:a16="http://schemas.microsoft.com/office/drawing/2014/main" id="{C8E0B94A-F645-0DBF-1EDE-7EB0AA7A493F}"/>
              </a:ext>
            </a:extLst>
          </p:cNvPr>
          <p:cNvSpPr txBox="1"/>
          <p:nvPr/>
        </p:nvSpPr>
        <p:spPr>
          <a:xfrm>
            <a:off x="625026" y="1416474"/>
            <a:ext cx="6211829" cy="769441"/>
          </a:xfrm>
          <a:prstGeom prst="rect">
            <a:avLst/>
          </a:prstGeom>
          <a:noFill/>
        </p:spPr>
        <p:txBody>
          <a:bodyPr wrap="none" rtlCol="0">
            <a:spAutoFit/>
          </a:bodyPr>
          <a:lstStyle/>
          <a:p>
            <a:pPr marL="342900" indent="-342900">
              <a:buFont typeface="Arial" panose="020B0604020202020204" pitchFamily="34" charset="0"/>
              <a:buChar char="•"/>
            </a:pPr>
            <a:r>
              <a:rPr lang="fi-FI" sz="2200" dirty="0"/>
              <a:t>Kumppanille, ystävälle, asiakkaalle….</a:t>
            </a:r>
          </a:p>
          <a:p>
            <a:pPr marL="342900" indent="-342900">
              <a:buFont typeface="Arial" panose="020B0604020202020204" pitchFamily="34" charset="0"/>
              <a:buChar char="•"/>
            </a:pPr>
            <a:r>
              <a:rPr lang="fi-FI" sz="2200" dirty="0"/>
              <a:t>Positiivinen, kannustava, negatiivinen….</a:t>
            </a:r>
          </a:p>
        </p:txBody>
      </p:sp>
      <p:sp>
        <p:nvSpPr>
          <p:cNvPr id="10" name="Text Box 6">
            <a:extLst>
              <a:ext uri="{FF2B5EF4-FFF2-40B4-BE49-F238E27FC236}">
                <a16:creationId xmlns:a16="http://schemas.microsoft.com/office/drawing/2014/main" id="{141B3B11-6276-2D0C-C25A-B57700D36E9E}"/>
              </a:ext>
            </a:extLst>
          </p:cNvPr>
          <p:cNvSpPr txBox="1">
            <a:spLocks noChangeArrowheads="1"/>
          </p:cNvSpPr>
          <p:nvPr/>
        </p:nvSpPr>
        <p:spPr bwMode="auto">
          <a:xfrm>
            <a:off x="1048730" y="2520639"/>
            <a:ext cx="10094539" cy="140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b">
            <a:spAutoFit/>
          </a:bodyPr>
          <a:lstStyle>
            <a:lvl1pPr marL="0" indent="0" algn="l" defTabSz="914400" rtl="0" eaLnBrk="1" latinLnBrk="0" hangingPunct="1">
              <a:lnSpc>
                <a:spcPct val="90000"/>
              </a:lnSpc>
              <a:spcBef>
                <a:spcPct val="20000"/>
              </a:spcBef>
              <a:buClr>
                <a:schemeClr val="accent2"/>
              </a:buClr>
              <a:buFont typeface="Times" panose="02020603050405020304" pitchFamily="18" charset="0"/>
              <a:buChar char="•"/>
              <a:defRPr sz="2500" b="1" i="0" kern="1200">
                <a:solidFill>
                  <a:schemeClr val="tx1"/>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lnSpc>
                <a:spcPct val="90000"/>
              </a:lnSpc>
              <a:spcBef>
                <a:spcPct val="20000"/>
              </a:spcBef>
              <a:buClr>
                <a:schemeClr val="accent2"/>
              </a:buClr>
              <a:buFont typeface="Times" panose="02020603050405020304" pitchFamily="18" charset="0"/>
              <a:buChar char="•"/>
              <a:defRPr sz="2100" b="1" i="0" kern="1200">
                <a:solidFill>
                  <a:schemeClr val="tx1"/>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lnSpc>
                <a:spcPct val="90000"/>
              </a:lnSpc>
              <a:spcBef>
                <a:spcPct val="20000"/>
              </a:spcBef>
              <a:buClr>
                <a:schemeClr val="accent2"/>
              </a:buClr>
              <a:buFont typeface="Times" panose="02020603050405020304" pitchFamily="18" charset="0"/>
              <a:buChar char="•"/>
              <a:defRPr sz="1800" b="1" i="0" kern="1200">
                <a:solidFill>
                  <a:schemeClr val="tx1"/>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lnSpc>
                <a:spcPct val="90000"/>
              </a:lnSpc>
              <a:spcBef>
                <a:spcPct val="20000"/>
              </a:spcBef>
              <a:buClr>
                <a:schemeClr val="accent2"/>
              </a:buClr>
              <a:buFont typeface="Times" panose="02020603050405020304" pitchFamily="18" charset="0"/>
              <a:buChar char="•"/>
              <a:defRPr sz="1400" b="1" i="0" kern="1200">
                <a:solidFill>
                  <a:schemeClr val="tx1"/>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lnSpc>
                <a:spcPct val="90000"/>
              </a:lnSpc>
              <a:spcBef>
                <a:spcPct val="20000"/>
              </a:spcBef>
              <a:buClr>
                <a:schemeClr val="accent2"/>
              </a:buClr>
              <a:buFont typeface="Times" panose="02020603050405020304" pitchFamily="18" charset="0"/>
              <a:buChar char="•"/>
              <a:defRPr sz="1100" b="1" i="0" kern="1200">
                <a:solidFill>
                  <a:schemeClr val="tx1"/>
                </a:solidFill>
                <a:latin typeface="Verdana" panose="020B0604030504040204" pitchFamily="34" charset="0"/>
                <a:ea typeface="+mn-ea"/>
                <a:cs typeface="Arial" panose="020B0604020202020204" pitchFamily="34" charset="0"/>
              </a:defRPr>
            </a:lvl5pPr>
            <a:lvl6pPr marL="2514600" indent="-228600" algn="l" defTabSz="914400" rtl="0" eaLnBrk="0" fontAlgn="base" latinLnBrk="0" hangingPunct="0">
              <a:lnSpc>
                <a:spcPct val="90000"/>
              </a:lnSpc>
              <a:spcBef>
                <a:spcPct val="20000"/>
              </a:spcBef>
              <a:spcAft>
                <a:spcPct val="0"/>
              </a:spcAft>
              <a:buClr>
                <a:schemeClr val="accent2"/>
              </a:buClr>
              <a:buFont typeface="Times" panose="02020603050405020304" pitchFamily="18" charset="0"/>
              <a:buChar char="•"/>
              <a:defRPr sz="1100" b="1" kern="1200">
                <a:solidFill>
                  <a:schemeClr val="tx1"/>
                </a:solidFill>
                <a:latin typeface="Verdana" panose="020B060403050404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Clr>
                <a:schemeClr val="accent2"/>
              </a:buClr>
              <a:buFont typeface="Times" panose="02020603050405020304" pitchFamily="18" charset="0"/>
              <a:buChar char="•"/>
              <a:defRPr sz="1100" b="1" kern="1200">
                <a:solidFill>
                  <a:schemeClr val="tx1"/>
                </a:solidFill>
                <a:latin typeface="Verdana" panose="020B060403050404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Clr>
                <a:schemeClr val="accent2"/>
              </a:buClr>
              <a:buFont typeface="Times" panose="02020603050405020304" pitchFamily="18" charset="0"/>
              <a:buChar char="•"/>
              <a:defRPr sz="1100" b="1" kern="1200">
                <a:solidFill>
                  <a:schemeClr val="tx1"/>
                </a:solidFill>
                <a:latin typeface="Verdana" panose="020B060403050404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Clr>
                <a:schemeClr val="accent2"/>
              </a:buClr>
              <a:buFont typeface="Times" panose="02020603050405020304" pitchFamily="18" charset="0"/>
              <a:buChar char="•"/>
              <a:defRPr sz="1100" b="1" kern="1200">
                <a:solidFill>
                  <a:schemeClr val="tx1"/>
                </a:solidFill>
                <a:latin typeface="Verdana" panose="020B0604030504040204" pitchFamily="34" charset="0"/>
                <a:ea typeface="+mn-ea"/>
                <a:cs typeface="+mn-cs"/>
              </a:defRPr>
            </a:lvl9pPr>
          </a:lstStyle>
          <a:p>
            <a:pPr>
              <a:spcBef>
                <a:spcPct val="0"/>
              </a:spcBef>
              <a:buClrTx/>
              <a:buFontTx/>
              <a:buNone/>
            </a:pPr>
            <a:r>
              <a:rPr lang="fi-FI" altLang="en-US" sz="2400" dirty="0"/>
              <a:t>Kun sinä _________________________________ , </a:t>
            </a:r>
          </a:p>
          <a:p>
            <a:pPr>
              <a:spcBef>
                <a:spcPct val="0"/>
              </a:spcBef>
              <a:buClrTx/>
              <a:buFontTx/>
              <a:buNone/>
            </a:pPr>
            <a:endParaRPr lang="fi-FI" altLang="en-US" sz="1800" dirty="0"/>
          </a:p>
          <a:p>
            <a:pPr>
              <a:spcBef>
                <a:spcPct val="0"/>
              </a:spcBef>
              <a:buClrTx/>
              <a:buFontTx/>
              <a:buNone/>
            </a:pPr>
            <a:r>
              <a:rPr lang="fi-FI" altLang="en-US" sz="2400" dirty="0"/>
              <a:t>minusta tuntuu/tunnen ______________________.</a:t>
            </a:r>
            <a:endParaRPr lang="fi-FI" altLang="en-US" sz="2000" dirty="0"/>
          </a:p>
          <a:p>
            <a:pPr>
              <a:spcBef>
                <a:spcPct val="50000"/>
              </a:spcBef>
              <a:buClrTx/>
              <a:buFontTx/>
              <a:buNone/>
            </a:pPr>
            <a:endParaRPr lang="fi-FI" altLang="en-US" sz="1800" dirty="0"/>
          </a:p>
        </p:txBody>
      </p:sp>
      <p:sp>
        <p:nvSpPr>
          <p:cNvPr id="11" name="Tekstiruutu 10">
            <a:extLst>
              <a:ext uri="{FF2B5EF4-FFF2-40B4-BE49-F238E27FC236}">
                <a16:creationId xmlns:a16="http://schemas.microsoft.com/office/drawing/2014/main" id="{BFE8C937-A346-AE00-3694-F3E4502A22E8}"/>
              </a:ext>
            </a:extLst>
          </p:cNvPr>
          <p:cNvSpPr txBox="1"/>
          <p:nvPr/>
        </p:nvSpPr>
        <p:spPr>
          <a:xfrm>
            <a:off x="614222" y="4273663"/>
            <a:ext cx="7920758" cy="446276"/>
          </a:xfrm>
          <a:prstGeom prst="rect">
            <a:avLst/>
          </a:prstGeom>
          <a:noFill/>
        </p:spPr>
        <p:txBody>
          <a:bodyPr wrap="none" rtlCol="0">
            <a:spAutoFit/>
          </a:bodyPr>
          <a:lstStyle/>
          <a:p>
            <a:pPr marL="352767" marR="0" lvl="0" indent="-352767" algn="l" defTabSz="944550" rtl="0" eaLnBrk="1" fontAlgn="base" latinLnBrk="0" hangingPunct="1">
              <a:lnSpc>
                <a:spcPct val="100000"/>
              </a:lnSpc>
              <a:spcBef>
                <a:spcPct val="0"/>
              </a:spcBef>
              <a:spcAft>
                <a:spcPct val="0"/>
              </a:spcAft>
              <a:buClrTx/>
              <a:buSzTx/>
              <a:buFontTx/>
              <a:buNone/>
              <a:tabLst/>
              <a:defRPr/>
            </a:pPr>
            <a:r>
              <a:rPr kumimoji="0" lang="fi-FI" altLang="en-US" sz="2300" b="0" i="0" u="none" strike="noStrike" kern="0" cap="none" spc="0" normalizeH="0" baseline="0" noProof="0" dirty="0">
                <a:ln>
                  <a:noFill/>
                </a:ln>
                <a:solidFill>
                  <a:srgbClr val="000000"/>
                </a:solidFill>
                <a:effectLst/>
                <a:uLnTx/>
                <a:uFillTx/>
                <a:latin typeface="Verdana"/>
                <a:ea typeface="+mn-ea"/>
                <a:cs typeface="+mn-cs"/>
              </a:rPr>
              <a:t>Voitko kirjoittaa jonkun keksityn esimerkin chattiin?</a:t>
            </a:r>
          </a:p>
        </p:txBody>
      </p:sp>
      <p:sp>
        <p:nvSpPr>
          <p:cNvPr id="12" name="Suorakulmio 11">
            <a:extLst>
              <a:ext uri="{FF2B5EF4-FFF2-40B4-BE49-F238E27FC236}">
                <a16:creationId xmlns:a16="http://schemas.microsoft.com/office/drawing/2014/main" id="{B055CC56-B3B9-D52E-A155-558DA7604546}"/>
              </a:ext>
            </a:extLst>
          </p:cNvPr>
          <p:cNvSpPr/>
          <p:nvPr/>
        </p:nvSpPr>
        <p:spPr>
          <a:xfrm>
            <a:off x="1178730" y="5042688"/>
            <a:ext cx="8925961" cy="2138214"/>
          </a:xfrm>
          <a:prstGeom prst="rect">
            <a:avLst/>
          </a:prstGeom>
        </p:spPr>
        <p:txBody>
          <a:bodyPr wrap="square" numCol="2">
            <a:spAutoFit/>
          </a:bodyPr>
          <a:lstStyle/>
          <a:p>
            <a:pPr defTabSz="829361" fontAlgn="base">
              <a:lnSpc>
                <a:spcPct val="90000"/>
              </a:lnSpc>
              <a:spcBef>
                <a:spcPct val="0"/>
              </a:spcBef>
              <a:spcAft>
                <a:spcPct val="0"/>
              </a:spcAft>
            </a:pPr>
            <a:r>
              <a:rPr lang="fi-FI" altLang="en-US" sz="1900" b="1" dirty="0">
                <a:solidFill>
                  <a:srgbClr val="000000"/>
                </a:solidFill>
                <a:latin typeface="Verdana"/>
              </a:rPr>
              <a:t>Kaksiosainen</a:t>
            </a:r>
            <a:endParaRPr lang="fi-FI" altLang="en-US" sz="1900" dirty="0">
              <a:solidFill>
                <a:srgbClr val="000000"/>
              </a:solidFill>
              <a:latin typeface="Verdana"/>
            </a:endParaRPr>
          </a:p>
          <a:p>
            <a:pPr defTabSz="829361" fontAlgn="base">
              <a:lnSpc>
                <a:spcPct val="90000"/>
              </a:lnSpc>
              <a:spcBef>
                <a:spcPct val="0"/>
              </a:spcBef>
              <a:spcAft>
                <a:spcPct val="0"/>
              </a:spcAft>
            </a:pPr>
            <a:r>
              <a:rPr lang="fi-FI" altLang="en-US" sz="1900" dirty="0">
                <a:solidFill>
                  <a:srgbClr val="000000"/>
                </a:solidFill>
                <a:latin typeface="Verdana"/>
              </a:rPr>
              <a:t>Toisen käytös/teko...</a:t>
            </a:r>
          </a:p>
          <a:p>
            <a:pPr defTabSz="829361" fontAlgn="base">
              <a:lnSpc>
                <a:spcPct val="90000"/>
              </a:lnSpc>
              <a:spcBef>
                <a:spcPct val="0"/>
              </a:spcBef>
              <a:spcAft>
                <a:spcPct val="0"/>
              </a:spcAft>
            </a:pPr>
            <a:r>
              <a:rPr lang="fi-FI" altLang="en-US" sz="1900" dirty="0">
                <a:solidFill>
                  <a:srgbClr val="000000"/>
                </a:solidFill>
                <a:latin typeface="Verdana"/>
              </a:rPr>
              <a:t>Minun tunne...</a:t>
            </a:r>
            <a:endParaRPr lang="fi-FI" altLang="en-US" sz="1900" b="1" dirty="0">
              <a:solidFill>
                <a:srgbClr val="000000"/>
              </a:solidFill>
              <a:latin typeface="Verdana"/>
            </a:endParaRPr>
          </a:p>
          <a:p>
            <a:pPr defTabSz="829361" fontAlgn="base">
              <a:lnSpc>
                <a:spcPct val="90000"/>
              </a:lnSpc>
              <a:spcBef>
                <a:spcPct val="0"/>
              </a:spcBef>
              <a:spcAft>
                <a:spcPct val="0"/>
              </a:spcAft>
            </a:pPr>
            <a:endParaRPr lang="fi-FI" altLang="en-US" sz="1814" b="1" dirty="0">
              <a:solidFill>
                <a:srgbClr val="000000"/>
              </a:solidFill>
              <a:latin typeface="Verdana"/>
            </a:endParaRPr>
          </a:p>
          <a:p>
            <a:pPr defTabSz="829361" fontAlgn="base">
              <a:lnSpc>
                <a:spcPct val="90000"/>
              </a:lnSpc>
              <a:spcBef>
                <a:spcPct val="0"/>
              </a:spcBef>
              <a:spcAft>
                <a:spcPct val="0"/>
              </a:spcAft>
            </a:pPr>
            <a:endParaRPr lang="fi-FI" altLang="en-US" sz="1814" b="1" dirty="0">
              <a:solidFill>
                <a:srgbClr val="000000"/>
              </a:solidFill>
              <a:latin typeface="Verdana"/>
            </a:endParaRPr>
          </a:p>
          <a:p>
            <a:pPr defTabSz="829361" fontAlgn="base">
              <a:lnSpc>
                <a:spcPct val="90000"/>
              </a:lnSpc>
              <a:spcBef>
                <a:spcPct val="0"/>
              </a:spcBef>
              <a:spcAft>
                <a:spcPct val="0"/>
              </a:spcAft>
            </a:pPr>
            <a:endParaRPr lang="fi-FI" altLang="en-US" sz="1814" b="1" dirty="0">
              <a:solidFill>
                <a:srgbClr val="000000"/>
              </a:solidFill>
              <a:latin typeface="Verdana"/>
            </a:endParaRPr>
          </a:p>
          <a:p>
            <a:pPr defTabSz="829361" fontAlgn="base">
              <a:lnSpc>
                <a:spcPct val="90000"/>
              </a:lnSpc>
              <a:spcBef>
                <a:spcPct val="0"/>
              </a:spcBef>
              <a:spcAft>
                <a:spcPct val="0"/>
              </a:spcAft>
            </a:pPr>
            <a:endParaRPr lang="fi-FI" altLang="en-US" sz="1814" b="1" dirty="0">
              <a:solidFill>
                <a:srgbClr val="000000"/>
              </a:solidFill>
              <a:latin typeface="Verdana"/>
            </a:endParaRPr>
          </a:p>
          <a:p>
            <a:pPr defTabSz="829361" fontAlgn="base">
              <a:lnSpc>
                <a:spcPct val="90000"/>
              </a:lnSpc>
              <a:spcBef>
                <a:spcPct val="0"/>
              </a:spcBef>
              <a:spcAft>
                <a:spcPct val="0"/>
              </a:spcAft>
            </a:pPr>
            <a:endParaRPr lang="fi-FI" altLang="en-US" sz="1814" b="1" dirty="0">
              <a:solidFill>
                <a:srgbClr val="000000"/>
              </a:solidFill>
              <a:latin typeface="Verdana"/>
            </a:endParaRPr>
          </a:p>
          <a:p>
            <a:pPr defTabSz="829361" fontAlgn="base">
              <a:lnSpc>
                <a:spcPct val="90000"/>
              </a:lnSpc>
              <a:spcBef>
                <a:spcPct val="0"/>
              </a:spcBef>
              <a:spcAft>
                <a:spcPct val="0"/>
              </a:spcAft>
            </a:pPr>
            <a:r>
              <a:rPr lang="fi-FI" altLang="en-US" sz="1900" b="1" dirty="0">
                <a:solidFill>
                  <a:srgbClr val="000000"/>
                </a:solidFill>
                <a:latin typeface="Verdana"/>
              </a:rPr>
              <a:t>3-osainen kertoo enemmän</a:t>
            </a:r>
          </a:p>
          <a:p>
            <a:pPr defTabSz="829361" fontAlgn="base">
              <a:lnSpc>
                <a:spcPct val="90000"/>
              </a:lnSpc>
              <a:spcBef>
                <a:spcPct val="0"/>
              </a:spcBef>
              <a:spcAft>
                <a:spcPct val="0"/>
              </a:spcAft>
            </a:pPr>
            <a:r>
              <a:rPr lang="fi-FI" altLang="en-US" sz="1900" dirty="0">
                <a:solidFill>
                  <a:srgbClr val="000000"/>
                </a:solidFill>
                <a:latin typeface="Verdana"/>
              </a:rPr>
              <a:t>Toisen käytös/teko...</a:t>
            </a:r>
          </a:p>
          <a:p>
            <a:pPr defTabSz="829361" fontAlgn="base">
              <a:lnSpc>
                <a:spcPct val="90000"/>
              </a:lnSpc>
              <a:spcBef>
                <a:spcPct val="0"/>
              </a:spcBef>
              <a:spcAft>
                <a:spcPct val="0"/>
              </a:spcAft>
            </a:pPr>
            <a:r>
              <a:rPr lang="fi-FI" altLang="en-US" sz="1900" dirty="0">
                <a:solidFill>
                  <a:srgbClr val="000000"/>
                </a:solidFill>
                <a:latin typeface="Verdana"/>
              </a:rPr>
              <a:t>Käytöksen/teon vaikutus minuun...</a:t>
            </a:r>
          </a:p>
          <a:p>
            <a:pPr defTabSz="829361" fontAlgn="base">
              <a:lnSpc>
                <a:spcPct val="90000"/>
              </a:lnSpc>
              <a:spcBef>
                <a:spcPct val="0"/>
              </a:spcBef>
              <a:spcAft>
                <a:spcPct val="0"/>
              </a:spcAft>
            </a:pPr>
            <a:r>
              <a:rPr lang="fi-FI" altLang="en-US" sz="1900" dirty="0">
                <a:solidFill>
                  <a:srgbClr val="000000"/>
                </a:solidFill>
                <a:latin typeface="Verdana"/>
              </a:rPr>
              <a:t>Minun tunne...</a:t>
            </a:r>
          </a:p>
        </p:txBody>
      </p:sp>
    </p:spTree>
    <p:extLst>
      <p:ext uri="{BB962C8B-B14F-4D97-AF65-F5344CB8AC3E}">
        <p14:creationId xmlns:p14="http://schemas.microsoft.com/office/powerpoint/2010/main" val="343453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AAA2F-A9F9-5449-8FA8-7EC8F2F8A2EF}"/>
              </a:ext>
            </a:extLst>
          </p:cNvPr>
          <p:cNvSpPr>
            <a:spLocks noGrp="1"/>
          </p:cNvSpPr>
          <p:nvPr>
            <p:ph type="body" idx="14"/>
          </p:nvPr>
        </p:nvSpPr>
        <p:spPr>
          <a:xfrm>
            <a:off x="4647415" y="406942"/>
            <a:ext cx="7040917" cy="2157573"/>
          </a:xfrm>
        </p:spPr>
        <p:txBody>
          <a:bodyPr/>
          <a:lstStyle/>
          <a:p>
            <a:r>
              <a:rPr lang="en-GB" sz="3200" b="1" dirty="0" err="1">
                <a:latin typeface="Arial" panose="020B0604020202020204" pitchFamily="34" charset="0"/>
                <a:ea typeface="Verdana" panose="020B0604030504040204" pitchFamily="34" charset="0"/>
              </a:rPr>
              <a:t>Minä-tilojen</a:t>
            </a:r>
            <a:r>
              <a:rPr lang="en-GB" sz="3200" b="1" dirty="0">
                <a:latin typeface="Arial" panose="020B0604020202020204" pitchFamily="34" charset="0"/>
                <a:ea typeface="Verdana" panose="020B0604030504040204" pitchFamily="34" charset="0"/>
              </a:rPr>
              <a:t> (</a:t>
            </a:r>
            <a:r>
              <a:rPr lang="en-GB" sz="3200" b="1" dirty="0" err="1">
                <a:latin typeface="Arial" panose="020B0604020202020204" pitchFamily="34" charset="0"/>
                <a:ea typeface="Verdana" panose="020B0604030504040204" pitchFamily="34" charset="0"/>
              </a:rPr>
              <a:t>transaktioanalyysi</a:t>
            </a:r>
            <a:r>
              <a:rPr lang="en-GB" sz="3200" b="1" dirty="0">
                <a:latin typeface="Arial" panose="020B0604020202020204" pitchFamily="34" charset="0"/>
                <a:ea typeface="Verdana" panose="020B0604030504040204" pitchFamily="34" charset="0"/>
              </a:rPr>
              <a:t>) </a:t>
            </a:r>
            <a:r>
              <a:rPr lang="en-GB" sz="3200" b="1" dirty="0" err="1">
                <a:latin typeface="Arial" panose="020B0604020202020204" pitchFamily="34" charset="0"/>
                <a:ea typeface="Verdana" panose="020B0604030504040204" pitchFamily="34" charset="0"/>
              </a:rPr>
              <a:t>vaikutus</a:t>
            </a:r>
            <a:r>
              <a:rPr lang="en-GB" sz="3200" b="1" dirty="0">
                <a:latin typeface="Arial" panose="020B0604020202020204" pitchFamily="34" charset="0"/>
                <a:ea typeface="Verdana" panose="020B0604030504040204" pitchFamily="34" charset="0"/>
              </a:rPr>
              <a:t> </a:t>
            </a:r>
            <a:r>
              <a:rPr lang="en-GB" sz="3200" b="1" dirty="0" err="1">
                <a:latin typeface="Arial" panose="020B0604020202020204" pitchFamily="34" charset="0"/>
                <a:ea typeface="Verdana" panose="020B0604030504040204" pitchFamily="34" charset="0"/>
              </a:rPr>
              <a:t>vuorovaikutukseen</a:t>
            </a:r>
            <a:endParaRPr lang="en-GB" sz="3200" b="1" dirty="0">
              <a:latin typeface="Arial" panose="020B060402020202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9ACFAF57-B7F5-EB41-87C2-872FF7417EE3}"/>
              </a:ext>
            </a:extLst>
          </p:cNvPr>
          <p:cNvSpPr>
            <a:spLocks noGrp="1"/>
          </p:cNvSpPr>
          <p:nvPr>
            <p:ph type="body" idx="16"/>
          </p:nvPr>
        </p:nvSpPr>
        <p:spPr>
          <a:xfrm>
            <a:off x="5514680" y="2300287"/>
            <a:ext cx="6173652" cy="3738225"/>
          </a:xfrm>
        </p:spPr>
        <p:txBody>
          <a:bodyPr>
            <a:normAutofit/>
          </a:bodyPr>
          <a:lstStyle/>
          <a:p>
            <a:endParaRPr lang="fi-FI" sz="1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b="0" dirty="0">
                <a:latin typeface="Arial" panose="020B0604020202020204" pitchFamily="34" charset="0"/>
                <a:ea typeface="Verdana" panose="020B0604030504040204" pitchFamily="34" charset="0"/>
              </a:rPr>
              <a:t>Eric </a:t>
            </a:r>
            <a:r>
              <a:rPr lang="fi-FI" sz="2000" b="0" dirty="0" err="1">
                <a:latin typeface="Arial" panose="020B0604020202020204" pitchFamily="34" charset="0"/>
                <a:ea typeface="Verdana" panose="020B0604030504040204" pitchFamily="34" charset="0"/>
              </a:rPr>
              <a:t>Bernen</a:t>
            </a:r>
            <a:r>
              <a:rPr lang="fi-FI" sz="2000" b="0" dirty="0">
                <a:latin typeface="Arial" panose="020B0604020202020204" pitchFamily="34" charset="0"/>
                <a:ea typeface="Verdana" panose="020B0604030504040204" pitchFamily="34" charset="0"/>
              </a:rPr>
              <a:t> luoma malli ihmisen persoonallisuuden, ihmissuhteiden ja vuorovaikutuksen ymmärtämiseksi</a:t>
            </a:r>
          </a:p>
          <a:p>
            <a:pPr marL="342900" indent="-342900">
              <a:buFont typeface="Arial" panose="020B0604020202020204" pitchFamily="34" charset="0"/>
              <a:buChar char="•"/>
            </a:pPr>
            <a:r>
              <a:rPr lang="fi-FI" sz="2000" b="0" dirty="0">
                <a:latin typeface="Arial" panose="020B0604020202020204" pitchFamily="34" charset="0"/>
                <a:ea typeface="Verdana" panose="020B0604030504040204" pitchFamily="34" charset="0"/>
              </a:rPr>
              <a:t>Jakaa ihmisen kolmeen iästä riippumattomaan minä-tilaan: vanhempi, aikuinen ja lapsi</a:t>
            </a:r>
          </a:p>
          <a:p>
            <a:pPr marL="342900" indent="-342900">
              <a:buFont typeface="Arial" panose="020B0604020202020204" pitchFamily="34" charset="0"/>
              <a:buChar char="•"/>
            </a:pPr>
            <a:r>
              <a:rPr lang="fi-FI" sz="2000" b="0" dirty="0">
                <a:latin typeface="Arial" panose="020B0604020202020204" pitchFamily="34" charset="0"/>
                <a:ea typeface="Verdana" panose="020B0604030504040204" pitchFamily="34" charset="0"/>
              </a:rPr>
              <a:t>Eri tilojen ymmärrys sekä itsessä että kohdattavassa auttaa hallitsemaan tilannetta ja ohjaamaan vuorovaikutusta</a:t>
            </a:r>
          </a:p>
          <a:p>
            <a:pPr marL="342900" indent="-342900">
              <a:buFont typeface="Arial" panose="020B0604020202020204" pitchFamily="34" charset="0"/>
              <a:buChar char="•"/>
            </a:pPr>
            <a:r>
              <a:rPr lang="fi-FI" sz="2000" b="0" dirty="0">
                <a:latin typeface="Arial" panose="020B0604020202020204" pitchFamily="34" charset="0"/>
                <a:ea typeface="Verdana" panose="020B0604030504040204" pitchFamily="34" charset="0"/>
              </a:rPr>
              <a:t>Transaktiot = vuorovaikutusta</a:t>
            </a:r>
          </a:p>
          <a:p>
            <a:endParaRPr lang="fi-FI" dirty="0"/>
          </a:p>
        </p:txBody>
      </p:sp>
      <p:pic>
        <p:nvPicPr>
          <p:cNvPr id="6" name="Kuva 5">
            <a:extLst>
              <a:ext uri="{FF2B5EF4-FFF2-40B4-BE49-F238E27FC236}">
                <a16:creationId xmlns:a16="http://schemas.microsoft.com/office/drawing/2014/main" id="{1CA2E0C4-E335-0333-AE31-222F7241CAB0}"/>
              </a:ext>
            </a:extLst>
          </p:cNvPr>
          <p:cNvPicPr>
            <a:picLocks noChangeAspect="1"/>
          </p:cNvPicPr>
          <p:nvPr/>
        </p:nvPicPr>
        <p:blipFill>
          <a:blip r:embed="rId3"/>
          <a:stretch>
            <a:fillRect/>
          </a:stretch>
        </p:blipFill>
        <p:spPr>
          <a:xfrm>
            <a:off x="1221115" y="2300287"/>
            <a:ext cx="2981325" cy="2257425"/>
          </a:xfrm>
          <a:prstGeom prst="rect">
            <a:avLst/>
          </a:prstGeom>
        </p:spPr>
      </p:pic>
    </p:spTree>
    <p:extLst>
      <p:ext uri="{BB962C8B-B14F-4D97-AF65-F5344CB8AC3E}">
        <p14:creationId xmlns:p14="http://schemas.microsoft.com/office/powerpoint/2010/main" val="394199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87712B7-E205-B84E-963E-FD1956F32BD5}"/>
              </a:ext>
            </a:extLst>
          </p:cNvPr>
          <p:cNvSpPr>
            <a:spLocks noGrp="1"/>
          </p:cNvSpPr>
          <p:nvPr>
            <p:ph type="body" idx="14"/>
          </p:nvPr>
        </p:nvSpPr>
        <p:spPr>
          <a:xfrm>
            <a:off x="6124575" y="2070650"/>
            <a:ext cx="2200309" cy="523220"/>
          </a:xfrm>
        </p:spPr>
        <p:txBody>
          <a:bodyPr/>
          <a:lstStyle/>
          <a:p>
            <a:r>
              <a:rPr lang="en-GB" dirty="0">
                <a:latin typeface="Arial" panose="020B0604020202020204" pitchFamily="34" charset="0"/>
              </a:rPr>
              <a:t>VANHEMPI</a:t>
            </a:r>
          </a:p>
        </p:txBody>
      </p:sp>
      <p:sp>
        <p:nvSpPr>
          <p:cNvPr id="13" name="Text Placeholder 12">
            <a:extLst>
              <a:ext uri="{FF2B5EF4-FFF2-40B4-BE49-F238E27FC236}">
                <a16:creationId xmlns:a16="http://schemas.microsoft.com/office/drawing/2014/main" id="{45F3A082-09A4-4267-8EB9-FFFF16351FB5}"/>
              </a:ext>
            </a:extLst>
          </p:cNvPr>
          <p:cNvSpPr>
            <a:spLocks noGrp="1"/>
          </p:cNvSpPr>
          <p:nvPr>
            <p:ph type="body" idx="16"/>
          </p:nvPr>
        </p:nvSpPr>
        <p:spPr>
          <a:xfrm>
            <a:off x="6096000" y="5305874"/>
            <a:ext cx="5562764" cy="461665"/>
          </a:xfrm>
        </p:spPr>
        <p:txBody>
          <a:bodyPr/>
          <a:lstStyle/>
          <a:p>
            <a:r>
              <a:rPr lang="fi-FI" sz="2400" b="0" dirty="0">
                <a:latin typeface="Arial" panose="020B0604020202020204" pitchFamily="34" charset="0"/>
              </a:rPr>
              <a:t>LAPSI</a:t>
            </a:r>
          </a:p>
        </p:txBody>
      </p:sp>
      <p:sp>
        <p:nvSpPr>
          <p:cNvPr id="6" name="TextBox 5">
            <a:extLst>
              <a:ext uri="{FF2B5EF4-FFF2-40B4-BE49-F238E27FC236}">
                <a16:creationId xmlns:a16="http://schemas.microsoft.com/office/drawing/2014/main" id="{CEEB1706-2A98-4C99-BFA2-A76F6FD798BF}"/>
              </a:ext>
            </a:extLst>
          </p:cNvPr>
          <p:cNvSpPr txBox="1"/>
          <p:nvPr/>
        </p:nvSpPr>
        <p:spPr>
          <a:xfrm>
            <a:off x="574953" y="457828"/>
            <a:ext cx="8360762" cy="646331"/>
          </a:xfrm>
          <a:prstGeom prst="rect">
            <a:avLst/>
          </a:prstGeom>
          <a:noFill/>
        </p:spPr>
        <p:txBody>
          <a:bodyPr wrap="square">
            <a:spAutoFit/>
          </a:bodyPr>
          <a:lstStyle/>
          <a:p>
            <a:r>
              <a:rPr lang="fi-FI" sz="3600" b="1" dirty="0">
                <a:latin typeface="Arial" panose="020B0604020202020204" pitchFamily="34" charset="0"/>
                <a:ea typeface="Verdana" panose="020B0604030504040204" pitchFamily="34" charset="0"/>
                <a:cs typeface="Arial" panose="020B0604020202020204" pitchFamily="34" charset="0"/>
              </a:rPr>
              <a:t>TA-terapian Minä-tilat</a:t>
            </a:r>
          </a:p>
        </p:txBody>
      </p:sp>
      <p:pic>
        <p:nvPicPr>
          <p:cNvPr id="3" name="Picture 2">
            <a:extLst>
              <a:ext uri="{FF2B5EF4-FFF2-40B4-BE49-F238E27FC236}">
                <a16:creationId xmlns:a16="http://schemas.microsoft.com/office/drawing/2014/main" id="{786AEA55-AD2B-4C5C-B415-456106B7B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5467" y="1524548"/>
            <a:ext cx="1517834" cy="1437660"/>
          </a:xfrm>
          <a:prstGeom prst="rect">
            <a:avLst/>
          </a:prstGeom>
        </p:spPr>
      </p:pic>
      <p:pic>
        <p:nvPicPr>
          <p:cNvPr id="4" name="Picture 3">
            <a:extLst>
              <a:ext uri="{FF2B5EF4-FFF2-40B4-BE49-F238E27FC236}">
                <a16:creationId xmlns:a16="http://schemas.microsoft.com/office/drawing/2014/main" id="{6537D10D-D64C-45B0-8A49-22C194B314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2353" y="3176337"/>
            <a:ext cx="1517833" cy="1344081"/>
          </a:xfrm>
          <a:prstGeom prst="rect">
            <a:avLst/>
          </a:prstGeom>
        </p:spPr>
      </p:pic>
      <p:sp>
        <p:nvSpPr>
          <p:cNvPr id="11" name="TextBox 10">
            <a:extLst>
              <a:ext uri="{FF2B5EF4-FFF2-40B4-BE49-F238E27FC236}">
                <a16:creationId xmlns:a16="http://schemas.microsoft.com/office/drawing/2014/main" id="{A41B4320-9441-4ECD-B75A-E9F77D35B3C5}"/>
              </a:ext>
            </a:extLst>
          </p:cNvPr>
          <p:cNvSpPr txBox="1"/>
          <p:nvPr/>
        </p:nvSpPr>
        <p:spPr>
          <a:xfrm>
            <a:off x="6124575" y="3574400"/>
            <a:ext cx="2627509" cy="461665"/>
          </a:xfrm>
          <a:prstGeom prst="rect">
            <a:avLst/>
          </a:prstGeom>
          <a:noFill/>
        </p:spPr>
        <p:txBody>
          <a:bodyPr wrap="square">
            <a:spAutoFit/>
          </a:bodyPr>
          <a:lstStyle/>
          <a:p>
            <a:r>
              <a:rPr lang="fi-FI" sz="2400" dirty="0">
                <a:latin typeface="Arial" panose="020B0604020202020204" pitchFamily="34" charset="0"/>
                <a:cs typeface="Arial" panose="020B0604020202020204" pitchFamily="34" charset="0"/>
              </a:rPr>
              <a:t>AIKUINEN</a:t>
            </a:r>
          </a:p>
        </p:txBody>
      </p:sp>
      <p:pic>
        <p:nvPicPr>
          <p:cNvPr id="8" name="Picture 7">
            <a:extLst>
              <a:ext uri="{FF2B5EF4-FFF2-40B4-BE49-F238E27FC236}">
                <a16:creationId xmlns:a16="http://schemas.microsoft.com/office/drawing/2014/main" id="{AAB94E95-588C-46E1-881A-E75663A717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5467" y="4811220"/>
            <a:ext cx="1517833" cy="1450974"/>
          </a:xfrm>
          <a:prstGeom prst="rect">
            <a:avLst/>
          </a:prstGeom>
        </p:spPr>
      </p:pic>
    </p:spTree>
    <p:extLst>
      <p:ext uri="{BB962C8B-B14F-4D97-AF65-F5344CB8AC3E}">
        <p14:creationId xmlns:p14="http://schemas.microsoft.com/office/powerpoint/2010/main" val="195772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713656-4152-4B3C-A60A-83FB43A5949D}"/>
              </a:ext>
            </a:extLst>
          </p:cNvPr>
          <p:cNvSpPr txBox="1"/>
          <p:nvPr/>
        </p:nvSpPr>
        <p:spPr>
          <a:xfrm>
            <a:off x="2178121" y="457200"/>
            <a:ext cx="7952197" cy="584775"/>
          </a:xfrm>
          <a:prstGeom prst="rect">
            <a:avLst/>
          </a:prstGeom>
          <a:noFill/>
        </p:spPr>
        <p:txBody>
          <a:bodyPr wrap="square">
            <a:spAutoFit/>
          </a:bodyPr>
          <a:lstStyle/>
          <a:p>
            <a:r>
              <a:rPr lang="fi-FI" altLang="en-US" sz="3200" b="1" dirty="0">
                <a:latin typeface="Arial" panose="020B0604020202020204" pitchFamily="34" charset="0"/>
                <a:ea typeface="Verdana" panose="020B0604030504040204" pitchFamily="34" charset="0"/>
                <a:cs typeface="Arial" panose="020B0604020202020204" pitchFamily="34" charset="0"/>
              </a:rPr>
              <a:t>Minätilojen vuorovaikutus</a:t>
            </a:r>
            <a:endParaRPr lang="fi-FI" sz="3200" dirty="0">
              <a:latin typeface="Arial" panose="020B0604020202020204" pitchFamily="34" charset="0"/>
              <a:ea typeface="Verdana" panose="020B0604030504040204" pitchFamily="34" charset="0"/>
              <a:cs typeface="Arial" panose="020B0604020202020204" pitchFamily="34" charset="0"/>
            </a:endParaRPr>
          </a:p>
        </p:txBody>
      </p:sp>
      <p:sp>
        <p:nvSpPr>
          <p:cNvPr id="2" name="Oval 2">
            <a:extLst>
              <a:ext uri="{FF2B5EF4-FFF2-40B4-BE49-F238E27FC236}">
                <a16:creationId xmlns:a16="http://schemas.microsoft.com/office/drawing/2014/main" id="{79AF9D96-4B39-5C10-956D-759E7F2DCD2E}"/>
              </a:ext>
            </a:extLst>
          </p:cNvPr>
          <p:cNvSpPr>
            <a:spLocks noChangeArrowheads="1"/>
          </p:cNvSpPr>
          <p:nvPr/>
        </p:nvSpPr>
        <p:spPr bwMode="auto">
          <a:xfrm>
            <a:off x="3224213" y="1500188"/>
            <a:ext cx="1443038" cy="1439862"/>
          </a:xfrm>
          <a:prstGeom prst="ellipse">
            <a:avLst/>
          </a:prstGeom>
          <a:solidFill>
            <a:srgbClr val="00B0F0"/>
          </a:solidFill>
          <a:ln w="9525" algn="ctr">
            <a:solidFill>
              <a:schemeClr val="tx1"/>
            </a:solidFill>
            <a:round/>
            <a:headEnd/>
            <a:tailEnd/>
          </a:ln>
        </p:spPr>
        <p:txBody>
          <a:bodyPr lIns="79939" tIns="39971" rIns="79939" bIns="39971"/>
          <a:lstStyle>
            <a:lvl1pPr defTabSz="83820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83820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8382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8382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8382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sp>
        <p:nvSpPr>
          <p:cNvPr id="4" name="Oval 4">
            <a:extLst>
              <a:ext uri="{FF2B5EF4-FFF2-40B4-BE49-F238E27FC236}">
                <a16:creationId xmlns:a16="http://schemas.microsoft.com/office/drawing/2014/main" id="{C75FB3DA-5B01-79B0-B4BE-16D6EBE8E3CF}"/>
              </a:ext>
            </a:extLst>
          </p:cNvPr>
          <p:cNvSpPr>
            <a:spLocks noChangeArrowheads="1"/>
          </p:cNvSpPr>
          <p:nvPr/>
        </p:nvSpPr>
        <p:spPr bwMode="auto">
          <a:xfrm>
            <a:off x="3225801" y="2977226"/>
            <a:ext cx="1441450" cy="1439863"/>
          </a:xfrm>
          <a:prstGeom prst="ellipse">
            <a:avLst/>
          </a:prstGeom>
          <a:solidFill>
            <a:srgbClr val="92D050"/>
          </a:solidFill>
          <a:ln w="9525" algn="ctr">
            <a:solidFill>
              <a:schemeClr val="tx1"/>
            </a:solidFill>
            <a:round/>
            <a:headEnd/>
            <a:tailEnd/>
          </a:ln>
        </p:spPr>
        <p:txBody>
          <a:bodyPr lIns="79939" tIns="39971" rIns="79939" bIns="39971"/>
          <a:lstStyle>
            <a:lvl1pPr defTabSz="95885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sp>
        <p:nvSpPr>
          <p:cNvPr id="6" name="Oval 5">
            <a:extLst>
              <a:ext uri="{FF2B5EF4-FFF2-40B4-BE49-F238E27FC236}">
                <a16:creationId xmlns:a16="http://schemas.microsoft.com/office/drawing/2014/main" id="{BDD84717-A44A-B119-AD3E-C49D30B8710C}"/>
              </a:ext>
            </a:extLst>
          </p:cNvPr>
          <p:cNvSpPr>
            <a:spLocks noChangeArrowheads="1"/>
          </p:cNvSpPr>
          <p:nvPr/>
        </p:nvSpPr>
        <p:spPr bwMode="auto">
          <a:xfrm>
            <a:off x="3224213" y="4454263"/>
            <a:ext cx="1441450" cy="1439862"/>
          </a:xfrm>
          <a:prstGeom prst="ellipse">
            <a:avLst/>
          </a:prstGeom>
          <a:solidFill>
            <a:srgbClr val="FFC000"/>
          </a:solidFill>
          <a:ln w="9525" algn="ctr">
            <a:solidFill>
              <a:schemeClr val="tx1"/>
            </a:solidFill>
            <a:round/>
            <a:headEnd/>
            <a:tailEnd/>
          </a:ln>
        </p:spPr>
        <p:txBody>
          <a:bodyPr lIns="79939" tIns="39971" rIns="79939" bIns="39971"/>
          <a:lstStyle>
            <a:lvl1pPr defTabSz="95885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sp>
        <p:nvSpPr>
          <p:cNvPr id="7" name="Oval 3">
            <a:extLst>
              <a:ext uri="{FF2B5EF4-FFF2-40B4-BE49-F238E27FC236}">
                <a16:creationId xmlns:a16="http://schemas.microsoft.com/office/drawing/2014/main" id="{A8275647-9A16-F81D-1EC7-DA498D5E20AB}"/>
              </a:ext>
            </a:extLst>
          </p:cNvPr>
          <p:cNvSpPr>
            <a:spLocks noChangeArrowheads="1"/>
          </p:cNvSpPr>
          <p:nvPr/>
        </p:nvSpPr>
        <p:spPr bwMode="auto">
          <a:xfrm>
            <a:off x="7524749" y="1500188"/>
            <a:ext cx="1426765" cy="1439862"/>
          </a:xfrm>
          <a:prstGeom prst="ellipse">
            <a:avLst/>
          </a:prstGeom>
          <a:solidFill>
            <a:srgbClr val="00B0F0"/>
          </a:solidFill>
          <a:ln w="9525" algn="ctr">
            <a:solidFill>
              <a:schemeClr val="tx1"/>
            </a:solidFill>
            <a:round/>
            <a:headEnd/>
            <a:tailEnd/>
          </a:ln>
        </p:spPr>
        <p:txBody>
          <a:bodyPr lIns="79939" tIns="39971" rIns="79939" bIns="39971"/>
          <a:lstStyle>
            <a:lvl1pPr defTabSz="83820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83820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8382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8382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8382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8382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sp>
        <p:nvSpPr>
          <p:cNvPr id="8" name="Oval 4">
            <a:extLst>
              <a:ext uri="{FF2B5EF4-FFF2-40B4-BE49-F238E27FC236}">
                <a16:creationId xmlns:a16="http://schemas.microsoft.com/office/drawing/2014/main" id="{4661AF47-23FE-3BD8-5E7B-EC7204D522BF}"/>
              </a:ext>
            </a:extLst>
          </p:cNvPr>
          <p:cNvSpPr>
            <a:spLocks noChangeArrowheads="1"/>
          </p:cNvSpPr>
          <p:nvPr/>
        </p:nvSpPr>
        <p:spPr bwMode="auto">
          <a:xfrm>
            <a:off x="7521177" y="2977226"/>
            <a:ext cx="1430338" cy="1439863"/>
          </a:xfrm>
          <a:prstGeom prst="ellipse">
            <a:avLst/>
          </a:prstGeom>
          <a:solidFill>
            <a:srgbClr val="92D050"/>
          </a:solidFill>
          <a:ln w="9525" algn="ctr">
            <a:solidFill>
              <a:schemeClr val="tx1"/>
            </a:solidFill>
            <a:round/>
            <a:headEnd/>
            <a:tailEnd/>
          </a:ln>
        </p:spPr>
        <p:txBody>
          <a:bodyPr lIns="79939" tIns="39971" rIns="79939" bIns="39971"/>
          <a:lstStyle>
            <a:lvl1pPr defTabSz="95885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sp>
        <p:nvSpPr>
          <p:cNvPr id="9" name="Oval 5">
            <a:extLst>
              <a:ext uri="{FF2B5EF4-FFF2-40B4-BE49-F238E27FC236}">
                <a16:creationId xmlns:a16="http://schemas.microsoft.com/office/drawing/2014/main" id="{FD1E3F78-9F69-FE8A-4B53-FE414B4FE864}"/>
              </a:ext>
            </a:extLst>
          </p:cNvPr>
          <p:cNvSpPr>
            <a:spLocks noChangeArrowheads="1"/>
          </p:cNvSpPr>
          <p:nvPr/>
        </p:nvSpPr>
        <p:spPr bwMode="auto">
          <a:xfrm>
            <a:off x="7524750" y="4454263"/>
            <a:ext cx="1430338" cy="1439862"/>
          </a:xfrm>
          <a:prstGeom prst="ellipse">
            <a:avLst/>
          </a:prstGeom>
          <a:solidFill>
            <a:srgbClr val="FFC000"/>
          </a:solidFill>
          <a:ln w="9525" algn="ctr">
            <a:solidFill>
              <a:schemeClr val="tx1"/>
            </a:solidFill>
            <a:round/>
            <a:headEnd/>
            <a:tailEnd/>
          </a:ln>
        </p:spPr>
        <p:txBody>
          <a:bodyPr lIns="79939" tIns="39971" rIns="79939" bIns="39971"/>
          <a:lstStyle>
            <a:lvl1pPr defTabSz="95885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2200">
              <a:solidFill>
                <a:srgbClr val="000000"/>
              </a:solidFill>
              <a:latin typeface="Times New Roman" panose="02020603050405020304" pitchFamily="18" charset="0"/>
            </a:endParaRPr>
          </a:p>
        </p:txBody>
      </p:sp>
      <p:pic>
        <p:nvPicPr>
          <p:cNvPr id="10" name="Kuva 9">
            <a:extLst>
              <a:ext uri="{FF2B5EF4-FFF2-40B4-BE49-F238E27FC236}">
                <a16:creationId xmlns:a16="http://schemas.microsoft.com/office/drawing/2014/main" id="{10AEA96B-0498-6240-6630-79FB3626AB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9322" y="2035943"/>
            <a:ext cx="2944623" cy="2975106"/>
          </a:xfrm>
          <a:prstGeom prst="rect">
            <a:avLst/>
          </a:prstGeom>
        </p:spPr>
      </p:pic>
      <p:pic>
        <p:nvPicPr>
          <p:cNvPr id="11" name="Kuva 10">
            <a:extLst>
              <a:ext uri="{FF2B5EF4-FFF2-40B4-BE49-F238E27FC236}">
                <a16:creationId xmlns:a16="http://schemas.microsoft.com/office/drawing/2014/main" id="{715E3D36-4693-6E4A-0FEC-107614E51D88}"/>
              </a:ext>
            </a:extLst>
          </p:cNvPr>
          <p:cNvPicPr>
            <a:picLocks noChangeAspect="1"/>
          </p:cNvPicPr>
          <p:nvPr/>
        </p:nvPicPr>
        <p:blipFill>
          <a:blip r:embed="rId4"/>
          <a:stretch>
            <a:fillRect/>
          </a:stretch>
        </p:blipFill>
        <p:spPr>
          <a:xfrm>
            <a:off x="4620640" y="3334503"/>
            <a:ext cx="2950720" cy="546829"/>
          </a:xfrm>
          <a:prstGeom prst="rect">
            <a:avLst/>
          </a:prstGeom>
        </p:spPr>
      </p:pic>
      <p:sp>
        <p:nvSpPr>
          <p:cNvPr id="12" name="TextBox 8">
            <a:extLst>
              <a:ext uri="{FF2B5EF4-FFF2-40B4-BE49-F238E27FC236}">
                <a16:creationId xmlns:a16="http://schemas.microsoft.com/office/drawing/2014/main" id="{91A97D8C-1A07-9612-8F75-D4344A55A07F}"/>
              </a:ext>
            </a:extLst>
          </p:cNvPr>
          <p:cNvSpPr txBox="1">
            <a:spLocks noChangeArrowheads="1"/>
          </p:cNvSpPr>
          <p:nvPr/>
        </p:nvSpPr>
        <p:spPr bwMode="auto">
          <a:xfrm>
            <a:off x="1320550" y="1899700"/>
            <a:ext cx="171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VANHEMPI</a:t>
            </a:r>
          </a:p>
        </p:txBody>
      </p:sp>
      <p:sp>
        <p:nvSpPr>
          <p:cNvPr id="13" name="TextBox 10">
            <a:extLst>
              <a:ext uri="{FF2B5EF4-FFF2-40B4-BE49-F238E27FC236}">
                <a16:creationId xmlns:a16="http://schemas.microsoft.com/office/drawing/2014/main" id="{B45E5233-03EA-7E84-A640-AAC22EB3015C}"/>
              </a:ext>
            </a:extLst>
          </p:cNvPr>
          <p:cNvSpPr txBox="1">
            <a:spLocks noChangeArrowheads="1"/>
          </p:cNvSpPr>
          <p:nvPr/>
        </p:nvSpPr>
        <p:spPr bwMode="auto">
          <a:xfrm>
            <a:off x="1416725" y="3429000"/>
            <a:ext cx="1785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AIKUINEN</a:t>
            </a:r>
          </a:p>
        </p:txBody>
      </p:sp>
      <p:sp>
        <p:nvSpPr>
          <p:cNvPr id="14" name="TextBox 12">
            <a:extLst>
              <a:ext uri="{FF2B5EF4-FFF2-40B4-BE49-F238E27FC236}">
                <a16:creationId xmlns:a16="http://schemas.microsoft.com/office/drawing/2014/main" id="{F09C99A3-031E-B174-AC37-23AF31F0216A}"/>
              </a:ext>
            </a:extLst>
          </p:cNvPr>
          <p:cNvSpPr txBox="1">
            <a:spLocks noChangeArrowheads="1"/>
          </p:cNvSpPr>
          <p:nvPr/>
        </p:nvSpPr>
        <p:spPr bwMode="auto">
          <a:xfrm>
            <a:off x="1849844" y="4919600"/>
            <a:ext cx="12144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LAPSI</a:t>
            </a:r>
          </a:p>
        </p:txBody>
      </p:sp>
      <p:sp>
        <p:nvSpPr>
          <p:cNvPr id="15" name="TextBox 9">
            <a:extLst>
              <a:ext uri="{FF2B5EF4-FFF2-40B4-BE49-F238E27FC236}">
                <a16:creationId xmlns:a16="http://schemas.microsoft.com/office/drawing/2014/main" id="{E183FCD8-8D04-572F-A036-34FA47E17AAA}"/>
              </a:ext>
            </a:extLst>
          </p:cNvPr>
          <p:cNvSpPr txBox="1">
            <a:spLocks noChangeArrowheads="1"/>
          </p:cNvSpPr>
          <p:nvPr/>
        </p:nvSpPr>
        <p:spPr bwMode="auto">
          <a:xfrm>
            <a:off x="9321904" y="1913461"/>
            <a:ext cx="16716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VANHEMPI</a:t>
            </a:r>
          </a:p>
        </p:txBody>
      </p:sp>
      <p:sp>
        <p:nvSpPr>
          <p:cNvPr id="16" name="TextBox 11">
            <a:extLst>
              <a:ext uri="{FF2B5EF4-FFF2-40B4-BE49-F238E27FC236}">
                <a16:creationId xmlns:a16="http://schemas.microsoft.com/office/drawing/2014/main" id="{B9F2818D-6F8B-DF63-CE36-E6D6B7ECEE74}"/>
              </a:ext>
            </a:extLst>
          </p:cNvPr>
          <p:cNvSpPr txBox="1">
            <a:spLocks noChangeArrowheads="1"/>
          </p:cNvSpPr>
          <p:nvPr/>
        </p:nvSpPr>
        <p:spPr bwMode="auto">
          <a:xfrm>
            <a:off x="9391349" y="3405850"/>
            <a:ext cx="17859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AIKUINEN</a:t>
            </a:r>
          </a:p>
        </p:txBody>
      </p:sp>
      <p:sp>
        <p:nvSpPr>
          <p:cNvPr id="17" name="TextBox 14">
            <a:extLst>
              <a:ext uri="{FF2B5EF4-FFF2-40B4-BE49-F238E27FC236}">
                <a16:creationId xmlns:a16="http://schemas.microsoft.com/office/drawing/2014/main" id="{A3C55166-9FA5-AC5D-6258-9009156F605C}"/>
              </a:ext>
            </a:extLst>
          </p:cNvPr>
          <p:cNvSpPr txBox="1">
            <a:spLocks noChangeArrowheads="1"/>
          </p:cNvSpPr>
          <p:nvPr/>
        </p:nvSpPr>
        <p:spPr bwMode="auto">
          <a:xfrm>
            <a:off x="9439637" y="4894463"/>
            <a:ext cx="12144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39" tIns="39971" rIns="79939" bIns="39971">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200" dirty="0">
                <a:solidFill>
                  <a:srgbClr val="000000"/>
                </a:solidFill>
                <a:latin typeface="Arial" panose="020B0604020202020204" pitchFamily="34" charset="0"/>
              </a:rPr>
              <a:t>LAPSI</a:t>
            </a:r>
          </a:p>
        </p:txBody>
      </p:sp>
    </p:spTree>
    <p:extLst>
      <p:ext uri="{BB962C8B-B14F-4D97-AF65-F5344CB8AC3E}">
        <p14:creationId xmlns:p14="http://schemas.microsoft.com/office/powerpoint/2010/main" val="157050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121386-8AB8-496B-8AD0-D8DBAFC21DCF}"/>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Motivoiva haastattelu/toimintatapa</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TextBox 6">
            <a:extLst>
              <a:ext uri="{FF2B5EF4-FFF2-40B4-BE49-F238E27FC236}">
                <a16:creationId xmlns:a16="http://schemas.microsoft.com/office/drawing/2014/main" id="{3DC439A1-7286-414F-92B8-B8A84D22B031}"/>
              </a:ext>
            </a:extLst>
          </p:cNvPr>
          <p:cNvSpPr txBox="1"/>
          <p:nvPr/>
        </p:nvSpPr>
        <p:spPr>
          <a:xfrm>
            <a:off x="572492" y="2071315"/>
            <a:ext cx="7092903" cy="4548145"/>
          </a:xfrm>
          <a:prstGeom prst="rect">
            <a:avLst/>
          </a:prstGeom>
        </p:spPr>
        <p:txBody>
          <a:bodyPr vert="horz" lIns="91440" tIns="45720" rIns="91440" bIns="45720" rtlCol="0" anchor="t">
            <a:normAutofit/>
          </a:bodyPr>
          <a:lstStyle/>
          <a:p>
            <a:pPr marL="285750" indent="-285750" fontAlgn="base">
              <a:lnSpc>
                <a:spcPct val="90000"/>
              </a:lnSpc>
              <a:spcBef>
                <a:spcPct val="20000"/>
              </a:spcBef>
              <a:spcAft>
                <a:spcPts val="600"/>
              </a:spcAft>
              <a:buClr>
                <a:srgbClr val="FFCC00"/>
              </a:buClr>
              <a:buFont typeface="Arial" panose="020B0604020202020204" pitchFamily="34" charset="0"/>
              <a:buChar char="•"/>
              <a:defRPr/>
            </a:pPr>
            <a:r>
              <a:rPr lang="en-US" sz="2400" dirty="0" err="1"/>
              <a:t>Millerin</a:t>
            </a:r>
            <a:r>
              <a:rPr lang="en-US" sz="2400" dirty="0"/>
              <a:t> </a:t>
            </a:r>
            <a:r>
              <a:rPr lang="en-US" sz="2400" dirty="0" err="1"/>
              <a:t>kehittämä</a:t>
            </a:r>
            <a:r>
              <a:rPr lang="en-US" sz="2400" dirty="0"/>
              <a:t> </a:t>
            </a:r>
            <a:r>
              <a:rPr lang="en-US" sz="2400" dirty="0" err="1"/>
              <a:t>asiakaskeskeinen</a:t>
            </a:r>
            <a:r>
              <a:rPr lang="en-US" sz="2400" dirty="0"/>
              <a:t> </a:t>
            </a:r>
            <a:r>
              <a:rPr lang="en-US" sz="2400" dirty="0" err="1"/>
              <a:t>ohjausmenetelmä</a:t>
            </a:r>
            <a:endParaRPr lang="en-US" sz="2400" dirty="0"/>
          </a:p>
          <a:p>
            <a:pPr marL="285750" marR="0" lvl="0" indent="-285750" fontAlgn="base">
              <a:lnSpc>
                <a:spcPct val="90000"/>
              </a:lnSpc>
              <a:spcBef>
                <a:spcPct val="20000"/>
              </a:spcBef>
              <a:spcAft>
                <a:spcPts val="600"/>
              </a:spcAft>
              <a:buClr>
                <a:srgbClr val="FFCC00"/>
              </a:buClr>
              <a:buSzTx/>
              <a:buFont typeface="Arial" panose="020B0604020202020204" pitchFamily="34" charset="0"/>
              <a:buChar char="•"/>
              <a:tabLst/>
              <a:defRPr/>
            </a:pPr>
            <a:r>
              <a:rPr lang="en-US" sz="2400" dirty="0" err="1"/>
              <a:t>Osana</a:t>
            </a:r>
            <a:r>
              <a:rPr lang="en-US" sz="2400" dirty="0"/>
              <a:t> </a:t>
            </a:r>
            <a:r>
              <a:rPr lang="en-US" sz="2400" dirty="0" err="1"/>
              <a:t>Prochaskan</a:t>
            </a:r>
            <a:r>
              <a:rPr lang="en-US" sz="2400" dirty="0"/>
              <a:t> ja </a:t>
            </a:r>
            <a:r>
              <a:rPr lang="en-US" sz="2400" dirty="0" err="1"/>
              <a:t>DiClemenenten</a:t>
            </a:r>
            <a:r>
              <a:rPr lang="en-US" sz="2400" dirty="0"/>
              <a:t> </a:t>
            </a:r>
            <a:r>
              <a:rPr lang="en-US" sz="2400" dirty="0" err="1"/>
              <a:t>muutosvaihemallia</a:t>
            </a:r>
            <a:endParaRPr lang="en-US" sz="2400" dirty="0"/>
          </a:p>
          <a:p>
            <a:pPr marL="285750" marR="0" lvl="0" indent="-285750" fontAlgn="base">
              <a:lnSpc>
                <a:spcPct val="90000"/>
              </a:lnSpc>
              <a:spcBef>
                <a:spcPct val="20000"/>
              </a:spcBef>
              <a:spcAft>
                <a:spcPts val="600"/>
              </a:spcAft>
              <a:buClr>
                <a:srgbClr val="FFCC00"/>
              </a:buClr>
              <a:buSzTx/>
              <a:buFont typeface="Arial" panose="020B0604020202020204" pitchFamily="34" charset="0"/>
              <a:buChar char="•"/>
              <a:tabLst/>
              <a:defRPr/>
            </a:pPr>
            <a:r>
              <a:rPr lang="en-US" sz="2400" dirty="0" err="1"/>
              <a:t>Kehitetty</a:t>
            </a:r>
            <a:r>
              <a:rPr lang="en-US" sz="2400" dirty="0"/>
              <a:t> </a:t>
            </a:r>
            <a:r>
              <a:rPr lang="en-US" sz="2400" dirty="0" err="1"/>
              <a:t>riippuvuuksiin</a:t>
            </a:r>
            <a:r>
              <a:rPr lang="en-US" sz="2400" dirty="0"/>
              <a:t>, - </a:t>
            </a:r>
            <a:r>
              <a:rPr lang="en-US" sz="2400" dirty="0" err="1"/>
              <a:t>sopii</a:t>
            </a:r>
            <a:r>
              <a:rPr lang="en-US" sz="2400" dirty="0"/>
              <a:t> </a:t>
            </a:r>
            <a:r>
              <a:rPr lang="en-US" sz="2400" dirty="0" err="1"/>
              <a:t>muuhunkin</a:t>
            </a:r>
            <a:endParaRPr lang="en-US" sz="2400" dirty="0"/>
          </a:p>
          <a:p>
            <a:pPr marL="285750" marR="0" lvl="0" indent="-285750" fontAlgn="base">
              <a:lnSpc>
                <a:spcPct val="90000"/>
              </a:lnSpc>
              <a:spcBef>
                <a:spcPct val="20000"/>
              </a:spcBef>
              <a:spcAft>
                <a:spcPts val="600"/>
              </a:spcAft>
              <a:buClr>
                <a:srgbClr val="FFCC00"/>
              </a:buClr>
              <a:buSzTx/>
              <a:buFont typeface="Arial" panose="020B0604020202020204" pitchFamily="34" charset="0"/>
              <a:buChar char="•"/>
              <a:tabLst/>
              <a:defRPr/>
            </a:pPr>
            <a:r>
              <a:rPr lang="en-US" sz="2400" dirty="0" err="1"/>
              <a:t>Taitavalla</a:t>
            </a:r>
            <a:r>
              <a:rPr lang="en-US" sz="2400" dirty="0"/>
              <a:t> </a:t>
            </a:r>
            <a:r>
              <a:rPr lang="en-US" sz="2400" dirty="0" err="1"/>
              <a:t>vuorovaikutuksella</a:t>
            </a:r>
            <a:r>
              <a:rPr lang="en-US" sz="2400" dirty="0"/>
              <a:t> </a:t>
            </a:r>
            <a:r>
              <a:rPr lang="en-US" sz="2400" dirty="0" err="1"/>
              <a:t>motivaatio</a:t>
            </a:r>
            <a:r>
              <a:rPr lang="en-US" sz="2400" dirty="0"/>
              <a:t> </a:t>
            </a:r>
            <a:r>
              <a:rPr lang="en-US" sz="2400" dirty="0" err="1"/>
              <a:t>voidaan</a:t>
            </a:r>
            <a:r>
              <a:rPr lang="en-US" sz="2400" dirty="0"/>
              <a:t> </a:t>
            </a:r>
            <a:r>
              <a:rPr lang="en-US" sz="2400" dirty="0" err="1"/>
              <a:t>herättää</a:t>
            </a:r>
            <a:r>
              <a:rPr lang="en-US" sz="2400" dirty="0"/>
              <a:t> ja </a:t>
            </a:r>
            <a:r>
              <a:rPr lang="en-US" sz="2400" dirty="0" err="1"/>
              <a:t>vahvistaa</a:t>
            </a:r>
            <a:endParaRPr lang="en-US" sz="2400" dirty="0"/>
          </a:p>
          <a:p>
            <a:pPr marL="285750" marR="0" lvl="0" indent="-285750" fontAlgn="base">
              <a:lnSpc>
                <a:spcPct val="90000"/>
              </a:lnSpc>
              <a:spcBef>
                <a:spcPct val="20000"/>
              </a:spcBef>
              <a:spcAft>
                <a:spcPts val="600"/>
              </a:spcAft>
              <a:buClr>
                <a:srgbClr val="FFCC00"/>
              </a:buClr>
              <a:buSzTx/>
              <a:buFont typeface="Arial" panose="020B0604020202020204" pitchFamily="34" charset="0"/>
              <a:buChar char="•"/>
              <a:tabLst/>
              <a:defRPr/>
            </a:pPr>
            <a:r>
              <a:rPr lang="en-US" sz="2400" dirty="0" err="1"/>
              <a:t>Käsky</a:t>
            </a:r>
            <a:r>
              <a:rPr lang="en-US" sz="2400" dirty="0"/>
              <a:t> </a:t>
            </a:r>
            <a:r>
              <a:rPr lang="en-US" sz="2400" dirty="0" err="1"/>
              <a:t>aiheuttaa</a:t>
            </a:r>
            <a:r>
              <a:rPr lang="en-US" sz="2400" dirty="0"/>
              <a:t> </a:t>
            </a:r>
            <a:r>
              <a:rPr lang="en-US" sz="2400" dirty="0" err="1"/>
              <a:t>vastustusta</a:t>
            </a:r>
            <a:r>
              <a:rPr lang="en-US" sz="2400" dirty="0"/>
              <a:t>. </a:t>
            </a:r>
          </a:p>
          <a:p>
            <a:pPr marL="285750" marR="0" lvl="0" indent="-285750" fontAlgn="base">
              <a:lnSpc>
                <a:spcPct val="90000"/>
              </a:lnSpc>
              <a:spcBef>
                <a:spcPct val="20000"/>
              </a:spcBef>
              <a:spcAft>
                <a:spcPts val="600"/>
              </a:spcAft>
              <a:buClr>
                <a:srgbClr val="FFCC00"/>
              </a:buClr>
              <a:buSzTx/>
              <a:buFont typeface="Arial" panose="020B0604020202020204" pitchFamily="34" charset="0"/>
              <a:buChar char="•"/>
              <a:tabLst/>
              <a:defRPr/>
            </a:pPr>
            <a:r>
              <a:rPr lang="en-US" sz="2400" dirty="0" err="1"/>
              <a:t>Omien</a:t>
            </a:r>
            <a:r>
              <a:rPr lang="en-US" sz="2400" dirty="0"/>
              <a:t> </a:t>
            </a:r>
            <a:r>
              <a:rPr lang="en-US" sz="2400" dirty="0" err="1"/>
              <a:t>arvojen</a:t>
            </a:r>
            <a:r>
              <a:rPr lang="en-US" sz="2400" dirty="0"/>
              <a:t> ja </a:t>
            </a:r>
            <a:r>
              <a:rPr lang="en-US" sz="2400" dirty="0" err="1"/>
              <a:t>tahtotilan</a:t>
            </a:r>
            <a:r>
              <a:rPr lang="en-US" sz="2400" dirty="0"/>
              <a:t> </a:t>
            </a:r>
            <a:r>
              <a:rPr lang="en-US" sz="2400" dirty="0" err="1"/>
              <a:t>löytäminen</a:t>
            </a:r>
            <a:r>
              <a:rPr lang="en-US" sz="2400" dirty="0"/>
              <a:t> vie </a:t>
            </a:r>
            <a:r>
              <a:rPr lang="en-US" sz="2400" dirty="0" err="1"/>
              <a:t>eteenpäin</a:t>
            </a:r>
            <a:r>
              <a:rPr lang="en-US" sz="2400" dirty="0"/>
              <a:t>.</a:t>
            </a:r>
          </a:p>
          <a:p>
            <a:pPr indent="-228600">
              <a:lnSpc>
                <a:spcPct val="90000"/>
              </a:lnSpc>
              <a:buFont typeface="Arial" panose="020B0604020202020204" pitchFamily="34" charset="0"/>
              <a:buChar char="•"/>
            </a:pPr>
            <a:endParaRPr lang="en-US" sz="1700" dirty="0"/>
          </a:p>
        </p:txBody>
      </p:sp>
      <p:pic>
        <p:nvPicPr>
          <p:cNvPr id="8" name="Kuva 7">
            <a:extLst>
              <a:ext uri="{FF2B5EF4-FFF2-40B4-BE49-F238E27FC236}">
                <a16:creationId xmlns:a16="http://schemas.microsoft.com/office/drawing/2014/main" id="{0A4DCE2D-5D94-D6B5-372A-E418482452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8060089" y="2370046"/>
            <a:ext cx="3235619" cy="3363242"/>
          </a:xfrm>
          <a:prstGeom prst="rect">
            <a:avLst/>
          </a:prstGeom>
        </p:spPr>
      </p:pic>
      <p:pic>
        <p:nvPicPr>
          <p:cNvPr id="9" name="Kuva 8">
            <a:extLst>
              <a:ext uri="{FF2B5EF4-FFF2-40B4-BE49-F238E27FC236}">
                <a16:creationId xmlns:a16="http://schemas.microsoft.com/office/drawing/2014/main" id="{04E074F5-EE39-8AAA-6A04-6C7DC0DE1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4400" y="6092684"/>
            <a:ext cx="1639966" cy="634039"/>
          </a:xfrm>
          <a:prstGeom prst="rect">
            <a:avLst/>
          </a:prstGeom>
        </p:spPr>
      </p:pic>
    </p:spTree>
    <p:extLst>
      <p:ext uri="{BB962C8B-B14F-4D97-AF65-F5344CB8AC3E}">
        <p14:creationId xmlns:p14="http://schemas.microsoft.com/office/powerpoint/2010/main" val="203458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F1BD7FE-4368-4FBB-9402-CDEAB699B181}"/>
              </a:ext>
            </a:extLst>
          </p:cNvPr>
          <p:cNvSpPr txBox="1">
            <a:spLocks/>
          </p:cNvSpPr>
          <p:nvPr/>
        </p:nvSpPr>
        <p:spPr>
          <a:xfrm>
            <a:off x="4965430" y="629268"/>
            <a:ext cx="6586491" cy="747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spcAft>
                <a:spcPts val="600"/>
              </a:spcAft>
            </a:pPr>
            <a:r>
              <a:rPr lang="en-US" altLang="fi-FI" sz="2800" dirty="0" err="1"/>
              <a:t>Keskeiset</a:t>
            </a:r>
            <a:r>
              <a:rPr lang="en-US" altLang="fi-FI" sz="2800" dirty="0"/>
              <a:t> </a:t>
            </a:r>
            <a:r>
              <a:rPr lang="en-US" altLang="fi-FI" sz="2800" dirty="0" err="1"/>
              <a:t>periaatteet</a:t>
            </a:r>
            <a:endParaRPr lang="en-US" altLang="fi-FI" sz="2800" dirty="0"/>
          </a:p>
        </p:txBody>
      </p:sp>
      <p:sp>
        <p:nvSpPr>
          <p:cNvPr id="8" name="Text Placeholder 7">
            <a:extLst>
              <a:ext uri="{FF2B5EF4-FFF2-40B4-BE49-F238E27FC236}">
                <a16:creationId xmlns:a16="http://schemas.microsoft.com/office/drawing/2014/main" id="{234430BF-C9FF-4078-AE96-50B1453013E8}"/>
              </a:ext>
            </a:extLst>
          </p:cNvPr>
          <p:cNvSpPr>
            <a:spLocks noGrp="1"/>
          </p:cNvSpPr>
          <p:nvPr>
            <p:ph type="body" sz="quarter" idx="13"/>
          </p:nvPr>
        </p:nvSpPr>
        <p:spPr>
          <a:xfrm>
            <a:off x="4965431" y="1900720"/>
            <a:ext cx="6586489" cy="4323100"/>
          </a:xfrm>
        </p:spPr>
        <p:txBody>
          <a:bodyPr vert="horz" lIns="91440" tIns="45720" rIns="91440" bIns="45720" rtlCol="0">
            <a:normAutofit lnSpcReduction="10000"/>
          </a:bodyPr>
          <a:lstStyle/>
          <a:p>
            <a:pPr>
              <a:buFont typeface="Arial" panose="020B0604020202020204" pitchFamily="34" charset="0"/>
              <a:buChar char="•"/>
            </a:pPr>
            <a:r>
              <a:rPr lang="en-US" sz="1900" b="1" dirty="0" err="1">
                <a:solidFill>
                  <a:schemeClr val="tx1"/>
                </a:solidFill>
                <a:latin typeface="Arial" panose="020B0604020202020204" pitchFamily="34" charset="0"/>
              </a:rPr>
              <a:t>Empatian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osoittaminen</a:t>
            </a:r>
            <a:r>
              <a:rPr lang="en-US" sz="1900" b="1" dirty="0">
                <a:solidFill>
                  <a:schemeClr val="tx1"/>
                </a:solidFill>
                <a:latin typeface="Arial" panose="020B0604020202020204" pitchFamily="34" charset="0"/>
              </a:rPr>
              <a:t>: </a:t>
            </a:r>
          </a:p>
          <a:p>
            <a:pPr lvl="1">
              <a:buFont typeface="Arial" panose="020B0604020202020204" pitchFamily="34" charset="0"/>
              <a:buChar char="•"/>
            </a:pPr>
            <a:r>
              <a:rPr lang="en-US" sz="1900" b="1" dirty="0">
                <a:solidFill>
                  <a:schemeClr val="tx1"/>
                </a:solidFill>
                <a:latin typeface="Arial" panose="020B0604020202020204" pitchFamily="34" charset="0"/>
              </a:rPr>
              <a:t>ole </a:t>
            </a:r>
            <a:r>
              <a:rPr lang="en-US" sz="1900" b="1" dirty="0" err="1">
                <a:solidFill>
                  <a:schemeClr val="tx1"/>
                </a:solidFill>
                <a:latin typeface="Arial" panose="020B0604020202020204" pitchFamily="34" charset="0"/>
              </a:rPr>
              <a:t>kiinnostunut</a:t>
            </a:r>
            <a:endParaRPr lang="en-US" sz="1900" b="1" dirty="0">
              <a:solidFill>
                <a:schemeClr val="tx1"/>
              </a:solidFill>
              <a:latin typeface="Arial" panose="020B0604020202020204" pitchFamily="34" charset="0"/>
            </a:endParaRPr>
          </a:p>
          <a:p>
            <a:pPr lvl="1">
              <a:buFont typeface="Arial" panose="020B0604020202020204" pitchFamily="34" charset="0"/>
              <a:buChar char="•"/>
            </a:pPr>
            <a:r>
              <a:rPr lang="en-US" sz="1900" b="1" dirty="0" err="1">
                <a:solidFill>
                  <a:schemeClr val="tx1"/>
                </a:solidFill>
                <a:latin typeface="Arial" panose="020B0604020202020204" pitchFamily="34" charset="0"/>
              </a:rPr>
              <a:t>käytä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eläytyvää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kuuntelua</a:t>
            </a:r>
            <a:endParaRPr lang="en-US" sz="1900" b="1" dirty="0">
              <a:solidFill>
                <a:schemeClr val="tx1"/>
              </a:solidFill>
              <a:latin typeface="Arial" panose="020B0604020202020204" pitchFamily="34" charset="0"/>
            </a:endParaRPr>
          </a:p>
          <a:p>
            <a:pPr lvl="1">
              <a:buFont typeface="Arial" panose="020B0604020202020204" pitchFamily="34" charset="0"/>
              <a:buChar char="•"/>
            </a:pPr>
            <a:r>
              <a:rPr lang="en-US" sz="1900" b="1" dirty="0">
                <a:solidFill>
                  <a:schemeClr val="tx1"/>
                </a:solidFill>
                <a:latin typeface="Arial" panose="020B0604020202020204" pitchFamily="34" charset="0"/>
              </a:rPr>
              <a:t>ole </a:t>
            </a:r>
            <a:r>
              <a:rPr lang="en-US" sz="1900" b="1" dirty="0" err="1">
                <a:solidFill>
                  <a:schemeClr val="tx1"/>
                </a:solidFill>
                <a:latin typeface="Arial" panose="020B0604020202020204" pitchFamily="34" charset="0"/>
              </a:rPr>
              <a:t>rauhassa</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läsnä</a:t>
            </a:r>
            <a:endParaRPr lang="en-US" sz="1900" b="1" dirty="0">
              <a:solidFill>
                <a:schemeClr val="tx1"/>
              </a:solidFill>
              <a:latin typeface="Arial" panose="020B0604020202020204" pitchFamily="34" charset="0"/>
            </a:endParaRPr>
          </a:p>
          <a:p>
            <a:pPr lvl="1">
              <a:buFont typeface="Arial" panose="020B0604020202020204" pitchFamily="34" charset="0"/>
              <a:buChar char="•"/>
            </a:pPr>
            <a:r>
              <a:rPr lang="en-US" sz="1900" b="1" dirty="0" err="1">
                <a:solidFill>
                  <a:schemeClr val="tx1"/>
                </a:solidFill>
                <a:latin typeface="Arial" panose="020B0604020202020204" pitchFamily="34" charset="0"/>
              </a:rPr>
              <a:t>myötäilevät</a:t>
            </a:r>
            <a:r>
              <a:rPr lang="en-US" sz="1900" b="1" dirty="0">
                <a:solidFill>
                  <a:schemeClr val="tx1"/>
                </a:solidFill>
                <a:latin typeface="Arial" panose="020B0604020202020204" pitchFamily="34" charset="0"/>
              </a:rPr>
              <a:t> ja </a:t>
            </a:r>
            <a:r>
              <a:rPr lang="en-US" sz="1900" b="1" dirty="0" err="1">
                <a:solidFill>
                  <a:schemeClr val="tx1"/>
                </a:solidFill>
                <a:latin typeface="Arial" panose="020B0604020202020204" pitchFamily="34" charset="0"/>
              </a:rPr>
              <a:t>kannustavat</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eleet</a:t>
            </a:r>
            <a:endParaRPr lang="en-US" sz="1900" b="1" dirty="0">
              <a:solidFill>
                <a:schemeClr val="tx1"/>
              </a:solidFill>
              <a:latin typeface="Arial" panose="020B0604020202020204" pitchFamily="34" charset="0"/>
            </a:endParaRPr>
          </a:p>
          <a:p>
            <a:pPr>
              <a:buFont typeface="Arial" panose="020B0604020202020204" pitchFamily="34" charset="0"/>
              <a:buChar char="•"/>
            </a:pPr>
            <a:r>
              <a:rPr lang="en-US" sz="1900" b="1" dirty="0" err="1">
                <a:solidFill>
                  <a:schemeClr val="tx1"/>
                </a:solidFill>
                <a:latin typeface="Arial" panose="020B0604020202020204" pitchFamily="34" charset="0"/>
              </a:rPr>
              <a:t>Asiakkaan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itseluottamuksen</a:t>
            </a:r>
            <a:r>
              <a:rPr lang="en-US" sz="1900" b="1" dirty="0">
                <a:solidFill>
                  <a:schemeClr val="tx1"/>
                </a:solidFill>
                <a:latin typeface="Arial" panose="020B0604020202020204" pitchFamily="34" charset="0"/>
              </a:rPr>
              <a:t> ja </a:t>
            </a:r>
            <a:r>
              <a:rPr lang="en-US" sz="1900" b="1" dirty="0" err="1">
                <a:solidFill>
                  <a:schemeClr val="tx1"/>
                </a:solidFill>
                <a:latin typeface="Arial" panose="020B0604020202020204" pitchFamily="34" charset="0"/>
              </a:rPr>
              <a:t>omien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kykyjen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vahvistaminen</a:t>
            </a:r>
            <a:r>
              <a:rPr lang="en-US" sz="1900" b="1" dirty="0">
                <a:solidFill>
                  <a:schemeClr val="tx1"/>
                </a:solidFill>
                <a:latin typeface="Arial" panose="020B0604020202020204" pitchFamily="34" charset="0"/>
              </a:rPr>
              <a:t>: </a:t>
            </a:r>
          </a:p>
          <a:p>
            <a:pPr lvl="1">
              <a:buFont typeface="Arial" panose="020B0604020202020204" pitchFamily="34" charset="0"/>
              <a:buChar char="•"/>
            </a:pPr>
            <a:r>
              <a:rPr lang="en-US" sz="1900" b="1" dirty="0" err="1">
                <a:solidFill>
                  <a:schemeClr val="tx1"/>
                </a:solidFill>
                <a:latin typeface="Arial" panose="020B0604020202020204" pitchFamily="34" charset="0"/>
              </a:rPr>
              <a:t>näe</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hyvä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hänen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ajatuksissaan</a:t>
            </a:r>
            <a:r>
              <a:rPr lang="en-US" sz="1900" b="1" dirty="0">
                <a:solidFill>
                  <a:schemeClr val="tx1"/>
                </a:solidFill>
                <a:latin typeface="Arial" panose="020B0604020202020204" pitchFamily="34" charset="0"/>
              </a:rPr>
              <a:t> ja </a:t>
            </a:r>
            <a:r>
              <a:rPr lang="en-US" sz="1900" b="1" dirty="0" err="1">
                <a:solidFill>
                  <a:schemeClr val="tx1"/>
                </a:solidFill>
                <a:latin typeface="Arial" panose="020B0604020202020204" pitchFamily="34" charset="0"/>
              </a:rPr>
              <a:t>toiminnassaan</a:t>
            </a:r>
            <a:endParaRPr lang="en-US" sz="1900" b="1" dirty="0">
              <a:solidFill>
                <a:schemeClr val="tx1"/>
              </a:solidFill>
              <a:latin typeface="Arial" panose="020B0604020202020204" pitchFamily="34" charset="0"/>
            </a:endParaRPr>
          </a:p>
          <a:p>
            <a:pPr lvl="1">
              <a:buFont typeface="Arial" panose="020B0604020202020204" pitchFamily="34" charset="0"/>
              <a:buChar char="•"/>
            </a:pPr>
            <a:r>
              <a:rPr lang="en-US" sz="1900" b="1" dirty="0">
                <a:solidFill>
                  <a:schemeClr val="tx1"/>
                </a:solidFill>
                <a:latin typeface="Arial" panose="020B0604020202020204" pitchFamily="34" charset="0"/>
              </a:rPr>
              <a:t>anna </a:t>
            </a:r>
            <a:r>
              <a:rPr lang="en-US" sz="1900" b="1" dirty="0" err="1">
                <a:solidFill>
                  <a:schemeClr val="tx1"/>
                </a:solidFill>
                <a:latin typeface="Arial" panose="020B0604020202020204" pitchFamily="34" charset="0"/>
              </a:rPr>
              <a:t>asiantuntemus</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hänelle</a:t>
            </a:r>
            <a:r>
              <a:rPr lang="en-US" sz="1900" b="1" dirty="0">
                <a:solidFill>
                  <a:schemeClr val="tx1"/>
                </a:solidFill>
                <a:latin typeface="Arial" panose="020B0604020202020204" pitchFamily="34" charset="0"/>
              </a:rPr>
              <a:t> ja </a:t>
            </a:r>
            <a:r>
              <a:rPr lang="en-US" sz="1900" b="1" dirty="0" err="1">
                <a:solidFill>
                  <a:schemeClr val="tx1"/>
                </a:solidFill>
                <a:latin typeface="Arial" panose="020B0604020202020204" pitchFamily="34" charset="0"/>
              </a:rPr>
              <a:t>tue</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sitä</a:t>
            </a:r>
            <a:endParaRPr lang="en-US" sz="1900" b="1" dirty="0">
              <a:solidFill>
                <a:schemeClr val="tx1"/>
              </a:solidFill>
              <a:latin typeface="Arial" panose="020B0604020202020204" pitchFamily="34" charset="0"/>
            </a:endParaRPr>
          </a:p>
          <a:p>
            <a:pPr>
              <a:buFont typeface="Arial" panose="020B0604020202020204" pitchFamily="34" charset="0"/>
              <a:buChar char="•"/>
            </a:pPr>
            <a:r>
              <a:rPr lang="en-US" sz="1900" b="1" dirty="0" err="1">
                <a:solidFill>
                  <a:schemeClr val="tx1"/>
                </a:solidFill>
                <a:latin typeface="Arial" panose="020B0604020202020204" pitchFamily="34" charset="0"/>
              </a:rPr>
              <a:t>Nykytilan</a:t>
            </a:r>
            <a:r>
              <a:rPr lang="en-US" sz="1900" b="1" dirty="0">
                <a:solidFill>
                  <a:schemeClr val="tx1"/>
                </a:solidFill>
                <a:latin typeface="Arial" panose="020B0604020202020204" pitchFamily="34" charset="0"/>
              </a:rPr>
              <a:t> ja </a:t>
            </a:r>
            <a:r>
              <a:rPr lang="en-US" sz="1900" b="1" dirty="0" err="1">
                <a:solidFill>
                  <a:schemeClr val="tx1"/>
                </a:solidFill>
                <a:latin typeface="Arial" panose="020B0604020202020204" pitchFamily="34" charset="0"/>
              </a:rPr>
              <a:t>tavoitteen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ristiriita</a:t>
            </a:r>
            <a:r>
              <a:rPr lang="en-US" sz="1900" b="1" dirty="0">
                <a:solidFill>
                  <a:schemeClr val="tx1"/>
                </a:solidFill>
                <a:latin typeface="Arial" panose="020B0604020202020204" pitchFamily="34" charset="0"/>
              </a:rPr>
              <a:t>:</a:t>
            </a:r>
          </a:p>
          <a:p>
            <a:pPr lvl="1">
              <a:buFont typeface="Arial" panose="020B0604020202020204" pitchFamily="34" charset="0"/>
              <a:buChar char="•"/>
            </a:pPr>
            <a:r>
              <a:rPr lang="en-US" sz="1900" b="1" dirty="0" err="1">
                <a:solidFill>
                  <a:schemeClr val="tx1"/>
                </a:solidFill>
                <a:latin typeface="Arial" panose="020B0604020202020204" pitchFamily="34" charset="0"/>
              </a:rPr>
              <a:t>saavuttaako</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sen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mitä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itse</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haluaa</a:t>
            </a:r>
            <a:endParaRPr lang="en-US" sz="1900" b="1" dirty="0">
              <a:solidFill>
                <a:schemeClr val="tx1"/>
              </a:solidFill>
              <a:latin typeface="Arial" panose="020B0604020202020204" pitchFamily="34" charset="0"/>
            </a:endParaRPr>
          </a:p>
          <a:p>
            <a:pPr>
              <a:buFont typeface="Arial" panose="020B0604020202020204" pitchFamily="34" charset="0"/>
              <a:buChar char="•"/>
            </a:pPr>
            <a:r>
              <a:rPr lang="en-US" sz="1900" b="1" dirty="0" err="1">
                <a:solidFill>
                  <a:schemeClr val="tx1"/>
                </a:solidFill>
                <a:latin typeface="Arial" panose="020B0604020202020204" pitchFamily="34" charset="0"/>
              </a:rPr>
              <a:t>Vastarinnan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myötäily</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kierrä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väittely</a:t>
            </a:r>
            <a:r>
              <a:rPr lang="en-US" sz="1900" b="1" dirty="0">
                <a:solidFill>
                  <a:schemeClr val="tx1"/>
                </a:solidFill>
                <a:latin typeface="Arial" panose="020B0604020202020204" pitchFamily="34" charset="0"/>
              </a:rPr>
              <a:t>: </a:t>
            </a:r>
          </a:p>
          <a:p>
            <a:pPr lvl="1">
              <a:buFont typeface="Arial" panose="020B0604020202020204" pitchFamily="34" charset="0"/>
              <a:buChar char="•"/>
            </a:pPr>
            <a:r>
              <a:rPr lang="en-US" sz="1900" b="1" dirty="0" err="1">
                <a:solidFill>
                  <a:schemeClr val="tx1"/>
                </a:solidFill>
                <a:latin typeface="Arial" panose="020B0604020202020204" pitchFamily="34" charset="0"/>
              </a:rPr>
              <a:t>ymmärrystä</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kritiikin</a:t>
            </a:r>
            <a:r>
              <a:rPr lang="en-US" sz="1900" b="1" dirty="0">
                <a:solidFill>
                  <a:schemeClr val="tx1"/>
                </a:solidFill>
                <a:latin typeface="Arial" panose="020B0604020202020204" pitchFamily="34" charset="0"/>
              </a:rPr>
              <a:t> </a:t>
            </a:r>
            <a:r>
              <a:rPr lang="en-US" sz="1900" b="1" dirty="0" err="1">
                <a:solidFill>
                  <a:schemeClr val="tx1"/>
                </a:solidFill>
                <a:latin typeface="Arial" panose="020B0604020202020204" pitchFamily="34" charset="0"/>
              </a:rPr>
              <a:t>sijaan</a:t>
            </a:r>
            <a:endParaRPr lang="en-US" sz="1900" b="1" dirty="0">
              <a:solidFill>
                <a:schemeClr val="tx1"/>
              </a:solidFill>
              <a:latin typeface="Arial" panose="020B0604020202020204" pitchFamily="34" charset="0"/>
            </a:endParaRPr>
          </a:p>
          <a:p>
            <a:pPr>
              <a:buFont typeface="Arial" panose="020B0604020202020204" pitchFamily="34" charset="0"/>
              <a:buChar char="•"/>
            </a:pPr>
            <a:endParaRPr lang="en-US" sz="1900" dirty="0">
              <a:solidFill>
                <a:schemeClr val="tx1"/>
              </a:solidFill>
              <a:latin typeface="+mn-lt"/>
              <a:cs typeface="+mn-cs"/>
            </a:endParaRPr>
          </a:p>
        </p:txBody>
      </p:sp>
      <p:pic>
        <p:nvPicPr>
          <p:cNvPr id="13" name="Picture 12" descr="A close-up of a person's eye&#10;&#10;Description automatically generated with medium confidence">
            <a:extLst>
              <a:ext uri="{FF2B5EF4-FFF2-40B4-BE49-F238E27FC236}">
                <a16:creationId xmlns:a16="http://schemas.microsoft.com/office/drawing/2014/main" id="{1C4DF1C1-0AE4-40AC-834C-DE6BC9C31A9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248856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36434F7-2208-3B14-D704-4132FD808F0F}"/>
              </a:ext>
            </a:extLst>
          </p:cNvPr>
          <p:cNvSpPr>
            <a:spLocks noGrp="1"/>
          </p:cNvSpPr>
          <p:nvPr>
            <p:ph type="title"/>
          </p:nvPr>
        </p:nvSpPr>
        <p:spPr>
          <a:xfrm>
            <a:off x="585281" y="464986"/>
            <a:ext cx="10515600" cy="781750"/>
          </a:xfrm>
        </p:spPr>
        <p:txBody>
          <a:bodyPr/>
          <a:lstStyle/>
          <a:p>
            <a:r>
              <a:rPr lang="fi-FI" sz="3600" dirty="0"/>
              <a:t>Menetelmiä:</a:t>
            </a:r>
          </a:p>
        </p:txBody>
      </p:sp>
      <p:sp>
        <p:nvSpPr>
          <p:cNvPr id="2" name="Text Placeholder 1">
            <a:extLst>
              <a:ext uri="{FF2B5EF4-FFF2-40B4-BE49-F238E27FC236}">
                <a16:creationId xmlns:a16="http://schemas.microsoft.com/office/drawing/2014/main" id="{F69CC235-66CF-4A47-BA49-6D60831FB3D5}"/>
              </a:ext>
            </a:extLst>
          </p:cNvPr>
          <p:cNvSpPr>
            <a:spLocks noGrp="1"/>
          </p:cNvSpPr>
          <p:nvPr>
            <p:ph type="body" sz="quarter" idx="11"/>
          </p:nvPr>
        </p:nvSpPr>
        <p:spPr>
          <a:xfrm>
            <a:off x="838200" y="1653702"/>
            <a:ext cx="10515600" cy="4552545"/>
          </a:xfrm>
        </p:spPr>
        <p:txBody>
          <a:bodyPr/>
          <a:lstStyle/>
          <a:p>
            <a:r>
              <a:rPr lang="fi-FI" dirty="0"/>
              <a:t>Avoimet kysymykset: mitä, miten, miksi, kuinka ja kerro lisää! </a:t>
            </a:r>
            <a:br>
              <a:rPr lang="fi-FI" dirty="0"/>
            </a:br>
            <a:r>
              <a:rPr lang="fi-FI" dirty="0"/>
              <a:t>Asiakkaan ajattelu näkyväksi.</a:t>
            </a:r>
          </a:p>
          <a:p>
            <a:r>
              <a:rPr lang="fi-FI" dirty="0"/>
              <a:t>Reflektoiva eli heijastava kuuntelu: </a:t>
            </a:r>
            <a:br>
              <a:rPr lang="fi-FI" dirty="0"/>
            </a:br>
            <a:r>
              <a:rPr lang="fi-FI" dirty="0"/>
              <a:t>Ymmärsinkö, mitä hän todella tarkoitti? Tarkista ja toista.</a:t>
            </a:r>
          </a:p>
          <a:p>
            <a:r>
              <a:rPr lang="fi-FI" dirty="0"/>
              <a:t>Lyhyet yhteenvedot: Tuliko asiakas varmasti ymmärretyksi, asiakkaan suunnitelman vahvistaminen, myönteinen palaute!</a:t>
            </a:r>
          </a:p>
          <a:p>
            <a:endParaRPr lang="fi-FI" dirty="0"/>
          </a:p>
          <a:p>
            <a:pPr marL="0" indent="0">
              <a:buNone/>
            </a:pPr>
            <a:r>
              <a:rPr lang="fi-FI" b="1" dirty="0"/>
              <a:t>Motivoiva haastattelu voi käynnistää</a:t>
            </a:r>
            <a:br>
              <a:rPr lang="fi-FI" b="1" dirty="0"/>
            </a:br>
            <a:r>
              <a:rPr lang="fi-FI" b="1" dirty="0"/>
              <a:t>merkittävän ajatusprosessin!</a:t>
            </a:r>
          </a:p>
          <a:p>
            <a:endParaRPr lang="en-GB" dirty="0"/>
          </a:p>
        </p:txBody>
      </p:sp>
      <p:pic>
        <p:nvPicPr>
          <p:cNvPr id="9" name="Picture 8" descr="A person jumping in the air&#10;&#10;Description automatically generated with medium confidence">
            <a:extLst>
              <a:ext uri="{FF2B5EF4-FFF2-40B4-BE49-F238E27FC236}">
                <a16:creationId xmlns:a16="http://schemas.microsoft.com/office/drawing/2014/main" id="{BA47C507-9D47-4B42-9BC8-BD9713F603A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691738" y="4282249"/>
            <a:ext cx="3501681" cy="1680807"/>
          </a:xfrm>
          <a:prstGeom prst="rect">
            <a:avLst/>
          </a:prstGeom>
        </p:spPr>
      </p:pic>
    </p:spTree>
    <p:extLst>
      <p:ext uri="{BB962C8B-B14F-4D97-AF65-F5344CB8AC3E}">
        <p14:creationId xmlns:p14="http://schemas.microsoft.com/office/powerpoint/2010/main" val="18062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6BD0E1-A3D8-4DEE-9CB5-55FD00713FF0}"/>
              </a:ext>
            </a:extLst>
          </p:cNvPr>
          <p:cNvSpPr>
            <a:spLocks noGrp="1"/>
          </p:cNvSpPr>
          <p:nvPr>
            <p:ph type="title"/>
          </p:nvPr>
        </p:nvSpPr>
        <p:spPr>
          <a:xfrm>
            <a:off x="583676" y="832206"/>
            <a:ext cx="10515600" cy="1602769"/>
          </a:xfrm>
        </p:spPr>
        <p:txBody>
          <a:bodyPr/>
          <a:lstStyle/>
          <a:p>
            <a:r>
              <a:rPr lang="fi-FI" sz="3600" dirty="0">
                <a:solidFill>
                  <a:schemeClr val="tx1"/>
                </a:solidFill>
              </a:rPr>
              <a:t>Tavoite:</a:t>
            </a:r>
            <a:br>
              <a:rPr lang="fi-FI" sz="3600" dirty="0">
                <a:solidFill>
                  <a:schemeClr val="tx1"/>
                </a:solidFill>
              </a:rPr>
            </a:br>
            <a:r>
              <a:rPr lang="fi-FI" sz="3600" dirty="0">
                <a:solidFill>
                  <a:schemeClr val="tx1"/>
                </a:solidFill>
              </a:rPr>
              <a:t>Koulutuksen jälkeen sinä…</a:t>
            </a:r>
            <a:endParaRPr lang="fi-FI" sz="3600" dirty="0"/>
          </a:p>
        </p:txBody>
      </p:sp>
      <p:sp>
        <p:nvSpPr>
          <p:cNvPr id="3" name="Tekstin paikkamerkki 2">
            <a:extLst>
              <a:ext uri="{FF2B5EF4-FFF2-40B4-BE49-F238E27FC236}">
                <a16:creationId xmlns:a16="http://schemas.microsoft.com/office/drawing/2014/main" id="{05EC4851-D0E2-4F80-9C76-D3D01EDB3EFF}"/>
              </a:ext>
            </a:extLst>
          </p:cNvPr>
          <p:cNvSpPr>
            <a:spLocks noGrp="1"/>
          </p:cNvSpPr>
          <p:nvPr>
            <p:ph type="body" sz="quarter" idx="11"/>
          </p:nvPr>
        </p:nvSpPr>
        <p:spPr>
          <a:xfrm>
            <a:off x="951321" y="2428408"/>
            <a:ext cx="10515600" cy="3503488"/>
          </a:xfrm>
        </p:spPr>
        <p:txBody>
          <a:bodyPr/>
          <a:lstStyle/>
          <a:p>
            <a:r>
              <a:rPr lang="fi-FI" sz="2200" dirty="0">
                <a:ea typeface="Verdana" panose="020B0604030504040204" pitchFamily="34" charset="0"/>
              </a:rPr>
              <a:t>Osaat ja uskallat ottaa haastavia asioita puheeksi</a:t>
            </a:r>
          </a:p>
          <a:p>
            <a:r>
              <a:rPr lang="fi-FI" sz="2200" dirty="0">
                <a:ea typeface="Verdana" panose="020B0604030504040204" pitchFamily="34" charset="0"/>
              </a:rPr>
              <a:t>Tunnet erilaisia puheeksi ottamisen menetelmiä</a:t>
            </a:r>
          </a:p>
          <a:p>
            <a:r>
              <a:rPr lang="fi-FI" sz="2200" dirty="0">
                <a:ea typeface="Verdana" panose="020B0604030504040204" pitchFamily="34" charset="0"/>
              </a:rPr>
              <a:t>Osaat toimia motivoivan haastattelun periaatteiden mukaan</a:t>
            </a:r>
          </a:p>
          <a:p>
            <a:r>
              <a:rPr lang="fi-FI" sz="2200" dirty="0">
                <a:ea typeface="Verdana" panose="020B0604030504040204" pitchFamily="34" charset="0"/>
              </a:rPr>
              <a:t>Ymmärrät hyvän vuorovaikutuksen tärkeyden myös </a:t>
            </a:r>
            <a:br>
              <a:rPr lang="fi-FI" sz="2200" dirty="0">
                <a:ea typeface="Verdana" panose="020B0604030504040204" pitchFamily="34" charset="0"/>
              </a:rPr>
            </a:br>
            <a:r>
              <a:rPr lang="fi-FI" sz="2200" dirty="0">
                <a:ea typeface="Verdana" panose="020B0604030504040204" pitchFamily="34" charset="0"/>
              </a:rPr>
              <a:t>itsesuojelun näkökulmasta</a:t>
            </a:r>
          </a:p>
          <a:p>
            <a:r>
              <a:rPr lang="fi-FI" sz="2200" dirty="0">
                <a:ea typeface="Verdana" panose="020B0604030504040204" pitchFamily="34" charset="0"/>
              </a:rPr>
              <a:t>Osaat toimia turvallisesti kohtaamistilanteissa</a:t>
            </a:r>
          </a:p>
          <a:p>
            <a:r>
              <a:rPr lang="fi-FI" sz="2200" dirty="0">
                <a:ea typeface="Verdana" panose="020B0604030504040204" pitchFamily="34" charset="0"/>
              </a:rPr>
              <a:t>Olet sisäistänyt Punaisen Ristin periaatteiden merkityksen kohtaamistilanteissa</a:t>
            </a:r>
          </a:p>
          <a:p>
            <a:r>
              <a:rPr lang="fi-FI" sz="2000" dirty="0">
                <a:solidFill>
                  <a:schemeClr val="bg1"/>
                </a:solidFill>
                <a:ea typeface="Verdana" panose="020B0604030504040204" pitchFamily="34" charset="0"/>
              </a:rPr>
              <a:t>ottamisen </a:t>
            </a:r>
            <a:r>
              <a:rPr lang="fi-FI" sz="2000" dirty="0">
                <a:solidFill>
                  <a:schemeClr val="bg1"/>
                </a:solidFill>
                <a:latin typeface="Verdana" panose="020B0604030504040204" pitchFamily="34" charset="0"/>
                <a:ea typeface="Verdana" panose="020B0604030504040204" pitchFamily="34" charset="0"/>
              </a:rPr>
              <a:t>m</a:t>
            </a:r>
            <a:r>
              <a:rPr lang="fi-FI" sz="2400" dirty="0">
                <a:solidFill>
                  <a:schemeClr val="bg1"/>
                </a:solidFill>
                <a:latin typeface="Verdana" panose="020B0604030504040204" pitchFamily="34" charset="0"/>
                <a:ea typeface="Verdana" panose="020B0604030504040204" pitchFamily="34" charset="0"/>
              </a:rPr>
              <a:t>enetelmiä</a:t>
            </a:r>
          </a:p>
          <a:p>
            <a:r>
              <a:rPr lang="fi-FI" sz="2400" dirty="0">
                <a:solidFill>
                  <a:schemeClr val="bg1"/>
                </a:solidFill>
                <a:latin typeface="Verdana" panose="020B0604030504040204" pitchFamily="34" charset="0"/>
                <a:ea typeface="Verdana" panose="020B0604030504040204" pitchFamily="34" charset="0"/>
              </a:rPr>
              <a:t>Osaat toimia motivoivan haastattelun periaatteiden mukaan</a:t>
            </a:r>
          </a:p>
          <a:p>
            <a:r>
              <a:rPr lang="fi-FI" sz="2400" dirty="0">
                <a:solidFill>
                  <a:schemeClr val="bg1"/>
                </a:solidFill>
                <a:latin typeface="Verdana" panose="020B0604030504040204" pitchFamily="34" charset="0"/>
                <a:ea typeface="Verdana" panose="020B0604030504040204" pitchFamily="34" charset="0"/>
              </a:rPr>
              <a:t>Ymmärrät hyvän vuorovaikutuksen tärkeyden myös </a:t>
            </a:r>
            <a:br>
              <a:rPr lang="fi-FI" sz="2400" dirty="0">
                <a:solidFill>
                  <a:schemeClr val="bg1"/>
                </a:solidFill>
                <a:latin typeface="Verdana" panose="020B0604030504040204" pitchFamily="34" charset="0"/>
                <a:ea typeface="Verdana" panose="020B0604030504040204" pitchFamily="34" charset="0"/>
              </a:rPr>
            </a:br>
            <a:r>
              <a:rPr lang="fi-FI" sz="2400" dirty="0">
                <a:solidFill>
                  <a:schemeClr val="bg1"/>
                </a:solidFill>
                <a:latin typeface="Verdana" panose="020B0604030504040204" pitchFamily="34" charset="0"/>
                <a:ea typeface="Verdana" panose="020B0604030504040204" pitchFamily="34" charset="0"/>
              </a:rPr>
              <a:t>itsesuojelun näkökulmasta</a:t>
            </a:r>
          </a:p>
          <a:p>
            <a:r>
              <a:rPr lang="fi-FI" sz="2400" dirty="0">
                <a:solidFill>
                  <a:schemeClr val="bg1"/>
                </a:solidFill>
                <a:latin typeface="Verdana" panose="020B0604030504040204" pitchFamily="34" charset="0"/>
                <a:ea typeface="Verdana" panose="020B0604030504040204" pitchFamily="34" charset="0"/>
              </a:rPr>
              <a:t>Osaat toimia turvallisesti kohtaamistilanteissa</a:t>
            </a:r>
          </a:p>
          <a:p>
            <a:r>
              <a:rPr lang="fi-FI" sz="2400" dirty="0">
                <a:solidFill>
                  <a:schemeClr val="bg1"/>
                </a:solidFill>
                <a:latin typeface="Verdana" panose="020B0604030504040204" pitchFamily="34" charset="0"/>
                <a:ea typeface="Verdana" panose="020B0604030504040204" pitchFamily="34" charset="0"/>
              </a:rPr>
              <a:t>Olet sisäistänyt Punaisen Ristin periaatteiden merkityksen kohtaamistilanteissa</a:t>
            </a:r>
          </a:p>
          <a:p>
            <a:endParaRPr lang="fi-FI" dirty="0"/>
          </a:p>
        </p:txBody>
      </p:sp>
    </p:spTree>
    <p:extLst>
      <p:ext uri="{BB962C8B-B14F-4D97-AF65-F5344CB8AC3E}">
        <p14:creationId xmlns:p14="http://schemas.microsoft.com/office/powerpoint/2010/main" val="198239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33791B-ECB0-400E-B63D-1DD84B22DD40}"/>
              </a:ext>
            </a:extLst>
          </p:cNvPr>
          <p:cNvSpPr>
            <a:spLocks noGrp="1"/>
          </p:cNvSpPr>
          <p:nvPr>
            <p:ph type="title"/>
          </p:nvPr>
        </p:nvSpPr>
        <p:spPr>
          <a:xfrm>
            <a:off x="408187" y="388201"/>
            <a:ext cx="3816095" cy="1009115"/>
          </a:xfrm>
        </p:spPr>
        <p:txBody>
          <a:bodyPr vert="horz" lIns="91440" tIns="45720" rIns="91440" bIns="45720" rtlCol="0" anchor="ctr">
            <a:normAutofit/>
          </a:bodyPr>
          <a:lstStyle/>
          <a:p>
            <a:r>
              <a:rPr lang="en-US" sz="4400" b="1" kern="1200" dirty="0" err="1">
                <a:solidFill>
                  <a:schemeClr val="tx1"/>
                </a:solidFill>
              </a:rPr>
              <a:t>Harjoitus</a:t>
            </a:r>
            <a:r>
              <a:rPr lang="en-US" sz="4400" b="1" kern="1200" dirty="0">
                <a:solidFill>
                  <a:schemeClr val="tx1"/>
                </a:solidFill>
              </a:rPr>
              <a:t>, </a:t>
            </a:r>
            <a:br>
              <a:rPr lang="en-US" sz="4400" b="1" kern="1200" dirty="0">
                <a:solidFill>
                  <a:schemeClr val="tx1"/>
                </a:solidFill>
              </a:rPr>
            </a:br>
            <a:r>
              <a:rPr lang="en-US" sz="2000" b="1" kern="1200" dirty="0">
                <a:solidFill>
                  <a:schemeClr val="tx1"/>
                </a:solidFill>
              </a:rPr>
              <a:t>2-4 </a:t>
            </a:r>
            <a:r>
              <a:rPr lang="en-US" sz="2000" b="1" kern="1200" dirty="0" err="1">
                <a:solidFill>
                  <a:schemeClr val="tx1"/>
                </a:solidFill>
              </a:rPr>
              <a:t>hlön</a:t>
            </a:r>
            <a:r>
              <a:rPr lang="en-US" sz="2000" b="1" kern="1200" dirty="0">
                <a:solidFill>
                  <a:schemeClr val="tx1"/>
                </a:solidFill>
              </a:rPr>
              <a:t> </a:t>
            </a:r>
            <a:r>
              <a:rPr lang="en-US" sz="2000" b="1" kern="1200" dirty="0" err="1">
                <a:solidFill>
                  <a:schemeClr val="tx1"/>
                </a:solidFill>
              </a:rPr>
              <a:t>ryhmissä</a:t>
            </a:r>
            <a:endParaRPr lang="en-US" sz="2000" b="1" kern="1200" dirty="0">
              <a:solidFill>
                <a:schemeClr val="tx1"/>
              </a:solidFill>
            </a:endParaRPr>
          </a:p>
        </p:txBody>
      </p:sp>
      <p:sp>
        <p:nvSpPr>
          <p:cNvPr id="3" name="Sisällön paikkamerkki 2">
            <a:extLst>
              <a:ext uri="{FF2B5EF4-FFF2-40B4-BE49-F238E27FC236}">
                <a16:creationId xmlns:a16="http://schemas.microsoft.com/office/drawing/2014/main" id="{AC8EC871-EED2-4CA0-B592-8B6CD6E04E72}"/>
              </a:ext>
            </a:extLst>
          </p:cNvPr>
          <p:cNvSpPr>
            <a:spLocks noGrp="1"/>
          </p:cNvSpPr>
          <p:nvPr>
            <p:ph type="body" sz="quarter" idx="11"/>
          </p:nvPr>
        </p:nvSpPr>
        <p:spPr>
          <a:xfrm>
            <a:off x="907584" y="1785516"/>
            <a:ext cx="3816096" cy="4537101"/>
          </a:xfrm>
        </p:spPr>
        <p:txBody>
          <a:bodyPr vert="horz" lIns="91440" tIns="45720" rIns="91440" bIns="45720" rtlCol="0">
            <a:normAutofit fontScale="92500" lnSpcReduction="10000"/>
          </a:bodyPr>
          <a:lstStyle/>
          <a:p>
            <a:pPr marL="0">
              <a:spcAft>
                <a:spcPts val="1200"/>
              </a:spcAft>
            </a:pPr>
            <a:r>
              <a:rPr lang="en-US" sz="2000" dirty="0" err="1"/>
              <a:t>Hlö</a:t>
            </a:r>
            <a:r>
              <a:rPr lang="en-US" sz="2000" dirty="0"/>
              <a:t> A: </a:t>
            </a:r>
            <a:r>
              <a:rPr lang="en-US" sz="2000" dirty="0" err="1"/>
              <a:t>Kerro</a:t>
            </a:r>
            <a:r>
              <a:rPr lang="en-US" sz="2000" dirty="0"/>
              <a:t> </a:t>
            </a:r>
            <a:r>
              <a:rPr lang="en-US" sz="2000" dirty="0" err="1"/>
              <a:t>parillesi</a:t>
            </a:r>
            <a:r>
              <a:rPr lang="en-US" sz="2000" dirty="0"/>
              <a:t>, </a:t>
            </a:r>
            <a:r>
              <a:rPr lang="en-US" sz="2000" dirty="0" err="1"/>
              <a:t>mihin</a:t>
            </a:r>
            <a:r>
              <a:rPr lang="en-US" sz="2000" dirty="0"/>
              <a:t> ja</a:t>
            </a:r>
            <a:br>
              <a:rPr lang="en-US" sz="2000" dirty="0"/>
            </a:br>
            <a:r>
              <a:rPr lang="en-US" sz="2000" dirty="0"/>
              <a:t>   </a:t>
            </a:r>
            <a:r>
              <a:rPr lang="en-US" sz="2000" dirty="0" err="1"/>
              <a:t>miksi</a:t>
            </a:r>
            <a:r>
              <a:rPr lang="en-US" sz="2000" dirty="0"/>
              <a:t> </a:t>
            </a:r>
            <a:r>
              <a:rPr lang="en-US" sz="2000" dirty="0" err="1"/>
              <a:t>toivot</a:t>
            </a:r>
            <a:r>
              <a:rPr lang="en-US" sz="2000" dirty="0"/>
              <a:t> </a:t>
            </a:r>
            <a:r>
              <a:rPr lang="en-US" sz="2000" dirty="0" err="1"/>
              <a:t>muutosta</a:t>
            </a:r>
            <a:endParaRPr lang="en-US" sz="2000" dirty="0"/>
          </a:p>
          <a:p>
            <a:pPr marL="0">
              <a:spcAft>
                <a:spcPts val="1200"/>
              </a:spcAft>
            </a:pPr>
            <a:r>
              <a:rPr lang="en-US" sz="2000" dirty="0" err="1"/>
              <a:t>Hlö</a:t>
            </a:r>
            <a:r>
              <a:rPr lang="en-US" sz="2000" dirty="0"/>
              <a:t> B: </a:t>
            </a:r>
            <a:r>
              <a:rPr lang="en-US" sz="2000" dirty="0" err="1"/>
              <a:t>Reflektoi</a:t>
            </a:r>
            <a:endParaRPr lang="en-US" sz="2000" dirty="0"/>
          </a:p>
          <a:p>
            <a:pPr lvl="1"/>
            <a:r>
              <a:rPr lang="en-US" dirty="0" err="1"/>
              <a:t>Toista</a:t>
            </a:r>
            <a:r>
              <a:rPr lang="en-US" dirty="0"/>
              <a:t> </a:t>
            </a:r>
            <a:r>
              <a:rPr lang="en-US" dirty="0" err="1"/>
              <a:t>kuulemaasi</a:t>
            </a:r>
            <a:endParaRPr lang="en-US" dirty="0"/>
          </a:p>
          <a:p>
            <a:pPr lvl="1"/>
            <a:r>
              <a:rPr lang="en-US" dirty="0" err="1"/>
              <a:t>Nosta</a:t>
            </a:r>
            <a:r>
              <a:rPr lang="en-US" dirty="0"/>
              <a:t> </a:t>
            </a:r>
            <a:r>
              <a:rPr lang="en-US" dirty="0" err="1"/>
              <a:t>esiin</a:t>
            </a:r>
            <a:r>
              <a:rPr lang="en-US" dirty="0"/>
              <a:t> </a:t>
            </a:r>
            <a:r>
              <a:rPr lang="en-US" dirty="0" err="1"/>
              <a:t>positiivisia</a:t>
            </a:r>
            <a:r>
              <a:rPr lang="en-US" dirty="0"/>
              <a:t> </a:t>
            </a:r>
            <a:r>
              <a:rPr lang="en-US" dirty="0" err="1"/>
              <a:t>asioita</a:t>
            </a:r>
            <a:r>
              <a:rPr lang="en-US" dirty="0"/>
              <a:t>, </a:t>
            </a:r>
            <a:r>
              <a:rPr lang="en-US" dirty="0" err="1"/>
              <a:t>joita</a:t>
            </a:r>
            <a:r>
              <a:rPr lang="en-US" dirty="0"/>
              <a:t> </a:t>
            </a:r>
            <a:r>
              <a:rPr lang="en-US" dirty="0" err="1"/>
              <a:t>hän</a:t>
            </a:r>
            <a:r>
              <a:rPr lang="en-US" dirty="0"/>
              <a:t> jo </a:t>
            </a:r>
            <a:r>
              <a:rPr lang="en-US" dirty="0" err="1"/>
              <a:t>tekee</a:t>
            </a:r>
            <a:endParaRPr lang="en-US" dirty="0"/>
          </a:p>
          <a:p>
            <a:pPr lvl="1"/>
            <a:r>
              <a:rPr lang="en-US" dirty="0" err="1"/>
              <a:t>Korosta</a:t>
            </a:r>
            <a:r>
              <a:rPr lang="en-US" dirty="0"/>
              <a:t>, </a:t>
            </a:r>
            <a:r>
              <a:rPr lang="en-US" dirty="0" err="1"/>
              <a:t>mitä</a:t>
            </a:r>
            <a:r>
              <a:rPr lang="en-US" dirty="0"/>
              <a:t> </a:t>
            </a:r>
            <a:r>
              <a:rPr lang="en-US" dirty="0" err="1"/>
              <a:t>muutoksia</a:t>
            </a:r>
            <a:r>
              <a:rPr lang="en-US" dirty="0"/>
              <a:t> </a:t>
            </a:r>
            <a:r>
              <a:rPr lang="en-US" dirty="0" err="1"/>
              <a:t>hän</a:t>
            </a:r>
            <a:r>
              <a:rPr lang="en-US" dirty="0"/>
              <a:t> </a:t>
            </a:r>
            <a:r>
              <a:rPr lang="en-US" dirty="0" err="1"/>
              <a:t>kertoi</a:t>
            </a:r>
            <a:r>
              <a:rPr lang="en-US" dirty="0"/>
              <a:t> </a:t>
            </a:r>
            <a:r>
              <a:rPr lang="en-US" dirty="0" err="1"/>
              <a:t>haluavansa</a:t>
            </a:r>
            <a:endParaRPr lang="en-US" dirty="0"/>
          </a:p>
          <a:p>
            <a:pPr lvl="1"/>
            <a:r>
              <a:rPr lang="en-US" dirty="0"/>
              <a:t>Tartu </a:t>
            </a:r>
            <a:r>
              <a:rPr lang="en-US" dirty="0" err="1"/>
              <a:t>onnistumisiin</a:t>
            </a:r>
            <a:endParaRPr lang="en-US" dirty="0"/>
          </a:p>
          <a:p>
            <a:pPr lvl="1"/>
            <a:r>
              <a:rPr lang="en-US" dirty="0"/>
              <a:t>Anna </a:t>
            </a:r>
            <a:r>
              <a:rPr lang="en-US" dirty="0" err="1"/>
              <a:t>positiivista</a:t>
            </a:r>
            <a:r>
              <a:rPr lang="en-US" dirty="0"/>
              <a:t> </a:t>
            </a:r>
            <a:r>
              <a:rPr lang="en-US" dirty="0" err="1"/>
              <a:t>palautetta</a:t>
            </a:r>
            <a:r>
              <a:rPr lang="en-US" dirty="0"/>
              <a:t>!</a:t>
            </a:r>
          </a:p>
          <a:p>
            <a:pPr lvl="1"/>
            <a:endParaRPr lang="en-US" dirty="0"/>
          </a:p>
          <a:p>
            <a:pPr marL="0" lvl="1">
              <a:spcBef>
                <a:spcPts val="1000"/>
              </a:spcBef>
              <a:spcAft>
                <a:spcPts val="1200"/>
              </a:spcAft>
            </a:pPr>
            <a:r>
              <a:rPr lang="en-US" sz="2100" dirty="0"/>
              <a:t>(</a:t>
            </a:r>
            <a:r>
              <a:rPr lang="en-US" sz="2100" dirty="0" err="1"/>
              <a:t>Hlö</a:t>
            </a:r>
            <a:r>
              <a:rPr lang="en-US" sz="2100" dirty="0"/>
              <a:t> C: </a:t>
            </a:r>
            <a:r>
              <a:rPr lang="en-US" sz="2100" dirty="0" err="1"/>
              <a:t>Reflektoi</a:t>
            </a:r>
            <a:r>
              <a:rPr lang="en-US" sz="2100" dirty="0"/>
              <a:t> B:n </a:t>
            </a:r>
            <a:r>
              <a:rPr lang="en-US" sz="2100" dirty="0" err="1"/>
              <a:t>kanssa</a:t>
            </a:r>
            <a:endParaRPr lang="en-US" sz="2100" dirty="0"/>
          </a:p>
          <a:p>
            <a:pPr marL="0" lvl="1">
              <a:spcBef>
                <a:spcPts val="1000"/>
              </a:spcBef>
              <a:spcAft>
                <a:spcPts val="1200"/>
              </a:spcAft>
            </a:pPr>
            <a:r>
              <a:rPr lang="en-US" sz="2100" dirty="0" err="1"/>
              <a:t>Hlö</a:t>
            </a:r>
            <a:r>
              <a:rPr lang="en-US" sz="2100" dirty="0"/>
              <a:t> D: </a:t>
            </a:r>
            <a:r>
              <a:rPr lang="en-US" sz="2100" dirty="0" err="1"/>
              <a:t>tarkaile</a:t>
            </a:r>
            <a:r>
              <a:rPr lang="en-US" sz="2100" dirty="0"/>
              <a:t> ja </a:t>
            </a:r>
            <a:r>
              <a:rPr lang="en-US" sz="2100" dirty="0" err="1"/>
              <a:t>havainnoi</a:t>
            </a:r>
            <a:r>
              <a:rPr lang="en-US" sz="2100" dirty="0"/>
              <a:t>)</a:t>
            </a:r>
          </a:p>
        </p:txBody>
      </p:sp>
      <p:pic>
        <p:nvPicPr>
          <p:cNvPr id="5" name="Kuva 4" descr="Kuva, joka sisältää kohteen ruoho, luonto, piha-, pilvi&#10;&#10;Kuvaus luotu automaattisesti">
            <a:extLst>
              <a:ext uri="{FF2B5EF4-FFF2-40B4-BE49-F238E27FC236}">
                <a16:creationId xmlns:a16="http://schemas.microsoft.com/office/drawing/2014/main" id="{1CD3B7C0-0155-46AF-A1D0-8792C99E9E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2395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6" descr="A group of people in clothing&#10;&#10;Description automatically generated with medium confidence">
            <a:extLst>
              <a:ext uri="{FF2B5EF4-FFF2-40B4-BE49-F238E27FC236}">
                <a16:creationId xmlns:a16="http://schemas.microsoft.com/office/drawing/2014/main" id="{AAEB64D6-D682-FFEC-8B7F-85DC90EB84AC}"/>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t="6955" b="6973"/>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618588768"/>
      </p:ext>
    </p:extLst>
  </p:cSld>
  <p:clrMapOvr>
    <a:masterClrMapping/>
  </p:clrMapOvr>
  <p:transition advClick="0" advTm="12000">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A67B-A983-C549-9843-55E00E59D487}"/>
              </a:ext>
            </a:extLst>
          </p:cNvPr>
          <p:cNvSpPr>
            <a:spLocks noGrp="1"/>
          </p:cNvSpPr>
          <p:nvPr>
            <p:ph type="body" idx="14"/>
          </p:nvPr>
        </p:nvSpPr>
        <p:spPr>
          <a:xfrm>
            <a:off x="546755" y="1469204"/>
            <a:ext cx="10660891" cy="4535671"/>
          </a:xfrm>
        </p:spPr>
        <p:txBody>
          <a:bodyPr>
            <a:normAutofit fontScale="92500" lnSpcReduction="10000"/>
          </a:bodyPr>
          <a:lstStyle/>
          <a:p>
            <a:r>
              <a:rPr lang="fi-FI" sz="1800" b="1" dirty="0">
                <a:latin typeface="Verdana" panose="020B0604030504040204" pitchFamily="34" charset="0"/>
                <a:ea typeface="Verdana" panose="020B0604030504040204" pitchFamily="34" charset="0"/>
              </a:rPr>
              <a:t>1</a:t>
            </a:r>
            <a:r>
              <a:rPr lang="fi-FI" sz="1800" b="1" i="0" dirty="0">
                <a:latin typeface="Verdana" panose="020B0604030504040204" pitchFamily="34" charset="0"/>
                <a:ea typeface="Verdana" panose="020B0604030504040204" pitchFamily="34" charset="0"/>
              </a:rPr>
              <a:t>. Valitse asia, johon toivoisit elämässäsi muutosta…</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Liikunta </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Syöminen</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Päihteet</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”Makeat”</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TV:n katselu</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Asioiden tekemisen siirtäminen</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Sosiaalinen media</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Uni</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Joku muu riippuvuus</a:t>
            </a:r>
          </a:p>
          <a:p>
            <a:pPr marL="342900" indent="-342900">
              <a:buFont typeface="Arial" panose="020B0604020202020204" pitchFamily="34" charset="0"/>
              <a:buChar char="•"/>
            </a:pPr>
            <a:r>
              <a:rPr lang="fi-FI" sz="2400" i="0" dirty="0">
                <a:solidFill>
                  <a:schemeClr val="tx1"/>
                </a:solidFill>
                <a:latin typeface="Verdana" panose="020B0604030504040204" pitchFamily="34" charset="0"/>
                <a:ea typeface="Verdana" panose="020B0604030504040204" pitchFamily="34" charset="0"/>
              </a:rPr>
              <a:t>?</a:t>
            </a:r>
          </a:p>
          <a:p>
            <a:endParaRPr lang="en-GB" dirty="0"/>
          </a:p>
        </p:txBody>
      </p:sp>
      <p:sp>
        <p:nvSpPr>
          <p:cNvPr id="6" name="TextBox 5">
            <a:extLst>
              <a:ext uri="{FF2B5EF4-FFF2-40B4-BE49-F238E27FC236}">
                <a16:creationId xmlns:a16="http://schemas.microsoft.com/office/drawing/2014/main" id="{B2A6922F-20F5-4031-9DB6-CCA86EDE08D5}"/>
              </a:ext>
            </a:extLst>
          </p:cNvPr>
          <p:cNvSpPr txBox="1"/>
          <p:nvPr/>
        </p:nvSpPr>
        <p:spPr>
          <a:xfrm>
            <a:off x="546755" y="421241"/>
            <a:ext cx="8601119" cy="523220"/>
          </a:xfrm>
          <a:prstGeom prst="rect">
            <a:avLst/>
          </a:prstGeom>
          <a:noFill/>
        </p:spPr>
        <p:txBody>
          <a:bodyPr wrap="square">
            <a:spAutoFit/>
          </a:bodyPr>
          <a:lstStyle/>
          <a:p>
            <a:r>
              <a:rPr lang="fi-FI" sz="2800" b="1" dirty="0">
                <a:latin typeface="Verdana" panose="020B0604030504040204" pitchFamily="34" charset="0"/>
                <a:ea typeface="Verdana" panose="020B0604030504040204" pitchFamily="34" charset="0"/>
              </a:rPr>
              <a:t>Henkilö A</a:t>
            </a:r>
            <a:r>
              <a:rPr lang="fi-FI" dirty="0"/>
              <a:t>:</a:t>
            </a:r>
          </a:p>
        </p:txBody>
      </p:sp>
      <p:pic>
        <p:nvPicPr>
          <p:cNvPr id="5" name="Picture 4">
            <a:extLst>
              <a:ext uri="{FF2B5EF4-FFF2-40B4-BE49-F238E27FC236}">
                <a16:creationId xmlns:a16="http://schemas.microsoft.com/office/drawing/2014/main" id="{7F252683-CBC1-479D-B97D-8479D2D1E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721" y="3093566"/>
            <a:ext cx="5298252" cy="2828441"/>
          </a:xfrm>
          <a:prstGeom prst="rect">
            <a:avLst/>
          </a:prstGeom>
        </p:spPr>
      </p:pic>
    </p:spTree>
    <p:extLst>
      <p:ext uri="{BB962C8B-B14F-4D97-AF65-F5344CB8AC3E}">
        <p14:creationId xmlns:p14="http://schemas.microsoft.com/office/powerpoint/2010/main" val="84277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17E3-8FCF-3B40-A068-28036212D37A}"/>
              </a:ext>
            </a:extLst>
          </p:cNvPr>
          <p:cNvSpPr>
            <a:spLocks noGrp="1"/>
          </p:cNvSpPr>
          <p:nvPr>
            <p:ph type="title"/>
          </p:nvPr>
        </p:nvSpPr>
        <p:spPr>
          <a:xfrm>
            <a:off x="937136" y="6840"/>
            <a:ext cx="10515600" cy="927655"/>
          </a:xfrm>
        </p:spPr>
        <p:txBody>
          <a:bodyPr/>
          <a:lstStyle/>
          <a:p>
            <a:r>
              <a:rPr lang="en-GB" sz="2800" err="1">
                <a:solidFill>
                  <a:schemeClr val="bg1"/>
                </a:solidFill>
              </a:rPr>
              <a:t>Muutoksen</a:t>
            </a:r>
            <a:r>
              <a:rPr lang="en-GB" sz="2800">
                <a:solidFill>
                  <a:schemeClr val="bg1"/>
                </a:solidFill>
              </a:rPr>
              <a:t> </a:t>
            </a:r>
            <a:r>
              <a:rPr lang="en-GB" sz="2800" err="1">
                <a:solidFill>
                  <a:schemeClr val="bg1"/>
                </a:solidFill>
              </a:rPr>
              <a:t>edut</a:t>
            </a:r>
            <a:r>
              <a:rPr lang="en-GB" sz="2800">
                <a:solidFill>
                  <a:schemeClr val="bg1"/>
                </a:solidFill>
              </a:rPr>
              <a:t> </a:t>
            </a:r>
            <a:r>
              <a:rPr lang="en-GB" sz="2800" err="1">
                <a:solidFill>
                  <a:schemeClr val="bg1"/>
                </a:solidFill>
              </a:rPr>
              <a:t>ja</a:t>
            </a:r>
            <a:r>
              <a:rPr lang="en-GB" sz="2800">
                <a:solidFill>
                  <a:schemeClr val="bg1"/>
                </a:solidFill>
              </a:rPr>
              <a:t> </a:t>
            </a:r>
            <a:r>
              <a:rPr lang="en-GB" sz="2800" err="1">
                <a:solidFill>
                  <a:schemeClr val="bg1"/>
                </a:solidFill>
              </a:rPr>
              <a:t>haitat</a:t>
            </a:r>
            <a:endParaRPr lang="en-GB" sz="2800">
              <a:solidFill>
                <a:schemeClr val="bg1"/>
              </a:solidFill>
            </a:endParaRPr>
          </a:p>
        </p:txBody>
      </p:sp>
      <p:sp>
        <p:nvSpPr>
          <p:cNvPr id="5" name="TextBox 4">
            <a:extLst>
              <a:ext uri="{FF2B5EF4-FFF2-40B4-BE49-F238E27FC236}">
                <a16:creationId xmlns:a16="http://schemas.microsoft.com/office/drawing/2014/main" id="{937B25B1-C405-484F-8334-29EA182EDE00}"/>
              </a:ext>
            </a:extLst>
          </p:cNvPr>
          <p:cNvSpPr txBox="1"/>
          <p:nvPr/>
        </p:nvSpPr>
        <p:spPr>
          <a:xfrm>
            <a:off x="3049292" y="3248208"/>
            <a:ext cx="6098582" cy="646331"/>
          </a:xfrm>
          <a:prstGeom prst="rect">
            <a:avLst/>
          </a:prstGeom>
          <a:noFill/>
        </p:spPr>
        <p:txBody>
          <a:bodyPr wrap="square">
            <a:spAutoFit/>
          </a:bodyPr>
          <a:lstStyle/>
          <a:p>
            <a:endParaRPr lang="fi-FI"/>
          </a:p>
          <a:p>
            <a:r>
              <a:rPr lang="fi-FI"/>
              <a:t>Tehkää yhdessä asiasta nelikenttä</a:t>
            </a:r>
          </a:p>
        </p:txBody>
      </p:sp>
      <p:pic>
        <p:nvPicPr>
          <p:cNvPr id="8" name="Picture 7">
            <a:extLst>
              <a:ext uri="{FF2B5EF4-FFF2-40B4-BE49-F238E27FC236}">
                <a16:creationId xmlns:a16="http://schemas.microsoft.com/office/drawing/2014/main" id="{E7E0126E-9423-46E6-B22D-D6DD363E9E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679" y="1399226"/>
            <a:ext cx="7508503" cy="4200190"/>
          </a:xfrm>
          <a:prstGeom prst="rect">
            <a:avLst/>
          </a:prstGeom>
        </p:spPr>
      </p:pic>
      <p:sp>
        <p:nvSpPr>
          <p:cNvPr id="13" name="TextBox 12">
            <a:extLst>
              <a:ext uri="{FF2B5EF4-FFF2-40B4-BE49-F238E27FC236}">
                <a16:creationId xmlns:a16="http://schemas.microsoft.com/office/drawing/2014/main" id="{C1CC7778-374D-4A6A-84FB-EB274B4EEE6A}"/>
              </a:ext>
            </a:extLst>
          </p:cNvPr>
          <p:cNvSpPr txBox="1"/>
          <p:nvPr/>
        </p:nvSpPr>
        <p:spPr>
          <a:xfrm>
            <a:off x="154113" y="770562"/>
            <a:ext cx="5941887" cy="400110"/>
          </a:xfrm>
          <a:prstGeom prst="rect">
            <a:avLst/>
          </a:prstGeom>
          <a:noFill/>
        </p:spPr>
        <p:txBody>
          <a:bodyPr wrap="square">
            <a:spAutoFit/>
          </a:bodyPr>
          <a:lstStyle/>
          <a:p>
            <a:r>
              <a:rPr lang="fi-FI" sz="2000">
                <a:solidFill>
                  <a:schemeClr val="bg1"/>
                </a:solidFill>
                <a:latin typeface="Verdana" panose="020B0604030504040204" pitchFamily="34" charset="0"/>
                <a:ea typeface="Verdana" panose="020B0604030504040204" pitchFamily="34" charset="0"/>
              </a:rPr>
              <a:t>Tehkää yhdessä asiasta nelikenttä</a:t>
            </a:r>
          </a:p>
        </p:txBody>
      </p:sp>
      <p:pic>
        <p:nvPicPr>
          <p:cNvPr id="15" name="Picture 14" descr="A close-up of a leaf&#10;&#10;Description automatically generated with medium confidence">
            <a:extLst>
              <a:ext uri="{FF2B5EF4-FFF2-40B4-BE49-F238E27FC236}">
                <a16:creationId xmlns:a16="http://schemas.microsoft.com/office/drawing/2014/main" id="{51ED1C35-6501-4F56-B075-ABEC18E957A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20017" y="213444"/>
            <a:ext cx="3316559" cy="2578182"/>
          </a:xfrm>
          <a:prstGeom prst="rect">
            <a:avLst/>
          </a:prstGeom>
        </p:spPr>
      </p:pic>
    </p:spTree>
    <p:extLst>
      <p:ext uri="{BB962C8B-B14F-4D97-AF65-F5344CB8AC3E}">
        <p14:creationId xmlns:p14="http://schemas.microsoft.com/office/powerpoint/2010/main" val="65922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B1F8-2465-B842-B321-E1203D31F14A}"/>
              </a:ext>
            </a:extLst>
          </p:cNvPr>
          <p:cNvSpPr>
            <a:spLocks noGrp="1"/>
          </p:cNvSpPr>
          <p:nvPr>
            <p:ph type="title"/>
          </p:nvPr>
        </p:nvSpPr>
        <p:spPr>
          <a:xfrm>
            <a:off x="840260" y="1379095"/>
            <a:ext cx="10515600" cy="575522"/>
          </a:xfrm>
        </p:spPr>
        <p:txBody>
          <a:bodyPr>
            <a:normAutofit fontScale="90000"/>
          </a:bodyPr>
          <a:lstStyle/>
          <a:p>
            <a:r>
              <a:rPr lang="fi-FI">
                <a:latin typeface="Arial"/>
                <a:cs typeface="Arial"/>
              </a:rPr>
              <a:t>Toimintasuunnitelma</a:t>
            </a:r>
            <a:br>
              <a:rPr lang="fi-FI"/>
            </a:br>
            <a:br>
              <a:rPr lang="fi-FI"/>
            </a:br>
            <a:br>
              <a:rPr lang="fi-FI"/>
            </a:br>
            <a:br>
              <a:rPr lang="fi-FI"/>
            </a:br>
            <a:endParaRPr lang="fi-FI"/>
          </a:p>
        </p:txBody>
      </p:sp>
      <p:sp>
        <p:nvSpPr>
          <p:cNvPr id="4" name="Text Placeholder 3">
            <a:extLst>
              <a:ext uri="{FF2B5EF4-FFF2-40B4-BE49-F238E27FC236}">
                <a16:creationId xmlns:a16="http://schemas.microsoft.com/office/drawing/2014/main" id="{BBC5F9EA-F969-E143-9F0A-86A1DB602D7D}"/>
              </a:ext>
            </a:extLst>
          </p:cNvPr>
          <p:cNvSpPr>
            <a:spLocks noGrp="1"/>
          </p:cNvSpPr>
          <p:nvPr>
            <p:ph type="body" idx="11"/>
          </p:nvPr>
        </p:nvSpPr>
        <p:spPr>
          <a:xfrm>
            <a:off x="6225745" y="721895"/>
            <a:ext cx="5130115" cy="4601713"/>
          </a:xfrm>
        </p:spPr>
        <p:txBody>
          <a:bodyPr>
            <a:noAutofit/>
          </a:bodyPr>
          <a:lstStyle/>
          <a:p>
            <a:r>
              <a:rPr lang="fi-FI" sz="1800">
                <a:latin typeface="Arial"/>
                <a:ea typeface="Verdana"/>
                <a:cs typeface="Arial"/>
              </a:rPr>
              <a:t>Antakaa toisillenne positiivista palautetta</a:t>
            </a:r>
            <a:r>
              <a:rPr lang="fi-FI">
                <a:latin typeface="Arial"/>
                <a:cs typeface="Arial"/>
              </a:rPr>
              <a:t>!</a:t>
            </a:r>
          </a:p>
          <a:p>
            <a:endParaRPr lang="fi-FI"/>
          </a:p>
        </p:txBody>
      </p:sp>
      <p:pic>
        <p:nvPicPr>
          <p:cNvPr id="5" name="Picture 4">
            <a:extLst>
              <a:ext uri="{FF2B5EF4-FFF2-40B4-BE49-F238E27FC236}">
                <a16:creationId xmlns:a16="http://schemas.microsoft.com/office/drawing/2014/main" id="{8EA82C19-F8D2-475A-AAD8-61DE8AB6D75C}"/>
              </a:ext>
            </a:extLst>
          </p:cNvPr>
          <p:cNvPicPr>
            <a:picLocks noChangeAspect="1"/>
          </p:cNvPicPr>
          <p:nvPr/>
        </p:nvPicPr>
        <p:blipFill>
          <a:blip r:embed="rId2"/>
          <a:stretch>
            <a:fillRect/>
          </a:stretch>
        </p:blipFill>
        <p:spPr>
          <a:xfrm>
            <a:off x="7264037" y="2554148"/>
            <a:ext cx="3053530" cy="3064208"/>
          </a:xfrm>
          <a:prstGeom prst="rect">
            <a:avLst/>
          </a:prstGeom>
        </p:spPr>
      </p:pic>
      <p:graphicFrame>
        <p:nvGraphicFramePr>
          <p:cNvPr id="7" name="Text Placeholder 2">
            <a:extLst>
              <a:ext uri="{FF2B5EF4-FFF2-40B4-BE49-F238E27FC236}">
                <a16:creationId xmlns:a16="http://schemas.microsoft.com/office/drawing/2014/main" id="{CB5BDD5C-9BEE-FFE8-149E-249937040D3B}"/>
              </a:ext>
            </a:extLst>
          </p:cNvPr>
          <p:cNvGraphicFramePr/>
          <p:nvPr/>
        </p:nvGraphicFramePr>
        <p:xfrm>
          <a:off x="838199" y="1379095"/>
          <a:ext cx="6124075" cy="394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4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3A005-3BEC-F895-9F7C-2521608274B2}"/>
              </a:ext>
            </a:extLst>
          </p:cNvPr>
          <p:cNvSpPr>
            <a:spLocks noGrp="1"/>
          </p:cNvSpPr>
          <p:nvPr>
            <p:ph type="title"/>
          </p:nvPr>
        </p:nvSpPr>
        <p:spPr>
          <a:xfrm>
            <a:off x="609600" y="611813"/>
            <a:ext cx="10515600" cy="1325563"/>
          </a:xfrm>
        </p:spPr>
        <p:txBody>
          <a:bodyPr/>
          <a:lstStyle/>
          <a:p>
            <a:r>
              <a:rPr lang="fi-FI" dirty="0"/>
              <a:t>Siirrymme 3-4 hengen ryhmiin</a:t>
            </a:r>
          </a:p>
        </p:txBody>
      </p:sp>
      <p:sp>
        <p:nvSpPr>
          <p:cNvPr id="3" name="Sisällön paikkamerkki 2">
            <a:extLst>
              <a:ext uri="{FF2B5EF4-FFF2-40B4-BE49-F238E27FC236}">
                <a16:creationId xmlns:a16="http://schemas.microsoft.com/office/drawing/2014/main" id="{E56F35B0-BE04-F271-5878-2296D98BE36E}"/>
              </a:ext>
            </a:extLst>
          </p:cNvPr>
          <p:cNvSpPr>
            <a:spLocks noGrp="1"/>
          </p:cNvSpPr>
          <p:nvPr>
            <p:ph idx="1"/>
          </p:nvPr>
        </p:nvSpPr>
        <p:spPr>
          <a:xfrm>
            <a:off x="1006643" y="1991088"/>
            <a:ext cx="10515600" cy="2875824"/>
          </a:xfrm>
        </p:spPr>
        <p:txBody>
          <a:bodyPr/>
          <a:lstStyle/>
          <a:p>
            <a:r>
              <a:rPr lang="fi-FI" dirty="0"/>
              <a:t> Valitkaa, kuka on A (kertoo muutostoiveestaan),</a:t>
            </a:r>
            <a:br>
              <a:rPr lang="fi-FI" dirty="0"/>
            </a:br>
            <a:r>
              <a:rPr lang="fi-FI" dirty="0"/>
              <a:t>kuka B ja C (reflektoivat) ja kuka D (tarkkailee).</a:t>
            </a:r>
          </a:p>
          <a:p>
            <a:r>
              <a:rPr lang="fi-FI" dirty="0"/>
              <a:t> Keskustelu alkakoon</a:t>
            </a:r>
            <a:br>
              <a:rPr lang="fi-FI" dirty="0"/>
            </a:br>
            <a:br>
              <a:rPr lang="fi-FI" dirty="0"/>
            </a:br>
            <a:r>
              <a:rPr lang="fi-FI" dirty="0"/>
              <a:t>Videot voi avata</a:t>
            </a:r>
          </a:p>
          <a:p>
            <a:r>
              <a:rPr lang="fi-FI" dirty="0"/>
              <a:t> Saatte keskustelukenttään väliaikatietoja ja n. 10 minuutin päästä teidät siirretään automaattisesti takaisin yhteiseen ryhmäämme.</a:t>
            </a:r>
          </a:p>
        </p:txBody>
      </p:sp>
    </p:spTree>
    <p:extLst>
      <p:ext uri="{BB962C8B-B14F-4D97-AF65-F5344CB8AC3E}">
        <p14:creationId xmlns:p14="http://schemas.microsoft.com/office/powerpoint/2010/main" val="313703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1727E6A-4C94-4FD5-904C-0B2CC404268C}"/>
              </a:ext>
            </a:extLst>
          </p:cNvPr>
          <p:cNvSpPr txBox="1"/>
          <p:nvPr/>
        </p:nvSpPr>
        <p:spPr>
          <a:xfrm>
            <a:off x="4965430" y="629268"/>
            <a:ext cx="6586491" cy="83993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err="1">
                <a:latin typeface="Arial" panose="020B0604020202020204" pitchFamily="34" charset="0"/>
                <a:ea typeface="+mj-ea"/>
                <a:cs typeface="Arial" panose="020B0604020202020204" pitchFamily="34" charset="0"/>
              </a:rPr>
              <a:t>Muista</a:t>
            </a:r>
            <a:r>
              <a:rPr lang="en-US" sz="2800" b="1">
                <a:latin typeface="Arial" panose="020B0604020202020204" pitchFamily="34" charset="0"/>
                <a:ea typeface="+mj-ea"/>
                <a:cs typeface="Arial" panose="020B0604020202020204" pitchFamily="34" charset="0"/>
              </a:rPr>
              <a:t>!</a:t>
            </a:r>
          </a:p>
        </p:txBody>
      </p:sp>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4965430" y="1356189"/>
            <a:ext cx="6586489" cy="4872543"/>
          </a:xfrm>
        </p:spPr>
        <p:txBody>
          <a:bodyPr vert="horz" lIns="91440" tIns="45720" rIns="91440" bIns="45720" rtlCol="0">
            <a:normAutofit/>
          </a:bodyPr>
          <a:lstStyle/>
          <a:p>
            <a:pPr indent="-228600" algn="l">
              <a:buFont typeface="Arial" panose="020B0604020202020204" pitchFamily="34" charset="0"/>
              <a:buChar char="•"/>
            </a:pPr>
            <a:r>
              <a:rPr lang="en-US" sz="2000" b="1" i="1" err="1"/>
              <a:t>Huomioi</a:t>
            </a:r>
            <a:r>
              <a:rPr lang="en-US" sz="2000" b="1" i="1"/>
              <a:t> </a:t>
            </a:r>
            <a:r>
              <a:rPr lang="en-US" sz="2000" b="1" i="1" err="1"/>
              <a:t>henkilön</a:t>
            </a:r>
            <a:r>
              <a:rPr lang="en-US" sz="2000" b="1" i="1"/>
              <a:t> </a:t>
            </a:r>
            <a:r>
              <a:rPr lang="en-US" sz="2000" b="1" i="1" err="1"/>
              <a:t>yksilöllisyys</a:t>
            </a:r>
            <a:r>
              <a:rPr lang="en-US" sz="2000" b="1" i="1"/>
              <a:t> ja </a:t>
            </a:r>
            <a:r>
              <a:rPr lang="en-US" sz="2000" b="1" i="1" err="1"/>
              <a:t>elämäntilanne</a:t>
            </a:r>
            <a:endParaRPr lang="en-US" sz="2000" b="1" i="1"/>
          </a:p>
          <a:p>
            <a:pPr indent="-228600" algn="l">
              <a:buFont typeface="Arial" panose="020B0604020202020204" pitchFamily="34" charset="0"/>
              <a:buChar char="•"/>
            </a:pPr>
            <a:r>
              <a:rPr lang="en-US" sz="2000" b="1" i="1" err="1"/>
              <a:t>Positiivinen</a:t>
            </a:r>
            <a:r>
              <a:rPr lang="en-US" sz="2000" b="1" i="1"/>
              <a:t> </a:t>
            </a:r>
            <a:r>
              <a:rPr lang="en-US" sz="2000" b="1" i="1" err="1"/>
              <a:t>palaute</a:t>
            </a:r>
            <a:r>
              <a:rPr lang="en-US" sz="2000" b="1" i="1"/>
              <a:t> on </a:t>
            </a:r>
            <a:r>
              <a:rPr lang="en-US" sz="2000" b="1" i="1" err="1"/>
              <a:t>tärkeä</a:t>
            </a:r>
            <a:r>
              <a:rPr lang="en-US" sz="2000" b="1" i="1"/>
              <a:t>!</a:t>
            </a:r>
          </a:p>
          <a:p>
            <a:pPr indent="-228600" algn="l">
              <a:buFont typeface="Arial" panose="020B0604020202020204" pitchFamily="34" charset="0"/>
              <a:buChar char="•"/>
            </a:pPr>
            <a:r>
              <a:rPr lang="en-US" sz="2000" b="1" i="1" err="1"/>
              <a:t>Realistisuus</a:t>
            </a:r>
            <a:r>
              <a:rPr lang="en-US" sz="2000" b="1" i="1"/>
              <a:t> &amp; </a:t>
            </a:r>
            <a:r>
              <a:rPr lang="en-US" sz="2000" b="1" i="1" err="1"/>
              <a:t>suhteellisuus</a:t>
            </a:r>
            <a:endParaRPr lang="en-US" sz="2000" b="1" i="1"/>
          </a:p>
          <a:p>
            <a:pPr indent="-228600" algn="l">
              <a:buFont typeface="Arial" panose="020B0604020202020204" pitchFamily="34" charset="0"/>
              <a:buChar char="•"/>
            </a:pPr>
            <a:r>
              <a:rPr lang="en-US" sz="2000" b="1" i="1" err="1"/>
              <a:t>Uteliaisuus</a:t>
            </a:r>
            <a:r>
              <a:rPr lang="en-US" sz="2000" b="1" i="1"/>
              <a:t> &amp; </a:t>
            </a:r>
            <a:r>
              <a:rPr lang="en-US" sz="2000" b="1" i="1" err="1"/>
              <a:t>avoimuus</a:t>
            </a:r>
            <a:endParaRPr lang="en-US" sz="2000" b="1" i="1"/>
          </a:p>
          <a:p>
            <a:pPr indent="-228600" algn="l">
              <a:buFont typeface="Arial" panose="020B0604020202020204" pitchFamily="34" charset="0"/>
              <a:buChar char="•"/>
            </a:pPr>
            <a:r>
              <a:rPr lang="en-US" sz="2000" b="1" i="1" err="1"/>
              <a:t>Voimavaroja</a:t>
            </a:r>
            <a:r>
              <a:rPr lang="en-US" sz="2000" b="1" i="1"/>
              <a:t> </a:t>
            </a:r>
            <a:r>
              <a:rPr lang="en-US" sz="2000" b="1" i="1" err="1"/>
              <a:t>voi</a:t>
            </a:r>
            <a:r>
              <a:rPr lang="en-US" sz="2000" b="1" i="1"/>
              <a:t> </a:t>
            </a:r>
            <a:r>
              <a:rPr lang="en-US" sz="2000" b="1" i="1" err="1"/>
              <a:t>tukea</a:t>
            </a:r>
            <a:r>
              <a:rPr lang="en-US" sz="2000" b="1" i="1"/>
              <a:t>, </a:t>
            </a:r>
            <a:r>
              <a:rPr lang="en-US" sz="2000" b="1" i="1" err="1"/>
              <a:t>ongelmia</a:t>
            </a:r>
            <a:r>
              <a:rPr lang="en-US" sz="2000" b="1" i="1"/>
              <a:t> </a:t>
            </a:r>
            <a:r>
              <a:rPr lang="en-US" sz="2000" b="1" i="1" err="1"/>
              <a:t>ei</a:t>
            </a:r>
            <a:endParaRPr lang="en-US" sz="2000" b="1" i="1"/>
          </a:p>
          <a:p>
            <a:pPr indent="-228600" algn="l">
              <a:buFont typeface="Arial" panose="020B0604020202020204" pitchFamily="34" charset="0"/>
              <a:buChar char="•"/>
            </a:pPr>
            <a:r>
              <a:rPr lang="en-US" sz="2000" b="1" i="1" err="1"/>
              <a:t>Hyvä</a:t>
            </a:r>
            <a:r>
              <a:rPr lang="en-US" sz="2000" b="1" i="1"/>
              <a:t> </a:t>
            </a:r>
            <a:r>
              <a:rPr lang="en-US" sz="2000" b="1" i="1" err="1"/>
              <a:t>keskustelu</a:t>
            </a:r>
            <a:r>
              <a:rPr lang="en-US" sz="2000" b="1" i="1"/>
              <a:t> </a:t>
            </a:r>
            <a:r>
              <a:rPr lang="en-US" sz="2000" b="1" i="1" err="1"/>
              <a:t>ei</a:t>
            </a:r>
            <a:r>
              <a:rPr lang="en-US" sz="2000" b="1" i="1"/>
              <a:t> </a:t>
            </a:r>
            <a:r>
              <a:rPr lang="en-US" sz="2000" b="1" i="1" err="1"/>
              <a:t>pyri</a:t>
            </a:r>
            <a:r>
              <a:rPr lang="en-US" sz="2000" b="1" i="1"/>
              <a:t> </a:t>
            </a:r>
            <a:r>
              <a:rPr lang="en-US" sz="2000" b="1" i="1" err="1"/>
              <a:t>saamaan</a:t>
            </a:r>
            <a:r>
              <a:rPr lang="en-US" sz="2000" b="1" i="1"/>
              <a:t> </a:t>
            </a:r>
            <a:r>
              <a:rPr lang="en-US" sz="2000" b="1" i="1" err="1"/>
              <a:t>mitään</a:t>
            </a:r>
            <a:r>
              <a:rPr lang="en-US" sz="2000" b="1" i="1"/>
              <a:t> </a:t>
            </a:r>
            <a:br>
              <a:rPr lang="en-US" sz="2000" b="1" i="1"/>
            </a:br>
            <a:r>
              <a:rPr lang="en-US" sz="2000" b="1" i="1" err="1"/>
              <a:t>negatiivista</a:t>
            </a:r>
            <a:r>
              <a:rPr lang="en-US" sz="2000" b="1" i="1"/>
              <a:t> </a:t>
            </a:r>
            <a:r>
              <a:rPr lang="en-US" sz="2000" b="1" i="1" err="1"/>
              <a:t>poissaolevaksi</a:t>
            </a:r>
            <a:r>
              <a:rPr lang="en-US" sz="2000" b="1" i="1"/>
              <a:t>, </a:t>
            </a:r>
            <a:r>
              <a:rPr lang="en-US" sz="2000" b="1" i="1" err="1"/>
              <a:t>vaan</a:t>
            </a:r>
            <a:r>
              <a:rPr lang="en-US" sz="2000" b="1" i="1"/>
              <a:t> se </a:t>
            </a:r>
            <a:r>
              <a:rPr lang="en-US" sz="2000" b="1" i="1" err="1"/>
              <a:t>pyrkii</a:t>
            </a:r>
            <a:r>
              <a:rPr lang="en-US" sz="2000" b="1" i="1"/>
              <a:t> </a:t>
            </a:r>
            <a:r>
              <a:rPr lang="en-US" sz="2000" b="1" i="1" err="1"/>
              <a:t>tuomaan</a:t>
            </a:r>
            <a:r>
              <a:rPr lang="en-US" sz="2000" b="1" i="1"/>
              <a:t> </a:t>
            </a:r>
            <a:br>
              <a:rPr lang="en-US" sz="2000" b="1" i="1"/>
            </a:br>
            <a:r>
              <a:rPr lang="en-US" sz="2000" b="1" i="1" err="1"/>
              <a:t>toivottuja</a:t>
            </a:r>
            <a:r>
              <a:rPr lang="en-US" sz="2000" b="1" i="1"/>
              <a:t> </a:t>
            </a:r>
            <a:r>
              <a:rPr lang="en-US" sz="2000" b="1" i="1" err="1"/>
              <a:t>asioita</a:t>
            </a:r>
            <a:r>
              <a:rPr lang="en-US" sz="2000" b="1" i="1"/>
              <a:t> </a:t>
            </a:r>
            <a:r>
              <a:rPr lang="en-US" sz="2000" b="1" i="1" err="1"/>
              <a:t>läsnäolevaksi</a:t>
            </a:r>
            <a:r>
              <a:rPr lang="en-US" sz="2000"/>
              <a:t>.</a:t>
            </a:r>
          </a:p>
        </p:txBody>
      </p:sp>
      <p:pic>
        <p:nvPicPr>
          <p:cNvPr id="17" name="Picture 16">
            <a:extLst>
              <a:ext uri="{FF2B5EF4-FFF2-40B4-BE49-F238E27FC236}">
                <a16:creationId xmlns:a16="http://schemas.microsoft.com/office/drawing/2014/main" id="{78498B55-0D45-4084-9A40-79D35BDA1D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0" y="10"/>
            <a:ext cx="4635571" cy="6857990"/>
          </a:xfrm>
          <a:prstGeom prst="rect">
            <a:avLst/>
          </a:prstGeom>
          <a:effectLst/>
        </p:spPr>
      </p:pic>
    </p:spTree>
    <p:extLst>
      <p:ext uri="{BB962C8B-B14F-4D97-AF65-F5344CB8AC3E}">
        <p14:creationId xmlns:p14="http://schemas.microsoft.com/office/powerpoint/2010/main" val="2905110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920EF5-F2FF-444F-97AB-EC81EEF1A8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852" y="0"/>
            <a:ext cx="9629833" cy="1859622"/>
          </a:xfrm>
          <a:prstGeom prst="rect">
            <a:avLst/>
          </a:prstGeom>
        </p:spPr>
      </p:pic>
      <p:sp>
        <p:nvSpPr>
          <p:cNvPr id="3" name="Text Placeholder 2">
            <a:extLst>
              <a:ext uri="{FF2B5EF4-FFF2-40B4-BE49-F238E27FC236}">
                <a16:creationId xmlns:a16="http://schemas.microsoft.com/office/drawing/2014/main" id="{9C364346-2283-6D42-BF15-078F2E8CBBDD}"/>
              </a:ext>
            </a:extLst>
          </p:cNvPr>
          <p:cNvSpPr>
            <a:spLocks noGrp="1"/>
          </p:cNvSpPr>
          <p:nvPr>
            <p:ph type="body" idx="14"/>
          </p:nvPr>
        </p:nvSpPr>
        <p:spPr>
          <a:xfrm>
            <a:off x="685544" y="1568796"/>
            <a:ext cx="4572000" cy="4551974"/>
          </a:xfrm>
        </p:spPr>
        <p:txBody>
          <a:bodyPr/>
          <a:lstStyle/>
          <a:p>
            <a:pPr marL="285750" indent="-285750" algn="l">
              <a:buFont typeface="Arial" panose="020B0604020202020204" pitchFamily="34" charset="0"/>
              <a:buChar char="•"/>
            </a:pPr>
            <a:r>
              <a:rPr lang="fi-FI" sz="1800" dirty="0"/>
              <a:t>Luet erilaisia tilanteita ja niihin liittyviä avauspuheenvuoroja. Ns. </a:t>
            </a:r>
            <a:r>
              <a:rPr lang="fi-FI" sz="1800" dirty="0" err="1"/>
              <a:t>small</a:t>
            </a:r>
            <a:r>
              <a:rPr lang="fi-FI" sz="1800" dirty="0"/>
              <a:t> </a:t>
            </a:r>
            <a:r>
              <a:rPr lang="fi-FI" sz="1800" dirty="0" err="1"/>
              <a:t>talkia</a:t>
            </a:r>
            <a:r>
              <a:rPr lang="fi-FI" sz="1800" dirty="0"/>
              <a:t> on jo käyty ja kuulumisia vaihdettu</a:t>
            </a:r>
          </a:p>
          <a:p>
            <a:pPr marL="285750" indent="-285750" algn="l">
              <a:buFont typeface="Arial" panose="020B0604020202020204" pitchFamily="34" charset="0"/>
              <a:buChar char="•"/>
            </a:pPr>
            <a:r>
              <a:rPr lang="fi-FI" sz="1800" dirty="0"/>
              <a:t>On aika ottaa esiin noussut tilanne puheeksi</a:t>
            </a:r>
          </a:p>
          <a:p>
            <a:pPr marL="285750" indent="-285750" algn="l">
              <a:buFont typeface="Arial" panose="020B0604020202020204" pitchFamily="34" charset="0"/>
              <a:buChar char="•"/>
            </a:pPr>
            <a:r>
              <a:rPr lang="fi-FI" sz="1800" dirty="0"/>
              <a:t>Asetu </a:t>
            </a:r>
            <a:r>
              <a:rPr lang="fi-FI" sz="1800" u="sng" dirty="0"/>
              <a:t>tilanteessa mukana olevien asemaan ja mieti siitä näkökulmasta</a:t>
            </a:r>
            <a:r>
              <a:rPr lang="fi-FI" sz="1800" dirty="0"/>
              <a:t>, minkä puheenvuoron koet </a:t>
            </a:r>
            <a:br>
              <a:rPr lang="fi-FI" sz="1800" dirty="0"/>
            </a:br>
            <a:r>
              <a:rPr lang="fi-FI" sz="1800" dirty="0"/>
              <a:t>olevan toimivin.</a:t>
            </a:r>
          </a:p>
          <a:p>
            <a:pPr marL="285750" indent="-285750" algn="l">
              <a:buFont typeface="Arial" panose="020B0604020202020204" pitchFamily="34" charset="0"/>
              <a:buChar char="•"/>
            </a:pPr>
            <a:r>
              <a:rPr lang="fi-FI" sz="1800" dirty="0"/>
              <a:t>Kirjaudu puhelimella: www.kahoot.it, koodi chatissä</a:t>
            </a:r>
          </a:p>
          <a:p>
            <a:pPr marL="285750" indent="-285750" algn="l">
              <a:buFont typeface="Arial" panose="020B0604020202020204" pitchFamily="34" charset="0"/>
              <a:buChar char="•"/>
            </a:pPr>
            <a:r>
              <a:rPr lang="fi-FI" sz="1800" dirty="0"/>
              <a:t>Seuraa vaihtoehtoja näytöltä ja vastaa värien perusteella puhelimella</a:t>
            </a:r>
          </a:p>
          <a:p>
            <a:endParaRPr lang="en-GB" dirty="0"/>
          </a:p>
        </p:txBody>
      </p:sp>
    </p:spTree>
    <p:extLst>
      <p:ext uri="{BB962C8B-B14F-4D97-AF65-F5344CB8AC3E}">
        <p14:creationId xmlns:p14="http://schemas.microsoft.com/office/powerpoint/2010/main" val="331924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a:xfrm>
            <a:off x="779489" y="-236306"/>
            <a:ext cx="4572000" cy="2235587"/>
          </a:xfrm>
        </p:spPr>
        <p:txBody>
          <a:bodyPr/>
          <a:lstStyle/>
          <a:p>
            <a:r>
              <a:rPr lang="en-GB" err="1">
                <a:latin typeface="Georgia" panose="02040502050405020303" pitchFamily="18" charset="0"/>
              </a:rPr>
              <a:t>Yhteenveto</a:t>
            </a:r>
            <a:endParaRPr lang="en-GB">
              <a:latin typeface="Georgia" panose="02040502050405020303" pitchFamily="18" charset="0"/>
            </a:endParaRP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a:xfrm>
            <a:off x="763292" y="1479479"/>
            <a:ext cx="4572000" cy="4375221"/>
          </a:xfrm>
        </p:spPr>
        <p:txBody>
          <a:bodyPr/>
          <a:lstStyle/>
          <a:p>
            <a:r>
              <a:rPr lang="fi-FI" sz="1800" b="1">
                <a:solidFill>
                  <a:srgbClr val="FF0000"/>
                </a:solidFill>
              </a:rPr>
              <a:t>Ei ole vain yhtä oikeaa tapaa.</a:t>
            </a:r>
          </a:p>
          <a:p>
            <a:r>
              <a:rPr lang="fi-FI" sz="1800" b="1"/>
              <a:t>Tilanteessa on kolme merkittävää tekijää: </a:t>
            </a:r>
          </a:p>
          <a:p>
            <a:r>
              <a:rPr lang="fi-FI" sz="1800" b="1">
                <a:solidFill>
                  <a:srgbClr val="FF0000"/>
                </a:solidFill>
              </a:rPr>
              <a:t>asiakas, sinä ja ympäristö.</a:t>
            </a:r>
          </a:p>
          <a:p>
            <a:r>
              <a:rPr lang="fi-FI" sz="1800" b="1"/>
              <a:t>Peli ei ole kerrasta menetetty vaan voi kokeilla </a:t>
            </a:r>
            <a:br>
              <a:rPr lang="fi-FI" sz="1800" b="1"/>
            </a:br>
            <a:r>
              <a:rPr lang="fi-FI" sz="1800" b="1"/>
              <a:t>useita tapoja samallakin kerralla.</a:t>
            </a:r>
          </a:p>
          <a:p>
            <a:r>
              <a:rPr lang="fi-FI" sz="1800" b="1">
                <a:solidFill>
                  <a:srgbClr val="FF0000"/>
                </a:solidFill>
              </a:rPr>
              <a:t>Kun on avannut keskusteluyhteyden, </a:t>
            </a:r>
            <a:br>
              <a:rPr lang="fi-FI" sz="1800" b="1">
                <a:solidFill>
                  <a:srgbClr val="FF0000"/>
                </a:solidFill>
              </a:rPr>
            </a:br>
            <a:r>
              <a:rPr lang="fi-FI" sz="1800" b="1">
                <a:solidFill>
                  <a:srgbClr val="FF0000"/>
                </a:solidFill>
              </a:rPr>
              <a:t>se voi tuottaa tulosta vasta myöhemmin.</a:t>
            </a:r>
          </a:p>
          <a:p>
            <a:r>
              <a:rPr lang="fi-FI" sz="1800" b="1"/>
              <a:t>Jos kunnioitus ja aito välittäminen välittyy, </a:t>
            </a:r>
            <a:br>
              <a:rPr lang="fi-FI" sz="1800" b="1"/>
            </a:br>
            <a:r>
              <a:rPr lang="fi-FI" sz="1800" b="1"/>
              <a:t>saa yllättävänkin positiivisia reaktioita</a:t>
            </a:r>
            <a:endParaRPr lang="en-GB" sz="1800" b="1"/>
          </a:p>
        </p:txBody>
      </p:sp>
      <p:pic>
        <p:nvPicPr>
          <p:cNvPr id="6" name="Picture Placeholder 5">
            <a:extLst>
              <a:ext uri="{FF2B5EF4-FFF2-40B4-BE49-F238E27FC236}">
                <a16:creationId xmlns:a16="http://schemas.microsoft.com/office/drawing/2014/main" id="{35CD5246-AC2B-9943-906D-2F43E68C02E3}"/>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p:pic>
      <p:sp>
        <p:nvSpPr>
          <p:cNvPr id="7" name="Rectangle 6">
            <a:extLst>
              <a:ext uri="{FF2B5EF4-FFF2-40B4-BE49-F238E27FC236}">
                <a16:creationId xmlns:a16="http://schemas.microsoft.com/office/drawing/2014/main" id="{4EF94711-88FD-9548-B398-E3C0FA240835}"/>
              </a:ext>
            </a:extLst>
          </p:cNvPr>
          <p:cNvSpPr/>
          <p:nvPr/>
        </p:nvSpPr>
        <p:spPr>
          <a:xfrm>
            <a:off x="8115080" y="-1"/>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183210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CA0FBA-AD7E-3EB7-E284-4F377D6656AB}"/>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600"/>
              </a:spcAft>
              <a:tabLst/>
              <a:defRPr/>
            </a:pPr>
            <a:r>
              <a:rPr kumimoji="0" lang="fi-FI" sz="2000" b="0" i="0" u="none" strike="noStrike" kern="1200" cap="none" spc="0" normalizeH="0" baseline="0" noProof="0" dirty="0">
                <a:ln>
                  <a:noFill/>
                </a:ln>
                <a:solidFill>
                  <a:srgbClr val="000000"/>
                </a:solidFill>
                <a:effectLst/>
                <a:uLnTx/>
                <a:uFillTx/>
                <a:latin typeface="Verdana"/>
                <a:hlinkClick r:id="rId2"/>
              </a:rPr>
              <a:t>http://www.ept-verkosto.fi/kysyminenkannattaa.fi</a:t>
            </a:r>
            <a:br>
              <a:rPr kumimoji="0" lang="fi-FI" sz="2000" b="0" i="0" u="none" strike="noStrike" kern="1200" cap="none" spc="0" normalizeH="0" baseline="0" noProof="0" dirty="0">
                <a:ln>
                  <a:noFill/>
                </a:ln>
                <a:solidFill>
                  <a:srgbClr val="000000"/>
                </a:solidFill>
                <a:effectLst/>
                <a:uLnTx/>
                <a:uFillTx/>
                <a:latin typeface="Verdana"/>
              </a:rPr>
            </a:br>
            <a:r>
              <a:rPr kumimoji="0" lang="fi-FI" sz="2000" b="0" i="0" u="none" strike="noStrike" kern="1200" cap="none" spc="0" normalizeH="0" baseline="0" noProof="0" dirty="0">
                <a:ln>
                  <a:noFill/>
                </a:ln>
                <a:solidFill>
                  <a:srgbClr val="000000"/>
                </a:solidFill>
                <a:effectLst/>
                <a:uLnTx/>
                <a:uFillTx/>
                <a:latin typeface="Verdana"/>
                <a:hlinkClick r:id="rId3"/>
              </a:rPr>
              <a:t>https://www.ikaantyneidenpaihdetyo.fi/tietoa/ikaantyminen-ja-paihteet</a:t>
            </a:r>
            <a:br>
              <a:rPr kumimoji="0" lang="fi-FI" sz="2000" b="0" i="0" u="none" strike="noStrike" kern="1200" cap="none" spc="0" normalizeH="0" baseline="0" noProof="0" dirty="0">
                <a:ln>
                  <a:noFill/>
                </a:ln>
                <a:solidFill>
                  <a:srgbClr val="000000"/>
                </a:solidFill>
                <a:effectLst/>
                <a:uLnTx/>
                <a:uFillTx/>
                <a:latin typeface="Verdana"/>
              </a:rPr>
            </a:br>
            <a:r>
              <a:rPr kumimoji="0" lang="fi-FI" sz="2000" b="0" i="0" u="none" strike="noStrike" kern="1200" cap="none" spc="0" normalizeH="0" baseline="0" noProof="0" dirty="0">
                <a:ln>
                  <a:noFill/>
                </a:ln>
                <a:solidFill>
                  <a:srgbClr val="000000"/>
                </a:solidFill>
                <a:effectLst/>
                <a:uLnTx/>
                <a:uFillTx/>
                <a:latin typeface="Verdana"/>
                <a:hlinkClick r:id="rId4"/>
              </a:rPr>
              <a:t>https://www.paihdelinkki.fi/fi/testit-ja-laskurit/alkoholi/yli-65-vuotiaan-alkoholimittari</a:t>
            </a:r>
            <a:br>
              <a:rPr kumimoji="0" lang="fi-FI" sz="2000" b="0" i="0" u="none" strike="noStrike" kern="1200" cap="none" spc="0" normalizeH="0" baseline="0" noProof="0" dirty="0">
                <a:ln>
                  <a:noFill/>
                </a:ln>
                <a:solidFill>
                  <a:srgbClr val="000000"/>
                </a:solidFill>
                <a:effectLst/>
                <a:uLnTx/>
                <a:uFillTx/>
                <a:latin typeface="Verdana"/>
              </a:rPr>
            </a:br>
            <a:br>
              <a:rPr kumimoji="0" lang="fi-FI" sz="2000" b="0" i="0" u="none" strike="noStrike" kern="1200" cap="none" spc="0" normalizeH="0" baseline="0" noProof="0" dirty="0">
                <a:ln>
                  <a:noFill/>
                </a:ln>
                <a:solidFill>
                  <a:srgbClr val="000000"/>
                </a:solidFill>
                <a:effectLst/>
                <a:uLnTx/>
                <a:uFillTx/>
                <a:latin typeface="Verdana"/>
              </a:rPr>
            </a:br>
            <a:r>
              <a:rPr kumimoji="0" lang="fi-FI" sz="2000" b="0" i="0" u="none" strike="noStrike" kern="1200" cap="none" spc="0" normalizeH="0" baseline="0" noProof="0" dirty="0">
                <a:ln>
                  <a:noFill/>
                </a:ln>
                <a:solidFill>
                  <a:srgbClr val="000000"/>
                </a:solidFill>
                <a:effectLst/>
                <a:uLnTx/>
                <a:uFillTx/>
                <a:latin typeface="Verdana"/>
              </a:rPr>
              <a:t>A-klinikka, THL, Päihdelinkki</a:t>
            </a:r>
            <a:br>
              <a:rPr kumimoji="0" lang="fi-FI" sz="2000" b="0" i="0" u="none" strike="noStrike" kern="1200" cap="none" spc="0" normalizeH="0" baseline="0" noProof="0" dirty="0">
                <a:ln>
                  <a:noFill/>
                </a:ln>
                <a:solidFill>
                  <a:srgbClr val="000000"/>
                </a:solidFill>
                <a:effectLst/>
                <a:uLnTx/>
                <a:uFillTx/>
                <a:latin typeface="Verdana"/>
              </a:rPr>
            </a:br>
            <a:r>
              <a:rPr lang="fi-FI" sz="2000" dirty="0">
                <a:solidFill>
                  <a:srgbClr val="000000"/>
                </a:solidFill>
                <a:hlinkClick r:id="rId5"/>
              </a:rPr>
              <a:t>https://www.kaypahoito.fi/hoi50028#readmore</a:t>
            </a:r>
            <a:br>
              <a:rPr lang="fi-FI" sz="2000" dirty="0">
                <a:solidFill>
                  <a:srgbClr val="000000"/>
                </a:solidFill>
              </a:rPr>
            </a:br>
            <a:r>
              <a:rPr lang="fi-FI" sz="2000" dirty="0">
                <a:solidFill>
                  <a:srgbClr val="000000"/>
                </a:solidFill>
                <a:hlinkClick r:id="rId6"/>
              </a:rPr>
              <a:t>https://www.mielenterveystalo.fi/nuoret/itsearviointi_omaapu/itsearviointi/Pages/beckin_depressioasteikko_bdi21_masennusoireet.aspx</a:t>
            </a:r>
            <a:br>
              <a:rPr lang="fi-FI" sz="2000" dirty="0">
                <a:solidFill>
                  <a:srgbClr val="000000"/>
                </a:solidFill>
              </a:rPr>
            </a:br>
            <a:br>
              <a:rPr kumimoji="0" lang="fi-FI" sz="2000" b="0" i="0" u="none" strike="noStrike" kern="1200" cap="none" spc="0" normalizeH="0" baseline="0" noProof="0" dirty="0">
                <a:ln>
                  <a:noFill/>
                </a:ln>
                <a:solidFill>
                  <a:srgbClr val="000000"/>
                </a:solidFill>
                <a:effectLst/>
                <a:uLnTx/>
                <a:uFillTx/>
                <a:latin typeface="Verdana"/>
                <a:ea typeface="+mn-ea"/>
                <a:cs typeface="+mn-cs"/>
              </a:rPr>
            </a:br>
            <a:endParaRPr lang="fi-FI" sz="2000" dirty="0"/>
          </a:p>
        </p:txBody>
      </p:sp>
      <p:sp>
        <p:nvSpPr>
          <p:cNvPr id="4" name="Tekstiruutu 3">
            <a:extLst>
              <a:ext uri="{FF2B5EF4-FFF2-40B4-BE49-F238E27FC236}">
                <a16:creationId xmlns:a16="http://schemas.microsoft.com/office/drawing/2014/main" id="{3B5D3A5F-75AF-D754-ADC5-5A25609C5486}"/>
              </a:ext>
            </a:extLst>
          </p:cNvPr>
          <p:cNvSpPr txBox="1"/>
          <p:nvPr/>
        </p:nvSpPr>
        <p:spPr>
          <a:xfrm>
            <a:off x="838200" y="416560"/>
            <a:ext cx="6598920" cy="523220"/>
          </a:xfrm>
          <a:prstGeom prst="rect">
            <a:avLst/>
          </a:prstGeom>
          <a:noFill/>
        </p:spPr>
        <p:txBody>
          <a:bodyPr wrap="square">
            <a:spAutoFit/>
          </a:bodyPr>
          <a:lstStyle/>
          <a:p>
            <a:r>
              <a:rPr lang="fi-FI" sz="2800" b="1" dirty="0"/>
              <a:t>Lähteitä</a:t>
            </a:r>
            <a:endParaRPr lang="fi-FI" sz="2800" dirty="0"/>
          </a:p>
        </p:txBody>
      </p:sp>
    </p:spTree>
    <p:extLst>
      <p:ext uri="{BB962C8B-B14F-4D97-AF65-F5344CB8AC3E}">
        <p14:creationId xmlns:p14="http://schemas.microsoft.com/office/powerpoint/2010/main" val="878679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täppäämässä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https://www.lyyti.fi/questions/3a51dc1224</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49530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960100" y="400692"/>
            <a:ext cx="10588434" cy="1027416"/>
          </a:xfrm>
        </p:spPr>
        <p:txBody>
          <a:bodyPr anchor="b">
            <a:normAutofit/>
          </a:bodyPr>
          <a:lstStyle/>
          <a:p>
            <a:r>
              <a:rPr lang="fi-FI" sz="3600" dirty="0"/>
              <a:t>Ohjelma</a:t>
            </a:r>
          </a:p>
        </p:txBody>
      </p:sp>
      <p:sp>
        <p:nvSpPr>
          <p:cNvPr id="5" name="Content Placeholder 4">
            <a:extLst>
              <a:ext uri="{FF2B5EF4-FFF2-40B4-BE49-F238E27FC236}">
                <a16:creationId xmlns:a16="http://schemas.microsoft.com/office/drawing/2014/main" id="{96D085ED-593E-4D1A-A260-2194BC614AD5}"/>
              </a:ext>
            </a:extLst>
          </p:cNvPr>
          <p:cNvSpPr>
            <a:spLocks noGrp="1"/>
          </p:cNvSpPr>
          <p:nvPr>
            <p:ph idx="1"/>
          </p:nvPr>
        </p:nvSpPr>
        <p:spPr>
          <a:xfrm>
            <a:off x="960100" y="1656080"/>
            <a:ext cx="9145434" cy="4242103"/>
          </a:xfrm>
        </p:spPr>
        <p:txBody>
          <a:bodyPr>
            <a:normAutofit/>
          </a:bodyPr>
          <a:lstStyle/>
          <a:p>
            <a:pPr marL="0" indent="0">
              <a:buNone/>
            </a:pPr>
            <a:endParaRPr lang="fi-FI" sz="1700" dirty="0"/>
          </a:p>
          <a:p>
            <a:r>
              <a:rPr lang="fi-FI" sz="2400" dirty="0">
                <a:ea typeface="Verdana" panose="020B0604030504040204" pitchFamily="34" charset="0"/>
              </a:rPr>
              <a:t>Luento: Haastavien asioiden puheeksi ottaminen ja erilaiset puheeksi ottamisen menetelmät </a:t>
            </a:r>
          </a:p>
          <a:p>
            <a:r>
              <a:rPr lang="fi-FI" sz="2400" dirty="0">
                <a:ea typeface="Verdana" panose="020B0604030504040204" pitchFamily="34" charset="0"/>
              </a:rPr>
              <a:t>Harjoitus: Muutokseen motivoiminen </a:t>
            </a:r>
          </a:p>
          <a:p>
            <a:r>
              <a:rPr lang="fi-FI" sz="2400" dirty="0" err="1">
                <a:ea typeface="Verdana" panose="020B0604030504040204" pitchFamily="34" charset="0"/>
              </a:rPr>
              <a:t>Kahoot</a:t>
            </a:r>
            <a:r>
              <a:rPr lang="fi-FI" sz="2400" dirty="0">
                <a:ea typeface="Verdana" panose="020B0604030504040204" pitchFamily="34" charset="0"/>
              </a:rPr>
              <a:t>-pohdinta puheeksi ottamisesta </a:t>
            </a:r>
          </a:p>
          <a:p>
            <a:r>
              <a:rPr lang="fi-FI" sz="2400" dirty="0">
                <a:ea typeface="Verdana" panose="020B0604030504040204" pitchFamily="34" charset="0"/>
              </a:rPr>
              <a:t>Tauko </a:t>
            </a:r>
          </a:p>
          <a:p>
            <a:r>
              <a:rPr lang="fi-FI" sz="2400" dirty="0">
                <a:ea typeface="Verdana" panose="020B0604030504040204" pitchFamily="34" charset="0"/>
              </a:rPr>
              <a:t>Luento: Turvallinen kohtaaminen </a:t>
            </a:r>
          </a:p>
          <a:p>
            <a:r>
              <a:rPr lang="fi-FI" sz="2400" dirty="0">
                <a:ea typeface="Verdana" panose="020B0604030504040204" pitchFamily="34" charset="0"/>
              </a:rPr>
              <a:t>Harjoitus: Punaisen Ristin periaatteet ja kohtaaminen</a:t>
            </a:r>
          </a:p>
          <a:p>
            <a:r>
              <a:rPr lang="fi-FI" sz="2400" dirty="0">
                <a:ea typeface="Verdana" panose="020B0604030504040204" pitchFamily="34" charset="0"/>
              </a:rPr>
              <a:t>Päätössanat  </a:t>
            </a:r>
          </a:p>
          <a:p>
            <a:endParaRPr lang="fi-FI" sz="1700" dirty="0"/>
          </a:p>
        </p:txBody>
      </p:sp>
    </p:spTree>
    <p:extLst>
      <p:ext uri="{BB962C8B-B14F-4D97-AF65-F5344CB8AC3E}">
        <p14:creationId xmlns:p14="http://schemas.microsoft.com/office/powerpoint/2010/main" val="42386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C14987-6E8A-4F0D-8D36-A40A65F9DC59}"/>
              </a:ext>
            </a:extLst>
          </p:cNvPr>
          <p:cNvSpPr txBox="1"/>
          <p:nvPr/>
        </p:nvSpPr>
        <p:spPr>
          <a:xfrm>
            <a:off x="887531" y="2492912"/>
            <a:ext cx="7715586" cy="830997"/>
          </a:xfrm>
          <a:prstGeom prst="rect">
            <a:avLst/>
          </a:prstGeom>
          <a:noFill/>
        </p:spPr>
        <p:txBody>
          <a:bodyPr wrap="square" lIns="91440" tIns="45720" rIns="91440" bIns="45720" anchor="t">
            <a:spAutoFit/>
          </a:bodyPr>
          <a:lstStyle/>
          <a:p>
            <a:r>
              <a:rPr lang="fi-FI" sz="4800" dirty="0">
                <a:latin typeface="Arial"/>
                <a:cs typeface="Arial"/>
              </a:rPr>
              <a:t>Tauko</a:t>
            </a:r>
            <a:r>
              <a:rPr lang="fi-FI" dirty="0">
                <a:latin typeface="Arial"/>
                <a:cs typeface="Arial"/>
              </a:rPr>
              <a:t>….</a:t>
            </a:r>
          </a:p>
        </p:txBody>
      </p:sp>
      <p:sp>
        <p:nvSpPr>
          <p:cNvPr id="8" name="TextBox 7">
            <a:extLst>
              <a:ext uri="{FF2B5EF4-FFF2-40B4-BE49-F238E27FC236}">
                <a16:creationId xmlns:a16="http://schemas.microsoft.com/office/drawing/2014/main" id="{D3F58462-4203-42E2-BCAD-1E871728447F}"/>
              </a:ext>
            </a:extLst>
          </p:cNvPr>
          <p:cNvSpPr txBox="1"/>
          <p:nvPr/>
        </p:nvSpPr>
        <p:spPr>
          <a:xfrm>
            <a:off x="673067" y="4697105"/>
            <a:ext cx="7113594" cy="461665"/>
          </a:xfrm>
          <a:prstGeom prst="rect">
            <a:avLst/>
          </a:prstGeom>
          <a:noFill/>
        </p:spPr>
        <p:txBody>
          <a:bodyPr wrap="square" lIns="91440" tIns="45720" rIns="91440" bIns="45720" anchor="t">
            <a:spAutoFit/>
          </a:bodyPr>
          <a:lstStyle/>
          <a:p>
            <a:r>
              <a:rPr lang="fi-FI" sz="2400" dirty="0">
                <a:latin typeface="Arial"/>
                <a:cs typeface="Arial"/>
              </a:rPr>
              <a:t>10 minuuttia…….</a:t>
            </a:r>
          </a:p>
        </p:txBody>
      </p:sp>
      <p:pic>
        <p:nvPicPr>
          <p:cNvPr id="9" name="Picture 8">
            <a:extLst>
              <a:ext uri="{FF2B5EF4-FFF2-40B4-BE49-F238E27FC236}">
                <a16:creationId xmlns:a16="http://schemas.microsoft.com/office/drawing/2014/main" id="{CBADFD0B-7C5C-4474-9D5B-29D9E5D00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5324" y="1315092"/>
            <a:ext cx="5189090" cy="3612846"/>
          </a:xfrm>
          <a:prstGeom prst="rect">
            <a:avLst/>
          </a:prstGeom>
        </p:spPr>
      </p:pic>
    </p:spTree>
    <p:extLst>
      <p:ext uri="{BB962C8B-B14F-4D97-AF65-F5344CB8AC3E}">
        <p14:creationId xmlns:p14="http://schemas.microsoft.com/office/powerpoint/2010/main" val="175138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4543E-790F-41F6-91EB-B6C4EAE43786}"/>
              </a:ext>
            </a:extLst>
          </p:cNvPr>
          <p:cNvSpPr>
            <a:spLocks noGrp="1"/>
          </p:cNvSpPr>
          <p:nvPr>
            <p:ph type="body" idx="16"/>
          </p:nvPr>
        </p:nvSpPr>
        <p:spPr>
          <a:xfrm>
            <a:off x="1198427" y="2309118"/>
            <a:ext cx="7233006" cy="1119882"/>
          </a:xfrm>
        </p:spPr>
        <p:txBody>
          <a:bodyPr/>
          <a:lstStyle/>
          <a:p>
            <a:r>
              <a:rPr lang="fi-FI" sz="4000" dirty="0">
                <a:solidFill>
                  <a:schemeClr val="tx1"/>
                </a:solidFill>
                <a:latin typeface="Arial" panose="020B0604020202020204" pitchFamily="34" charset="0"/>
                <a:ea typeface="Verdana" panose="020B0604030504040204" pitchFamily="34" charset="0"/>
              </a:rPr>
              <a:t>Turvallinen kohtaaminen</a:t>
            </a:r>
          </a:p>
        </p:txBody>
      </p:sp>
      <p:sp>
        <p:nvSpPr>
          <p:cNvPr id="6" name="TextBox 5">
            <a:extLst>
              <a:ext uri="{FF2B5EF4-FFF2-40B4-BE49-F238E27FC236}">
                <a16:creationId xmlns:a16="http://schemas.microsoft.com/office/drawing/2014/main" id="{DF777D04-8D62-48D0-96C2-24F6E8331915}"/>
              </a:ext>
            </a:extLst>
          </p:cNvPr>
          <p:cNvSpPr txBox="1"/>
          <p:nvPr/>
        </p:nvSpPr>
        <p:spPr>
          <a:xfrm>
            <a:off x="1667658" y="3205906"/>
            <a:ext cx="8346490" cy="1384995"/>
          </a:xfrm>
          <a:prstGeom prst="rect">
            <a:avLst/>
          </a:prstGeom>
          <a:noFill/>
        </p:spPr>
        <p:txBody>
          <a:bodyPr wrap="square">
            <a:spAutoFit/>
          </a:bodyPr>
          <a:lstStyle/>
          <a:p>
            <a:endParaRPr lang="fi-FI" sz="2800" dirty="0">
              <a:solidFill>
                <a:schemeClr val="bg1"/>
              </a:solidFill>
              <a:latin typeface="Arial" panose="020B0604020202020204" pitchFamily="34" charset="0"/>
              <a:cs typeface="Arial" panose="020B0604020202020204" pitchFamily="34" charset="0"/>
            </a:endParaRPr>
          </a:p>
          <a:p>
            <a:endParaRPr lang="fi-FI" sz="2800" dirty="0">
              <a:solidFill>
                <a:schemeClr val="bg1"/>
              </a:solidFill>
              <a:latin typeface="Arial" panose="020B0604020202020204" pitchFamily="34" charset="0"/>
              <a:cs typeface="Arial" panose="020B0604020202020204" pitchFamily="34" charset="0"/>
            </a:endParaRPr>
          </a:p>
          <a:p>
            <a:r>
              <a:rPr lang="fi-FI" sz="2800" b="1" dirty="0">
                <a:solidFill>
                  <a:schemeClr val="bg1"/>
                </a:solidFill>
                <a:latin typeface="Arial" panose="020B0604020202020204" pitchFamily="34" charset="0"/>
                <a:cs typeface="Arial" panose="020B0604020202020204" pitchFamily="34" charset="0"/>
              </a:rPr>
              <a:t>Kunnioittavasti, tavoitteellisesti ja turvallisesti</a:t>
            </a:r>
          </a:p>
        </p:txBody>
      </p:sp>
    </p:spTree>
    <p:extLst>
      <p:ext uri="{BB962C8B-B14F-4D97-AF65-F5344CB8AC3E}">
        <p14:creationId xmlns:p14="http://schemas.microsoft.com/office/powerpoint/2010/main" val="2404645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E26-050B-4AA4-8804-6FE7D83CEC75}"/>
              </a:ext>
            </a:extLst>
          </p:cNvPr>
          <p:cNvSpPr>
            <a:spLocks noGrp="1"/>
          </p:cNvSpPr>
          <p:nvPr>
            <p:ph type="title"/>
          </p:nvPr>
        </p:nvSpPr>
        <p:spPr>
          <a:xfrm>
            <a:off x="1007389" y="1425845"/>
            <a:ext cx="10098437" cy="4850970"/>
          </a:xfrm>
        </p:spPr>
        <p:txBody>
          <a:bodyPr/>
          <a:lstStyle/>
          <a:p>
            <a:r>
              <a:rPr lang="fi-FI" sz="2400" dirty="0">
                <a:latin typeface="Arial"/>
                <a:ea typeface="Verdana"/>
                <a:cs typeface="Arial"/>
              </a:rPr>
              <a:t>1. Stressaantunut, väsynyt ja turhautunut</a:t>
            </a:r>
            <a:br>
              <a:rPr lang="fi-FI" sz="2400" dirty="0">
                <a:ea typeface="Verdana" panose="020B0604030504040204" pitchFamily="34" charset="0"/>
              </a:rPr>
            </a:br>
            <a:r>
              <a:rPr lang="fi-FI" sz="2400" dirty="0">
                <a:latin typeface="Arial"/>
                <a:ea typeface="Verdana"/>
                <a:cs typeface="Arial"/>
              </a:rPr>
              <a:t>ihminen, joka kokee tulleensa loukatuksi, mitätöidyksi </a:t>
            </a:r>
            <a:br>
              <a:rPr lang="fi-FI" sz="2400" dirty="0">
                <a:ea typeface="Verdana" panose="020B0604030504040204" pitchFamily="34" charset="0"/>
              </a:rPr>
            </a:br>
            <a:r>
              <a:rPr lang="fi-FI" sz="2400" dirty="0">
                <a:latin typeface="Arial"/>
                <a:ea typeface="Verdana"/>
                <a:cs typeface="Arial"/>
              </a:rPr>
              <a:t>tai aliarvioiduksi</a:t>
            </a:r>
            <a:br>
              <a:rPr lang="fi-FI" sz="2400" dirty="0">
                <a:latin typeface="Arial"/>
                <a:ea typeface="Verdana"/>
                <a:cs typeface="Arial"/>
              </a:rPr>
            </a:br>
            <a:br>
              <a:rPr lang="fi-FI" sz="2400" dirty="0">
                <a:latin typeface="Arial"/>
                <a:ea typeface="Verdana"/>
                <a:cs typeface="Arial"/>
              </a:rPr>
            </a:br>
            <a:r>
              <a:rPr lang="fi-FI" sz="2400" dirty="0">
                <a:latin typeface="Arial"/>
                <a:ea typeface="Verdana"/>
                <a:cs typeface="Arial"/>
              </a:rPr>
              <a:t>2. Ihminen, joka ei koe tulevansa kuulluksi tai ymmärretyksi</a:t>
            </a:r>
            <a:br>
              <a:rPr lang="fi-FI" sz="2400" dirty="0">
                <a:ea typeface="Verdana" panose="020B0604030504040204" pitchFamily="34" charset="0"/>
              </a:rPr>
            </a:br>
            <a:r>
              <a:rPr lang="fi-FI" sz="2400" dirty="0">
                <a:latin typeface="Arial"/>
                <a:ea typeface="Verdana"/>
                <a:cs typeface="Arial"/>
              </a:rPr>
              <a:t>ihminen, joka kokee tarvetta puolustautua</a:t>
            </a:r>
            <a:br>
              <a:rPr lang="fi-FI" sz="2400" dirty="0">
                <a:ea typeface="Verdana" panose="020B0604030504040204" pitchFamily="34" charset="0"/>
              </a:rPr>
            </a:br>
            <a:br>
              <a:rPr lang="fi-FI" sz="2400" dirty="0">
                <a:ea typeface="Verdana" panose="020B0604030504040204" pitchFamily="34" charset="0"/>
              </a:rPr>
            </a:br>
            <a:r>
              <a:rPr lang="fi-FI" sz="2400" dirty="0">
                <a:latin typeface="Arial"/>
                <a:ea typeface="Verdana"/>
                <a:cs typeface="Arial"/>
              </a:rPr>
              <a:t>3. Palveluun tyytymätön, päihtynyt</a:t>
            </a:r>
            <a:br>
              <a:rPr lang="fi-FI" sz="2400" dirty="0">
                <a:ea typeface="Verdana" panose="020B0604030504040204" pitchFamily="34" charset="0"/>
              </a:rPr>
            </a:br>
            <a:r>
              <a:rPr lang="fi-FI" sz="2400" dirty="0">
                <a:latin typeface="Arial"/>
                <a:ea typeface="Verdana"/>
                <a:cs typeface="Arial"/>
              </a:rPr>
              <a:t>Hänen toimintaansa tai esim. perhettään on arvosteltu</a:t>
            </a:r>
            <a:br>
              <a:rPr lang="fi-FI" sz="2400" dirty="0">
                <a:ea typeface="Verdana" panose="020B0604030504040204" pitchFamily="34" charset="0"/>
              </a:rPr>
            </a:br>
            <a:br>
              <a:rPr lang="fi-FI" sz="2400" dirty="0">
                <a:ea typeface="Verdana" panose="020B0604030504040204" pitchFamily="34" charset="0"/>
              </a:rPr>
            </a:br>
            <a:r>
              <a:rPr lang="fi-FI" sz="2400" dirty="0">
                <a:latin typeface="Arial"/>
                <a:ea typeface="Verdana"/>
                <a:cs typeface="Arial"/>
              </a:rPr>
              <a:t>4. Kuuma, nälkä, matala verensokeri, melu lisäävät tuskaisuutta</a:t>
            </a:r>
            <a:br>
              <a:rPr lang="fi-FI" sz="2400" dirty="0">
                <a:ea typeface="Verdana" panose="020B0604030504040204" pitchFamily="34" charset="0"/>
              </a:rPr>
            </a:br>
            <a:endParaRPr lang="fi-FI" sz="2400" dirty="0">
              <a:ea typeface="Verdana" panose="020B0604030504040204" pitchFamily="34" charset="0"/>
            </a:endParaRPr>
          </a:p>
        </p:txBody>
      </p:sp>
      <p:sp>
        <p:nvSpPr>
          <p:cNvPr id="6" name="TextBox 5">
            <a:extLst>
              <a:ext uri="{FF2B5EF4-FFF2-40B4-BE49-F238E27FC236}">
                <a16:creationId xmlns:a16="http://schemas.microsoft.com/office/drawing/2014/main" id="{76EAFDFA-2968-4626-90A3-5431C84F9DC8}"/>
              </a:ext>
            </a:extLst>
          </p:cNvPr>
          <p:cNvSpPr txBox="1"/>
          <p:nvPr/>
        </p:nvSpPr>
        <p:spPr>
          <a:xfrm>
            <a:off x="1007390" y="728420"/>
            <a:ext cx="8140484" cy="523220"/>
          </a:xfrm>
          <a:prstGeom prst="rect">
            <a:avLst/>
          </a:prstGeom>
          <a:noFill/>
        </p:spPr>
        <p:txBody>
          <a:bodyPr wrap="square" lIns="91440" tIns="45720" rIns="91440" bIns="45720" anchor="t">
            <a:spAutoFit/>
          </a:bodyPr>
          <a:lstStyle/>
          <a:p>
            <a:r>
              <a:rPr lang="fi-FI" sz="2800" b="1" dirty="0">
                <a:solidFill>
                  <a:srgbClr val="FF0000"/>
                </a:solidFill>
                <a:latin typeface="Arial"/>
                <a:cs typeface="Arial"/>
              </a:rPr>
              <a:t>”Haastava” asiakas on usein…</a:t>
            </a:r>
          </a:p>
        </p:txBody>
      </p:sp>
      <p:pic>
        <p:nvPicPr>
          <p:cNvPr id="3" name="Kuva 2">
            <a:extLst>
              <a:ext uri="{FF2B5EF4-FFF2-40B4-BE49-F238E27FC236}">
                <a16:creationId xmlns:a16="http://schemas.microsoft.com/office/drawing/2014/main" id="{E1E7CA13-2775-93CE-4BA8-03DCD448B5E8}"/>
              </a:ext>
            </a:extLst>
          </p:cNvPr>
          <p:cNvPicPr>
            <a:picLocks noChangeAspect="1"/>
          </p:cNvPicPr>
          <p:nvPr/>
        </p:nvPicPr>
        <p:blipFill>
          <a:blip r:embed="rId3"/>
          <a:stretch>
            <a:fillRect/>
          </a:stretch>
        </p:blipFill>
        <p:spPr>
          <a:xfrm>
            <a:off x="10004324" y="3104109"/>
            <a:ext cx="1750530" cy="1750530"/>
          </a:xfrm>
          <a:prstGeom prst="rect">
            <a:avLst/>
          </a:prstGeom>
        </p:spPr>
      </p:pic>
    </p:spTree>
    <p:extLst>
      <p:ext uri="{BB962C8B-B14F-4D97-AF65-F5344CB8AC3E}">
        <p14:creationId xmlns:p14="http://schemas.microsoft.com/office/powerpoint/2010/main" val="48792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5EFEDC-114C-97B5-EFD5-88437389D6A5}"/>
              </a:ext>
            </a:extLst>
          </p:cNvPr>
          <p:cNvSpPr>
            <a:spLocks noGrp="1"/>
          </p:cNvSpPr>
          <p:nvPr>
            <p:ph type="title"/>
          </p:nvPr>
        </p:nvSpPr>
        <p:spPr>
          <a:xfrm>
            <a:off x="459981" y="585297"/>
            <a:ext cx="8785625" cy="1244029"/>
          </a:xfrm>
        </p:spPr>
        <p:txBody>
          <a:bodyPr wrap="square" anchor="ctr">
            <a:normAutofit/>
          </a:bodyPr>
          <a:lstStyle/>
          <a:p>
            <a:r>
              <a:rPr lang="fi-FI" b="1" dirty="0"/>
              <a:t>Jäävuori-teoria</a:t>
            </a:r>
          </a:p>
        </p:txBody>
      </p:sp>
      <p:sp>
        <p:nvSpPr>
          <p:cNvPr id="3" name="Sisällön paikkamerkki 2">
            <a:extLst>
              <a:ext uri="{FF2B5EF4-FFF2-40B4-BE49-F238E27FC236}">
                <a16:creationId xmlns:a16="http://schemas.microsoft.com/office/drawing/2014/main" id="{322A6A04-7C2B-6383-E83E-4030A538D920}"/>
              </a:ext>
            </a:extLst>
          </p:cNvPr>
          <p:cNvSpPr>
            <a:spLocks noGrp="1"/>
          </p:cNvSpPr>
          <p:nvPr>
            <p:ph sz="half" idx="1"/>
          </p:nvPr>
        </p:nvSpPr>
        <p:spPr>
          <a:xfrm>
            <a:off x="459981" y="2078883"/>
            <a:ext cx="5431738" cy="4308027"/>
          </a:xfrm>
        </p:spPr>
        <p:txBody>
          <a:bodyPr wrap="square" anchor="t">
            <a:normAutofit/>
          </a:bodyPr>
          <a:lstStyle/>
          <a:p>
            <a:r>
              <a:rPr lang="fi-FI" dirty="0"/>
              <a:t>Päällimmäisenä näkyvä tunne voi kätkeä oleellisimman tunteen.</a:t>
            </a:r>
          </a:p>
          <a:p>
            <a:endParaRPr lang="fi-FI" dirty="0"/>
          </a:p>
          <a:p>
            <a:r>
              <a:rPr lang="fi-FI" dirty="0"/>
              <a:t>Pinnalla: viha, suuttumus</a:t>
            </a:r>
          </a:p>
          <a:p>
            <a:r>
              <a:rPr lang="fi-FI" dirty="0"/>
              <a:t>Alla: epätoivo, häpeä, pettymys, pelko, rakkaus, epäonnistuminen, </a:t>
            </a:r>
          </a:p>
        </p:txBody>
      </p:sp>
      <p:pic>
        <p:nvPicPr>
          <p:cNvPr id="4" name="Kuva 3">
            <a:extLst>
              <a:ext uri="{FF2B5EF4-FFF2-40B4-BE49-F238E27FC236}">
                <a16:creationId xmlns:a16="http://schemas.microsoft.com/office/drawing/2014/main" id="{6DDD7B84-F1C8-6AA9-6CEF-1685B32299FD}"/>
              </a:ext>
            </a:extLst>
          </p:cNvPr>
          <p:cNvPicPr>
            <a:picLocks noChangeAspect="1"/>
          </p:cNvPicPr>
          <p:nvPr/>
        </p:nvPicPr>
        <p:blipFill rotWithShape="1">
          <a:blip r:embed="rId3"/>
          <a:srcRect l="18046" r="-2" b="-2"/>
          <a:stretch/>
        </p:blipFill>
        <p:spPr>
          <a:xfrm>
            <a:off x="6186499" y="1729259"/>
            <a:ext cx="5431739" cy="4308027"/>
          </a:xfrm>
          <a:prstGeom prst="rect">
            <a:avLst/>
          </a:prstGeom>
          <a:noFill/>
        </p:spPr>
      </p:pic>
    </p:spTree>
    <p:extLst>
      <p:ext uri="{BB962C8B-B14F-4D97-AF65-F5344CB8AC3E}">
        <p14:creationId xmlns:p14="http://schemas.microsoft.com/office/powerpoint/2010/main" val="2156460336"/>
      </p:ext>
    </p:extLst>
  </p:cSld>
  <p:clrMapOvr>
    <a:masterClrMapping/>
  </p:clrMapOvr>
  <p:transition>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BBF-C09D-4ECE-84B5-74AB75DF3C99}"/>
              </a:ext>
            </a:extLst>
          </p:cNvPr>
          <p:cNvSpPr>
            <a:spLocks noGrp="1"/>
          </p:cNvSpPr>
          <p:nvPr>
            <p:ph type="title"/>
          </p:nvPr>
        </p:nvSpPr>
        <p:spPr>
          <a:xfrm>
            <a:off x="594360" y="230912"/>
            <a:ext cx="3822192" cy="1988305"/>
          </a:xfrm>
        </p:spPr>
        <p:txBody>
          <a:bodyPr vert="horz" lIns="91440" tIns="45720" rIns="91440" bIns="45720" rtlCol="0" anchor="ctr">
            <a:normAutofit/>
          </a:bodyPr>
          <a:lstStyle/>
          <a:p>
            <a:r>
              <a:rPr lang="fi-FI" sz="2400" b="1" dirty="0"/>
              <a:t>Hyvät vuorovaikutustaidot</a:t>
            </a:r>
            <a:br>
              <a:rPr lang="fi-FI" sz="1800" b="1" dirty="0"/>
            </a:br>
            <a:r>
              <a:rPr lang="fi-FI" sz="1200" b="1" dirty="0"/>
              <a:t> </a:t>
            </a:r>
            <a:br>
              <a:rPr lang="fi-FI" sz="1800" b="1" dirty="0"/>
            </a:br>
            <a:r>
              <a:rPr lang="fi-FI" sz="1800" b="1" dirty="0"/>
              <a:t>kärsivällisyys ja aito läsnäolo edistävät myös toisen hyvinvointia….</a:t>
            </a:r>
            <a:br>
              <a:rPr lang="fi-FI" sz="1800" b="1" dirty="0"/>
            </a:br>
            <a:endParaRPr lang="en-US" sz="1700"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5167156A-8D97-42E7-8633-1E11B32DA0FB}"/>
              </a:ext>
            </a:extLst>
          </p:cNvPr>
          <p:cNvSpPr>
            <a:spLocks noGrp="1"/>
          </p:cNvSpPr>
          <p:nvPr>
            <p:ph type="body" idx="14"/>
          </p:nvPr>
        </p:nvSpPr>
        <p:spPr>
          <a:xfrm>
            <a:off x="593609" y="2121763"/>
            <a:ext cx="5098274" cy="3107783"/>
          </a:xfrm>
        </p:spPr>
        <p:txBody>
          <a:bodyPr vert="horz" lIns="91440" tIns="45720" rIns="91440" bIns="45720" rtlCol="0">
            <a:normAutofit fontScale="32500" lnSpcReduction="20000"/>
          </a:bodyPr>
          <a:lstStyle/>
          <a:p>
            <a:pPr indent="-228600">
              <a:buFont typeface="Arial" panose="020B0604020202020204" pitchFamily="34" charset="0"/>
              <a:buChar char="•"/>
            </a:pPr>
            <a:endParaRPr lang="en-US" sz="1600" dirty="0">
              <a:solidFill>
                <a:schemeClr val="bg1"/>
              </a:solidFill>
              <a:latin typeface="+mn-lt"/>
              <a:cs typeface="+mn-cs"/>
            </a:endParaRPr>
          </a:p>
          <a:p>
            <a:pPr marL="457200" indent="-457200">
              <a:lnSpc>
                <a:spcPct val="90000"/>
              </a:lnSpc>
              <a:spcAft>
                <a:spcPts val="600"/>
              </a:spcAft>
              <a:buFont typeface="Arial" panose="020B0604020202020204" pitchFamily="34" charset="0"/>
              <a:buChar char="•"/>
            </a:pPr>
            <a:r>
              <a:rPr lang="fi-FI" sz="5500" dirty="0"/>
              <a:t>Pysähdy, ole läsnä </a:t>
            </a:r>
            <a:br>
              <a:rPr lang="fi-FI" sz="5500" dirty="0"/>
            </a:br>
            <a:r>
              <a:rPr lang="fi-FI" sz="5500" dirty="0"/>
              <a:t>-&gt; aito, eläytyvä kuuntelu</a:t>
            </a:r>
          </a:p>
          <a:p>
            <a:pPr marL="457200" indent="-457200">
              <a:lnSpc>
                <a:spcPct val="90000"/>
              </a:lnSpc>
              <a:spcAft>
                <a:spcPts val="600"/>
              </a:spcAft>
              <a:buFont typeface="Arial" panose="020B0604020202020204" pitchFamily="34" charset="0"/>
              <a:buChar char="•"/>
            </a:pPr>
            <a:r>
              <a:rPr lang="fi-FI" sz="5500" dirty="0"/>
              <a:t>Kunnioita toista, hänen tunnettaan </a:t>
            </a:r>
            <a:br>
              <a:rPr lang="fi-FI" sz="5500" dirty="0"/>
            </a:br>
            <a:r>
              <a:rPr lang="fi-FI" sz="5500" dirty="0"/>
              <a:t>ja asiaansa -&gt; ole avoin keskustelulle</a:t>
            </a:r>
          </a:p>
          <a:p>
            <a:pPr marL="457200" indent="-457200">
              <a:lnSpc>
                <a:spcPct val="90000"/>
              </a:lnSpc>
              <a:spcAft>
                <a:spcPts val="600"/>
              </a:spcAft>
              <a:buFont typeface="Arial" panose="020B0604020202020204" pitchFamily="34" charset="0"/>
              <a:buChar char="•"/>
            </a:pPr>
            <a:r>
              <a:rPr lang="fi-FI" sz="5500" dirty="0"/>
              <a:t>Tunne empatiaa: asetu toisen asemaan, ymmärrä hänen tunteitaan -&gt; tunnetila purkautuu, olette ”samalla puolella”</a:t>
            </a:r>
          </a:p>
          <a:p>
            <a:pPr marL="457200" indent="-457200">
              <a:lnSpc>
                <a:spcPct val="90000"/>
              </a:lnSpc>
              <a:spcAft>
                <a:spcPts val="600"/>
              </a:spcAft>
              <a:buFont typeface="Arial" panose="020B0604020202020204" pitchFamily="34" charset="0"/>
              <a:buChar char="•"/>
            </a:pPr>
            <a:r>
              <a:rPr lang="fi-FI" sz="5500" dirty="0"/>
              <a:t>Jos faktat ei tavoita, vaikuta mielialaan</a:t>
            </a:r>
          </a:p>
          <a:p>
            <a:pPr marL="457200" indent="-457200">
              <a:lnSpc>
                <a:spcPct val="90000"/>
              </a:lnSpc>
              <a:spcAft>
                <a:spcPts val="600"/>
              </a:spcAft>
              <a:buFont typeface="Arial" panose="020B0604020202020204" pitchFamily="34" charset="0"/>
              <a:buChar char="•"/>
            </a:pPr>
            <a:r>
              <a:rPr lang="fi-FI" sz="5500" dirty="0"/>
              <a:t>Pysy rauhallisena ja rakentavana</a:t>
            </a:r>
          </a:p>
          <a:p>
            <a:pPr>
              <a:lnSpc>
                <a:spcPct val="90000"/>
              </a:lnSpc>
            </a:pPr>
            <a:endParaRPr lang="fi-FI" sz="2600" dirty="0"/>
          </a:p>
          <a:p>
            <a:pPr indent="-228600">
              <a:buFont typeface="Arial" panose="020B0604020202020204" pitchFamily="34" charset="0"/>
              <a:buChar char="•"/>
            </a:pPr>
            <a:endParaRPr lang="en-US" sz="2600" dirty="0">
              <a:solidFill>
                <a:schemeClr val="bg1"/>
              </a:solidFill>
            </a:endParaRPr>
          </a:p>
          <a:p>
            <a:pPr indent="-228600">
              <a:buFont typeface="Arial" panose="020B0604020202020204" pitchFamily="34" charset="0"/>
              <a:buChar char="•"/>
            </a:pPr>
            <a:endParaRPr lang="en-US" sz="1600" dirty="0">
              <a:solidFill>
                <a:schemeClr val="bg1"/>
              </a:solidFill>
              <a:latin typeface="+mn-lt"/>
              <a:cs typeface="+mn-cs"/>
            </a:endParaRPr>
          </a:p>
        </p:txBody>
      </p:sp>
      <p:pic>
        <p:nvPicPr>
          <p:cNvPr id="5" name="Picture 4">
            <a:extLst>
              <a:ext uri="{FF2B5EF4-FFF2-40B4-BE49-F238E27FC236}">
                <a16:creationId xmlns:a16="http://schemas.microsoft.com/office/drawing/2014/main" id="{DE842A67-262E-411E-9558-6F0767C7298A}"/>
              </a:ext>
            </a:extLst>
          </p:cNvPr>
          <p:cNvPicPr>
            <a:picLocks noChangeAspect="1"/>
          </p:cNvPicPr>
          <p:nvPr/>
        </p:nvPicPr>
        <p:blipFill>
          <a:blip r:embed="rId3"/>
          <a:stretch>
            <a:fillRect/>
          </a:stretch>
        </p:blipFill>
        <p:spPr>
          <a:xfrm>
            <a:off x="5643804" y="836458"/>
            <a:ext cx="5686845" cy="4393087"/>
          </a:xfrm>
          <a:prstGeom prst="rect">
            <a:avLst/>
          </a:prstGeom>
        </p:spPr>
      </p:pic>
      <p:sp>
        <p:nvSpPr>
          <p:cNvPr id="9" name="Tekstiruutu 8">
            <a:extLst>
              <a:ext uri="{FF2B5EF4-FFF2-40B4-BE49-F238E27FC236}">
                <a16:creationId xmlns:a16="http://schemas.microsoft.com/office/drawing/2014/main" id="{B77E2102-8620-9A2B-8568-BCFCA5568DB2}"/>
              </a:ext>
            </a:extLst>
          </p:cNvPr>
          <p:cNvSpPr txBox="1"/>
          <p:nvPr/>
        </p:nvSpPr>
        <p:spPr>
          <a:xfrm>
            <a:off x="1085850" y="5137150"/>
            <a:ext cx="4521200" cy="646331"/>
          </a:xfrm>
          <a:prstGeom prst="rect">
            <a:avLst/>
          </a:prstGeom>
          <a:noFill/>
        </p:spPr>
        <p:txBody>
          <a:bodyPr wrap="square">
            <a:spAutoFit/>
          </a:bodyPr>
          <a:lstStyle/>
          <a:p>
            <a:r>
              <a:rPr lang="fi-FI" dirty="0">
                <a:latin typeface="Arial" panose="020B0604020202020204" pitchFamily="34" charset="0"/>
                <a:cs typeface="Arial" panose="020B0604020202020204" pitchFamily="34" charset="0"/>
              </a:rPr>
              <a:t>Luontaiset, opitut ja harjoitetut vuorovaikutustaidot!</a:t>
            </a:r>
          </a:p>
        </p:txBody>
      </p:sp>
    </p:spTree>
    <p:extLst>
      <p:ext uri="{BB962C8B-B14F-4D97-AF65-F5344CB8AC3E}">
        <p14:creationId xmlns:p14="http://schemas.microsoft.com/office/powerpoint/2010/main" val="256465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CD00-8075-4852-83AE-3023036AA7CE}"/>
              </a:ext>
            </a:extLst>
          </p:cNvPr>
          <p:cNvSpPr>
            <a:spLocks noGrp="1"/>
          </p:cNvSpPr>
          <p:nvPr>
            <p:ph type="title"/>
          </p:nvPr>
        </p:nvSpPr>
        <p:spPr/>
        <p:txBody>
          <a:bodyPr>
            <a:normAutofit/>
          </a:bodyPr>
          <a:lstStyle/>
          <a:p>
            <a:endParaRPr lang="fi-FI"/>
          </a:p>
        </p:txBody>
      </p:sp>
      <p:pic>
        <p:nvPicPr>
          <p:cNvPr id="5" name="Picture 4">
            <a:extLst>
              <a:ext uri="{FF2B5EF4-FFF2-40B4-BE49-F238E27FC236}">
                <a16:creationId xmlns:a16="http://schemas.microsoft.com/office/drawing/2014/main" id="{2B536B52-3DFD-4773-82A8-DE0F2872E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4" y="215758"/>
            <a:ext cx="12200720" cy="6417518"/>
          </a:xfrm>
          <a:prstGeom prst="rect">
            <a:avLst/>
          </a:prstGeom>
        </p:spPr>
      </p:pic>
    </p:spTree>
    <p:extLst>
      <p:ext uri="{BB962C8B-B14F-4D97-AF65-F5344CB8AC3E}">
        <p14:creationId xmlns:p14="http://schemas.microsoft.com/office/powerpoint/2010/main" val="313923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9239B-D81F-4EC6-91DE-B0A91BE57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3261345"/>
            <a:ext cx="10516511" cy="335309"/>
          </a:xfrm>
          <a:prstGeom prst="rect">
            <a:avLst/>
          </a:prstGeom>
        </p:spPr>
      </p:pic>
      <p:pic>
        <p:nvPicPr>
          <p:cNvPr id="6" name="Picture 5">
            <a:extLst>
              <a:ext uri="{FF2B5EF4-FFF2-40B4-BE49-F238E27FC236}">
                <a16:creationId xmlns:a16="http://schemas.microsoft.com/office/drawing/2014/main" id="{FBB65FD6-22ED-49C5-9505-52B633C57C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035" y="511811"/>
            <a:ext cx="11363929" cy="5834378"/>
          </a:xfrm>
          <a:prstGeom prst="rect">
            <a:avLst/>
          </a:prstGeom>
        </p:spPr>
      </p:pic>
    </p:spTree>
    <p:extLst>
      <p:ext uri="{BB962C8B-B14F-4D97-AF65-F5344CB8AC3E}">
        <p14:creationId xmlns:p14="http://schemas.microsoft.com/office/powerpoint/2010/main" val="4108691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839-1D0E-4F20-BEF1-F97C99F4C376}"/>
              </a:ext>
            </a:extLst>
          </p:cNvPr>
          <p:cNvSpPr>
            <a:spLocks noGrp="1"/>
          </p:cNvSpPr>
          <p:nvPr>
            <p:ph type="title"/>
          </p:nvPr>
        </p:nvSpPr>
        <p:spPr>
          <a:xfrm>
            <a:off x="838200" y="123290"/>
            <a:ext cx="10515600" cy="1507738"/>
          </a:xfrm>
        </p:spPr>
        <p:txBody>
          <a:bodyPr/>
          <a:lstStyle/>
          <a:p>
            <a:r>
              <a:rPr lang="fi-FI" sz="3200" dirty="0">
                <a:solidFill>
                  <a:schemeClr val="accent1"/>
                </a:solidFill>
                <a:latin typeface="Arial"/>
                <a:cs typeface="Arial"/>
              </a:rPr>
              <a:t>Päihtyneen kohtaaminen</a:t>
            </a:r>
          </a:p>
        </p:txBody>
      </p:sp>
      <p:pic>
        <p:nvPicPr>
          <p:cNvPr id="5" name="Picture 4">
            <a:extLst>
              <a:ext uri="{FF2B5EF4-FFF2-40B4-BE49-F238E27FC236}">
                <a16:creationId xmlns:a16="http://schemas.microsoft.com/office/drawing/2014/main" id="{97D41556-030C-40A2-BA51-CC8D9D4EC8BC}"/>
              </a:ext>
            </a:extLst>
          </p:cNvPr>
          <p:cNvPicPr>
            <a:picLocks noChangeAspect="1"/>
          </p:cNvPicPr>
          <p:nvPr/>
        </p:nvPicPr>
        <p:blipFill>
          <a:blip r:embed="rId2"/>
          <a:stretch>
            <a:fillRect/>
          </a:stretch>
        </p:blipFill>
        <p:spPr>
          <a:xfrm>
            <a:off x="674498" y="1562165"/>
            <a:ext cx="8474174" cy="855025"/>
          </a:xfrm>
          <a:prstGeom prst="rect">
            <a:avLst/>
          </a:prstGeom>
        </p:spPr>
      </p:pic>
      <p:sp>
        <p:nvSpPr>
          <p:cNvPr id="9" name="TextBox 8">
            <a:extLst>
              <a:ext uri="{FF2B5EF4-FFF2-40B4-BE49-F238E27FC236}">
                <a16:creationId xmlns:a16="http://schemas.microsoft.com/office/drawing/2014/main" id="{FDA36314-FF1C-46E1-B7B0-517C93D57E64}"/>
              </a:ext>
            </a:extLst>
          </p:cNvPr>
          <p:cNvSpPr txBox="1"/>
          <p:nvPr/>
        </p:nvSpPr>
        <p:spPr>
          <a:xfrm>
            <a:off x="621915" y="2526678"/>
            <a:ext cx="6208552" cy="2862322"/>
          </a:xfrm>
          <a:prstGeom prst="rect">
            <a:avLst/>
          </a:prstGeom>
          <a:noFill/>
        </p:spPr>
        <p:txBody>
          <a:bodyPr wrap="square">
            <a:spAutoFit/>
          </a:bodyPr>
          <a:lstStyle/>
          <a:p>
            <a:endParaRPr lang="fi-FI" dirty="0"/>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Älä sääli tai kauhistele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 kunnioita ihmisenä</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vältä moralisointia ja leimaamista</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puhu suoraan, ole johdonmukainen</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ole ystävällinen, mutta määrätietoinen</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puhu normaalisti ja selkeästi</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ole asiallinen, neutraali ja tasapuolinen</a:t>
            </a: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tasavertainen ja kunnioittava asenne on paras työväline itsesuojeluun</a:t>
            </a:r>
          </a:p>
        </p:txBody>
      </p:sp>
      <p:sp>
        <p:nvSpPr>
          <p:cNvPr id="11" name="TextBox 10">
            <a:extLst>
              <a:ext uri="{FF2B5EF4-FFF2-40B4-BE49-F238E27FC236}">
                <a16:creationId xmlns:a16="http://schemas.microsoft.com/office/drawing/2014/main" id="{49DA86D8-B5AE-4839-B04A-938C6CDF9BC7}"/>
              </a:ext>
            </a:extLst>
          </p:cNvPr>
          <p:cNvSpPr txBox="1"/>
          <p:nvPr/>
        </p:nvSpPr>
        <p:spPr>
          <a:xfrm>
            <a:off x="6052902" y="2417212"/>
            <a:ext cx="5768021" cy="2308324"/>
          </a:xfrm>
          <a:prstGeom prst="rect">
            <a:avLst/>
          </a:prstGeom>
          <a:noFill/>
        </p:spPr>
        <p:txBody>
          <a:bodyPr wrap="square">
            <a:spAutoFit/>
          </a:bodyPr>
          <a:lstStyle/>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pidä ohjat käsissäsi, määrittele rajat</a:t>
            </a:r>
          </a:p>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kerro hoitomahdollisuuksista </a:t>
            </a:r>
          </a:p>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kerro päihteiden fyysisistä, psyykkisistä ja sosiaalisista vaikutuksista</a:t>
            </a:r>
          </a:p>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rohkaise ja tue muutokseen</a:t>
            </a:r>
          </a:p>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ole valmis auttamaan, mutta älä ole hyväksikäytettävissä</a:t>
            </a:r>
          </a:p>
          <a:p>
            <a:pPr marL="285750" indent="-285750">
              <a:buFont typeface="Arial" panose="020B0604020202020204" pitchFamily="34" charset="0"/>
              <a:buChar char="•"/>
            </a:pPr>
            <a:r>
              <a:rPr lang="fi-FI">
                <a:latin typeface="Arial" panose="020B0604020202020204" pitchFamily="34" charset="0"/>
                <a:cs typeface="Arial" panose="020B0604020202020204" pitchFamily="34" charset="0"/>
              </a:rPr>
              <a:t>luo uskoa muutok</a:t>
            </a:r>
            <a:r>
              <a:rPr lang="fi-FI" b="1">
                <a:latin typeface="Arial" panose="020B0604020202020204" pitchFamily="34" charset="0"/>
                <a:cs typeface="Arial" panose="020B0604020202020204" pitchFamily="34" charset="0"/>
              </a:rPr>
              <a:t>seen</a:t>
            </a:r>
          </a:p>
        </p:txBody>
      </p:sp>
      <p:pic>
        <p:nvPicPr>
          <p:cNvPr id="12" name="Picture 11">
            <a:extLst>
              <a:ext uri="{FF2B5EF4-FFF2-40B4-BE49-F238E27FC236}">
                <a16:creationId xmlns:a16="http://schemas.microsoft.com/office/drawing/2014/main" id="{4A80C6AB-FE33-4EDD-94B6-B17E81C10E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6372" y="4542162"/>
            <a:ext cx="1983713" cy="1510301"/>
          </a:xfrm>
          <a:prstGeom prst="rect">
            <a:avLst/>
          </a:prstGeom>
        </p:spPr>
      </p:pic>
    </p:spTree>
    <p:extLst>
      <p:ext uri="{BB962C8B-B14F-4D97-AF65-F5344CB8AC3E}">
        <p14:creationId xmlns:p14="http://schemas.microsoft.com/office/powerpoint/2010/main" val="3735553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5"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Otsikko 5">
            <a:extLst>
              <a:ext uri="{FF2B5EF4-FFF2-40B4-BE49-F238E27FC236}">
                <a16:creationId xmlns:a16="http://schemas.microsoft.com/office/drawing/2014/main" id="{5BD29218-9883-9E2D-3287-1421B080494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altLang="en-US" sz="4000" b="1" kern="1200" dirty="0" err="1">
                <a:solidFill>
                  <a:srgbClr val="FFFFFF"/>
                </a:solidFill>
              </a:rPr>
              <a:t>Omasta</a:t>
            </a:r>
            <a:r>
              <a:rPr lang="en-US" altLang="en-US" sz="4000" b="1" kern="1200" dirty="0">
                <a:solidFill>
                  <a:srgbClr val="FFFFFF"/>
                </a:solidFill>
              </a:rPr>
              <a:t> </a:t>
            </a:r>
            <a:r>
              <a:rPr lang="en-US" altLang="en-US" sz="4000" b="1" kern="1200" dirty="0" err="1">
                <a:solidFill>
                  <a:srgbClr val="FFFFFF"/>
                </a:solidFill>
              </a:rPr>
              <a:t>turvallisuudesta</a:t>
            </a:r>
            <a:r>
              <a:rPr lang="en-US" altLang="en-US" sz="4000" b="1" kern="1200" dirty="0">
                <a:solidFill>
                  <a:srgbClr val="FFFFFF"/>
                </a:solidFill>
              </a:rPr>
              <a:t> </a:t>
            </a:r>
            <a:r>
              <a:rPr lang="en-US" altLang="en-US" sz="4000" b="1" kern="1200" dirty="0" err="1">
                <a:solidFill>
                  <a:srgbClr val="FFFFFF"/>
                </a:solidFill>
              </a:rPr>
              <a:t>huolehtiminen</a:t>
            </a:r>
            <a:endParaRPr lang="en-US" sz="4000" kern="1200" dirty="0">
              <a:solidFill>
                <a:srgbClr val="FFFFFF"/>
              </a:solidFill>
            </a:endParaRPr>
          </a:p>
        </p:txBody>
      </p:sp>
      <p:pic>
        <p:nvPicPr>
          <p:cNvPr id="9" name="Picture 7" descr="MCj04257960000[1]">
            <a:extLst>
              <a:ext uri="{FF2B5EF4-FFF2-40B4-BE49-F238E27FC236}">
                <a16:creationId xmlns:a16="http://schemas.microsoft.com/office/drawing/2014/main" id="{306243B5-4703-CD84-DA98-361AFD980C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24902" y="3602786"/>
            <a:ext cx="3209779" cy="1342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7E0EA256-F6F9-2DD6-C287-F7BBCF9E0ECE}"/>
              </a:ext>
            </a:extLst>
          </p:cNvPr>
          <p:cNvSpPr txBox="1"/>
          <p:nvPr/>
        </p:nvSpPr>
        <p:spPr>
          <a:xfrm>
            <a:off x="5295569" y="2494450"/>
            <a:ext cx="5471529" cy="356315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Itsesuojelu</a:t>
            </a:r>
            <a:r>
              <a:rPr lang="en-US" altLang="en-US" sz="1400" b="1" dirty="0">
                <a:latin typeface="Arial" panose="020B0604020202020204" pitchFamily="34" charset="0"/>
                <a:cs typeface="Arial" panose="020B0604020202020204" pitchFamily="34" charset="0"/>
              </a:rPr>
              <a:t> on </a:t>
            </a:r>
            <a:r>
              <a:rPr lang="en-US" altLang="en-US" sz="1400" b="1" dirty="0" err="1">
                <a:latin typeface="Arial" panose="020B0604020202020204" pitchFamily="34" charset="0"/>
                <a:cs typeface="Arial" panose="020B0604020202020204" pitchFamily="34" charset="0"/>
              </a:rPr>
              <a:t>ensisijaisesti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asennetta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toissijaisesti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tekniikkaa</a:t>
            </a:r>
            <a:endParaRPr lang="en-US" altLang="en-US" sz="1400" b="1"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Itsesuojelulle</a:t>
            </a:r>
            <a:r>
              <a:rPr lang="en-US" altLang="en-US" sz="1400" b="1" dirty="0">
                <a:latin typeface="Arial" panose="020B0604020202020204" pitchFamily="34" charset="0"/>
                <a:cs typeface="Arial" panose="020B0604020202020204" pitchFamily="34" charset="0"/>
              </a:rPr>
              <a:t> on </a:t>
            </a:r>
            <a:r>
              <a:rPr lang="en-US" altLang="en-US" sz="1400" b="1" dirty="0" err="1">
                <a:latin typeface="Arial" panose="020B0604020202020204" pitchFamily="34" charset="0"/>
                <a:cs typeface="Arial" panose="020B0604020202020204" pitchFamily="34" charset="0"/>
              </a:rPr>
              <a:t>tarvetta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veriteitse</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tarttuvat</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taudit</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aggressiivisuus</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harhat</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jne</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Viestitä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että</a:t>
            </a:r>
            <a:r>
              <a:rPr lang="en-US" altLang="en-US" sz="1400" b="1" dirty="0">
                <a:latin typeface="Arial" panose="020B0604020202020204" pitchFamily="34" charset="0"/>
                <a:cs typeface="Arial" panose="020B0604020202020204" pitchFamily="34" charset="0"/>
              </a:rPr>
              <a:t> et ole </a:t>
            </a:r>
            <a:r>
              <a:rPr lang="en-US" altLang="en-US" sz="1400" b="1" dirty="0" err="1">
                <a:latin typeface="Arial" panose="020B0604020202020204" pitchFamily="34" charset="0"/>
                <a:cs typeface="Arial" panose="020B0604020202020204" pitchFamily="34" charset="0"/>
              </a:rPr>
              <a:t>uhka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vaan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apuna</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Ihminen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hyökkää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pelätessään</a:t>
            </a:r>
            <a:r>
              <a:rPr lang="en-US" altLang="en-US" sz="1400" b="1" dirty="0">
                <a:latin typeface="Arial" panose="020B0604020202020204" pitchFamily="34" charset="0"/>
                <a:cs typeface="Arial" panose="020B0604020202020204" pitchFamily="34" charset="0"/>
              </a:rPr>
              <a:t> ja </a:t>
            </a:r>
            <a:r>
              <a:rPr lang="en-US" altLang="en-US" sz="1400" b="1" dirty="0" err="1">
                <a:latin typeface="Arial" panose="020B0604020202020204" pitchFamily="34" charset="0"/>
                <a:cs typeface="Arial" panose="020B0604020202020204" pitchFamily="34" charset="0"/>
              </a:rPr>
              <a:t>ollessaan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ahdistunut</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Esittäydy</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Puhu</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fyysisesti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samalta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tasolta</a:t>
            </a:r>
            <a:r>
              <a:rPr lang="en-US" altLang="en-US" sz="1400" b="1" dirty="0">
                <a:latin typeface="Arial" panose="020B0604020202020204" pitchFamily="34" charset="0"/>
                <a:cs typeface="Arial" panose="020B0604020202020204" pitchFamily="34" charset="0"/>
              </a:rPr>
              <a:t> ja </a:t>
            </a:r>
            <a:r>
              <a:rPr lang="en-US" altLang="en-US" sz="1400" b="1" dirty="0" err="1">
                <a:latin typeface="Arial" panose="020B0604020202020204" pitchFamily="34" charset="0"/>
                <a:cs typeface="Arial" panose="020B0604020202020204" pitchFamily="34" charset="0"/>
              </a:rPr>
              <a:t>pidä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sopiva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etäisyys</a:t>
            </a:r>
            <a:r>
              <a:rPr lang="en-US" altLang="en-US" sz="1400" b="1" dirty="0">
                <a:latin typeface="Arial" panose="020B0604020202020204" pitchFamily="34" charset="0"/>
                <a:cs typeface="Arial" panose="020B0604020202020204" pitchFamily="34" charset="0"/>
              </a:rPr>
              <a:t>. </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Poista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teräesineet</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yms</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tilasta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missä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kohtaat</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mahdollisesti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aggressiivisia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ihmisiä</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Vältä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vastakkainasettelua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fyysisesti</a:t>
            </a:r>
            <a:r>
              <a:rPr lang="en-US" altLang="en-US" sz="1400" b="1" dirty="0">
                <a:latin typeface="Arial" panose="020B0604020202020204" pitchFamily="34" charset="0"/>
                <a:cs typeface="Arial" panose="020B0604020202020204" pitchFamily="34" charset="0"/>
              </a:rPr>
              <a:t> ja </a:t>
            </a:r>
            <a:r>
              <a:rPr lang="en-US" altLang="en-US" sz="1400" b="1" dirty="0" err="1">
                <a:latin typeface="Arial" panose="020B0604020202020204" pitchFamily="34" charset="0"/>
                <a:cs typeface="Arial" panose="020B0604020202020204" pitchFamily="34" charset="0"/>
              </a:rPr>
              <a:t>psyykkisesti</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a:latin typeface="Arial" panose="020B0604020202020204" pitchFamily="34" charset="0"/>
                <a:cs typeface="Arial" panose="020B0604020202020204" pitchFamily="34" charset="0"/>
              </a:rPr>
              <a:t>On </a:t>
            </a:r>
            <a:r>
              <a:rPr lang="en-US" altLang="en-US" sz="1400" b="1" dirty="0" err="1">
                <a:latin typeface="Arial" panose="020B0604020202020204" pitchFamily="34" charset="0"/>
                <a:cs typeface="Arial" panose="020B0604020202020204" pitchFamily="34" charset="0"/>
              </a:rPr>
              <a:t>hyvä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tunnistaa</a:t>
            </a:r>
            <a:r>
              <a:rPr lang="en-US" altLang="en-US" sz="1400" b="1" dirty="0">
                <a:latin typeface="Arial" panose="020B0604020202020204" pitchFamily="34" charset="0"/>
                <a:cs typeface="Arial" panose="020B0604020202020204" pitchFamily="34" charset="0"/>
              </a:rPr>
              <a:t> aggression </a:t>
            </a:r>
            <a:r>
              <a:rPr lang="en-US" altLang="en-US" sz="1400" b="1" dirty="0" err="1">
                <a:latin typeface="Arial" panose="020B0604020202020204" pitchFamily="34" charset="0"/>
                <a:cs typeface="Arial" panose="020B0604020202020204" pitchFamily="34" charset="0"/>
              </a:rPr>
              <a:t>nousun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merkit</a:t>
            </a:r>
            <a:r>
              <a:rPr lang="en-US" altLang="en-US" sz="1400" b="1" dirty="0">
                <a:latin typeface="Arial" panose="020B0604020202020204" pitchFamily="34" charset="0"/>
                <a:cs typeface="Arial" panose="020B0604020202020204" pitchFamily="34" charset="0"/>
              </a:rPr>
              <a:t>. </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Vältä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äkkinäisiä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liikkeitä</a:t>
            </a:r>
            <a:r>
              <a:rPr lang="en-US" altLang="en-US" sz="1400" b="1" dirty="0">
                <a:latin typeface="Arial" panose="020B0604020202020204" pitchFamily="34" charset="0"/>
                <a:cs typeface="Arial" panose="020B0604020202020204" pitchFamily="34" charset="0"/>
              </a:rPr>
              <a:t>, ole </a:t>
            </a:r>
            <a:r>
              <a:rPr lang="en-US" altLang="en-US" sz="1400" b="1" dirty="0" err="1">
                <a:latin typeface="Arial" panose="020B0604020202020204" pitchFamily="34" charset="0"/>
                <a:cs typeface="Arial" panose="020B0604020202020204" pitchFamily="34" charset="0"/>
              </a:rPr>
              <a:t>rauhallinen</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a:latin typeface="Arial" panose="020B0604020202020204" pitchFamily="34" charset="0"/>
                <a:cs typeface="Arial" panose="020B0604020202020204" pitchFamily="34" charset="0"/>
              </a:rPr>
              <a:t>Sano, </a:t>
            </a:r>
            <a:r>
              <a:rPr lang="en-US" altLang="en-US" sz="1400" b="1" dirty="0" err="1">
                <a:latin typeface="Arial" panose="020B0604020202020204" pitchFamily="34" charset="0"/>
                <a:cs typeface="Arial" panose="020B0604020202020204" pitchFamily="34" charset="0"/>
              </a:rPr>
              <a:t>mitä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tehdä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älä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sano</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mitä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ei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tehdä</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Älä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puhu</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päälle</a:t>
            </a:r>
            <a:r>
              <a:rPr lang="en-US" altLang="en-US" sz="1400" b="1" dirty="0">
                <a:latin typeface="Arial" panose="020B0604020202020204" pitchFamily="34" charset="0"/>
                <a:cs typeface="Arial" panose="020B0604020202020204" pitchFamily="34" charset="0"/>
              </a:rPr>
              <a:t> tai </a:t>
            </a:r>
            <a:r>
              <a:rPr lang="en-US" altLang="en-US" sz="1400" b="1" dirty="0" err="1">
                <a:latin typeface="Arial" panose="020B0604020202020204" pitchFamily="34" charset="0"/>
                <a:cs typeface="Arial" panose="020B0604020202020204" pitchFamily="34" charset="0"/>
              </a:rPr>
              <a:t>korota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ääntäsi</a:t>
            </a:r>
            <a:r>
              <a:rPr lang="en-US" altLang="en-US" sz="1400" b="1"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altLang="en-US" sz="1400" b="1" dirty="0" err="1">
                <a:latin typeface="Arial" panose="020B0604020202020204" pitchFamily="34" charset="0"/>
                <a:cs typeface="Arial" panose="020B0604020202020204" pitchFamily="34" charset="0"/>
              </a:rPr>
              <a:t>Älä</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kosketa</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ilman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lupaa</a:t>
            </a:r>
            <a:r>
              <a:rPr lang="en-US" altLang="en-US"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8965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AB50-2DD6-4009-A3E8-812CCDD8E098}"/>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err="1"/>
              <a:t>Turvallinen</a:t>
            </a:r>
            <a:r>
              <a:rPr lang="en-US" sz="5400" dirty="0"/>
              <a:t> </a:t>
            </a:r>
            <a:r>
              <a:rPr lang="en-US" sz="5400" dirty="0" err="1"/>
              <a:t>kohtaaminen</a:t>
            </a:r>
            <a:r>
              <a:rPr lang="en-US" sz="5400" dirty="0"/>
              <a:t> </a:t>
            </a:r>
            <a:r>
              <a:rPr lang="en-US" sz="5400" dirty="0" err="1"/>
              <a:t>jatkuu</a:t>
            </a:r>
            <a:r>
              <a:rPr lang="en-US" sz="5400" dirty="0"/>
              <a:t>…</a:t>
            </a:r>
          </a:p>
        </p:txBody>
      </p:sp>
      <p:sp>
        <p:nvSpPr>
          <p:cNvPr id="3" name="Text Placeholder 2">
            <a:extLst>
              <a:ext uri="{FF2B5EF4-FFF2-40B4-BE49-F238E27FC236}">
                <a16:creationId xmlns:a16="http://schemas.microsoft.com/office/drawing/2014/main" id="{316D802E-5D42-4292-819B-38790182C0C6}"/>
              </a:ext>
            </a:extLst>
          </p:cNvPr>
          <p:cNvSpPr>
            <a:spLocks noGrp="1"/>
          </p:cNvSpPr>
          <p:nvPr>
            <p:ph type="body" idx="14"/>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err="1"/>
              <a:t>Pysy</a:t>
            </a:r>
            <a:r>
              <a:rPr lang="en-US" sz="2200" dirty="0"/>
              <a:t> </a:t>
            </a:r>
            <a:r>
              <a:rPr lang="en-US" sz="2200" dirty="0" err="1"/>
              <a:t>faktoissa</a:t>
            </a:r>
            <a:r>
              <a:rPr lang="en-US" sz="2200" dirty="0"/>
              <a:t> - </a:t>
            </a:r>
            <a:r>
              <a:rPr lang="en-US" sz="2200" dirty="0" err="1"/>
              <a:t>älä</a:t>
            </a:r>
            <a:r>
              <a:rPr lang="en-US" sz="2200" dirty="0"/>
              <a:t> </a:t>
            </a:r>
            <a:r>
              <a:rPr lang="en-US" sz="2200" dirty="0" err="1"/>
              <a:t>tulkitse</a:t>
            </a:r>
            <a:r>
              <a:rPr lang="en-US" sz="2200" dirty="0"/>
              <a:t>. Ole </a:t>
            </a:r>
            <a:r>
              <a:rPr lang="en-US" sz="2200" dirty="0" err="1"/>
              <a:t>reilu</a:t>
            </a:r>
            <a:r>
              <a:rPr lang="en-US" sz="2200" dirty="0"/>
              <a:t>.</a:t>
            </a:r>
          </a:p>
          <a:p>
            <a:pPr indent="-228600">
              <a:buFont typeface="Arial" panose="020B0604020202020204" pitchFamily="34" charset="0"/>
              <a:buChar char="•"/>
            </a:pPr>
            <a:r>
              <a:rPr lang="en-US" sz="2200" dirty="0" err="1"/>
              <a:t>Huolehdi</a:t>
            </a:r>
            <a:r>
              <a:rPr lang="en-US" sz="2200" dirty="0"/>
              <a:t> </a:t>
            </a:r>
            <a:r>
              <a:rPr lang="en-US" sz="2200" dirty="0" err="1"/>
              <a:t>molempien</a:t>
            </a:r>
            <a:r>
              <a:rPr lang="en-US" sz="2200" dirty="0"/>
              <a:t> </a:t>
            </a:r>
            <a:r>
              <a:rPr lang="en-US" sz="2200" dirty="0" err="1"/>
              <a:t>esteettömistä</a:t>
            </a:r>
            <a:r>
              <a:rPr lang="en-US" sz="2200" dirty="0"/>
              <a:t> </a:t>
            </a:r>
            <a:r>
              <a:rPr lang="en-US" sz="2200" dirty="0" err="1"/>
              <a:t>poistumisteistä</a:t>
            </a:r>
            <a:r>
              <a:rPr lang="en-US" sz="2200" dirty="0"/>
              <a:t>. L-</a:t>
            </a:r>
            <a:r>
              <a:rPr lang="en-US" sz="2200" dirty="0" err="1"/>
              <a:t>muodostelma</a:t>
            </a:r>
            <a:r>
              <a:rPr lang="en-US" sz="2200" dirty="0"/>
              <a:t> on </a:t>
            </a:r>
            <a:r>
              <a:rPr lang="en-US" sz="2200" dirty="0" err="1"/>
              <a:t>toimiva</a:t>
            </a:r>
            <a:r>
              <a:rPr lang="en-US" sz="2200" dirty="0"/>
              <a:t>.</a:t>
            </a:r>
          </a:p>
          <a:p>
            <a:pPr indent="-228600">
              <a:buFont typeface="Arial" panose="020B0604020202020204" pitchFamily="34" charset="0"/>
              <a:buChar char="•"/>
            </a:pPr>
            <a:r>
              <a:rPr lang="en-US" sz="2200" dirty="0" err="1"/>
              <a:t>Älä</a:t>
            </a:r>
            <a:r>
              <a:rPr lang="en-US" sz="2200" dirty="0"/>
              <a:t> </a:t>
            </a:r>
            <a:r>
              <a:rPr lang="en-US" sz="2200" dirty="0" err="1"/>
              <a:t>jää</a:t>
            </a:r>
            <a:r>
              <a:rPr lang="en-US" sz="2200" dirty="0"/>
              <a:t> </a:t>
            </a:r>
            <a:r>
              <a:rPr lang="en-US" sz="2200" dirty="0" err="1"/>
              <a:t>koskaan</a:t>
            </a:r>
            <a:r>
              <a:rPr lang="en-US" sz="2200" dirty="0"/>
              <a:t> </a:t>
            </a:r>
            <a:r>
              <a:rPr lang="en-US" sz="2200" dirty="0" err="1"/>
              <a:t>tilanteeseen</a:t>
            </a:r>
            <a:r>
              <a:rPr lang="en-US" sz="2200" dirty="0"/>
              <a:t> </a:t>
            </a:r>
            <a:r>
              <a:rPr lang="en-US" sz="2200" dirty="0" err="1"/>
              <a:t>yksin</a:t>
            </a:r>
            <a:r>
              <a:rPr lang="en-US" sz="2200" dirty="0"/>
              <a:t>.</a:t>
            </a:r>
          </a:p>
          <a:p>
            <a:pPr indent="-228600">
              <a:buFont typeface="Arial" panose="020B0604020202020204" pitchFamily="34" charset="0"/>
              <a:buChar char="•"/>
            </a:pPr>
            <a:r>
              <a:rPr lang="en-US" sz="2200" dirty="0"/>
              <a:t>Jos </a:t>
            </a:r>
            <a:r>
              <a:rPr lang="en-US" sz="2200" dirty="0" err="1"/>
              <a:t>tilanne</a:t>
            </a:r>
            <a:r>
              <a:rPr lang="en-US" sz="2200" dirty="0"/>
              <a:t> on </a:t>
            </a:r>
            <a:r>
              <a:rPr lang="en-US" sz="2200" dirty="0" err="1"/>
              <a:t>hallitsematon</a:t>
            </a:r>
            <a:r>
              <a:rPr lang="en-US" sz="2200" dirty="0"/>
              <a:t> ja </a:t>
            </a:r>
            <a:r>
              <a:rPr lang="en-US" sz="2200" dirty="0" err="1"/>
              <a:t>liian</a:t>
            </a:r>
            <a:r>
              <a:rPr lang="en-US" sz="2200" dirty="0"/>
              <a:t> </a:t>
            </a:r>
            <a:r>
              <a:rPr lang="en-US" sz="2200" dirty="0" err="1"/>
              <a:t>uhkaava</a:t>
            </a:r>
            <a:r>
              <a:rPr lang="en-US" sz="2200" dirty="0"/>
              <a:t>, </a:t>
            </a:r>
            <a:r>
              <a:rPr lang="en-US" sz="2200" dirty="0" err="1"/>
              <a:t>poistu</a:t>
            </a:r>
            <a:r>
              <a:rPr lang="en-US" sz="2200" dirty="0"/>
              <a:t> ja </a:t>
            </a:r>
            <a:r>
              <a:rPr lang="en-US" sz="2200" dirty="0" err="1"/>
              <a:t>hälytä</a:t>
            </a:r>
            <a:r>
              <a:rPr lang="en-US" sz="2200" dirty="0"/>
              <a:t> </a:t>
            </a:r>
            <a:r>
              <a:rPr lang="en-US" sz="2200" dirty="0" err="1"/>
              <a:t>lisäapua</a:t>
            </a:r>
            <a:r>
              <a:rPr lang="en-US" sz="2200" dirty="0"/>
              <a:t>. </a:t>
            </a:r>
            <a:r>
              <a:rPr lang="en-US" sz="2200" dirty="0" err="1"/>
              <a:t>Muiden</a:t>
            </a:r>
            <a:r>
              <a:rPr lang="en-US" sz="2200" dirty="0"/>
              <a:t> </a:t>
            </a:r>
            <a:r>
              <a:rPr lang="en-US" sz="2200" dirty="0" err="1"/>
              <a:t>toimijoiden</a:t>
            </a:r>
            <a:r>
              <a:rPr lang="en-US" sz="2200" dirty="0"/>
              <a:t> </a:t>
            </a:r>
            <a:r>
              <a:rPr lang="en-US" sz="2200" dirty="0" err="1"/>
              <a:t>kanssa</a:t>
            </a:r>
            <a:r>
              <a:rPr lang="en-US" sz="2200" dirty="0"/>
              <a:t> </a:t>
            </a:r>
            <a:r>
              <a:rPr lang="en-US" sz="2200" dirty="0" err="1"/>
              <a:t>voi</a:t>
            </a:r>
            <a:r>
              <a:rPr lang="en-US" sz="2200" dirty="0"/>
              <a:t> </a:t>
            </a:r>
            <a:r>
              <a:rPr lang="en-US" sz="2200" dirty="0" err="1"/>
              <a:t>sopia</a:t>
            </a:r>
            <a:r>
              <a:rPr lang="en-US" sz="2200" dirty="0"/>
              <a:t> </a:t>
            </a:r>
            <a:r>
              <a:rPr lang="en-US" sz="2200" dirty="0" err="1"/>
              <a:t>koodikielestä</a:t>
            </a:r>
            <a:r>
              <a:rPr lang="en-US" sz="2200" dirty="0"/>
              <a:t>.</a:t>
            </a:r>
          </a:p>
          <a:p>
            <a:pPr indent="-228600">
              <a:buFont typeface="Arial" panose="020B0604020202020204" pitchFamily="34" charset="0"/>
              <a:buChar char="•"/>
            </a:pPr>
            <a:r>
              <a:rPr lang="en-US" sz="2200" dirty="0" err="1"/>
              <a:t>Älä</a:t>
            </a:r>
            <a:r>
              <a:rPr lang="en-US" sz="2200" dirty="0"/>
              <a:t> anna </a:t>
            </a:r>
            <a:r>
              <a:rPr lang="en-US" sz="2200" dirty="0" err="1"/>
              <a:t>omia</a:t>
            </a:r>
            <a:r>
              <a:rPr lang="en-US" sz="2200" dirty="0"/>
              <a:t> </a:t>
            </a:r>
            <a:r>
              <a:rPr lang="en-US" sz="2200" dirty="0" err="1"/>
              <a:t>yhteystietojasi</a:t>
            </a:r>
            <a:r>
              <a:rPr lang="en-US" sz="2200" dirty="0"/>
              <a:t>.</a:t>
            </a:r>
          </a:p>
          <a:p>
            <a:pPr indent="-228600">
              <a:buFont typeface="Arial" panose="020B0604020202020204" pitchFamily="34" charset="0"/>
              <a:buChar char="•"/>
            </a:pPr>
            <a:r>
              <a:rPr lang="en-US" sz="2200" dirty="0"/>
              <a:t>Jos </a:t>
            </a:r>
            <a:r>
              <a:rPr lang="en-US" sz="2200" dirty="0" err="1"/>
              <a:t>ahdistut</a:t>
            </a:r>
            <a:r>
              <a:rPr lang="en-US" sz="2200" dirty="0"/>
              <a:t> </a:t>
            </a:r>
            <a:r>
              <a:rPr lang="en-US" sz="2200" dirty="0" err="1"/>
              <a:t>tilanteesta</a:t>
            </a:r>
            <a:r>
              <a:rPr lang="en-US" sz="2200" dirty="0"/>
              <a:t>, </a:t>
            </a:r>
            <a:r>
              <a:rPr lang="en-US" sz="2200" dirty="0" err="1"/>
              <a:t>keskustele</a:t>
            </a:r>
            <a:r>
              <a:rPr lang="en-US" sz="2200" dirty="0"/>
              <a:t> </a:t>
            </a:r>
            <a:r>
              <a:rPr lang="en-US" sz="2200" dirty="0" err="1"/>
              <a:t>siitä</a:t>
            </a:r>
            <a:r>
              <a:rPr lang="en-US" sz="2200" dirty="0"/>
              <a:t> </a:t>
            </a:r>
            <a:r>
              <a:rPr lang="en-US" sz="2200" dirty="0" err="1"/>
              <a:t>jonkun</a:t>
            </a:r>
            <a:r>
              <a:rPr lang="en-US" sz="2200" dirty="0"/>
              <a:t> (</a:t>
            </a:r>
            <a:r>
              <a:rPr lang="en-US" sz="2200" dirty="0" err="1"/>
              <a:t>toiminnasta</a:t>
            </a:r>
            <a:r>
              <a:rPr lang="en-US" sz="2200" dirty="0"/>
              <a:t> </a:t>
            </a:r>
            <a:r>
              <a:rPr lang="en-US" sz="2200" dirty="0" err="1"/>
              <a:t>vastaava</a:t>
            </a:r>
            <a:r>
              <a:rPr lang="en-US" sz="2200" dirty="0"/>
              <a:t>, </a:t>
            </a:r>
            <a:r>
              <a:rPr lang="en-US" sz="2200" dirty="0" err="1"/>
              <a:t>kanssapäivystäjä</a:t>
            </a:r>
            <a:r>
              <a:rPr lang="en-US" sz="2200" dirty="0"/>
              <a:t>) </a:t>
            </a:r>
            <a:r>
              <a:rPr lang="en-US" sz="2200" dirty="0" err="1"/>
              <a:t>kanssa</a:t>
            </a:r>
            <a:r>
              <a:rPr lang="en-US" sz="2200" dirty="0"/>
              <a:t>.</a:t>
            </a:r>
          </a:p>
          <a:p>
            <a:pPr indent="-228600">
              <a:buFont typeface="Arial" panose="020B0604020202020204" pitchFamily="34" charset="0"/>
              <a:buChar char="•"/>
            </a:pPr>
            <a:endParaRPr lang="en-US" sz="2200" dirty="0">
              <a:latin typeface="+mn-lt"/>
              <a:cs typeface="+mn-cs"/>
            </a:endParaRPr>
          </a:p>
        </p:txBody>
      </p:sp>
      <p:pic>
        <p:nvPicPr>
          <p:cNvPr id="5" name="Picture 4">
            <a:extLst>
              <a:ext uri="{FF2B5EF4-FFF2-40B4-BE49-F238E27FC236}">
                <a16:creationId xmlns:a16="http://schemas.microsoft.com/office/drawing/2014/main" id="{F6E96311-AA87-45BC-9330-0FF5AF4384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5658" y="2093976"/>
            <a:ext cx="3214949" cy="3341757"/>
          </a:xfrm>
          <a:prstGeom prst="rect">
            <a:avLst/>
          </a:prstGeom>
        </p:spPr>
      </p:pic>
    </p:spTree>
    <p:extLst>
      <p:ext uri="{BB962C8B-B14F-4D97-AF65-F5344CB8AC3E}">
        <p14:creationId xmlns:p14="http://schemas.microsoft.com/office/powerpoint/2010/main" val="278903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a:latin typeface="Arial" panose="020B0604020202020204" pitchFamily="34" charset="0"/>
                <a:cs typeface="Arial" panose="020B0604020202020204" pitchFamily="34" charset="0"/>
              </a:rPr>
              <a:t>Seitsemän turvallisemman tilan periaatetta</a:t>
            </a:r>
          </a:p>
        </p:txBody>
      </p:sp>
      <p:sp>
        <p:nvSpPr>
          <p:cNvPr id="3" name="Content Placeholder 2"/>
          <p:cNvSpPr>
            <a:spLocks noGrp="1"/>
          </p:cNvSpPr>
          <p:nvPr>
            <p:ph sz="half" idx="1"/>
          </p:nvPr>
        </p:nvSpPr>
        <p:spPr/>
        <p:txBody>
          <a:bodyPr>
            <a:normAutofit fontScale="92500" lnSpcReduction="20000"/>
          </a:bodyPr>
          <a:lstStyle/>
          <a:p>
            <a:pPr algn="l"/>
            <a:endParaRPr lang="fi-FI" sz="1800" b="0" i="0" u="none" strike="noStrike" baseline="0" dirty="0">
              <a:solidFill>
                <a:srgbClr val="000000"/>
              </a:solidFill>
              <a:latin typeface="Arial" panose="020B0604020202020204" pitchFamily="34" charset="0"/>
              <a:cs typeface="Arial" panose="020B0604020202020204" pitchFamily="34" charset="0"/>
            </a:endParaRPr>
          </a:p>
          <a:p>
            <a:r>
              <a:rPr lang="fi-FI" sz="1800" b="1" i="0" u="none" strike="noStrike" baseline="0" dirty="0">
                <a:latin typeface="Arial" panose="020B0604020202020204" pitchFamily="34" charset="0"/>
                <a:cs typeface="Arial" panose="020B0604020202020204" pitchFamily="34" charset="0"/>
              </a:rPr>
              <a:t>Ole avoin</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Kohtaa uudet ihmiset ja asiat ennakkoluulottomasti. Ota jokainen kohtaaminen mahdollisuutena oppia uutta ja kehittyä.</a:t>
            </a:r>
          </a:p>
          <a:p>
            <a:r>
              <a:rPr lang="fi-FI" sz="1800" b="1" i="0" u="none" strike="noStrike" baseline="0" dirty="0">
                <a:latin typeface="Arial" panose="020B0604020202020204" pitchFamily="34" charset="0"/>
                <a:cs typeface="Arial" panose="020B0604020202020204" pitchFamily="34" charset="0"/>
              </a:rPr>
              <a:t>Kunnioita</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Kiinnitä huomiota sanavalintoihisi ja arvosta toisen mielipidettä. Älä pilkkaa, nolaa tai tuomitse ketään puheillasi tai käytökselläsi.</a:t>
            </a:r>
          </a:p>
          <a:p>
            <a:r>
              <a:rPr lang="fi-FI" sz="1800" b="1" i="0" u="none" strike="noStrike" baseline="0" dirty="0">
                <a:latin typeface="Arial" panose="020B0604020202020204" pitchFamily="34" charset="0"/>
                <a:cs typeface="Arial" panose="020B0604020202020204" pitchFamily="34" charset="0"/>
              </a:rPr>
              <a:t>Luo myönteistä ilmapiiriä</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Ota vastuuta myös toisen kokemuksesta. Kuuntele, kehu ja kannusta.</a:t>
            </a:r>
          </a:p>
          <a:p>
            <a:r>
              <a:rPr lang="fi-FI" sz="1800" b="1" i="0" u="none" strike="noStrike" baseline="0" dirty="0">
                <a:latin typeface="Arial" panose="020B0604020202020204" pitchFamily="34" charset="0"/>
                <a:cs typeface="Arial" panose="020B0604020202020204" pitchFamily="34" charset="0"/>
              </a:rPr>
              <a:t>Vältä oletuksia</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Älä tee oletuksia ulkoisten ominaisuuksien, ihonvärin, etnisyyden, uskonnon, sukupuolen, iän tai puheen perusteella. Älä tee oletuksia sukupuolesta, taustasta tai toimintakyvystä.</a:t>
            </a:r>
            <a:endParaRPr lang="fi-FI"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92500" lnSpcReduction="20000"/>
          </a:bodyPr>
          <a:lstStyle/>
          <a:p>
            <a:pPr algn="l"/>
            <a:endParaRPr lang="fi-FI" sz="1800" b="0" i="0" u="none" strike="noStrike" baseline="0" dirty="0">
              <a:solidFill>
                <a:srgbClr val="000000"/>
              </a:solidFill>
              <a:latin typeface="Verdana" panose="020B0604030504040204" pitchFamily="34" charset="0"/>
            </a:endParaRPr>
          </a:p>
          <a:p>
            <a:r>
              <a:rPr lang="fi-FI" sz="1800" b="1" i="0" u="none" strike="noStrike" baseline="0" dirty="0">
                <a:latin typeface="Arial" panose="020B0604020202020204" pitchFamily="34" charset="0"/>
                <a:cs typeface="Arial" panose="020B0604020202020204" pitchFamily="34" charset="0"/>
              </a:rPr>
              <a:t>Anna tilaa</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Kunnioita toisen henkilökohtaista tilaa, yksityisyyttä ja itsemääräämisoikeutta. Huolehdi, että kaikki tulevat kuulluksi ja anna kaikille mahdollisuus osallistua.</a:t>
            </a:r>
          </a:p>
          <a:p>
            <a:r>
              <a:rPr lang="fi-FI" sz="1800" b="1" i="0" u="none" strike="noStrike" baseline="0" dirty="0">
                <a:latin typeface="Arial" panose="020B0604020202020204" pitchFamily="34" charset="0"/>
                <a:cs typeface="Arial" panose="020B0604020202020204" pitchFamily="34" charset="0"/>
              </a:rPr>
              <a:t>Puutu</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Älä seuraa sivusta, jos todistat häirintää tai muuta epäasiallista kohtelua.</a:t>
            </a:r>
          </a:p>
          <a:p>
            <a:r>
              <a:rPr lang="fi-FI" sz="1800" b="1" i="0" u="none" strike="noStrike" baseline="0" dirty="0">
                <a:latin typeface="Arial" panose="020B0604020202020204" pitchFamily="34" charset="0"/>
                <a:cs typeface="Arial" panose="020B0604020202020204" pitchFamily="34" charset="0"/>
              </a:rPr>
              <a:t>Nauti</a:t>
            </a:r>
            <a:endParaRPr lang="fi-FI" sz="1800" b="0" i="0" u="none" strike="noStrike" baseline="0" dirty="0">
              <a:latin typeface="Arial" panose="020B0604020202020204" pitchFamily="34" charset="0"/>
              <a:cs typeface="Arial" panose="020B0604020202020204" pitchFamily="34" charset="0"/>
            </a:endParaRPr>
          </a:p>
          <a:p>
            <a:pPr marL="0" indent="0">
              <a:buNone/>
            </a:pPr>
            <a:r>
              <a:rPr lang="fi-FI" sz="1800" b="0" i="0" u="none" strike="noStrike" baseline="0" dirty="0">
                <a:latin typeface="Arial" panose="020B0604020202020204" pitchFamily="34" charset="0"/>
                <a:cs typeface="Arial" panose="020B0604020202020204" pitchFamily="34" charset="0"/>
              </a:rPr>
              <a:t>Pidä hauskaa! Kysy, jos joku asia ihmetyttää ja ota asiasta selvää. </a:t>
            </a:r>
          </a:p>
          <a:p>
            <a:pPr marL="0" indent="0">
              <a:buNone/>
            </a:pPr>
            <a:endParaRPr lang="fi-FI" sz="1800" b="0" i="0" u="none" strike="noStrike" baseline="0" dirty="0">
              <a:latin typeface="Arial" panose="020B0604020202020204" pitchFamily="34" charset="0"/>
              <a:cs typeface="Arial" panose="020B0604020202020204" pitchFamily="34" charset="0"/>
            </a:endParaRPr>
          </a:p>
          <a:p>
            <a:r>
              <a:rPr lang="fi-FI" sz="1800" b="0" i="0" u="none" strike="noStrike" baseline="0" dirty="0">
                <a:latin typeface="Arial" panose="020B0604020202020204" pitchFamily="34" charset="0"/>
                <a:cs typeface="Arial" panose="020B0604020202020204" pitchFamily="34" charset="0"/>
              </a:rPr>
              <a:t>punainenristi.fi/</a:t>
            </a:r>
            <a:r>
              <a:rPr lang="fi-FI" sz="1800" b="0" i="0" u="none" strike="noStrike" baseline="0" dirty="0" err="1">
                <a:latin typeface="Arial" panose="020B0604020202020204" pitchFamily="34" charset="0"/>
                <a:cs typeface="Arial" panose="020B0604020202020204" pitchFamily="34" charset="0"/>
              </a:rPr>
              <a:t>vaarinkaytosilmoitus</a:t>
            </a:r>
            <a:endParaRPr lang="fi-FI" dirty="0">
              <a:latin typeface="Arial" panose="020B0604020202020204" pitchFamily="34" charset="0"/>
              <a:cs typeface="Arial" panose="020B0604020202020204" pitchFamily="34" charset="0"/>
            </a:endParaRPr>
          </a:p>
        </p:txBody>
      </p:sp>
      <p:pic>
        <p:nvPicPr>
          <p:cNvPr id="5" name="Kuva 4">
            <a:extLst>
              <a:ext uri="{FF2B5EF4-FFF2-40B4-BE49-F238E27FC236}">
                <a16:creationId xmlns:a16="http://schemas.microsoft.com/office/drawing/2014/main" id="{E8881462-E2F1-7494-C13C-6249FF021940}"/>
              </a:ext>
            </a:extLst>
          </p:cNvPr>
          <p:cNvPicPr>
            <a:picLocks noChangeAspect="1"/>
          </p:cNvPicPr>
          <p:nvPr/>
        </p:nvPicPr>
        <p:blipFill>
          <a:blip r:embed="rId2"/>
          <a:stretch>
            <a:fillRect/>
          </a:stretch>
        </p:blipFill>
        <p:spPr>
          <a:xfrm>
            <a:off x="10152029" y="6037286"/>
            <a:ext cx="1639966" cy="634039"/>
          </a:xfrm>
          <a:prstGeom prst="rect">
            <a:avLst/>
          </a:prstGeom>
        </p:spPr>
      </p:pic>
    </p:spTree>
  </p:cSld>
  <p:clrMapOvr>
    <a:masterClrMapping/>
  </p:clrMapOvr>
  <p:transition>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E30-C972-43CD-92D0-E79499EEA706}"/>
              </a:ext>
            </a:extLst>
          </p:cNvPr>
          <p:cNvSpPr>
            <a:spLocks noGrp="1"/>
          </p:cNvSpPr>
          <p:nvPr>
            <p:ph type="title"/>
          </p:nvPr>
        </p:nvSpPr>
        <p:spPr/>
        <p:txBody>
          <a:bodyPr>
            <a:normAutofit/>
          </a:bodyPr>
          <a:lstStyle/>
          <a:p>
            <a:r>
              <a:rPr lang="fi-FI"/>
              <a:t>Yhteenveto</a:t>
            </a:r>
          </a:p>
        </p:txBody>
      </p:sp>
      <p:sp>
        <p:nvSpPr>
          <p:cNvPr id="4" name="Text Placeholder 3">
            <a:extLst>
              <a:ext uri="{FF2B5EF4-FFF2-40B4-BE49-F238E27FC236}">
                <a16:creationId xmlns:a16="http://schemas.microsoft.com/office/drawing/2014/main" id="{E836906C-4C5F-455F-A53B-EF38FB968B42}"/>
              </a:ext>
            </a:extLst>
          </p:cNvPr>
          <p:cNvSpPr>
            <a:spLocks noGrp="1"/>
          </p:cNvSpPr>
          <p:nvPr>
            <p:ph type="body" idx="14"/>
          </p:nvPr>
        </p:nvSpPr>
        <p:spPr/>
        <p:txBody>
          <a:bodyPr/>
          <a:lstStyle/>
          <a:p>
            <a:r>
              <a:rPr lang="fi-FI"/>
              <a:t>Itsesuojelu on</a:t>
            </a:r>
          </a:p>
          <a:p>
            <a:r>
              <a:rPr lang="fi-FI"/>
              <a:t>ennakointia</a:t>
            </a:r>
          </a:p>
          <a:p>
            <a:r>
              <a:rPr lang="fi-FI"/>
              <a:t>hyviä vuorovaikutustaitoja</a:t>
            </a:r>
          </a:p>
          <a:p>
            <a:r>
              <a:rPr lang="fi-FI"/>
              <a:t>kunnioittavaa asennetta</a:t>
            </a:r>
          </a:p>
          <a:p>
            <a:r>
              <a:rPr lang="fi-FI"/>
              <a:t>pienessä määrin myös tekniikkaa</a:t>
            </a:r>
          </a:p>
          <a:p>
            <a:endParaRPr lang="fi-FI"/>
          </a:p>
        </p:txBody>
      </p:sp>
      <p:pic>
        <p:nvPicPr>
          <p:cNvPr id="5" name="Picture 4">
            <a:extLst>
              <a:ext uri="{FF2B5EF4-FFF2-40B4-BE49-F238E27FC236}">
                <a16:creationId xmlns:a16="http://schemas.microsoft.com/office/drawing/2014/main" id="{9868CA3A-3B10-49B7-B9F9-768E697C2A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211" y="1172866"/>
            <a:ext cx="4354571" cy="4329031"/>
          </a:xfrm>
          <a:prstGeom prst="rect">
            <a:avLst/>
          </a:prstGeom>
        </p:spPr>
      </p:pic>
    </p:spTree>
    <p:extLst>
      <p:ext uri="{BB962C8B-B14F-4D97-AF65-F5344CB8AC3E}">
        <p14:creationId xmlns:p14="http://schemas.microsoft.com/office/powerpoint/2010/main" val="2395644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85E93-DA2C-A60B-EEB7-7939E4E0E059}"/>
              </a:ext>
            </a:extLst>
          </p:cNvPr>
          <p:cNvSpPr>
            <a:spLocks noGrp="1"/>
          </p:cNvSpPr>
          <p:nvPr>
            <p:ph type="ctrTitle"/>
          </p:nvPr>
        </p:nvSpPr>
        <p:spPr>
          <a:xfrm>
            <a:off x="528320" y="1219200"/>
            <a:ext cx="11074400" cy="3550395"/>
          </a:xfrm>
        </p:spPr>
        <p:txBody>
          <a:bodyPr/>
          <a:lstStyle/>
          <a:p>
            <a:r>
              <a:rPr lang="fi-FI" dirty="0">
                <a:solidFill>
                  <a:schemeClr val="tx1"/>
                </a:solidFill>
              </a:rPr>
              <a:t>Punaisen Ristin periaatteet </a:t>
            </a:r>
            <a:br>
              <a:rPr lang="fi-FI" dirty="0">
                <a:solidFill>
                  <a:schemeClr val="tx1"/>
                </a:solidFill>
              </a:rPr>
            </a:br>
            <a:r>
              <a:rPr lang="fi-FI" dirty="0">
                <a:solidFill>
                  <a:schemeClr val="tx1"/>
                </a:solidFill>
              </a:rPr>
              <a:t>ja kohtaaminen</a:t>
            </a:r>
          </a:p>
        </p:txBody>
      </p:sp>
    </p:spTree>
    <p:extLst>
      <p:ext uri="{BB962C8B-B14F-4D97-AF65-F5344CB8AC3E}">
        <p14:creationId xmlns:p14="http://schemas.microsoft.com/office/powerpoint/2010/main" val="2074466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71BB-4752-4FB8-934E-3FE57F847E68}"/>
              </a:ext>
            </a:extLst>
          </p:cNvPr>
          <p:cNvSpPr>
            <a:spLocks noGrp="1"/>
          </p:cNvSpPr>
          <p:nvPr>
            <p:ph type="title"/>
          </p:nvPr>
        </p:nvSpPr>
        <p:spPr>
          <a:xfrm>
            <a:off x="838200" y="554805"/>
            <a:ext cx="10515600" cy="945222"/>
          </a:xfrm>
        </p:spPr>
        <p:txBody>
          <a:bodyPr/>
          <a:lstStyle/>
          <a:p>
            <a:r>
              <a:rPr lang="fi-FI" sz="2800"/>
              <a:t>Punaisen Ristin periaatteet</a:t>
            </a:r>
          </a:p>
        </p:txBody>
      </p:sp>
      <p:sp>
        <p:nvSpPr>
          <p:cNvPr id="3" name="Text Placeholder 2">
            <a:extLst>
              <a:ext uri="{FF2B5EF4-FFF2-40B4-BE49-F238E27FC236}">
                <a16:creationId xmlns:a16="http://schemas.microsoft.com/office/drawing/2014/main" id="{ED098668-FCA5-42F0-9876-4532038007DC}"/>
              </a:ext>
            </a:extLst>
          </p:cNvPr>
          <p:cNvSpPr>
            <a:spLocks noGrp="1"/>
          </p:cNvSpPr>
          <p:nvPr>
            <p:ph type="body" idx="14"/>
          </p:nvPr>
        </p:nvSpPr>
        <p:spPr>
          <a:xfrm>
            <a:off x="526942" y="1787703"/>
            <a:ext cx="10826857" cy="3822267"/>
          </a:xfrm>
        </p:spPr>
        <p:txBody>
          <a:bodyPr/>
          <a:lstStyle/>
          <a:p>
            <a:r>
              <a:rPr lang="fi-FI" sz="2000" dirty="0">
                <a:ea typeface="Verdana" panose="020B0604030504040204" pitchFamily="34" charset="0"/>
              </a:rPr>
              <a:t>Punaisen Ristin ja Punaisen Puolikuun liike noudattaa kaikessa </a:t>
            </a:r>
          </a:p>
          <a:p>
            <a:r>
              <a:rPr lang="fi-FI" sz="2000" dirty="0">
                <a:ea typeface="Verdana" panose="020B0604030504040204" pitchFamily="34" charset="0"/>
              </a:rPr>
              <a:t>toiminnassaan seitsemää perusperiaatetta, jotka vahvistettiin v. 1965.</a:t>
            </a:r>
          </a:p>
          <a:p>
            <a:endParaRPr lang="fi-FI" sz="2000" dirty="0">
              <a:ea typeface="Verdana" panose="020B0604030504040204" pitchFamily="34" charset="0"/>
            </a:endParaRPr>
          </a:p>
          <a:p>
            <a:r>
              <a:rPr lang="fi-FI" sz="1400" b="1" dirty="0">
                <a:ea typeface="Verdana"/>
              </a:rPr>
              <a:t>INHIMILLISYYS</a:t>
            </a:r>
          </a:p>
          <a:p>
            <a:r>
              <a:rPr lang="fi-FI" sz="1400" dirty="0">
                <a:ea typeface="Verdana"/>
              </a:rPr>
              <a:t>Punaisen Ristin liike, joka on syntynyt halusta auttaa erottelematta haavoittuneita taistelukentällä, pyrkii sekä kansainvälisesti että kansallisesti estämään ja lievittämään inhimillistä kärsimystä kaikkialla, missä sitä esiintyy. Sen tavoitteena on suojella elämää, terveyttä ja ihmisarvoa. Se edistää ihmisten välistä ymmärrystä, ystävyyttä, </a:t>
            </a:r>
            <a:r>
              <a:rPr lang="fi-FI" sz="1400" b="1" dirty="0">
                <a:ea typeface="Verdana"/>
              </a:rPr>
              <a:t>yhteistyötä  ja pysyvää rauhaa.</a:t>
            </a:r>
          </a:p>
          <a:p>
            <a:r>
              <a:rPr lang="fi-FI" sz="1400" b="1" dirty="0">
                <a:ea typeface="Verdana"/>
              </a:rPr>
              <a:t>TASAPUOLISUUS</a:t>
            </a:r>
          </a:p>
          <a:p>
            <a:r>
              <a:rPr lang="fi-FI" sz="1400" dirty="0">
                <a:ea typeface="Verdana" panose="020B0604030504040204" pitchFamily="34" charset="0"/>
              </a:rPr>
              <a:t>Punainen Risti pyrkii lievittämään ihmisten kärsimyksiä pelkästään avun tarpeen, ei kansallisuuden, uskonnon, rodun, poliittisten mielipiteiden tai yhteiskunnallisen aseman perusteella. Se antaa etusijan niille, jotka ovat suurimmassa hädässä.</a:t>
            </a:r>
          </a:p>
          <a:p>
            <a:r>
              <a:rPr lang="fi-FI" sz="1400" b="1" dirty="0">
                <a:ea typeface="Verdana"/>
              </a:rPr>
              <a:t>PUOLUEETTOMUUS</a:t>
            </a:r>
          </a:p>
          <a:p>
            <a:r>
              <a:rPr lang="fi-FI" sz="1400" dirty="0">
                <a:ea typeface="Verdana" panose="020B0604030504040204" pitchFamily="34" charset="0"/>
              </a:rPr>
              <a:t>Voidakseen nauttia kaikkien osapuolten luottamusta ja auttaa kaikkia uhreja järjestö  pidättäytyy kannanotoista vihollisuuksien yhteydessä eikä milloinkaan sekaannu poliittisiin, aatteellisiin, uskonnollisiin tai kansallisiin ristiriitoihin.</a:t>
            </a:r>
          </a:p>
          <a:p>
            <a:endParaRPr lang="fi-FI" dirty="0"/>
          </a:p>
        </p:txBody>
      </p:sp>
    </p:spTree>
    <p:extLst>
      <p:ext uri="{BB962C8B-B14F-4D97-AF65-F5344CB8AC3E}">
        <p14:creationId xmlns:p14="http://schemas.microsoft.com/office/powerpoint/2010/main" val="3377977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AB7F6A-84F2-4281-AB95-081562F8BF13}"/>
              </a:ext>
            </a:extLst>
          </p:cNvPr>
          <p:cNvSpPr>
            <a:spLocks noGrp="1"/>
          </p:cNvSpPr>
          <p:nvPr>
            <p:ph type="body" idx="14"/>
          </p:nvPr>
        </p:nvSpPr>
        <p:spPr>
          <a:xfrm>
            <a:off x="838199" y="1366462"/>
            <a:ext cx="10515600" cy="4746661"/>
          </a:xfrm>
        </p:spPr>
        <p:txBody>
          <a:bodyPr/>
          <a:lstStyle/>
          <a:p>
            <a:r>
              <a:rPr lang="fi-FI" sz="2000" b="1"/>
              <a:t>RIIPPUMATTOMUUS</a:t>
            </a:r>
          </a:p>
          <a:p>
            <a:r>
              <a:rPr lang="fi-FI" sz="1800"/>
              <a:t>Punainen Risti on itsenäinen. Vaikka kansalliset yhdistykset toimivat humanitaarisissa tehtävissä maansa hallitusten apuna ja ovat maansa lainsäädännön alaisia, niiden tulee säilyttää itsemääräämisoikeutensa niin, että ne voivat aina toimia periaatteidensa mukaisesti.</a:t>
            </a:r>
          </a:p>
          <a:p>
            <a:r>
              <a:rPr lang="fi-FI" sz="1800" b="1"/>
              <a:t>VAPAAEHTOISU</a:t>
            </a:r>
            <a:r>
              <a:rPr lang="fi-FI" sz="2000" b="1"/>
              <a:t>US</a:t>
            </a:r>
          </a:p>
          <a:p>
            <a:r>
              <a:rPr lang="fi-FI" sz="1800"/>
              <a:t>Punainen Risti on vapaaehtoisjärjestö, jonka toiminta on kaikin tavoin pyyteetöntä.</a:t>
            </a:r>
          </a:p>
          <a:p>
            <a:r>
              <a:rPr lang="fi-FI" sz="1800" b="1"/>
              <a:t>YKSEYS</a:t>
            </a:r>
          </a:p>
          <a:p>
            <a:r>
              <a:rPr lang="fi-FI" sz="1800"/>
              <a:t>Kussakin maassa voi olla vain yksi Punaisen Ristin tai Punaisen Puolikuun yhdistys, jonka tulee olla avoin kaikille maan kansalaisille ja jonka tulee ulottaa toimintansa koko maan alueelle.</a:t>
            </a:r>
          </a:p>
          <a:p>
            <a:r>
              <a:rPr lang="fi-FI" sz="1800" b="1"/>
              <a:t>YLEISMAAILMALLISUUS</a:t>
            </a:r>
          </a:p>
          <a:p>
            <a:r>
              <a:rPr lang="fi-FI" sz="1800"/>
              <a:t>Kansainvälinen Punaisen Ristin ja Punaisen Puolikuun liike on yleismaailmallinen.    Sen kansalliset yhdistykset ovat tasavertaisia ja niillä on yhtäläiset velvollisuudet auttaa toinen toisiaan.</a:t>
            </a:r>
          </a:p>
          <a:p>
            <a:endParaRPr lang="fi-FI"/>
          </a:p>
        </p:txBody>
      </p:sp>
    </p:spTree>
    <p:extLst>
      <p:ext uri="{BB962C8B-B14F-4D97-AF65-F5344CB8AC3E}">
        <p14:creationId xmlns:p14="http://schemas.microsoft.com/office/powerpoint/2010/main" val="273640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4CB1-23E3-453B-8231-4536B8DE9809}"/>
              </a:ext>
            </a:extLst>
          </p:cNvPr>
          <p:cNvSpPr>
            <a:spLocks noGrp="1"/>
          </p:cNvSpPr>
          <p:nvPr>
            <p:ph type="title"/>
          </p:nvPr>
        </p:nvSpPr>
        <p:spPr>
          <a:xfrm>
            <a:off x="838200" y="565079"/>
            <a:ext cx="10515600" cy="1389538"/>
          </a:xfrm>
        </p:spPr>
        <p:txBody>
          <a:bodyPr/>
          <a:lstStyle/>
          <a:p>
            <a:r>
              <a:rPr lang="fi-FI" sz="2800"/>
              <a:t>Ryhmätehtävä</a:t>
            </a:r>
          </a:p>
        </p:txBody>
      </p:sp>
      <p:sp>
        <p:nvSpPr>
          <p:cNvPr id="3" name="Text Placeholder 2">
            <a:extLst>
              <a:ext uri="{FF2B5EF4-FFF2-40B4-BE49-F238E27FC236}">
                <a16:creationId xmlns:a16="http://schemas.microsoft.com/office/drawing/2014/main" id="{577EEE3C-F9FC-4176-BB2F-5EABFFF44B3F}"/>
              </a:ext>
            </a:extLst>
          </p:cNvPr>
          <p:cNvSpPr>
            <a:spLocks noGrp="1"/>
          </p:cNvSpPr>
          <p:nvPr>
            <p:ph type="body" idx="14"/>
          </p:nvPr>
        </p:nvSpPr>
        <p:spPr>
          <a:xfrm>
            <a:off x="838200" y="1954617"/>
            <a:ext cx="10515600" cy="3655353"/>
          </a:xfrm>
        </p:spPr>
        <p:txBody>
          <a:bodyPr/>
          <a:lstStyle/>
          <a:p>
            <a:r>
              <a:rPr lang="fi-FI" sz="2400" dirty="0"/>
              <a:t>Seuraavaksi pohdimme yhdessä tai teidät jaetaan ryhmiin</a:t>
            </a:r>
          </a:p>
          <a:p>
            <a:r>
              <a:rPr lang="fi-FI" sz="2400" dirty="0"/>
              <a:t>Ryhmissä: </a:t>
            </a:r>
            <a:br>
              <a:rPr lang="fi-FI" sz="2400" dirty="0"/>
            </a:br>
            <a:r>
              <a:rPr lang="fi-FI" sz="2400" dirty="0"/>
              <a:t>Valitkaa ensin kirjaaja: muutama ranskalainen viiva/ajatus</a:t>
            </a:r>
          </a:p>
          <a:p>
            <a:r>
              <a:rPr lang="fi-FI" sz="2400" dirty="0"/>
              <a:t>Jokainen ryhmä saa 1-2 periaatetta mietittäväkseen.</a:t>
            </a:r>
            <a:br>
              <a:rPr lang="fi-FI" sz="2400" dirty="0"/>
            </a:br>
            <a:r>
              <a:rPr lang="fi-FI" sz="2400" dirty="0"/>
              <a:t>Tulen kertomaan periaatteet ryhmiin.</a:t>
            </a:r>
          </a:p>
          <a:p>
            <a:r>
              <a:rPr lang="fi-FI" sz="2400" dirty="0"/>
              <a:t>Ryhmissä tai yhdessä: Pohtikaa Punaisen Ristin periaatteiden merkitystä päihteitä käyttävän tai haastavassa elämäntilanteessa olevan ihmisen kohtaamisessa.</a:t>
            </a:r>
            <a:br>
              <a:rPr lang="fi-FI" sz="2400" dirty="0"/>
            </a:br>
            <a:r>
              <a:rPr lang="fi-FI" sz="2400" dirty="0"/>
              <a:t>Esim. miten puolueettomuus näkyy kohtaamisessa, keskusteluissa, asenteissa ja toiminnassa</a:t>
            </a:r>
          </a:p>
          <a:p>
            <a:r>
              <a:rPr lang="fi-FI" sz="2400" dirty="0"/>
              <a:t>Puretaan yhdessä, ensin ryhmittäin</a:t>
            </a:r>
          </a:p>
          <a:p>
            <a:endParaRPr lang="fi-FI" dirty="0"/>
          </a:p>
        </p:txBody>
      </p:sp>
    </p:spTree>
    <p:extLst>
      <p:ext uri="{BB962C8B-B14F-4D97-AF65-F5344CB8AC3E}">
        <p14:creationId xmlns:p14="http://schemas.microsoft.com/office/powerpoint/2010/main" val="416961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EA77-F3CC-4A16-BBB3-7048A1CB0DAF}"/>
              </a:ext>
            </a:extLst>
          </p:cNvPr>
          <p:cNvSpPr>
            <a:spLocks noGrp="1"/>
          </p:cNvSpPr>
          <p:nvPr>
            <p:ph type="title"/>
          </p:nvPr>
        </p:nvSpPr>
        <p:spPr>
          <a:xfrm>
            <a:off x="838200" y="0"/>
            <a:ext cx="10515600" cy="1069383"/>
          </a:xfrm>
        </p:spPr>
        <p:txBody>
          <a:bodyPr/>
          <a:lstStyle/>
          <a:p>
            <a:r>
              <a:rPr lang="fi-FI" sz="3600" dirty="0"/>
              <a:t>Inhimillisyys</a:t>
            </a:r>
          </a:p>
        </p:txBody>
      </p:sp>
      <p:sp>
        <p:nvSpPr>
          <p:cNvPr id="4" name="Text Placeholder 3">
            <a:extLst>
              <a:ext uri="{FF2B5EF4-FFF2-40B4-BE49-F238E27FC236}">
                <a16:creationId xmlns:a16="http://schemas.microsoft.com/office/drawing/2014/main" id="{58E91869-924F-424D-AD4C-F919779A9016}"/>
              </a:ext>
            </a:extLst>
          </p:cNvPr>
          <p:cNvSpPr>
            <a:spLocks noGrp="1"/>
          </p:cNvSpPr>
          <p:nvPr>
            <p:ph type="body" idx="14"/>
          </p:nvPr>
        </p:nvSpPr>
        <p:spPr>
          <a:xfrm>
            <a:off x="838199" y="1069383"/>
            <a:ext cx="10515600" cy="1626946"/>
          </a:xfrm>
        </p:spPr>
        <p:txBody>
          <a:bodyPr/>
          <a:lstStyle/>
          <a:p>
            <a:r>
              <a:rPr lang="fi-FI" sz="2000" dirty="0">
                <a:latin typeface="  verdana"/>
              </a:rPr>
              <a:t>Punaisen Ristin liike, joka on syntynyt halusta auttaa erottelematta haavoittuneita taistelukentällä, pyrkii sekä kansainvälisesti että kansallisesti estämään ja lievittämään inhimillistä kärsimystä kaikkialla, missä sitä esiintyy. Sen tavoitteena on suojella elämää, terveyttä ja ihmisarvoa. Se edistää ihmisten välistä ymmärrystä, ystävyyttä, yhteistyötä ja pysyvää rauhaa.</a:t>
            </a:r>
          </a:p>
        </p:txBody>
      </p:sp>
      <p:pic>
        <p:nvPicPr>
          <p:cNvPr id="5" name="Picture 4">
            <a:extLst>
              <a:ext uri="{FF2B5EF4-FFF2-40B4-BE49-F238E27FC236}">
                <a16:creationId xmlns:a16="http://schemas.microsoft.com/office/drawing/2014/main" id="{55FAB8B7-EE68-4FD1-8F58-7E93CB9C0F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0400" y="2902498"/>
            <a:ext cx="4679622" cy="3359870"/>
          </a:xfrm>
          <a:prstGeom prst="rect">
            <a:avLst/>
          </a:prstGeom>
        </p:spPr>
      </p:pic>
      <p:pic>
        <p:nvPicPr>
          <p:cNvPr id="6" name="Picture 5">
            <a:extLst>
              <a:ext uri="{FF2B5EF4-FFF2-40B4-BE49-F238E27FC236}">
                <a16:creationId xmlns:a16="http://schemas.microsoft.com/office/drawing/2014/main" id="{79F80A10-E50C-49CE-9516-FE0A403CE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544" y="3101682"/>
            <a:ext cx="4993057" cy="4627265"/>
          </a:xfrm>
          <a:prstGeom prst="rect">
            <a:avLst/>
          </a:prstGeom>
        </p:spPr>
      </p:pic>
    </p:spTree>
    <p:extLst>
      <p:ext uri="{BB962C8B-B14F-4D97-AF65-F5344CB8AC3E}">
        <p14:creationId xmlns:p14="http://schemas.microsoft.com/office/powerpoint/2010/main" val="31555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26C6-2A2A-4506-895C-985DBC75E6AB}"/>
              </a:ext>
            </a:extLst>
          </p:cNvPr>
          <p:cNvSpPr>
            <a:spLocks noGrp="1"/>
          </p:cNvSpPr>
          <p:nvPr>
            <p:ph type="title"/>
          </p:nvPr>
        </p:nvSpPr>
        <p:spPr>
          <a:xfrm>
            <a:off x="838200" y="371959"/>
            <a:ext cx="10515600" cy="681926"/>
          </a:xfrm>
        </p:spPr>
        <p:txBody>
          <a:bodyPr>
            <a:noAutofit/>
          </a:bodyPr>
          <a:lstStyle/>
          <a:p>
            <a:r>
              <a:rPr lang="fi-FI" sz="4400" dirty="0"/>
              <a:t>Tasapuolisuus</a:t>
            </a:r>
          </a:p>
        </p:txBody>
      </p:sp>
      <p:sp>
        <p:nvSpPr>
          <p:cNvPr id="4" name="Text Placeholder 3">
            <a:extLst>
              <a:ext uri="{FF2B5EF4-FFF2-40B4-BE49-F238E27FC236}">
                <a16:creationId xmlns:a16="http://schemas.microsoft.com/office/drawing/2014/main" id="{8715884A-EBC1-444A-AF01-9DCCE1BC2A66}"/>
              </a:ext>
            </a:extLst>
          </p:cNvPr>
          <p:cNvSpPr>
            <a:spLocks noGrp="1"/>
          </p:cNvSpPr>
          <p:nvPr>
            <p:ph type="body" idx="14"/>
          </p:nvPr>
        </p:nvSpPr>
        <p:spPr>
          <a:xfrm>
            <a:off x="606793" y="1329645"/>
            <a:ext cx="10515600" cy="1642444"/>
          </a:xfrm>
        </p:spPr>
        <p:txBody>
          <a:bodyPr>
            <a:normAutofit/>
          </a:bodyPr>
          <a:lstStyle/>
          <a:p>
            <a:r>
              <a:rPr lang="fi-FI" dirty="0"/>
              <a:t>Punainen Risti pyrkii lievittämään ihmisten kärsimyksiä pelkästään avun tarpeen, ei kansallisuuden, uskonnon, rodun, poliittisten mielipiteiden tai yhteiskunnallisen aseman perusteella. Se antaa etusijan niille, jotka ovat suurimmassa hädässä.</a:t>
            </a:r>
          </a:p>
          <a:p>
            <a:endParaRPr lang="fi-FI" dirty="0"/>
          </a:p>
        </p:txBody>
      </p:sp>
      <p:pic>
        <p:nvPicPr>
          <p:cNvPr id="7" name="Picture 6">
            <a:extLst>
              <a:ext uri="{FF2B5EF4-FFF2-40B4-BE49-F238E27FC236}">
                <a16:creationId xmlns:a16="http://schemas.microsoft.com/office/drawing/2014/main" id="{011F2730-A75D-4332-95BE-C24692710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447" y="2431850"/>
            <a:ext cx="6169687" cy="4054191"/>
          </a:xfrm>
          <a:prstGeom prst="rect">
            <a:avLst/>
          </a:prstGeom>
        </p:spPr>
      </p:pic>
      <p:pic>
        <p:nvPicPr>
          <p:cNvPr id="8" name="Picture 7">
            <a:extLst>
              <a:ext uri="{FF2B5EF4-FFF2-40B4-BE49-F238E27FC236}">
                <a16:creationId xmlns:a16="http://schemas.microsoft.com/office/drawing/2014/main" id="{A62F92A7-F0B1-43A2-B2C3-7CE03BC23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143" y="2797641"/>
            <a:ext cx="4804064" cy="3322608"/>
          </a:xfrm>
          <a:prstGeom prst="rect">
            <a:avLst/>
          </a:prstGeom>
        </p:spPr>
      </p:pic>
    </p:spTree>
    <p:extLst>
      <p:ext uri="{BB962C8B-B14F-4D97-AF65-F5344CB8AC3E}">
        <p14:creationId xmlns:p14="http://schemas.microsoft.com/office/powerpoint/2010/main" val="12910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BB4E-93AA-4D7B-9504-BA2D91430743}"/>
              </a:ext>
            </a:extLst>
          </p:cNvPr>
          <p:cNvSpPr>
            <a:spLocks noGrp="1"/>
          </p:cNvSpPr>
          <p:nvPr>
            <p:ph type="title"/>
          </p:nvPr>
        </p:nvSpPr>
        <p:spPr>
          <a:xfrm>
            <a:off x="838200" y="278969"/>
            <a:ext cx="10515600" cy="697424"/>
          </a:xfrm>
        </p:spPr>
        <p:txBody>
          <a:bodyPr>
            <a:normAutofit/>
          </a:bodyPr>
          <a:lstStyle/>
          <a:p>
            <a:r>
              <a:rPr lang="fi-FI" sz="3600" dirty="0"/>
              <a:t>Puolueettomuus</a:t>
            </a:r>
          </a:p>
        </p:txBody>
      </p:sp>
      <p:sp>
        <p:nvSpPr>
          <p:cNvPr id="4" name="Text Placeholder 3">
            <a:extLst>
              <a:ext uri="{FF2B5EF4-FFF2-40B4-BE49-F238E27FC236}">
                <a16:creationId xmlns:a16="http://schemas.microsoft.com/office/drawing/2014/main" id="{22ECAF1B-5527-4616-8371-A95E2E78B9BC}"/>
              </a:ext>
            </a:extLst>
          </p:cNvPr>
          <p:cNvSpPr>
            <a:spLocks noGrp="1"/>
          </p:cNvSpPr>
          <p:nvPr>
            <p:ph type="body" idx="14"/>
          </p:nvPr>
        </p:nvSpPr>
        <p:spPr>
          <a:xfrm>
            <a:off x="838199" y="1248030"/>
            <a:ext cx="10515600" cy="1448299"/>
          </a:xfrm>
        </p:spPr>
        <p:txBody>
          <a:bodyPr/>
          <a:lstStyle/>
          <a:p>
            <a:r>
              <a:rPr lang="fi-FI"/>
              <a:t>Voidakseen nauttia kaikkien osapuolten luottamusta ja auttaa kaikkia uhreja järjestö pidättäytyy kannanotoista vihollisuuksien yhteydessä eikä milloinkaan sekaannu poliittisiin, aatteellisiin, uskonnollisiin tai kansallisiin ristiriitoihin.</a:t>
            </a:r>
          </a:p>
          <a:p>
            <a:endParaRPr lang="fi-FI"/>
          </a:p>
        </p:txBody>
      </p:sp>
      <p:pic>
        <p:nvPicPr>
          <p:cNvPr id="5" name="Picture 4">
            <a:extLst>
              <a:ext uri="{FF2B5EF4-FFF2-40B4-BE49-F238E27FC236}">
                <a16:creationId xmlns:a16="http://schemas.microsoft.com/office/drawing/2014/main" id="{EBC9F917-97AB-4528-8B08-5CC0265CD1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366" y="1972179"/>
            <a:ext cx="10516511" cy="2798307"/>
          </a:xfrm>
          <a:prstGeom prst="rect">
            <a:avLst/>
          </a:prstGeom>
        </p:spPr>
      </p:pic>
      <p:pic>
        <p:nvPicPr>
          <p:cNvPr id="6" name="Picture 5">
            <a:extLst>
              <a:ext uri="{FF2B5EF4-FFF2-40B4-BE49-F238E27FC236}">
                <a16:creationId xmlns:a16="http://schemas.microsoft.com/office/drawing/2014/main" id="{1BE38321-0CA7-4FA4-AA50-CA48B4CBE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568" y="2696329"/>
            <a:ext cx="6334293" cy="3499407"/>
          </a:xfrm>
          <a:prstGeom prst="rect">
            <a:avLst/>
          </a:prstGeom>
        </p:spPr>
      </p:pic>
      <p:pic>
        <p:nvPicPr>
          <p:cNvPr id="7" name="Picture 6">
            <a:extLst>
              <a:ext uri="{FF2B5EF4-FFF2-40B4-BE49-F238E27FC236}">
                <a16:creationId xmlns:a16="http://schemas.microsoft.com/office/drawing/2014/main" id="{CAACA26A-BCED-45ED-82DA-2949B017A8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0890" y="2696329"/>
            <a:ext cx="4480948" cy="5944115"/>
          </a:xfrm>
          <a:prstGeom prst="rect">
            <a:avLst/>
          </a:prstGeom>
        </p:spPr>
      </p:pic>
    </p:spTree>
    <p:extLst>
      <p:ext uri="{BB962C8B-B14F-4D97-AF65-F5344CB8AC3E}">
        <p14:creationId xmlns:p14="http://schemas.microsoft.com/office/powerpoint/2010/main" val="42177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6E9E-B284-44E7-90CE-9ACA599956FF}"/>
              </a:ext>
            </a:extLst>
          </p:cNvPr>
          <p:cNvSpPr>
            <a:spLocks noGrp="1"/>
          </p:cNvSpPr>
          <p:nvPr>
            <p:ph type="title"/>
          </p:nvPr>
        </p:nvSpPr>
        <p:spPr>
          <a:xfrm>
            <a:off x="733331" y="754934"/>
            <a:ext cx="5234256" cy="1167411"/>
          </a:xfrm>
        </p:spPr>
        <p:txBody>
          <a:bodyPr vert="horz" lIns="91440" tIns="45720" rIns="91440" bIns="45720" rtlCol="0" anchor="ctr">
            <a:normAutofit/>
          </a:bodyPr>
          <a:lstStyle/>
          <a:p>
            <a:r>
              <a:rPr lang="en-US" sz="4000" b="1" dirty="0" err="1"/>
              <a:t>Riippumattomuus</a:t>
            </a:r>
            <a:endParaRPr lang="en-US" sz="4000" b="1" dirty="0"/>
          </a:p>
        </p:txBody>
      </p:sp>
      <p:sp>
        <p:nvSpPr>
          <p:cNvPr id="4" name="Text Placeholder 3">
            <a:extLst>
              <a:ext uri="{FF2B5EF4-FFF2-40B4-BE49-F238E27FC236}">
                <a16:creationId xmlns:a16="http://schemas.microsoft.com/office/drawing/2014/main" id="{1827F890-2EDE-46CF-8E79-F6CC455D384E}"/>
              </a:ext>
            </a:extLst>
          </p:cNvPr>
          <p:cNvSpPr>
            <a:spLocks noGrp="1"/>
          </p:cNvSpPr>
          <p:nvPr>
            <p:ph type="body" idx="14"/>
          </p:nvPr>
        </p:nvSpPr>
        <p:spPr>
          <a:xfrm>
            <a:off x="700569" y="2177699"/>
            <a:ext cx="5707565" cy="3681259"/>
          </a:xfrm>
        </p:spPr>
        <p:txBody>
          <a:bodyPr vert="horz" lIns="91440" tIns="45720" rIns="91440" bIns="45720" rtlCol="0">
            <a:normAutofit/>
          </a:bodyPr>
          <a:lstStyle/>
          <a:p>
            <a:r>
              <a:rPr lang="en-US" sz="2800" dirty="0" err="1"/>
              <a:t>Punainen</a:t>
            </a:r>
            <a:r>
              <a:rPr lang="en-US" sz="2800" dirty="0"/>
              <a:t> </a:t>
            </a:r>
            <a:r>
              <a:rPr lang="en-US" sz="2800" dirty="0" err="1"/>
              <a:t>Risti</a:t>
            </a:r>
            <a:r>
              <a:rPr lang="en-US" sz="2800" dirty="0"/>
              <a:t> on </a:t>
            </a:r>
            <a:r>
              <a:rPr lang="en-US" sz="2800" dirty="0" err="1"/>
              <a:t>itsenäinen</a:t>
            </a:r>
            <a:r>
              <a:rPr lang="en-US" sz="2800" dirty="0"/>
              <a:t>. </a:t>
            </a:r>
            <a:r>
              <a:rPr lang="en-US" sz="2800" dirty="0" err="1"/>
              <a:t>Vaikka</a:t>
            </a:r>
            <a:r>
              <a:rPr lang="en-US" sz="2800" dirty="0"/>
              <a:t> </a:t>
            </a:r>
            <a:r>
              <a:rPr lang="en-US" sz="2800" dirty="0" err="1"/>
              <a:t>kansalliset</a:t>
            </a:r>
            <a:r>
              <a:rPr lang="en-US" sz="2800" dirty="0"/>
              <a:t> </a:t>
            </a:r>
            <a:r>
              <a:rPr lang="en-US" sz="2800" dirty="0" err="1"/>
              <a:t>yhdistykset</a:t>
            </a:r>
            <a:r>
              <a:rPr lang="en-US" sz="2800" dirty="0"/>
              <a:t> </a:t>
            </a:r>
            <a:r>
              <a:rPr lang="en-US" sz="2800" dirty="0" err="1"/>
              <a:t>toimivat</a:t>
            </a:r>
            <a:r>
              <a:rPr lang="en-US" sz="2800" dirty="0"/>
              <a:t> </a:t>
            </a:r>
            <a:r>
              <a:rPr lang="en-US" sz="2800" dirty="0" err="1"/>
              <a:t>humanitaarisissa</a:t>
            </a:r>
            <a:r>
              <a:rPr lang="en-US" sz="2800" dirty="0"/>
              <a:t> </a:t>
            </a:r>
            <a:r>
              <a:rPr lang="en-US" sz="2800" dirty="0" err="1"/>
              <a:t>tehtävissä</a:t>
            </a:r>
            <a:r>
              <a:rPr lang="en-US" sz="2800" dirty="0"/>
              <a:t> </a:t>
            </a:r>
            <a:r>
              <a:rPr lang="en-US" sz="2800" dirty="0" err="1"/>
              <a:t>maansa</a:t>
            </a:r>
            <a:r>
              <a:rPr lang="en-US" sz="2800" dirty="0"/>
              <a:t> </a:t>
            </a:r>
            <a:r>
              <a:rPr lang="en-US" sz="2800" dirty="0" err="1"/>
              <a:t>hallitusten</a:t>
            </a:r>
            <a:r>
              <a:rPr lang="en-US" sz="2800" dirty="0"/>
              <a:t> </a:t>
            </a:r>
            <a:r>
              <a:rPr lang="en-US" sz="2800" dirty="0" err="1"/>
              <a:t>apuna</a:t>
            </a:r>
            <a:r>
              <a:rPr lang="en-US" sz="2800" dirty="0"/>
              <a:t> ja </a:t>
            </a:r>
            <a:r>
              <a:rPr lang="en-US" sz="2800" dirty="0" err="1"/>
              <a:t>ovat</a:t>
            </a:r>
            <a:r>
              <a:rPr lang="en-US" sz="2800" dirty="0"/>
              <a:t> </a:t>
            </a:r>
            <a:r>
              <a:rPr lang="en-US" sz="2800" dirty="0" err="1"/>
              <a:t>maansa</a:t>
            </a:r>
            <a:r>
              <a:rPr lang="en-US" sz="2800" dirty="0"/>
              <a:t> </a:t>
            </a:r>
            <a:r>
              <a:rPr lang="en-US" sz="2800" dirty="0" err="1"/>
              <a:t>lainsäädännön</a:t>
            </a:r>
            <a:r>
              <a:rPr lang="en-US" sz="2800" dirty="0"/>
              <a:t> </a:t>
            </a:r>
            <a:r>
              <a:rPr lang="en-US" sz="2800" dirty="0" err="1"/>
              <a:t>alaisia</a:t>
            </a:r>
            <a:r>
              <a:rPr lang="en-US" sz="2800" dirty="0"/>
              <a:t>, </a:t>
            </a:r>
            <a:r>
              <a:rPr lang="en-US" sz="2800" dirty="0" err="1"/>
              <a:t>niiden</a:t>
            </a:r>
            <a:r>
              <a:rPr lang="en-US" sz="2800" dirty="0"/>
              <a:t> </a:t>
            </a:r>
            <a:r>
              <a:rPr lang="en-US" sz="2800" dirty="0" err="1"/>
              <a:t>tulee</a:t>
            </a:r>
            <a:r>
              <a:rPr lang="en-US" sz="2800" dirty="0"/>
              <a:t> </a:t>
            </a:r>
            <a:r>
              <a:rPr lang="en-US" sz="2800" dirty="0" err="1"/>
              <a:t>säilyttää</a:t>
            </a:r>
            <a:r>
              <a:rPr lang="en-US" sz="2800" dirty="0"/>
              <a:t> </a:t>
            </a:r>
            <a:r>
              <a:rPr lang="en-US" sz="2800" dirty="0" err="1"/>
              <a:t>itsemääräämisoikeutensa</a:t>
            </a:r>
            <a:r>
              <a:rPr lang="en-US" sz="2800" dirty="0"/>
              <a:t> </a:t>
            </a:r>
            <a:r>
              <a:rPr lang="en-US" sz="2800" dirty="0" err="1"/>
              <a:t>niin</a:t>
            </a:r>
            <a:r>
              <a:rPr lang="en-US" sz="2800" dirty="0"/>
              <a:t>, </a:t>
            </a:r>
            <a:r>
              <a:rPr lang="en-US" sz="2800" dirty="0" err="1"/>
              <a:t>että</a:t>
            </a:r>
            <a:r>
              <a:rPr lang="en-US" sz="2800" dirty="0"/>
              <a:t> ne </a:t>
            </a:r>
            <a:r>
              <a:rPr lang="en-US" sz="2800" dirty="0" err="1"/>
              <a:t>voivat</a:t>
            </a:r>
            <a:r>
              <a:rPr lang="en-US" sz="2800" dirty="0"/>
              <a:t> </a:t>
            </a:r>
            <a:r>
              <a:rPr lang="en-US" sz="2800" dirty="0" err="1"/>
              <a:t>aina</a:t>
            </a:r>
            <a:r>
              <a:rPr lang="en-US" sz="2800" dirty="0"/>
              <a:t> </a:t>
            </a:r>
            <a:r>
              <a:rPr lang="en-US" sz="2800" dirty="0" err="1"/>
              <a:t>toimia</a:t>
            </a:r>
            <a:r>
              <a:rPr lang="en-US" sz="2800" dirty="0"/>
              <a:t> </a:t>
            </a:r>
            <a:r>
              <a:rPr lang="en-US" sz="2800" dirty="0" err="1"/>
              <a:t>periaatteidensa</a:t>
            </a:r>
            <a:r>
              <a:rPr lang="en-US" sz="2800" dirty="0"/>
              <a:t> </a:t>
            </a:r>
            <a:r>
              <a:rPr lang="en-US" sz="2800" dirty="0" err="1"/>
              <a:t>mukaisesti</a:t>
            </a:r>
            <a:r>
              <a:rPr lang="en-US" sz="2800" dirty="0"/>
              <a:t>.</a:t>
            </a:r>
          </a:p>
          <a:p>
            <a:pPr indent="-228600">
              <a:buFont typeface="Arial" panose="020B0604020202020204" pitchFamily="34" charset="0"/>
              <a:buChar char="•"/>
            </a:pPr>
            <a:endParaRPr lang="en-US" sz="2400" dirty="0">
              <a:latin typeface="+mn-lt"/>
              <a:cs typeface="Calibri"/>
            </a:endParaRPr>
          </a:p>
        </p:txBody>
      </p:sp>
      <p:pic>
        <p:nvPicPr>
          <p:cNvPr id="5" name="Picture 5" descr="A picture containing icon&#10;&#10;Description automatically generated">
            <a:extLst>
              <a:ext uri="{FF2B5EF4-FFF2-40B4-BE49-F238E27FC236}">
                <a16:creationId xmlns:a16="http://schemas.microsoft.com/office/drawing/2014/main" id="{130871EC-17C0-8728-BC0B-29C3BDEA7CA8}"/>
              </a:ext>
            </a:extLst>
          </p:cNvPr>
          <p:cNvPicPr>
            <a:picLocks noChangeAspect="1"/>
          </p:cNvPicPr>
          <p:nvPr/>
        </p:nvPicPr>
        <p:blipFill>
          <a:blip r:embed="rId2"/>
          <a:stretch>
            <a:fillRect/>
          </a:stretch>
        </p:blipFill>
        <p:spPr>
          <a:xfrm>
            <a:off x="7743896" y="532561"/>
            <a:ext cx="4126372" cy="1389784"/>
          </a:xfrm>
          <a:prstGeom prst="rect">
            <a:avLst/>
          </a:prstGeom>
        </p:spPr>
      </p:pic>
      <p:pic>
        <p:nvPicPr>
          <p:cNvPr id="7" name="Picture 7" descr="A picture containing outdoor, ground, person, sky&#10;&#10;Description automatically generated">
            <a:extLst>
              <a:ext uri="{FF2B5EF4-FFF2-40B4-BE49-F238E27FC236}">
                <a16:creationId xmlns:a16="http://schemas.microsoft.com/office/drawing/2014/main" id="{D56C6BA0-4EA7-E163-FFC3-77C617621C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2189" y="532561"/>
            <a:ext cx="3096480" cy="1811442"/>
          </a:xfrm>
          <a:prstGeom prst="rect">
            <a:avLst/>
          </a:prstGeom>
        </p:spPr>
      </p:pic>
      <p:pic>
        <p:nvPicPr>
          <p:cNvPr id="6" name="Picture 6" descr="Text&#10;&#10;Description automatically generated">
            <a:extLst>
              <a:ext uri="{FF2B5EF4-FFF2-40B4-BE49-F238E27FC236}">
                <a16:creationId xmlns:a16="http://schemas.microsoft.com/office/drawing/2014/main" id="{ED0FE9D5-C394-6055-6240-DDB895332D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7281" y="2969229"/>
            <a:ext cx="4126372" cy="3358839"/>
          </a:xfrm>
          <a:prstGeom prst="rect">
            <a:avLst/>
          </a:prstGeom>
        </p:spPr>
      </p:pic>
    </p:spTree>
    <p:extLst>
      <p:ext uri="{BB962C8B-B14F-4D97-AF65-F5344CB8AC3E}">
        <p14:creationId xmlns:p14="http://schemas.microsoft.com/office/powerpoint/2010/main" val="142613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4862F0-612F-4ECD-B2F2-5ADE895B9F77}"/>
              </a:ext>
            </a:extLst>
          </p:cNvPr>
          <p:cNvSpPr>
            <a:spLocks noGrp="1"/>
          </p:cNvSpPr>
          <p:nvPr>
            <p:ph type="title"/>
          </p:nvPr>
        </p:nvSpPr>
        <p:spPr>
          <a:xfrm>
            <a:off x="687371" y="113788"/>
            <a:ext cx="4944921" cy="1332818"/>
          </a:xfrm>
        </p:spPr>
        <p:txBody>
          <a:bodyPr/>
          <a:lstStyle/>
          <a:p>
            <a:r>
              <a:rPr lang="fi-FI" sz="4400" b="1" dirty="0"/>
              <a:t>Vapaaehtoisuus</a:t>
            </a:r>
          </a:p>
        </p:txBody>
      </p:sp>
      <p:sp>
        <p:nvSpPr>
          <p:cNvPr id="3" name="Sisällön paikkamerkki 2">
            <a:extLst>
              <a:ext uri="{FF2B5EF4-FFF2-40B4-BE49-F238E27FC236}">
                <a16:creationId xmlns:a16="http://schemas.microsoft.com/office/drawing/2014/main" id="{B3EA0733-218B-4287-A50C-003614F3BDC2}"/>
              </a:ext>
            </a:extLst>
          </p:cNvPr>
          <p:cNvSpPr>
            <a:spLocks noGrp="1"/>
          </p:cNvSpPr>
          <p:nvPr>
            <p:ph idx="4294967295"/>
          </p:nvPr>
        </p:nvSpPr>
        <p:spPr>
          <a:xfrm>
            <a:off x="5062195" y="1446606"/>
            <a:ext cx="6167924" cy="890587"/>
          </a:xfrm>
        </p:spPr>
        <p:txBody>
          <a:bodyPr/>
          <a:lstStyle/>
          <a:p>
            <a:pPr marL="0" indent="0">
              <a:buNone/>
            </a:pPr>
            <a:r>
              <a:rPr lang="fi-FI" dirty="0"/>
              <a:t>Punainen Risti on vapaaehtoisjärjestö, jonka toiminta on kaikin tavoin pyyteetöntä.</a:t>
            </a:r>
            <a:endParaRPr lang="fi-FI" b="1" dirty="0"/>
          </a:p>
          <a:p>
            <a:endParaRPr lang="fi-FI" dirty="0"/>
          </a:p>
        </p:txBody>
      </p:sp>
      <p:pic>
        <p:nvPicPr>
          <p:cNvPr id="5" name="Kuva 4" descr="Kuva, joka sisältää kohteen henkilö, sisä&#10;&#10;Kuvaus luotu automaattisesti">
            <a:extLst>
              <a:ext uri="{FF2B5EF4-FFF2-40B4-BE49-F238E27FC236}">
                <a16:creationId xmlns:a16="http://schemas.microsoft.com/office/drawing/2014/main" id="{456CE9FF-C585-47A4-AEC9-186869862A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399" y="2725441"/>
            <a:ext cx="4845419" cy="3232300"/>
          </a:xfrm>
          <a:prstGeom prst="rect">
            <a:avLst/>
          </a:prstGeom>
          <a:ln>
            <a:noFill/>
          </a:ln>
          <a:effectLst>
            <a:softEdge rad="112500"/>
          </a:effectLst>
          <a:scene3d>
            <a:camera prst="perspectiveContrastingLeftFacing"/>
            <a:lightRig rig="threePt" dir="t"/>
          </a:scene3d>
        </p:spPr>
      </p:pic>
      <p:sp>
        <p:nvSpPr>
          <p:cNvPr id="7" name="Suorakulmio: Pyöristetyt kulmat 6">
            <a:extLst>
              <a:ext uri="{FF2B5EF4-FFF2-40B4-BE49-F238E27FC236}">
                <a16:creationId xmlns:a16="http://schemas.microsoft.com/office/drawing/2014/main" id="{701CB4CE-42B6-446A-8A0F-DAA0A32AA954}"/>
              </a:ext>
            </a:extLst>
          </p:cNvPr>
          <p:cNvSpPr/>
          <p:nvPr/>
        </p:nvSpPr>
        <p:spPr bwMode="auto">
          <a:xfrm>
            <a:off x="5703892" y="2904658"/>
            <a:ext cx="5526227" cy="32323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i-FI" sz="2200" b="1" dirty="0">
                <a:solidFill>
                  <a:schemeClr val="bg1"/>
                </a:solidFill>
              </a:rPr>
              <a:t>Vapaaehtoisuus ja kohtaaminen</a:t>
            </a:r>
          </a:p>
          <a:p>
            <a:endParaRPr lang="fi-FI" sz="2200" b="1" dirty="0">
              <a:solidFill>
                <a:schemeClr val="bg1"/>
              </a:solidFill>
            </a:endParaRPr>
          </a:p>
          <a:p>
            <a:pPr lvl="0"/>
            <a:r>
              <a:rPr lang="fi-FI" sz="2200" dirty="0">
                <a:solidFill>
                  <a:schemeClr val="bg1"/>
                </a:solidFill>
              </a:rPr>
              <a:t>Toimimme vapaaehtoisina, vaikka lupaukset ja sitoutuminen tulee hoitaa.</a:t>
            </a:r>
            <a:br>
              <a:rPr lang="fi-FI" sz="2200" dirty="0">
                <a:solidFill>
                  <a:schemeClr val="bg1"/>
                </a:solidFill>
              </a:rPr>
            </a:br>
            <a:r>
              <a:rPr lang="fi-FI" sz="2200" dirty="0">
                <a:solidFill>
                  <a:schemeClr val="bg1"/>
                </a:solidFill>
              </a:rPr>
              <a:t>Myös avunsaaja ottaa apua vapaaehtoisesti vastaan. Emme voi ohjata toisen elämää, mutta voimme herätellä, ideoida vaihtoehtoja ja kannustaa.</a:t>
            </a:r>
          </a:p>
          <a:p>
            <a:pPr marL="0" marR="0" indent="0" algn="l" defTabSz="958850" rtl="0" eaLnBrk="1" fontAlgn="base" latinLnBrk="0" hangingPunct="1">
              <a:lnSpc>
                <a:spcPct val="100000"/>
              </a:lnSpc>
              <a:spcBef>
                <a:spcPct val="0"/>
              </a:spcBef>
              <a:spcAft>
                <a:spcPct val="0"/>
              </a:spcAft>
              <a:buClrTx/>
              <a:buSzTx/>
              <a:buFontTx/>
              <a:buNone/>
              <a:tabLst/>
            </a:pPr>
            <a:endParaRPr kumimoji="0" lang="fi-FI" sz="25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84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https://www.lyyti.fi/questions/3a51dc1224</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549201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8CCDB1B-7E31-5B22-0A6D-F4BBB3D61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362" y="128667"/>
            <a:ext cx="2743200" cy="1125874"/>
          </a:xfrm>
          <a:prstGeom prst="rect">
            <a:avLst/>
          </a:prstGeom>
        </p:spPr>
      </p:pic>
      <p:pic>
        <p:nvPicPr>
          <p:cNvPr id="5" name="Picture 5" descr="Diagram&#10;&#10;Description automatically generated">
            <a:extLst>
              <a:ext uri="{FF2B5EF4-FFF2-40B4-BE49-F238E27FC236}">
                <a16:creationId xmlns:a16="http://schemas.microsoft.com/office/drawing/2014/main" id="{EC620555-65EC-1555-B1BA-8581C57DA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9823" y="2477664"/>
            <a:ext cx="4827917" cy="3897082"/>
          </a:xfrm>
          <a:prstGeom prst="rect">
            <a:avLst/>
          </a:prstGeom>
        </p:spPr>
      </p:pic>
      <p:pic>
        <p:nvPicPr>
          <p:cNvPr id="6" name="Picture 6" descr="Text&#10;&#10;Description automatically generated">
            <a:extLst>
              <a:ext uri="{FF2B5EF4-FFF2-40B4-BE49-F238E27FC236}">
                <a16:creationId xmlns:a16="http://schemas.microsoft.com/office/drawing/2014/main" id="{D35220ED-8E1C-9D1C-2038-DC363146C5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005" y="1292693"/>
            <a:ext cx="8062823" cy="1139103"/>
          </a:xfrm>
          <a:prstGeom prst="rect">
            <a:avLst/>
          </a:prstGeom>
        </p:spPr>
      </p:pic>
      <p:pic>
        <p:nvPicPr>
          <p:cNvPr id="7" name="Picture 7" descr="A picture containing person, sky, outdoor, red&#10;&#10;Description automatically generated">
            <a:extLst>
              <a:ext uri="{FF2B5EF4-FFF2-40B4-BE49-F238E27FC236}">
                <a16:creationId xmlns:a16="http://schemas.microsoft.com/office/drawing/2014/main" id="{820E6927-5C8F-4ECA-E300-FB4C3D9A6B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147" y="2705876"/>
            <a:ext cx="4827916" cy="3440658"/>
          </a:xfrm>
          <a:prstGeom prst="rect">
            <a:avLst/>
          </a:prstGeom>
        </p:spPr>
      </p:pic>
    </p:spTree>
    <p:extLst>
      <p:ext uri="{BB962C8B-B14F-4D97-AF65-F5344CB8AC3E}">
        <p14:creationId xmlns:p14="http://schemas.microsoft.com/office/powerpoint/2010/main" val="12854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CBDA718-C0D6-F2EF-FE7D-5FDDBFEE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002" y="359253"/>
            <a:ext cx="6220946" cy="1090168"/>
          </a:xfrm>
          <a:prstGeom prst="rect">
            <a:avLst/>
          </a:prstGeom>
        </p:spPr>
      </p:pic>
      <p:pic>
        <p:nvPicPr>
          <p:cNvPr id="6" name="Picture 6">
            <a:extLst>
              <a:ext uri="{FF2B5EF4-FFF2-40B4-BE49-F238E27FC236}">
                <a16:creationId xmlns:a16="http://schemas.microsoft.com/office/drawing/2014/main" id="{09296893-4FCB-8AE4-7E09-6AE6E53F4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911" y="1939505"/>
            <a:ext cx="3577086" cy="4179048"/>
          </a:xfrm>
          <a:prstGeom prst="rect">
            <a:avLst/>
          </a:prstGeom>
        </p:spPr>
      </p:pic>
      <p:pic>
        <p:nvPicPr>
          <p:cNvPr id="7" name="Picture 7">
            <a:extLst>
              <a:ext uri="{FF2B5EF4-FFF2-40B4-BE49-F238E27FC236}">
                <a16:creationId xmlns:a16="http://schemas.microsoft.com/office/drawing/2014/main" id="{DF6235FE-AFA8-E7B5-6A5A-B9F1A8171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6783" y="2795992"/>
            <a:ext cx="5211407" cy="3941500"/>
          </a:xfrm>
          <a:prstGeom prst="rect">
            <a:avLst/>
          </a:prstGeom>
        </p:spPr>
      </p:pic>
      <p:pic>
        <p:nvPicPr>
          <p:cNvPr id="8" name="Picture 8">
            <a:extLst>
              <a:ext uri="{FF2B5EF4-FFF2-40B4-BE49-F238E27FC236}">
                <a16:creationId xmlns:a16="http://schemas.microsoft.com/office/drawing/2014/main" id="{6CC79146-14E7-F675-CAEB-DFA42D014241}"/>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165081" y="1449421"/>
            <a:ext cx="3260784" cy="2743200"/>
          </a:xfrm>
          <a:prstGeom prst="rect">
            <a:avLst/>
          </a:prstGeom>
        </p:spPr>
      </p:pic>
    </p:spTree>
    <p:extLst>
      <p:ext uri="{BB962C8B-B14F-4D97-AF65-F5344CB8AC3E}">
        <p14:creationId xmlns:p14="http://schemas.microsoft.com/office/powerpoint/2010/main" val="19994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726C9A0-ED0B-6DA2-C38D-B7BBBE33F0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504" y="287677"/>
            <a:ext cx="6957616" cy="1256643"/>
          </a:xfrm>
          <a:prstGeom prst="rect">
            <a:avLst/>
          </a:prstGeom>
        </p:spPr>
      </p:pic>
      <p:pic>
        <p:nvPicPr>
          <p:cNvPr id="6" name="Picture 6">
            <a:extLst>
              <a:ext uri="{FF2B5EF4-FFF2-40B4-BE49-F238E27FC236}">
                <a16:creationId xmlns:a16="http://schemas.microsoft.com/office/drawing/2014/main" id="{296434C2-AE78-D63B-9462-E194BB64E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504" y="1889760"/>
            <a:ext cx="9859992" cy="4196080"/>
          </a:xfrm>
          <a:prstGeom prst="rect">
            <a:avLst/>
          </a:prstGeom>
        </p:spPr>
      </p:pic>
    </p:spTree>
    <p:extLst>
      <p:ext uri="{BB962C8B-B14F-4D97-AF65-F5344CB8AC3E}">
        <p14:creationId xmlns:p14="http://schemas.microsoft.com/office/powerpoint/2010/main" val="1824808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https://www.lyyti.fi/questions/3a51dc1224</a:t>
            </a:r>
            <a:endParaRPr lang="fi-FI" dirty="0"/>
          </a:p>
          <a:p>
            <a:pPr marL="0" indent="0">
              <a:buNone/>
            </a:pP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28686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5368-0BF1-8515-6361-8DDC2425273B}"/>
              </a:ext>
            </a:extLst>
          </p:cNvPr>
          <p:cNvSpPr>
            <a:spLocks noGrp="1"/>
          </p:cNvSpPr>
          <p:nvPr>
            <p:ph type="title"/>
          </p:nvPr>
        </p:nvSpPr>
        <p:spPr>
          <a:xfrm>
            <a:off x="393032" y="204537"/>
            <a:ext cx="10515600" cy="1350511"/>
          </a:xfrm>
        </p:spPr>
        <p:txBody>
          <a:bodyPr/>
          <a:lstStyle/>
          <a:p>
            <a:r>
              <a:rPr lang="en-US" sz="3600" dirty="0" err="1">
                <a:cs typeface="Calibri Light"/>
              </a:rPr>
              <a:t>Mitä</a:t>
            </a:r>
            <a:r>
              <a:rPr lang="en-US" sz="3600" dirty="0">
                <a:cs typeface="Calibri Light"/>
              </a:rPr>
              <a:t> </a:t>
            </a:r>
            <a:r>
              <a:rPr lang="en-US" sz="3600" dirty="0" err="1">
                <a:cs typeface="Calibri Light"/>
              </a:rPr>
              <a:t>tämän</a:t>
            </a:r>
            <a:r>
              <a:rPr lang="en-US" sz="3600" dirty="0">
                <a:cs typeface="Calibri Light"/>
              </a:rPr>
              <a:t> </a:t>
            </a:r>
            <a:r>
              <a:rPr lang="en-US" sz="3600" dirty="0" err="1">
                <a:cs typeface="Calibri Light"/>
              </a:rPr>
              <a:t>jälkeen</a:t>
            </a:r>
            <a:r>
              <a:rPr lang="en-US" sz="3600" dirty="0">
                <a:cs typeface="Calibri Light"/>
              </a:rPr>
              <a:t>?</a:t>
            </a:r>
            <a:endParaRPr lang="en-US" sz="3600" dirty="0"/>
          </a:p>
        </p:txBody>
      </p:sp>
      <p:sp>
        <p:nvSpPr>
          <p:cNvPr id="4" name="Sisällön paikkamerkki 3">
            <a:extLst>
              <a:ext uri="{FF2B5EF4-FFF2-40B4-BE49-F238E27FC236}">
                <a16:creationId xmlns:a16="http://schemas.microsoft.com/office/drawing/2014/main" id="{F019522D-399C-7E8D-B9F6-6D8B3C266F0E}"/>
              </a:ext>
            </a:extLst>
          </p:cNvPr>
          <p:cNvSpPr>
            <a:spLocks noGrp="1"/>
          </p:cNvSpPr>
          <p:nvPr>
            <p:ph idx="1"/>
          </p:nvPr>
        </p:nvSpPr>
        <p:spPr>
          <a:xfrm>
            <a:off x="838200" y="1672865"/>
            <a:ext cx="10515600" cy="2875824"/>
          </a:xfrm>
        </p:spPr>
        <p:txBody>
          <a:bodyPr/>
          <a:lstStyle/>
          <a:p>
            <a:pPr marL="457200" indent="-457200">
              <a:spcAft>
                <a:spcPts val="544"/>
              </a:spcAft>
              <a:buFont typeface="Arial" panose="020B0604020202020204" pitchFamily="34" charset="0"/>
              <a:buChar char="•"/>
            </a:pPr>
            <a:r>
              <a:rPr lang="fi-FI" sz="2600" dirty="0"/>
              <a:t>Tulevat Varhaisen Puuttumisen koulutukset löytyvät OMA Punaisesta Rististä hakusanalla päihde (tarkennettu haku, </a:t>
            </a:r>
            <a:br>
              <a:rPr lang="fi-FI" sz="2600" dirty="0"/>
            </a:br>
            <a:r>
              <a:rPr lang="fi-FI" sz="2600" dirty="0"/>
              <a:t>nimi: päihde). Seksuaaliterveyden koulutukset haulla </a:t>
            </a:r>
            <a:r>
              <a:rPr lang="fi-FI" sz="2600" dirty="0" err="1"/>
              <a:t>seksuaal</a:t>
            </a:r>
            <a:r>
              <a:rPr lang="fi-FI" sz="2600" dirty="0"/>
              <a:t>. Sieltä löytyy myös muita toimintoja ja koulutuksia. </a:t>
            </a:r>
            <a:r>
              <a:rPr lang="fi-FI" sz="2600" b="1" dirty="0"/>
              <a:t>TERVETULOA!</a:t>
            </a:r>
          </a:p>
          <a:p>
            <a:pPr marL="457200" indent="-457200">
              <a:spcAft>
                <a:spcPts val="544"/>
              </a:spcAft>
              <a:buFont typeface="Arial" panose="020B0604020202020204" pitchFamily="34" charset="0"/>
              <a:buChar char="•"/>
            </a:pPr>
            <a:r>
              <a:rPr lang="fi-FI" sz="2600" dirty="0"/>
              <a:t>Koko kurssin suorittamisen jälkeen voit lähteä esim. festareille tekemään päihdetyötä (kiertävä työ ja selviämispisteet) tai pitämään infopisteitä eri kohderyhmille (nuorisotalot, kauppakeskukset, ikäihmisten palvelutalot jne.)</a:t>
            </a:r>
          </a:p>
          <a:p>
            <a:pPr marL="457200" indent="-457200">
              <a:spcAft>
                <a:spcPts val="544"/>
              </a:spcAft>
              <a:buFont typeface="Arial" panose="020B0604020202020204" pitchFamily="34" charset="0"/>
              <a:buChar char="•"/>
            </a:pPr>
            <a:r>
              <a:rPr lang="fi-FI" sz="2600" dirty="0"/>
              <a:t>Tule mukaan toimintaryhmiin: Vantaa</a:t>
            </a:r>
            <a:r>
              <a:rPr lang="fi-FI" sz="2600"/>
              <a:t>, Varsinais-Suomi, </a:t>
            </a:r>
            <a:r>
              <a:rPr lang="fi-FI" sz="2600" dirty="0"/>
              <a:t>Tampere, Satakunta ja Rovaniemi, sekä perustettaviin: Joensuu, Kuopio, Seinäjoki, Oulu. Omassa myös terveyden edistämisen vapaaehtoisten verkkoryhmä!</a:t>
            </a:r>
          </a:p>
          <a:p>
            <a:endParaRPr lang="fi-FI" dirty="0"/>
          </a:p>
        </p:txBody>
      </p:sp>
    </p:spTree>
    <p:extLst>
      <p:ext uri="{BB962C8B-B14F-4D97-AF65-F5344CB8AC3E}">
        <p14:creationId xmlns:p14="http://schemas.microsoft.com/office/powerpoint/2010/main" val="122888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1258A43-F940-728A-ACCB-47006BA39E37}"/>
              </a:ext>
            </a:extLst>
          </p:cNvPr>
          <p:cNvSpPr>
            <a:spLocks noGrp="1"/>
          </p:cNvSpPr>
          <p:nvPr>
            <p:ph type="body" idx="14"/>
          </p:nvPr>
        </p:nvSpPr>
        <p:spPr>
          <a:xfrm>
            <a:off x="702923" y="2351248"/>
            <a:ext cx="5393077" cy="3724700"/>
          </a:xfrm>
        </p:spPr>
        <p:txBody>
          <a:bodyPr/>
          <a:lstStyle/>
          <a:p>
            <a:pPr>
              <a:spcAft>
                <a:spcPts val="544"/>
              </a:spcAft>
            </a:pPr>
            <a:r>
              <a:rPr lang="fi-FI" sz="2000" dirty="0">
                <a:latin typeface="Arial" panose="020B0604020202020204" pitchFamily="34" charset="0"/>
                <a:cs typeface="Arial" panose="020B0604020202020204" pitchFamily="34" charset="0"/>
              </a:rPr>
              <a:t>Tietoa SPR:n terveyden edistämisen toiminnoista</a:t>
            </a:r>
          </a:p>
          <a:p>
            <a:pPr>
              <a:spcAft>
                <a:spcPts val="544"/>
              </a:spcAft>
            </a:pPr>
            <a:r>
              <a:rPr lang="fi-FI" sz="2000" dirty="0">
                <a:latin typeface="Arial" panose="020B0604020202020204" pitchFamily="34" charset="0"/>
                <a:cs typeface="Arial" panose="020B0604020202020204" pitchFamily="34" charset="0"/>
              </a:rPr>
              <a:t>Tietoa terveydestä, päihteistä, seksuaaliterveydestä ja tapaturmista</a:t>
            </a:r>
          </a:p>
          <a:p>
            <a:pPr>
              <a:spcAft>
                <a:spcPts val="544"/>
              </a:spcAft>
            </a:pPr>
            <a:r>
              <a:rPr lang="fi-FI" sz="2000" dirty="0">
                <a:latin typeface="Arial" panose="020B0604020202020204" pitchFamily="34" charset="0"/>
                <a:cs typeface="Arial" panose="020B0604020202020204" pitchFamily="34" charset="0"/>
              </a:rPr>
              <a:t>Vinkkejä omaan hyvinvointiin</a:t>
            </a:r>
          </a:p>
          <a:p>
            <a:pPr>
              <a:spcAft>
                <a:spcPts val="544"/>
              </a:spcAft>
            </a:pPr>
            <a:r>
              <a:rPr lang="fi-FI" sz="2000" dirty="0">
                <a:latin typeface="Arial" panose="020B0604020202020204" pitchFamily="34" charset="0"/>
                <a:cs typeface="Arial" panose="020B0604020202020204" pitchFamily="34" charset="0"/>
              </a:rPr>
              <a:t>Todistus kurssin suorittamisesta</a:t>
            </a:r>
          </a:p>
          <a:p>
            <a:pPr>
              <a:spcAft>
                <a:spcPts val="544"/>
              </a:spcAft>
            </a:pPr>
            <a:r>
              <a:rPr lang="fi-FI" sz="2000" dirty="0">
                <a:latin typeface="Arial" panose="020B0604020202020204" pitchFamily="34" charset="0"/>
                <a:cs typeface="Arial" panose="020B0604020202020204" pitchFamily="34" charset="0"/>
              </a:rPr>
              <a:t>Osa Varhaisen Puuttumisen koulutusta</a:t>
            </a:r>
          </a:p>
          <a:p>
            <a:pPr>
              <a:spcAft>
                <a:spcPts val="544"/>
              </a:spcAft>
            </a:pPr>
            <a:r>
              <a:rPr lang="fi-FI" sz="2400" dirty="0"/>
              <a:t>spr.fi/</a:t>
            </a:r>
            <a:r>
              <a:rPr lang="fi-FI" sz="2400" dirty="0" err="1"/>
              <a:t>teverkkoperehdytys</a:t>
            </a:r>
            <a:endParaRPr lang="fi-FI" sz="2400" dirty="0"/>
          </a:p>
          <a:p>
            <a:pPr>
              <a:spcAft>
                <a:spcPts val="544"/>
              </a:spcAft>
            </a:pPr>
            <a:endParaRPr lang="fi-FI" sz="2000" dirty="0"/>
          </a:p>
        </p:txBody>
      </p:sp>
      <p:sp>
        <p:nvSpPr>
          <p:cNvPr id="9" name="Tekstiruutu 8">
            <a:extLst>
              <a:ext uri="{FF2B5EF4-FFF2-40B4-BE49-F238E27FC236}">
                <a16:creationId xmlns:a16="http://schemas.microsoft.com/office/drawing/2014/main" id="{FE011D10-6C5A-A049-EA58-1192AF8F2932}"/>
              </a:ext>
            </a:extLst>
          </p:cNvPr>
          <p:cNvSpPr txBox="1"/>
          <p:nvPr/>
        </p:nvSpPr>
        <p:spPr>
          <a:xfrm>
            <a:off x="300518" y="659886"/>
            <a:ext cx="8602038" cy="1077218"/>
          </a:xfrm>
          <a:prstGeom prst="rect">
            <a:avLst/>
          </a:prstGeom>
          <a:noFill/>
        </p:spPr>
        <p:txBody>
          <a:bodyPr wrap="square">
            <a:spAutoFit/>
          </a:bodyPr>
          <a:lstStyle/>
          <a:p>
            <a:r>
              <a:rPr lang="fi-FI" sz="3200" b="1" dirty="0">
                <a:latin typeface="Arial" panose="020B0604020202020204" pitchFamily="34" charset="0"/>
                <a:cs typeface="Arial" panose="020B0604020202020204" pitchFamily="34" charset="0"/>
              </a:rPr>
              <a:t>Suorita terveyden edistämisen verkkoperehdytys</a:t>
            </a:r>
            <a:endParaRPr lang="fi-FI" sz="3200" dirty="0"/>
          </a:p>
        </p:txBody>
      </p:sp>
      <p:pic>
        <p:nvPicPr>
          <p:cNvPr id="4" name="Kuva 3">
            <a:extLst>
              <a:ext uri="{FF2B5EF4-FFF2-40B4-BE49-F238E27FC236}">
                <a16:creationId xmlns:a16="http://schemas.microsoft.com/office/drawing/2014/main" id="{BC0D2F73-F4CC-80BE-6E27-59ACDEFAD590}"/>
              </a:ext>
            </a:extLst>
          </p:cNvPr>
          <p:cNvPicPr>
            <a:picLocks noChangeAspect="1"/>
          </p:cNvPicPr>
          <p:nvPr/>
        </p:nvPicPr>
        <p:blipFill>
          <a:blip r:embed="rId2"/>
          <a:stretch>
            <a:fillRect/>
          </a:stretch>
        </p:blipFill>
        <p:spPr>
          <a:xfrm>
            <a:off x="6767876" y="1472609"/>
            <a:ext cx="4648199" cy="4519082"/>
          </a:xfrm>
          <a:prstGeom prst="rect">
            <a:avLst/>
          </a:prstGeom>
        </p:spPr>
      </p:pic>
    </p:spTree>
    <p:extLst>
      <p:ext uri="{BB962C8B-B14F-4D97-AF65-F5344CB8AC3E}">
        <p14:creationId xmlns:p14="http://schemas.microsoft.com/office/powerpoint/2010/main" val="1099206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EFF3A9-C7A2-B33E-2AD9-1102943D29F3}"/>
              </a:ext>
            </a:extLst>
          </p:cNvPr>
          <p:cNvSpPr>
            <a:spLocks noGrp="1"/>
          </p:cNvSpPr>
          <p:nvPr>
            <p:ph type="title"/>
          </p:nvPr>
        </p:nvSpPr>
        <p:spPr>
          <a:xfrm>
            <a:off x="838200" y="462337"/>
            <a:ext cx="10515600" cy="1095000"/>
          </a:xfrm>
        </p:spPr>
        <p:txBody>
          <a:bodyPr/>
          <a:lstStyle/>
          <a:p>
            <a:r>
              <a:rPr lang="fi-FI" b="1" dirty="0">
                <a:latin typeface="Arial" panose="020B0604020202020204" pitchFamily="34" charset="0"/>
                <a:cs typeface="Arial" panose="020B0604020202020204" pitchFamily="34" charset="0"/>
              </a:rPr>
              <a:t>Koko Varhaisen Puuttumisen koulutus</a:t>
            </a:r>
            <a:endParaRPr lang="fi-FI" dirty="0"/>
          </a:p>
        </p:txBody>
      </p:sp>
      <p:sp>
        <p:nvSpPr>
          <p:cNvPr id="3" name="Tekstin paikkamerkki 2">
            <a:extLst>
              <a:ext uri="{FF2B5EF4-FFF2-40B4-BE49-F238E27FC236}">
                <a16:creationId xmlns:a16="http://schemas.microsoft.com/office/drawing/2014/main" id="{4EEC8B0C-AB9F-E758-3155-66804F32DFF9}"/>
              </a:ext>
            </a:extLst>
          </p:cNvPr>
          <p:cNvSpPr>
            <a:spLocks noGrp="1"/>
          </p:cNvSpPr>
          <p:nvPr>
            <p:ph type="body" sz="quarter" idx="11"/>
          </p:nvPr>
        </p:nvSpPr>
        <p:spPr>
          <a:xfrm>
            <a:off x="838200" y="1859622"/>
            <a:ext cx="10515600" cy="3441041"/>
          </a:xfrm>
        </p:spPr>
        <p:txBody>
          <a:bodyPr/>
          <a:lstStyle/>
          <a:p>
            <a:pPr>
              <a:spcAft>
                <a:spcPts val="600"/>
              </a:spcAft>
            </a:pPr>
            <a:r>
              <a:rPr lang="fi-FI" sz="2400" dirty="0">
                <a:latin typeface="Arial" panose="020B0604020202020204" pitchFamily="34" charset="0"/>
                <a:cs typeface="Arial" panose="020B0604020202020204" pitchFamily="34" charset="0"/>
              </a:rPr>
              <a:t>Terveyden edistämisen verkkoperehdytys</a:t>
            </a:r>
          </a:p>
          <a:p>
            <a:pPr>
              <a:spcAft>
                <a:spcPts val="600"/>
              </a:spcAft>
            </a:pPr>
            <a:r>
              <a:rPr lang="fi-FI" sz="2400" dirty="0">
                <a:latin typeface="Arial" panose="020B0604020202020204" pitchFamily="34" charset="0"/>
                <a:cs typeface="Arial" panose="020B0604020202020204" pitchFamily="34" charset="0"/>
              </a:rPr>
              <a:t>Webinaari 1: Päihteet ja päihteitä käyttävät ihmiset</a:t>
            </a:r>
          </a:p>
          <a:p>
            <a:pPr>
              <a:spcAft>
                <a:spcPts val="600"/>
              </a:spcAft>
            </a:pPr>
            <a:r>
              <a:rPr lang="fi-FI" sz="2400" dirty="0">
                <a:latin typeface="Arial" panose="020B0604020202020204" pitchFamily="34" charset="0"/>
                <a:cs typeface="Arial" panose="020B0604020202020204" pitchFamily="34" charset="0"/>
              </a:rPr>
              <a:t>Webinaari 2: Haastavien asioiden puheeksi ottaminen, muutokseen motivoiminen ja turvallinen kohtaaminen</a:t>
            </a:r>
          </a:p>
          <a:p>
            <a:r>
              <a:rPr lang="fi-FI" sz="2400" dirty="0">
                <a:latin typeface="Arial" panose="020B0604020202020204" pitchFamily="34" charset="0"/>
                <a:cs typeface="Arial" panose="020B0604020202020204" pitchFamily="34" charset="0"/>
              </a:rPr>
              <a:t>Webinaari 3: Lastensuojelullinen huoli vapaaehtoistehtävissä, päihtyneen ensiapu ja haittojen vähentäminen</a:t>
            </a:r>
          </a:p>
          <a:p>
            <a:r>
              <a:rPr lang="fi-FI" sz="2400" dirty="0">
                <a:latin typeface="Arial" panose="020B0604020202020204" pitchFamily="34" charset="0"/>
                <a:cs typeface="Arial" panose="020B0604020202020204" pitchFamily="34" charset="0"/>
              </a:rPr>
              <a:t>Lähipäivä</a:t>
            </a:r>
          </a:p>
        </p:txBody>
      </p:sp>
    </p:spTree>
    <p:extLst>
      <p:ext uri="{BB962C8B-B14F-4D97-AF65-F5344CB8AC3E}">
        <p14:creationId xmlns:p14="http://schemas.microsoft.com/office/powerpoint/2010/main" val="22849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DFBFC7A-AFC9-4ADF-AF76-ED2CE68534C9}"/>
              </a:ext>
            </a:extLst>
          </p:cNvPr>
          <p:cNvSpPr>
            <a:spLocks noGrp="1"/>
          </p:cNvSpPr>
          <p:nvPr>
            <p:ph type="body" sz="quarter" idx="11"/>
          </p:nvPr>
        </p:nvSpPr>
        <p:spPr>
          <a:xfrm>
            <a:off x="678543" y="608239"/>
            <a:ext cx="10515600" cy="5641521"/>
          </a:xfrm>
        </p:spPr>
        <p:txBody>
          <a:bodyPr/>
          <a:lstStyle/>
          <a:p>
            <a:pPr marL="0" indent="0">
              <a:buNone/>
            </a:pPr>
            <a:r>
              <a:rPr lang="fi-FI" sz="2800" b="1" dirty="0"/>
              <a:t>Seuraavat webinaarit:</a:t>
            </a:r>
          </a:p>
          <a:p>
            <a:pPr marL="0" indent="0">
              <a:buNone/>
            </a:pPr>
            <a:endParaRPr lang="fi-FI" dirty="0"/>
          </a:p>
          <a:p>
            <a:r>
              <a:rPr lang="fi-FI" sz="2000" spc="25" dirty="0">
                <a:solidFill>
                  <a:srgbClr val="212529"/>
                </a:solidFill>
                <a:effectLst/>
                <a:latin typeface="Arial" panose="020B0604020202020204" pitchFamily="34" charset="0"/>
                <a:ea typeface="Calibri" panose="020F0502020204030204" pitchFamily="34" charset="0"/>
              </a:rPr>
              <a:t>24.4.. Lastensuojelullinen huoli vapaaehtoistehtävissä, päihtyneen ensiapu ja haittojen vähentäminen</a:t>
            </a:r>
            <a:br>
              <a:rPr lang="fi-FI" sz="2000" spc="25" dirty="0">
                <a:solidFill>
                  <a:srgbClr val="212529"/>
                </a:solidFill>
                <a:effectLst/>
                <a:latin typeface="Arial" panose="020B0604020202020204" pitchFamily="34" charset="0"/>
                <a:ea typeface="Calibri" panose="020F0502020204030204" pitchFamily="34" charset="0"/>
              </a:rPr>
            </a:br>
            <a:endParaRPr lang="fi-FI" sz="1800" u="sng" dirty="0">
              <a:solidFill>
                <a:srgbClr val="0563C1"/>
              </a:solidFill>
              <a:ea typeface="Calibri" panose="020F0502020204030204" pitchFamily="34" charset="0"/>
            </a:endParaRPr>
          </a:p>
          <a:p>
            <a:endParaRPr lang="fi-FI" sz="2000" u="sng" dirty="0">
              <a:solidFill>
                <a:srgbClr val="0563C1"/>
              </a:solidFill>
              <a:ea typeface="Calibri" panose="020F0502020204030204" pitchFamily="34" charset="0"/>
            </a:endParaRPr>
          </a:p>
          <a:p>
            <a:pPr marL="0" indent="0" fontAlgn="base">
              <a:buNone/>
            </a:pPr>
            <a:r>
              <a:rPr lang="fi-FI" sz="2800" b="1" dirty="0"/>
              <a:t>Seuraavat </a:t>
            </a:r>
            <a:r>
              <a:rPr lang="fi-FI" sz="2800" b="1" dirty="0" err="1"/>
              <a:t>VarPu</a:t>
            </a:r>
            <a:r>
              <a:rPr lang="fi-FI" sz="2800" b="1" dirty="0"/>
              <a:t>-lähipäivät:</a:t>
            </a:r>
          </a:p>
          <a:p>
            <a:pPr algn="l" fontAlgn="base"/>
            <a:r>
              <a:rPr lang="fi-FI" sz="1800" b="0" i="0" dirty="0">
                <a:solidFill>
                  <a:srgbClr val="241F20"/>
                </a:solidFill>
                <a:effectLst/>
                <a:latin typeface="Calibri" panose="020F0502020204030204" pitchFamily="34" charset="0"/>
              </a:rPr>
              <a:t>27.4. </a:t>
            </a:r>
            <a:r>
              <a:rPr lang="fi-FI" sz="1800" b="0" i="0" u="sng" dirty="0">
                <a:solidFill>
                  <a:srgbClr val="0563C1"/>
                </a:solidFill>
                <a:effectLst/>
                <a:latin typeface="Calibri" panose="020F0502020204030204" pitchFamily="34" charset="0"/>
                <a:hlinkClick r:id="rId3"/>
              </a:rPr>
              <a:t>Lahti</a:t>
            </a:r>
            <a:endParaRPr lang="fi-FI" sz="1600" b="0" i="0" dirty="0">
              <a:solidFill>
                <a:srgbClr val="241F20"/>
              </a:solidFill>
              <a:effectLst/>
              <a:latin typeface="Arial" panose="020B0604020202020204" pitchFamily="34" charset="0"/>
            </a:endParaRPr>
          </a:p>
          <a:p>
            <a:pPr algn="l" fontAlgn="base"/>
            <a:r>
              <a:rPr lang="fi-FI" sz="1800" b="0" i="0" dirty="0">
                <a:solidFill>
                  <a:srgbClr val="241F20"/>
                </a:solidFill>
                <a:effectLst/>
                <a:latin typeface="Calibri" panose="020F0502020204030204" pitchFamily="34" charset="0"/>
              </a:rPr>
              <a:t>11.5. </a:t>
            </a:r>
            <a:r>
              <a:rPr lang="fi-FI" sz="1800" b="0" i="0" u="sng" dirty="0">
                <a:solidFill>
                  <a:srgbClr val="0563C1"/>
                </a:solidFill>
                <a:effectLst/>
                <a:latin typeface="Calibri" panose="020F0502020204030204" pitchFamily="34" charset="0"/>
                <a:hlinkClick r:id="rId4"/>
              </a:rPr>
              <a:t>Jyväskylä</a:t>
            </a:r>
            <a:endParaRPr lang="fi-FI" sz="1600" b="0" i="0" dirty="0">
              <a:solidFill>
                <a:srgbClr val="241F20"/>
              </a:solidFill>
              <a:effectLst/>
              <a:latin typeface="Arial" panose="020B0604020202020204" pitchFamily="34" charset="0"/>
            </a:endParaRPr>
          </a:p>
          <a:p>
            <a:pPr algn="l" fontAlgn="base"/>
            <a:r>
              <a:rPr lang="fi-FI" sz="1800" b="0" i="0" dirty="0">
                <a:solidFill>
                  <a:srgbClr val="241F20"/>
                </a:solidFill>
                <a:effectLst/>
                <a:latin typeface="Calibri" panose="020F0502020204030204" pitchFamily="34" charset="0"/>
              </a:rPr>
              <a:t>25.5. </a:t>
            </a:r>
            <a:r>
              <a:rPr lang="fi-FI" sz="1800" b="0" i="0" u="sng" dirty="0">
                <a:solidFill>
                  <a:srgbClr val="0563C1"/>
                </a:solidFill>
                <a:effectLst/>
                <a:latin typeface="Calibri" panose="020F0502020204030204" pitchFamily="34" charset="0"/>
                <a:hlinkClick r:id="rId5"/>
              </a:rPr>
              <a:t>Rovaniemi</a:t>
            </a:r>
            <a:endParaRPr lang="fi-FI" sz="1600" b="0" i="0" dirty="0">
              <a:solidFill>
                <a:srgbClr val="241F20"/>
              </a:solidFill>
              <a:effectLst/>
              <a:latin typeface="Arial" panose="020B0604020202020204" pitchFamily="34" charset="0"/>
            </a:endParaRPr>
          </a:p>
          <a:p>
            <a:pPr algn="l" fontAlgn="base"/>
            <a:r>
              <a:rPr lang="fi-FI" sz="1800" b="0" i="0" dirty="0">
                <a:solidFill>
                  <a:srgbClr val="241F20"/>
                </a:solidFill>
                <a:effectLst/>
                <a:latin typeface="Calibri" panose="020F0502020204030204" pitchFamily="34" charset="0"/>
              </a:rPr>
              <a:t>15.6. </a:t>
            </a:r>
            <a:r>
              <a:rPr lang="fi-FI" sz="1800" b="0" i="0" u="none" strike="noStrike" dirty="0">
                <a:solidFill>
                  <a:srgbClr val="0066CC"/>
                </a:solidFill>
                <a:effectLst/>
                <a:latin typeface="Calibri" panose="020F0502020204030204" pitchFamily="34" charset="0"/>
                <a:hlinkClick r:id="rId6"/>
              </a:rPr>
              <a:t>Kouvola</a:t>
            </a:r>
            <a:endParaRPr lang="fi-FI" sz="1600" b="0" i="0" dirty="0">
              <a:solidFill>
                <a:srgbClr val="241F20"/>
              </a:solidFill>
              <a:effectLst/>
              <a:latin typeface="Arial" panose="020B0604020202020204" pitchFamily="34" charset="0"/>
            </a:endParaRPr>
          </a:p>
          <a:p>
            <a:pPr marL="0" indent="0">
              <a:buNone/>
            </a:pPr>
            <a:br>
              <a:rPr lang="fi-FI" sz="1600" dirty="0"/>
            </a:br>
            <a:r>
              <a:rPr lang="fi-FI" sz="1600" dirty="0"/>
              <a:t>(Omassa, hae toimintaa, hakusana päihde)</a:t>
            </a:r>
            <a:endParaRPr lang="fi-FI" sz="2000" spc="25" dirty="0">
              <a:solidFill>
                <a:srgbClr val="212529"/>
              </a:solidFill>
              <a:effectLst/>
              <a:latin typeface="Arial" panose="020B0604020202020204" pitchFamily="34" charset="0"/>
              <a:ea typeface="Calibri" panose="020F0502020204030204" pitchFamily="34" charset="0"/>
            </a:endParaRPr>
          </a:p>
          <a:p>
            <a:endParaRPr lang="fi-FI" dirty="0"/>
          </a:p>
          <a:p>
            <a:endParaRPr lang="fi-FI" dirty="0"/>
          </a:p>
        </p:txBody>
      </p:sp>
    </p:spTree>
    <p:extLst>
      <p:ext uri="{BB962C8B-B14F-4D97-AF65-F5344CB8AC3E}">
        <p14:creationId xmlns:p14="http://schemas.microsoft.com/office/powerpoint/2010/main" val="1959356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23723-723F-A5CE-7592-02CC7C80053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000" dirty="0" err="1"/>
              <a:t>Päihteitä</a:t>
            </a:r>
            <a:r>
              <a:rPr lang="en-US" sz="4000" dirty="0"/>
              <a:t> </a:t>
            </a:r>
            <a:r>
              <a:rPr lang="en-US" sz="4000" dirty="0" err="1"/>
              <a:t>käyttävien</a:t>
            </a:r>
            <a:r>
              <a:rPr lang="en-US" sz="4000" dirty="0"/>
              <a:t> </a:t>
            </a:r>
            <a:r>
              <a:rPr lang="en-US" sz="4000" dirty="0" err="1"/>
              <a:t>ihmisten</a:t>
            </a:r>
            <a:r>
              <a:rPr lang="en-US" sz="4000" dirty="0"/>
              <a:t> </a:t>
            </a:r>
            <a:r>
              <a:rPr lang="en-US" sz="4000" dirty="0" err="1"/>
              <a:t>ensiapukoulutukset</a:t>
            </a:r>
            <a:r>
              <a:rPr lang="en-US" sz="4000" dirty="0"/>
              <a:t>:</a:t>
            </a:r>
          </a:p>
        </p:txBody>
      </p:sp>
      <p:sp>
        <p:nvSpPr>
          <p:cNvPr id="3" name="Tekstin paikkamerkki 2">
            <a:extLst>
              <a:ext uri="{FF2B5EF4-FFF2-40B4-BE49-F238E27FC236}">
                <a16:creationId xmlns:a16="http://schemas.microsoft.com/office/drawing/2014/main" id="{3412F8B3-270E-8C39-6983-1E3E6775CA89}"/>
              </a:ext>
            </a:extLst>
          </p:cNvPr>
          <p:cNvSpPr>
            <a:spLocks noGrp="1"/>
          </p:cNvSpPr>
          <p:nvPr>
            <p:ph type="body" sz="quarter" idx="11"/>
          </p:nvPr>
        </p:nvSpPr>
        <p:spPr>
          <a:xfrm>
            <a:off x="572493" y="2438575"/>
            <a:ext cx="6892609" cy="4419425"/>
          </a:xfrm>
        </p:spPr>
        <p:txBody>
          <a:bodyPr vert="horz" lIns="91440" tIns="45720" rIns="91440" bIns="45720" rtlCol="0" anchor="t">
            <a:normAutofit/>
          </a:bodyPr>
          <a:lstStyle/>
          <a:p>
            <a:r>
              <a:rPr lang="en-US" spc="25" dirty="0">
                <a:effectLst/>
              </a:rPr>
              <a:t>SPR on </a:t>
            </a:r>
            <a:r>
              <a:rPr lang="en-US" spc="25" dirty="0" err="1">
                <a:effectLst/>
              </a:rPr>
              <a:t>aloittanut</a:t>
            </a:r>
            <a:r>
              <a:rPr lang="en-US" spc="25" dirty="0">
                <a:effectLst/>
              </a:rPr>
              <a:t> </a:t>
            </a:r>
            <a:r>
              <a:rPr lang="en-US" spc="25" dirty="0" err="1">
                <a:effectLst/>
              </a:rPr>
              <a:t>päihteitä</a:t>
            </a:r>
            <a:r>
              <a:rPr lang="en-US" spc="25" dirty="0">
                <a:effectLst/>
              </a:rPr>
              <a:t> </a:t>
            </a:r>
            <a:r>
              <a:rPr lang="en-US" spc="25" dirty="0" err="1">
                <a:effectLst/>
              </a:rPr>
              <a:t>käyttävien</a:t>
            </a:r>
            <a:r>
              <a:rPr lang="en-US" spc="25" dirty="0">
                <a:effectLst/>
              </a:rPr>
              <a:t> </a:t>
            </a:r>
            <a:r>
              <a:rPr lang="en-US" spc="25" dirty="0" err="1">
                <a:effectLst/>
              </a:rPr>
              <a:t>ihmisten</a:t>
            </a:r>
            <a:r>
              <a:rPr lang="en-US" spc="25" dirty="0">
                <a:effectLst/>
              </a:rPr>
              <a:t> </a:t>
            </a:r>
            <a:r>
              <a:rPr lang="en-US" spc="25" dirty="0" err="1">
                <a:effectLst/>
              </a:rPr>
              <a:t>ensiapukoulutukset</a:t>
            </a:r>
            <a:r>
              <a:rPr lang="en-US" spc="25" dirty="0">
                <a:effectLst/>
              </a:rPr>
              <a:t>.</a:t>
            </a:r>
          </a:p>
          <a:p>
            <a:r>
              <a:rPr lang="en-US" spc="25" dirty="0" err="1">
                <a:effectLst/>
              </a:rPr>
              <a:t>Seuraa</a:t>
            </a:r>
            <a:r>
              <a:rPr lang="en-US" spc="25" dirty="0">
                <a:effectLst/>
              </a:rPr>
              <a:t> Oma </a:t>
            </a:r>
            <a:r>
              <a:rPr lang="en-US" spc="25" dirty="0" err="1">
                <a:effectLst/>
              </a:rPr>
              <a:t>Punaista</a:t>
            </a:r>
            <a:r>
              <a:rPr lang="en-US" spc="25" dirty="0">
                <a:effectLst/>
              </a:rPr>
              <a:t> </a:t>
            </a:r>
            <a:r>
              <a:rPr lang="en-US" spc="25" dirty="0" err="1">
                <a:effectLst/>
              </a:rPr>
              <a:t>Ristiä</a:t>
            </a:r>
            <a:r>
              <a:rPr lang="en-US" spc="25" dirty="0">
                <a:effectLst/>
              </a:rPr>
              <a:t>, </a:t>
            </a:r>
            <a:r>
              <a:rPr lang="en-US" spc="25" dirty="0" err="1">
                <a:effectLst/>
              </a:rPr>
              <a:t>niin</a:t>
            </a:r>
            <a:r>
              <a:rPr lang="en-US" spc="25" dirty="0">
                <a:effectLst/>
              </a:rPr>
              <a:t> </a:t>
            </a:r>
            <a:r>
              <a:rPr lang="en-US" spc="25" dirty="0" err="1">
                <a:effectLst/>
              </a:rPr>
              <a:t>näet</a:t>
            </a:r>
            <a:r>
              <a:rPr lang="en-US" spc="25" dirty="0">
                <a:effectLst/>
              </a:rPr>
              <a:t> </a:t>
            </a:r>
            <a:r>
              <a:rPr lang="en-US" spc="25" dirty="0" err="1">
                <a:effectLst/>
              </a:rPr>
              <a:t>seuraavat</a:t>
            </a:r>
            <a:r>
              <a:rPr lang="en-US" spc="25" dirty="0">
                <a:effectLst/>
              </a:rPr>
              <a:t> </a:t>
            </a:r>
            <a:r>
              <a:rPr lang="en-US" spc="25" dirty="0" err="1">
                <a:effectLst/>
              </a:rPr>
              <a:t>ohjaajakoulutukset</a:t>
            </a:r>
            <a:r>
              <a:rPr lang="en-US" spc="25" dirty="0">
                <a:effectLst/>
              </a:rPr>
              <a:t>.</a:t>
            </a:r>
          </a:p>
          <a:p>
            <a:r>
              <a:rPr lang="en-US" spc="25" dirty="0" err="1">
                <a:effectLst/>
              </a:rPr>
              <a:t>Näihin</a:t>
            </a:r>
            <a:r>
              <a:rPr lang="en-US" spc="25" dirty="0">
                <a:effectLst/>
              </a:rPr>
              <a:t> </a:t>
            </a:r>
            <a:r>
              <a:rPr lang="en-US" spc="25" dirty="0" err="1">
                <a:effectLst/>
              </a:rPr>
              <a:t>suositellaan</a:t>
            </a:r>
            <a:r>
              <a:rPr lang="en-US" spc="25" dirty="0">
                <a:effectLst/>
              </a:rPr>
              <a:t> </a:t>
            </a:r>
            <a:r>
              <a:rPr lang="en-US" spc="25" dirty="0" err="1">
                <a:effectLst/>
              </a:rPr>
              <a:t>webien</a:t>
            </a:r>
            <a:r>
              <a:rPr lang="en-US" spc="25" dirty="0">
                <a:effectLst/>
              </a:rPr>
              <a:t> </a:t>
            </a:r>
            <a:r>
              <a:rPr lang="en-US" spc="25" dirty="0" err="1">
                <a:effectLst/>
              </a:rPr>
              <a:t>suorittamista</a:t>
            </a:r>
            <a:r>
              <a:rPr lang="en-US" spc="25" dirty="0">
                <a:effectLst/>
              </a:rPr>
              <a:t>.     </a:t>
            </a:r>
            <a:br>
              <a:rPr lang="en-US" spc="25" dirty="0">
                <a:effectLst/>
              </a:rPr>
            </a:br>
            <a:r>
              <a:rPr lang="en-US" spc="25" dirty="0" err="1">
                <a:effectLst/>
              </a:rPr>
              <a:t>Kolmas</a:t>
            </a:r>
            <a:r>
              <a:rPr lang="en-US" spc="25" dirty="0">
                <a:effectLst/>
              </a:rPr>
              <a:t> </a:t>
            </a:r>
            <a:r>
              <a:rPr lang="en-US" spc="25" dirty="0" err="1">
                <a:effectLst/>
              </a:rPr>
              <a:t>webinaari</a:t>
            </a:r>
            <a:r>
              <a:rPr lang="en-US" spc="25" dirty="0">
                <a:effectLst/>
              </a:rPr>
              <a:t> on </a:t>
            </a:r>
            <a:r>
              <a:rPr lang="en-US" spc="25" dirty="0" err="1">
                <a:effectLst/>
              </a:rPr>
              <a:t>pakollinen</a:t>
            </a:r>
            <a:r>
              <a:rPr lang="en-US" spc="25" dirty="0">
                <a:effectLst/>
              </a:rPr>
              <a:t>.</a:t>
            </a:r>
            <a:br>
              <a:rPr lang="en-US" spc="25" dirty="0">
                <a:effectLst/>
              </a:rPr>
            </a:br>
            <a:br>
              <a:rPr lang="en-US" spc="25" dirty="0">
                <a:effectLst/>
              </a:rPr>
            </a:br>
            <a:r>
              <a:rPr lang="en-US" spc="25" dirty="0">
                <a:effectLst/>
              </a:rPr>
              <a:t> </a:t>
            </a:r>
            <a:endParaRPr lang="en-US" dirty="0"/>
          </a:p>
        </p:txBody>
      </p:sp>
      <p:pic>
        <p:nvPicPr>
          <p:cNvPr id="4" name="Kuva 3">
            <a:extLst>
              <a:ext uri="{FF2B5EF4-FFF2-40B4-BE49-F238E27FC236}">
                <a16:creationId xmlns:a16="http://schemas.microsoft.com/office/drawing/2014/main" id="{B0FC66B5-256C-25D6-3084-54EFEB18D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3"/>
          <a:stretch/>
        </p:blipFill>
        <p:spPr>
          <a:xfrm>
            <a:off x="7675658" y="2093976"/>
            <a:ext cx="3941064" cy="4096512"/>
          </a:xfrm>
          <a:prstGeom prst="rect">
            <a:avLst/>
          </a:prstGeom>
        </p:spPr>
      </p:pic>
    </p:spTree>
    <p:extLst>
      <p:ext uri="{BB962C8B-B14F-4D97-AF65-F5344CB8AC3E}">
        <p14:creationId xmlns:p14="http://schemas.microsoft.com/office/powerpoint/2010/main" val="415336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189E8A6-CEC9-7F15-5B5E-0856BB67A8FD}"/>
              </a:ext>
            </a:extLst>
          </p:cNvPr>
          <p:cNvSpPr>
            <a:spLocks noGrp="1"/>
          </p:cNvSpPr>
          <p:nvPr>
            <p:ph type="title"/>
          </p:nvPr>
        </p:nvSpPr>
        <p:spPr>
          <a:xfrm>
            <a:off x="838200" y="3296651"/>
            <a:ext cx="4215063" cy="3007895"/>
          </a:xfrm>
        </p:spPr>
        <p:txBody>
          <a:bodyPr vert="horz" lIns="91440" tIns="45720" rIns="91440" bIns="45720" rtlCol="0" anchor="ctr">
            <a:normAutofit/>
          </a:bodyPr>
          <a:lstStyle/>
          <a:p>
            <a:r>
              <a:rPr lang="en-US" sz="3600" b="1" kern="1200" dirty="0" err="1">
                <a:solidFill>
                  <a:schemeClr val="tx1"/>
                </a:solidFill>
              </a:rPr>
              <a:t>Myös</a:t>
            </a:r>
            <a:r>
              <a:rPr lang="en-US" sz="3600" b="1" kern="1200" dirty="0">
                <a:solidFill>
                  <a:schemeClr val="tx1"/>
                </a:solidFill>
              </a:rPr>
              <a:t> </a:t>
            </a:r>
            <a:r>
              <a:rPr lang="en-US" sz="3600" b="1" kern="1200" dirty="0" err="1">
                <a:solidFill>
                  <a:schemeClr val="tx1"/>
                </a:solidFill>
              </a:rPr>
              <a:t>muuta</a:t>
            </a:r>
            <a:r>
              <a:rPr lang="en-US" sz="3600" b="1" kern="1200" dirty="0">
                <a:solidFill>
                  <a:schemeClr val="tx1"/>
                </a:solidFill>
              </a:rPr>
              <a:t> </a:t>
            </a:r>
            <a:r>
              <a:rPr lang="en-US" sz="3600" b="1" kern="1200" dirty="0" err="1">
                <a:solidFill>
                  <a:schemeClr val="tx1"/>
                </a:solidFill>
              </a:rPr>
              <a:t>koulutusta</a:t>
            </a:r>
            <a:r>
              <a:rPr lang="en-US" sz="3600" b="1" kern="1200" dirty="0">
                <a:solidFill>
                  <a:schemeClr val="tx1"/>
                </a:solidFill>
              </a:rPr>
              <a:t> ja </a:t>
            </a:r>
            <a:r>
              <a:rPr lang="en-US" sz="3600" b="1" kern="1200" dirty="0" err="1">
                <a:solidFill>
                  <a:schemeClr val="tx1"/>
                </a:solidFill>
              </a:rPr>
              <a:t>seurattavaa</a:t>
            </a:r>
            <a:r>
              <a:rPr lang="en-US" sz="3600" b="1" kern="1200" dirty="0">
                <a:solidFill>
                  <a:schemeClr val="tx1"/>
                </a:solidFill>
              </a:rPr>
              <a:t> </a:t>
            </a:r>
            <a:r>
              <a:rPr lang="en-US" sz="3600" b="1" kern="1200" dirty="0" err="1">
                <a:solidFill>
                  <a:schemeClr val="tx1"/>
                </a:solidFill>
              </a:rPr>
              <a:t>tarjolla</a:t>
            </a:r>
            <a:endParaRPr lang="en-US" sz="3600" kern="1200" dirty="0">
              <a:solidFill>
                <a:schemeClr val="tx1"/>
              </a:solidFill>
            </a:endParaRPr>
          </a:p>
        </p:txBody>
      </p:sp>
      <p:pic>
        <p:nvPicPr>
          <p:cNvPr id="4" name="Kuva 3">
            <a:extLst>
              <a:ext uri="{FF2B5EF4-FFF2-40B4-BE49-F238E27FC236}">
                <a16:creationId xmlns:a16="http://schemas.microsoft.com/office/drawing/2014/main" id="{57BD8E1A-8EFA-F0CE-3A1F-046762016E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955" y="566030"/>
            <a:ext cx="9875259" cy="2444126"/>
          </a:xfrm>
          <a:prstGeom prst="rect">
            <a:avLst/>
          </a:prstGeom>
        </p:spPr>
      </p:pic>
      <p:sp>
        <p:nvSpPr>
          <p:cNvPr id="3" name="Tekstin paikkamerkki 2">
            <a:extLst>
              <a:ext uri="{FF2B5EF4-FFF2-40B4-BE49-F238E27FC236}">
                <a16:creationId xmlns:a16="http://schemas.microsoft.com/office/drawing/2014/main" id="{EDE8ADB9-2C35-653F-A564-889F70BC28D6}"/>
              </a:ext>
            </a:extLst>
          </p:cNvPr>
          <p:cNvSpPr>
            <a:spLocks noGrp="1"/>
          </p:cNvSpPr>
          <p:nvPr>
            <p:ph type="body" sz="quarter" idx="11"/>
          </p:nvPr>
        </p:nvSpPr>
        <p:spPr>
          <a:xfrm>
            <a:off x="5630779" y="3576186"/>
            <a:ext cx="5723021" cy="2706979"/>
          </a:xfrm>
        </p:spPr>
        <p:txBody>
          <a:bodyPr vert="horz" lIns="91440" tIns="45720" rIns="91440" bIns="45720" rtlCol="0" anchor="ctr">
            <a:noAutofit/>
          </a:bodyPr>
          <a:lstStyle/>
          <a:p>
            <a:r>
              <a:rPr lang="en-US" sz="1800" dirty="0" err="1"/>
              <a:t>Voit</a:t>
            </a:r>
            <a:r>
              <a:rPr lang="en-US" sz="1800" dirty="0"/>
              <a:t> </a:t>
            </a:r>
            <a:r>
              <a:rPr lang="en-US" sz="1800" dirty="0" err="1"/>
              <a:t>etsiä</a:t>
            </a:r>
            <a:r>
              <a:rPr lang="en-US" sz="1800" dirty="0"/>
              <a:t> </a:t>
            </a:r>
            <a:r>
              <a:rPr lang="en-US" sz="1800" dirty="0" err="1"/>
              <a:t>Omasta</a:t>
            </a:r>
            <a:r>
              <a:rPr lang="en-US" sz="1800" dirty="0"/>
              <a:t> </a:t>
            </a:r>
            <a:r>
              <a:rPr lang="en-US" sz="1800" dirty="0" err="1"/>
              <a:t>myös</a:t>
            </a:r>
            <a:r>
              <a:rPr lang="en-US" sz="1800" dirty="0"/>
              <a:t> </a:t>
            </a:r>
            <a:r>
              <a:rPr lang="en-US" sz="1800" dirty="0" err="1"/>
              <a:t>henkisen</a:t>
            </a:r>
            <a:r>
              <a:rPr lang="en-US" sz="1800" dirty="0"/>
              <a:t> </a:t>
            </a:r>
            <a:r>
              <a:rPr lang="en-US" sz="1800" dirty="0" err="1"/>
              <a:t>tuen</a:t>
            </a:r>
            <a:r>
              <a:rPr lang="en-US" sz="1800" dirty="0"/>
              <a:t>, </a:t>
            </a:r>
            <a:r>
              <a:rPr lang="en-US" sz="1800" dirty="0" err="1"/>
              <a:t>tapaturmien</a:t>
            </a:r>
            <a:r>
              <a:rPr lang="en-US" sz="1800" dirty="0"/>
              <a:t> </a:t>
            </a:r>
            <a:r>
              <a:rPr lang="en-US" sz="1800" dirty="0" err="1"/>
              <a:t>ehkäisyn</a:t>
            </a:r>
            <a:r>
              <a:rPr lang="en-US" sz="1800" dirty="0"/>
              <a:t>, </a:t>
            </a:r>
            <a:r>
              <a:rPr lang="en-US" sz="1800" dirty="0" err="1"/>
              <a:t>ensiavun</a:t>
            </a:r>
            <a:r>
              <a:rPr lang="en-US" sz="1800" dirty="0"/>
              <a:t> ja </a:t>
            </a:r>
            <a:r>
              <a:rPr lang="en-US" sz="1800" dirty="0" err="1"/>
              <a:t>seksuaaliterveyden</a:t>
            </a:r>
            <a:r>
              <a:rPr lang="en-US" sz="1800" dirty="0"/>
              <a:t> </a:t>
            </a:r>
            <a:r>
              <a:rPr lang="en-US" sz="1800" dirty="0" err="1"/>
              <a:t>ym</a:t>
            </a:r>
            <a:r>
              <a:rPr lang="en-US" sz="1800" dirty="0"/>
              <a:t>. </a:t>
            </a:r>
            <a:r>
              <a:rPr lang="en-US" sz="1800" dirty="0" err="1"/>
              <a:t>koulutusta</a:t>
            </a:r>
            <a:endParaRPr lang="en-US" sz="1800" dirty="0"/>
          </a:p>
          <a:p>
            <a:r>
              <a:rPr lang="en-US" sz="1800" dirty="0" err="1"/>
              <a:t>Löydät</a:t>
            </a:r>
            <a:r>
              <a:rPr lang="en-US" sz="1800" dirty="0"/>
              <a:t> </a:t>
            </a:r>
            <a:r>
              <a:rPr lang="en-US" sz="1800" dirty="0" err="1"/>
              <a:t>sieltä</a:t>
            </a:r>
            <a:r>
              <a:rPr lang="en-US" sz="1800" dirty="0"/>
              <a:t> </a:t>
            </a:r>
            <a:r>
              <a:rPr lang="en-US" sz="1800" dirty="0" err="1"/>
              <a:t>myös</a:t>
            </a:r>
            <a:r>
              <a:rPr lang="en-US" sz="1800" dirty="0"/>
              <a:t> </a:t>
            </a:r>
            <a:r>
              <a:rPr lang="en-US" sz="1800" dirty="0" err="1"/>
              <a:t>osastot</a:t>
            </a:r>
            <a:r>
              <a:rPr lang="en-US" sz="1800" dirty="0"/>
              <a:t>, </a:t>
            </a:r>
            <a:r>
              <a:rPr lang="en-US" sz="1800" dirty="0" err="1"/>
              <a:t>alueelliset</a:t>
            </a:r>
            <a:r>
              <a:rPr lang="en-US" sz="1800" dirty="0"/>
              <a:t> </a:t>
            </a:r>
            <a:r>
              <a:rPr lang="en-US" sz="1800" dirty="0" err="1"/>
              <a:t>ensiapuryhmät</a:t>
            </a:r>
            <a:r>
              <a:rPr lang="en-US" sz="1800" dirty="0"/>
              <a:t>, </a:t>
            </a:r>
            <a:r>
              <a:rPr lang="en-US" sz="1800" dirty="0" err="1"/>
              <a:t>Terveyspisteet</a:t>
            </a:r>
            <a:r>
              <a:rPr lang="en-US" sz="1800" dirty="0"/>
              <a:t> ja </a:t>
            </a:r>
            <a:r>
              <a:rPr lang="en-US" sz="1800" dirty="0" err="1"/>
              <a:t>terveyden</a:t>
            </a:r>
            <a:r>
              <a:rPr lang="en-US" sz="1800" dirty="0"/>
              <a:t> </a:t>
            </a:r>
            <a:r>
              <a:rPr lang="en-US" sz="1800" dirty="0" err="1"/>
              <a:t>edistämisen</a:t>
            </a:r>
            <a:r>
              <a:rPr lang="en-US" sz="1800" dirty="0"/>
              <a:t> (päihdetyö ja </a:t>
            </a:r>
            <a:r>
              <a:rPr lang="en-US" sz="1800" dirty="0" err="1"/>
              <a:t>seksuaaliterveys</a:t>
            </a:r>
            <a:r>
              <a:rPr lang="en-US" sz="1800" dirty="0"/>
              <a:t>) </a:t>
            </a:r>
            <a:r>
              <a:rPr lang="en-US" sz="1800" dirty="0" err="1"/>
              <a:t>toimintaryhmät</a:t>
            </a:r>
            <a:endParaRPr lang="en-US" sz="1800" dirty="0"/>
          </a:p>
          <a:p>
            <a:r>
              <a:rPr lang="en-US" sz="1800" dirty="0"/>
              <a:t>Facebook: SPR </a:t>
            </a:r>
            <a:r>
              <a:rPr lang="en-US" sz="1800" dirty="0" err="1"/>
              <a:t>päihdetyö</a:t>
            </a:r>
            <a:r>
              <a:rPr lang="en-US" sz="1800" dirty="0"/>
              <a:t>, SPR </a:t>
            </a:r>
            <a:r>
              <a:rPr lang="en-US" sz="1800" dirty="0" err="1"/>
              <a:t>vapaaehtoiset</a:t>
            </a:r>
            <a:endParaRPr lang="en-US" sz="1800" dirty="0"/>
          </a:p>
          <a:p>
            <a:r>
              <a:rPr lang="en-US" sz="1800" dirty="0" err="1"/>
              <a:t>Instassa</a:t>
            </a:r>
            <a:r>
              <a:rPr lang="en-US" sz="1800" dirty="0"/>
              <a:t> </a:t>
            </a:r>
            <a:r>
              <a:rPr lang="en-US" sz="1800" dirty="0" err="1"/>
              <a:t>useita</a:t>
            </a:r>
            <a:r>
              <a:rPr lang="en-US" sz="1800" dirty="0"/>
              <a:t> </a:t>
            </a:r>
            <a:r>
              <a:rPr lang="en-US" sz="1800" dirty="0" err="1"/>
              <a:t>kiinnostavia</a:t>
            </a:r>
            <a:r>
              <a:rPr lang="en-US" sz="1800" dirty="0"/>
              <a:t> </a:t>
            </a:r>
            <a:r>
              <a:rPr lang="en-US" sz="1800" dirty="0" err="1"/>
              <a:t>tilejä</a:t>
            </a:r>
            <a:r>
              <a:rPr lang="en-US" sz="1800" dirty="0"/>
              <a:t>, </a:t>
            </a:r>
            <a:r>
              <a:rPr lang="en-US" sz="1800" dirty="0" err="1"/>
              <a:t>esim</a:t>
            </a:r>
            <a:r>
              <a:rPr lang="en-US" sz="1800" dirty="0"/>
              <a:t>. </a:t>
            </a:r>
            <a:r>
              <a:rPr lang="en-US" sz="1800" dirty="0" err="1"/>
              <a:t>sprpaihde</a:t>
            </a:r>
            <a:endParaRPr lang="en-US" sz="1800" dirty="0"/>
          </a:p>
        </p:txBody>
      </p:sp>
    </p:spTree>
    <p:extLst>
      <p:ext uri="{BB962C8B-B14F-4D97-AF65-F5344CB8AC3E}">
        <p14:creationId xmlns:p14="http://schemas.microsoft.com/office/powerpoint/2010/main" val="282256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DC0126-8E8C-9D15-DBF0-BF0746FED7B2}"/>
              </a:ext>
            </a:extLst>
          </p:cNvPr>
          <p:cNvSpPr>
            <a:spLocks noGrp="1"/>
          </p:cNvSpPr>
          <p:nvPr>
            <p:ph type="title"/>
          </p:nvPr>
        </p:nvSpPr>
        <p:spPr>
          <a:xfrm>
            <a:off x="838200" y="426721"/>
            <a:ext cx="10515600" cy="1544319"/>
          </a:xfrm>
        </p:spPr>
        <p:txBody>
          <a:bodyPr/>
          <a:lstStyle/>
          <a:p>
            <a:br>
              <a:rPr lang="fi-FI" sz="2800" dirty="0"/>
            </a:br>
            <a:r>
              <a:rPr lang="fi-FI" sz="3200" b="0" dirty="0"/>
              <a:t>Kouluttajina tänään:</a:t>
            </a:r>
            <a:br>
              <a:rPr lang="fi-FI" sz="3200" b="0" dirty="0"/>
            </a:br>
            <a:br>
              <a:rPr lang="fi-FI" sz="3200" b="0" dirty="0"/>
            </a:br>
            <a:r>
              <a:rPr lang="fi-FI" sz="3200" b="0" dirty="0"/>
              <a:t>Käytännön säännöt:</a:t>
            </a:r>
          </a:p>
        </p:txBody>
      </p:sp>
    </p:spTree>
    <p:extLst>
      <p:ext uri="{BB962C8B-B14F-4D97-AF65-F5344CB8AC3E}">
        <p14:creationId xmlns:p14="http://schemas.microsoft.com/office/powerpoint/2010/main" val="656191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Ja vielä kerran😀: 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https://www.lyyti.fi/questions/3a51dc1224</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63374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B93F5-F829-1D1D-133F-0C6B2571CF7A}"/>
              </a:ext>
            </a:extLst>
          </p:cNvPr>
          <p:cNvSpPr>
            <a:spLocks noGrp="1"/>
          </p:cNvSpPr>
          <p:nvPr>
            <p:ph type="title"/>
          </p:nvPr>
        </p:nvSpPr>
        <p:spPr>
          <a:xfrm>
            <a:off x="489285" y="1533814"/>
            <a:ext cx="10515600" cy="781750"/>
          </a:xfrm>
        </p:spPr>
        <p:txBody>
          <a:bodyPr/>
          <a:lstStyle/>
          <a:p>
            <a:r>
              <a:rPr lang="fi-FI" sz="3600" dirty="0"/>
              <a:t>Koulutuksen jälkeen saat palautekyselyn, mutta voit antaa palautetta jo nyt.</a:t>
            </a:r>
          </a:p>
        </p:txBody>
      </p:sp>
      <p:sp>
        <p:nvSpPr>
          <p:cNvPr id="3" name="Tekstin paikkamerkki 2">
            <a:extLst>
              <a:ext uri="{FF2B5EF4-FFF2-40B4-BE49-F238E27FC236}">
                <a16:creationId xmlns:a16="http://schemas.microsoft.com/office/drawing/2014/main" id="{7D930828-8DC9-2B4C-66BD-DFBC71CC3895}"/>
              </a:ext>
            </a:extLst>
          </p:cNvPr>
          <p:cNvSpPr>
            <a:spLocks noGrp="1"/>
          </p:cNvSpPr>
          <p:nvPr>
            <p:ph type="body" sz="quarter" idx="11"/>
          </p:nvPr>
        </p:nvSpPr>
        <p:spPr>
          <a:xfrm>
            <a:off x="1175085" y="3209552"/>
            <a:ext cx="10515600" cy="2944813"/>
          </a:xfrm>
        </p:spPr>
        <p:txBody>
          <a:bodyPr/>
          <a:lstStyle/>
          <a:p>
            <a:pPr marL="0" indent="0">
              <a:buNone/>
            </a:pPr>
            <a:r>
              <a:rPr lang="fi-FI" sz="3200" dirty="0">
                <a:hlinkClick r:id="rId2"/>
              </a:rPr>
              <a:t>https://www.lyyti.fi/questions/cab9666150</a:t>
            </a:r>
            <a:endParaRPr lang="fi-FI" sz="3200" dirty="0"/>
          </a:p>
          <a:p>
            <a:pPr marL="0" indent="0">
              <a:buNone/>
            </a:pPr>
            <a:endParaRPr lang="fi-FI" sz="3200" dirty="0"/>
          </a:p>
          <a:p>
            <a:endParaRPr lang="fi-FI" dirty="0"/>
          </a:p>
        </p:txBody>
      </p:sp>
    </p:spTree>
    <p:extLst>
      <p:ext uri="{BB962C8B-B14F-4D97-AF65-F5344CB8AC3E}">
        <p14:creationId xmlns:p14="http://schemas.microsoft.com/office/powerpoint/2010/main" val="1236507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3FDE70-B9C6-B398-59E5-5DDAE17F1226}"/>
              </a:ext>
            </a:extLst>
          </p:cNvPr>
          <p:cNvSpPr>
            <a:spLocks noGrp="1"/>
          </p:cNvSpPr>
          <p:nvPr>
            <p:ph type="title"/>
          </p:nvPr>
        </p:nvSpPr>
        <p:spPr>
          <a:xfrm>
            <a:off x="838200" y="1626197"/>
            <a:ext cx="10515600" cy="781750"/>
          </a:xfrm>
        </p:spPr>
        <p:txBody>
          <a:bodyPr/>
          <a:lstStyle/>
          <a:p>
            <a:r>
              <a:rPr lang="fi-FI" sz="4400" dirty="0">
                <a:solidFill>
                  <a:schemeClr val="bg1"/>
                </a:solidFill>
                <a:latin typeface="Arial" panose="020B0604020202020204" pitchFamily="34" charset="0"/>
                <a:cs typeface="Arial" panose="020B0604020202020204" pitchFamily="34" charset="0"/>
              </a:rPr>
              <a:t>Kiitos!</a:t>
            </a:r>
            <a:endParaRPr lang="fi-FI" sz="4400" dirty="0">
              <a:solidFill>
                <a:schemeClr val="bg1"/>
              </a:solidFill>
            </a:endParaRPr>
          </a:p>
        </p:txBody>
      </p:sp>
      <p:sp>
        <p:nvSpPr>
          <p:cNvPr id="3" name="Tekstin paikkamerkki 2">
            <a:extLst>
              <a:ext uri="{FF2B5EF4-FFF2-40B4-BE49-F238E27FC236}">
                <a16:creationId xmlns:a16="http://schemas.microsoft.com/office/drawing/2014/main" id="{37FD0B59-2566-819A-455B-F16574D30987}"/>
              </a:ext>
            </a:extLst>
          </p:cNvPr>
          <p:cNvSpPr>
            <a:spLocks noGrp="1"/>
          </p:cNvSpPr>
          <p:nvPr>
            <p:ph type="body" sz="quarter" idx="11"/>
          </p:nvPr>
        </p:nvSpPr>
        <p:spPr>
          <a:xfrm>
            <a:off x="488022" y="2947969"/>
            <a:ext cx="10515600" cy="2944813"/>
          </a:xfrm>
        </p:spPr>
        <p:txBody>
          <a:bodyPr/>
          <a:lstStyle/>
          <a:p>
            <a:pPr marL="0" indent="0">
              <a:buNone/>
            </a:pPr>
            <a:r>
              <a:rPr lang="fi-FI" sz="3200" b="1" dirty="0">
                <a:latin typeface="Arial" panose="020B0604020202020204" pitchFamily="34" charset="0"/>
                <a:cs typeface="Arial" panose="020B0604020202020204" pitchFamily="34" charset="0"/>
              </a:rPr>
              <a:t>Pidä huolta itsestäsi,</a:t>
            </a:r>
            <a:br>
              <a:rPr lang="fi-FI" sz="3200" b="1" dirty="0">
                <a:latin typeface="Arial" panose="020B0604020202020204" pitchFamily="34" charset="0"/>
                <a:cs typeface="Arial" panose="020B0604020202020204" pitchFamily="34" charset="0"/>
              </a:rPr>
            </a:br>
            <a:r>
              <a:rPr lang="fi-FI" sz="3200" b="1" dirty="0">
                <a:latin typeface="Arial" panose="020B0604020202020204" pitchFamily="34" charset="0"/>
                <a:cs typeface="Arial" panose="020B0604020202020204" pitchFamily="34" charset="0"/>
              </a:rPr>
              <a:t> - ja vähän muistakin!</a:t>
            </a:r>
          </a:p>
          <a:p>
            <a:endParaRPr lang="fi-FI" dirty="0"/>
          </a:p>
        </p:txBody>
      </p:sp>
      <p:pic>
        <p:nvPicPr>
          <p:cNvPr id="4" name="Kuva 3">
            <a:extLst>
              <a:ext uri="{FF2B5EF4-FFF2-40B4-BE49-F238E27FC236}">
                <a16:creationId xmlns:a16="http://schemas.microsoft.com/office/drawing/2014/main" id="{CACB63E7-370F-4C58-B3D7-DB68C2DF27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2448" y="1265073"/>
            <a:ext cx="6131530" cy="4087687"/>
          </a:xfrm>
          <a:prstGeom prst="rect">
            <a:avLst/>
          </a:prstGeom>
        </p:spPr>
      </p:pic>
    </p:spTree>
    <p:extLst>
      <p:ext uri="{BB962C8B-B14F-4D97-AF65-F5344CB8AC3E}">
        <p14:creationId xmlns:p14="http://schemas.microsoft.com/office/powerpoint/2010/main" val="3512487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885A77F4-DAD4-44A4-8653-7EBBE1AA5FEC}"/>
              </a:ext>
            </a:extLst>
          </p:cNvPr>
          <p:cNvSpPr txBox="1">
            <a:spLocks noChangeArrowheads="1"/>
          </p:cNvSpPr>
          <p:nvPr/>
        </p:nvSpPr>
        <p:spPr bwMode="auto">
          <a:xfrm>
            <a:off x="4736324" y="921056"/>
            <a:ext cx="2486092" cy="310406"/>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ea typeface="Verdana" panose="020B0604030504040204" pitchFamily="34" charset="0"/>
                <a:cs typeface="Arial" panose="020B0604020202020204" pitchFamily="34" charset="0"/>
              </a:rPr>
              <a:t>HAVAITSE</a:t>
            </a:r>
          </a:p>
        </p:txBody>
      </p:sp>
      <p:sp>
        <p:nvSpPr>
          <p:cNvPr id="41987" name="Text Box 3">
            <a:extLst>
              <a:ext uri="{FF2B5EF4-FFF2-40B4-BE49-F238E27FC236}">
                <a16:creationId xmlns:a16="http://schemas.microsoft.com/office/drawing/2014/main" id="{6E23672C-BA83-46B4-9AD1-AD95BBAE629D}"/>
              </a:ext>
            </a:extLst>
          </p:cNvPr>
          <p:cNvSpPr txBox="1">
            <a:spLocks noChangeArrowheads="1"/>
          </p:cNvSpPr>
          <p:nvPr/>
        </p:nvSpPr>
        <p:spPr bwMode="auto">
          <a:xfrm>
            <a:off x="4736324" y="1512247"/>
            <a:ext cx="2476883" cy="339928"/>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ea typeface="Verdana" panose="020B0604030504040204" pitchFamily="34" charset="0"/>
                <a:cs typeface="Arial" panose="020B0604020202020204" pitchFamily="34" charset="0"/>
              </a:rPr>
              <a:t>TARKISTA</a:t>
            </a:r>
          </a:p>
        </p:txBody>
      </p:sp>
      <p:sp>
        <p:nvSpPr>
          <p:cNvPr id="41988" name="Text Box 4">
            <a:extLst>
              <a:ext uri="{FF2B5EF4-FFF2-40B4-BE49-F238E27FC236}">
                <a16:creationId xmlns:a16="http://schemas.microsoft.com/office/drawing/2014/main" id="{CFA6C022-3729-4CD6-925D-7CF2D40BE3DD}"/>
              </a:ext>
            </a:extLst>
          </p:cNvPr>
          <p:cNvSpPr txBox="1">
            <a:spLocks noChangeArrowheads="1"/>
          </p:cNvSpPr>
          <p:nvPr/>
        </p:nvSpPr>
        <p:spPr bwMode="auto">
          <a:xfrm>
            <a:off x="4525645" y="2142131"/>
            <a:ext cx="2909339" cy="345914"/>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OTA PUHEEKSI</a:t>
            </a:r>
          </a:p>
        </p:txBody>
      </p:sp>
      <p:sp>
        <p:nvSpPr>
          <p:cNvPr id="41989" name="Text Box 5">
            <a:extLst>
              <a:ext uri="{FF2B5EF4-FFF2-40B4-BE49-F238E27FC236}">
                <a16:creationId xmlns:a16="http://schemas.microsoft.com/office/drawing/2014/main" id="{336E8C9A-04E2-4408-970B-7EA5C97D360F}"/>
              </a:ext>
            </a:extLst>
          </p:cNvPr>
          <p:cNvSpPr txBox="1">
            <a:spLocks noChangeArrowheads="1"/>
          </p:cNvSpPr>
          <p:nvPr/>
        </p:nvSpPr>
        <p:spPr bwMode="auto">
          <a:xfrm>
            <a:off x="4248322" y="2756073"/>
            <a:ext cx="3535747" cy="416052"/>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u="sng" dirty="0">
                <a:solidFill>
                  <a:srgbClr val="000000"/>
                </a:solidFill>
                <a:latin typeface="Arial" panose="020B0604020202020204" pitchFamily="34" charset="0"/>
                <a:cs typeface="Arial" panose="020B0604020202020204" pitchFamily="34" charset="0"/>
              </a:rPr>
              <a:t>TUE MOTIVOITUMISTA</a:t>
            </a:r>
          </a:p>
        </p:txBody>
      </p:sp>
      <p:sp>
        <p:nvSpPr>
          <p:cNvPr id="41990" name="Text Box 6">
            <a:extLst>
              <a:ext uri="{FF2B5EF4-FFF2-40B4-BE49-F238E27FC236}">
                <a16:creationId xmlns:a16="http://schemas.microsoft.com/office/drawing/2014/main" id="{15AEF12A-58B2-47DB-AC55-A553E1F76242}"/>
              </a:ext>
            </a:extLst>
          </p:cNvPr>
          <p:cNvSpPr txBox="1">
            <a:spLocks noChangeArrowheads="1"/>
          </p:cNvSpPr>
          <p:nvPr/>
        </p:nvSpPr>
        <p:spPr bwMode="auto">
          <a:xfrm>
            <a:off x="3944460" y="3451963"/>
            <a:ext cx="4138828" cy="381689"/>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TARJOA VAIHTOEHTOJA</a:t>
            </a:r>
          </a:p>
        </p:txBody>
      </p:sp>
      <p:sp>
        <p:nvSpPr>
          <p:cNvPr id="41991" name="Text Box 7">
            <a:extLst>
              <a:ext uri="{FF2B5EF4-FFF2-40B4-BE49-F238E27FC236}">
                <a16:creationId xmlns:a16="http://schemas.microsoft.com/office/drawing/2014/main" id="{112A35BD-D3DD-43FE-A1BF-FE8AABCF9E34}"/>
              </a:ext>
            </a:extLst>
          </p:cNvPr>
          <p:cNvSpPr txBox="1">
            <a:spLocks noChangeArrowheads="1"/>
          </p:cNvSpPr>
          <p:nvPr/>
        </p:nvSpPr>
        <p:spPr bwMode="auto">
          <a:xfrm>
            <a:off x="3410425" y="4115732"/>
            <a:ext cx="5158515" cy="683808"/>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TARJOA TUKIPALVELUITA/ OHJAA NIIHIN, HAITTOJEN VÄHENTÄMINEN</a:t>
            </a:r>
          </a:p>
        </p:txBody>
      </p:sp>
      <p:sp>
        <p:nvSpPr>
          <p:cNvPr id="41992" name="Text Box 8">
            <a:extLst>
              <a:ext uri="{FF2B5EF4-FFF2-40B4-BE49-F238E27FC236}">
                <a16:creationId xmlns:a16="http://schemas.microsoft.com/office/drawing/2014/main" id="{BA9DC8EF-BFDA-4D6F-A1C1-707CF3F0F83F}"/>
              </a:ext>
            </a:extLst>
          </p:cNvPr>
          <p:cNvSpPr txBox="1">
            <a:spLocks noChangeArrowheads="1"/>
          </p:cNvSpPr>
          <p:nvPr/>
        </p:nvSpPr>
        <p:spPr bwMode="auto">
          <a:xfrm>
            <a:off x="3824654" y="5115700"/>
            <a:ext cx="4312467" cy="386003"/>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"PÄÄTÖSVIESTI"</a:t>
            </a:r>
          </a:p>
        </p:txBody>
      </p:sp>
      <p:sp>
        <p:nvSpPr>
          <p:cNvPr id="41993" name="Line 9">
            <a:extLst>
              <a:ext uri="{FF2B5EF4-FFF2-40B4-BE49-F238E27FC236}">
                <a16:creationId xmlns:a16="http://schemas.microsoft.com/office/drawing/2014/main" id="{22FC8F05-DC98-4E19-80D7-6F4DB38F482D}"/>
              </a:ext>
            </a:extLst>
          </p:cNvPr>
          <p:cNvSpPr>
            <a:spLocks noChangeShapeType="1"/>
          </p:cNvSpPr>
          <p:nvPr/>
        </p:nvSpPr>
        <p:spPr bwMode="auto">
          <a:xfrm>
            <a:off x="5955115" y="1301320"/>
            <a:ext cx="0" cy="1752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4" name="Line 10">
            <a:extLst>
              <a:ext uri="{FF2B5EF4-FFF2-40B4-BE49-F238E27FC236}">
                <a16:creationId xmlns:a16="http://schemas.microsoft.com/office/drawing/2014/main" id="{7F72BA4C-8E60-49C4-B842-111EC61CF64C}"/>
              </a:ext>
            </a:extLst>
          </p:cNvPr>
          <p:cNvSpPr>
            <a:spLocks noChangeShapeType="1"/>
          </p:cNvSpPr>
          <p:nvPr/>
        </p:nvSpPr>
        <p:spPr bwMode="auto">
          <a:xfrm>
            <a:off x="5955115" y="1861507"/>
            <a:ext cx="0" cy="255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5" name="Line 11">
            <a:extLst>
              <a:ext uri="{FF2B5EF4-FFF2-40B4-BE49-F238E27FC236}">
                <a16:creationId xmlns:a16="http://schemas.microsoft.com/office/drawing/2014/main" id="{86A7FAA4-1A34-4554-B7B0-C1D19F59196D}"/>
              </a:ext>
            </a:extLst>
          </p:cNvPr>
          <p:cNvSpPr>
            <a:spLocks noChangeShapeType="1"/>
          </p:cNvSpPr>
          <p:nvPr/>
        </p:nvSpPr>
        <p:spPr bwMode="auto">
          <a:xfrm>
            <a:off x="5955115" y="2533952"/>
            <a:ext cx="0" cy="1786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6" name="Line 12">
            <a:extLst>
              <a:ext uri="{FF2B5EF4-FFF2-40B4-BE49-F238E27FC236}">
                <a16:creationId xmlns:a16="http://schemas.microsoft.com/office/drawing/2014/main" id="{D63B486B-CD66-4CB7-9B09-521BCA1E1F28}"/>
              </a:ext>
            </a:extLst>
          </p:cNvPr>
          <p:cNvSpPr>
            <a:spLocks noChangeShapeType="1"/>
          </p:cNvSpPr>
          <p:nvPr/>
        </p:nvSpPr>
        <p:spPr bwMode="auto">
          <a:xfrm>
            <a:off x="5955115" y="3205609"/>
            <a:ext cx="0" cy="2153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7" name="Line 13">
            <a:extLst>
              <a:ext uri="{FF2B5EF4-FFF2-40B4-BE49-F238E27FC236}">
                <a16:creationId xmlns:a16="http://schemas.microsoft.com/office/drawing/2014/main" id="{3AD05216-9EB8-4C57-8448-5BC14298AD45}"/>
              </a:ext>
            </a:extLst>
          </p:cNvPr>
          <p:cNvSpPr>
            <a:spLocks noChangeShapeType="1"/>
          </p:cNvSpPr>
          <p:nvPr/>
        </p:nvSpPr>
        <p:spPr bwMode="auto">
          <a:xfrm>
            <a:off x="5955115" y="3867127"/>
            <a:ext cx="0" cy="2061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8" name="Line 14">
            <a:extLst>
              <a:ext uri="{FF2B5EF4-FFF2-40B4-BE49-F238E27FC236}">
                <a16:creationId xmlns:a16="http://schemas.microsoft.com/office/drawing/2014/main" id="{62CC05C6-FE34-4626-BC5E-4B3AA68ADC86}"/>
              </a:ext>
            </a:extLst>
          </p:cNvPr>
          <p:cNvSpPr>
            <a:spLocks noChangeShapeType="1"/>
          </p:cNvSpPr>
          <p:nvPr/>
        </p:nvSpPr>
        <p:spPr bwMode="auto">
          <a:xfrm>
            <a:off x="5955115" y="4876226"/>
            <a:ext cx="0" cy="2187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9" name="Line 15">
            <a:extLst>
              <a:ext uri="{FF2B5EF4-FFF2-40B4-BE49-F238E27FC236}">
                <a16:creationId xmlns:a16="http://schemas.microsoft.com/office/drawing/2014/main" id="{12D15A4C-8FD8-4F65-8DA6-18F7D73804BB}"/>
              </a:ext>
            </a:extLst>
          </p:cNvPr>
          <p:cNvSpPr>
            <a:spLocks noChangeShapeType="1"/>
          </p:cNvSpPr>
          <p:nvPr/>
        </p:nvSpPr>
        <p:spPr bwMode="auto">
          <a:xfrm>
            <a:off x="2546376" y="4965350"/>
            <a:ext cx="7004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727432">
              <a:defRPr/>
            </a:pPr>
            <a:endParaRPr lang="fi-FI" sz="1299" dirty="0">
              <a:solidFill>
                <a:srgbClr val="000000"/>
              </a:solidFill>
              <a:latin typeface="Verdana"/>
            </a:endParaRPr>
          </a:p>
        </p:txBody>
      </p:sp>
      <p:pic>
        <p:nvPicPr>
          <p:cNvPr id="2" name="Picture 2">
            <a:extLst>
              <a:ext uri="{FF2B5EF4-FFF2-40B4-BE49-F238E27FC236}">
                <a16:creationId xmlns:a16="http://schemas.microsoft.com/office/drawing/2014/main" id="{E637E368-87D4-8CA6-C83C-095A12729D0E}"/>
              </a:ext>
            </a:extLst>
          </p:cNvPr>
          <p:cNvPicPr>
            <a:picLocks noChangeAspect="1"/>
          </p:cNvPicPr>
          <p:nvPr/>
        </p:nvPicPr>
        <p:blipFill>
          <a:blip r:embed="rId3"/>
          <a:stretch>
            <a:fillRect/>
          </a:stretch>
        </p:blipFill>
        <p:spPr>
          <a:xfrm>
            <a:off x="8981307" y="370897"/>
            <a:ext cx="2562225" cy="990600"/>
          </a:xfrm>
          <a:prstGeom prst="rect">
            <a:avLst/>
          </a:prstGeom>
        </p:spPr>
      </p:pic>
    </p:spTree>
    <p:extLst>
      <p:ext uri="{BB962C8B-B14F-4D97-AF65-F5344CB8AC3E}">
        <p14:creationId xmlns:p14="http://schemas.microsoft.com/office/powerpoint/2010/main" val="85500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ähikuva kameleontti ei ole haara">
            <a:extLst>
              <a:ext uri="{FF2B5EF4-FFF2-40B4-BE49-F238E27FC236}">
                <a16:creationId xmlns:a16="http://schemas.microsoft.com/office/drawing/2014/main" id="{59D84B68-5512-1347-87B1-16D5FCC5E8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4467" y="0"/>
            <a:ext cx="752753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a:xfrm>
            <a:off x="477981" y="873304"/>
            <a:ext cx="4023360" cy="3515609"/>
          </a:xfrm>
        </p:spPr>
        <p:txBody>
          <a:bodyPr vert="horz" lIns="91440" tIns="45720" rIns="91440" bIns="45720" rtlCol="0" anchor="b">
            <a:normAutofit fontScale="90000"/>
          </a:bodyPr>
          <a:lstStyle/>
          <a:p>
            <a:r>
              <a:rPr lang="en-US" sz="3700" dirty="0" err="1"/>
              <a:t>Haastavien</a:t>
            </a:r>
            <a:r>
              <a:rPr lang="en-US" sz="3700" dirty="0"/>
              <a:t> </a:t>
            </a:r>
            <a:r>
              <a:rPr lang="en-US" sz="3700" dirty="0" err="1"/>
              <a:t>asioiden</a:t>
            </a:r>
            <a:r>
              <a:rPr lang="en-US" sz="3700" dirty="0"/>
              <a:t> </a:t>
            </a:r>
            <a:r>
              <a:rPr lang="en-US" sz="3700" dirty="0" err="1"/>
              <a:t>puheeksi</a:t>
            </a:r>
            <a:r>
              <a:rPr lang="en-US" sz="3700" dirty="0"/>
              <a:t> </a:t>
            </a:r>
            <a:r>
              <a:rPr lang="en-US" sz="3700" dirty="0" err="1"/>
              <a:t>ottaminen</a:t>
            </a:r>
            <a:r>
              <a:rPr lang="en-US" sz="3700" dirty="0"/>
              <a:t>,</a:t>
            </a:r>
            <a:br>
              <a:rPr lang="en-US" sz="3700" dirty="0"/>
            </a:br>
            <a:r>
              <a:rPr lang="en-US" sz="3700" dirty="0" err="1"/>
              <a:t>muutokseen</a:t>
            </a:r>
            <a:r>
              <a:rPr lang="en-US" sz="3700" dirty="0"/>
              <a:t> </a:t>
            </a:r>
            <a:r>
              <a:rPr lang="en-US" sz="3700" dirty="0" err="1"/>
              <a:t>motivoiminen</a:t>
            </a:r>
            <a:r>
              <a:rPr lang="en-US" sz="3700" dirty="0"/>
              <a:t> ja </a:t>
            </a:r>
            <a:r>
              <a:rPr lang="en-US" sz="3700" dirty="0" err="1"/>
              <a:t>turvallinen</a:t>
            </a:r>
            <a:r>
              <a:rPr lang="en-US" sz="3700" dirty="0"/>
              <a:t> </a:t>
            </a:r>
            <a:r>
              <a:rPr lang="en-US" sz="3700" dirty="0" err="1"/>
              <a:t>kohtaaminen</a:t>
            </a:r>
            <a:endParaRPr lang="en-US" sz="37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8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2A21-3FFC-7E46-83F8-95526B682966}"/>
              </a:ext>
            </a:extLst>
          </p:cNvPr>
          <p:cNvSpPr>
            <a:spLocks noGrp="1"/>
          </p:cNvSpPr>
          <p:nvPr>
            <p:ph type="title"/>
          </p:nvPr>
        </p:nvSpPr>
        <p:spPr>
          <a:xfrm>
            <a:off x="865353" y="1921268"/>
            <a:ext cx="9054059" cy="4235692"/>
          </a:xfrm>
        </p:spPr>
        <p:txBody>
          <a:bodyPr vert="horz" lIns="91440" tIns="45720" rIns="91440" bIns="45720" rtlCol="0" anchor="b">
            <a:noAutofit/>
          </a:bodyPr>
          <a:lstStyle/>
          <a:p>
            <a:r>
              <a:rPr lang="en-US" sz="2400" b="0" kern="1200" dirty="0">
                <a:solidFill>
                  <a:schemeClr val="tx1"/>
                </a:solidFill>
                <a:latin typeface="Verdana" panose="020B0604030504040204" pitchFamily="34" charset="0"/>
                <a:ea typeface="Verdana" panose="020B0604030504040204" pitchFamily="34" charset="0"/>
                <a:cs typeface="+mj-cs"/>
              </a:rPr>
              <a:t>-</a:t>
            </a:r>
            <a:r>
              <a:rPr lang="en-US" sz="2400" b="0" kern="1200" dirty="0" err="1">
                <a:solidFill>
                  <a:schemeClr val="tx1"/>
                </a:solidFill>
                <a:ea typeface="Verdana" panose="020B0604030504040204" pitchFamily="34" charset="0"/>
              </a:rPr>
              <a:t>Asiat</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voivat</a:t>
            </a:r>
            <a:r>
              <a:rPr lang="en-US" sz="2400" b="0" kern="1200" dirty="0">
                <a:solidFill>
                  <a:schemeClr val="tx1"/>
                </a:solidFill>
                <a:ea typeface="Verdana" panose="020B0604030504040204" pitchFamily="34" charset="0"/>
              </a:rPr>
              <a:t> olla </a:t>
            </a:r>
            <a:r>
              <a:rPr lang="en-US" sz="2400" b="0" kern="1200" dirty="0" err="1">
                <a:solidFill>
                  <a:schemeClr val="tx1"/>
                </a:solidFill>
                <a:ea typeface="Verdana" panose="020B0604030504040204" pitchFamily="34" charset="0"/>
              </a:rPr>
              <a:t>haastavia</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ei</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puheeksi</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ottaminen</a:t>
            </a:r>
            <a:br>
              <a:rPr lang="en-US" sz="2400" b="0" kern="1200" dirty="0">
                <a:solidFill>
                  <a:schemeClr val="tx1"/>
                </a:solidFill>
                <a:ea typeface="Verdana" panose="020B0604030504040204" pitchFamily="34" charset="0"/>
              </a:rPr>
            </a:br>
            <a:r>
              <a:rPr lang="en-US" sz="2400" b="0" dirty="0" err="1">
                <a:ea typeface="Verdana" panose="020B0604030504040204" pitchFamily="34" charset="0"/>
              </a:rPr>
              <a:t>Kyse</a:t>
            </a:r>
            <a:r>
              <a:rPr lang="en-US" sz="2400" b="0" dirty="0">
                <a:ea typeface="Verdana" panose="020B0604030504040204" pitchFamily="34" charset="0"/>
              </a:rPr>
              <a:t> </a:t>
            </a:r>
            <a:r>
              <a:rPr lang="en-US" sz="2400" b="0" dirty="0" err="1">
                <a:ea typeface="Verdana" panose="020B0604030504040204" pitchFamily="34" charset="0"/>
              </a:rPr>
              <a:t>asiasta</a:t>
            </a:r>
            <a:r>
              <a:rPr lang="en-US" sz="2400" b="0" dirty="0">
                <a:ea typeface="Verdana" panose="020B0604030504040204" pitchFamily="34" charset="0"/>
              </a:rPr>
              <a:t>, </a:t>
            </a:r>
            <a:r>
              <a:rPr lang="en-US" sz="2400" b="0" dirty="0" err="1">
                <a:ea typeface="Verdana" panose="020B0604030504040204" pitchFamily="34" charset="0"/>
              </a:rPr>
              <a:t>piirteestä</a:t>
            </a:r>
            <a:r>
              <a:rPr lang="en-US" sz="2400" b="0" dirty="0">
                <a:ea typeface="Verdana" panose="020B0604030504040204" pitchFamily="34" charset="0"/>
              </a:rPr>
              <a:t> –</a:t>
            </a:r>
            <a:r>
              <a:rPr lang="en-US" sz="2400" b="0" dirty="0" err="1">
                <a:ea typeface="Verdana" panose="020B0604030504040204" pitchFamily="34" charset="0"/>
              </a:rPr>
              <a:t>ei</a:t>
            </a:r>
            <a:r>
              <a:rPr lang="en-US" sz="2400" b="0" dirty="0">
                <a:ea typeface="Verdana" panose="020B0604030504040204" pitchFamily="34" charset="0"/>
              </a:rPr>
              <a:t> </a:t>
            </a:r>
            <a:r>
              <a:rPr lang="en-US" sz="2400" b="0" dirty="0" err="1">
                <a:ea typeface="Verdana" panose="020B0604030504040204" pitchFamily="34" charset="0"/>
              </a:rPr>
              <a:t>siitä</a:t>
            </a:r>
            <a:r>
              <a:rPr lang="en-US" sz="2400" b="0" dirty="0">
                <a:ea typeface="Verdana" panose="020B0604030504040204" pitchFamily="34" charset="0"/>
              </a:rPr>
              <a:t>, </a:t>
            </a:r>
            <a:r>
              <a:rPr lang="en-US" sz="2400" b="0" dirty="0" err="1">
                <a:ea typeface="Verdana" panose="020B0604030504040204" pitchFamily="34" charset="0"/>
              </a:rPr>
              <a:t>millainen</a:t>
            </a:r>
            <a:r>
              <a:rPr lang="en-US" sz="2400" b="0" dirty="0">
                <a:ea typeface="Verdana" panose="020B0604030504040204" pitchFamily="34" charset="0"/>
              </a:rPr>
              <a:t> </a:t>
            </a:r>
            <a:r>
              <a:rPr lang="en-US" sz="2400" b="0" dirty="0" err="1">
                <a:ea typeface="Verdana" panose="020B0604030504040204" pitchFamily="34" charset="0"/>
              </a:rPr>
              <a:t>ihminen</a:t>
            </a:r>
            <a:r>
              <a:rPr lang="en-US" sz="2400" b="0" dirty="0">
                <a:ea typeface="Verdana" panose="020B0604030504040204" pitchFamily="34" charset="0"/>
              </a:rPr>
              <a:t> on</a:t>
            </a:r>
            <a:br>
              <a:rPr lang="en-US" sz="2400" b="0" dirty="0">
                <a:ea typeface="Verdana" panose="020B0604030504040204" pitchFamily="34" charset="0"/>
              </a:rPr>
            </a:br>
            <a:r>
              <a:rPr lang="en-US" sz="2400" b="0" dirty="0" err="1">
                <a:ea typeface="Verdana" panose="020B0604030504040204" pitchFamily="34" charset="0"/>
              </a:rPr>
              <a:t>Kunnioitus</a:t>
            </a:r>
            <a:r>
              <a:rPr lang="en-US" sz="2400" b="0" dirty="0">
                <a:ea typeface="Verdana" panose="020B0604030504040204" pitchFamily="34" charset="0"/>
              </a:rPr>
              <a:t>! </a:t>
            </a:r>
            <a:r>
              <a:rPr lang="en-US" sz="2400" b="0" dirty="0" err="1">
                <a:ea typeface="Verdana" panose="020B0604030504040204" pitchFamily="34" charset="0"/>
              </a:rPr>
              <a:t>Avoimuus</a:t>
            </a:r>
            <a:r>
              <a:rPr lang="en-US" sz="2400" b="0" dirty="0">
                <a:ea typeface="Verdana" panose="020B0604030504040204" pitchFamily="34" charset="0"/>
              </a:rPr>
              <a:t>! </a:t>
            </a:r>
            <a:r>
              <a:rPr lang="en-US" sz="2400" b="0" dirty="0" err="1">
                <a:ea typeface="Verdana" panose="020B0604030504040204" pitchFamily="34" charset="0"/>
              </a:rPr>
              <a:t>Rohkeus</a:t>
            </a:r>
            <a:r>
              <a:rPr lang="en-US" sz="2400" b="0" dirty="0">
                <a:ea typeface="Verdana" panose="020B0604030504040204" pitchFamily="34" charset="0"/>
              </a:rPr>
              <a:t>! </a:t>
            </a:r>
            <a:r>
              <a:rPr lang="en-US" sz="2400" b="0" dirty="0" err="1">
                <a:ea typeface="Verdana" panose="020B0604030504040204" pitchFamily="34" charset="0"/>
              </a:rPr>
              <a:t>Arvostus</a:t>
            </a:r>
            <a:r>
              <a:rPr lang="en-US" sz="2400" b="0" dirty="0">
                <a:ea typeface="Verdana" panose="020B0604030504040204" pitchFamily="34" charset="0"/>
              </a:rPr>
              <a:t>!</a:t>
            </a:r>
            <a:br>
              <a:rPr lang="en-US" sz="2400" b="0" dirty="0">
                <a:ea typeface="Verdana" panose="020B0604030504040204" pitchFamily="34" charset="0"/>
              </a:rPr>
            </a:br>
            <a:br>
              <a:rPr lang="en-US" sz="2400" b="0" dirty="0">
                <a:ea typeface="Verdana" panose="020B0604030504040204" pitchFamily="34" charset="0"/>
              </a:rPr>
            </a:br>
            <a:r>
              <a:rPr lang="en-US" sz="2400" b="0" dirty="0">
                <a:ea typeface="Verdana" panose="020B0604030504040204" pitchFamily="34" charset="0"/>
              </a:rPr>
              <a:t>-</a:t>
            </a:r>
            <a:r>
              <a:rPr lang="en-US" sz="2400" b="0" dirty="0" err="1">
                <a:ea typeface="Verdana" panose="020B0604030504040204" pitchFamily="34" charset="0"/>
              </a:rPr>
              <a:t>Ei</a:t>
            </a:r>
            <a:r>
              <a:rPr lang="en-US" sz="2400" b="0" dirty="0">
                <a:ea typeface="Verdana" panose="020B0604030504040204" pitchFamily="34" charset="0"/>
              </a:rPr>
              <a:t> </a:t>
            </a:r>
            <a:r>
              <a:rPr lang="en-US" sz="2400" b="0" dirty="0" err="1">
                <a:ea typeface="Verdana" panose="020B0604030504040204" pitchFamily="34" charset="0"/>
              </a:rPr>
              <a:t>asiantuntija</a:t>
            </a:r>
            <a:r>
              <a:rPr lang="en-US" sz="2400" b="0" dirty="0">
                <a:ea typeface="Verdana" panose="020B0604030504040204" pitchFamily="34" charset="0"/>
              </a:rPr>
              <a:t>, </a:t>
            </a:r>
            <a:r>
              <a:rPr lang="en-US" sz="2400" b="0" dirty="0" err="1">
                <a:ea typeface="Verdana" panose="020B0604030504040204" pitchFamily="34" charset="0"/>
              </a:rPr>
              <a:t>vaan</a:t>
            </a:r>
            <a:r>
              <a:rPr lang="en-US" sz="2400" b="0" dirty="0">
                <a:ea typeface="Verdana" panose="020B0604030504040204" pitchFamily="34" charset="0"/>
              </a:rPr>
              <a:t> </a:t>
            </a:r>
            <a:r>
              <a:rPr lang="en-US" sz="2400" b="0" dirty="0" err="1">
                <a:ea typeface="Verdana" panose="020B0604030504040204" pitchFamily="34" charset="0"/>
              </a:rPr>
              <a:t>kuuntelija</a:t>
            </a:r>
            <a:r>
              <a:rPr lang="en-US" sz="2400" b="0" dirty="0">
                <a:ea typeface="Verdana" panose="020B0604030504040204" pitchFamily="34" charset="0"/>
              </a:rPr>
              <a:t>, </a:t>
            </a:r>
            <a:r>
              <a:rPr lang="en-US" sz="2400" b="0" dirty="0" err="1">
                <a:ea typeface="Verdana" panose="020B0604030504040204" pitchFamily="34" charset="0"/>
              </a:rPr>
              <a:t>ideoija</a:t>
            </a:r>
            <a:r>
              <a:rPr lang="en-US" sz="2400" b="0" dirty="0">
                <a:ea typeface="Verdana" panose="020B0604030504040204" pitchFamily="34" charset="0"/>
              </a:rPr>
              <a:t> ja </a:t>
            </a:r>
            <a:r>
              <a:rPr lang="en-US" sz="2400" b="0" dirty="0" err="1">
                <a:ea typeface="Verdana" panose="020B0604030504040204" pitchFamily="34" charset="0"/>
              </a:rPr>
              <a:t>kannustaja</a:t>
            </a:r>
            <a:r>
              <a:rPr lang="en-US" sz="2400" b="0" dirty="0">
                <a:ea typeface="Verdana" panose="020B0604030504040204" pitchFamily="34" charset="0"/>
              </a:rPr>
              <a:t> </a:t>
            </a:r>
            <a:br>
              <a:rPr lang="en-US" sz="2400" b="0" dirty="0">
                <a:ea typeface="Verdana" panose="020B0604030504040204" pitchFamily="34" charset="0"/>
              </a:rPr>
            </a:br>
            <a:br>
              <a:rPr lang="en-US" sz="2400" b="0" dirty="0">
                <a:ea typeface="Verdana" panose="020B0604030504040204" pitchFamily="34" charset="0"/>
              </a:rPr>
            </a:br>
            <a:r>
              <a:rPr lang="en-US" sz="2400" b="0" dirty="0">
                <a:ea typeface="Verdana" panose="020B0604030504040204" pitchFamily="34" charset="0"/>
              </a:rPr>
              <a:t>-</a:t>
            </a:r>
            <a:r>
              <a:rPr lang="en-US" sz="2400" b="0" kern="1200" dirty="0" err="1">
                <a:solidFill>
                  <a:schemeClr val="tx1"/>
                </a:solidFill>
                <a:ea typeface="Verdana" panose="020B0604030504040204" pitchFamily="34" charset="0"/>
              </a:rPr>
              <a:t>Häpeä</a:t>
            </a:r>
            <a:r>
              <a:rPr lang="en-US" sz="2400" b="0" kern="1200" dirty="0">
                <a:solidFill>
                  <a:schemeClr val="tx1"/>
                </a:solidFill>
                <a:ea typeface="Verdana" panose="020B0604030504040204" pitchFamily="34" charset="0"/>
              </a:rPr>
              <a:t> - </a:t>
            </a:r>
            <a:r>
              <a:rPr lang="en-US" sz="2400" b="0" kern="1200" dirty="0" err="1">
                <a:solidFill>
                  <a:schemeClr val="tx1"/>
                </a:solidFill>
                <a:ea typeface="Verdana" panose="020B0604030504040204" pitchFamily="34" charset="0"/>
              </a:rPr>
              <a:t>kenen</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mielestä</a:t>
            </a:r>
            <a:r>
              <a:rPr lang="en-US" sz="2400" b="0" kern="1200" dirty="0">
                <a:solidFill>
                  <a:schemeClr val="tx1"/>
                </a:solidFill>
                <a:ea typeface="Verdana" panose="020B0604030504040204" pitchFamily="34" charset="0"/>
              </a:rPr>
              <a:t>?</a:t>
            </a:r>
            <a:br>
              <a:rPr lang="en-US" sz="2400" b="0" kern="1200" dirty="0">
                <a:solidFill>
                  <a:schemeClr val="tx1"/>
                </a:solidFill>
                <a:ea typeface="Verdana" panose="020B0604030504040204" pitchFamily="34" charset="0"/>
              </a:rPr>
            </a:br>
            <a:br>
              <a:rPr lang="en-US" sz="2400" b="0" kern="1200" dirty="0">
                <a:solidFill>
                  <a:schemeClr val="tx1"/>
                </a:solidFill>
                <a:ea typeface="Verdana" panose="020B0604030504040204" pitchFamily="34" charset="0"/>
              </a:rPr>
            </a:br>
            <a:r>
              <a:rPr lang="en-US" sz="2400" b="0" kern="1200" dirty="0">
                <a:solidFill>
                  <a:schemeClr val="tx1"/>
                </a:solidFill>
                <a:ea typeface="Verdana" panose="020B0604030504040204" pitchFamily="34" charset="0"/>
              </a:rPr>
              <a:t>-</a:t>
            </a:r>
            <a:r>
              <a:rPr lang="en-US" sz="2400" b="0" kern="1200" dirty="0" err="1">
                <a:solidFill>
                  <a:schemeClr val="tx1"/>
                </a:solidFill>
                <a:ea typeface="Verdana" panose="020B0604030504040204" pitchFamily="34" charset="0"/>
              </a:rPr>
              <a:t>Häpeän</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osoittaminen</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vai</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poistaminen</a:t>
            </a:r>
            <a:r>
              <a:rPr lang="en-US" sz="2400" b="0" kern="1200" dirty="0">
                <a:solidFill>
                  <a:schemeClr val="tx1"/>
                </a:solidFill>
                <a:ea typeface="Verdana" panose="020B0604030504040204" pitchFamily="34" charset="0"/>
              </a:rPr>
              <a:t>…</a:t>
            </a:r>
            <a:br>
              <a:rPr lang="en-US" sz="2400" b="0" kern="1200" dirty="0">
                <a:solidFill>
                  <a:schemeClr val="tx1"/>
                </a:solidFill>
                <a:ea typeface="Verdana" panose="020B0604030504040204" pitchFamily="34" charset="0"/>
              </a:rPr>
            </a:br>
            <a:r>
              <a:rPr lang="en-US" sz="2400" b="0" kern="1200" dirty="0" err="1">
                <a:solidFill>
                  <a:schemeClr val="tx1"/>
                </a:solidFill>
                <a:ea typeface="Verdana" panose="020B0604030504040204" pitchFamily="34" charset="0"/>
              </a:rPr>
              <a:t>Häpeästä</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kohti</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hallintaa</a:t>
            </a:r>
            <a:r>
              <a:rPr lang="en-US" sz="2400" b="0" kern="1200" dirty="0">
                <a:solidFill>
                  <a:schemeClr val="tx1"/>
                </a:solidFill>
                <a:ea typeface="Verdana" panose="020B0604030504040204" pitchFamily="34" charset="0"/>
              </a:rPr>
              <a:t> / </a:t>
            </a:r>
            <a:r>
              <a:rPr lang="en-US" sz="2400" b="0" kern="1200" dirty="0" err="1">
                <a:solidFill>
                  <a:schemeClr val="tx1"/>
                </a:solidFill>
                <a:ea typeface="Verdana" panose="020B0604030504040204" pitchFamily="34" charset="0"/>
              </a:rPr>
              <a:t>osallisuutta</a:t>
            </a:r>
            <a:r>
              <a:rPr lang="en-US" sz="2400" b="0" kern="1200" dirty="0">
                <a:solidFill>
                  <a:schemeClr val="tx1"/>
                </a:solidFill>
                <a:ea typeface="Verdana" panose="020B0604030504040204" pitchFamily="34" charset="0"/>
              </a:rPr>
              <a:t> / </a:t>
            </a:r>
            <a:r>
              <a:rPr lang="en-US" sz="2400" b="0" kern="1200" dirty="0" err="1">
                <a:solidFill>
                  <a:schemeClr val="tx1"/>
                </a:solidFill>
                <a:ea typeface="Verdana" panose="020B0604030504040204" pitchFamily="34" charset="0"/>
              </a:rPr>
              <a:t>parempaa</a:t>
            </a:r>
            <a:r>
              <a:rPr lang="en-US" sz="2400" b="0" kern="1200" dirty="0">
                <a:solidFill>
                  <a:schemeClr val="tx1"/>
                </a:solidFill>
                <a:ea typeface="Verdana" panose="020B0604030504040204" pitchFamily="34" charset="0"/>
              </a:rPr>
              <a:t> </a:t>
            </a:r>
            <a:r>
              <a:rPr lang="en-US" sz="2400" b="0" kern="1200" dirty="0" err="1">
                <a:solidFill>
                  <a:schemeClr val="tx1"/>
                </a:solidFill>
                <a:ea typeface="Verdana" panose="020B0604030504040204" pitchFamily="34" charset="0"/>
              </a:rPr>
              <a:t>hyvinvointia</a:t>
            </a:r>
            <a:br>
              <a:rPr lang="en-US" sz="2400" b="0" kern="1200" dirty="0">
                <a:solidFill>
                  <a:schemeClr val="tx1"/>
                </a:solidFill>
                <a:ea typeface="Verdana" panose="020B0604030504040204" pitchFamily="34" charset="0"/>
              </a:rPr>
            </a:br>
            <a:br>
              <a:rPr lang="en-US" sz="2400" b="1" kern="1200" dirty="0">
                <a:solidFill>
                  <a:schemeClr val="tx1"/>
                </a:solidFill>
                <a:latin typeface="+mj-lt"/>
                <a:cs typeface="+mj-cs"/>
              </a:rPr>
            </a:br>
            <a:endParaRPr lang="en-US" sz="2400" b="1" kern="1200" dirty="0">
              <a:solidFill>
                <a:schemeClr val="tx1"/>
              </a:solidFill>
              <a:latin typeface="+mj-lt"/>
              <a:cs typeface="+mj-cs"/>
            </a:endParaRPr>
          </a:p>
        </p:txBody>
      </p:sp>
      <p:sp>
        <p:nvSpPr>
          <p:cNvPr id="4" name="TextBox 3">
            <a:extLst>
              <a:ext uri="{FF2B5EF4-FFF2-40B4-BE49-F238E27FC236}">
                <a16:creationId xmlns:a16="http://schemas.microsoft.com/office/drawing/2014/main" id="{8B9189CE-4DAC-4374-90AA-2D700E38EE04}"/>
              </a:ext>
            </a:extLst>
          </p:cNvPr>
          <p:cNvSpPr txBox="1"/>
          <p:nvPr/>
        </p:nvSpPr>
        <p:spPr>
          <a:xfrm>
            <a:off x="504719" y="1059665"/>
            <a:ext cx="9054059" cy="523220"/>
          </a:xfrm>
          <a:prstGeom prst="rect">
            <a:avLst/>
          </a:prstGeom>
          <a:noFill/>
        </p:spPr>
        <p:txBody>
          <a:bodyPr wrap="square">
            <a:spAutoFit/>
          </a:bodyPr>
          <a:lstStyle/>
          <a:p>
            <a:pPr>
              <a:spcAft>
                <a:spcPts val="600"/>
              </a:spcAft>
            </a:pPr>
            <a:r>
              <a:rPr lang="fi-FI" sz="2800" b="1" dirty="0">
                <a:latin typeface="Arial" panose="020B0604020202020204" pitchFamily="34" charset="0"/>
                <a:ea typeface="Verdana" panose="020B0604030504040204" pitchFamily="34" charset="0"/>
                <a:cs typeface="Arial" panose="020B0604020202020204" pitchFamily="34" charset="0"/>
              </a:rPr>
              <a:t>Haastavaa - kenen mielestä ja mikä?</a:t>
            </a:r>
          </a:p>
        </p:txBody>
      </p:sp>
    </p:spTree>
    <p:extLst>
      <p:ext uri="{BB962C8B-B14F-4D97-AF65-F5344CB8AC3E}">
        <p14:creationId xmlns:p14="http://schemas.microsoft.com/office/powerpoint/2010/main" val="9340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r>
              <a:rPr lang="fi-FI" sz="3600" dirty="0"/>
              <a:t>Eväitä huolenilmaisuun:</a:t>
            </a:r>
          </a:p>
        </p:txBody>
      </p:sp>
      <p:pic>
        <p:nvPicPr>
          <p:cNvPr id="7" name="Picture 6">
            <a:extLst>
              <a:ext uri="{FF2B5EF4-FFF2-40B4-BE49-F238E27FC236}">
                <a16:creationId xmlns:a16="http://schemas.microsoft.com/office/drawing/2014/main" id="{35FBE262-6C6E-42DD-ABD1-FB83823A92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409" y="511507"/>
            <a:ext cx="1908213" cy="1908213"/>
          </a:xfrm>
          <a:prstGeom prst="rect">
            <a:avLst/>
          </a:prstGeom>
        </p:spPr>
      </p:pic>
      <p:graphicFrame>
        <p:nvGraphicFramePr>
          <p:cNvPr id="11" name="Text Placeholder 2">
            <a:extLst>
              <a:ext uri="{FF2B5EF4-FFF2-40B4-BE49-F238E27FC236}">
                <a16:creationId xmlns:a16="http://schemas.microsoft.com/office/drawing/2014/main" id="{6EE4CCC8-ADFE-4897-2988-DDC4648FC58F}"/>
              </a:ext>
            </a:extLst>
          </p:cNvPr>
          <p:cNvGraphicFramePr/>
          <p:nvPr>
            <p:extLst>
              <p:ext uri="{D42A27DB-BD31-4B8C-83A1-F6EECF244321}">
                <p14:modId xmlns:p14="http://schemas.microsoft.com/office/powerpoint/2010/main" val="1443903047"/>
              </p:ext>
            </p:extLst>
          </p:nvPr>
        </p:nvGraphicFramePr>
        <p:xfrm>
          <a:off x="838199" y="2809484"/>
          <a:ext cx="10515600" cy="2800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9739011"/>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D56D1A68E38A4699017ABED591F6C4" ma:contentTypeVersion="4" ma:contentTypeDescription="Skapa ett nytt dokument." ma:contentTypeScope="" ma:versionID="764093d564df01ea64db05b2a08c05a7">
  <xsd:schema xmlns:xsd="http://www.w3.org/2001/XMLSchema" xmlns:xs="http://www.w3.org/2001/XMLSchema" xmlns:p="http://schemas.microsoft.com/office/2006/metadata/properties" xmlns:ns2="9858efb5-d34a-4bad-89b2-b7735c56525e" xmlns:ns3="c2939aaf-5330-47e4-ac6f-597727289438" targetNamespace="http://schemas.microsoft.com/office/2006/metadata/properties" ma:root="true" ma:fieldsID="264f9ba942cecd57d8118dd7e4dd0df6" ns2:_="" ns3:_="">
    <xsd:import namespace="9858efb5-d34a-4bad-89b2-b7735c56525e"/>
    <xsd:import namespace="c2939aaf-5330-47e4-ac6f-5977272894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8efb5-d34a-4bad-89b2-b7735c565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39aaf-5330-47e4-ac6f-59772728943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B1D552-6F18-47B3-9487-5053209C02F5}">
  <ds:schemaRefs>
    <ds:schemaRef ds:uri="9858efb5-d34a-4bad-89b2-b7735c56525e"/>
    <ds:schemaRef ds:uri="c2939aaf-5330-47e4-ac6f-5977272894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86DCE0-CDD9-4882-BF2E-96353A69EF51}">
  <ds:schemaRef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c2939aaf-5330-47e4-ac6f-597727289438"/>
    <ds:schemaRef ds:uri="9858efb5-d34a-4bad-89b2-b7735c56525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21A8EC6-1C50-4835-8EDD-591930896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1049</TotalTime>
  <Words>4878</Words>
  <Application>Microsoft Office PowerPoint</Application>
  <PresentationFormat>Laajakuva</PresentationFormat>
  <Paragraphs>540</Paragraphs>
  <Slides>63</Slides>
  <Notes>34</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63</vt:i4>
      </vt:variant>
    </vt:vector>
  </HeadingPairs>
  <TitlesOfParts>
    <vt:vector size="72" baseType="lpstr">
      <vt:lpstr>  verdana</vt:lpstr>
      <vt:lpstr>Arial</vt:lpstr>
      <vt:lpstr>Calibri</vt:lpstr>
      <vt:lpstr>Calibri Light</vt:lpstr>
      <vt:lpstr>Georgia</vt:lpstr>
      <vt:lpstr>Times</vt:lpstr>
      <vt:lpstr>Times New Roman</vt:lpstr>
      <vt:lpstr>Verdana</vt:lpstr>
      <vt:lpstr>SPR</vt:lpstr>
      <vt:lpstr>TERVETULOA!</vt:lpstr>
      <vt:lpstr>Tavoite: Koulutuksen jälkeen sinä…</vt:lpstr>
      <vt:lpstr>Ohjelma</vt:lpstr>
      <vt:lpstr>Seitsemän turvallisemman tilan periaatetta</vt:lpstr>
      <vt:lpstr>Ilmoita läsnäolosi käymällä täppäämällä Lyytiin paikallaolosi!</vt:lpstr>
      <vt:lpstr> Kouluttajina tänään:  Käytännön säännöt:</vt:lpstr>
      <vt:lpstr>Haastavien asioiden puheeksi ottaminen, muutokseen motivoiminen ja turvallinen kohtaaminen</vt:lpstr>
      <vt:lpstr>-Asiat voivat olla haastavia- ei puheeksi ottaminen Kyse asiasta, piirteestä –ei siitä, millainen ihminen on Kunnioitus! Avoimuus! Rohkeus! Arvostus!  -Ei asiantuntija, vaan kuuntelija, ideoija ja kannustaja   -Häpeä - kenen mielestä?  -Häpeän osoittaminen vai poistaminen… Häpeästä kohti hallintaa / osallisuutta / parempaa hyvinvointia  </vt:lpstr>
      <vt:lpstr>Eväitä huolenilmaisuun:</vt:lpstr>
      <vt:lpstr>Puheeksi ottamiseen paljon apuvälineitä</vt:lpstr>
      <vt:lpstr>PowerPoint-esitys</vt:lpstr>
      <vt:lpstr>PowerPoint-esitys</vt:lpstr>
      <vt:lpstr>PowerPoint-esitys</vt:lpstr>
      <vt:lpstr>PowerPoint-esitys</vt:lpstr>
      <vt:lpstr>PowerPoint-esitys</vt:lpstr>
      <vt:lpstr>PowerPoint-esitys</vt:lpstr>
      <vt:lpstr>PowerPoint-esitys</vt:lpstr>
      <vt:lpstr>PowerPoint-esitys</vt:lpstr>
      <vt:lpstr>Menetelmiä:</vt:lpstr>
      <vt:lpstr>Harjoitus,  2-4 hlön ryhmissä</vt:lpstr>
      <vt:lpstr>PowerPoint-esitys</vt:lpstr>
      <vt:lpstr>Muutoksen edut ja haitat</vt:lpstr>
      <vt:lpstr>Toimintasuunnitelma    </vt:lpstr>
      <vt:lpstr>Siirrymme 3-4 hengen ryhmiin</vt:lpstr>
      <vt:lpstr>PowerPoint-esitys</vt:lpstr>
      <vt:lpstr>PowerPoint-esitys</vt:lpstr>
      <vt:lpstr>PowerPoint-esitys</vt:lpstr>
      <vt:lpstr>http://www.ept-verkosto.fi/kysyminenkannattaa.fi https://www.ikaantyneidenpaihdetyo.fi/tietoa/ikaantyminen-ja-paihteet https://www.paihdelinkki.fi/fi/testit-ja-laskurit/alkoholi/yli-65-vuotiaan-alkoholimittari  A-klinikka, THL, Päihdelinkki https://www.kaypahoito.fi/hoi50028#readmore https://www.mielenterveystalo.fi/nuoret/itsearviointi_omaapu/itsearviointi/Pages/beckin_depressioasteikko_bdi21_masennusoireet.aspx  </vt:lpstr>
      <vt:lpstr>Ilmoita läsnäolosi käymällä täppäämässä Lyytiin paikallaolosi!</vt:lpstr>
      <vt:lpstr>PowerPoint-esitys</vt:lpstr>
      <vt:lpstr>PowerPoint-esitys</vt:lpstr>
      <vt:lpstr>1. Stressaantunut, väsynyt ja turhautunut ihminen, joka kokee tulleensa loukatuksi, mitätöidyksi  tai aliarvioiduksi  2. Ihminen, joka ei koe tulevansa kuulluksi tai ymmärretyksi ihminen, joka kokee tarvetta puolustautua  3. Palveluun tyytymätön, päihtynyt Hänen toimintaansa tai esim. perhettään on arvosteltu  4. Kuuma, nälkä, matala verensokeri, melu lisäävät tuskaisuutta </vt:lpstr>
      <vt:lpstr>Jäävuori-teoria</vt:lpstr>
      <vt:lpstr>Hyvät vuorovaikutustaidot   kärsivällisyys ja aito läsnäolo edistävät myös toisen hyvinvointia…. </vt:lpstr>
      <vt:lpstr>PowerPoint-esitys</vt:lpstr>
      <vt:lpstr>PowerPoint-esitys</vt:lpstr>
      <vt:lpstr>Päihtyneen kohtaaminen</vt:lpstr>
      <vt:lpstr>Omasta turvallisuudesta huolehtiminen</vt:lpstr>
      <vt:lpstr>Turvallinen kohtaaminen jatkuu…</vt:lpstr>
      <vt:lpstr>Yhteenveto</vt:lpstr>
      <vt:lpstr>Punaisen Ristin periaatteet  ja kohtaaminen</vt:lpstr>
      <vt:lpstr>Punaisen Ristin periaatteet</vt:lpstr>
      <vt:lpstr>PowerPoint-esitys</vt:lpstr>
      <vt:lpstr>Ryhmätehtävä</vt:lpstr>
      <vt:lpstr>Inhimillisyys</vt:lpstr>
      <vt:lpstr>Tasapuolisuus</vt:lpstr>
      <vt:lpstr>Puolueettomuus</vt:lpstr>
      <vt:lpstr>Riippumattomuus</vt:lpstr>
      <vt:lpstr>Vapaaehtoisuus</vt:lpstr>
      <vt:lpstr>PowerPoint-esitys</vt:lpstr>
      <vt:lpstr>PowerPoint-esitys</vt:lpstr>
      <vt:lpstr>PowerPoint-esitys</vt:lpstr>
      <vt:lpstr>Ilmoita läsnäolosi käymällä täppäämällä Lyytiin paikallaolosi!</vt:lpstr>
      <vt:lpstr>Mitä tämän jälkeen?</vt:lpstr>
      <vt:lpstr>PowerPoint-esitys</vt:lpstr>
      <vt:lpstr>Koko Varhaisen Puuttumisen koulutus</vt:lpstr>
      <vt:lpstr>PowerPoint-esitys</vt:lpstr>
      <vt:lpstr>Päihteitä käyttävien ihmisten ensiapukoulutukset:</vt:lpstr>
      <vt:lpstr>Myös muuta koulutusta ja seurattavaa tarjolla</vt:lpstr>
      <vt:lpstr>Ja vielä kerran😀: Ilmoita läsnäolosi käymällä täppäämällä Lyytiin paikallaolosi!</vt:lpstr>
      <vt:lpstr>Koulutuksen jälkeen saat palautekyselyn, mutta voit antaa palautetta jo nyt.</vt:lpstr>
      <vt:lpstr>Kiitos!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Laitila Kati</cp:lastModifiedBy>
  <cp:revision>4</cp:revision>
  <dcterms:created xsi:type="dcterms:W3CDTF">2022-01-20T10:13:04Z</dcterms:created>
  <dcterms:modified xsi:type="dcterms:W3CDTF">2024-04-17T18:19:47Z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0x010100C8D56D1A68E38A4699017ABED591F6C4</vt:lpwstr>
  </property>
</Properties>
</file>