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713" r:id="rId2"/>
  </p:sldMasterIdLst>
  <p:notesMasterIdLst>
    <p:notesMasterId r:id="rId22"/>
  </p:notesMasterIdLst>
  <p:handoutMasterIdLst>
    <p:handoutMasterId r:id="rId23"/>
  </p:handoutMasterIdLst>
  <p:sldIdLst>
    <p:sldId id="278" r:id="rId3"/>
    <p:sldId id="256" r:id="rId4"/>
    <p:sldId id="257" r:id="rId5"/>
    <p:sldId id="258" r:id="rId6"/>
    <p:sldId id="259" r:id="rId7"/>
    <p:sldId id="260" r:id="rId8"/>
    <p:sldId id="281" r:id="rId9"/>
    <p:sldId id="282" r:id="rId10"/>
    <p:sldId id="292" r:id="rId11"/>
    <p:sldId id="293" r:id="rId12"/>
    <p:sldId id="263" r:id="rId13"/>
    <p:sldId id="264" r:id="rId14"/>
    <p:sldId id="268" r:id="rId15"/>
    <p:sldId id="270" r:id="rId16"/>
    <p:sldId id="273" r:id="rId17"/>
    <p:sldId id="274" r:id="rId18"/>
    <p:sldId id="290" r:id="rId19"/>
    <p:sldId id="294" r:id="rId20"/>
    <p:sldId id="280" r:id="rId21"/>
  </p:sldIdLst>
  <p:sldSz cx="10693400" cy="7561263"/>
  <p:notesSz cx="9872663" cy="6797675"/>
  <p:defaultTextStyle>
    <a:defPPr>
      <a:defRPr lang="fi-FI"/>
    </a:defPPr>
    <a:lvl1pPr algn="l" rtl="0" eaLnBrk="0" fontAlgn="base" hangingPunct="0">
      <a:spcBef>
        <a:spcPct val="0"/>
      </a:spcBef>
      <a:spcAft>
        <a:spcPct val="0"/>
      </a:spcAft>
      <a:defRPr sz="25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5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5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5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500" kern="1200">
        <a:solidFill>
          <a:schemeClr val="tx1"/>
        </a:solidFill>
        <a:latin typeface="Times New Roman" panose="02020603050405020304" pitchFamily="18" charset="0"/>
        <a:ea typeface="+mn-ea"/>
        <a:cs typeface="+mn-cs"/>
      </a:defRPr>
    </a:lvl5pPr>
    <a:lvl6pPr marL="2286000" algn="l" defTabSz="914400" rtl="0" eaLnBrk="1" latinLnBrk="0" hangingPunct="1">
      <a:defRPr sz="2500" kern="1200">
        <a:solidFill>
          <a:schemeClr val="tx1"/>
        </a:solidFill>
        <a:latin typeface="Times New Roman" panose="02020603050405020304" pitchFamily="18" charset="0"/>
        <a:ea typeface="+mn-ea"/>
        <a:cs typeface="+mn-cs"/>
      </a:defRPr>
    </a:lvl6pPr>
    <a:lvl7pPr marL="2743200" algn="l" defTabSz="914400" rtl="0" eaLnBrk="1" latinLnBrk="0" hangingPunct="1">
      <a:defRPr sz="2500" kern="1200">
        <a:solidFill>
          <a:schemeClr val="tx1"/>
        </a:solidFill>
        <a:latin typeface="Times New Roman" panose="02020603050405020304" pitchFamily="18" charset="0"/>
        <a:ea typeface="+mn-ea"/>
        <a:cs typeface="+mn-cs"/>
      </a:defRPr>
    </a:lvl7pPr>
    <a:lvl8pPr marL="3200400" algn="l" defTabSz="914400" rtl="0" eaLnBrk="1" latinLnBrk="0" hangingPunct="1">
      <a:defRPr sz="2500" kern="1200">
        <a:solidFill>
          <a:schemeClr val="tx1"/>
        </a:solidFill>
        <a:latin typeface="Times New Roman" panose="02020603050405020304" pitchFamily="18" charset="0"/>
        <a:ea typeface="+mn-ea"/>
        <a:cs typeface="+mn-cs"/>
      </a:defRPr>
    </a:lvl8pPr>
    <a:lvl9pPr marL="3657600" algn="l" defTabSz="914400" rtl="0" eaLnBrk="1" latinLnBrk="0" hangingPunct="1">
      <a:defRPr sz="25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12">
          <p15:clr>
            <a:srgbClr val="A4A3A4"/>
          </p15:clr>
        </p15:guide>
        <p15:guide id="2" orient="horz" pos="336">
          <p15:clr>
            <a:srgbClr val="A4A3A4"/>
          </p15:clr>
        </p15:guide>
        <p15:guide id="3" orient="horz" pos="816">
          <p15:clr>
            <a:srgbClr val="A4A3A4"/>
          </p15:clr>
        </p15:guide>
        <p15:guide id="4" orient="horz" pos="976">
          <p15:clr>
            <a:srgbClr val="A4A3A4"/>
          </p15:clr>
        </p15:guide>
        <p15:guide id="5" orient="horz" pos="677">
          <p15:clr>
            <a:srgbClr val="A4A3A4"/>
          </p15:clr>
        </p15:guide>
        <p15:guide id="6" pos="6611">
          <p15:clr>
            <a:srgbClr val="A4A3A4"/>
          </p15:clr>
        </p15:guide>
        <p15:guide id="7" pos="115">
          <p15:clr>
            <a:srgbClr val="A4A3A4"/>
          </p15:clr>
        </p15:guide>
        <p15:guide id="8" pos="380">
          <p15:clr>
            <a:srgbClr val="A4A3A4"/>
          </p15:clr>
        </p15:guide>
      </p15:sldGuideLst>
    </p:ext>
    <p:ext uri="{2D200454-40CA-4A62-9FC3-DE9A4176ACB9}">
      <p15:notesGuideLst xmlns:p15="http://schemas.microsoft.com/office/powerpoint/2012/main">
        <p15:guide id="1" orient="horz" pos="2142">
          <p15:clr>
            <a:srgbClr val="A4A3A4"/>
          </p15:clr>
        </p15:guide>
        <p15:guide id="2" pos="311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Rg st="1" end="21"/>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F64BDC-F1D0-897B-9FAF-5132D65AC25F}" v="12" dt="2021-11-19T13:22:50.667"/>
    <p1510:client id="{66845EA3-FC27-6F4A-6E26-0834C6897CF7}" v="73" dt="2021-11-19T10:36:33.8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1358" y="62"/>
      </p:cViewPr>
      <p:guideLst>
        <p:guide orient="horz" pos="112"/>
        <p:guide orient="horz" pos="336"/>
        <p:guide orient="horz" pos="816"/>
        <p:guide orient="horz" pos="976"/>
        <p:guide orient="horz" pos="677"/>
        <p:guide pos="6611"/>
        <p:guide pos="115"/>
        <p:guide pos="380"/>
      </p:guideLst>
    </p:cSldViewPr>
  </p:slideViewPr>
  <p:notesTextViewPr>
    <p:cViewPr>
      <p:scale>
        <a:sx n="1" d="1"/>
        <a:sy n="1" d="1"/>
      </p:scale>
      <p:origin x="0" y="0"/>
    </p:cViewPr>
  </p:notesTextViewPr>
  <p:notesViewPr>
    <p:cSldViewPr snapToGrid="0">
      <p:cViewPr>
        <p:scale>
          <a:sx n="1" d="2"/>
          <a:sy n="1" d="2"/>
        </p:scale>
        <p:origin x="0" y="0"/>
      </p:cViewPr>
      <p:guideLst>
        <p:guide orient="horz" pos="2142"/>
        <p:guide pos="311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hrama Essi" userId="S::essi.kahrama@redcross.fi::1dbee5d7-b19b-4664-b067-94959939e161" providerId="AD" clId="Web-{66845EA3-FC27-6F4A-6E26-0834C6897CF7}"/>
    <pc:docChg chg="modSld">
      <pc:chgData name="Kahrama Essi" userId="S::essi.kahrama@redcross.fi::1dbee5d7-b19b-4664-b067-94959939e161" providerId="AD" clId="Web-{66845EA3-FC27-6F4A-6E26-0834C6897CF7}" dt="2021-11-19T10:36:28.597" v="59" actId="20577"/>
      <pc:docMkLst>
        <pc:docMk/>
      </pc:docMkLst>
      <pc:sldChg chg="addSp delSp modSp">
        <pc:chgData name="Kahrama Essi" userId="S::essi.kahrama@redcross.fi::1dbee5d7-b19b-4664-b067-94959939e161" providerId="AD" clId="Web-{66845EA3-FC27-6F4A-6E26-0834C6897CF7}" dt="2021-11-19T10:31:05.246" v="30" actId="1076"/>
        <pc:sldMkLst>
          <pc:docMk/>
          <pc:sldMk cId="0" sldId="257"/>
        </pc:sldMkLst>
        <pc:picChg chg="add mod modCrop">
          <ac:chgData name="Kahrama Essi" userId="S::essi.kahrama@redcross.fi::1dbee5d7-b19b-4664-b067-94959939e161" providerId="AD" clId="Web-{66845EA3-FC27-6F4A-6E26-0834C6897CF7}" dt="2021-11-19T10:31:05.246" v="30" actId="1076"/>
          <ac:picMkLst>
            <pc:docMk/>
            <pc:sldMk cId="0" sldId="257"/>
            <ac:picMk id="2" creationId="{218A6CCA-19F4-43FD-83A0-76B2F5634EE9}"/>
          </ac:picMkLst>
        </pc:picChg>
        <pc:picChg chg="del">
          <ac:chgData name="Kahrama Essi" userId="S::essi.kahrama@redcross.fi::1dbee5d7-b19b-4664-b067-94959939e161" providerId="AD" clId="Web-{66845EA3-FC27-6F4A-6E26-0834C6897CF7}" dt="2021-11-19T10:30:48.323" v="26"/>
          <ac:picMkLst>
            <pc:docMk/>
            <pc:sldMk cId="0" sldId="257"/>
            <ac:picMk id="8196" creationId="{B8B7A1C8-67C8-4A14-9DC2-E615A11FFBB5}"/>
          </ac:picMkLst>
        </pc:picChg>
      </pc:sldChg>
      <pc:sldChg chg="addSp modSp">
        <pc:chgData name="Kahrama Essi" userId="S::essi.kahrama@redcross.fi::1dbee5d7-b19b-4664-b067-94959939e161" providerId="AD" clId="Web-{66845EA3-FC27-6F4A-6E26-0834C6897CF7}" dt="2021-11-19T10:36:28.597" v="59" actId="20577"/>
        <pc:sldMkLst>
          <pc:docMk/>
          <pc:sldMk cId="0" sldId="259"/>
        </pc:sldMkLst>
        <pc:spChg chg="mod">
          <ac:chgData name="Kahrama Essi" userId="S::essi.kahrama@redcross.fi::1dbee5d7-b19b-4664-b067-94959939e161" providerId="AD" clId="Web-{66845EA3-FC27-6F4A-6E26-0834C6897CF7}" dt="2021-11-19T10:36:28.597" v="59" actId="20577"/>
          <ac:spMkLst>
            <pc:docMk/>
            <pc:sldMk cId="0" sldId="259"/>
            <ac:spMk id="12291" creationId="{7175CF49-FB62-44B6-B491-E561B6AF2951}"/>
          </ac:spMkLst>
        </pc:spChg>
        <pc:picChg chg="add mod">
          <ac:chgData name="Kahrama Essi" userId="S::essi.kahrama@redcross.fi::1dbee5d7-b19b-4664-b067-94959939e161" providerId="AD" clId="Web-{66845EA3-FC27-6F4A-6E26-0834C6897CF7}" dt="2021-11-19T10:36:04.862" v="53" actId="1076"/>
          <ac:picMkLst>
            <pc:docMk/>
            <pc:sldMk cId="0" sldId="259"/>
            <ac:picMk id="2" creationId="{2AA21748-43EF-461C-A029-54542C862D6C}"/>
          </ac:picMkLst>
        </pc:picChg>
      </pc:sldChg>
      <pc:sldChg chg="addSp delSp modSp">
        <pc:chgData name="Kahrama Essi" userId="S::essi.kahrama@redcross.fi::1dbee5d7-b19b-4664-b067-94959939e161" providerId="AD" clId="Web-{66845EA3-FC27-6F4A-6E26-0834C6897CF7}" dt="2021-11-19T09:44:28.002" v="18" actId="1076"/>
        <pc:sldMkLst>
          <pc:docMk/>
          <pc:sldMk cId="0" sldId="263"/>
        </pc:sldMkLst>
        <pc:spChg chg="del">
          <ac:chgData name="Kahrama Essi" userId="S::essi.kahrama@redcross.fi::1dbee5d7-b19b-4664-b067-94959939e161" providerId="AD" clId="Web-{66845EA3-FC27-6F4A-6E26-0834C6897CF7}" dt="2021-11-19T09:43:52.688" v="5"/>
          <ac:spMkLst>
            <pc:docMk/>
            <pc:sldMk cId="0" sldId="263"/>
            <ac:spMk id="8" creationId="{A2442BE7-138F-45FA-8819-1AA2331B2689}"/>
          </ac:spMkLst>
        </pc:spChg>
        <pc:spChg chg="del">
          <ac:chgData name="Kahrama Essi" userId="S::essi.kahrama@redcross.fi::1dbee5d7-b19b-4664-b067-94959939e161" providerId="AD" clId="Web-{66845EA3-FC27-6F4A-6E26-0834C6897CF7}" dt="2021-11-19T09:43:50.016" v="4"/>
          <ac:spMkLst>
            <pc:docMk/>
            <pc:sldMk cId="0" sldId="263"/>
            <ac:spMk id="9" creationId="{D15F8F7A-FA29-4D6C-B01D-DEFF6A02A195}"/>
          </ac:spMkLst>
        </pc:spChg>
        <pc:spChg chg="del">
          <ac:chgData name="Kahrama Essi" userId="S::essi.kahrama@redcross.fi::1dbee5d7-b19b-4664-b067-94959939e161" providerId="AD" clId="Web-{66845EA3-FC27-6F4A-6E26-0834C6897CF7}" dt="2021-11-19T09:43:47.298" v="3"/>
          <ac:spMkLst>
            <pc:docMk/>
            <pc:sldMk cId="0" sldId="263"/>
            <ac:spMk id="10" creationId="{3110927F-3D7E-4EB3-9EE1-BFE7E02A3D94}"/>
          </ac:spMkLst>
        </pc:spChg>
        <pc:spChg chg="add del">
          <ac:chgData name="Kahrama Essi" userId="S::essi.kahrama@redcross.fi::1dbee5d7-b19b-4664-b067-94959939e161" providerId="AD" clId="Web-{66845EA3-FC27-6F4A-6E26-0834C6897CF7}" dt="2021-11-19T09:43:58.142" v="7"/>
          <ac:spMkLst>
            <pc:docMk/>
            <pc:sldMk cId="0" sldId="263"/>
            <ac:spMk id="11" creationId="{ACDA4823-681B-4F0D-995B-2741D0CFB50D}"/>
          </ac:spMkLst>
        </pc:spChg>
        <pc:picChg chg="add mod">
          <ac:chgData name="Kahrama Essi" userId="S::essi.kahrama@redcross.fi::1dbee5d7-b19b-4664-b067-94959939e161" providerId="AD" clId="Web-{66845EA3-FC27-6F4A-6E26-0834C6897CF7}" dt="2021-11-19T09:44:27.033" v="17" actId="1076"/>
          <ac:picMkLst>
            <pc:docMk/>
            <pc:sldMk cId="0" sldId="263"/>
            <ac:picMk id="2" creationId="{72B3D72D-286D-4165-B1D3-6579B476A048}"/>
          </ac:picMkLst>
        </pc:picChg>
        <pc:picChg chg="add mod">
          <ac:chgData name="Kahrama Essi" userId="S::essi.kahrama@redcross.fi::1dbee5d7-b19b-4664-b067-94959939e161" providerId="AD" clId="Web-{66845EA3-FC27-6F4A-6E26-0834C6897CF7}" dt="2021-11-19T09:44:28.002" v="18" actId="1076"/>
          <ac:picMkLst>
            <pc:docMk/>
            <pc:sldMk cId="0" sldId="263"/>
            <ac:picMk id="3" creationId="{32BBF806-BD2B-42CC-80F8-5127559228BF}"/>
          </ac:picMkLst>
        </pc:picChg>
        <pc:picChg chg="add del mod">
          <ac:chgData name="Kahrama Essi" userId="S::essi.kahrama@redcross.fi::1dbee5d7-b19b-4664-b067-94959939e161" providerId="AD" clId="Web-{66845EA3-FC27-6F4A-6E26-0834C6897CF7}" dt="2021-11-19T09:44:19.533" v="13"/>
          <ac:picMkLst>
            <pc:docMk/>
            <pc:sldMk cId="0" sldId="263"/>
            <ac:picMk id="4" creationId="{7229854E-A2F4-4BC5-9DF4-ABAF09348FFE}"/>
          </ac:picMkLst>
        </pc:picChg>
        <pc:picChg chg="del">
          <ac:chgData name="Kahrama Essi" userId="S::essi.kahrama@redcross.fi::1dbee5d7-b19b-4664-b067-94959939e161" providerId="AD" clId="Web-{66845EA3-FC27-6F4A-6E26-0834C6897CF7}" dt="2021-11-19T09:43:42.438" v="2"/>
          <ac:picMkLst>
            <pc:docMk/>
            <pc:sldMk cId="0" sldId="263"/>
            <ac:picMk id="23554" creationId="{AC74A1B3-43A9-4B8C-BF9C-E11D8654CCC6}"/>
          </ac:picMkLst>
        </pc:picChg>
        <pc:picChg chg="del">
          <ac:chgData name="Kahrama Essi" userId="S::essi.kahrama@redcross.fi::1dbee5d7-b19b-4664-b067-94959939e161" providerId="AD" clId="Web-{66845EA3-FC27-6F4A-6E26-0834C6897CF7}" dt="2021-11-19T09:43:38.313" v="0"/>
          <ac:picMkLst>
            <pc:docMk/>
            <pc:sldMk cId="0" sldId="263"/>
            <ac:picMk id="23555" creationId="{3D4EE828-28C0-4032-B877-BA7BA39B697C}"/>
          </ac:picMkLst>
        </pc:picChg>
        <pc:picChg chg="del">
          <ac:chgData name="Kahrama Essi" userId="S::essi.kahrama@redcross.fi::1dbee5d7-b19b-4664-b067-94959939e161" providerId="AD" clId="Web-{66845EA3-FC27-6F4A-6E26-0834C6897CF7}" dt="2021-11-19T09:43:40.344" v="1"/>
          <ac:picMkLst>
            <pc:docMk/>
            <pc:sldMk cId="0" sldId="263"/>
            <ac:picMk id="23558" creationId="{24FCE7C6-7249-40BE-8101-47E5E3AB73F3}"/>
          </ac:picMkLst>
        </pc:picChg>
      </pc:sldChg>
      <pc:sldChg chg="addSp delSp modSp">
        <pc:chgData name="Kahrama Essi" userId="S::essi.kahrama@redcross.fi::1dbee5d7-b19b-4664-b067-94959939e161" providerId="AD" clId="Web-{66845EA3-FC27-6F4A-6E26-0834C6897CF7}" dt="2021-11-19T10:33:19.796" v="36" actId="1076"/>
        <pc:sldMkLst>
          <pc:docMk/>
          <pc:sldMk cId="0" sldId="281"/>
        </pc:sldMkLst>
        <pc:picChg chg="add mod">
          <ac:chgData name="Kahrama Essi" userId="S::essi.kahrama@redcross.fi::1dbee5d7-b19b-4664-b067-94959939e161" providerId="AD" clId="Web-{66845EA3-FC27-6F4A-6E26-0834C6897CF7}" dt="2021-11-19T10:33:19.796" v="36" actId="1076"/>
          <ac:picMkLst>
            <pc:docMk/>
            <pc:sldMk cId="0" sldId="281"/>
            <ac:picMk id="2" creationId="{1995DF0D-C737-43FD-B209-EADEAA4B7960}"/>
          </ac:picMkLst>
        </pc:picChg>
        <pc:picChg chg="del">
          <ac:chgData name="Kahrama Essi" userId="S::essi.kahrama@redcross.fi::1dbee5d7-b19b-4664-b067-94959939e161" providerId="AD" clId="Web-{66845EA3-FC27-6F4A-6E26-0834C6897CF7}" dt="2021-11-19T10:32:57.920" v="33"/>
          <ac:picMkLst>
            <pc:docMk/>
            <pc:sldMk cId="0" sldId="281"/>
            <ac:picMk id="16386" creationId="{FADF414E-FEDF-40AB-819A-C8300B49E0DE}"/>
          </ac:picMkLst>
        </pc:picChg>
      </pc:sldChg>
    </pc:docChg>
  </pc:docChgLst>
  <pc:docChgLst>
    <pc:chgData name="Kahrama Essi" userId="S::essi.kahrama@redcross.fi::1dbee5d7-b19b-4664-b067-94959939e161" providerId="AD" clId="Web-{02F64BDC-F1D0-897B-9FAF-5132D65AC25F}"/>
    <pc:docChg chg="addSld delSld modSld addMainMaster">
      <pc:chgData name="Kahrama Essi" userId="S::essi.kahrama@redcross.fi::1dbee5d7-b19b-4664-b067-94959939e161" providerId="AD" clId="Web-{02F64BDC-F1D0-897B-9FAF-5132D65AC25F}" dt="2021-11-19T13:22:50.667" v="11"/>
      <pc:docMkLst>
        <pc:docMk/>
      </pc:docMkLst>
      <pc:sldChg chg="modSp">
        <pc:chgData name="Kahrama Essi" userId="S::essi.kahrama@redcross.fi::1dbee5d7-b19b-4664-b067-94959939e161" providerId="AD" clId="Web-{02F64BDC-F1D0-897B-9FAF-5132D65AC25F}" dt="2021-11-19T12:55:34.440" v="9" actId="20577"/>
        <pc:sldMkLst>
          <pc:docMk/>
          <pc:sldMk cId="0" sldId="264"/>
        </pc:sldMkLst>
        <pc:spChg chg="mod">
          <ac:chgData name="Kahrama Essi" userId="S::essi.kahrama@redcross.fi::1dbee5d7-b19b-4664-b067-94959939e161" providerId="AD" clId="Web-{02F64BDC-F1D0-897B-9FAF-5132D65AC25F}" dt="2021-11-19T12:55:34.440" v="9" actId="20577"/>
          <ac:spMkLst>
            <pc:docMk/>
            <pc:sldMk cId="0" sldId="264"/>
            <ac:spMk id="25602" creationId="{1945C27A-A20D-43B1-BCB8-E81C212B0CB4}"/>
          </ac:spMkLst>
        </pc:spChg>
      </pc:sldChg>
      <pc:sldChg chg="del">
        <pc:chgData name="Kahrama Essi" userId="S::essi.kahrama@redcross.fi::1dbee5d7-b19b-4664-b067-94959939e161" providerId="AD" clId="Web-{02F64BDC-F1D0-897B-9FAF-5132D65AC25F}" dt="2021-11-19T13:22:50.667" v="11"/>
        <pc:sldMkLst>
          <pc:docMk/>
          <pc:sldMk cId="0" sldId="291"/>
        </pc:sldMkLst>
      </pc:sldChg>
      <pc:sldChg chg="add">
        <pc:chgData name="Kahrama Essi" userId="S::essi.kahrama@redcross.fi::1dbee5d7-b19b-4664-b067-94959939e161" providerId="AD" clId="Web-{02F64BDC-F1D0-897B-9FAF-5132D65AC25F}" dt="2021-11-19T13:22:46.417" v="10"/>
        <pc:sldMkLst>
          <pc:docMk/>
          <pc:sldMk cId="2937442582" sldId="294"/>
        </pc:sldMkLst>
      </pc:sldChg>
      <pc:sldMasterChg chg="add addSldLayout">
        <pc:chgData name="Kahrama Essi" userId="S::essi.kahrama@redcross.fi::1dbee5d7-b19b-4664-b067-94959939e161" providerId="AD" clId="Web-{02F64BDC-F1D0-897B-9FAF-5132D65AC25F}" dt="2021-11-19T13:22:46.417" v="10"/>
        <pc:sldMasterMkLst>
          <pc:docMk/>
          <pc:sldMasterMk cId="0" sldId="2147484713"/>
        </pc:sldMasterMkLst>
        <pc:sldLayoutChg chg="add">
          <pc:chgData name="Kahrama Essi" userId="S::essi.kahrama@redcross.fi::1dbee5d7-b19b-4664-b067-94959939e161" providerId="AD" clId="Web-{02F64BDC-F1D0-897B-9FAF-5132D65AC25F}" dt="2021-11-19T13:22:46.417" v="10"/>
          <pc:sldLayoutMkLst>
            <pc:docMk/>
            <pc:sldMasterMk cId="0" sldId="2147484713"/>
            <pc:sldLayoutMk cId="620880046" sldId="2147484712"/>
          </pc:sldLayoutMkLst>
        </pc:sldLayoutChg>
      </pc:sldMasterChg>
    </pc:docChg>
  </pc:docChgLst>
  <pc:docChgLst>
    <pc:chgData name="Kahrama Essi" userId="1dbee5d7-b19b-4664-b067-94959939e161" providerId="ADAL" clId="{C596DA54-4C62-42D0-A534-50E4D499B6E7}"/>
    <pc:docChg chg="modSld">
      <pc:chgData name="Kahrama Essi" userId="1dbee5d7-b19b-4664-b067-94959939e161" providerId="ADAL" clId="{C596DA54-4C62-42D0-A534-50E4D499B6E7}" dt="2021-11-19T08:59:13.547" v="19" actId="20577"/>
      <pc:docMkLst>
        <pc:docMk/>
      </pc:docMkLst>
      <pc:sldChg chg="modSp mod">
        <pc:chgData name="Kahrama Essi" userId="1dbee5d7-b19b-4664-b067-94959939e161" providerId="ADAL" clId="{C596DA54-4C62-42D0-A534-50E4D499B6E7}" dt="2021-11-19T08:57:36.523" v="12" actId="20577"/>
        <pc:sldMkLst>
          <pc:docMk/>
          <pc:sldMk cId="0" sldId="263"/>
        </pc:sldMkLst>
        <pc:spChg chg="mod">
          <ac:chgData name="Kahrama Essi" userId="1dbee5d7-b19b-4664-b067-94959939e161" providerId="ADAL" clId="{C596DA54-4C62-42D0-A534-50E4D499B6E7}" dt="2021-11-19T08:57:21.757" v="3" actId="20577"/>
          <ac:spMkLst>
            <pc:docMk/>
            <pc:sldMk cId="0" sldId="263"/>
            <ac:spMk id="23556" creationId="{4EC697F8-1F21-44C4-8ACB-B3F2EE5833F9}"/>
          </ac:spMkLst>
        </pc:spChg>
        <pc:spChg chg="mod">
          <ac:chgData name="Kahrama Essi" userId="1dbee5d7-b19b-4664-b067-94959939e161" providerId="ADAL" clId="{C596DA54-4C62-42D0-A534-50E4D499B6E7}" dt="2021-11-19T08:57:36.523" v="12" actId="20577"/>
          <ac:spMkLst>
            <pc:docMk/>
            <pc:sldMk cId="0" sldId="263"/>
            <ac:spMk id="23557" creationId="{59A13EAF-A31D-4079-B427-D4AEDE0C6C9A}"/>
          </ac:spMkLst>
        </pc:spChg>
      </pc:sldChg>
      <pc:sldChg chg="modSp mod">
        <pc:chgData name="Kahrama Essi" userId="1dbee5d7-b19b-4664-b067-94959939e161" providerId="ADAL" clId="{C596DA54-4C62-42D0-A534-50E4D499B6E7}" dt="2021-11-19T08:59:13.547" v="19" actId="20577"/>
        <pc:sldMkLst>
          <pc:docMk/>
          <pc:sldMk cId="0" sldId="264"/>
        </pc:sldMkLst>
        <pc:spChg chg="mod">
          <ac:chgData name="Kahrama Essi" userId="1dbee5d7-b19b-4664-b067-94959939e161" providerId="ADAL" clId="{C596DA54-4C62-42D0-A534-50E4D499B6E7}" dt="2021-11-19T08:59:13.547" v="19" actId="20577"/>
          <ac:spMkLst>
            <pc:docMk/>
            <pc:sldMk cId="0" sldId="264"/>
            <ac:spMk id="25602" creationId="{1945C27A-A20D-43B1-BCB8-E81C212B0CB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0B6D670B-29AE-48DF-B5B7-C71CBE13CB2D}"/>
              </a:ext>
            </a:extLst>
          </p:cNvPr>
          <p:cNvSpPr>
            <a:spLocks noGrp="1" noChangeArrowheads="1"/>
          </p:cNvSpPr>
          <p:nvPr>
            <p:ph type="hdr" sz="quarter"/>
          </p:nvPr>
        </p:nvSpPr>
        <p:spPr bwMode="auto">
          <a:xfrm>
            <a:off x="0" y="0"/>
            <a:ext cx="4279900" cy="338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fi-FI"/>
          </a:p>
        </p:txBody>
      </p:sp>
      <p:sp>
        <p:nvSpPr>
          <p:cNvPr id="22531" name="Rectangle 3">
            <a:extLst>
              <a:ext uri="{FF2B5EF4-FFF2-40B4-BE49-F238E27FC236}">
                <a16:creationId xmlns:a16="http://schemas.microsoft.com/office/drawing/2014/main" id="{1CEE333A-C90B-4F5F-B77F-09B6C14CCFB6}"/>
              </a:ext>
            </a:extLst>
          </p:cNvPr>
          <p:cNvSpPr>
            <a:spLocks noGrp="1" noChangeArrowheads="1"/>
          </p:cNvSpPr>
          <p:nvPr>
            <p:ph type="dt" sz="quarter" idx="1"/>
          </p:nvPr>
        </p:nvSpPr>
        <p:spPr bwMode="auto">
          <a:xfrm>
            <a:off x="5592763" y="0"/>
            <a:ext cx="4279900" cy="338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fi-FI"/>
          </a:p>
        </p:txBody>
      </p:sp>
      <p:sp>
        <p:nvSpPr>
          <p:cNvPr id="22532" name="Rectangle 4">
            <a:extLst>
              <a:ext uri="{FF2B5EF4-FFF2-40B4-BE49-F238E27FC236}">
                <a16:creationId xmlns:a16="http://schemas.microsoft.com/office/drawing/2014/main" id="{15D71994-90EC-46A8-ACA3-AFD858D3FE21}"/>
              </a:ext>
            </a:extLst>
          </p:cNvPr>
          <p:cNvSpPr>
            <a:spLocks noGrp="1" noChangeArrowheads="1"/>
          </p:cNvSpPr>
          <p:nvPr>
            <p:ph type="ftr" sz="quarter" idx="2"/>
          </p:nvPr>
        </p:nvSpPr>
        <p:spPr bwMode="auto">
          <a:xfrm>
            <a:off x="0" y="6459538"/>
            <a:ext cx="4279900" cy="338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fi-FI"/>
          </a:p>
        </p:txBody>
      </p:sp>
      <p:sp>
        <p:nvSpPr>
          <p:cNvPr id="22533" name="Rectangle 5">
            <a:extLst>
              <a:ext uri="{FF2B5EF4-FFF2-40B4-BE49-F238E27FC236}">
                <a16:creationId xmlns:a16="http://schemas.microsoft.com/office/drawing/2014/main" id="{64B2AB75-5F36-4494-9F9F-CEE7AC5E4C30}"/>
              </a:ext>
            </a:extLst>
          </p:cNvPr>
          <p:cNvSpPr>
            <a:spLocks noGrp="1" noChangeArrowheads="1"/>
          </p:cNvSpPr>
          <p:nvPr>
            <p:ph type="sldNum" sz="quarter" idx="3"/>
          </p:nvPr>
        </p:nvSpPr>
        <p:spPr bwMode="auto">
          <a:xfrm>
            <a:off x="5592763" y="6459538"/>
            <a:ext cx="4279900" cy="338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0C860895-FCE0-4C13-98BB-B9B527927517}" type="slidenum">
              <a:rPr lang="fi-FI" altLang="en-US"/>
              <a:pPr/>
              <a:t>‹#›</a:t>
            </a:fld>
            <a:endParaRPr lang="fi-FI"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5BB9D1DE-10EF-4F50-9BCF-1DC51D7D9EC4}"/>
              </a:ext>
            </a:extLst>
          </p:cNvPr>
          <p:cNvSpPr>
            <a:spLocks noGrp="1" noChangeArrowheads="1"/>
          </p:cNvSpPr>
          <p:nvPr>
            <p:ph type="hdr" sz="quarter"/>
          </p:nvPr>
        </p:nvSpPr>
        <p:spPr bwMode="auto">
          <a:xfrm>
            <a:off x="0" y="0"/>
            <a:ext cx="4278313" cy="338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fi-FI"/>
          </a:p>
        </p:txBody>
      </p:sp>
      <p:sp>
        <p:nvSpPr>
          <p:cNvPr id="41987" name="Rectangle 3">
            <a:extLst>
              <a:ext uri="{FF2B5EF4-FFF2-40B4-BE49-F238E27FC236}">
                <a16:creationId xmlns:a16="http://schemas.microsoft.com/office/drawing/2014/main" id="{C4C9A381-7125-4668-A108-2E22503E8E49}"/>
              </a:ext>
            </a:extLst>
          </p:cNvPr>
          <p:cNvSpPr>
            <a:spLocks noGrp="1" noChangeArrowheads="1"/>
          </p:cNvSpPr>
          <p:nvPr>
            <p:ph type="dt" idx="1"/>
          </p:nvPr>
        </p:nvSpPr>
        <p:spPr bwMode="auto">
          <a:xfrm>
            <a:off x="5592763" y="0"/>
            <a:ext cx="4278312" cy="338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83FAE25E-5573-47CD-B5D0-CF272AA3615A}" type="datetimeFigureOut">
              <a:rPr lang="fi-FI"/>
              <a:pPr>
                <a:defRPr/>
              </a:pPr>
              <a:t>17.2.2023</a:t>
            </a:fld>
            <a:endParaRPr lang="fi-FI"/>
          </a:p>
        </p:txBody>
      </p:sp>
      <p:sp>
        <p:nvSpPr>
          <p:cNvPr id="3076" name="Rectangle 4">
            <a:extLst>
              <a:ext uri="{FF2B5EF4-FFF2-40B4-BE49-F238E27FC236}">
                <a16:creationId xmlns:a16="http://schemas.microsoft.com/office/drawing/2014/main" id="{B1217C29-4EBC-4852-A984-1588F6AFC414}"/>
              </a:ext>
            </a:extLst>
          </p:cNvPr>
          <p:cNvSpPr>
            <a:spLocks noGrp="1" noRot="1" noChangeAspect="1" noChangeArrowheads="1" noTextEdit="1"/>
          </p:cNvSpPr>
          <p:nvPr>
            <p:ph type="sldImg" idx="2"/>
          </p:nvPr>
        </p:nvSpPr>
        <p:spPr bwMode="auto">
          <a:xfrm>
            <a:off x="3133725" y="509588"/>
            <a:ext cx="3605213" cy="25495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9" name="Rectangle 5">
            <a:extLst>
              <a:ext uri="{FF2B5EF4-FFF2-40B4-BE49-F238E27FC236}">
                <a16:creationId xmlns:a16="http://schemas.microsoft.com/office/drawing/2014/main" id="{C755BB28-0DCC-49DB-9574-FB8E65A28942}"/>
              </a:ext>
            </a:extLst>
          </p:cNvPr>
          <p:cNvSpPr>
            <a:spLocks noGrp="1" noChangeArrowheads="1"/>
          </p:cNvSpPr>
          <p:nvPr>
            <p:ph type="body" sz="quarter" idx="3"/>
          </p:nvPr>
        </p:nvSpPr>
        <p:spPr bwMode="auto">
          <a:xfrm>
            <a:off x="987425" y="3228975"/>
            <a:ext cx="7897813" cy="30591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41990" name="Rectangle 6">
            <a:extLst>
              <a:ext uri="{FF2B5EF4-FFF2-40B4-BE49-F238E27FC236}">
                <a16:creationId xmlns:a16="http://schemas.microsoft.com/office/drawing/2014/main" id="{AEBBD345-83C1-45AA-9BBB-00EB97900F82}"/>
              </a:ext>
            </a:extLst>
          </p:cNvPr>
          <p:cNvSpPr>
            <a:spLocks noGrp="1" noChangeArrowheads="1"/>
          </p:cNvSpPr>
          <p:nvPr>
            <p:ph type="ftr" sz="quarter" idx="4"/>
          </p:nvPr>
        </p:nvSpPr>
        <p:spPr bwMode="auto">
          <a:xfrm>
            <a:off x="0" y="6457950"/>
            <a:ext cx="4278313" cy="338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fi-FI"/>
          </a:p>
        </p:txBody>
      </p:sp>
      <p:sp>
        <p:nvSpPr>
          <p:cNvPr id="41991" name="Rectangle 7">
            <a:extLst>
              <a:ext uri="{FF2B5EF4-FFF2-40B4-BE49-F238E27FC236}">
                <a16:creationId xmlns:a16="http://schemas.microsoft.com/office/drawing/2014/main" id="{213111CD-A670-4271-8303-E8BF2EFB1C25}"/>
              </a:ext>
            </a:extLst>
          </p:cNvPr>
          <p:cNvSpPr>
            <a:spLocks noGrp="1" noChangeArrowheads="1"/>
          </p:cNvSpPr>
          <p:nvPr>
            <p:ph type="sldNum" sz="quarter" idx="5"/>
          </p:nvPr>
        </p:nvSpPr>
        <p:spPr bwMode="auto">
          <a:xfrm>
            <a:off x="5592763" y="6457950"/>
            <a:ext cx="4278312" cy="338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DFC841D-B3F4-4A89-9F02-17210580C3D0}" type="slidenum">
              <a:rPr lang="fi-FI" altLang="en-US"/>
              <a:pPr/>
              <a:t>‹#›</a:t>
            </a:fld>
            <a:endParaRPr lang="fi-FI"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liikenneturva.fi/sites/default/files/materiaalit/Tutkittua/Tilastot/tilastokatsaukset/tilastokatsaus_nuoret.pdf"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A3044450-F81C-4BFA-9068-53CCD61D909C}"/>
              </a:ext>
            </a:extLst>
          </p:cNvPr>
          <p:cNvSpPr>
            <a:spLocks noGrp="1" noRot="1" noChangeAspect="1" noChangeArrowheads="1" noTextEdit="1"/>
          </p:cNvSpPr>
          <p:nvPr>
            <p:ph type="sldImg"/>
          </p:nvPr>
        </p:nvSpPr>
        <p:spPr>
          <a:ln/>
        </p:spPr>
      </p:sp>
      <p:sp>
        <p:nvSpPr>
          <p:cNvPr id="6147" name="Rectangle 3">
            <a:extLst>
              <a:ext uri="{FF2B5EF4-FFF2-40B4-BE49-F238E27FC236}">
                <a16:creationId xmlns:a16="http://schemas.microsoft.com/office/drawing/2014/main" id="{9E5D00EE-C21F-4047-8DE6-12AA512F258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i-FI" altLang="en-US"/>
              <a:t>Kannustakaa korjaamaan oikeat vastaukset, jotta vastaajalle jää korjattu vastaus mieleen.</a:t>
            </a:r>
          </a:p>
          <a:p>
            <a:pPr eaLnBrk="1" hangingPunct="1"/>
            <a:r>
              <a:rPr lang="fi-FI" altLang="en-US"/>
              <a:t>(Päivitetty 16.10.2017)</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27CFB823-2879-4642-A961-EFACC3787676}"/>
              </a:ext>
            </a:extLst>
          </p:cNvPr>
          <p:cNvSpPr>
            <a:spLocks noGrp="1" noRot="1" noChangeAspect="1" noChangeArrowheads="1" noTextEdit="1"/>
          </p:cNvSpPr>
          <p:nvPr>
            <p:ph type="sldImg"/>
          </p:nvPr>
        </p:nvSpPr>
        <p:spPr>
          <a:ln/>
        </p:spPr>
      </p:sp>
      <p:sp>
        <p:nvSpPr>
          <p:cNvPr id="26627" name="Rectangle 3">
            <a:extLst>
              <a:ext uri="{FF2B5EF4-FFF2-40B4-BE49-F238E27FC236}">
                <a16:creationId xmlns:a16="http://schemas.microsoft.com/office/drawing/2014/main" id="{8409876A-5504-4897-909D-646091D9A54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i-FI" altLang="en-US"/>
              <a:t>https://www.thl.fi/fi/tilastot/tilastot-aiheittain/paihteet-ja-riippuvuudet/alkoholi/alkoholijuomien-kulutus</a:t>
            </a:r>
          </a:p>
          <a:p>
            <a:pPr eaLnBrk="1" hangingPunct="1"/>
            <a:r>
              <a:rPr lang="fi-FI" altLang="en-US"/>
              <a:t>Matkustajatuonnin osuus on noussut; Matkustajatuonnin osuus oli arviolta noin 75 prosenttia tilastoimattomasta alkoholinkulutuksesta ja noin 14 prosenttia alkoholijuomien kokonaiskulutuksesta vuonna 2019. </a:t>
            </a:r>
          </a:p>
          <a:p>
            <a:pPr eaLnBrk="1" hangingPunct="1"/>
            <a:r>
              <a:rPr lang="fi-FI" altLang="en-US"/>
              <a:t>On totta, että pyöreästi "10 % juo 50 % viinat", mutta haitat kertyvät kuitenkin kohtuukuluttajille. Kohtuukuluttajia on määrällisesti eniten ja he ovat muutoin yhteiskunnassa aktiivisempia. Terveyshaitat, väkivalta, sosiaaliset ongelmat, lasten ongelmat jne. kasautuvat siis kohtuukuluttajille.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ian kuvan paikkamerkki 1">
            <a:extLst>
              <a:ext uri="{FF2B5EF4-FFF2-40B4-BE49-F238E27FC236}">
                <a16:creationId xmlns:a16="http://schemas.microsoft.com/office/drawing/2014/main" id="{40AD9F88-C81A-4477-B1E9-38E691300C1D}"/>
              </a:ext>
            </a:extLst>
          </p:cNvPr>
          <p:cNvSpPr>
            <a:spLocks noGrp="1" noRot="1" noChangeAspect="1" noChangeArrowheads="1" noTextEdit="1"/>
          </p:cNvSpPr>
          <p:nvPr>
            <p:ph type="sldImg"/>
          </p:nvPr>
        </p:nvSpPr>
        <p:spPr>
          <a:ln/>
        </p:spPr>
      </p:sp>
      <p:sp>
        <p:nvSpPr>
          <p:cNvPr id="28675" name="Huomautusten paikkamerkki 2">
            <a:extLst>
              <a:ext uri="{FF2B5EF4-FFF2-40B4-BE49-F238E27FC236}">
                <a16:creationId xmlns:a16="http://schemas.microsoft.com/office/drawing/2014/main" id="{EFA7161D-7FD5-4DFF-8D9B-7F05D84469E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8676" name="Dian numeron paikkamerkki 3">
            <a:extLst>
              <a:ext uri="{FF2B5EF4-FFF2-40B4-BE49-F238E27FC236}">
                <a16:creationId xmlns:a16="http://schemas.microsoft.com/office/drawing/2014/main" id="{69C9ACDF-B085-43AD-9791-2C347C49904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C87966E-AEB2-4B40-8DB5-D30F37C025D0}" type="slidenum">
              <a:rPr lang="fi-FI" altLang="en-US">
                <a:latin typeface="Times New Roman" panose="02020603050405020304" pitchFamily="18" charset="0"/>
              </a:rPr>
              <a:pPr>
                <a:spcBef>
                  <a:spcPct val="0"/>
                </a:spcBef>
              </a:pPr>
              <a:t>13</a:t>
            </a:fld>
            <a:endParaRPr lang="fi-FI" altLang="en-US">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ian kuvan paikkamerkki 1">
            <a:extLst>
              <a:ext uri="{FF2B5EF4-FFF2-40B4-BE49-F238E27FC236}">
                <a16:creationId xmlns:a16="http://schemas.microsoft.com/office/drawing/2014/main" id="{628EEA39-0B65-45CE-9FAA-8D3CB807E3E2}"/>
              </a:ext>
            </a:extLst>
          </p:cNvPr>
          <p:cNvSpPr>
            <a:spLocks noGrp="1" noRot="1" noChangeAspect="1" noChangeArrowheads="1" noTextEdit="1"/>
          </p:cNvSpPr>
          <p:nvPr>
            <p:ph type="sldImg"/>
          </p:nvPr>
        </p:nvSpPr>
        <p:spPr>
          <a:ln/>
        </p:spPr>
      </p:sp>
      <p:sp>
        <p:nvSpPr>
          <p:cNvPr id="30723" name="Huomautusten paikkamerkki 2">
            <a:extLst>
              <a:ext uri="{FF2B5EF4-FFF2-40B4-BE49-F238E27FC236}">
                <a16:creationId xmlns:a16="http://schemas.microsoft.com/office/drawing/2014/main" id="{C0EEBF2D-C8FF-4EDD-BB5B-FF53E63D1A8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30724" name="Dian numeron paikkamerkki 3">
            <a:extLst>
              <a:ext uri="{FF2B5EF4-FFF2-40B4-BE49-F238E27FC236}">
                <a16:creationId xmlns:a16="http://schemas.microsoft.com/office/drawing/2014/main" id="{40A1281C-A1F6-4ECF-83DD-EF0FF377AA6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Times New Roman" panose="02020603050405020304" pitchFamily="18" charset="0"/>
              </a:defRPr>
            </a:lvl1pPr>
            <a:lvl2pPr marL="742950" indent="-285750">
              <a:defRPr sz="2500">
                <a:solidFill>
                  <a:schemeClr val="tx1"/>
                </a:solidFill>
                <a:latin typeface="Times New Roman" panose="02020603050405020304" pitchFamily="18" charset="0"/>
              </a:defRPr>
            </a:lvl2pPr>
            <a:lvl3pPr marL="1143000" indent="-228600">
              <a:defRPr sz="2500">
                <a:solidFill>
                  <a:schemeClr val="tx1"/>
                </a:solidFill>
                <a:latin typeface="Times New Roman" panose="02020603050405020304" pitchFamily="18" charset="0"/>
              </a:defRPr>
            </a:lvl3pPr>
            <a:lvl4pPr marL="1600200" indent="-228600">
              <a:defRPr sz="2500">
                <a:solidFill>
                  <a:schemeClr val="tx1"/>
                </a:solidFill>
                <a:latin typeface="Times New Roman" panose="02020603050405020304" pitchFamily="18" charset="0"/>
              </a:defRPr>
            </a:lvl4pPr>
            <a:lvl5pPr marL="2057400" indent="-228600">
              <a:defRPr sz="2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500">
                <a:solidFill>
                  <a:schemeClr val="tx1"/>
                </a:solidFill>
                <a:latin typeface="Times New Roman" panose="02020603050405020304" pitchFamily="18" charset="0"/>
              </a:defRPr>
            </a:lvl9pPr>
          </a:lstStyle>
          <a:p>
            <a:fld id="{3037CE8E-4722-4744-B156-A9246B14D60F}" type="slidenum">
              <a:rPr lang="fi-FI" altLang="en-US" sz="1200"/>
              <a:pPr/>
              <a:t>14</a:t>
            </a:fld>
            <a:endParaRPr lang="fi-FI" alt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D24CB610-F52E-490F-9D59-1D576916056B}"/>
              </a:ext>
            </a:extLst>
          </p:cNvPr>
          <p:cNvSpPr>
            <a:spLocks noGrp="1" noRot="1" noChangeAspect="1" noChangeArrowheads="1" noTextEdit="1"/>
          </p:cNvSpPr>
          <p:nvPr>
            <p:ph type="sldImg"/>
          </p:nvPr>
        </p:nvSpPr>
        <p:spPr>
          <a:ln/>
        </p:spPr>
      </p:sp>
      <p:sp>
        <p:nvSpPr>
          <p:cNvPr id="33795" name="Rectangle 3">
            <a:extLst>
              <a:ext uri="{FF2B5EF4-FFF2-40B4-BE49-F238E27FC236}">
                <a16:creationId xmlns:a16="http://schemas.microsoft.com/office/drawing/2014/main" id="{DEDA0D8C-152D-4BA0-BA17-C5ED4BC98FC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i-FI" altLang="en-US"/>
              <a:t>Alkoholi aiheuttaa meille kansantaloudellisesti merkittäviä kuluja ja nostaa veroprosenttiamme, joten jos kannabis olisi laillista, kulut myös kasvaisivat, skitsofrenia yleistyisi (tähän on selkeä tutkimuksellinen yhteys kannabiksella), mielenterveysjonot pitenisivät, liikenneonnettomuudet lisääntyisivät (Kannabiksen käyttäjällä reaktioaika on käytön jälkeen pidempi jopa joitakin päiviä) jne…</a:t>
            </a:r>
          </a:p>
          <a:p>
            <a:pPr eaLnBrk="1" hangingPunct="1"/>
            <a:r>
              <a:rPr lang="fi-FI" altLang="en-US"/>
              <a:t>Kannabiksen krapula on erilainen juuri siitä syystä, että poistuu elimistöstä niin hitaasti; tutkimustietoa on vähän, mutta kokemuspohjaista keskustelua aiheesta löytyy netistä.</a:t>
            </a:r>
          </a:p>
          <a:p>
            <a:pPr eaLnBrk="1" hangingPunct="1"/>
            <a:r>
              <a:rPr lang="fi-FI" altLang="en-US"/>
              <a:t>Kannabiksen kotikasvatus on kasvanut viime aikoina ja nuorten asenteet ovat muuttuneet yhä sallivimmiksi.</a:t>
            </a:r>
          </a:p>
          <a:p>
            <a:pPr eaLnBrk="1" hangingPunct="1"/>
            <a:r>
              <a:rPr lang="fi-FI" altLang="en-US"/>
              <a:t>Kannabiksen käyttöä lääkkeenä tutkitaan, mutta silloin siitä pyritään poistamaan THC, joka aiheuttaa päihtymyksen.</a:t>
            </a:r>
          </a:p>
          <a:p>
            <a:pPr eaLnBrk="1" hangingPunct="1"/>
            <a:r>
              <a:rPr lang="fi-FI" altLang="en-US"/>
              <a:t>https://www.thl.fi/fi/web/alkoholi-tupakka-ja-riippuvuudet/huumeet/kannabis/kannabiksen-terveysvaikutukset</a:t>
            </a:r>
          </a:p>
          <a:p>
            <a:pPr eaLnBrk="1" hangingPunct="1"/>
            <a:r>
              <a:rPr lang="fi-FI" altLang="en-US"/>
              <a:t>https://www.paihdelinkki.fi/fi/tietopankki/tietoiskut/huumeet-ja-muut-paihdyttavat-aineet/kannabiksen-kayton-haittavaikutuksia</a:t>
            </a:r>
          </a:p>
          <a:p>
            <a:pPr eaLnBrk="1" hangingPunct="1"/>
            <a:endParaRPr lang="fi-FI"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9C4F0A07-45D2-4D10-AAC6-FAA9AB03A6E8}"/>
              </a:ext>
            </a:extLst>
          </p:cNvPr>
          <p:cNvSpPr>
            <a:spLocks noGrp="1" noRot="1" noChangeAspect="1" noChangeArrowheads="1" noTextEdit="1"/>
          </p:cNvSpPr>
          <p:nvPr>
            <p:ph type="sldImg"/>
          </p:nvPr>
        </p:nvSpPr>
        <p:spPr>
          <a:ln/>
        </p:spPr>
      </p:sp>
      <p:sp>
        <p:nvSpPr>
          <p:cNvPr id="35843" name="Rectangle 3">
            <a:extLst>
              <a:ext uri="{FF2B5EF4-FFF2-40B4-BE49-F238E27FC236}">
                <a16:creationId xmlns:a16="http://schemas.microsoft.com/office/drawing/2014/main" id="{884B56A3-53C5-4332-B035-984FD497AB8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i-FI" altLang="en-US"/>
              <a:t>Jakakaa ohessa päihdetyön esitteitämme, joita saa piiristä.</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255E542F-80FF-43C1-B756-7B48567DDAA1}"/>
              </a:ext>
            </a:extLst>
          </p:cNvPr>
          <p:cNvSpPr>
            <a:spLocks noGrp="1" noRot="1" noChangeAspect="1" noChangeArrowheads="1" noTextEdit="1"/>
          </p:cNvSpPr>
          <p:nvPr>
            <p:ph type="sldImg"/>
          </p:nvPr>
        </p:nvSpPr>
        <p:spPr>
          <a:ln/>
        </p:spPr>
      </p:sp>
      <p:sp>
        <p:nvSpPr>
          <p:cNvPr id="9219" name="Notes Placeholder 2">
            <a:extLst>
              <a:ext uri="{FF2B5EF4-FFF2-40B4-BE49-F238E27FC236}">
                <a16:creationId xmlns:a16="http://schemas.microsoft.com/office/drawing/2014/main" id="{9E119902-E20D-4C5C-862B-4D6DDF1E6B9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9220" name="Slide Number Placeholder 3">
            <a:extLst>
              <a:ext uri="{FF2B5EF4-FFF2-40B4-BE49-F238E27FC236}">
                <a16:creationId xmlns:a16="http://schemas.microsoft.com/office/drawing/2014/main" id="{4D7C9958-E631-4A37-8DF8-A4470E8B936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EA030F2-0AA7-4CEF-820E-6060BF895667}" type="slidenum">
              <a:rPr lang="fi-FI" altLang="en-US">
                <a:latin typeface="Times New Roman" panose="02020603050405020304" pitchFamily="18" charset="0"/>
              </a:rPr>
              <a:pPr>
                <a:spcBef>
                  <a:spcPct val="0"/>
                </a:spcBef>
              </a:pPr>
              <a:t>3</a:t>
            </a:fld>
            <a:endParaRPr lang="fi-FI" altLang="en-US">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5792C70F-53F0-4B3E-81A5-7833AF67C4C9}"/>
              </a:ext>
            </a:extLst>
          </p:cNvPr>
          <p:cNvSpPr>
            <a:spLocks noGrp="1" noRot="1" noChangeAspect="1" noChangeArrowheads="1" noTextEdit="1"/>
          </p:cNvSpPr>
          <p:nvPr>
            <p:ph type="sldImg"/>
          </p:nvPr>
        </p:nvSpPr>
        <p:spPr>
          <a:ln/>
        </p:spPr>
      </p:sp>
      <p:sp>
        <p:nvSpPr>
          <p:cNvPr id="11267" name="Rectangle 3">
            <a:extLst>
              <a:ext uri="{FF2B5EF4-FFF2-40B4-BE49-F238E27FC236}">
                <a16:creationId xmlns:a16="http://schemas.microsoft.com/office/drawing/2014/main" id="{2AE4CB19-4E8E-45B7-85A9-7A45EB4EA8D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i-FI" altLang="en-US"/>
              <a:t>Perustelut pohjaavat lähinnä lääketieteeseen. Sen lisäksi nuori on muutoinkin hauraampi alkoholin liitännäishaitoille. (Opiskelun häiriintyminen, identiteetin kehityshäiriöt, herkempi psyyke jne.)</a:t>
            </a:r>
          </a:p>
          <a:p>
            <a:pPr eaLnBrk="1" hangingPunct="1"/>
            <a:r>
              <a:rPr lang="fi-FI" altLang="en-US"/>
              <a:t>Suomessa mietojen alkoholijuomien (2,9–22 %-vol) hankkimisen edellytyksenä on vähintään 18 vuoden ikä. Väkeviä alkoholijuomia (yli 22 %-vol) myydään Alkossa vain 20 vuotta täyttäneille. Alkoholia ei saa myydä myöskään selvästi päihtyneelle tai häiritsevästi käyttäytyvälle. Laki kieltää miedon alkoholijuoman hallussapidon alle 18-vuotiailta ja väkevän alkoholijuoman hallussapidon alle 20-vuotiailta. Myös alkoholijuoman välittäminen ikärajaa nuoremmalle on laitonta.</a:t>
            </a:r>
          </a:p>
          <a:p>
            <a:pPr eaLnBrk="1" hangingPunct="1"/>
            <a:r>
              <a:rPr lang="fi-FI" altLang="en-US"/>
              <a:t>https://www.alko.fi/asiointi-ja-palvelut/asiointi-myymalassa/pelisaannot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3C9FE8C1-57C6-4E93-B2FD-7AB321A81961}"/>
              </a:ext>
            </a:extLst>
          </p:cNvPr>
          <p:cNvSpPr>
            <a:spLocks noGrp="1" noRot="1" noChangeAspect="1" noChangeArrowheads="1" noTextEdit="1"/>
          </p:cNvSpPr>
          <p:nvPr>
            <p:ph type="sldImg"/>
          </p:nvPr>
        </p:nvSpPr>
        <p:spPr>
          <a:ln/>
        </p:spPr>
      </p:sp>
      <p:sp>
        <p:nvSpPr>
          <p:cNvPr id="13315" name="Notes Placeholder 2">
            <a:extLst>
              <a:ext uri="{FF2B5EF4-FFF2-40B4-BE49-F238E27FC236}">
                <a16:creationId xmlns:a16="http://schemas.microsoft.com/office/drawing/2014/main" id="{D156B94B-F2BB-4458-AFBA-C8DD3812FC9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316" name="Slide Number Placeholder 3">
            <a:extLst>
              <a:ext uri="{FF2B5EF4-FFF2-40B4-BE49-F238E27FC236}">
                <a16:creationId xmlns:a16="http://schemas.microsoft.com/office/drawing/2014/main" id="{8C3A6857-5338-4C1A-A36F-4AA57B9FDDD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489B33-12BE-4B74-BFE1-63E4320D4BB6}" type="slidenum">
              <a:rPr lang="fi-FI" altLang="en-US">
                <a:latin typeface="Times New Roman" panose="02020603050405020304" pitchFamily="18" charset="0"/>
              </a:rPr>
              <a:pPr>
                <a:spcBef>
                  <a:spcPct val="0"/>
                </a:spcBef>
              </a:pPr>
              <a:t>5</a:t>
            </a:fld>
            <a:endParaRPr lang="fi-FI" altLang="en-US">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ian kuvan paikkamerkki 1">
            <a:extLst>
              <a:ext uri="{FF2B5EF4-FFF2-40B4-BE49-F238E27FC236}">
                <a16:creationId xmlns:a16="http://schemas.microsoft.com/office/drawing/2014/main" id="{0ACE4B1D-4EDC-4D0C-9DD2-45EEE29F9F1D}"/>
              </a:ext>
            </a:extLst>
          </p:cNvPr>
          <p:cNvSpPr>
            <a:spLocks noGrp="1" noRot="1" noChangeAspect="1" noChangeArrowheads="1" noTextEdit="1"/>
          </p:cNvSpPr>
          <p:nvPr>
            <p:ph type="sldImg"/>
          </p:nvPr>
        </p:nvSpPr>
        <p:spPr>
          <a:ln/>
        </p:spPr>
      </p:sp>
      <p:sp>
        <p:nvSpPr>
          <p:cNvPr id="15363" name="Huomautusten paikkamerkki 2">
            <a:extLst>
              <a:ext uri="{FF2B5EF4-FFF2-40B4-BE49-F238E27FC236}">
                <a16:creationId xmlns:a16="http://schemas.microsoft.com/office/drawing/2014/main" id="{F3465866-89A6-47E5-8164-AA98CF54AFC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https://www.paihdelinkki.fi/fi/tietopankki/tietoiskut/alkoholi/alkoholiriippuvuus</a:t>
            </a:r>
          </a:p>
        </p:txBody>
      </p:sp>
      <p:sp>
        <p:nvSpPr>
          <p:cNvPr id="15364" name="Dian numeron paikkamerkki 3">
            <a:extLst>
              <a:ext uri="{FF2B5EF4-FFF2-40B4-BE49-F238E27FC236}">
                <a16:creationId xmlns:a16="http://schemas.microsoft.com/office/drawing/2014/main" id="{945C84E3-D3BC-463D-8BB8-D850FC38EAD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Times New Roman" panose="02020603050405020304" pitchFamily="18" charset="0"/>
              </a:defRPr>
            </a:lvl1pPr>
            <a:lvl2pPr marL="742950" indent="-285750">
              <a:defRPr sz="2500">
                <a:solidFill>
                  <a:schemeClr val="tx1"/>
                </a:solidFill>
                <a:latin typeface="Times New Roman" panose="02020603050405020304" pitchFamily="18" charset="0"/>
              </a:defRPr>
            </a:lvl2pPr>
            <a:lvl3pPr marL="1143000" indent="-228600">
              <a:defRPr sz="2500">
                <a:solidFill>
                  <a:schemeClr val="tx1"/>
                </a:solidFill>
                <a:latin typeface="Times New Roman" panose="02020603050405020304" pitchFamily="18" charset="0"/>
              </a:defRPr>
            </a:lvl3pPr>
            <a:lvl4pPr marL="1600200" indent="-228600">
              <a:defRPr sz="2500">
                <a:solidFill>
                  <a:schemeClr val="tx1"/>
                </a:solidFill>
                <a:latin typeface="Times New Roman" panose="02020603050405020304" pitchFamily="18" charset="0"/>
              </a:defRPr>
            </a:lvl4pPr>
            <a:lvl5pPr marL="2057400" indent="-228600">
              <a:defRPr sz="2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500">
                <a:solidFill>
                  <a:schemeClr val="tx1"/>
                </a:solidFill>
                <a:latin typeface="Times New Roman" panose="02020603050405020304" pitchFamily="18" charset="0"/>
              </a:defRPr>
            </a:lvl9pPr>
          </a:lstStyle>
          <a:p>
            <a:fld id="{0A2E17B4-7657-47F3-8E18-4D3589D42603}" type="slidenum">
              <a:rPr lang="fi-FI" altLang="en-US" sz="1200"/>
              <a:pPr/>
              <a:t>6</a:t>
            </a:fld>
            <a:endParaRPr lang="fi-FI" alt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83453993-A1A5-4EB6-BB22-178176F68530}"/>
              </a:ext>
            </a:extLst>
          </p:cNvPr>
          <p:cNvSpPr>
            <a:spLocks noGrp="1" noRot="1" noChangeAspect="1" noChangeArrowheads="1" noTextEdit="1"/>
          </p:cNvSpPr>
          <p:nvPr>
            <p:ph type="sldImg"/>
          </p:nvPr>
        </p:nvSpPr>
        <p:spPr>
          <a:ln/>
        </p:spPr>
      </p:sp>
      <p:sp>
        <p:nvSpPr>
          <p:cNvPr id="18435" name="Notes Placeholder 2">
            <a:extLst>
              <a:ext uri="{FF2B5EF4-FFF2-40B4-BE49-F238E27FC236}">
                <a16:creationId xmlns:a16="http://schemas.microsoft.com/office/drawing/2014/main" id="{CAC35DB7-97BF-425F-BCEB-F23CB5B0C9E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en-US"/>
          </a:p>
          <a:p>
            <a:r>
              <a:rPr lang="fi-FI" altLang="en-US"/>
              <a:t>https://liikenneturva.fi/sites/default/files/materiaalit/Tutkittua/Tilastot/tilastokatsaukset/tilastokatsaus_nuoret.pdf,</a:t>
            </a:r>
          </a:p>
          <a:p>
            <a:r>
              <a:rPr lang="fi-FI" altLang="en-US"/>
              <a:t>Suomen virallinen tilasto (SVT): Tieliikenneonnettomuustilasto [verkkojulkaisu]. ISSN=1798-758X. Helsinki: Tilastokeskus [viitattu: 27.9.2019]. Saantitapa: http://www.stat.fi/til/ton/ </a:t>
            </a:r>
            <a:r>
              <a:rPr lang="fi-FI" altLang="fi-FI">
                <a:hlinkClick r:id="rId3"/>
              </a:rPr>
              <a:t>https://www.liikenneturva.fi/sites/default/files/materiaalit/Tutkittua/Tilastot/tilastokatsaukset/tilastokatsaus_nuoret.pdf</a:t>
            </a:r>
            <a:endParaRPr lang="fi-FI" altLang="en-US"/>
          </a:p>
        </p:txBody>
      </p:sp>
      <p:sp>
        <p:nvSpPr>
          <p:cNvPr id="18436" name="Slide Number Placeholder 3">
            <a:extLst>
              <a:ext uri="{FF2B5EF4-FFF2-40B4-BE49-F238E27FC236}">
                <a16:creationId xmlns:a16="http://schemas.microsoft.com/office/drawing/2014/main" id="{786F19E1-A07D-42CD-A2D5-9DA842E5178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4670C38-9D7F-43E9-B4F4-4ACD0F819D27}" type="slidenum">
              <a:rPr lang="fi-FI" altLang="en-US">
                <a:latin typeface="Times New Roman" panose="02020603050405020304" pitchFamily="18" charset="0"/>
              </a:rPr>
              <a:pPr>
                <a:spcBef>
                  <a:spcPct val="0"/>
                </a:spcBef>
              </a:pPr>
              <a:t>8</a:t>
            </a:fld>
            <a:endParaRPr lang="fi-FI" altLang="en-US">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7212AF2B-5664-4479-A84E-A2CD54E6AE7D}"/>
              </a:ext>
            </a:extLst>
          </p:cNvPr>
          <p:cNvSpPr>
            <a:spLocks noGrp="1" noRot="1" noChangeAspect="1" noChangeArrowheads="1" noTextEdit="1"/>
          </p:cNvSpPr>
          <p:nvPr>
            <p:ph type="sldImg"/>
          </p:nvPr>
        </p:nvSpPr>
        <p:spPr>
          <a:ln/>
        </p:spPr>
      </p:sp>
      <p:sp>
        <p:nvSpPr>
          <p:cNvPr id="20483" name="Notes Placeholder 2">
            <a:extLst>
              <a:ext uri="{FF2B5EF4-FFF2-40B4-BE49-F238E27FC236}">
                <a16:creationId xmlns:a16="http://schemas.microsoft.com/office/drawing/2014/main" id="{33E97DFD-1899-4216-A507-F9EC391E1AB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0484" name="Slide Number Placeholder 3">
            <a:extLst>
              <a:ext uri="{FF2B5EF4-FFF2-40B4-BE49-F238E27FC236}">
                <a16:creationId xmlns:a16="http://schemas.microsoft.com/office/drawing/2014/main" id="{4BC007EB-96C5-4384-9559-6E6129C343A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5488A55-4A41-4AB8-84E5-7FADC18C6289}" type="slidenum">
              <a:rPr lang="fi-FI" altLang="en-US">
                <a:latin typeface="Times New Roman" panose="02020603050405020304" pitchFamily="18" charset="0"/>
              </a:rPr>
              <a:pPr>
                <a:spcBef>
                  <a:spcPct val="0"/>
                </a:spcBef>
              </a:pPr>
              <a:t>9</a:t>
            </a:fld>
            <a:endParaRPr lang="fi-FI" altLang="en-US">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5E0113A2-4674-4918-AB34-9D88F8E083F3}"/>
              </a:ext>
            </a:extLst>
          </p:cNvPr>
          <p:cNvSpPr>
            <a:spLocks noGrp="1" noRot="1" noChangeAspect="1" noChangeArrowheads="1" noTextEdit="1"/>
          </p:cNvSpPr>
          <p:nvPr>
            <p:ph type="sldImg"/>
          </p:nvPr>
        </p:nvSpPr>
        <p:spPr>
          <a:ln/>
        </p:spPr>
      </p:sp>
      <p:sp>
        <p:nvSpPr>
          <p:cNvPr id="22531" name="Notes Placeholder 2">
            <a:extLst>
              <a:ext uri="{FF2B5EF4-FFF2-40B4-BE49-F238E27FC236}">
                <a16:creationId xmlns:a16="http://schemas.microsoft.com/office/drawing/2014/main" id="{67E96991-FAC6-4EBF-A666-47A986A85A6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i-FI" altLang="en-US"/>
              <a:t>https://www.paihdelinkki.fi/fi/tietopankki/tietoiskut/paihteet-ja-liikenne/huumeet-liikenteessa</a:t>
            </a:r>
          </a:p>
          <a:p>
            <a:r>
              <a:rPr lang="fi-FI" altLang="en-US"/>
              <a:t>Rattijuopumuksen raja on 0,5 promillea, törkeä rattijuopumus 1,2 promillea.</a:t>
            </a:r>
          </a:p>
          <a:p>
            <a:r>
              <a:rPr lang="fi-FI" altLang="en-US"/>
              <a:t>Vuodesta 2003 lähtien huumausaineiden tai huumausaineeksi luokiteltujen</a:t>
            </a:r>
          </a:p>
          <a:p>
            <a:r>
              <a:rPr lang="fi-FI" altLang="en-US"/>
              <a:t>lääkeaineiden käytölle ilman reseptiä tieliikenteessä on ollut nollatoleranssi.</a:t>
            </a:r>
          </a:p>
          <a:p>
            <a:endParaRPr lang="fi-FI" altLang="en-US"/>
          </a:p>
        </p:txBody>
      </p:sp>
      <p:sp>
        <p:nvSpPr>
          <p:cNvPr id="22532" name="Slide Number Placeholder 3">
            <a:extLst>
              <a:ext uri="{FF2B5EF4-FFF2-40B4-BE49-F238E27FC236}">
                <a16:creationId xmlns:a16="http://schemas.microsoft.com/office/drawing/2014/main" id="{BC650DC4-4663-4F14-8E63-B62D06759D7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8CC6063-AAD7-4FDA-A182-32D0CB5F87A0}" type="slidenum">
              <a:rPr lang="fi-FI" altLang="en-US">
                <a:latin typeface="Times New Roman" panose="02020603050405020304" pitchFamily="18" charset="0"/>
              </a:rPr>
              <a:pPr>
                <a:spcBef>
                  <a:spcPct val="0"/>
                </a:spcBef>
              </a:pPr>
              <a:t>10</a:t>
            </a:fld>
            <a:endParaRPr lang="fi-FI" altLang="en-US">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ian kuvan paikkamerkki 1">
            <a:extLst>
              <a:ext uri="{FF2B5EF4-FFF2-40B4-BE49-F238E27FC236}">
                <a16:creationId xmlns:a16="http://schemas.microsoft.com/office/drawing/2014/main" id="{C92AB568-CF00-49E5-A916-AE2C4F6F07D8}"/>
              </a:ext>
            </a:extLst>
          </p:cNvPr>
          <p:cNvSpPr>
            <a:spLocks noGrp="1" noRot="1" noChangeAspect="1" noChangeArrowheads="1" noTextEdit="1"/>
          </p:cNvSpPr>
          <p:nvPr>
            <p:ph type="sldImg"/>
          </p:nvPr>
        </p:nvSpPr>
        <p:spPr>
          <a:ln/>
        </p:spPr>
      </p:sp>
      <p:sp>
        <p:nvSpPr>
          <p:cNvPr id="24579" name="Huomautusten paikkamerkki 2">
            <a:extLst>
              <a:ext uri="{FF2B5EF4-FFF2-40B4-BE49-F238E27FC236}">
                <a16:creationId xmlns:a16="http://schemas.microsoft.com/office/drawing/2014/main" id="{0114002D-92FA-40C4-8AD3-CF459949710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fi-FI"/>
              <a:t>http://www.findikaattori.fi/fi/55</a:t>
            </a:r>
          </a:p>
        </p:txBody>
      </p:sp>
      <p:sp>
        <p:nvSpPr>
          <p:cNvPr id="24580" name="Dian numeron paikkamerkki 3">
            <a:extLst>
              <a:ext uri="{FF2B5EF4-FFF2-40B4-BE49-F238E27FC236}">
                <a16:creationId xmlns:a16="http://schemas.microsoft.com/office/drawing/2014/main" id="{FCE0D56E-0389-4505-89C2-ED17D48963E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Times New Roman" panose="02020603050405020304" pitchFamily="18" charset="0"/>
              </a:defRPr>
            </a:lvl1pPr>
            <a:lvl2pPr marL="742950" indent="-285750">
              <a:defRPr sz="2500">
                <a:solidFill>
                  <a:schemeClr val="tx1"/>
                </a:solidFill>
                <a:latin typeface="Times New Roman" panose="02020603050405020304" pitchFamily="18" charset="0"/>
              </a:defRPr>
            </a:lvl2pPr>
            <a:lvl3pPr marL="1143000" indent="-228600">
              <a:defRPr sz="2500">
                <a:solidFill>
                  <a:schemeClr val="tx1"/>
                </a:solidFill>
                <a:latin typeface="Times New Roman" panose="02020603050405020304" pitchFamily="18" charset="0"/>
              </a:defRPr>
            </a:lvl3pPr>
            <a:lvl4pPr marL="1600200" indent="-228600">
              <a:defRPr sz="2500">
                <a:solidFill>
                  <a:schemeClr val="tx1"/>
                </a:solidFill>
                <a:latin typeface="Times New Roman" panose="02020603050405020304" pitchFamily="18" charset="0"/>
              </a:defRPr>
            </a:lvl4pPr>
            <a:lvl5pPr marL="2057400" indent="-228600">
              <a:defRPr sz="2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500">
                <a:solidFill>
                  <a:schemeClr val="tx1"/>
                </a:solidFill>
                <a:latin typeface="Times New Roman" panose="02020603050405020304" pitchFamily="18" charset="0"/>
              </a:defRPr>
            </a:lvl9pPr>
          </a:lstStyle>
          <a:p>
            <a:fld id="{878D5B33-858E-4E99-97EB-C68BA52E2990}" type="slidenum">
              <a:rPr lang="fi-FI" altLang="en-US" sz="1200"/>
              <a:pPr/>
              <a:t>11</a:t>
            </a:fld>
            <a:endParaRPr lang="fi-FI" altLang="en-US" sz="12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4" name="Rectangle 15">
            <a:extLst>
              <a:ext uri="{FF2B5EF4-FFF2-40B4-BE49-F238E27FC236}">
                <a16:creationId xmlns:a16="http://schemas.microsoft.com/office/drawing/2014/main" id="{CEB00DD6-DDCF-48F2-A1F6-48620CA0F8C9}"/>
              </a:ext>
            </a:extLst>
          </p:cNvPr>
          <p:cNvSpPr>
            <a:spLocks noChangeArrowheads="1"/>
          </p:cNvSpPr>
          <p:nvPr userDrawn="1"/>
        </p:nvSpPr>
        <p:spPr bwMode="auto">
          <a:xfrm>
            <a:off x="179388" y="1549400"/>
            <a:ext cx="10328275" cy="510698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500">
                <a:solidFill>
                  <a:schemeClr val="tx1"/>
                </a:solidFill>
                <a:latin typeface="Times New Roman" pitchFamily="18" charset="0"/>
              </a:defRPr>
            </a:lvl1pPr>
            <a:lvl2pPr marL="742950" indent="-285750" eaLnBrk="0" hangingPunct="0">
              <a:defRPr sz="2500">
                <a:solidFill>
                  <a:schemeClr val="tx1"/>
                </a:solidFill>
                <a:latin typeface="Times New Roman" pitchFamily="18" charset="0"/>
              </a:defRPr>
            </a:lvl2pPr>
            <a:lvl3pPr marL="1143000" indent="-228600" eaLnBrk="0" hangingPunct="0">
              <a:defRPr sz="2500">
                <a:solidFill>
                  <a:schemeClr val="tx1"/>
                </a:solidFill>
                <a:latin typeface="Times New Roman" pitchFamily="18" charset="0"/>
              </a:defRPr>
            </a:lvl3pPr>
            <a:lvl4pPr marL="1600200" indent="-228600" eaLnBrk="0" hangingPunct="0">
              <a:defRPr sz="2500">
                <a:solidFill>
                  <a:schemeClr val="tx1"/>
                </a:solidFill>
                <a:latin typeface="Times New Roman" pitchFamily="18" charset="0"/>
              </a:defRPr>
            </a:lvl4pPr>
            <a:lvl5pPr marL="2057400" indent="-228600" eaLnBrk="0" hangingPunct="0">
              <a:defRPr sz="2500">
                <a:solidFill>
                  <a:schemeClr val="tx1"/>
                </a:solidFill>
                <a:latin typeface="Times New Roman" pitchFamily="18" charset="0"/>
              </a:defRPr>
            </a:lvl5pPr>
            <a:lvl6pPr marL="2514600" indent="-228600" eaLnBrk="0" fontAlgn="base" hangingPunct="0">
              <a:spcBef>
                <a:spcPct val="0"/>
              </a:spcBef>
              <a:spcAft>
                <a:spcPct val="0"/>
              </a:spcAft>
              <a:defRPr sz="2500">
                <a:solidFill>
                  <a:schemeClr val="tx1"/>
                </a:solidFill>
                <a:latin typeface="Times New Roman" pitchFamily="18" charset="0"/>
              </a:defRPr>
            </a:lvl6pPr>
            <a:lvl7pPr marL="2971800" indent="-228600" eaLnBrk="0" fontAlgn="base" hangingPunct="0">
              <a:spcBef>
                <a:spcPct val="0"/>
              </a:spcBef>
              <a:spcAft>
                <a:spcPct val="0"/>
              </a:spcAft>
              <a:defRPr sz="2500">
                <a:solidFill>
                  <a:schemeClr val="tx1"/>
                </a:solidFill>
                <a:latin typeface="Times New Roman" pitchFamily="18" charset="0"/>
              </a:defRPr>
            </a:lvl7pPr>
            <a:lvl8pPr marL="3429000" indent="-228600" eaLnBrk="0" fontAlgn="base" hangingPunct="0">
              <a:spcBef>
                <a:spcPct val="0"/>
              </a:spcBef>
              <a:spcAft>
                <a:spcPct val="0"/>
              </a:spcAft>
              <a:defRPr sz="2500">
                <a:solidFill>
                  <a:schemeClr val="tx1"/>
                </a:solidFill>
                <a:latin typeface="Times New Roman" pitchFamily="18" charset="0"/>
              </a:defRPr>
            </a:lvl8pPr>
            <a:lvl9pPr marL="3886200" indent="-228600" eaLnBrk="0" fontAlgn="base" hangingPunct="0">
              <a:spcBef>
                <a:spcPct val="0"/>
              </a:spcBef>
              <a:spcAft>
                <a:spcPct val="0"/>
              </a:spcAft>
              <a:defRPr sz="2500">
                <a:solidFill>
                  <a:schemeClr val="tx1"/>
                </a:solidFill>
                <a:latin typeface="Times New Roman" pitchFamily="18" charset="0"/>
              </a:defRPr>
            </a:lvl9pPr>
          </a:lstStyle>
          <a:p>
            <a:pPr eaLnBrk="1" hangingPunct="1">
              <a:defRPr/>
            </a:pPr>
            <a:endParaRPr lang="en-US" altLang="en-US"/>
          </a:p>
        </p:txBody>
      </p:sp>
      <p:sp>
        <p:nvSpPr>
          <p:cNvPr id="5" name="Rectangle 30">
            <a:extLst>
              <a:ext uri="{FF2B5EF4-FFF2-40B4-BE49-F238E27FC236}">
                <a16:creationId xmlns:a16="http://schemas.microsoft.com/office/drawing/2014/main" id="{2C2C3A0F-476B-4003-B8DD-AF614CB94A06}"/>
              </a:ext>
            </a:extLst>
          </p:cNvPr>
          <p:cNvSpPr>
            <a:spLocks noChangeArrowheads="1"/>
          </p:cNvSpPr>
          <p:nvPr userDrawn="1"/>
        </p:nvSpPr>
        <p:spPr bwMode="auto">
          <a:xfrm>
            <a:off x="179388" y="6837363"/>
            <a:ext cx="10328275" cy="5334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500">
                <a:solidFill>
                  <a:schemeClr val="tx1"/>
                </a:solidFill>
                <a:latin typeface="Times New Roman" pitchFamily="18" charset="0"/>
              </a:defRPr>
            </a:lvl1pPr>
            <a:lvl2pPr marL="742950" indent="-285750" eaLnBrk="0" hangingPunct="0">
              <a:defRPr sz="2500">
                <a:solidFill>
                  <a:schemeClr val="tx1"/>
                </a:solidFill>
                <a:latin typeface="Times New Roman" pitchFamily="18" charset="0"/>
              </a:defRPr>
            </a:lvl2pPr>
            <a:lvl3pPr marL="1143000" indent="-228600" eaLnBrk="0" hangingPunct="0">
              <a:defRPr sz="2500">
                <a:solidFill>
                  <a:schemeClr val="tx1"/>
                </a:solidFill>
                <a:latin typeface="Times New Roman" pitchFamily="18" charset="0"/>
              </a:defRPr>
            </a:lvl3pPr>
            <a:lvl4pPr marL="1600200" indent="-228600" eaLnBrk="0" hangingPunct="0">
              <a:defRPr sz="2500">
                <a:solidFill>
                  <a:schemeClr val="tx1"/>
                </a:solidFill>
                <a:latin typeface="Times New Roman" pitchFamily="18" charset="0"/>
              </a:defRPr>
            </a:lvl4pPr>
            <a:lvl5pPr marL="2057400" indent="-228600" eaLnBrk="0" hangingPunct="0">
              <a:defRPr sz="2500">
                <a:solidFill>
                  <a:schemeClr val="tx1"/>
                </a:solidFill>
                <a:latin typeface="Times New Roman" pitchFamily="18" charset="0"/>
              </a:defRPr>
            </a:lvl5pPr>
            <a:lvl6pPr marL="2514600" indent="-228600" eaLnBrk="0" fontAlgn="base" hangingPunct="0">
              <a:spcBef>
                <a:spcPct val="0"/>
              </a:spcBef>
              <a:spcAft>
                <a:spcPct val="0"/>
              </a:spcAft>
              <a:defRPr sz="2500">
                <a:solidFill>
                  <a:schemeClr val="tx1"/>
                </a:solidFill>
                <a:latin typeface="Times New Roman" pitchFamily="18" charset="0"/>
              </a:defRPr>
            </a:lvl6pPr>
            <a:lvl7pPr marL="2971800" indent="-228600" eaLnBrk="0" fontAlgn="base" hangingPunct="0">
              <a:spcBef>
                <a:spcPct val="0"/>
              </a:spcBef>
              <a:spcAft>
                <a:spcPct val="0"/>
              </a:spcAft>
              <a:defRPr sz="2500">
                <a:solidFill>
                  <a:schemeClr val="tx1"/>
                </a:solidFill>
                <a:latin typeface="Times New Roman" pitchFamily="18" charset="0"/>
              </a:defRPr>
            </a:lvl7pPr>
            <a:lvl8pPr marL="3429000" indent="-228600" eaLnBrk="0" fontAlgn="base" hangingPunct="0">
              <a:spcBef>
                <a:spcPct val="0"/>
              </a:spcBef>
              <a:spcAft>
                <a:spcPct val="0"/>
              </a:spcAft>
              <a:defRPr sz="2500">
                <a:solidFill>
                  <a:schemeClr val="tx1"/>
                </a:solidFill>
                <a:latin typeface="Times New Roman" pitchFamily="18" charset="0"/>
              </a:defRPr>
            </a:lvl8pPr>
            <a:lvl9pPr marL="3886200" indent="-228600" eaLnBrk="0" fontAlgn="base" hangingPunct="0">
              <a:spcBef>
                <a:spcPct val="0"/>
              </a:spcBef>
              <a:spcAft>
                <a:spcPct val="0"/>
              </a:spcAft>
              <a:defRPr sz="2500">
                <a:solidFill>
                  <a:schemeClr val="tx1"/>
                </a:solidFill>
                <a:latin typeface="Times New Roman" pitchFamily="18" charset="0"/>
              </a:defRPr>
            </a:lvl9pPr>
          </a:lstStyle>
          <a:p>
            <a:pPr eaLnBrk="1" hangingPunct="1">
              <a:defRPr/>
            </a:pPr>
            <a:endParaRPr lang="en-US" altLang="en-US"/>
          </a:p>
        </p:txBody>
      </p:sp>
      <p:sp>
        <p:nvSpPr>
          <p:cNvPr id="6" name="Text Box 32">
            <a:extLst>
              <a:ext uri="{FF2B5EF4-FFF2-40B4-BE49-F238E27FC236}">
                <a16:creationId xmlns:a16="http://schemas.microsoft.com/office/drawing/2014/main" id="{4FDDA5AF-C432-4BE0-838F-6C30513C5FE9}"/>
              </a:ext>
            </a:extLst>
          </p:cNvPr>
          <p:cNvSpPr txBox="1">
            <a:spLocks noChangeArrowheads="1"/>
          </p:cNvSpPr>
          <p:nvPr userDrawn="1"/>
        </p:nvSpPr>
        <p:spPr bwMode="auto">
          <a:xfrm>
            <a:off x="666750" y="6932613"/>
            <a:ext cx="1951038" cy="35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4036" tIns="52017" rIns="104036" bIns="52017">
            <a:spAutoFit/>
          </a:bodyPr>
          <a:lstStyle>
            <a:lvl1pPr defTabSz="1041400" eaLnBrk="0" hangingPunct="0">
              <a:defRPr sz="2500">
                <a:solidFill>
                  <a:schemeClr val="tx1"/>
                </a:solidFill>
                <a:latin typeface="Times New Roman" pitchFamily="18" charset="0"/>
              </a:defRPr>
            </a:lvl1pPr>
            <a:lvl2pPr marL="742950" indent="-285750" defTabSz="1041400" eaLnBrk="0" hangingPunct="0">
              <a:defRPr sz="2500">
                <a:solidFill>
                  <a:schemeClr val="tx1"/>
                </a:solidFill>
                <a:latin typeface="Times New Roman" pitchFamily="18" charset="0"/>
              </a:defRPr>
            </a:lvl2pPr>
            <a:lvl3pPr marL="1143000" indent="-228600" defTabSz="1041400" eaLnBrk="0" hangingPunct="0">
              <a:defRPr sz="2500">
                <a:solidFill>
                  <a:schemeClr val="tx1"/>
                </a:solidFill>
                <a:latin typeface="Times New Roman" pitchFamily="18" charset="0"/>
              </a:defRPr>
            </a:lvl3pPr>
            <a:lvl4pPr marL="1600200" indent="-228600" defTabSz="1041400" eaLnBrk="0" hangingPunct="0">
              <a:defRPr sz="2500">
                <a:solidFill>
                  <a:schemeClr val="tx1"/>
                </a:solidFill>
                <a:latin typeface="Times New Roman" pitchFamily="18" charset="0"/>
              </a:defRPr>
            </a:lvl4pPr>
            <a:lvl5pPr marL="2057400" indent="-228600" defTabSz="1041400" eaLnBrk="0" hangingPunct="0">
              <a:defRPr sz="2500">
                <a:solidFill>
                  <a:schemeClr val="tx1"/>
                </a:solidFill>
                <a:latin typeface="Times New Roman" pitchFamily="18" charset="0"/>
              </a:defRPr>
            </a:lvl5pPr>
            <a:lvl6pPr marL="2514600" indent="-228600" defTabSz="1041400" eaLnBrk="0" fontAlgn="base" hangingPunct="0">
              <a:spcBef>
                <a:spcPct val="0"/>
              </a:spcBef>
              <a:spcAft>
                <a:spcPct val="0"/>
              </a:spcAft>
              <a:defRPr sz="2500">
                <a:solidFill>
                  <a:schemeClr val="tx1"/>
                </a:solidFill>
                <a:latin typeface="Times New Roman" pitchFamily="18" charset="0"/>
              </a:defRPr>
            </a:lvl6pPr>
            <a:lvl7pPr marL="2971800" indent="-228600" defTabSz="1041400" eaLnBrk="0" fontAlgn="base" hangingPunct="0">
              <a:spcBef>
                <a:spcPct val="0"/>
              </a:spcBef>
              <a:spcAft>
                <a:spcPct val="0"/>
              </a:spcAft>
              <a:defRPr sz="2500">
                <a:solidFill>
                  <a:schemeClr val="tx1"/>
                </a:solidFill>
                <a:latin typeface="Times New Roman" pitchFamily="18" charset="0"/>
              </a:defRPr>
            </a:lvl7pPr>
            <a:lvl8pPr marL="3429000" indent="-228600" defTabSz="1041400" eaLnBrk="0" fontAlgn="base" hangingPunct="0">
              <a:spcBef>
                <a:spcPct val="0"/>
              </a:spcBef>
              <a:spcAft>
                <a:spcPct val="0"/>
              </a:spcAft>
              <a:defRPr sz="2500">
                <a:solidFill>
                  <a:schemeClr val="tx1"/>
                </a:solidFill>
                <a:latin typeface="Times New Roman" pitchFamily="18" charset="0"/>
              </a:defRPr>
            </a:lvl8pPr>
            <a:lvl9pPr marL="3886200" indent="-228600" defTabSz="1041400" eaLnBrk="0" fontAlgn="base" hangingPunct="0">
              <a:spcBef>
                <a:spcPct val="0"/>
              </a:spcBef>
              <a:spcAft>
                <a:spcPct val="0"/>
              </a:spcAft>
              <a:defRPr sz="2500">
                <a:solidFill>
                  <a:schemeClr val="tx1"/>
                </a:solidFill>
                <a:latin typeface="Times New Roman" pitchFamily="18" charset="0"/>
              </a:defRPr>
            </a:lvl9pPr>
          </a:lstStyle>
          <a:p>
            <a:pPr eaLnBrk="1" hangingPunct="1">
              <a:defRPr/>
            </a:pPr>
            <a:r>
              <a:rPr lang="fi-FI" altLang="en-US" sz="1600" b="1">
                <a:solidFill>
                  <a:schemeClr val="bg1"/>
                </a:solidFill>
                <a:latin typeface="Verdana" pitchFamily="34" charset="0"/>
              </a:rPr>
              <a:t>TULE MUKAAN!</a:t>
            </a:r>
          </a:p>
        </p:txBody>
      </p:sp>
      <p:sp>
        <p:nvSpPr>
          <p:cNvPr id="7" name="Text Box 33">
            <a:extLst>
              <a:ext uri="{FF2B5EF4-FFF2-40B4-BE49-F238E27FC236}">
                <a16:creationId xmlns:a16="http://schemas.microsoft.com/office/drawing/2014/main" id="{54EADF79-D0B2-4302-A0FC-1CA51522926A}"/>
              </a:ext>
            </a:extLst>
          </p:cNvPr>
          <p:cNvSpPr txBox="1">
            <a:spLocks noChangeArrowheads="1"/>
          </p:cNvSpPr>
          <p:nvPr userDrawn="1"/>
        </p:nvSpPr>
        <p:spPr bwMode="auto">
          <a:xfrm>
            <a:off x="8591550" y="6991350"/>
            <a:ext cx="1330325"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834" tIns="47915" rIns="95834" bIns="47915">
            <a:spAutoFit/>
          </a:bodyPr>
          <a:lstStyle>
            <a:lvl1pPr defTabSz="957263" eaLnBrk="0" hangingPunct="0">
              <a:defRPr sz="2500">
                <a:solidFill>
                  <a:schemeClr val="tx1"/>
                </a:solidFill>
                <a:latin typeface="Times New Roman" pitchFamily="18" charset="0"/>
              </a:defRPr>
            </a:lvl1pPr>
            <a:lvl2pPr marL="742950" indent="-285750" defTabSz="957263" eaLnBrk="0" hangingPunct="0">
              <a:defRPr sz="2500">
                <a:solidFill>
                  <a:schemeClr val="tx1"/>
                </a:solidFill>
                <a:latin typeface="Times New Roman" pitchFamily="18" charset="0"/>
              </a:defRPr>
            </a:lvl2pPr>
            <a:lvl3pPr marL="1143000" indent="-228600" defTabSz="957263" eaLnBrk="0" hangingPunct="0">
              <a:defRPr sz="2500">
                <a:solidFill>
                  <a:schemeClr val="tx1"/>
                </a:solidFill>
                <a:latin typeface="Times New Roman" pitchFamily="18" charset="0"/>
              </a:defRPr>
            </a:lvl3pPr>
            <a:lvl4pPr marL="1600200" indent="-228600" defTabSz="957263" eaLnBrk="0" hangingPunct="0">
              <a:defRPr sz="2500">
                <a:solidFill>
                  <a:schemeClr val="tx1"/>
                </a:solidFill>
                <a:latin typeface="Times New Roman" pitchFamily="18" charset="0"/>
              </a:defRPr>
            </a:lvl4pPr>
            <a:lvl5pPr marL="2057400" indent="-228600" defTabSz="957263" eaLnBrk="0" hangingPunct="0">
              <a:defRPr sz="2500">
                <a:solidFill>
                  <a:schemeClr val="tx1"/>
                </a:solidFill>
                <a:latin typeface="Times New Roman" pitchFamily="18" charset="0"/>
              </a:defRPr>
            </a:lvl5pPr>
            <a:lvl6pPr marL="2514600" indent="-228600" defTabSz="957263" eaLnBrk="0" fontAlgn="base" hangingPunct="0">
              <a:spcBef>
                <a:spcPct val="0"/>
              </a:spcBef>
              <a:spcAft>
                <a:spcPct val="0"/>
              </a:spcAft>
              <a:defRPr sz="2500">
                <a:solidFill>
                  <a:schemeClr val="tx1"/>
                </a:solidFill>
                <a:latin typeface="Times New Roman" pitchFamily="18" charset="0"/>
              </a:defRPr>
            </a:lvl6pPr>
            <a:lvl7pPr marL="2971800" indent="-228600" defTabSz="957263" eaLnBrk="0" fontAlgn="base" hangingPunct="0">
              <a:spcBef>
                <a:spcPct val="0"/>
              </a:spcBef>
              <a:spcAft>
                <a:spcPct val="0"/>
              </a:spcAft>
              <a:defRPr sz="2500">
                <a:solidFill>
                  <a:schemeClr val="tx1"/>
                </a:solidFill>
                <a:latin typeface="Times New Roman" pitchFamily="18" charset="0"/>
              </a:defRPr>
            </a:lvl7pPr>
            <a:lvl8pPr marL="3429000" indent="-228600" defTabSz="957263" eaLnBrk="0" fontAlgn="base" hangingPunct="0">
              <a:spcBef>
                <a:spcPct val="0"/>
              </a:spcBef>
              <a:spcAft>
                <a:spcPct val="0"/>
              </a:spcAft>
              <a:defRPr sz="2500">
                <a:solidFill>
                  <a:schemeClr val="tx1"/>
                </a:solidFill>
                <a:latin typeface="Times New Roman" pitchFamily="18" charset="0"/>
              </a:defRPr>
            </a:lvl8pPr>
            <a:lvl9pPr marL="3886200" indent="-228600" defTabSz="957263" eaLnBrk="0" fontAlgn="base" hangingPunct="0">
              <a:spcBef>
                <a:spcPct val="0"/>
              </a:spcBef>
              <a:spcAft>
                <a:spcPct val="0"/>
              </a:spcAft>
              <a:defRPr sz="2500">
                <a:solidFill>
                  <a:schemeClr val="tx1"/>
                </a:solidFill>
                <a:latin typeface="Times New Roman" pitchFamily="18" charset="0"/>
              </a:defRPr>
            </a:lvl9pPr>
          </a:lstStyle>
          <a:p>
            <a:pPr algn="r" eaLnBrk="1" hangingPunct="1">
              <a:defRPr/>
            </a:pPr>
            <a:r>
              <a:rPr lang="fi-FI" altLang="en-US" sz="1100">
                <a:solidFill>
                  <a:schemeClr val="bg1"/>
                </a:solidFill>
                <a:latin typeface="Verdana" pitchFamily="34" charset="0"/>
              </a:rPr>
              <a:t>SPR / Päihdetyö</a:t>
            </a:r>
          </a:p>
        </p:txBody>
      </p:sp>
      <p:pic>
        <p:nvPicPr>
          <p:cNvPr id="8" name="Picture 39" descr="PR_pun">
            <a:extLst>
              <a:ext uri="{FF2B5EF4-FFF2-40B4-BE49-F238E27FC236}">
                <a16:creationId xmlns:a16="http://schemas.microsoft.com/office/drawing/2014/main" id="{380A0B69-91EE-4E83-BD11-BFB5005C480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43950" y="533400"/>
            <a:ext cx="174942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1" name="Rectangle 3"/>
          <p:cNvSpPr>
            <a:spLocks noGrp="1" noChangeArrowheads="1"/>
          </p:cNvSpPr>
          <p:nvPr>
            <p:ph type="subTitle" idx="1"/>
          </p:nvPr>
        </p:nvSpPr>
        <p:spPr>
          <a:xfrm>
            <a:off x="495300" y="4321175"/>
            <a:ext cx="9090025" cy="1930400"/>
          </a:xfrm>
        </p:spPr>
        <p:txBody>
          <a:bodyPr lIns="104036" tIns="52017" rIns="104036" bIns="52017"/>
          <a:lstStyle>
            <a:lvl1pPr marL="0" indent="0">
              <a:buFont typeface="Times" charset="0"/>
              <a:buNone/>
              <a:defRPr sz="3000">
                <a:solidFill>
                  <a:schemeClr val="bg1"/>
                </a:solidFill>
              </a:defRPr>
            </a:lvl1pPr>
          </a:lstStyle>
          <a:p>
            <a:r>
              <a:rPr lang="fi-FI"/>
              <a:t>Click to edit Master subtitle style</a:t>
            </a:r>
          </a:p>
        </p:txBody>
      </p:sp>
      <p:sp>
        <p:nvSpPr>
          <p:cNvPr id="27677" name="Rectangle 29"/>
          <p:cNvSpPr>
            <a:spLocks noGrp="1" noChangeArrowheads="1"/>
          </p:cNvSpPr>
          <p:nvPr>
            <p:ph type="ctrTitle" sz="quarter"/>
          </p:nvPr>
        </p:nvSpPr>
        <p:spPr>
          <a:xfrm>
            <a:off x="488950" y="2519363"/>
            <a:ext cx="9088438" cy="1620837"/>
          </a:xfrm>
        </p:spPr>
        <p:txBody>
          <a:bodyPr lIns="91408" tIns="45704" rIns="91408" bIns="45704"/>
          <a:lstStyle>
            <a:lvl1pPr>
              <a:lnSpc>
                <a:spcPts val="5000"/>
              </a:lnSpc>
              <a:defRPr sz="4000" b="1">
                <a:solidFill>
                  <a:schemeClr val="accent2"/>
                </a:solidFill>
              </a:defRPr>
            </a:lvl1pPr>
          </a:lstStyle>
          <a:p>
            <a:r>
              <a:rPr lang="fi-FI"/>
              <a:t>Click to edit Master title style</a:t>
            </a:r>
          </a:p>
        </p:txBody>
      </p:sp>
    </p:spTree>
    <p:extLst>
      <p:ext uri="{BB962C8B-B14F-4D97-AF65-F5344CB8AC3E}">
        <p14:creationId xmlns:p14="http://schemas.microsoft.com/office/powerpoint/2010/main" val="3375439903"/>
      </p:ext>
    </p:extLst>
  </p:cSld>
  <p:clrMapOvr>
    <a:masterClrMapping/>
  </p:clrMapOvr>
  <p:transition>
    <p:cover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4">
            <a:extLst>
              <a:ext uri="{FF2B5EF4-FFF2-40B4-BE49-F238E27FC236}">
                <a16:creationId xmlns:a16="http://schemas.microsoft.com/office/drawing/2014/main" id="{4C59CC01-A945-46D1-B75B-EBB1223B1EC5}"/>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3174864997"/>
      </p:ext>
    </p:extLst>
  </p:cSld>
  <p:clrMapOvr>
    <a:masterClrMapping/>
  </p:clrMapOvr>
  <p:transition>
    <p:cover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7770813" y="230188"/>
            <a:ext cx="2419350" cy="6426200"/>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509588" y="230188"/>
            <a:ext cx="7108825" cy="642620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4">
            <a:extLst>
              <a:ext uri="{FF2B5EF4-FFF2-40B4-BE49-F238E27FC236}">
                <a16:creationId xmlns:a16="http://schemas.microsoft.com/office/drawing/2014/main" id="{2F32008B-011B-4F16-960A-6EBFDFB07656}"/>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1887499314"/>
      </p:ext>
    </p:extLst>
  </p:cSld>
  <p:clrMapOvr>
    <a:masterClrMapping/>
  </p:clrMapOvr>
  <p:transition>
    <p:cover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Tree>
    <p:extLst>
      <p:ext uri="{BB962C8B-B14F-4D97-AF65-F5344CB8AC3E}">
        <p14:creationId xmlns:p14="http://schemas.microsoft.com/office/powerpoint/2010/main" val="620880046"/>
      </p:ext>
    </p:extLst>
  </p:cSld>
  <p:clrMapOvr>
    <a:masterClrMapping/>
  </p:clrMapOvr>
  <p:transition>
    <p:cover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4">
            <a:extLst>
              <a:ext uri="{FF2B5EF4-FFF2-40B4-BE49-F238E27FC236}">
                <a16:creationId xmlns:a16="http://schemas.microsoft.com/office/drawing/2014/main" id="{3F8B05CF-228D-4DC3-8960-4BECD44705A9}"/>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231931024"/>
      </p:ext>
    </p:extLst>
  </p:cSld>
  <p:clrMapOvr>
    <a:masterClrMapping/>
  </p:clrMapOvr>
  <p:transition>
    <p:cover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44550" y="4859338"/>
            <a:ext cx="9090025" cy="1501775"/>
          </a:xfrm>
        </p:spPr>
        <p:txBody>
          <a:bodyPr anchor="t"/>
          <a:lstStyle>
            <a:lvl1pPr algn="l">
              <a:defRPr sz="4000" b="1" cap="all"/>
            </a:lvl1pPr>
          </a:lstStyle>
          <a:p>
            <a:r>
              <a:rPr lang="fi-FI"/>
              <a:t>Muokkaa perustyyl. napsautt.</a:t>
            </a:r>
          </a:p>
        </p:txBody>
      </p:sp>
      <p:sp>
        <p:nvSpPr>
          <p:cNvPr id="3" name="Tekstin paikkamerkki 2"/>
          <p:cNvSpPr>
            <a:spLocks noGrp="1"/>
          </p:cNvSpPr>
          <p:nvPr>
            <p:ph type="body" idx="1"/>
          </p:nvPr>
        </p:nvSpPr>
        <p:spPr>
          <a:xfrm>
            <a:off x="844550" y="3205163"/>
            <a:ext cx="9090025"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a:t>Muokkaa tekstin perustyylejä napsauttamalla</a:t>
            </a:r>
          </a:p>
        </p:txBody>
      </p:sp>
      <p:sp>
        <p:nvSpPr>
          <p:cNvPr id="4" name="Rectangle 4">
            <a:extLst>
              <a:ext uri="{FF2B5EF4-FFF2-40B4-BE49-F238E27FC236}">
                <a16:creationId xmlns:a16="http://schemas.microsoft.com/office/drawing/2014/main" id="{33453032-25C5-4D2C-A066-674F4E5AE38F}"/>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1320346384"/>
      </p:ext>
    </p:extLst>
  </p:cSld>
  <p:clrMapOvr>
    <a:masterClrMapping/>
  </p:clrMapOvr>
  <p:transition>
    <p:cover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509588" y="1906588"/>
            <a:ext cx="4764087" cy="474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5426075" y="1906588"/>
            <a:ext cx="4764088" cy="474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Rectangle 4">
            <a:extLst>
              <a:ext uri="{FF2B5EF4-FFF2-40B4-BE49-F238E27FC236}">
                <a16:creationId xmlns:a16="http://schemas.microsoft.com/office/drawing/2014/main" id="{1A8C72DC-FA30-4875-B020-9D4B93FA16FB}"/>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671163257"/>
      </p:ext>
    </p:extLst>
  </p:cSld>
  <p:clrMapOvr>
    <a:masterClrMapping/>
  </p:clrMapOvr>
  <p:transition>
    <p:cover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534988" y="303213"/>
            <a:ext cx="9623425" cy="1260475"/>
          </a:xfrm>
        </p:spPr>
        <p:txBody>
          <a:bodyPr/>
          <a:lstStyle>
            <a:lvl1pPr>
              <a:defRPr/>
            </a:lvl1pPr>
          </a:lstStyle>
          <a:p>
            <a:r>
              <a:rPr lang="fi-FI"/>
              <a:t>Muokkaa perustyyl. napsautt.</a:t>
            </a:r>
          </a:p>
        </p:txBody>
      </p:sp>
      <p:sp>
        <p:nvSpPr>
          <p:cNvPr id="3" name="Tekstin paikkamerkki 2"/>
          <p:cNvSpPr>
            <a:spLocks noGrp="1"/>
          </p:cNvSpPr>
          <p:nvPr>
            <p:ph type="body" idx="1"/>
          </p:nvPr>
        </p:nvSpPr>
        <p:spPr>
          <a:xfrm>
            <a:off x="534988" y="1692275"/>
            <a:ext cx="4724400"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534988" y="2397125"/>
            <a:ext cx="4724400" cy="43576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5432425" y="1692275"/>
            <a:ext cx="472598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5432425" y="2397125"/>
            <a:ext cx="4725988" cy="43576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Rectangle 4">
            <a:extLst>
              <a:ext uri="{FF2B5EF4-FFF2-40B4-BE49-F238E27FC236}">
                <a16:creationId xmlns:a16="http://schemas.microsoft.com/office/drawing/2014/main" id="{F586B93F-6D1F-472E-B956-8038A7E4FDDC}"/>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500409292"/>
      </p:ext>
    </p:extLst>
  </p:cSld>
  <p:clrMapOvr>
    <a:masterClrMapping/>
  </p:clrMapOvr>
  <p:transition>
    <p:cover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Rectangle 4">
            <a:extLst>
              <a:ext uri="{FF2B5EF4-FFF2-40B4-BE49-F238E27FC236}">
                <a16:creationId xmlns:a16="http://schemas.microsoft.com/office/drawing/2014/main" id="{9334E859-C101-4AAD-8EE2-BA17A9F4525D}"/>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1224476969"/>
      </p:ext>
    </p:extLst>
  </p:cSld>
  <p:clrMapOvr>
    <a:masterClrMapping/>
  </p:clrMapOvr>
  <p:transition>
    <p:cover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059B0B74-CF22-47B5-8731-283ADB07A2F5}"/>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184006504"/>
      </p:ext>
    </p:extLst>
  </p:cSld>
  <p:clrMapOvr>
    <a:masterClrMapping/>
  </p:clrMapOvr>
  <p:transition>
    <p:cover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534988" y="301625"/>
            <a:ext cx="3517900" cy="1281113"/>
          </a:xfrm>
        </p:spPr>
        <p:txBody>
          <a:bodyPr anchor="b"/>
          <a:lstStyle>
            <a:lvl1pPr algn="l">
              <a:defRPr sz="2000" b="1"/>
            </a:lvl1pPr>
          </a:lstStyle>
          <a:p>
            <a:r>
              <a:rPr lang="fi-FI"/>
              <a:t>Muokkaa perustyyl. napsautt.</a:t>
            </a:r>
          </a:p>
        </p:txBody>
      </p:sp>
      <p:sp>
        <p:nvSpPr>
          <p:cNvPr id="3" name="Sisällön paikkamerkki 2"/>
          <p:cNvSpPr>
            <a:spLocks noGrp="1"/>
          </p:cNvSpPr>
          <p:nvPr>
            <p:ph idx="1"/>
          </p:nvPr>
        </p:nvSpPr>
        <p:spPr>
          <a:xfrm>
            <a:off x="4181475" y="301625"/>
            <a:ext cx="5976938" cy="64531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534988" y="1582738"/>
            <a:ext cx="3517900"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Rectangle 4">
            <a:extLst>
              <a:ext uri="{FF2B5EF4-FFF2-40B4-BE49-F238E27FC236}">
                <a16:creationId xmlns:a16="http://schemas.microsoft.com/office/drawing/2014/main" id="{30E05863-AB8D-4391-9B68-489C148B0461}"/>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2195065160"/>
      </p:ext>
    </p:extLst>
  </p:cSld>
  <p:clrMapOvr>
    <a:masterClrMapping/>
  </p:clrMapOvr>
  <p:transition>
    <p:cover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2095500" y="5292725"/>
            <a:ext cx="6416675" cy="625475"/>
          </a:xfrm>
        </p:spPr>
        <p:txBody>
          <a:bodyPr anchor="b"/>
          <a:lstStyle>
            <a:lvl1pPr algn="l">
              <a:defRPr sz="2000" b="1"/>
            </a:lvl1pPr>
          </a:lstStyle>
          <a:p>
            <a:r>
              <a:rPr lang="fi-FI"/>
              <a:t>Muokkaa perustyyl. napsautt.</a:t>
            </a:r>
          </a:p>
        </p:txBody>
      </p:sp>
      <p:sp>
        <p:nvSpPr>
          <p:cNvPr id="3" name="Kuvan paikkamerkki 2"/>
          <p:cNvSpPr>
            <a:spLocks noGrp="1"/>
          </p:cNvSpPr>
          <p:nvPr>
            <p:ph type="pic" idx="1"/>
          </p:nvPr>
        </p:nvSpPr>
        <p:spPr>
          <a:xfrm>
            <a:off x="2095500" y="676275"/>
            <a:ext cx="6416675" cy="45354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a:p>
        </p:txBody>
      </p:sp>
      <p:sp>
        <p:nvSpPr>
          <p:cNvPr id="4" name="Tekstin paikkamerkki 3"/>
          <p:cNvSpPr>
            <a:spLocks noGrp="1"/>
          </p:cNvSpPr>
          <p:nvPr>
            <p:ph type="body" sz="half" idx="2"/>
          </p:nvPr>
        </p:nvSpPr>
        <p:spPr>
          <a:xfrm>
            <a:off x="2095500" y="5918200"/>
            <a:ext cx="6416675" cy="8874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Rectangle 4">
            <a:extLst>
              <a:ext uri="{FF2B5EF4-FFF2-40B4-BE49-F238E27FC236}">
                <a16:creationId xmlns:a16="http://schemas.microsoft.com/office/drawing/2014/main" id="{BB12278E-8EE1-4B79-AF76-F30AD320387F}"/>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2073355158"/>
      </p:ext>
    </p:extLst>
  </p:cSld>
  <p:clrMapOvr>
    <a:masterClrMapping/>
  </p:clrMapOvr>
  <p:transition>
    <p:cover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16D12323-05E7-41D1-8F45-546BBEDD78B5}"/>
              </a:ext>
            </a:extLst>
          </p:cNvPr>
          <p:cNvSpPr>
            <a:spLocks noChangeArrowheads="1"/>
          </p:cNvSpPr>
          <p:nvPr userDrawn="1"/>
        </p:nvSpPr>
        <p:spPr bwMode="auto">
          <a:xfrm>
            <a:off x="179388" y="6837363"/>
            <a:ext cx="10328275" cy="5334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500">
                <a:solidFill>
                  <a:schemeClr val="tx1"/>
                </a:solidFill>
                <a:latin typeface="Times New Roman" pitchFamily="18" charset="0"/>
              </a:defRPr>
            </a:lvl1pPr>
            <a:lvl2pPr marL="742950" indent="-285750" eaLnBrk="0" hangingPunct="0">
              <a:defRPr sz="2500">
                <a:solidFill>
                  <a:schemeClr val="tx1"/>
                </a:solidFill>
                <a:latin typeface="Times New Roman" pitchFamily="18" charset="0"/>
              </a:defRPr>
            </a:lvl2pPr>
            <a:lvl3pPr marL="1143000" indent="-228600" eaLnBrk="0" hangingPunct="0">
              <a:defRPr sz="2500">
                <a:solidFill>
                  <a:schemeClr val="tx1"/>
                </a:solidFill>
                <a:latin typeface="Times New Roman" pitchFamily="18" charset="0"/>
              </a:defRPr>
            </a:lvl3pPr>
            <a:lvl4pPr marL="1600200" indent="-228600" eaLnBrk="0" hangingPunct="0">
              <a:defRPr sz="2500">
                <a:solidFill>
                  <a:schemeClr val="tx1"/>
                </a:solidFill>
                <a:latin typeface="Times New Roman" pitchFamily="18" charset="0"/>
              </a:defRPr>
            </a:lvl4pPr>
            <a:lvl5pPr marL="2057400" indent="-228600" eaLnBrk="0" hangingPunct="0">
              <a:defRPr sz="2500">
                <a:solidFill>
                  <a:schemeClr val="tx1"/>
                </a:solidFill>
                <a:latin typeface="Times New Roman" pitchFamily="18" charset="0"/>
              </a:defRPr>
            </a:lvl5pPr>
            <a:lvl6pPr marL="2514600" indent="-228600" eaLnBrk="0" fontAlgn="base" hangingPunct="0">
              <a:spcBef>
                <a:spcPct val="0"/>
              </a:spcBef>
              <a:spcAft>
                <a:spcPct val="0"/>
              </a:spcAft>
              <a:defRPr sz="2500">
                <a:solidFill>
                  <a:schemeClr val="tx1"/>
                </a:solidFill>
                <a:latin typeface="Times New Roman" pitchFamily="18" charset="0"/>
              </a:defRPr>
            </a:lvl6pPr>
            <a:lvl7pPr marL="2971800" indent="-228600" eaLnBrk="0" fontAlgn="base" hangingPunct="0">
              <a:spcBef>
                <a:spcPct val="0"/>
              </a:spcBef>
              <a:spcAft>
                <a:spcPct val="0"/>
              </a:spcAft>
              <a:defRPr sz="2500">
                <a:solidFill>
                  <a:schemeClr val="tx1"/>
                </a:solidFill>
                <a:latin typeface="Times New Roman" pitchFamily="18" charset="0"/>
              </a:defRPr>
            </a:lvl7pPr>
            <a:lvl8pPr marL="3429000" indent="-228600" eaLnBrk="0" fontAlgn="base" hangingPunct="0">
              <a:spcBef>
                <a:spcPct val="0"/>
              </a:spcBef>
              <a:spcAft>
                <a:spcPct val="0"/>
              </a:spcAft>
              <a:defRPr sz="2500">
                <a:solidFill>
                  <a:schemeClr val="tx1"/>
                </a:solidFill>
                <a:latin typeface="Times New Roman" pitchFamily="18" charset="0"/>
              </a:defRPr>
            </a:lvl8pPr>
            <a:lvl9pPr marL="3886200" indent="-228600" eaLnBrk="0" fontAlgn="base" hangingPunct="0">
              <a:spcBef>
                <a:spcPct val="0"/>
              </a:spcBef>
              <a:spcAft>
                <a:spcPct val="0"/>
              </a:spcAft>
              <a:defRPr sz="2500">
                <a:solidFill>
                  <a:schemeClr val="tx1"/>
                </a:solidFill>
                <a:latin typeface="Times New Roman" pitchFamily="18" charset="0"/>
              </a:defRPr>
            </a:lvl9pPr>
          </a:lstStyle>
          <a:p>
            <a:pPr eaLnBrk="1" hangingPunct="1">
              <a:defRPr/>
            </a:pPr>
            <a:endParaRPr lang="en-US" altLang="en-US"/>
          </a:p>
        </p:txBody>
      </p:sp>
      <p:sp>
        <p:nvSpPr>
          <p:cNvPr id="1027" name="Rectangle 2">
            <a:extLst>
              <a:ext uri="{FF2B5EF4-FFF2-40B4-BE49-F238E27FC236}">
                <a16:creationId xmlns:a16="http://schemas.microsoft.com/office/drawing/2014/main" id="{7DD8657B-FC64-4673-AD6B-78A1D824E5E0}"/>
              </a:ext>
            </a:extLst>
          </p:cNvPr>
          <p:cNvSpPr>
            <a:spLocks noGrp="1" noChangeArrowheads="1"/>
          </p:cNvSpPr>
          <p:nvPr>
            <p:ph type="title"/>
          </p:nvPr>
        </p:nvSpPr>
        <p:spPr bwMode="auto">
          <a:xfrm>
            <a:off x="552450" y="230188"/>
            <a:ext cx="7705725"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fi-FI" altLang="en-US"/>
              <a:t>Click to edit Master title style</a:t>
            </a:r>
          </a:p>
        </p:txBody>
      </p:sp>
      <p:sp>
        <p:nvSpPr>
          <p:cNvPr id="1028" name="Rectangle 3">
            <a:extLst>
              <a:ext uri="{FF2B5EF4-FFF2-40B4-BE49-F238E27FC236}">
                <a16:creationId xmlns:a16="http://schemas.microsoft.com/office/drawing/2014/main" id="{0EFA9DBC-EA5B-4B38-95D5-43C23FB71BE9}"/>
              </a:ext>
            </a:extLst>
          </p:cNvPr>
          <p:cNvSpPr>
            <a:spLocks noGrp="1" noChangeArrowheads="1"/>
          </p:cNvSpPr>
          <p:nvPr>
            <p:ph type="body" idx="1"/>
          </p:nvPr>
        </p:nvSpPr>
        <p:spPr bwMode="auto">
          <a:xfrm>
            <a:off x="509588" y="1906588"/>
            <a:ext cx="9680575" cy="474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4073" tIns="52035" rIns="104073" bIns="52035" numCol="1" anchor="t" anchorCtr="0" compatLnSpc="1">
            <a:prstTxWarp prst="textNoShape">
              <a:avLst/>
            </a:prstTxWarp>
          </a:bodyPr>
          <a:lstStyle/>
          <a:p>
            <a:pPr lvl="0"/>
            <a:r>
              <a:rPr lang="fi-FI" altLang="en-US"/>
              <a:t>Click to edit Master text styles</a:t>
            </a:r>
          </a:p>
          <a:p>
            <a:pPr lvl="1"/>
            <a:r>
              <a:rPr lang="fi-FI" altLang="en-US"/>
              <a:t>Second level</a:t>
            </a:r>
          </a:p>
          <a:p>
            <a:pPr lvl="2"/>
            <a:r>
              <a:rPr lang="fi-FI" altLang="en-US"/>
              <a:t>Third level</a:t>
            </a:r>
          </a:p>
          <a:p>
            <a:pPr lvl="3"/>
            <a:r>
              <a:rPr lang="fi-FI" altLang="en-US"/>
              <a:t>Fourth level</a:t>
            </a:r>
          </a:p>
          <a:p>
            <a:pPr lvl="4"/>
            <a:r>
              <a:rPr lang="fi-FI" altLang="en-US"/>
              <a:t>Fifth level</a:t>
            </a:r>
          </a:p>
        </p:txBody>
      </p:sp>
      <p:sp>
        <p:nvSpPr>
          <p:cNvPr id="2" name="Rectangle 4">
            <a:extLst>
              <a:ext uri="{FF2B5EF4-FFF2-40B4-BE49-F238E27FC236}">
                <a16:creationId xmlns:a16="http://schemas.microsoft.com/office/drawing/2014/main" id="{9992841E-A0D2-43AD-9BC8-F922FFFDB372}"/>
              </a:ext>
            </a:extLst>
          </p:cNvPr>
          <p:cNvSpPr>
            <a:spLocks noGrp="1" noChangeArrowheads="1"/>
          </p:cNvSpPr>
          <p:nvPr>
            <p:ph type="dt" sz="half" idx="2"/>
          </p:nvPr>
        </p:nvSpPr>
        <p:spPr bwMode="auto">
          <a:xfrm>
            <a:off x="5329238" y="7007225"/>
            <a:ext cx="2424112" cy="503238"/>
          </a:xfrm>
          <a:prstGeom prst="rect">
            <a:avLst/>
          </a:prstGeom>
          <a:noFill/>
          <a:ln w="9525">
            <a:noFill/>
            <a:miter lim="800000"/>
            <a:headEnd/>
            <a:tailEnd/>
          </a:ln>
          <a:effectLst/>
        </p:spPr>
        <p:txBody>
          <a:bodyPr vert="horz" wrap="square" lIns="104073" tIns="52035" rIns="104073" bIns="52035" numCol="1" anchor="t" anchorCtr="0" compatLnSpc="1">
            <a:prstTxWarp prst="textNoShape">
              <a:avLst/>
            </a:prstTxWarp>
          </a:bodyPr>
          <a:lstStyle>
            <a:lvl1pPr eaLnBrk="1" hangingPunct="1">
              <a:defRPr sz="1100">
                <a:solidFill>
                  <a:schemeClr val="bg1"/>
                </a:solidFill>
                <a:latin typeface="Verdana" pitchFamily="34" charset="0"/>
              </a:defRPr>
            </a:lvl1pPr>
          </a:lstStyle>
          <a:p>
            <a:pPr>
              <a:defRPr/>
            </a:pPr>
            <a:endParaRPr lang="fi-FI"/>
          </a:p>
        </p:txBody>
      </p:sp>
      <p:sp>
        <p:nvSpPr>
          <p:cNvPr id="1030" name="Text Box 9">
            <a:extLst>
              <a:ext uri="{FF2B5EF4-FFF2-40B4-BE49-F238E27FC236}">
                <a16:creationId xmlns:a16="http://schemas.microsoft.com/office/drawing/2014/main" id="{8026E4B0-5EAD-4796-B995-B7085C0C7EF9}"/>
              </a:ext>
            </a:extLst>
          </p:cNvPr>
          <p:cNvSpPr txBox="1">
            <a:spLocks noChangeArrowheads="1"/>
          </p:cNvSpPr>
          <p:nvPr userDrawn="1"/>
        </p:nvSpPr>
        <p:spPr bwMode="auto">
          <a:xfrm>
            <a:off x="666750" y="6932613"/>
            <a:ext cx="1951038" cy="35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4073" tIns="52035" rIns="104073" bIns="52035">
            <a:spAutoFit/>
          </a:bodyPr>
          <a:lstStyle>
            <a:lvl1pPr defTabSz="1041400" eaLnBrk="0" hangingPunct="0">
              <a:defRPr sz="2500">
                <a:solidFill>
                  <a:schemeClr val="tx1"/>
                </a:solidFill>
                <a:latin typeface="Times New Roman" pitchFamily="18" charset="0"/>
              </a:defRPr>
            </a:lvl1pPr>
            <a:lvl2pPr marL="742950" indent="-285750" defTabSz="1041400" eaLnBrk="0" hangingPunct="0">
              <a:defRPr sz="2500">
                <a:solidFill>
                  <a:schemeClr val="tx1"/>
                </a:solidFill>
                <a:latin typeface="Times New Roman" pitchFamily="18" charset="0"/>
              </a:defRPr>
            </a:lvl2pPr>
            <a:lvl3pPr marL="1143000" indent="-228600" defTabSz="1041400" eaLnBrk="0" hangingPunct="0">
              <a:defRPr sz="2500">
                <a:solidFill>
                  <a:schemeClr val="tx1"/>
                </a:solidFill>
                <a:latin typeface="Times New Roman" pitchFamily="18" charset="0"/>
              </a:defRPr>
            </a:lvl3pPr>
            <a:lvl4pPr marL="1600200" indent="-228600" defTabSz="1041400" eaLnBrk="0" hangingPunct="0">
              <a:defRPr sz="2500">
                <a:solidFill>
                  <a:schemeClr val="tx1"/>
                </a:solidFill>
                <a:latin typeface="Times New Roman" pitchFamily="18" charset="0"/>
              </a:defRPr>
            </a:lvl4pPr>
            <a:lvl5pPr marL="2057400" indent="-228600" defTabSz="1041400" eaLnBrk="0" hangingPunct="0">
              <a:defRPr sz="2500">
                <a:solidFill>
                  <a:schemeClr val="tx1"/>
                </a:solidFill>
                <a:latin typeface="Times New Roman" pitchFamily="18" charset="0"/>
              </a:defRPr>
            </a:lvl5pPr>
            <a:lvl6pPr marL="2514600" indent="-228600" defTabSz="1041400" eaLnBrk="0" fontAlgn="base" hangingPunct="0">
              <a:spcBef>
                <a:spcPct val="0"/>
              </a:spcBef>
              <a:spcAft>
                <a:spcPct val="0"/>
              </a:spcAft>
              <a:defRPr sz="2500">
                <a:solidFill>
                  <a:schemeClr val="tx1"/>
                </a:solidFill>
                <a:latin typeface="Times New Roman" pitchFamily="18" charset="0"/>
              </a:defRPr>
            </a:lvl6pPr>
            <a:lvl7pPr marL="2971800" indent="-228600" defTabSz="1041400" eaLnBrk="0" fontAlgn="base" hangingPunct="0">
              <a:spcBef>
                <a:spcPct val="0"/>
              </a:spcBef>
              <a:spcAft>
                <a:spcPct val="0"/>
              </a:spcAft>
              <a:defRPr sz="2500">
                <a:solidFill>
                  <a:schemeClr val="tx1"/>
                </a:solidFill>
                <a:latin typeface="Times New Roman" pitchFamily="18" charset="0"/>
              </a:defRPr>
            </a:lvl7pPr>
            <a:lvl8pPr marL="3429000" indent="-228600" defTabSz="1041400" eaLnBrk="0" fontAlgn="base" hangingPunct="0">
              <a:spcBef>
                <a:spcPct val="0"/>
              </a:spcBef>
              <a:spcAft>
                <a:spcPct val="0"/>
              </a:spcAft>
              <a:defRPr sz="2500">
                <a:solidFill>
                  <a:schemeClr val="tx1"/>
                </a:solidFill>
                <a:latin typeface="Times New Roman" pitchFamily="18" charset="0"/>
              </a:defRPr>
            </a:lvl8pPr>
            <a:lvl9pPr marL="3886200" indent="-228600" defTabSz="1041400" eaLnBrk="0" fontAlgn="base" hangingPunct="0">
              <a:spcBef>
                <a:spcPct val="0"/>
              </a:spcBef>
              <a:spcAft>
                <a:spcPct val="0"/>
              </a:spcAft>
              <a:defRPr sz="2500">
                <a:solidFill>
                  <a:schemeClr val="tx1"/>
                </a:solidFill>
                <a:latin typeface="Times New Roman" pitchFamily="18" charset="0"/>
              </a:defRPr>
            </a:lvl9pPr>
          </a:lstStyle>
          <a:p>
            <a:pPr eaLnBrk="1" hangingPunct="1">
              <a:defRPr/>
            </a:pPr>
            <a:r>
              <a:rPr lang="fi-FI" altLang="en-US" sz="1600" b="1">
                <a:solidFill>
                  <a:schemeClr val="bg1"/>
                </a:solidFill>
                <a:latin typeface="Verdana" pitchFamily="34" charset="0"/>
              </a:rPr>
              <a:t>TULE MUKAAN!</a:t>
            </a:r>
          </a:p>
        </p:txBody>
      </p:sp>
      <p:pic>
        <p:nvPicPr>
          <p:cNvPr id="1031" name="Picture 11" descr="PR_pun">
            <a:extLst>
              <a:ext uri="{FF2B5EF4-FFF2-40B4-BE49-F238E27FC236}">
                <a16:creationId xmlns:a16="http://schemas.microsoft.com/office/drawing/2014/main" id="{73FE5AFC-0001-44C4-BC70-D41D8ED6BA24}"/>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8743950" y="533400"/>
            <a:ext cx="174942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Text Box 33">
            <a:extLst>
              <a:ext uri="{FF2B5EF4-FFF2-40B4-BE49-F238E27FC236}">
                <a16:creationId xmlns:a16="http://schemas.microsoft.com/office/drawing/2014/main" id="{F78A6F9C-70FB-4A3B-8CB2-CFF8C3CAECAB}"/>
              </a:ext>
            </a:extLst>
          </p:cNvPr>
          <p:cNvSpPr txBox="1">
            <a:spLocks noChangeArrowheads="1"/>
          </p:cNvSpPr>
          <p:nvPr userDrawn="1"/>
        </p:nvSpPr>
        <p:spPr bwMode="auto">
          <a:xfrm>
            <a:off x="8589963" y="6991350"/>
            <a:ext cx="1330325"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866" tIns="47933" rIns="95866" bIns="47933">
            <a:spAutoFit/>
          </a:bodyPr>
          <a:lstStyle>
            <a:lvl1pPr defTabSz="958850" eaLnBrk="0" hangingPunct="0">
              <a:defRPr sz="2500">
                <a:solidFill>
                  <a:schemeClr val="tx1"/>
                </a:solidFill>
                <a:latin typeface="Times New Roman" pitchFamily="18" charset="0"/>
              </a:defRPr>
            </a:lvl1pPr>
            <a:lvl2pPr marL="742950" indent="-285750" defTabSz="958850" eaLnBrk="0" hangingPunct="0">
              <a:defRPr sz="2500">
                <a:solidFill>
                  <a:schemeClr val="tx1"/>
                </a:solidFill>
                <a:latin typeface="Times New Roman" pitchFamily="18" charset="0"/>
              </a:defRPr>
            </a:lvl2pPr>
            <a:lvl3pPr marL="1143000" indent="-228600" defTabSz="958850" eaLnBrk="0" hangingPunct="0">
              <a:defRPr sz="2500">
                <a:solidFill>
                  <a:schemeClr val="tx1"/>
                </a:solidFill>
                <a:latin typeface="Times New Roman" pitchFamily="18" charset="0"/>
              </a:defRPr>
            </a:lvl3pPr>
            <a:lvl4pPr marL="1600200" indent="-228600" defTabSz="958850" eaLnBrk="0" hangingPunct="0">
              <a:defRPr sz="2500">
                <a:solidFill>
                  <a:schemeClr val="tx1"/>
                </a:solidFill>
                <a:latin typeface="Times New Roman" pitchFamily="18" charset="0"/>
              </a:defRPr>
            </a:lvl4pPr>
            <a:lvl5pPr marL="2057400" indent="-228600" defTabSz="958850" eaLnBrk="0" hangingPunct="0">
              <a:defRPr sz="2500">
                <a:solidFill>
                  <a:schemeClr val="tx1"/>
                </a:solidFill>
                <a:latin typeface="Times New Roman" pitchFamily="18" charset="0"/>
              </a:defRPr>
            </a:lvl5pPr>
            <a:lvl6pPr marL="2514600" indent="-228600" defTabSz="958850" eaLnBrk="0" fontAlgn="base" hangingPunct="0">
              <a:spcBef>
                <a:spcPct val="0"/>
              </a:spcBef>
              <a:spcAft>
                <a:spcPct val="0"/>
              </a:spcAft>
              <a:defRPr sz="2500">
                <a:solidFill>
                  <a:schemeClr val="tx1"/>
                </a:solidFill>
                <a:latin typeface="Times New Roman" pitchFamily="18" charset="0"/>
              </a:defRPr>
            </a:lvl6pPr>
            <a:lvl7pPr marL="2971800" indent="-228600" defTabSz="958850" eaLnBrk="0" fontAlgn="base" hangingPunct="0">
              <a:spcBef>
                <a:spcPct val="0"/>
              </a:spcBef>
              <a:spcAft>
                <a:spcPct val="0"/>
              </a:spcAft>
              <a:defRPr sz="2500">
                <a:solidFill>
                  <a:schemeClr val="tx1"/>
                </a:solidFill>
                <a:latin typeface="Times New Roman" pitchFamily="18" charset="0"/>
              </a:defRPr>
            </a:lvl7pPr>
            <a:lvl8pPr marL="3429000" indent="-228600" defTabSz="958850" eaLnBrk="0" fontAlgn="base" hangingPunct="0">
              <a:spcBef>
                <a:spcPct val="0"/>
              </a:spcBef>
              <a:spcAft>
                <a:spcPct val="0"/>
              </a:spcAft>
              <a:defRPr sz="2500">
                <a:solidFill>
                  <a:schemeClr val="tx1"/>
                </a:solidFill>
                <a:latin typeface="Times New Roman" pitchFamily="18" charset="0"/>
              </a:defRPr>
            </a:lvl8pPr>
            <a:lvl9pPr marL="3886200" indent="-228600" defTabSz="958850" eaLnBrk="0" fontAlgn="base" hangingPunct="0">
              <a:spcBef>
                <a:spcPct val="0"/>
              </a:spcBef>
              <a:spcAft>
                <a:spcPct val="0"/>
              </a:spcAft>
              <a:defRPr sz="2500">
                <a:solidFill>
                  <a:schemeClr val="tx1"/>
                </a:solidFill>
                <a:latin typeface="Times New Roman" pitchFamily="18" charset="0"/>
              </a:defRPr>
            </a:lvl9pPr>
          </a:lstStyle>
          <a:p>
            <a:pPr algn="r" eaLnBrk="1" hangingPunct="1">
              <a:defRPr/>
            </a:pPr>
            <a:r>
              <a:rPr lang="fi-FI" altLang="en-US" sz="1100">
                <a:solidFill>
                  <a:schemeClr val="bg1"/>
                </a:solidFill>
                <a:latin typeface="Verdana" pitchFamily="34" charset="0"/>
              </a:rPr>
              <a:t>SPR / Päihdetyö</a:t>
            </a:r>
          </a:p>
        </p:txBody>
      </p:sp>
    </p:spTree>
  </p:cSld>
  <p:clrMap bg1="lt1" tx1="dk1" bg2="lt2" tx2="dk2" accent1="accent1" accent2="accent2" accent3="accent3" accent4="accent4" accent5="accent5" accent6="accent6" hlink="hlink" folHlink="folHlink"/>
  <p:sldLayoutIdLst>
    <p:sldLayoutId id="2147484115" r:id="rId1"/>
    <p:sldLayoutId id="2147484105" r:id="rId2"/>
    <p:sldLayoutId id="2147484106" r:id="rId3"/>
    <p:sldLayoutId id="2147484107" r:id="rId4"/>
    <p:sldLayoutId id="2147484108" r:id="rId5"/>
    <p:sldLayoutId id="2147484109" r:id="rId6"/>
    <p:sldLayoutId id="2147484110" r:id="rId7"/>
    <p:sldLayoutId id="2147484111" r:id="rId8"/>
    <p:sldLayoutId id="2147484112" r:id="rId9"/>
    <p:sldLayoutId id="2147484113" r:id="rId10"/>
    <p:sldLayoutId id="2147484114" r:id="rId11"/>
  </p:sldLayoutIdLst>
  <p:transition>
    <p:cover dir="r"/>
  </p:transition>
  <p:hf sldNum="0" hdr="0" ftr="0"/>
  <p:txStyles>
    <p:titleStyle>
      <a:lvl1pPr algn="l" defTabSz="1041400" rtl="0" eaLnBrk="0" fontAlgn="base" hangingPunct="0">
        <a:spcBef>
          <a:spcPct val="0"/>
        </a:spcBef>
        <a:spcAft>
          <a:spcPct val="0"/>
        </a:spcAft>
        <a:defRPr sz="3200">
          <a:solidFill>
            <a:schemeClr val="tx2"/>
          </a:solidFill>
          <a:latin typeface="+mj-lt"/>
          <a:ea typeface="+mj-ea"/>
          <a:cs typeface="+mj-cs"/>
        </a:defRPr>
      </a:lvl1pPr>
      <a:lvl2pPr algn="l" defTabSz="1041400" rtl="0" eaLnBrk="0" fontAlgn="base" hangingPunct="0">
        <a:spcBef>
          <a:spcPct val="0"/>
        </a:spcBef>
        <a:spcAft>
          <a:spcPct val="0"/>
        </a:spcAft>
        <a:defRPr sz="3200">
          <a:solidFill>
            <a:schemeClr val="tx2"/>
          </a:solidFill>
          <a:latin typeface="Verdana" pitchFamily="34" charset="0"/>
        </a:defRPr>
      </a:lvl2pPr>
      <a:lvl3pPr algn="l" defTabSz="1041400" rtl="0" eaLnBrk="0" fontAlgn="base" hangingPunct="0">
        <a:spcBef>
          <a:spcPct val="0"/>
        </a:spcBef>
        <a:spcAft>
          <a:spcPct val="0"/>
        </a:spcAft>
        <a:defRPr sz="3200">
          <a:solidFill>
            <a:schemeClr val="tx2"/>
          </a:solidFill>
          <a:latin typeface="Verdana" pitchFamily="34" charset="0"/>
        </a:defRPr>
      </a:lvl3pPr>
      <a:lvl4pPr algn="l" defTabSz="1041400" rtl="0" eaLnBrk="0" fontAlgn="base" hangingPunct="0">
        <a:spcBef>
          <a:spcPct val="0"/>
        </a:spcBef>
        <a:spcAft>
          <a:spcPct val="0"/>
        </a:spcAft>
        <a:defRPr sz="3200">
          <a:solidFill>
            <a:schemeClr val="tx2"/>
          </a:solidFill>
          <a:latin typeface="Verdana" pitchFamily="34" charset="0"/>
        </a:defRPr>
      </a:lvl4pPr>
      <a:lvl5pPr algn="l" defTabSz="1041400" rtl="0" eaLnBrk="0" fontAlgn="base" hangingPunct="0">
        <a:spcBef>
          <a:spcPct val="0"/>
        </a:spcBef>
        <a:spcAft>
          <a:spcPct val="0"/>
        </a:spcAft>
        <a:defRPr sz="3200">
          <a:solidFill>
            <a:schemeClr val="tx2"/>
          </a:solidFill>
          <a:latin typeface="Verdana" pitchFamily="34" charset="0"/>
        </a:defRPr>
      </a:lvl5pPr>
      <a:lvl6pPr marL="457200" algn="l" defTabSz="1041400" rtl="0" fontAlgn="base">
        <a:spcBef>
          <a:spcPct val="0"/>
        </a:spcBef>
        <a:spcAft>
          <a:spcPct val="0"/>
        </a:spcAft>
        <a:defRPr sz="3200">
          <a:solidFill>
            <a:schemeClr val="tx2"/>
          </a:solidFill>
          <a:latin typeface="Verdana" pitchFamily="34" charset="0"/>
        </a:defRPr>
      </a:lvl6pPr>
      <a:lvl7pPr marL="914400" algn="l" defTabSz="1041400" rtl="0" fontAlgn="base">
        <a:spcBef>
          <a:spcPct val="0"/>
        </a:spcBef>
        <a:spcAft>
          <a:spcPct val="0"/>
        </a:spcAft>
        <a:defRPr sz="3200">
          <a:solidFill>
            <a:schemeClr val="tx2"/>
          </a:solidFill>
          <a:latin typeface="Verdana" pitchFamily="34" charset="0"/>
        </a:defRPr>
      </a:lvl7pPr>
      <a:lvl8pPr marL="1371600" algn="l" defTabSz="1041400" rtl="0" fontAlgn="base">
        <a:spcBef>
          <a:spcPct val="0"/>
        </a:spcBef>
        <a:spcAft>
          <a:spcPct val="0"/>
        </a:spcAft>
        <a:defRPr sz="3200">
          <a:solidFill>
            <a:schemeClr val="tx2"/>
          </a:solidFill>
          <a:latin typeface="Verdana" pitchFamily="34" charset="0"/>
        </a:defRPr>
      </a:lvl8pPr>
      <a:lvl9pPr marL="1828800" algn="l" defTabSz="1041400" rtl="0" fontAlgn="base">
        <a:spcBef>
          <a:spcPct val="0"/>
        </a:spcBef>
        <a:spcAft>
          <a:spcPct val="0"/>
        </a:spcAft>
        <a:defRPr sz="3200">
          <a:solidFill>
            <a:schemeClr val="tx2"/>
          </a:solidFill>
          <a:latin typeface="Verdana" pitchFamily="34" charset="0"/>
        </a:defRPr>
      </a:lvl9pPr>
    </p:titleStyle>
    <p:bodyStyle>
      <a:lvl1pPr marL="388938" indent="-388938" algn="l" defTabSz="1041400" rtl="0" eaLnBrk="0" fontAlgn="base" hangingPunct="0">
        <a:spcBef>
          <a:spcPct val="20000"/>
        </a:spcBef>
        <a:spcAft>
          <a:spcPct val="0"/>
        </a:spcAft>
        <a:buClr>
          <a:schemeClr val="accent2"/>
        </a:buClr>
        <a:buFont typeface="Times" panose="02020603050405020304" pitchFamily="18" charset="0"/>
        <a:buChar char="•"/>
        <a:defRPr sz="2800">
          <a:solidFill>
            <a:schemeClr val="tx1"/>
          </a:solidFill>
          <a:latin typeface="+mn-lt"/>
          <a:ea typeface="+mn-ea"/>
          <a:cs typeface="+mn-cs"/>
        </a:defRPr>
      </a:lvl1pPr>
      <a:lvl2pPr marL="847725" indent="-328613" algn="l" defTabSz="1041400" rtl="0" eaLnBrk="0" fontAlgn="base" hangingPunct="0">
        <a:spcBef>
          <a:spcPct val="20000"/>
        </a:spcBef>
        <a:spcAft>
          <a:spcPct val="0"/>
        </a:spcAft>
        <a:buClr>
          <a:schemeClr val="accent2"/>
        </a:buClr>
        <a:buFont typeface="Times" panose="02020603050405020304" pitchFamily="18" charset="0"/>
        <a:buChar char="•"/>
        <a:defRPr sz="2400">
          <a:solidFill>
            <a:schemeClr val="tx1"/>
          </a:solidFill>
          <a:latin typeface="+mn-lt"/>
        </a:defRPr>
      </a:lvl2pPr>
      <a:lvl3pPr marL="1301750" indent="-260350" algn="l" defTabSz="1041400" rtl="0" eaLnBrk="0" fontAlgn="base" hangingPunct="0">
        <a:spcBef>
          <a:spcPct val="20000"/>
        </a:spcBef>
        <a:spcAft>
          <a:spcPct val="0"/>
        </a:spcAft>
        <a:buClr>
          <a:schemeClr val="accent2"/>
        </a:buClr>
        <a:buFont typeface="Times" panose="02020603050405020304" pitchFamily="18" charset="0"/>
        <a:buChar char="•"/>
        <a:defRPr sz="2000">
          <a:solidFill>
            <a:schemeClr val="tx1"/>
          </a:solidFill>
          <a:latin typeface="+mn-lt"/>
        </a:defRPr>
      </a:lvl3pPr>
      <a:lvl4pPr marL="1820863" indent="-260350" algn="l" defTabSz="1041400" rtl="0" eaLnBrk="0" fontAlgn="base" hangingPunct="0">
        <a:spcBef>
          <a:spcPct val="20000"/>
        </a:spcBef>
        <a:spcAft>
          <a:spcPct val="0"/>
        </a:spcAft>
        <a:buClr>
          <a:schemeClr val="accent2"/>
        </a:buClr>
        <a:buFont typeface="Times" panose="02020603050405020304" pitchFamily="18" charset="0"/>
        <a:buChar char="•"/>
        <a:defRPr sz="1600">
          <a:solidFill>
            <a:schemeClr val="tx1"/>
          </a:solidFill>
          <a:latin typeface="+mn-lt"/>
        </a:defRPr>
      </a:lvl4pPr>
      <a:lvl5pPr marL="2343150" indent="-260350" algn="l" defTabSz="1041400" rtl="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mn-lt"/>
        </a:defRPr>
      </a:lvl5pPr>
      <a:lvl6pPr marL="2800350" indent="-260350" algn="l" defTabSz="1041400" rtl="0" fontAlgn="base">
        <a:spcBef>
          <a:spcPct val="20000"/>
        </a:spcBef>
        <a:spcAft>
          <a:spcPct val="0"/>
        </a:spcAft>
        <a:buClr>
          <a:schemeClr val="accent2"/>
        </a:buClr>
        <a:buFont typeface="Times" charset="0"/>
        <a:buChar char="•"/>
        <a:defRPr sz="1200">
          <a:solidFill>
            <a:schemeClr val="tx1"/>
          </a:solidFill>
          <a:latin typeface="+mn-lt"/>
        </a:defRPr>
      </a:lvl6pPr>
      <a:lvl7pPr marL="3257550" indent="-260350" algn="l" defTabSz="1041400" rtl="0" fontAlgn="base">
        <a:spcBef>
          <a:spcPct val="20000"/>
        </a:spcBef>
        <a:spcAft>
          <a:spcPct val="0"/>
        </a:spcAft>
        <a:buClr>
          <a:schemeClr val="accent2"/>
        </a:buClr>
        <a:buFont typeface="Times" charset="0"/>
        <a:buChar char="•"/>
        <a:defRPr sz="1200">
          <a:solidFill>
            <a:schemeClr val="tx1"/>
          </a:solidFill>
          <a:latin typeface="+mn-lt"/>
        </a:defRPr>
      </a:lvl7pPr>
      <a:lvl8pPr marL="3714750" indent="-260350" algn="l" defTabSz="1041400" rtl="0" fontAlgn="base">
        <a:spcBef>
          <a:spcPct val="20000"/>
        </a:spcBef>
        <a:spcAft>
          <a:spcPct val="0"/>
        </a:spcAft>
        <a:buClr>
          <a:schemeClr val="accent2"/>
        </a:buClr>
        <a:buFont typeface="Times" charset="0"/>
        <a:buChar char="•"/>
        <a:defRPr sz="1200">
          <a:solidFill>
            <a:schemeClr val="tx1"/>
          </a:solidFill>
          <a:latin typeface="+mn-lt"/>
        </a:defRPr>
      </a:lvl8pPr>
      <a:lvl9pPr marL="4171950" indent="-260350" algn="l" defTabSz="1041400" rtl="0" fontAlgn="base">
        <a:spcBef>
          <a:spcPct val="20000"/>
        </a:spcBef>
        <a:spcAft>
          <a:spcPct val="0"/>
        </a:spcAft>
        <a:buClr>
          <a:schemeClr val="accent2"/>
        </a:buClr>
        <a:buFont typeface="Times" charset="0"/>
        <a:buChar char="•"/>
        <a:defRPr sz="12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E6763136-F730-4DF3-8259-7240C8DBAC08}"/>
              </a:ext>
            </a:extLst>
          </p:cNvPr>
          <p:cNvSpPr>
            <a:spLocks noChangeArrowheads="1"/>
          </p:cNvSpPr>
          <p:nvPr userDrawn="1"/>
        </p:nvSpPr>
        <p:spPr bwMode="auto">
          <a:xfrm>
            <a:off x="179388" y="6837363"/>
            <a:ext cx="10328275" cy="5334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500">
                <a:solidFill>
                  <a:schemeClr val="tx1"/>
                </a:solidFill>
                <a:latin typeface="Times New Roman" pitchFamily="18" charset="0"/>
                <a:ea typeface="ＭＳ Ｐゴシック" pitchFamily="34" charset="-128"/>
              </a:defRPr>
            </a:lvl1pPr>
            <a:lvl2pPr marL="742950" indent="-285750" eaLnBrk="0" hangingPunct="0">
              <a:defRPr sz="2500">
                <a:solidFill>
                  <a:schemeClr val="tx1"/>
                </a:solidFill>
                <a:latin typeface="Times New Roman" pitchFamily="18" charset="0"/>
                <a:ea typeface="ＭＳ Ｐゴシック" pitchFamily="34" charset="-128"/>
              </a:defRPr>
            </a:lvl2pPr>
            <a:lvl3pPr marL="1143000" indent="-228600" eaLnBrk="0" hangingPunct="0">
              <a:defRPr sz="2500">
                <a:solidFill>
                  <a:schemeClr val="tx1"/>
                </a:solidFill>
                <a:latin typeface="Times New Roman" pitchFamily="18" charset="0"/>
                <a:ea typeface="ＭＳ Ｐゴシック" pitchFamily="34" charset="-128"/>
              </a:defRPr>
            </a:lvl3pPr>
            <a:lvl4pPr marL="1600200" indent="-228600" eaLnBrk="0" hangingPunct="0">
              <a:defRPr sz="2500">
                <a:solidFill>
                  <a:schemeClr val="tx1"/>
                </a:solidFill>
                <a:latin typeface="Times New Roman" pitchFamily="18" charset="0"/>
                <a:ea typeface="ＭＳ Ｐゴシック" pitchFamily="34" charset="-128"/>
              </a:defRPr>
            </a:lvl4pPr>
            <a:lvl5pPr marL="2057400" indent="-228600" eaLnBrk="0" hangingPunct="0">
              <a:defRPr sz="25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5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5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5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500">
                <a:solidFill>
                  <a:schemeClr val="tx1"/>
                </a:solidFill>
                <a:latin typeface="Times New Roman" pitchFamily="18" charset="0"/>
                <a:ea typeface="ＭＳ Ｐゴシック" pitchFamily="34" charset="-128"/>
              </a:defRPr>
            </a:lvl9pPr>
          </a:lstStyle>
          <a:p>
            <a:pPr eaLnBrk="1" hangingPunct="1">
              <a:defRPr/>
            </a:pPr>
            <a:endParaRPr lang="en-US" altLang="en-US"/>
          </a:p>
        </p:txBody>
      </p:sp>
      <p:sp>
        <p:nvSpPr>
          <p:cNvPr id="1027" name="Rectangle 2">
            <a:extLst>
              <a:ext uri="{FF2B5EF4-FFF2-40B4-BE49-F238E27FC236}">
                <a16:creationId xmlns:a16="http://schemas.microsoft.com/office/drawing/2014/main" id="{61D0F85B-DB98-49A7-8D9F-40ADFD69E55B}"/>
              </a:ext>
            </a:extLst>
          </p:cNvPr>
          <p:cNvSpPr>
            <a:spLocks noGrp="1" noChangeArrowheads="1"/>
          </p:cNvSpPr>
          <p:nvPr>
            <p:ph type="title"/>
          </p:nvPr>
        </p:nvSpPr>
        <p:spPr bwMode="auto">
          <a:xfrm>
            <a:off x="552450" y="230188"/>
            <a:ext cx="7705725"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fi-FI" altLang="en-US"/>
              <a:t>Click to edit Master title style</a:t>
            </a:r>
          </a:p>
        </p:txBody>
      </p:sp>
      <p:sp>
        <p:nvSpPr>
          <p:cNvPr id="1028" name="Rectangle 3">
            <a:extLst>
              <a:ext uri="{FF2B5EF4-FFF2-40B4-BE49-F238E27FC236}">
                <a16:creationId xmlns:a16="http://schemas.microsoft.com/office/drawing/2014/main" id="{C920A4AF-0BB4-4137-9DAA-5DCC423255BD}"/>
              </a:ext>
            </a:extLst>
          </p:cNvPr>
          <p:cNvSpPr>
            <a:spLocks noGrp="1" noChangeArrowheads="1"/>
          </p:cNvSpPr>
          <p:nvPr>
            <p:ph type="body" idx="1"/>
          </p:nvPr>
        </p:nvSpPr>
        <p:spPr bwMode="auto">
          <a:xfrm>
            <a:off x="509588" y="1906588"/>
            <a:ext cx="9680575" cy="474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4073" tIns="52035" rIns="104073" bIns="52035" numCol="1" anchor="t" anchorCtr="0" compatLnSpc="1">
            <a:prstTxWarp prst="textNoShape">
              <a:avLst/>
            </a:prstTxWarp>
          </a:bodyPr>
          <a:lstStyle/>
          <a:p>
            <a:pPr lvl="0"/>
            <a:r>
              <a:rPr lang="fi-FI" altLang="en-US"/>
              <a:t>Click to edit Master text styles</a:t>
            </a:r>
          </a:p>
          <a:p>
            <a:pPr lvl="1"/>
            <a:r>
              <a:rPr lang="fi-FI" altLang="en-US"/>
              <a:t>Second level</a:t>
            </a:r>
          </a:p>
          <a:p>
            <a:pPr lvl="2"/>
            <a:r>
              <a:rPr lang="fi-FI" altLang="en-US"/>
              <a:t>Third level</a:t>
            </a:r>
          </a:p>
          <a:p>
            <a:pPr lvl="3"/>
            <a:r>
              <a:rPr lang="fi-FI" altLang="en-US"/>
              <a:t>Fourth level</a:t>
            </a:r>
          </a:p>
          <a:p>
            <a:pPr lvl="4"/>
            <a:r>
              <a:rPr lang="fi-FI" altLang="en-US"/>
              <a:t>Fifth level</a:t>
            </a:r>
          </a:p>
        </p:txBody>
      </p:sp>
      <p:sp>
        <p:nvSpPr>
          <p:cNvPr id="1029" name="Text Box 9">
            <a:extLst>
              <a:ext uri="{FF2B5EF4-FFF2-40B4-BE49-F238E27FC236}">
                <a16:creationId xmlns:a16="http://schemas.microsoft.com/office/drawing/2014/main" id="{69EA393F-1BC2-4DF3-A32C-E610AFE147E7}"/>
              </a:ext>
            </a:extLst>
          </p:cNvPr>
          <p:cNvSpPr txBox="1">
            <a:spLocks noChangeArrowheads="1"/>
          </p:cNvSpPr>
          <p:nvPr userDrawn="1"/>
        </p:nvSpPr>
        <p:spPr bwMode="auto">
          <a:xfrm>
            <a:off x="666750" y="6932613"/>
            <a:ext cx="1951038" cy="350837"/>
          </a:xfrm>
          <a:prstGeom prst="rect">
            <a:avLst/>
          </a:prstGeom>
          <a:noFill/>
          <a:ln>
            <a:noFill/>
          </a:ln>
        </p:spPr>
        <p:txBody>
          <a:bodyPr wrap="none" lIns="104073" tIns="52035" rIns="104073" bIns="52035">
            <a:spAutoFit/>
          </a:bodyPr>
          <a:lstStyle>
            <a:lvl1pPr defTabSz="1041400" eaLnBrk="0" hangingPunct="0">
              <a:defRPr sz="2500">
                <a:solidFill>
                  <a:schemeClr val="tx1"/>
                </a:solidFill>
                <a:latin typeface="Times New Roman" charset="0"/>
                <a:ea typeface="ＭＳ Ｐゴシック" charset="0"/>
                <a:cs typeface="ＭＳ Ｐゴシック" charset="0"/>
              </a:defRPr>
            </a:lvl1pPr>
            <a:lvl2pPr marL="742950" indent="-285750" defTabSz="1041400" eaLnBrk="0" hangingPunct="0">
              <a:defRPr sz="2500">
                <a:solidFill>
                  <a:schemeClr val="tx1"/>
                </a:solidFill>
                <a:latin typeface="Times New Roman" charset="0"/>
                <a:ea typeface="ＭＳ Ｐゴシック" charset="0"/>
              </a:defRPr>
            </a:lvl2pPr>
            <a:lvl3pPr marL="1143000" indent="-228600" defTabSz="1041400" eaLnBrk="0" hangingPunct="0">
              <a:defRPr sz="2500">
                <a:solidFill>
                  <a:schemeClr val="tx1"/>
                </a:solidFill>
                <a:latin typeface="Times New Roman" charset="0"/>
                <a:ea typeface="ＭＳ Ｐゴシック" charset="0"/>
              </a:defRPr>
            </a:lvl3pPr>
            <a:lvl4pPr marL="1600200" indent="-228600" defTabSz="1041400" eaLnBrk="0" hangingPunct="0">
              <a:defRPr sz="2500">
                <a:solidFill>
                  <a:schemeClr val="tx1"/>
                </a:solidFill>
                <a:latin typeface="Times New Roman" charset="0"/>
                <a:ea typeface="ＭＳ Ｐゴシック" charset="0"/>
              </a:defRPr>
            </a:lvl4pPr>
            <a:lvl5pPr marL="2057400" indent="-228600" defTabSz="1041400" eaLnBrk="0" hangingPunct="0">
              <a:defRPr sz="2500">
                <a:solidFill>
                  <a:schemeClr val="tx1"/>
                </a:solidFill>
                <a:latin typeface="Times New Roman" charset="0"/>
                <a:ea typeface="ＭＳ Ｐゴシック" charset="0"/>
              </a:defRPr>
            </a:lvl5pPr>
            <a:lvl6pPr marL="2514600" indent="-228600" defTabSz="1041400" eaLnBrk="0" fontAlgn="base" hangingPunct="0">
              <a:spcBef>
                <a:spcPct val="0"/>
              </a:spcBef>
              <a:spcAft>
                <a:spcPct val="0"/>
              </a:spcAft>
              <a:defRPr sz="2500">
                <a:solidFill>
                  <a:schemeClr val="tx1"/>
                </a:solidFill>
                <a:latin typeface="Times New Roman" charset="0"/>
                <a:ea typeface="ＭＳ Ｐゴシック" charset="0"/>
              </a:defRPr>
            </a:lvl6pPr>
            <a:lvl7pPr marL="2971800" indent="-228600" defTabSz="1041400" eaLnBrk="0" fontAlgn="base" hangingPunct="0">
              <a:spcBef>
                <a:spcPct val="0"/>
              </a:spcBef>
              <a:spcAft>
                <a:spcPct val="0"/>
              </a:spcAft>
              <a:defRPr sz="2500">
                <a:solidFill>
                  <a:schemeClr val="tx1"/>
                </a:solidFill>
                <a:latin typeface="Times New Roman" charset="0"/>
                <a:ea typeface="ＭＳ Ｐゴシック" charset="0"/>
              </a:defRPr>
            </a:lvl7pPr>
            <a:lvl8pPr marL="3429000" indent="-228600" defTabSz="1041400" eaLnBrk="0" fontAlgn="base" hangingPunct="0">
              <a:spcBef>
                <a:spcPct val="0"/>
              </a:spcBef>
              <a:spcAft>
                <a:spcPct val="0"/>
              </a:spcAft>
              <a:defRPr sz="2500">
                <a:solidFill>
                  <a:schemeClr val="tx1"/>
                </a:solidFill>
                <a:latin typeface="Times New Roman" charset="0"/>
                <a:ea typeface="ＭＳ Ｐゴシック" charset="0"/>
              </a:defRPr>
            </a:lvl8pPr>
            <a:lvl9pPr marL="3886200" indent="-228600" defTabSz="1041400" eaLnBrk="0" fontAlgn="base" hangingPunct="0">
              <a:spcBef>
                <a:spcPct val="0"/>
              </a:spcBef>
              <a:spcAft>
                <a:spcPct val="0"/>
              </a:spcAft>
              <a:defRPr sz="2500">
                <a:solidFill>
                  <a:schemeClr val="tx1"/>
                </a:solidFill>
                <a:latin typeface="Times New Roman" charset="0"/>
                <a:ea typeface="ＭＳ Ｐゴシック" charset="0"/>
              </a:defRPr>
            </a:lvl9pPr>
          </a:lstStyle>
          <a:p>
            <a:pPr eaLnBrk="1" hangingPunct="1">
              <a:defRPr/>
            </a:pPr>
            <a:r>
              <a:rPr lang="fi-FI" sz="1600" b="1">
                <a:solidFill>
                  <a:schemeClr val="bg1"/>
                </a:solidFill>
                <a:latin typeface="Verdana" charset="0"/>
              </a:rPr>
              <a:t>TULE MUKAAN!</a:t>
            </a:r>
          </a:p>
        </p:txBody>
      </p:sp>
      <p:pic>
        <p:nvPicPr>
          <p:cNvPr id="1030" name="Picture 11" descr="PR_pun">
            <a:extLst>
              <a:ext uri="{FF2B5EF4-FFF2-40B4-BE49-F238E27FC236}">
                <a16:creationId xmlns:a16="http://schemas.microsoft.com/office/drawing/2014/main" id="{BB713EFB-95B7-40EC-975F-0937213741F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743950" y="533400"/>
            <a:ext cx="174942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Text Box 33">
            <a:extLst>
              <a:ext uri="{FF2B5EF4-FFF2-40B4-BE49-F238E27FC236}">
                <a16:creationId xmlns:a16="http://schemas.microsoft.com/office/drawing/2014/main" id="{A1A9C7F7-0216-4FBD-9F4C-D7CCFB958292}"/>
              </a:ext>
            </a:extLst>
          </p:cNvPr>
          <p:cNvSpPr txBox="1">
            <a:spLocks noChangeArrowheads="1"/>
          </p:cNvSpPr>
          <p:nvPr userDrawn="1"/>
        </p:nvSpPr>
        <p:spPr bwMode="auto">
          <a:xfrm>
            <a:off x="8589963" y="6991350"/>
            <a:ext cx="1330325"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866" tIns="47933" rIns="95866" bIns="47933">
            <a:spAutoFit/>
          </a:bodyPr>
          <a:lstStyle>
            <a:lvl1pPr defTabSz="958850" eaLnBrk="0" hangingPunct="0">
              <a:defRPr sz="2500">
                <a:solidFill>
                  <a:schemeClr val="tx1"/>
                </a:solidFill>
                <a:latin typeface="Times New Roman" pitchFamily="18" charset="0"/>
                <a:ea typeface="ＭＳ Ｐゴシック" pitchFamily="34" charset="-128"/>
              </a:defRPr>
            </a:lvl1pPr>
            <a:lvl2pPr marL="742950" indent="-285750" defTabSz="958850" eaLnBrk="0" hangingPunct="0">
              <a:defRPr sz="2500">
                <a:solidFill>
                  <a:schemeClr val="tx1"/>
                </a:solidFill>
                <a:latin typeface="Times New Roman" pitchFamily="18" charset="0"/>
                <a:ea typeface="ＭＳ Ｐゴシック" pitchFamily="34" charset="-128"/>
              </a:defRPr>
            </a:lvl2pPr>
            <a:lvl3pPr marL="1143000" indent="-228600" defTabSz="958850" eaLnBrk="0" hangingPunct="0">
              <a:defRPr sz="2500">
                <a:solidFill>
                  <a:schemeClr val="tx1"/>
                </a:solidFill>
                <a:latin typeface="Times New Roman" pitchFamily="18" charset="0"/>
                <a:ea typeface="ＭＳ Ｐゴシック" pitchFamily="34" charset="-128"/>
              </a:defRPr>
            </a:lvl3pPr>
            <a:lvl4pPr marL="1600200" indent="-228600" defTabSz="958850" eaLnBrk="0" hangingPunct="0">
              <a:defRPr sz="2500">
                <a:solidFill>
                  <a:schemeClr val="tx1"/>
                </a:solidFill>
                <a:latin typeface="Times New Roman" pitchFamily="18" charset="0"/>
                <a:ea typeface="ＭＳ Ｐゴシック" pitchFamily="34" charset="-128"/>
              </a:defRPr>
            </a:lvl4pPr>
            <a:lvl5pPr marL="2057400" indent="-228600" defTabSz="958850" eaLnBrk="0" hangingPunct="0">
              <a:defRPr sz="2500">
                <a:solidFill>
                  <a:schemeClr val="tx1"/>
                </a:solidFill>
                <a:latin typeface="Times New Roman" pitchFamily="18" charset="0"/>
                <a:ea typeface="ＭＳ Ｐゴシック" pitchFamily="34" charset="-128"/>
              </a:defRPr>
            </a:lvl5pPr>
            <a:lvl6pPr marL="2514600" indent="-228600" defTabSz="958850" eaLnBrk="0" fontAlgn="base" hangingPunct="0">
              <a:spcBef>
                <a:spcPct val="0"/>
              </a:spcBef>
              <a:spcAft>
                <a:spcPct val="0"/>
              </a:spcAft>
              <a:defRPr sz="2500">
                <a:solidFill>
                  <a:schemeClr val="tx1"/>
                </a:solidFill>
                <a:latin typeface="Times New Roman" pitchFamily="18" charset="0"/>
                <a:ea typeface="ＭＳ Ｐゴシック" pitchFamily="34" charset="-128"/>
              </a:defRPr>
            </a:lvl6pPr>
            <a:lvl7pPr marL="2971800" indent="-228600" defTabSz="958850" eaLnBrk="0" fontAlgn="base" hangingPunct="0">
              <a:spcBef>
                <a:spcPct val="0"/>
              </a:spcBef>
              <a:spcAft>
                <a:spcPct val="0"/>
              </a:spcAft>
              <a:defRPr sz="2500">
                <a:solidFill>
                  <a:schemeClr val="tx1"/>
                </a:solidFill>
                <a:latin typeface="Times New Roman" pitchFamily="18" charset="0"/>
                <a:ea typeface="ＭＳ Ｐゴシック" pitchFamily="34" charset="-128"/>
              </a:defRPr>
            </a:lvl7pPr>
            <a:lvl8pPr marL="3429000" indent="-228600" defTabSz="958850" eaLnBrk="0" fontAlgn="base" hangingPunct="0">
              <a:spcBef>
                <a:spcPct val="0"/>
              </a:spcBef>
              <a:spcAft>
                <a:spcPct val="0"/>
              </a:spcAft>
              <a:defRPr sz="2500">
                <a:solidFill>
                  <a:schemeClr val="tx1"/>
                </a:solidFill>
                <a:latin typeface="Times New Roman" pitchFamily="18" charset="0"/>
                <a:ea typeface="ＭＳ Ｐゴシック" pitchFamily="34" charset="-128"/>
              </a:defRPr>
            </a:lvl8pPr>
            <a:lvl9pPr marL="3886200" indent="-228600" defTabSz="958850" eaLnBrk="0" fontAlgn="base" hangingPunct="0">
              <a:spcBef>
                <a:spcPct val="0"/>
              </a:spcBef>
              <a:spcAft>
                <a:spcPct val="0"/>
              </a:spcAft>
              <a:defRPr sz="2500">
                <a:solidFill>
                  <a:schemeClr val="tx1"/>
                </a:solidFill>
                <a:latin typeface="Times New Roman" pitchFamily="18" charset="0"/>
                <a:ea typeface="ＭＳ Ｐゴシック" pitchFamily="34" charset="-128"/>
              </a:defRPr>
            </a:lvl9pPr>
          </a:lstStyle>
          <a:p>
            <a:pPr algn="r" eaLnBrk="1" hangingPunct="1">
              <a:defRPr/>
            </a:pPr>
            <a:r>
              <a:rPr lang="fi-FI" altLang="en-US" sz="1100">
                <a:solidFill>
                  <a:schemeClr val="bg1"/>
                </a:solidFill>
                <a:latin typeface="Verdana" pitchFamily="34" charset="0"/>
              </a:rPr>
              <a:t>SPR / Päihdetyö</a:t>
            </a:r>
          </a:p>
        </p:txBody>
      </p:sp>
    </p:spTree>
  </p:cSld>
  <p:clrMap bg1="lt1" tx1="dk1" bg2="lt2" tx2="dk2" accent1="accent1" accent2="accent2" accent3="accent3" accent4="accent4" accent5="accent5" accent6="accent6" hlink="hlink" folHlink="folHlink"/>
  <p:sldLayoutIdLst>
    <p:sldLayoutId id="2147484712" r:id="rId1"/>
  </p:sldLayoutIdLst>
  <p:transition>
    <p:cover dir="r"/>
  </p:transition>
  <p:hf sldNum="0" hdr="0" ftr="0"/>
  <p:txStyles>
    <p:titleStyle>
      <a:lvl1pPr algn="l" defTabSz="1041400" rtl="0" eaLnBrk="0" fontAlgn="base" hangingPunct="0">
        <a:spcBef>
          <a:spcPct val="0"/>
        </a:spcBef>
        <a:spcAft>
          <a:spcPct val="0"/>
        </a:spcAft>
        <a:defRPr sz="3200">
          <a:solidFill>
            <a:schemeClr val="tx2"/>
          </a:solidFill>
          <a:latin typeface="+mj-lt"/>
          <a:ea typeface="ＭＳ Ｐゴシック" charset="0"/>
          <a:cs typeface="ＭＳ Ｐゴシック" charset="0"/>
        </a:defRPr>
      </a:lvl1pPr>
      <a:lvl2pPr algn="l" defTabSz="1041400" rtl="0" eaLnBrk="0" fontAlgn="base" hangingPunct="0">
        <a:spcBef>
          <a:spcPct val="0"/>
        </a:spcBef>
        <a:spcAft>
          <a:spcPct val="0"/>
        </a:spcAft>
        <a:defRPr sz="3200">
          <a:solidFill>
            <a:schemeClr val="tx2"/>
          </a:solidFill>
          <a:latin typeface="Verdana" pitchFamily="34" charset="0"/>
          <a:ea typeface="ＭＳ Ｐゴシック" charset="0"/>
          <a:cs typeface="ＭＳ Ｐゴシック" charset="0"/>
        </a:defRPr>
      </a:lvl2pPr>
      <a:lvl3pPr algn="l" defTabSz="1041400" rtl="0" eaLnBrk="0" fontAlgn="base" hangingPunct="0">
        <a:spcBef>
          <a:spcPct val="0"/>
        </a:spcBef>
        <a:spcAft>
          <a:spcPct val="0"/>
        </a:spcAft>
        <a:defRPr sz="3200">
          <a:solidFill>
            <a:schemeClr val="tx2"/>
          </a:solidFill>
          <a:latin typeface="Verdana" pitchFamily="34" charset="0"/>
          <a:ea typeface="ＭＳ Ｐゴシック" charset="0"/>
          <a:cs typeface="ＭＳ Ｐゴシック" charset="0"/>
        </a:defRPr>
      </a:lvl3pPr>
      <a:lvl4pPr algn="l" defTabSz="1041400" rtl="0" eaLnBrk="0" fontAlgn="base" hangingPunct="0">
        <a:spcBef>
          <a:spcPct val="0"/>
        </a:spcBef>
        <a:spcAft>
          <a:spcPct val="0"/>
        </a:spcAft>
        <a:defRPr sz="3200">
          <a:solidFill>
            <a:schemeClr val="tx2"/>
          </a:solidFill>
          <a:latin typeface="Verdana" pitchFamily="34" charset="0"/>
          <a:ea typeface="ＭＳ Ｐゴシック" charset="0"/>
          <a:cs typeface="ＭＳ Ｐゴシック" charset="0"/>
        </a:defRPr>
      </a:lvl4pPr>
      <a:lvl5pPr algn="l" defTabSz="1041400" rtl="0" eaLnBrk="0" fontAlgn="base" hangingPunct="0">
        <a:spcBef>
          <a:spcPct val="0"/>
        </a:spcBef>
        <a:spcAft>
          <a:spcPct val="0"/>
        </a:spcAft>
        <a:defRPr sz="3200">
          <a:solidFill>
            <a:schemeClr val="tx2"/>
          </a:solidFill>
          <a:latin typeface="Verdana" pitchFamily="34" charset="0"/>
          <a:ea typeface="ＭＳ Ｐゴシック" charset="0"/>
          <a:cs typeface="ＭＳ Ｐゴシック" charset="0"/>
        </a:defRPr>
      </a:lvl5pPr>
      <a:lvl6pPr marL="457200" algn="l" defTabSz="1041400" rtl="0" fontAlgn="base">
        <a:spcBef>
          <a:spcPct val="0"/>
        </a:spcBef>
        <a:spcAft>
          <a:spcPct val="0"/>
        </a:spcAft>
        <a:defRPr sz="3200">
          <a:solidFill>
            <a:schemeClr val="tx2"/>
          </a:solidFill>
          <a:latin typeface="Verdana" pitchFamily="34" charset="0"/>
        </a:defRPr>
      </a:lvl6pPr>
      <a:lvl7pPr marL="914400" algn="l" defTabSz="1041400" rtl="0" fontAlgn="base">
        <a:spcBef>
          <a:spcPct val="0"/>
        </a:spcBef>
        <a:spcAft>
          <a:spcPct val="0"/>
        </a:spcAft>
        <a:defRPr sz="3200">
          <a:solidFill>
            <a:schemeClr val="tx2"/>
          </a:solidFill>
          <a:latin typeface="Verdana" pitchFamily="34" charset="0"/>
        </a:defRPr>
      </a:lvl7pPr>
      <a:lvl8pPr marL="1371600" algn="l" defTabSz="1041400" rtl="0" fontAlgn="base">
        <a:spcBef>
          <a:spcPct val="0"/>
        </a:spcBef>
        <a:spcAft>
          <a:spcPct val="0"/>
        </a:spcAft>
        <a:defRPr sz="3200">
          <a:solidFill>
            <a:schemeClr val="tx2"/>
          </a:solidFill>
          <a:latin typeface="Verdana" pitchFamily="34" charset="0"/>
        </a:defRPr>
      </a:lvl8pPr>
      <a:lvl9pPr marL="1828800" algn="l" defTabSz="1041400" rtl="0" fontAlgn="base">
        <a:spcBef>
          <a:spcPct val="0"/>
        </a:spcBef>
        <a:spcAft>
          <a:spcPct val="0"/>
        </a:spcAft>
        <a:defRPr sz="3200">
          <a:solidFill>
            <a:schemeClr val="tx2"/>
          </a:solidFill>
          <a:latin typeface="Verdana" pitchFamily="34" charset="0"/>
        </a:defRPr>
      </a:lvl9pPr>
    </p:titleStyle>
    <p:bodyStyle>
      <a:lvl1pPr marL="388938" indent="-388938" algn="l" defTabSz="1041400" rtl="0" eaLnBrk="0" fontAlgn="base" hangingPunct="0">
        <a:spcBef>
          <a:spcPct val="20000"/>
        </a:spcBef>
        <a:spcAft>
          <a:spcPct val="0"/>
        </a:spcAft>
        <a:buClr>
          <a:schemeClr val="accent2"/>
        </a:buClr>
        <a:buFont typeface="Times" panose="02020603050405020304" pitchFamily="18" charset="0"/>
        <a:buChar char="•"/>
        <a:defRPr sz="2800">
          <a:solidFill>
            <a:schemeClr val="tx1"/>
          </a:solidFill>
          <a:latin typeface="+mn-lt"/>
          <a:ea typeface="ＭＳ Ｐゴシック" charset="0"/>
          <a:cs typeface="ＭＳ Ｐゴシック" charset="0"/>
        </a:defRPr>
      </a:lvl1pPr>
      <a:lvl2pPr marL="847725" indent="-328613" algn="l" defTabSz="1041400" rtl="0" eaLnBrk="0" fontAlgn="base" hangingPunct="0">
        <a:spcBef>
          <a:spcPct val="20000"/>
        </a:spcBef>
        <a:spcAft>
          <a:spcPct val="0"/>
        </a:spcAft>
        <a:buClr>
          <a:schemeClr val="accent2"/>
        </a:buClr>
        <a:buFont typeface="Times" panose="02020603050405020304" pitchFamily="18" charset="0"/>
        <a:buChar char="•"/>
        <a:defRPr sz="2400">
          <a:solidFill>
            <a:schemeClr val="tx1"/>
          </a:solidFill>
          <a:latin typeface="+mn-lt"/>
          <a:ea typeface="ＭＳ Ｐゴシック" charset="0"/>
        </a:defRPr>
      </a:lvl2pPr>
      <a:lvl3pPr marL="1301750" indent="-260350" algn="l" defTabSz="1041400" rtl="0" eaLnBrk="0" fontAlgn="base" hangingPunct="0">
        <a:spcBef>
          <a:spcPct val="20000"/>
        </a:spcBef>
        <a:spcAft>
          <a:spcPct val="0"/>
        </a:spcAft>
        <a:buClr>
          <a:schemeClr val="accent2"/>
        </a:buClr>
        <a:buFont typeface="Times" panose="02020603050405020304" pitchFamily="18" charset="0"/>
        <a:buChar char="•"/>
        <a:defRPr sz="2000">
          <a:solidFill>
            <a:schemeClr val="tx1"/>
          </a:solidFill>
          <a:latin typeface="+mn-lt"/>
          <a:ea typeface="ＭＳ Ｐゴシック" charset="0"/>
        </a:defRPr>
      </a:lvl3pPr>
      <a:lvl4pPr marL="1820863" indent="-260350" algn="l" defTabSz="1041400" rtl="0" eaLnBrk="0" fontAlgn="base" hangingPunct="0">
        <a:spcBef>
          <a:spcPct val="20000"/>
        </a:spcBef>
        <a:spcAft>
          <a:spcPct val="0"/>
        </a:spcAft>
        <a:buClr>
          <a:schemeClr val="accent2"/>
        </a:buClr>
        <a:buFont typeface="Times" panose="02020603050405020304" pitchFamily="18" charset="0"/>
        <a:buChar char="•"/>
        <a:defRPr sz="1600">
          <a:solidFill>
            <a:schemeClr val="tx1"/>
          </a:solidFill>
          <a:latin typeface="+mn-lt"/>
          <a:ea typeface="ＭＳ Ｐゴシック" charset="0"/>
        </a:defRPr>
      </a:lvl4pPr>
      <a:lvl5pPr marL="2343150" indent="-260350" algn="l" defTabSz="1041400" rtl="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mn-lt"/>
          <a:ea typeface="ＭＳ Ｐゴシック" charset="0"/>
        </a:defRPr>
      </a:lvl5pPr>
      <a:lvl6pPr marL="2800350" indent="-260350" algn="l" defTabSz="1041400" rtl="0" fontAlgn="base">
        <a:spcBef>
          <a:spcPct val="20000"/>
        </a:spcBef>
        <a:spcAft>
          <a:spcPct val="0"/>
        </a:spcAft>
        <a:buClr>
          <a:schemeClr val="accent2"/>
        </a:buClr>
        <a:buFont typeface="Times" charset="0"/>
        <a:buChar char="•"/>
        <a:defRPr sz="1200">
          <a:solidFill>
            <a:schemeClr val="tx1"/>
          </a:solidFill>
          <a:latin typeface="+mn-lt"/>
        </a:defRPr>
      </a:lvl6pPr>
      <a:lvl7pPr marL="3257550" indent="-260350" algn="l" defTabSz="1041400" rtl="0" fontAlgn="base">
        <a:spcBef>
          <a:spcPct val="20000"/>
        </a:spcBef>
        <a:spcAft>
          <a:spcPct val="0"/>
        </a:spcAft>
        <a:buClr>
          <a:schemeClr val="accent2"/>
        </a:buClr>
        <a:buFont typeface="Times" charset="0"/>
        <a:buChar char="•"/>
        <a:defRPr sz="1200">
          <a:solidFill>
            <a:schemeClr val="tx1"/>
          </a:solidFill>
          <a:latin typeface="+mn-lt"/>
        </a:defRPr>
      </a:lvl7pPr>
      <a:lvl8pPr marL="3714750" indent="-260350" algn="l" defTabSz="1041400" rtl="0" fontAlgn="base">
        <a:spcBef>
          <a:spcPct val="20000"/>
        </a:spcBef>
        <a:spcAft>
          <a:spcPct val="0"/>
        </a:spcAft>
        <a:buClr>
          <a:schemeClr val="accent2"/>
        </a:buClr>
        <a:buFont typeface="Times" charset="0"/>
        <a:buChar char="•"/>
        <a:defRPr sz="1200">
          <a:solidFill>
            <a:schemeClr val="tx1"/>
          </a:solidFill>
          <a:latin typeface="+mn-lt"/>
        </a:defRPr>
      </a:lvl8pPr>
      <a:lvl9pPr marL="4171950" indent="-260350" algn="l" defTabSz="1041400" rtl="0" fontAlgn="base">
        <a:spcBef>
          <a:spcPct val="20000"/>
        </a:spcBef>
        <a:spcAft>
          <a:spcPct val="0"/>
        </a:spcAft>
        <a:buClr>
          <a:schemeClr val="accent2"/>
        </a:buClr>
        <a:buFont typeface="Times" charset="0"/>
        <a:buChar char="•"/>
        <a:defRPr sz="12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F900729-34E6-4E8E-A99A-15427FC9A475}"/>
              </a:ext>
            </a:extLst>
          </p:cNvPr>
          <p:cNvSpPr>
            <a:spLocks noGrp="1" noChangeArrowheads="1"/>
          </p:cNvSpPr>
          <p:nvPr>
            <p:ph type="ctrTitle" idx="4294967295"/>
          </p:nvPr>
        </p:nvSpPr>
        <p:spPr>
          <a:xfrm>
            <a:off x="487363" y="2519363"/>
            <a:ext cx="9090025" cy="1620837"/>
          </a:xfrm>
        </p:spPr>
        <p:txBody>
          <a:bodyPr lIns="91408" tIns="45704" rIns="91408" bIns="45704"/>
          <a:lstStyle/>
          <a:p>
            <a:pPr eaLnBrk="1" hangingPunct="1">
              <a:lnSpc>
                <a:spcPts val="5000"/>
              </a:lnSpc>
            </a:pPr>
            <a:r>
              <a:rPr lang="fi-FI" altLang="en-US" sz="4000" b="1">
                <a:solidFill>
                  <a:schemeClr val="accent2"/>
                </a:solidFill>
              </a:rPr>
              <a:t>Osallistu päihdeinfoon!</a:t>
            </a:r>
            <a:br>
              <a:rPr lang="fi-FI" altLang="en-US" sz="4000" b="1">
                <a:solidFill>
                  <a:schemeClr val="accent2"/>
                </a:solidFill>
              </a:rPr>
            </a:br>
            <a:r>
              <a:rPr lang="fi-FI" altLang="en-US" sz="4000" b="1">
                <a:solidFill>
                  <a:schemeClr val="accent2"/>
                </a:solidFill>
              </a:rPr>
              <a:t>Testaa tiedätkö vastaukset?</a:t>
            </a:r>
          </a:p>
        </p:txBody>
      </p:sp>
      <p:sp>
        <p:nvSpPr>
          <p:cNvPr id="5123" name="Rectangle 3">
            <a:extLst>
              <a:ext uri="{FF2B5EF4-FFF2-40B4-BE49-F238E27FC236}">
                <a16:creationId xmlns:a16="http://schemas.microsoft.com/office/drawing/2014/main" id="{90636284-FC63-4C4A-A7CA-78E854ADFD72}"/>
              </a:ext>
            </a:extLst>
          </p:cNvPr>
          <p:cNvSpPr>
            <a:spLocks noGrp="1" noChangeArrowheads="1"/>
          </p:cNvSpPr>
          <p:nvPr>
            <p:ph type="subTitle" idx="4294967295"/>
          </p:nvPr>
        </p:nvSpPr>
        <p:spPr>
          <a:xfrm>
            <a:off x="495300" y="4421188"/>
            <a:ext cx="9090025" cy="1930400"/>
          </a:xfrm>
        </p:spPr>
        <p:txBody>
          <a:bodyPr lIns="104036" tIns="52017" rIns="104036" bIns="52017"/>
          <a:lstStyle/>
          <a:p>
            <a:pPr marL="0" indent="0" eaLnBrk="1" hangingPunct="1">
              <a:buFont typeface="Times" panose="02020603050405020304" pitchFamily="18" charset="0"/>
              <a:buNone/>
            </a:pPr>
            <a:r>
              <a:rPr lang="fi-FI" altLang="en-US" sz="3000">
                <a:solidFill>
                  <a:schemeClr val="bg1"/>
                </a:solidFill>
              </a:rPr>
              <a:t>Oikein vastanneiden / korjanneiden kesken arvotaan palkintoja.</a:t>
            </a:r>
          </a:p>
          <a:p>
            <a:pPr marL="0" indent="0" eaLnBrk="1" hangingPunct="1">
              <a:buFont typeface="Times" panose="02020603050405020304" pitchFamily="18" charset="0"/>
              <a:buNone/>
            </a:pPr>
            <a:endParaRPr lang="fi-FI" altLang="en-US" sz="3000">
              <a:solidFill>
                <a:schemeClr val="bg1"/>
              </a:solidFill>
            </a:endParaRPr>
          </a:p>
        </p:txBody>
      </p:sp>
    </p:spTree>
  </p:cSld>
  <p:clrMapOvr>
    <a:masterClrMapping/>
  </p:clrMapOvr>
  <p:transition>
    <p:cover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7A071295-6663-40DA-A7E6-4EB111433D2D}"/>
              </a:ext>
            </a:extLst>
          </p:cNvPr>
          <p:cNvSpPr>
            <a:spLocks noGrp="1" noChangeArrowheads="1"/>
          </p:cNvSpPr>
          <p:nvPr>
            <p:ph type="title"/>
          </p:nvPr>
        </p:nvSpPr>
        <p:spPr/>
        <p:txBody>
          <a:bodyPr/>
          <a:lstStyle/>
          <a:p>
            <a:r>
              <a:rPr lang="fi-FI" altLang="en-US" b="1"/>
              <a:t>Oikea vastaus: c</a:t>
            </a:r>
          </a:p>
        </p:txBody>
      </p:sp>
      <p:sp>
        <p:nvSpPr>
          <p:cNvPr id="3" name="Content Placeholder 2">
            <a:extLst>
              <a:ext uri="{FF2B5EF4-FFF2-40B4-BE49-F238E27FC236}">
                <a16:creationId xmlns:a16="http://schemas.microsoft.com/office/drawing/2014/main" id="{DEBD435D-FAA6-4726-ABCA-3070A28966A5}"/>
              </a:ext>
            </a:extLst>
          </p:cNvPr>
          <p:cNvSpPr>
            <a:spLocks noGrp="1"/>
          </p:cNvSpPr>
          <p:nvPr>
            <p:ph idx="1"/>
          </p:nvPr>
        </p:nvSpPr>
        <p:spPr>
          <a:xfrm>
            <a:off x="298450" y="1601788"/>
            <a:ext cx="9680575" cy="4749800"/>
          </a:xfrm>
        </p:spPr>
        <p:txBody>
          <a:bodyPr/>
          <a:lstStyle/>
          <a:p>
            <a:pPr>
              <a:buFont typeface="Times" charset="0"/>
              <a:buChar char="•"/>
              <a:defRPr/>
            </a:pPr>
            <a:r>
              <a:rPr lang="fi-FI" sz="2400" b="1"/>
              <a:t>Alaikäisen ei tule käyttää alkoholia ollenkaan. Liikenteessä muutenkin turvallisinta on liikkua selvin päin.</a:t>
            </a:r>
            <a:endParaRPr lang="fi-FI" sz="2600"/>
          </a:p>
          <a:p>
            <a:pPr>
              <a:buFont typeface="Times" charset="0"/>
              <a:buChar char="•"/>
              <a:defRPr/>
            </a:pPr>
            <a:r>
              <a:rPr lang="fi-FI" sz="2400" kern="1200"/>
              <a:t>Tarkkaavaisuuden ongelmat alkavat viimeistään 0,2 promillen pitoisuuksilla ja vaikuttavat voimakkaimmin niihin kuljettajan taitoihin, jotka eivät ole vielä automatisoituneet ajokokemuksen myötä!</a:t>
            </a:r>
          </a:p>
          <a:p>
            <a:pPr>
              <a:buFont typeface="Times" charset="0"/>
              <a:buChar char="•"/>
              <a:defRPr/>
            </a:pPr>
            <a:r>
              <a:rPr lang="fi-FI" sz="2400"/>
              <a:t>Ajoneuvon kuljettaja tarvitsee monia psykologisia ja fysiologisia ominaisuuksia, kuten esimerkiksi sensorisia, motorisia ja psyykkisiä taitoja.</a:t>
            </a:r>
            <a:endParaRPr lang="en-US" sz="2400"/>
          </a:p>
          <a:p>
            <a:pPr>
              <a:buFont typeface="Times" charset="0"/>
              <a:buChar char="•"/>
              <a:defRPr/>
            </a:pPr>
            <a:r>
              <a:rPr lang="fi-FI" sz="2400" kern="1200"/>
              <a:t>Myös krapula heikentää ajokykyä!</a:t>
            </a:r>
          </a:p>
          <a:p>
            <a:pPr>
              <a:buFont typeface="Times" charset="0"/>
              <a:buChar char="•"/>
              <a:defRPr/>
            </a:pPr>
            <a:endParaRPr lang="fi-FI"/>
          </a:p>
        </p:txBody>
      </p:sp>
    </p:spTree>
  </p:cSld>
  <p:clrMapOvr>
    <a:masterClrMapping/>
  </p:clrMapOvr>
  <p:transition>
    <p:cover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2">
            <a:extLst>
              <a:ext uri="{FF2B5EF4-FFF2-40B4-BE49-F238E27FC236}">
                <a16:creationId xmlns:a16="http://schemas.microsoft.com/office/drawing/2014/main" id="{4EC697F8-1F21-44C4-8ACB-B3F2EE5833F9}"/>
              </a:ext>
            </a:extLst>
          </p:cNvPr>
          <p:cNvSpPr>
            <a:spLocks noGrp="1" noChangeArrowheads="1"/>
          </p:cNvSpPr>
          <p:nvPr>
            <p:ph type="title"/>
          </p:nvPr>
        </p:nvSpPr>
        <p:spPr>
          <a:xfrm>
            <a:off x="552450" y="434975"/>
            <a:ext cx="7705725" cy="1509713"/>
          </a:xfrm>
        </p:spPr>
        <p:txBody>
          <a:bodyPr/>
          <a:lstStyle/>
          <a:p>
            <a:pPr eaLnBrk="1" hangingPunct="1"/>
            <a:r>
              <a:rPr lang="fi-FI" altLang="en-US" sz="2800" b="1" dirty="0"/>
              <a:t>5. Paljonko 15v täyttäneet suomalaiset kuluttivat 100 %:sta alkoholia keskimäärin 2021?</a:t>
            </a:r>
            <a:br>
              <a:rPr lang="fi-FI" altLang="en-US" sz="2800" b="1" dirty="0"/>
            </a:br>
            <a:endParaRPr lang="fi-FI" altLang="en-US" sz="2800" b="1" dirty="0"/>
          </a:p>
        </p:txBody>
      </p:sp>
      <p:sp>
        <p:nvSpPr>
          <p:cNvPr id="23557" name="Rectangle 3">
            <a:extLst>
              <a:ext uri="{FF2B5EF4-FFF2-40B4-BE49-F238E27FC236}">
                <a16:creationId xmlns:a16="http://schemas.microsoft.com/office/drawing/2014/main" id="{59A13EAF-A31D-4079-B427-D4AEDE0C6C9A}"/>
              </a:ext>
            </a:extLst>
          </p:cNvPr>
          <p:cNvSpPr>
            <a:spLocks noGrp="1" noChangeArrowheads="1"/>
          </p:cNvSpPr>
          <p:nvPr>
            <p:ph type="body" idx="1"/>
          </p:nvPr>
        </p:nvSpPr>
        <p:spPr>
          <a:xfrm>
            <a:off x="488950" y="2292350"/>
            <a:ext cx="9680575" cy="4749800"/>
          </a:xfrm>
        </p:spPr>
        <p:txBody>
          <a:bodyPr/>
          <a:lstStyle/>
          <a:p>
            <a:pPr eaLnBrk="1" hangingPunct="1">
              <a:buFont typeface="Times" panose="02020603050405020304" pitchFamily="18" charset="0"/>
              <a:buNone/>
            </a:pPr>
            <a:r>
              <a:rPr lang="fi-FI" altLang="en-US" dirty="0"/>
              <a:t>a) 9,0 l / vuosi </a:t>
            </a:r>
            <a:br>
              <a:rPr lang="fi-FI" altLang="en-US" dirty="0"/>
            </a:br>
            <a:endParaRPr lang="fi-FI" altLang="en-US" dirty="0"/>
          </a:p>
          <a:p>
            <a:pPr eaLnBrk="1" hangingPunct="1">
              <a:buFont typeface="Times" panose="02020603050405020304" pitchFamily="18" charset="0"/>
              <a:buNone/>
            </a:pPr>
            <a:r>
              <a:rPr lang="fi-FI" altLang="en-US" dirty="0"/>
              <a:t>b) 5,8 l / vuosi</a:t>
            </a:r>
          </a:p>
          <a:p>
            <a:pPr eaLnBrk="1" hangingPunct="1">
              <a:buFont typeface="Times" panose="02020603050405020304" pitchFamily="18" charset="0"/>
              <a:buNone/>
            </a:pPr>
            <a:endParaRPr lang="fi-FI" altLang="en-US" dirty="0"/>
          </a:p>
          <a:p>
            <a:pPr eaLnBrk="1" hangingPunct="1">
              <a:buFont typeface="Times" panose="02020603050405020304" pitchFamily="18" charset="0"/>
              <a:buNone/>
            </a:pPr>
            <a:r>
              <a:rPr lang="fi-FI" altLang="en-US" dirty="0"/>
              <a:t>c) 13,7 l / vuosi</a:t>
            </a:r>
          </a:p>
        </p:txBody>
      </p:sp>
      <p:pic>
        <p:nvPicPr>
          <p:cNvPr id="2" name="Picture 2">
            <a:extLst>
              <a:ext uri="{FF2B5EF4-FFF2-40B4-BE49-F238E27FC236}">
                <a16:creationId xmlns:a16="http://schemas.microsoft.com/office/drawing/2014/main" id="{72B3D72D-286D-4165-B1D3-6579B476A048}"/>
              </a:ext>
            </a:extLst>
          </p:cNvPr>
          <p:cNvPicPr>
            <a:picLocks noChangeAspect="1"/>
          </p:cNvPicPr>
          <p:nvPr/>
        </p:nvPicPr>
        <p:blipFill>
          <a:blip r:embed="rId3"/>
          <a:stretch>
            <a:fillRect/>
          </a:stretch>
        </p:blipFill>
        <p:spPr>
          <a:xfrm>
            <a:off x="4870381" y="2254141"/>
            <a:ext cx="2505172" cy="4117647"/>
          </a:xfrm>
          <a:prstGeom prst="rect">
            <a:avLst/>
          </a:prstGeom>
        </p:spPr>
      </p:pic>
      <p:pic>
        <p:nvPicPr>
          <p:cNvPr id="3" name="Picture 3">
            <a:extLst>
              <a:ext uri="{FF2B5EF4-FFF2-40B4-BE49-F238E27FC236}">
                <a16:creationId xmlns:a16="http://schemas.microsoft.com/office/drawing/2014/main" id="{32BBF806-BD2B-42CC-80F8-5127559228BF}"/>
              </a:ext>
            </a:extLst>
          </p:cNvPr>
          <p:cNvPicPr>
            <a:picLocks noChangeAspect="1"/>
          </p:cNvPicPr>
          <p:nvPr/>
        </p:nvPicPr>
        <p:blipFill>
          <a:blip r:embed="rId3"/>
          <a:stretch>
            <a:fillRect/>
          </a:stretch>
        </p:blipFill>
        <p:spPr>
          <a:xfrm rot="-960000">
            <a:off x="7145395" y="3502972"/>
            <a:ext cx="1638140" cy="2695575"/>
          </a:xfrm>
          <a:prstGeom prst="rect">
            <a:avLst/>
          </a:prstGeom>
        </p:spPr>
      </p:pic>
    </p:spTree>
  </p:cSld>
  <p:clrMapOvr>
    <a:masterClrMapping/>
  </p:clrMapOvr>
  <p:transition>
    <p:cover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1945C27A-A20D-43B1-BCB8-E81C212B0CB4}"/>
              </a:ext>
            </a:extLst>
          </p:cNvPr>
          <p:cNvSpPr>
            <a:spLocks noGrp="1" noChangeArrowheads="1"/>
          </p:cNvSpPr>
          <p:nvPr>
            <p:ph type="body" idx="1"/>
          </p:nvPr>
        </p:nvSpPr>
        <p:spPr>
          <a:xfrm>
            <a:off x="509588" y="1087438"/>
            <a:ext cx="9680575" cy="4749800"/>
          </a:xfrm>
        </p:spPr>
        <p:txBody>
          <a:bodyPr/>
          <a:lstStyle/>
          <a:p>
            <a:pPr eaLnBrk="1" hangingPunct="1">
              <a:buFont typeface="Times" panose="02020603050405020304" pitchFamily="18" charset="0"/>
              <a:buNone/>
            </a:pPr>
            <a:r>
              <a:rPr lang="fi-FI" altLang="en-US" b="1" dirty="0"/>
              <a:t>Oikea vastaus: a) 9,0 l</a:t>
            </a:r>
          </a:p>
          <a:p>
            <a:pPr eaLnBrk="1" hangingPunct="1"/>
            <a:endParaRPr lang="fi-FI" altLang="en-US" b="1" dirty="0"/>
          </a:p>
          <a:p>
            <a:pPr marL="388620" indent="-388620">
              <a:buClr>
                <a:srgbClr val="FFCC00"/>
              </a:buClr>
            </a:pPr>
            <a:r>
              <a:rPr lang="fi-FI" altLang="en-US" sz="2400" dirty="0">
                <a:solidFill>
                  <a:srgbClr val="000000"/>
                </a:solidFill>
                <a:ea typeface="ＭＳ Ｐゴシック"/>
              </a:rPr>
              <a:t>Tämä tarkoittaa siis vuodessa n. 48 Koskenkorva-pulloa/hlö (0.5 l pullo, jonka alkoholitilavuus 38 %) tai n.620 olutta/hlö (0.33 l olutpullo, alkoholitilavuus  4.5 %.)</a:t>
            </a:r>
          </a:p>
          <a:p>
            <a:pPr>
              <a:buClr>
                <a:srgbClr val="FFCC00"/>
              </a:buClr>
            </a:pPr>
            <a:r>
              <a:rPr lang="fi-FI" altLang="fi-FI" sz="2400" dirty="0"/>
              <a:t>Alkoholijuomien kokonaiskulutus muodostuu tilastoidusta  eli anniskelu- ja vähittäiskulutuksesta, joissa kulutus on vähentynyt, ja tilastoimattomasta kulutuksesta kuten matkustajatuonti, kotivalmistus, korvikealkoholi</a:t>
            </a:r>
          </a:p>
          <a:p>
            <a:pPr>
              <a:buClr>
                <a:srgbClr val="FFCC00"/>
              </a:buClr>
            </a:pPr>
            <a:r>
              <a:rPr lang="fi-FI" altLang="en-US" sz="2400" dirty="0"/>
              <a:t>Oluen ja viinien osuus tilastoiduissa alkoholijuomissa on kasvussa ja väkevien laskussa. </a:t>
            </a:r>
            <a:endParaRPr lang="fi-FI" altLang="en-US" sz="2400" dirty="0">
              <a:solidFill>
                <a:srgbClr val="000000"/>
              </a:solidFill>
              <a:ea typeface="ＭＳ Ｐゴシック" panose="020B0600070205080204" pitchFamily="34" charset="-128"/>
            </a:endParaRPr>
          </a:p>
        </p:txBody>
      </p:sp>
    </p:spTree>
  </p:cSld>
  <p:clrMapOvr>
    <a:masterClrMapping/>
  </p:clrMapOvr>
  <p:transition>
    <p:cover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B1518C11-91C9-49B6-A7BA-954AAA85C786}"/>
              </a:ext>
            </a:extLst>
          </p:cNvPr>
          <p:cNvSpPr>
            <a:spLocks noGrp="1" noChangeArrowheads="1"/>
          </p:cNvSpPr>
          <p:nvPr>
            <p:ph type="title"/>
          </p:nvPr>
        </p:nvSpPr>
        <p:spPr>
          <a:xfrm>
            <a:off x="552450" y="403225"/>
            <a:ext cx="7916863" cy="1676400"/>
          </a:xfrm>
        </p:spPr>
        <p:txBody>
          <a:bodyPr/>
          <a:lstStyle/>
          <a:p>
            <a:pPr eaLnBrk="1" hangingPunct="1"/>
            <a:r>
              <a:rPr lang="fi-FI" altLang="en-US" sz="2800" b="1"/>
              <a:t>6. Löydät kaverisi makaamasta lattialta kotibileistä tajuttomana. Tiedät hänen juoneen runsaasti alkoholia ja hän on ollut huonovointinen. Mitä teet? </a:t>
            </a:r>
          </a:p>
        </p:txBody>
      </p:sp>
      <p:sp>
        <p:nvSpPr>
          <p:cNvPr id="27651" name="Rectangle 3">
            <a:extLst>
              <a:ext uri="{FF2B5EF4-FFF2-40B4-BE49-F238E27FC236}">
                <a16:creationId xmlns:a16="http://schemas.microsoft.com/office/drawing/2014/main" id="{7A840A8F-6D14-4843-BD2D-9042F670E361}"/>
              </a:ext>
            </a:extLst>
          </p:cNvPr>
          <p:cNvSpPr>
            <a:spLocks noGrp="1" noChangeArrowheads="1"/>
          </p:cNvSpPr>
          <p:nvPr>
            <p:ph type="body" idx="1"/>
          </p:nvPr>
        </p:nvSpPr>
        <p:spPr>
          <a:xfrm>
            <a:off x="509588" y="2227263"/>
            <a:ext cx="9680575" cy="4749800"/>
          </a:xfrm>
        </p:spPr>
        <p:txBody>
          <a:bodyPr/>
          <a:lstStyle/>
          <a:p>
            <a:pPr eaLnBrk="1" hangingPunct="1">
              <a:buFont typeface="Times" panose="02020603050405020304" pitchFamily="18" charset="0"/>
              <a:buNone/>
            </a:pPr>
            <a:endParaRPr lang="fi-FI" altLang="en-US"/>
          </a:p>
          <a:p>
            <a:pPr eaLnBrk="1" hangingPunct="1">
              <a:buFont typeface="Times" panose="02020603050405020304" pitchFamily="18" charset="0"/>
              <a:buNone/>
            </a:pPr>
            <a:r>
              <a:rPr lang="fi-FI" altLang="en-US"/>
              <a:t>a) Jätän kaverin lepäilemään ja soitan hänelle aamulla.</a:t>
            </a:r>
          </a:p>
          <a:p>
            <a:pPr eaLnBrk="1" hangingPunct="1">
              <a:buFont typeface="Times" panose="02020603050405020304" pitchFamily="18" charset="0"/>
              <a:buNone/>
            </a:pPr>
            <a:endParaRPr lang="fi-FI" altLang="en-US"/>
          </a:p>
          <a:p>
            <a:pPr eaLnBrk="1" hangingPunct="1">
              <a:buFont typeface="Times" panose="02020603050405020304" pitchFamily="18" charset="0"/>
              <a:buNone/>
            </a:pPr>
            <a:r>
              <a:rPr lang="fi-FI" altLang="en-US"/>
              <a:t>b) Käännän hänet kylkiasentoon ja pyydän neuvoa aikuiselta tai 112:sta.</a:t>
            </a:r>
          </a:p>
          <a:p>
            <a:pPr eaLnBrk="1" hangingPunct="1">
              <a:buFont typeface="Times" panose="02020603050405020304" pitchFamily="18" charset="0"/>
              <a:buNone/>
            </a:pPr>
            <a:endParaRPr lang="fi-FI" altLang="en-US"/>
          </a:p>
          <a:p>
            <a:pPr eaLnBrk="1" hangingPunct="1">
              <a:buFont typeface="Times" panose="02020603050405020304" pitchFamily="18" charset="0"/>
              <a:buNone/>
            </a:pPr>
            <a:r>
              <a:rPr lang="fi-FI" altLang="en-US"/>
              <a:t>c) Annan hänelle lisää alkoholia, jotta hän virkistyisi.</a:t>
            </a:r>
          </a:p>
        </p:txBody>
      </p:sp>
    </p:spTree>
  </p:cSld>
  <p:clrMapOvr>
    <a:masterClrMapping/>
  </p:clrMapOvr>
  <p:transition>
    <p:cover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a:extLst>
              <a:ext uri="{FF2B5EF4-FFF2-40B4-BE49-F238E27FC236}">
                <a16:creationId xmlns:a16="http://schemas.microsoft.com/office/drawing/2014/main" id="{98EC8C01-9F51-4B3E-8E22-F6B30CFBE7FC}"/>
              </a:ext>
            </a:extLst>
          </p:cNvPr>
          <p:cNvSpPr>
            <a:spLocks noGrp="1" noChangeArrowheads="1"/>
          </p:cNvSpPr>
          <p:nvPr>
            <p:ph type="body" idx="1"/>
          </p:nvPr>
        </p:nvSpPr>
        <p:spPr>
          <a:xfrm>
            <a:off x="282575" y="822325"/>
            <a:ext cx="9680575" cy="4749800"/>
          </a:xfrm>
        </p:spPr>
        <p:txBody>
          <a:bodyPr/>
          <a:lstStyle/>
          <a:p>
            <a:pPr eaLnBrk="1" hangingPunct="1">
              <a:buFont typeface="Times" panose="02020603050405020304" pitchFamily="18" charset="0"/>
              <a:buNone/>
            </a:pPr>
            <a:r>
              <a:rPr lang="fi-FI" altLang="en-US" sz="2400" b="1"/>
              <a:t>Oikea vastaus: b</a:t>
            </a:r>
          </a:p>
          <a:p>
            <a:pPr eaLnBrk="1" hangingPunct="1"/>
            <a:endParaRPr lang="fi-FI" altLang="en-US" b="1"/>
          </a:p>
          <a:p>
            <a:pPr eaLnBrk="1" hangingPunct="1"/>
            <a:r>
              <a:rPr lang="fi-FI" altLang="en-US"/>
              <a:t>Sammunutta ei saa jättää yksin, varsinkaan selälleen, tukehtumisvaaran vuoksi</a:t>
            </a:r>
          </a:p>
          <a:p>
            <a:pPr eaLnBrk="1" hangingPunct="1"/>
            <a:r>
              <a:rPr lang="fi-FI" altLang="en-US"/>
              <a:t>112-numerosta voi kysyä neuvoa, vaikkei aina tarvitsisikaan ambulanssia </a:t>
            </a:r>
          </a:p>
          <a:p>
            <a:pPr eaLnBrk="1" hangingPunct="1"/>
            <a:r>
              <a:rPr lang="fi-FI" altLang="en-US"/>
              <a:t>Lisäalkoholin antaminen voi aiheuttaa myrkytyksen tai jo olemassa olevan myrkytyksen pahentumisen.</a:t>
            </a:r>
          </a:p>
          <a:p>
            <a:pPr eaLnBrk="1" hangingPunct="1"/>
            <a:endParaRPr lang="fi-FI" altLang="en-US" sz="2400"/>
          </a:p>
        </p:txBody>
      </p:sp>
      <p:pic>
        <p:nvPicPr>
          <p:cNvPr id="29699" name="Kuva 5">
            <a:extLst>
              <a:ext uri="{FF2B5EF4-FFF2-40B4-BE49-F238E27FC236}">
                <a16:creationId xmlns:a16="http://schemas.microsoft.com/office/drawing/2014/main" id="{039875F3-4273-43CA-8FC4-67D82F3C0403}"/>
              </a:ext>
            </a:extLst>
          </p:cNvPr>
          <p:cNvPicPr>
            <a:picLocks noChangeAspect="1"/>
          </p:cNvPicPr>
          <p:nvPr/>
        </p:nvPicPr>
        <p:blipFill>
          <a:blip r:embed="rId3">
            <a:extLst>
              <a:ext uri="{28A0092B-C50C-407E-A947-70E740481C1C}">
                <a14:useLocalDpi xmlns:a14="http://schemas.microsoft.com/office/drawing/2010/main" val="0"/>
              </a:ext>
            </a:extLst>
          </a:blip>
          <a:srcRect t="24524"/>
          <a:stretch>
            <a:fillRect/>
          </a:stretch>
        </p:blipFill>
        <p:spPr bwMode="auto">
          <a:xfrm>
            <a:off x="6291263" y="4678363"/>
            <a:ext cx="3432175" cy="194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cover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Kuva 5">
            <a:extLst>
              <a:ext uri="{FF2B5EF4-FFF2-40B4-BE49-F238E27FC236}">
                <a16:creationId xmlns:a16="http://schemas.microsoft.com/office/drawing/2014/main" id="{7A0A5DFE-03CB-4C2D-A292-C3D3D826ABD0}"/>
              </a:ext>
            </a:extLst>
          </p:cNvPr>
          <p:cNvPicPr>
            <a:picLocks noChangeAspect="1"/>
          </p:cNvPicPr>
          <p:nvPr/>
        </p:nvPicPr>
        <p:blipFill>
          <a:blip r:embed="rId2">
            <a:lum bright="30000"/>
            <a:extLst>
              <a:ext uri="{28A0092B-C50C-407E-A947-70E740481C1C}">
                <a14:useLocalDpi xmlns:a14="http://schemas.microsoft.com/office/drawing/2010/main" val="0"/>
              </a:ext>
            </a:extLst>
          </a:blip>
          <a:srcRect/>
          <a:stretch>
            <a:fillRect/>
          </a:stretch>
        </p:blipFill>
        <p:spPr bwMode="auto">
          <a:xfrm>
            <a:off x="0" y="0"/>
            <a:ext cx="5973763" cy="665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7" name="Rectangle 2">
            <a:extLst>
              <a:ext uri="{FF2B5EF4-FFF2-40B4-BE49-F238E27FC236}">
                <a16:creationId xmlns:a16="http://schemas.microsoft.com/office/drawing/2014/main" id="{1DEBE3C3-30E5-47D8-9CC9-6FB258D1E102}"/>
              </a:ext>
            </a:extLst>
          </p:cNvPr>
          <p:cNvSpPr>
            <a:spLocks noGrp="1" noChangeArrowheads="1"/>
          </p:cNvSpPr>
          <p:nvPr>
            <p:ph type="title"/>
          </p:nvPr>
        </p:nvSpPr>
        <p:spPr/>
        <p:txBody>
          <a:bodyPr/>
          <a:lstStyle/>
          <a:p>
            <a:pPr eaLnBrk="1" hangingPunct="1"/>
            <a:r>
              <a:rPr lang="fi-FI" altLang="en-US" b="1"/>
              <a:t>7. Mikä seuraavista kannabista koskevista väitteistä pitää paikkaansa?</a:t>
            </a:r>
          </a:p>
        </p:txBody>
      </p:sp>
      <p:sp>
        <p:nvSpPr>
          <p:cNvPr id="31748" name="Rectangle 3">
            <a:extLst>
              <a:ext uri="{FF2B5EF4-FFF2-40B4-BE49-F238E27FC236}">
                <a16:creationId xmlns:a16="http://schemas.microsoft.com/office/drawing/2014/main" id="{35CAAD99-BBFE-49E6-AFF8-01122D831A81}"/>
              </a:ext>
            </a:extLst>
          </p:cNvPr>
          <p:cNvSpPr>
            <a:spLocks noGrp="1" noChangeArrowheads="1"/>
          </p:cNvSpPr>
          <p:nvPr>
            <p:ph type="body" idx="1"/>
          </p:nvPr>
        </p:nvSpPr>
        <p:spPr>
          <a:xfrm>
            <a:off x="509588" y="2249488"/>
            <a:ext cx="9680575" cy="4519612"/>
          </a:xfrm>
        </p:spPr>
        <p:txBody>
          <a:bodyPr/>
          <a:lstStyle/>
          <a:p>
            <a:pPr eaLnBrk="1" hangingPunct="1">
              <a:buFont typeface="Times" panose="02020603050405020304" pitchFamily="18" charset="0"/>
              <a:buNone/>
            </a:pPr>
            <a:r>
              <a:rPr lang="fi-FI" altLang="en-US"/>
              <a:t>a) Kannabis on vaaraton luonnontuote.</a:t>
            </a:r>
          </a:p>
          <a:p>
            <a:pPr eaLnBrk="1" hangingPunct="1">
              <a:buFont typeface="Times" panose="02020603050405020304" pitchFamily="18" charset="0"/>
              <a:buNone/>
            </a:pPr>
            <a:endParaRPr lang="fi-FI" altLang="en-US"/>
          </a:p>
          <a:p>
            <a:pPr eaLnBrk="1" hangingPunct="1">
              <a:buFont typeface="Times" panose="02020603050405020304" pitchFamily="18" charset="0"/>
              <a:buNone/>
            </a:pPr>
            <a:r>
              <a:rPr lang="fi-FI" altLang="en-US"/>
              <a:t>b) Kannabiksen kotikasvatus on ok, koska se ei</a:t>
            </a:r>
          </a:p>
          <a:p>
            <a:pPr eaLnBrk="1" hangingPunct="1">
              <a:buFont typeface="Times" panose="02020603050405020304" pitchFamily="18" charset="0"/>
              <a:buNone/>
            </a:pPr>
            <a:r>
              <a:rPr lang="fi-FI" altLang="en-US"/>
              <a:t>    tue kansainvälistä huumebisnestä. </a:t>
            </a:r>
          </a:p>
          <a:p>
            <a:pPr eaLnBrk="1" hangingPunct="1">
              <a:buFont typeface="Times" panose="02020603050405020304" pitchFamily="18" charset="0"/>
              <a:buNone/>
            </a:pPr>
            <a:endParaRPr lang="fi-FI" altLang="en-US"/>
          </a:p>
          <a:p>
            <a:pPr eaLnBrk="1" hangingPunct="1">
              <a:buFont typeface="Times" panose="02020603050405020304" pitchFamily="18" charset="0"/>
              <a:buNone/>
            </a:pPr>
            <a:r>
              <a:rPr lang="fi-FI" altLang="en-US"/>
              <a:t>c) Kannabis poistuu elimistöstä hyvin hitaasti</a:t>
            </a:r>
          </a:p>
          <a:p>
            <a:pPr eaLnBrk="1" hangingPunct="1">
              <a:buFont typeface="Times" panose="02020603050405020304" pitchFamily="18" charset="0"/>
              <a:buNone/>
            </a:pPr>
            <a:r>
              <a:rPr lang="fi-FI" altLang="en-US"/>
              <a:t>    (jopa viikkojen aikana).</a:t>
            </a:r>
          </a:p>
        </p:txBody>
      </p:sp>
    </p:spTree>
  </p:cSld>
  <p:clrMapOvr>
    <a:masterClrMapping/>
  </p:clrMapOvr>
  <p:transition>
    <p:cover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a:extLst>
              <a:ext uri="{FF2B5EF4-FFF2-40B4-BE49-F238E27FC236}">
                <a16:creationId xmlns:a16="http://schemas.microsoft.com/office/drawing/2014/main" id="{02DE2306-8D5D-4875-BD78-C7F1E79E1A0A}"/>
              </a:ext>
            </a:extLst>
          </p:cNvPr>
          <p:cNvSpPr>
            <a:spLocks noGrp="1" noChangeArrowheads="1"/>
          </p:cNvSpPr>
          <p:nvPr>
            <p:ph type="body" idx="1"/>
          </p:nvPr>
        </p:nvSpPr>
        <p:spPr>
          <a:xfrm>
            <a:off x="355600" y="584200"/>
            <a:ext cx="9680575" cy="5880100"/>
          </a:xfrm>
        </p:spPr>
        <p:txBody>
          <a:bodyPr/>
          <a:lstStyle/>
          <a:p>
            <a:pPr eaLnBrk="1" hangingPunct="1">
              <a:buFont typeface="Times" panose="02020603050405020304" pitchFamily="18" charset="0"/>
              <a:buNone/>
            </a:pPr>
            <a:r>
              <a:rPr lang="fi-FI" altLang="en-US" sz="2400" b="1"/>
              <a:t>Oikea vastaus: c</a:t>
            </a:r>
          </a:p>
          <a:p>
            <a:pPr eaLnBrk="1" hangingPunct="1"/>
            <a:endParaRPr lang="fi-FI" altLang="en-US" sz="2400" b="1"/>
          </a:p>
          <a:p>
            <a:pPr eaLnBrk="1" hangingPunct="1"/>
            <a:r>
              <a:rPr lang="fi-FI" altLang="en-US" sz="2000"/>
              <a:t>Monet luonnontuotteet ovat myrkyllisiä (vrt. sienet). Osa kannabiksesta on nykyisin myös tuotettu synteettisesti (jopa 100x vahvempaa).</a:t>
            </a:r>
          </a:p>
          <a:p>
            <a:pPr eaLnBrk="1" hangingPunct="1"/>
            <a:r>
              <a:rPr lang="fi-FI" altLang="en-US" sz="2000"/>
              <a:t>Kannabiksen osoitettuja haittoja on useita, erityisesti alle 25-vuotiaille, joilla käyttö voi häiritä aivojen kehitystä sekä ennakoida myöhempiä psyykkisiä ongelmia.</a:t>
            </a:r>
          </a:p>
          <a:p>
            <a:pPr eaLnBrk="1" hangingPunct="1"/>
            <a:r>
              <a:rPr lang="fi-FI" altLang="en-US" sz="2000">
                <a:ea typeface="ＭＳ Ｐゴシック" panose="020B0600070205080204" pitchFamily="34" charset="-128"/>
              </a:rPr>
              <a:t>Kannabiksen pitkäaikainen käyttö vaikuttaa myös muistin toimintaan.</a:t>
            </a:r>
            <a:endParaRPr lang="fi-FI" altLang="en-US" sz="2000"/>
          </a:p>
          <a:p>
            <a:pPr eaLnBrk="1" hangingPunct="1"/>
            <a:r>
              <a:rPr lang="fi-FI" altLang="en-US" sz="2000"/>
              <a:t>Kansainvälisen huumebisneksen tukeminen on tyhmää, mutta niin on kotikasvatus ja oman terveytensä riskeeraaminenkin.</a:t>
            </a:r>
          </a:p>
          <a:p>
            <a:pPr eaLnBrk="1" hangingPunct="1"/>
            <a:r>
              <a:rPr lang="fi-FI" altLang="en-US" sz="2000"/>
              <a:t>Kannabis on rasvaliukoinen ja häviää siksi elimistöstä hitaasti aiheuttaen myös haittoja pitkän ajan. Käytöstä aiheutuva krapula tulee 2-3 päivän päästä ja on erilainen kuin alkoholin aiheuttamana.</a:t>
            </a:r>
          </a:p>
        </p:txBody>
      </p:sp>
    </p:spTree>
  </p:cSld>
  <p:clrMapOvr>
    <a:masterClrMapping/>
  </p:clrMapOvr>
  <p:transition>
    <p:cover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8C51CBCA-8A01-49AC-9BCA-C5794C9CD83A}"/>
              </a:ext>
            </a:extLst>
          </p:cNvPr>
          <p:cNvSpPr>
            <a:spLocks noGrp="1" noChangeArrowheads="1"/>
          </p:cNvSpPr>
          <p:nvPr>
            <p:ph type="title"/>
          </p:nvPr>
        </p:nvSpPr>
        <p:spPr/>
        <p:txBody>
          <a:bodyPr/>
          <a:lstStyle/>
          <a:p>
            <a:pPr eaLnBrk="1" hangingPunct="1"/>
            <a:r>
              <a:rPr lang="fi-FI" altLang="en-US" b="1"/>
              <a:t>8. Mitä Punaisen Ristin päihdetyö</a:t>
            </a:r>
            <a:br>
              <a:rPr lang="fi-FI" altLang="en-US" b="1"/>
            </a:br>
            <a:r>
              <a:rPr lang="fi-FI" altLang="en-US" b="1"/>
              <a:t>tekee? </a:t>
            </a:r>
          </a:p>
        </p:txBody>
      </p:sp>
      <p:sp>
        <p:nvSpPr>
          <p:cNvPr id="34819" name="Rectangle 3">
            <a:extLst>
              <a:ext uri="{FF2B5EF4-FFF2-40B4-BE49-F238E27FC236}">
                <a16:creationId xmlns:a16="http://schemas.microsoft.com/office/drawing/2014/main" id="{955B0113-809D-4BEA-ACE4-B29D350AE3ED}"/>
              </a:ext>
            </a:extLst>
          </p:cNvPr>
          <p:cNvSpPr>
            <a:spLocks noGrp="1" noChangeArrowheads="1"/>
          </p:cNvSpPr>
          <p:nvPr>
            <p:ph type="body" idx="1"/>
          </p:nvPr>
        </p:nvSpPr>
        <p:spPr>
          <a:xfrm>
            <a:off x="488950" y="1906588"/>
            <a:ext cx="7564438" cy="4749800"/>
          </a:xfrm>
        </p:spPr>
        <p:txBody>
          <a:bodyPr/>
          <a:lstStyle/>
          <a:p>
            <a:pPr eaLnBrk="1" hangingPunct="1">
              <a:lnSpc>
                <a:spcPct val="90000"/>
              </a:lnSpc>
              <a:buFont typeface="Times" panose="02020603050405020304" pitchFamily="18" charset="0"/>
              <a:buNone/>
            </a:pPr>
            <a:r>
              <a:rPr lang="fi-FI" altLang="en-US" sz="2400" dirty="0"/>
              <a:t>a) Päihdetyön vapaaehtoiset kiertävät kesäisin festareilla (n. 40 /kesä) ja talvisin esim. oppilaitoksissa ja erilaisissa tapahtumissa keskustelemassa päihteistä. </a:t>
            </a:r>
          </a:p>
          <a:p>
            <a:pPr eaLnBrk="1" hangingPunct="1">
              <a:lnSpc>
                <a:spcPct val="90000"/>
              </a:lnSpc>
              <a:buFont typeface="Times" panose="02020603050405020304" pitchFamily="18" charset="0"/>
              <a:buNone/>
            </a:pPr>
            <a:endParaRPr lang="fi-FI" altLang="en-US" sz="2400" dirty="0"/>
          </a:p>
          <a:p>
            <a:pPr eaLnBrk="1" hangingPunct="1">
              <a:lnSpc>
                <a:spcPct val="90000"/>
              </a:lnSpc>
              <a:buFont typeface="Times" panose="02020603050405020304" pitchFamily="18" charset="0"/>
              <a:buNone/>
            </a:pPr>
            <a:r>
              <a:rPr lang="fi-FI" altLang="en-US" sz="2400" dirty="0"/>
              <a:t>b) vaatii vapaaehtoisilta ammatillisen   pohjakoulutuksen</a:t>
            </a:r>
          </a:p>
          <a:p>
            <a:pPr eaLnBrk="1" hangingPunct="1">
              <a:lnSpc>
                <a:spcPct val="90000"/>
              </a:lnSpc>
              <a:buFont typeface="Times" panose="02020603050405020304" pitchFamily="18" charset="0"/>
              <a:buNone/>
            </a:pPr>
            <a:endParaRPr lang="fi-FI" altLang="en-US" sz="2400" dirty="0"/>
          </a:p>
          <a:p>
            <a:pPr eaLnBrk="1" hangingPunct="1">
              <a:lnSpc>
                <a:spcPct val="90000"/>
              </a:lnSpc>
              <a:buFont typeface="Times" panose="02020603050405020304" pitchFamily="18" charset="0"/>
              <a:buNone/>
            </a:pPr>
            <a:r>
              <a:rPr lang="fi-FI" altLang="en-US" sz="2400" dirty="0"/>
              <a:t>c) on turhaa ja vapaaehtoisten mielestä tylsää</a:t>
            </a:r>
          </a:p>
          <a:p>
            <a:pPr eaLnBrk="1" hangingPunct="1">
              <a:lnSpc>
                <a:spcPct val="90000"/>
              </a:lnSpc>
              <a:buFont typeface="Times" panose="02020603050405020304" pitchFamily="18" charset="0"/>
              <a:buNone/>
            </a:pPr>
            <a:endParaRPr lang="fi-FI" altLang="en-US" sz="2400" dirty="0"/>
          </a:p>
        </p:txBody>
      </p:sp>
      <p:pic>
        <p:nvPicPr>
          <p:cNvPr id="34820" name="Picture 6" descr="rollei-juu">
            <a:extLst>
              <a:ext uri="{FF2B5EF4-FFF2-40B4-BE49-F238E27FC236}">
                <a16:creationId xmlns:a16="http://schemas.microsoft.com/office/drawing/2014/main" id="{4C76FC50-2DA4-44AA-83B6-7E31DD1982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8175" y="1906588"/>
            <a:ext cx="2009775" cy="4652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cover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Otsikko 1">
            <a:extLst>
              <a:ext uri="{FF2B5EF4-FFF2-40B4-BE49-F238E27FC236}">
                <a16:creationId xmlns:a16="http://schemas.microsoft.com/office/drawing/2014/main" id="{487833B0-3C24-4023-AD04-D74050A7AD81}"/>
              </a:ext>
            </a:extLst>
          </p:cNvPr>
          <p:cNvSpPr>
            <a:spLocks noGrp="1" noChangeArrowheads="1"/>
          </p:cNvSpPr>
          <p:nvPr>
            <p:ph type="title"/>
          </p:nvPr>
        </p:nvSpPr>
        <p:spPr/>
        <p:txBody>
          <a:bodyPr/>
          <a:lstStyle/>
          <a:p>
            <a:r>
              <a:rPr lang="fi-FI" altLang="en-US" b="1">
                <a:ea typeface="ＭＳ Ｐゴシック" panose="020B0600070205080204" pitchFamily="34" charset="-128"/>
              </a:rPr>
              <a:t>Oikea vastaus: a</a:t>
            </a:r>
            <a:br>
              <a:rPr lang="fi-FI" altLang="en-US" b="1">
                <a:ea typeface="ＭＳ Ｐゴシック" panose="020B0600070205080204" pitchFamily="34" charset="-128"/>
              </a:rPr>
            </a:br>
            <a:endParaRPr lang="fi-FI" altLang="en-US">
              <a:ea typeface="ＭＳ Ｐゴシック" panose="020B0600070205080204" pitchFamily="34" charset="-128"/>
            </a:endParaRPr>
          </a:p>
        </p:txBody>
      </p:sp>
      <p:sp>
        <p:nvSpPr>
          <p:cNvPr id="31747" name="Rectangle 3">
            <a:extLst>
              <a:ext uri="{FF2B5EF4-FFF2-40B4-BE49-F238E27FC236}">
                <a16:creationId xmlns:a16="http://schemas.microsoft.com/office/drawing/2014/main" id="{38CDD914-EADC-49C6-AD5A-7535C4FCF081}"/>
              </a:ext>
            </a:extLst>
          </p:cNvPr>
          <p:cNvSpPr>
            <a:spLocks noGrp="1" noChangeArrowheads="1"/>
          </p:cNvSpPr>
          <p:nvPr>
            <p:ph idx="1"/>
          </p:nvPr>
        </p:nvSpPr>
        <p:spPr>
          <a:xfrm>
            <a:off x="509588" y="1798638"/>
            <a:ext cx="9680575" cy="4857750"/>
          </a:xfrm>
        </p:spPr>
        <p:txBody>
          <a:bodyPr/>
          <a:lstStyle/>
          <a:p>
            <a:pPr marL="388620" indent="-388620" eaLnBrk="1" hangingPunct="1">
              <a:buFont typeface="Arial" panose="020B0604020202020204" pitchFamily="34" charset="0"/>
              <a:buChar char="•"/>
              <a:defRPr/>
            </a:pPr>
            <a:r>
              <a:rPr lang="fi-FI" altLang="en-US" sz="2400" dirty="0">
                <a:ea typeface="ＭＳ Ｐゴシック" pitchFamily="34" charset="-128"/>
              </a:rPr>
              <a:t>Päihdetyö aloitettiin Punaisessa Ristissä vuonna 2000. </a:t>
            </a:r>
            <a:endParaRPr lang="en-US" dirty="0"/>
          </a:p>
          <a:p>
            <a:pPr marL="0" indent="0" eaLnBrk="1" hangingPunct="1">
              <a:buFont typeface="Times" charset="0"/>
              <a:buNone/>
              <a:defRPr/>
            </a:pPr>
            <a:endParaRPr lang="fi-FI" altLang="en-US" sz="1600" dirty="0">
              <a:ea typeface="ＭＳ Ｐゴシック" pitchFamily="34" charset="-128"/>
            </a:endParaRPr>
          </a:p>
          <a:p>
            <a:pPr marL="388620" indent="-388620" eaLnBrk="1" hangingPunct="1">
              <a:buFont typeface="Arial" panose="020B0604020202020204" pitchFamily="34" charset="0"/>
              <a:buChar char="•"/>
              <a:defRPr/>
            </a:pPr>
            <a:r>
              <a:rPr lang="fi-FI" altLang="en-US" sz="2400" dirty="0">
                <a:ea typeface="ＭＳ Ｐゴシック"/>
              </a:rPr>
              <a:t>Päihdetyöhön kuuluu ehkäisevää työtä, ohjaavaa ja tukevaa päihdetyötä, festaritoimintaa sekä erilaisia yhteistyöprojekteja.</a:t>
            </a:r>
          </a:p>
          <a:p>
            <a:pPr marL="388620" indent="-388620" eaLnBrk="1" hangingPunct="1">
              <a:buFont typeface="Arial" panose="020B0604020202020204" pitchFamily="34" charset="0"/>
              <a:buChar char="•"/>
              <a:defRPr/>
            </a:pPr>
            <a:endParaRPr lang="fi-FI" altLang="en-US" sz="1600" dirty="0">
              <a:ea typeface="ＭＳ Ｐゴシック" pitchFamily="34" charset="-128"/>
            </a:endParaRPr>
          </a:p>
          <a:p>
            <a:pPr marL="388620" indent="-388620" eaLnBrk="1" hangingPunct="1">
              <a:buFont typeface="Arial" panose="020B0604020202020204" pitchFamily="34" charset="0"/>
              <a:buChar char="•"/>
              <a:defRPr/>
            </a:pPr>
            <a:r>
              <a:rPr lang="fi-FI" altLang="en-US" sz="2400" dirty="0">
                <a:ea typeface="ＭＳ Ｐゴシック" pitchFamily="34" charset="-128"/>
              </a:rPr>
              <a:t>Tavoite on herättää ihmiset näkemään päihteiden aiheuttamia haittoja ja tukea heitä tekemään terveyttä ja hyvinvointia edistäviä valintoja.</a:t>
            </a:r>
          </a:p>
          <a:p>
            <a:pPr marL="388620" indent="-388620" eaLnBrk="1" hangingPunct="1">
              <a:buFont typeface="Arial" panose="020B0604020202020204" pitchFamily="34" charset="0"/>
              <a:buChar char="•"/>
              <a:defRPr/>
            </a:pPr>
            <a:endParaRPr lang="fi-FI" altLang="en-US" sz="1800" dirty="0">
              <a:ea typeface="ＭＳ Ｐゴシック" pitchFamily="34" charset="-128"/>
            </a:endParaRPr>
          </a:p>
          <a:p>
            <a:pPr marL="388620" indent="-388620" eaLnBrk="1" hangingPunct="1">
              <a:buFont typeface="Arial" panose="020B0604020202020204" pitchFamily="34" charset="0"/>
              <a:buChar char="•"/>
              <a:defRPr/>
            </a:pPr>
            <a:r>
              <a:rPr lang="fi-FI" altLang="en-US" sz="2400" dirty="0">
                <a:ea typeface="ＭＳ Ｐゴシック" pitchFamily="34" charset="-128"/>
              </a:rPr>
              <a:t>Päihdetyössä on mukana yli 1000 vapaaehtoista.</a:t>
            </a:r>
          </a:p>
          <a:p>
            <a:pPr marL="388620" indent="-388620" eaLnBrk="1" hangingPunct="1">
              <a:buFont typeface="Arial" panose="020B0604020202020204" pitchFamily="34" charset="0"/>
              <a:buChar char="•"/>
              <a:defRPr/>
            </a:pPr>
            <a:endParaRPr lang="fi-FI" altLang="en-US" sz="2400" dirty="0">
              <a:ea typeface="ＭＳ Ｐゴシック" pitchFamily="34" charset="-128"/>
            </a:endParaRPr>
          </a:p>
          <a:p>
            <a:pPr marL="0" indent="0" eaLnBrk="1" hangingPunct="1">
              <a:buNone/>
              <a:defRPr/>
            </a:pPr>
            <a:r>
              <a:rPr lang="fi-FI" altLang="en-US" sz="2400" b="1" dirty="0">
                <a:ea typeface="ＭＳ Ｐゴシック"/>
              </a:rPr>
              <a:t>Lisätietoja www.punainenristi.fi/paihdetyo</a:t>
            </a:r>
          </a:p>
        </p:txBody>
      </p:sp>
    </p:spTree>
    <p:extLst>
      <p:ext uri="{BB962C8B-B14F-4D97-AF65-F5344CB8AC3E}">
        <p14:creationId xmlns:p14="http://schemas.microsoft.com/office/powerpoint/2010/main" val="2937442582"/>
      </p:ext>
    </p:extLst>
  </p:cSld>
  <p:clrMapOvr>
    <a:masterClrMapping/>
  </p:clrMapOvr>
  <p:transition>
    <p:cover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0E87BC8A-6DB5-41D7-9CC4-A8C6B3ED18DC}"/>
              </a:ext>
            </a:extLst>
          </p:cNvPr>
          <p:cNvSpPr>
            <a:spLocks noGrp="1" noChangeArrowheads="1"/>
          </p:cNvSpPr>
          <p:nvPr>
            <p:ph type="title"/>
          </p:nvPr>
        </p:nvSpPr>
        <p:spPr/>
        <p:txBody>
          <a:bodyPr/>
          <a:lstStyle/>
          <a:p>
            <a:endParaRPr lang="en-US" altLang="en-US"/>
          </a:p>
        </p:txBody>
      </p:sp>
      <p:sp>
        <p:nvSpPr>
          <p:cNvPr id="37891" name="Rectangle 3">
            <a:extLst>
              <a:ext uri="{FF2B5EF4-FFF2-40B4-BE49-F238E27FC236}">
                <a16:creationId xmlns:a16="http://schemas.microsoft.com/office/drawing/2014/main" id="{31F9CA0E-AD10-4127-ADFB-3485559A9F92}"/>
              </a:ext>
            </a:extLst>
          </p:cNvPr>
          <p:cNvSpPr>
            <a:spLocks noGrp="1" noChangeArrowheads="1"/>
          </p:cNvSpPr>
          <p:nvPr>
            <p:ph type="body" idx="1"/>
          </p:nvPr>
        </p:nvSpPr>
        <p:spPr/>
        <p:txBody>
          <a:bodyPr/>
          <a:lstStyle/>
          <a:p>
            <a:r>
              <a:rPr lang="fi-FI" altLang="en-US"/>
              <a:t>Tarkistettuasi ja korjattuasi vastaukset, täytä yhteystietosi ja jätä osallistumispaperisi arvontalokeroon.</a:t>
            </a:r>
          </a:p>
          <a:p>
            <a:r>
              <a:rPr lang="fi-FI" altLang="en-US"/>
              <a:t>Tietoja käytetään vain arvontaan tai päihdetyön lisätietojen lähettämiseen, jos niitä olet pyytänyt.</a:t>
            </a:r>
          </a:p>
          <a:p>
            <a:endParaRPr lang="fi-FI" altLang="en-US"/>
          </a:p>
          <a:p>
            <a:r>
              <a:rPr lang="fi-FI" altLang="en-US" b="1"/>
              <a:t>Kiitos osallistumisesta ja onnea arvontaan!</a:t>
            </a:r>
          </a:p>
        </p:txBody>
      </p:sp>
    </p:spTree>
  </p:cSld>
  <p:clrMapOvr>
    <a:masterClrMapping/>
  </p:clrMapOvr>
  <p:transition>
    <p:cover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BEEB122-4EDB-4937-ADCD-A9688A9C8621}"/>
              </a:ext>
            </a:extLst>
          </p:cNvPr>
          <p:cNvSpPr>
            <a:spLocks noGrp="1" noChangeArrowheads="1"/>
          </p:cNvSpPr>
          <p:nvPr>
            <p:ph type="ctrTitle"/>
          </p:nvPr>
        </p:nvSpPr>
        <p:spPr>
          <a:xfrm>
            <a:off x="487363" y="2519363"/>
            <a:ext cx="9090025" cy="1620837"/>
          </a:xfrm>
        </p:spPr>
        <p:txBody>
          <a:bodyPr/>
          <a:lstStyle/>
          <a:p>
            <a:pPr eaLnBrk="1" hangingPunct="1"/>
            <a:r>
              <a:rPr lang="fi-FI" altLang="en-US"/>
              <a:t>Tiedätkö?</a:t>
            </a:r>
          </a:p>
        </p:txBody>
      </p:sp>
      <p:sp>
        <p:nvSpPr>
          <p:cNvPr id="7171" name="Rectangle 3">
            <a:extLst>
              <a:ext uri="{FF2B5EF4-FFF2-40B4-BE49-F238E27FC236}">
                <a16:creationId xmlns:a16="http://schemas.microsoft.com/office/drawing/2014/main" id="{C053F113-F1C4-4AB6-B185-FCFB696A8F74}"/>
              </a:ext>
            </a:extLst>
          </p:cNvPr>
          <p:cNvSpPr>
            <a:spLocks noGrp="1" noChangeArrowheads="1"/>
          </p:cNvSpPr>
          <p:nvPr>
            <p:ph type="subTitle" idx="1"/>
          </p:nvPr>
        </p:nvSpPr>
        <p:spPr/>
        <p:txBody>
          <a:bodyPr/>
          <a:lstStyle/>
          <a:p>
            <a:pPr eaLnBrk="1" hangingPunct="1">
              <a:buFont typeface="Times" panose="02020603050405020304" pitchFamily="18" charset="0"/>
              <a:buNone/>
            </a:pPr>
            <a:r>
              <a:rPr lang="fi-FI" altLang="en-US"/>
              <a:t>Oikeat vastaukset löytyvät kysymysten alta. Älä kurkkaa, ennen kuin olet vastannut!</a:t>
            </a:r>
          </a:p>
        </p:txBody>
      </p:sp>
    </p:spTree>
  </p:cSld>
  <p:clrMapOvr>
    <a:masterClrMapping/>
  </p:clrMapOvr>
  <p:transition>
    <p:cover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55F72881-222E-4240-841F-18ECB90195CC}"/>
              </a:ext>
            </a:extLst>
          </p:cNvPr>
          <p:cNvSpPr>
            <a:spLocks noGrp="1" noChangeArrowheads="1"/>
          </p:cNvSpPr>
          <p:nvPr>
            <p:ph type="title"/>
          </p:nvPr>
        </p:nvSpPr>
        <p:spPr>
          <a:xfrm>
            <a:off x="552450" y="430213"/>
            <a:ext cx="7705725" cy="1371600"/>
          </a:xfrm>
        </p:spPr>
        <p:txBody>
          <a:bodyPr/>
          <a:lstStyle/>
          <a:p>
            <a:pPr eaLnBrk="1" hangingPunct="1"/>
            <a:r>
              <a:rPr lang="fi-FI" altLang="en-US" b="1"/>
              <a:t>1. Mistä syystä alkoholin ostamisen ja käyttämisen ikäraja on Suomessa 18 vuotta?</a:t>
            </a:r>
          </a:p>
        </p:txBody>
      </p:sp>
      <p:sp>
        <p:nvSpPr>
          <p:cNvPr id="8195" name="Rectangle 3">
            <a:extLst>
              <a:ext uri="{FF2B5EF4-FFF2-40B4-BE49-F238E27FC236}">
                <a16:creationId xmlns:a16="http://schemas.microsoft.com/office/drawing/2014/main" id="{3FD881FE-36D4-45A1-8830-83D2D81F2ABE}"/>
              </a:ext>
            </a:extLst>
          </p:cNvPr>
          <p:cNvSpPr>
            <a:spLocks noGrp="1" noChangeArrowheads="1"/>
          </p:cNvSpPr>
          <p:nvPr>
            <p:ph type="body" idx="1"/>
          </p:nvPr>
        </p:nvSpPr>
        <p:spPr>
          <a:xfrm>
            <a:off x="509588" y="1906588"/>
            <a:ext cx="6102350" cy="4749800"/>
          </a:xfrm>
        </p:spPr>
        <p:txBody>
          <a:bodyPr/>
          <a:lstStyle/>
          <a:p>
            <a:pPr eaLnBrk="1" hangingPunct="1">
              <a:buFont typeface="Times" panose="02020603050405020304" pitchFamily="18" charset="0"/>
              <a:buNone/>
            </a:pPr>
            <a:endParaRPr lang="fi-FI" altLang="en-US"/>
          </a:p>
          <a:p>
            <a:pPr eaLnBrk="1" hangingPunct="1">
              <a:buFont typeface="Times" panose="02020603050405020304" pitchFamily="18" charset="0"/>
              <a:buNone/>
            </a:pPr>
            <a:r>
              <a:rPr lang="fi-FI" altLang="en-US"/>
              <a:t>a) Koska alaikäisen keho ei</a:t>
            </a:r>
          </a:p>
          <a:p>
            <a:pPr eaLnBrk="1" hangingPunct="1">
              <a:buFont typeface="Times" panose="02020603050405020304" pitchFamily="18" charset="0"/>
              <a:buNone/>
            </a:pPr>
            <a:r>
              <a:rPr lang="fi-FI" altLang="en-US"/>
              <a:t> 	 kykene käsittelemään</a:t>
            </a:r>
          </a:p>
          <a:p>
            <a:pPr eaLnBrk="1" hangingPunct="1">
              <a:buFont typeface="Times" panose="02020603050405020304" pitchFamily="18" charset="0"/>
              <a:buNone/>
            </a:pPr>
            <a:r>
              <a:rPr lang="fi-FI" altLang="en-US"/>
              <a:t>	 alkoholia </a:t>
            </a:r>
          </a:p>
          <a:p>
            <a:pPr eaLnBrk="1" hangingPunct="1">
              <a:buFont typeface="Times" panose="02020603050405020304" pitchFamily="18" charset="0"/>
              <a:buNone/>
            </a:pPr>
            <a:r>
              <a:rPr lang="fi-FI" altLang="en-US"/>
              <a:t>b) Koska rikkaat päättäjät</a:t>
            </a:r>
          </a:p>
          <a:p>
            <a:pPr eaLnBrk="1" hangingPunct="1">
              <a:buFont typeface="Times" panose="02020603050405020304" pitchFamily="18" charset="0"/>
              <a:buNone/>
            </a:pPr>
            <a:r>
              <a:rPr lang="fi-FI" altLang="en-US"/>
              <a:t>	 haluavat juoda vain itse</a:t>
            </a:r>
          </a:p>
          <a:p>
            <a:pPr eaLnBrk="1" hangingPunct="1">
              <a:buFont typeface="Times" panose="02020603050405020304" pitchFamily="18" charset="0"/>
              <a:buNone/>
            </a:pPr>
            <a:r>
              <a:rPr lang="fi-FI" altLang="en-US"/>
              <a:t>c) Koska ryyppäävät nuoret</a:t>
            </a:r>
          </a:p>
          <a:p>
            <a:pPr eaLnBrk="1" hangingPunct="1">
              <a:buFont typeface="Times" panose="02020603050405020304" pitchFamily="18" charset="0"/>
              <a:buNone/>
            </a:pPr>
            <a:r>
              <a:rPr lang="fi-FI" altLang="en-US"/>
              <a:t>	 ovat häiriöksi</a:t>
            </a:r>
          </a:p>
        </p:txBody>
      </p:sp>
      <p:pic>
        <p:nvPicPr>
          <p:cNvPr id="2" name="Picture 2">
            <a:extLst>
              <a:ext uri="{FF2B5EF4-FFF2-40B4-BE49-F238E27FC236}">
                <a16:creationId xmlns:a16="http://schemas.microsoft.com/office/drawing/2014/main" id="{218A6CCA-19F4-43FD-83A0-76B2F5634EE9}"/>
              </a:ext>
            </a:extLst>
          </p:cNvPr>
          <p:cNvPicPr>
            <a:picLocks noChangeAspect="1"/>
          </p:cNvPicPr>
          <p:nvPr/>
        </p:nvPicPr>
        <p:blipFill rotWithShape="1">
          <a:blip r:embed="rId3"/>
          <a:srcRect l="68939" r="-189" b="-559"/>
          <a:stretch/>
        </p:blipFill>
        <p:spPr>
          <a:xfrm>
            <a:off x="6946433" y="2861864"/>
            <a:ext cx="2600574" cy="2834898"/>
          </a:xfrm>
          <a:prstGeom prst="rect">
            <a:avLst/>
          </a:prstGeom>
        </p:spPr>
      </p:pic>
    </p:spTree>
  </p:cSld>
  <p:clrMapOvr>
    <a:masterClrMapping/>
  </p:clrMapOvr>
  <p:transition>
    <p:cover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FD4B04DD-460D-474B-B565-F0F616A9798B}"/>
              </a:ext>
            </a:extLst>
          </p:cNvPr>
          <p:cNvSpPr>
            <a:spLocks noGrp="1" noChangeArrowheads="1"/>
          </p:cNvSpPr>
          <p:nvPr>
            <p:ph type="body" idx="1"/>
          </p:nvPr>
        </p:nvSpPr>
        <p:spPr>
          <a:xfrm>
            <a:off x="509588" y="1285875"/>
            <a:ext cx="9680575" cy="4749800"/>
          </a:xfrm>
        </p:spPr>
        <p:txBody>
          <a:bodyPr/>
          <a:lstStyle/>
          <a:p>
            <a:pPr eaLnBrk="1" hangingPunct="1">
              <a:buFont typeface="Times" panose="02020603050405020304" pitchFamily="18" charset="0"/>
              <a:buNone/>
            </a:pPr>
            <a:r>
              <a:rPr lang="fi-FI" altLang="en-US" b="1"/>
              <a:t>Oikea vastaus: a)</a:t>
            </a:r>
          </a:p>
          <a:p>
            <a:pPr eaLnBrk="1" hangingPunct="1">
              <a:buFont typeface="Times" panose="02020603050405020304" pitchFamily="18" charset="0"/>
              <a:buNone/>
            </a:pPr>
            <a:endParaRPr lang="fi-FI" altLang="en-US"/>
          </a:p>
          <a:p>
            <a:pPr eaLnBrk="1" hangingPunct="1">
              <a:buFont typeface="Arial" panose="020B0604020202020204" pitchFamily="34" charset="0"/>
              <a:buChar char="•"/>
            </a:pPr>
            <a:r>
              <a:rPr lang="fi-FI" altLang="en-US"/>
              <a:t>Nuoren aivot eivät ole vielä täysin kehittyneet ja runsas alkoholin käyttö aiheuttaa pysyviä aivomuutoksia.</a:t>
            </a:r>
          </a:p>
          <a:p>
            <a:pPr eaLnBrk="1" hangingPunct="1">
              <a:buFont typeface="Arial" panose="020B0604020202020204" pitchFamily="34" charset="0"/>
              <a:buChar char="•"/>
            </a:pPr>
            <a:r>
              <a:rPr lang="fi-FI" altLang="en-US"/>
              <a:t>Nuoren maksa ei pysty vielä käsittelemään alkoholia yhtä tehokkaasti.</a:t>
            </a:r>
          </a:p>
          <a:p>
            <a:pPr eaLnBrk="1" hangingPunct="1">
              <a:buFont typeface="Arial" panose="020B0604020202020204" pitchFamily="34" charset="0"/>
              <a:buChar char="•"/>
            </a:pPr>
            <a:r>
              <a:rPr lang="fi-FI" altLang="en-US"/>
              <a:t>Vielä kehittyvä nuori tulee helpommin riippuvaiseksi kuin aikuinen. Aikuisiän alkoholismiriski moninkertaistuu.</a:t>
            </a:r>
          </a:p>
        </p:txBody>
      </p:sp>
    </p:spTree>
  </p:cSld>
  <p:clrMapOvr>
    <a:masterClrMapping/>
  </p:clrMapOvr>
  <p:transition>
    <p:cover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8">
            <a:extLst>
              <a:ext uri="{FF2B5EF4-FFF2-40B4-BE49-F238E27FC236}">
                <a16:creationId xmlns:a16="http://schemas.microsoft.com/office/drawing/2014/main" id="{4D2ED080-2B3F-4DAF-9E63-5F79ACC03F74}"/>
              </a:ext>
            </a:extLst>
          </p:cNvPr>
          <p:cNvSpPr>
            <a:spLocks noGrp="1" noChangeArrowheads="1"/>
          </p:cNvSpPr>
          <p:nvPr>
            <p:ph type="title"/>
          </p:nvPr>
        </p:nvSpPr>
        <p:spPr/>
        <p:txBody>
          <a:bodyPr/>
          <a:lstStyle/>
          <a:p>
            <a:pPr eaLnBrk="1" hangingPunct="1"/>
            <a:r>
              <a:rPr lang="fi-FI" altLang="en-US" sz="2800" b="1"/>
              <a:t>2. Mikä seuraavista on ainoa varma keino välttää päihderiippuvuus?</a:t>
            </a:r>
          </a:p>
        </p:txBody>
      </p:sp>
      <p:sp>
        <p:nvSpPr>
          <p:cNvPr id="12291" name="Text Box 28">
            <a:extLst>
              <a:ext uri="{FF2B5EF4-FFF2-40B4-BE49-F238E27FC236}">
                <a16:creationId xmlns:a16="http://schemas.microsoft.com/office/drawing/2014/main" id="{7175CF49-FB62-44B6-B491-E561B6AF2951}"/>
              </a:ext>
            </a:extLst>
          </p:cNvPr>
          <p:cNvSpPr txBox="1">
            <a:spLocks noChangeArrowheads="1"/>
          </p:cNvSpPr>
          <p:nvPr/>
        </p:nvSpPr>
        <p:spPr bwMode="auto">
          <a:xfrm>
            <a:off x="552450" y="2076450"/>
            <a:ext cx="8789988" cy="4401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8" tIns="45704" rIns="91408" bIns="45704" anchor="t">
            <a:spAutoFit/>
          </a:bodyPr>
          <a:lstStyle>
            <a:lvl1pPr marL="457200" indent="-457200" defTabSz="957263">
              <a:spcBef>
                <a:spcPct val="20000"/>
              </a:spcBef>
              <a:buClr>
                <a:schemeClr val="accent2"/>
              </a:buClr>
              <a:buFont typeface="Times" panose="02020603050405020304" pitchFamily="18" charset="0"/>
              <a:buChar char="•"/>
              <a:defRPr sz="2800">
                <a:solidFill>
                  <a:schemeClr val="tx1"/>
                </a:solidFill>
                <a:latin typeface="Verdana" panose="020B0604030504040204" pitchFamily="34" charset="0"/>
              </a:defRPr>
            </a:lvl1pPr>
            <a:lvl2pPr marL="742950" indent="-285750" defTabSz="957263">
              <a:spcBef>
                <a:spcPct val="20000"/>
              </a:spcBef>
              <a:buClr>
                <a:schemeClr val="accent2"/>
              </a:buClr>
              <a:buFont typeface="Times" panose="02020603050405020304" pitchFamily="18" charset="0"/>
              <a:buChar char="•"/>
              <a:defRPr sz="2400">
                <a:solidFill>
                  <a:schemeClr val="tx1"/>
                </a:solidFill>
                <a:latin typeface="Verdana" panose="020B0604030504040204" pitchFamily="34" charset="0"/>
              </a:defRPr>
            </a:lvl2pPr>
            <a:lvl3pPr marL="1143000" indent="-228600" defTabSz="957263">
              <a:spcBef>
                <a:spcPct val="20000"/>
              </a:spcBef>
              <a:buClr>
                <a:schemeClr val="accent2"/>
              </a:buClr>
              <a:buFont typeface="Times" panose="02020603050405020304" pitchFamily="18" charset="0"/>
              <a:buChar char="•"/>
              <a:defRPr sz="2000">
                <a:solidFill>
                  <a:schemeClr val="tx1"/>
                </a:solidFill>
                <a:latin typeface="Verdana" panose="020B0604030504040204" pitchFamily="34" charset="0"/>
              </a:defRPr>
            </a:lvl3pPr>
            <a:lvl4pPr marL="1600200" indent="-228600" defTabSz="957263">
              <a:spcBef>
                <a:spcPct val="20000"/>
              </a:spcBef>
              <a:buClr>
                <a:schemeClr val="accent2"/>
              </a:buClr>
              <a:buFont typeface="Times" panose="02020603050405020304" pitchFamily="18" charset="0"/>
              <a:buChar char="•"/>
              <a:defRPr sz="1600">
                <a:solidFill>
                  <a:schemeClr val="tx1"/>
                </a:solidFill>
                <a:latin typeface="Verdana" panose="020B0604030504040204" pitchFamily="34" charset="0"/>
              </a:defRPr>
            </a:lvl4pPr>
            <a:lvl5pPr marL="2057400" indent="-228600" defTabSz="957263">
              <a:spcBef>
                <a:spcPct val="20000"/>
              </a:spcBef>
              <a:buClr>
                <a:schemeClr val="accent2"/>
              </a:buClr>
              <a:buFont typeface="Times" panose="02020603050405020304" pitchFamily="18" charset="0"/>
              <a:buChar char="•"/>
              <a:defRPr sz="1200">
                <a:solidFill>
                  <a:schemeClr val="tx1"/>
                </a:solidFill>
                <a:latin typeface="Verdana" panose="020B0604030504040204" pitchFamily="34" charset="0"/>
              </a:defRPr>
            </a:lvl5pPr>
            <a:lvl6pPr marL="2514600" indent="-228600" defTabSz="957263"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6pPr>
            <a:lvl7pPr marL="2971800" indent="-228600" defTabSz="957263"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7pPr>
            <a:lvl8pPr marL="3429000" indent="-228600" defTabSz="957263"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8pPr>
            <a:lvl9pPr marL="3886200" indent="-228600" defTabSz="957263"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9pPr>
          </a:lstStyle>
          <a:p>
            <a:pPr marL="0" indent="0" eaLnBrk="1" hangingPunct="1">
              <a:spcBef>
                <a:spcPct val="0"/>
              </a:spcBef>
              <a:buClrTx/>
              <a:buNone/>
            </a:pPr>
            <a:r>
              <a:rPr lang="fi-FI" altLang="en-US">
                <a:latin typeface="Verdana"/>
                <a:ea typeface="Verdana"/>
              </a:rPr>
              <a:t>a) Käytän päihteitä vain viikonloppuisin</a:t>
            </a:r>
            <a:endParaRPr lang="en-US"/>
          </a:p>
          <a:p>
            <a:pPr marL="0" indent="0">
              <a:spcBef>
                <a:spcPct val="0"/>
              </a:spcBef>
              <a:buClrTx/>
              <a:buNone/>
            </a:pPr>
            <a:endParaRPr lang="fi-FI" altLang="en-US">
              <a:ea typeface="Verdana"/>
            </a:endParaRPr>
          </a:p>
          <a:p>
            <a:pPr eaLnBrk="1" hangingPunct="1">
              <a:spcBef>
                <a:spcPct val="0"/>
              </a:spcBef>
              <a:buClrTx/>
              <a:buFontTx/>
              <a:buNone/>
            </a:pPr>
            <a:endParaRPr lang="fi-FI" altLang="en-US">
              <a:ea typeface="Verdana"/>
            </a:endParaRPr>
          </a:p>
          <a:p>
            <a:pPr eaLnBrk="1" hangingPunct="1">
              <a:spcBef>
                <a:spcPct val="0"/>
              </a:spcBef>
              <a:buClrTx/>
              <a:buNone/>
            </a:pPr>
            <a:endParaRPr lang="fi-FI" altLang="en-US">
              <a:ea typeface="Verdana"/>
            </a:endParaRPr>
          </a:p>
          <a:p>
            <a:pPr eaLnBrk="1" hangingPunct="1">
              <a:spcBef>
                <a:spcPct val="0"/>
              </a:spcBef>
              <a:buClrTx/>
              <a:buFontTx/>
              <a:buNone/>
            </a:pPr>
            <a:r>
              <a:rPr lang="fi-FI" altLang="en-US">
                <a:latin typeface="Verdana"/>
                <a:ea typeface="Verdana"/>
              </a:rPr>
              <a:t>b) En kokeile päihteitä</a:t>
            </a:r>
          </a:p>
          <a:p>
            <a:pPr>
              <a:spcBef>
                <a:spcPct val="0"/>
              </a:spcBef>
              <a:buClrTx/>
              <a:buFontTx/>
              <a:buNone/>
            </a:pPr>
            <a:endParaRPr lang="fi-FI" altLang="en-US">
              <a:ea typeface="Verdana"/>
            </a:endParaRPr>
          </a:p>
          <a:p>
            <a:pPr eaLnBrk="1" hangingPunct="1">
              <a:spcBef>
                <a:spcPct val="0"/>
              </a:spcBef>
              <a:buClrTx/>
              <a:buFontTx/>
              <a:buNone/>
            </a:pPr>
            <a:endParaRPr lang="fi-FI" altLang="en-US">
              <a:ea typeface="Verdana"/>
            </a:endParaRPr>
          </a:p>
          <a:p>
            <a:pPr eaLnBrk="1" hangingPunct="1">
              <a:spcBef>
                <a:spcPct val="0"/>
              </a:spcBef>
              <a:buClrTx/>
              <a:buNone/>
            </a:pPr>
            <a:endParaRPr lang="fi-FI" altLang="en-US">
              <a:ea typeface="Verdana"/>
            </a:endParaRPr>
          </a:p>
          <a:p>
            <a:pPr eaLnBrk="1" hangingPunct="1">
              <a:spcBef>
                <a:spcPct val="0"/>
              </a:spcBef>
              <a:buClrTx/>
              <a:buFontTx/>
              <a:buNone/>
            </a:pPr>
            <a:r>
              <a:rPr lang="fi-FI" altLang="en-US">
                <a:latin typeface="Verdana"/>
                <a:ea typeface="Verdana"/>
              </a:rPr>
              <a:t>c) Lopetan ennen kuin ehdin tulla riippuvaiseksi</a:t>
            </a:r>
          </a:p>
          <a:p>
            <a:pPr eaLnBrk="1" hangingPunct="1">
              <a:spcBef>
                <a:spcPct val="0"/>
              </a:spcBef>
              <a:buClrTx/>
              <a:buFontTx/>
              <a:buNone/>
            </a:pPr>
            <a:endParaRPr lang="fi-FI" altLang="en-US"/>
          </a:p>
        </p:txBody>
      </p:sp>
      <p:pic>
        <p:nvPicPr>
          <p:cNvPr id="2" name="Picture 2">
            <a:extLst>
              <a:ext uri="{FF2B5EF4-FFF2-40B4-BE49-F238E27FC236}">
                <a16:creationId xmlns:a16="http://schemas.microsoft.com/office/drawing/2014/main" id="{2AA21748-43EF-461C-A029-54542C862D6C}"/>
              </a:ext>
            </a:extLst>
          </p:cNvPr>
          <p:cNvPicPr>
            <a:picLocks noChangeAspect="1"/>
          </p:cNvPicPr>
          <p:nvPr/>
        </p:nvPicPr>
        <p:blipFill>
          <a:blip r:embed="rId3"/>
          <a:stretch>
            <a:fillRect/>
          </a:stretch>
        </p:blipFill>
        <p:spPr>
          <a:xfrm>
            <a:off x="7747829" y="2647600"/>
            <a:ext cx="2268954" cy="2269176"/>
          </a:xfrm>
          <a:prstGeom prst="rect">
            <a:avLst/>
          </a:prstGeom>
        </p:spPr>
      </p:pic>
    </p:spTree>
  </p:cSld>
  <p:clrMapOvr>
    <a:masterClrMapping/>
  </p:clrMapOvr>
  <p:transition>
    <p:cover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58401C90-B688-4A1F-AC9F-76DC9668EAD0}"/>
              </a:ext>
            </a:extLst>
          </p:cNvPr>
          <p:cNvSpPr>
            <a:spLocks noGrp="1" noChangeArrowheads="1"/>
          </p:cNvSpPr>
          <p:nvPr>
            <p:ph type="body" idx="1"/>
          </p:nvPr>
        </p:nvSpPr>
        <p:spPr>
          <a:xfrm>
            <a:off x="509588" y="1720850"/>
            <a:ext cx="9680575" cy="4749800"/>
          </a:xfrm>
        </p:spPr>
        <p:txBody>
          <a:bodyPr/>
          <a:lstStyle/>
          <a:p>
            <a:pPr eaLnBrk="1" hangingPunct="1">
              <a:lnSpc>
                <a:spcPct val="90000"/>
              </a:lnSpc>
              <a:buFont typeface="Times" panose="02020603050405020304" pitchFamily="18" charset="0"/>
              <a:buNone/>
            </a:pPr>
            <a:endParaRPr lang="fi-FI" altLang="en-US"/>
          </a:p>
          <a:p>
            <a:pPr eaLnBrk="1" hangingPunct="1">
              <a:lnSpc>
                <a:spcPct val="90000"/>
              </a:lnSpc>
              <a:buFont typeface="Arial" panose="020B0604020202020204" pitchFamily="34" charset="0"/>
              <a:buChar char="•"/>
            </a:pPr>
            <a:r>
              <a:rPr lang="fi-FI" altLang="en-US" b="1"/>
              <a:t>Ainoa varma keino välttää riippuvuus, on olla kokeilematta</a:t>
            </a:r>
          </a:p>
          <a:p>
            <a:pPr eaLnBrk="1" hangingPunct="1">
              <a:lnSpc>
                <a:spcPct val="90000"/>
              </a:lnSpc>
              <a:buFont typeface="Arial" panose="020B0604020202020204" pitchFamily="34" charset="0"/>
              <a:buChar char="•"/>
            </a:pPr>
            <a:r>
              <a:rPr lang="fi-FI" altLang="en-US"/>
              <a:t>Riippuvuuteen vaikuttaa muun muassa perinnöllinen alttius</a:t>
            </a:r>
          </a:p>
          <a:p>
            <a:pPr eaLnBrk="1" hangingPunct="1">
              <a:lnSpc>
                <a:spcPct val="90000"/>
              </a:lnSpc>
              <a:buFont typeface="Arial" panose="020B0604020202020204" pitchFamily="34" charset="0"/>
              <a:buChar char="•"/>
            </a:pPr>
            <a:r>
              <a:rPr lang="fi-FI" altLang="en-US"/>
              <a:t>Nuorena päihdekäytön aloittaminen altistaa riippuvuuteen myös aikuisena</a:t>
            </a:r>
          </a:p>
          <a:p>
            <a:pPr eaLnBrk="1" hangingPunct="1">
              <a:lnSpc>
                <a:spcPct val="90000"/>
              </a:lnSpc>
              <a:buFont typeface="Arial" panose="020B0604020202020204" pitchFamily="34" charset="0"/>
              <a:buChar char="•"/>
            </a:pPr>
            <a:r>
              <a:rPr lang="fi-FI" altLang="en-US"/>
              <a:t>Riippuvuus voi alkaa hyvin nopeasti ja sen syntyä ja etenemistä on vaikeaa itse arvioida</a:t>
            </a:r>
          </a:p>
          <a:p>
            <a:pPr eaLnBrk="1" hangingPunct="1">
              <a:lnSpc>
                <a:spcPct val="90000"/>
              </a:lnSpc>
              <a:buFont typeface="Times" panose="02020603050405020304" pitchFamily="18" charset="0"/>
              <a:buNone/>
            </a:pPr>
            <a:endParaRPr lang="fi-FI" altLang="en-US"/>
          </a:p>
          <a:p>
            <a:pPr eaLnBrk="1" hangingPunct="1">
              <a:lnSpc>
                <a:spcPct val="90000"/>
              </a:lnSpc>
            </a:pPr>
            <a:endParaRPr lang="fi-FI" altLang="en-US"/>
          </a:p>
          <a:p>
            <a:pPr eaLnBrk="1" hangingPunct="1">
              <a:lnSpc>
                <a:spcPct val="90000"/>
              </a:lnSpc>
            </a:pPr>
            <a:endParaRPr lang="fi-FI" altLang="en-US"/>
          </a:p>
          <a:p>
            <a:pPr eaLnBrk="1" hangingPunct="1">
              <a:lnSpc>
                <a:spcPct val="90000"/>
              </a:lnSpc>
              <a:buFont typeface="Times" panose="02020603050405020304" pitchFamily="18" charset="0"/>
              <a:buNone/>
            </a:pPr>
            <a:endParaRPr lang="fi-FI" altLang="en-US"/>
          </a:p>
        </p:txBody>
      </p:sp>
      <p:sp>
        <p:nvSpPr>
          <p:cNvPr id="5" name="TextBox 4">
            <a:extLst>
              <a:ext uri="{FF2B5EF4-FFF2-40B4-BE49-F238E27FC236}">
                <a16:creationId xmlns:a16="http://schemas.microsoft.com/office/drawing/2014/main" id="{035F7863-D6AA-46F7-A902-00123716460A}"/>
              </a:ext>
            </a:extLst>
          </p:cNvPr>
          <p:cNvSpPr txBox="1"/>
          <p:nvPr/>
        </p:nvSpPr>
        <p:spPr>
          <a:xfrm>
            <a:off x="509588" y="998538"/>
            <a:ext cx="3536950" cy="908050"/>
          </a:xfrm>
          <a:prstGeom prst="rect">
            <a:avLst/>
          </a:prstGeom>
          <a:noFill/>
        </p:spPr>
        <p:txBody>
          <a:bodyPr wrap="none">
            <a:spAutoFit/>
          </a:bodyPr>
          <a:lstStyle/>
          <a:p>
            <a:pPr eaLnBrk="1" hangingPunct="1">
              <a:defRPr/>
            </a:pPr>
            <a:r>
              <a:rPr lang="fi-FI" sz="2800" b="1">
                <a:latin typeface="+mj-lt"/>
              </a:rPr>
              <a:t>Oikea vastaus: b</a:t>
            </a:r>
          </a:p>
          <a:p>
            <a:pPr eaLnBrk="1" hangingPunct="1">
              <a:defRPr/>
            </a:pPr>
            <a:endParaRPr lang="fi-FI"/>
          </a:p>
        </p:txBody>
      </p:sp>
    </p:spTree>
  </p:cSld>
  <p:clrMapOvr>
    <a:masterClrMapping/>
  </p:clrMapOvr>
  <p:transition>
    <p:cover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1">
            <a:extLst>
              <a:ext uri="{FF2B5EF4-FFF2-40B4-BE49-F238E27FC236}">
                <a16:creationId xmlns:a16="http://schemas.microsoft.com/office/drawing/2014/main" id="{683404F1-DA11-4870-A5EB-A1837FD6C985}"/>
              </a:ext>
            </a:extLst>
          </p:cNvPr>
          <p:cNvSpPr>
            <a:spLocks noGrp="1" noChangeArrowheads="1"/>
          </p:cNvSpPr>
          <p:nvPr>
            <p:ph type="title"/>
          </p:nvPr>
        </p:nvSpPr>
        <p:spPr/>
        <p:txBody>
          <a:bodyPr/>
          <a:lstStyle/>
          <a:p>
            <a:r>
              <a:rPr lang="fi-FI" altLang="en-US" b="1"/>
              <a:t>3. Keille tapahtuu eniten henkilövahinkoja liikenteessä?</a:t>
            </a:r>
          </a:p>
        </p:txBody>
      </p:sp>
      <p:sp>
        <p:nvSpPr>
          <p:cNvPr id="16388" name="Content Placeholder 2">
            <a:extLst>
              <a:ext uri="{FF2B5EF4-FFF2-40B4-BE49-F238E27FC236}">
                <a16:creationId xmlns:a16="http://schemas.microsoft.com/office/drawing/2014/main" id="{76EC29D8-66BA-4379-987F-C7A909684EDC}"/>
              </a:ext>
            </a:extLst>
          </p:cNvPr>
          <p:cNvSpPr>
            <a:spLocks noGrp="1" noChangeArrowheads="1"/>
          </p:cNvSpPr>
          <p:nvPr>
            <p:ph idx="1"/>
          </p:nvPr>
        </p:nvSpPr>
        <p:spPr/>
        <p:txBody>
          <a:bodyPr/>
          <a:lstStyle/>
          <a:p>
            <a:pPr marL="0" indent="0">
              <a:buFont typeface="Times" panose="02020603050405020304" pitchFamily="18" charset="0"/>
              <a:buNone/>
            </a:pPr>
            <a:r>
              <a:rPr lang="fi-FI" altLang="en-US"/>
              <a:t>a) juuri kortin saaneille 15-vuotiaille mopoilijoille</a:t>
            </a:r>
          </a:p>
          <a:p>
            <a:pPr marL="0" indent="0">
              <a:buFont typeface="Times" panose="02020603050405020304" pitchFamily="18" charset="0"/>
              <a:buNone/>
            </a:pPr>
            <a:endParaRPr lang="fi-FI" altLang="en-US"/>
          </a:p>
          <a:p>
            <a:pPr marL="0" indent="0">
              <a:buFont typeface="Times" panose="02020603050405020304" pitchFamily="18" charset="0"/>
              <a:buNone/>
            </a:pPr>
            <a:r>
              <a:rPr lang="fi-FI" altLang="en-US"/>
              <a:t>b) juuri kortin saaneille 18-vuotiaille autoilijoille</a:t>
            </a:r>
          </a:p>
          <a:p>
            <a:pPr marL="0" indent="0">
              <a:buFont typeface="Times" panose="02020603050405020304" pitchFamily="18" charset="0"/>
              <a:buNone/>
            </a:pPr>
            <a:endParaRPr lang="fi-FI" altLang="en-US"/>
          </a:p>
          <a:p>
            <a:pPr marL="0" indent="0">
              <a:buFont typeface="Times" panose="02020603050405020304" pitchFamily="18" charset="0"/>
              <a:buNone/>
            </a:pPr>
            <a:r>
              <a:rPr lang="fi-FI" altLang="en-US"/>
              <a:t>c) reagointi-, kuulo- ja näkökyvyn  heikkenemisestä kärsiville 72-vuotiaille </a:t>
            </a:r>
          </a:p>
        </p:txBody>
      </p:sp>
      <p:pic>
        <p:nvPicPr>
          <p:cNvPr id="2" name="Picture 2">
            <a:extLst>
              <a:ext uri="{FF2B5EF4-FFF2-40B4-BE49-F238E27FC236}">
                <a16:creationId xmlns:a16="http://schemas.microsoft.com/office/drawing/2014/main" id="{1995DF0D-C737-43FD-B209-EADEAA4B7960}"/>
              </a:ext>
            </a:extLst>
          </p:cNvPr>
          <p:cNvPicPr>
            <a:picLocks noChangeAspect="1"/>
          </p:cNvPicPr>
          <p:nvPr/>
        </p:nvPicPr>
        <p:blipFill>
          <a:blip r:embed="rId2"/>
          <a:stretch>
            <a:fillRect/>
          </a:stretch>
        </p:blipFill>
        <p:spPr>
          <a:xfrm>
            <a:off x="5137538" y="4788435"/>
            <a:ext cx="3101305" cy="1556585"/>
          </a:xfrm>
          <a:prstGeom prst="rect">
            <a:avLst/>
          </a:prstGeom>
        </p:spPr>
      </p:pic>
    </p:spTree>
  </p:cSld>
  <p:clrMapOvr>
    <a:masterClrMapping/>
  </p:clrMapOvr>
  <p:transition>
    <p:cover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D872B1EA-7FED-4A3A-A38E-2D3686D7E666}"/>
              </a:ext>
            </a:extLst>
          </p:cNvPr>
          <p:cNvSpPr>
            <a:spLocks noGrp="1" noChangeArrowheads="1"/>
          </p:cNvSpPr>
          <p:nvPr>
            <p:ph type="title"/>
          </p:nvPr>
        </p:nvSpPr>
        <p:spPr/>
        <p:txBody>
          <a:bodyPr/>
          <a:lstStyle/>
          <a:p>
            <a:r>
              <a:rPr lang="fi-FI" altLang="en-US" b="1"/>
              <a:t>Oikea vastaus: a</a:t>
            </a:r>
          </a:p>
        </p:txBody>
      </p:sp>
      <p:sp>
        <p:nvSpPr>
          <p:cNvPr id="3" name="Content Placeholder 2">
            <a:extLst>
              <a:ext uri="{FF2B5EF4-FFF2-40B4-BE49-F238E27FC236}">
                <a16:creationId xmlns:a16="http://schemas.microsoft.com/office/drawing/2014/main" id="{6B56FC66-7347-445A-B182-B735E72F7225}"/>
              </a:ext>
            </a:extLst>
          </p:cNvPr>
          <p:cNvSpPr>
            <a:spLocks noGrp="1"/>
          </p:cNvSpPr>
          <p:nvPr>
            <p:ph idx="1"/>
          </p:nvPr>
        </p:nvSpPr>
        <p:spPr>
          <a:xfrm>
            <a:off x="300038" y="1466850"/>
            <a:ext cx="10007600" cy="5143500"/>
          </a:xfrm>
        </p:spPr>
        <p:txBody>
          <a:bodyPr/>
          <a:lstStyle/>
          <a:p>
            <a:pPr>
              <a:defRPr/>
            </a:pPr>
            <a:r>
              <a:rPr lang="fi-FI" sz="2400"/>
              <a:t>2019 tieliikenteessä menehtyi kaikkiaan 205 ihmistä</a:t>
            </a:r>
          </a:p>
          <a:p>
            <a:pPr>
              <a:defRPr/>
            </a:pPr>
            <a:r>
              <a:rPr lang="fi-FI" sz="2400"/>
              <a:t>Nuoria kaikista tieliikenteessä menehtyneistä oli 41</a:t>
            </a:r>
            <a:endParaRPr lang="en-US" sz="2400"/>
          </a:p>
          <a:p>
            <a:pPr>
              <a:defRPr/>
            </a:pPr>
            <a:r>
              <a:rPr lang="fi-FI" sz="2400"/>
              <a:t>Nuorten (15-24-vuotiaiden) liikennekuolemien määrä on määrä vähentynyt kolmanneksella ja loukkaantumiset lähes puolittunut viimeisen kymmenen vuoden aikana.</a:t>
            </a:r>
          </a:p>
          <a:p>
            <a:pPr>
              <a:buFont typeface="Times" charset="0"/>
              <a:buChar char="•"/>
              <a:defRPr/>
            </a:pPr>
            <a:r>
              <a:rPr lang="fi-FI" sz="2400" kern="1200"/>
              <a:t>Nuorten onnettomuuksille tyypillistä:</a:t>
            </a:r>
            <a:endParaRPr lang="en-US"/>
          </a:p>
          <a:p>
            <a:pPr lvl="1">
              <a:defRPr/>
            </a:pPr>
            <a:r>
              <a:rPr lang="fi-FI"/>
              <a:t>omien ajotaitojen yliarviointi ja tavallista suurempi riskinotto, viikonloppuyö kesällä</a:t>
            </a:r>
          </a:p>
          <a:p>
            <a:pPr lvl="1">
              <a:defRPr/>
            </a:pPr>
            <a:r>
              <a:rPr lang="fi-FI" kern="1200"/>
              <a:t>tieltä suistuminen ja kova vauhti, ei turvavyötä</a:t>
            </a:r>
          </a:p>
          <a:p>
            <a:pPr lvl="1">
              <a:defRPr/>
            </a:pPr>
            <a:r>
              <a:rPr lang="fi-FI" kern="1200"/>
              <a:t>kuljettaja on alkoholin vaikutuksen alaisena</a:t>
            </a:r>
          </a:p>
          <a:p>
            <a:pPr lvl="1">
              <a:defRPr/>
            </a:pPr>
            <a:r>
              <a:rPr lang="fi-FI"/>
              <a:t>onnettomuusriski laskee ajokokemuksen karttuessa</a:t>
            </a:r>
            <a:endParaRPr lang="fi-FI" kern="1200"/>
          </a:p>
          <a:p>
            <a:pPr lvl="1">
              <a:defRPr/>
            </a:pPr>
            <a:endParaRPr lang="fi-FI" kern="1200"/>
          </a:p>
          <a:p>
            <a:pPr lvl="1">
              <a:defRPr/>
            </a:pPr>
            <a:endParaRPr lang="fi-FI" sz="1600" kern="1200"/>
          </a:p>
          <a:p>
            <a:pPr marL="519112" lvl="1" indent="0">
              <a:buFont typeface="Times" charset="0"/>
              <a:buNone/>
              <a:defRPr/>
            </a:pPr>
            <a:endParaRPr lang="fi-FI" kern="1200">
              <a:latin typeface="Calibri" pitchFamily="34" charset="0"/>
            </a:endParaRPr>
          </a:p>
          <a:p>
            <a:pPr>
              <a:buFont typeface="Times" charset="0"/>
              <a:buNone/>
              <a:defRPr/>
            </a:pPr>
            <a:endParaRPr lang="fi-FI" sz="2400"/>
          </a:p>
          <a:p>
            <a:pPr>
              <a:buFont typeface="Times" charset="0"/>
              <a:buNone/>
              <a:defRPr/>
            </a:pPr>
            <a:endParaRPr lang="fi-FI" sz="2400" kern="1200">
              <a:latin typeface="Calibri" pitchFamily="34" charset="0"/>
            </a:endParaRPr>
          </a:p>
        </p:txBody>
      </p:sp>
    </p:spTree>
  </p:cSld>
  <p:clrMapOvr>
    <a:masterClrMapping/>
  </p:clrMapOvr>
  <p:transition>
    <p:cover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E6CA9AB4-4344-4C07-982A-6CCF70EC85F6}"/>
              </a:ext>
            </a:extLst>
          </p:cNvPr>
          <p:cNvSpPr>
            <a:spLocks noGrp="1" noChangeArrowheads="1"/>
          </p:cNvSpPr>
          <p:nvPr>
            <p:ph type="title"/>
          </p:nvPr>
        </p:nvSpPr>
        <p:spPr>
          <a:xfrm>
            <a:off x="509588" y="534988"/>
            <a:ext cx="7705725" cy="1371600"/>
          </a:xfrm>
        </p:spPr>
        <p:txBody>
          <a:bodyPr/>
          <a:lstStyle/>
          <a:p>
            <a:r>
              <a:rPr lang="fi-FI" altLang="en-US" sz="2800" b="1">
                <a:solidFill>
                  <a:schemeClr val="tx1"/>
                </a:solidFill>
              </a:rPr>
              <a:t>4. Poliisi pysäyttää ja puhalluttaa skootterilla ajaneen,  15 –vuotiaan pojan. Poika puhaltaa 0,2 promillea. Paljonko hän on juonut liikaa? </a:t>
            </a:r>
            <a:endParaRPr lang="fi-FI" altLang="en-US" sz="2800"/>
          </a:p>
        </p:txBody>
      </p:sp>
      <p:sp>
        <p:nvSpPr>
          <p:cNvPr id="3" name="Content Placeholder 2">
            <a:extLst>
              <a:ext uri="{FF2B5EF4-FFF2-40B4-BE49-F238E27FC236}">
                <a16:creationId xmlns:a16="http://schemas.microsoft.com/office/drawing/2014/main" id="{F916E2F3-018D-4906-A45B-1DAEDE7C7E1F}"/>
              </a:ext>
            </a:extLst>
          </p:cNvPr>
          <p:cNvSpPr>
            <a:spLocks noGrp="1"/>
          </p:cNvSpPr>
          <p:nvPr>
            <p:ph idx="1"/>
          </p:nvPr>
        </p:nvSpPr>
        <p:spPr>
          <a:xfrm>
            <a:off x="509588" y="2647950"/>
            <a:ext cx="9680575" cy="4008438"/>
          </a:xfrm>
        </p:spPr>
        <p:txBody>
          <a:bodyPr/>
          <a:lstStyle/>
          <a:p>
            <a:pPr marL="514350" indent="-514350">
              <a:buFont typeface="Times" charset="0"/>
              <a:buNone/>
              <a:defRPr/>
            </a:pPr>
            <a:r>
              <a:rPr lang="fi-FI"/>
              <a:t>a) Hän on juonut 4 pulloa liikaa</a:t>
            </a:r>
          </a:p>
          <a:p>
            <a:pPr marL="514350" indent="-514350">
              <a:buFont typeface="Times" charset="0"/>
              <a:buNone/>
              <a:defRPr/>
            </a:pPr>
            <a:endParaRPr lang="fi-FI"/>
          </a:p>
          <a:p>
            <a:pPr marL="514350" indent="-514350">
              <a:buFont typeface="Times" charset="0"/>
              <a:buNone/>
              <a:defRPr/>
            </a:pPr>
            <a:r>
              <a:rPr lang="fi-FI"/>
              <a:t>b) Hän ei ole juonut yhtään liikaa, sillä rattijuopumuksen raja on 0,5 promillea</a:t>
            </a:r>
          </a:p>
          <a:p>
            <a:pPr marL="514350" indent="-514350">
              <a:buFont typeface="Times" charset="0"/>
              <a:buNone/>
              <a:defRPr/>
            </a:pPr>
            <a:endParaRPr lang="fi-FI"/>
          </a:p>
          <a:p>
            <a:pPr marL="514350" indent="-514350">
              <a:buFont typeface="Times" charset="0"/>
              <a:buNone/>
              <a:defRPr/>
            </a:pPr>
            <a:r>
              <a:rPr lang="fi-FI"/>
              <a:t>c) Kaikki mitä hän on juonut, on liikaa </a:t>
            </a:r>
          </a:p>
          <a:p>
            <a:pPr>
              <a:buFont typeface="Times" charset="0"/>
              <a:buChar char="•"/>
              <a:defRPr/>
            </a:pPr>
            <a:endParaRPr lang="fi-FI"/>
          </a:p>
        </p:txBody>
      </p:sp>
    </p:spTree>
  </p:cSld>
  <p:clrMapOvr>
    <a:masterClrMapping/>
  </p:clrMapOvr>
  <p:transition>
    <p:cover dir="r"/>
  </p:transition>
</p:sld>
</file>

<file path=ppt/theme/theme1.xml><?xml version="1.0" encoding="utf-8"?>
<a:theme xmlns:a="http://schemas.openxmlformats.org/drawingml/2006/main" name="Oletusrakenne">
  <a:themeElements>
    <a:clrScheme name="">
      <a:dk1>
        <a:srgbClr val="000000"/>
      </a:dk1>
      <a:lt1>
        <a:srgbClr val="FFFFFF"/>
      </a:lt1>
      <a:dk2>
        <a:srgbClr val="000000"/>
      </a:dk2>
      <a:lt2>
        <a:srgbClr val="666666"/>
      </a:lt2>
      <a:accent1>
        <a:srgbClr val="CC0000"/>
      </a:accent1>
      <a:accent2>
        <a:srgbClr val="FFCC00"/>
      </a:accent2>
      <a:accent3>
        <a:srgbClr val="FFFFFF"/>
      </a:accent3>
      <a:accent4>
        <a:srgbClr val="000000"/>
      </a:accent4>
      <a:accent5>
        <a:srgbClr val="E2AAAA"/>
      </a:accent5>
      <a:accent6>
        <a:srgbClr val="E7B900"/>
      </a:accent6>
      <a:hlink>
        <a:srgbClr val="990099"/>
      </a:hlink>
      <a:folHlink>
        <a:srgbClr val="009900"/>
      </a:folHlink>
    </a:clrScheme>
    <a:fontScheme name="Oletusrakenn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57263" rtl="0" eaLnBrk="1" fontAlgn="base" latinLnBrk="0" hangingPunct="1">
          <a:lnSpc>
            <a:spcPct val="100000"/>
          </a:lnSpc>
          <a:spcBef>
            <a:spcPct val="0"/>
          </a:spcBef>
          <a:spcAft>
            <a:spcPct val="0"/>
          </a:spcAft>
          <a:buClrTx/>
          <a:buSzTx/>
          <a:buFontTx/>
          <a:buNone/>
          <a:tabLst/>
          <a:defRPr kumimoji="0" lang="fi-FI" sz="25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57263" rtl="0" eaLnBrk="1" fontAlgn="base" latinLnBrk="0" hangingPunct="1">
          <a:lnSpc>
            <a:spcPct val="100000"/>
          </a:lnSpc>
          <a:spcBef>
            <a:spcPct val="0"/>
          </a:spcBef>
          <a:spcAft>
            <a:spcPct val="0"/>
          </a:spcAft>
          <a:buClrTx/>
          <a:buSzTx/>
          <a:buFontTx/>
          <a:buNone/>
          <a:tabLst/>
          <a:defRPr kumimoji="0" lang="fi-FI" sz="25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letusrakenn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letusrakenn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letusrakenn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letusrakenn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letusrakenn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letusrakenn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letusrakenn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letusrakenne">
  <a:themeElements>
    <a:clrScheme name="">
      <a:dk1>
        <a:srgbClr val="000000"/>
      </a:dk1>
      <a:lt1>
        <a:srgbClr val="FFFFFF"/>
      </a:lt1>
      <a:dk2>
        <a:srgbClr val="000000"/>
      </a:dk2>
      <a:lt2>
        <a:srgbClr val="666666"/>
      </a:lt2>
      <a:accent1>
        <a:srgbClr val="CC0000"/>
      </a:accent1>
      <a:accent2>
        <a:srgbClr val="FFCC00"/>
      </a:accent2>
      <a:accent3>
        <a:srgbClr val="FFFFFF"/>
      </a:accent3>
      <a:accent4>
        <a:srgbClr val="000000"/>
      </a:accent4>
      <a:accent5>
        <a:srgbClr val="E2AAAA"/>
      </a:accent5>
      <a:accent6>
        <a:srgbClr val="E7B900"/>
      </a:accent6>
      <a:hlink>
        <a:srgbClr val="990099"/>
      </a:hlink>
      <a:folHlink>
        <a:srgbClr val="009900"/>
      </a:folHlink>
    </a:clrScheme>
    <a:fontScheme name="Oletusrakenn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57263" rtl="0" eaLnBrk="1" fontAlgn="base" latinLnBrk="0" hangingPunct="1">
          <a:lnSpc>
            <a:spcPct val="100000"/>
          </a:lnSpc>
          <a:spcBef>
            <a:spcPct val="0"/>
          </a:spcBef>
          <a:spcAft>
            <a:spcPct val="0"/>
          </a:spcAft>
          <a:buClrTx/>
          <a:buSzTx/>
          <a:buFontTx/>
          <a:buNone/>
          <a:tabLst/>
          <a:defRPr kumimoji="0" lang="fi-FI" sz="25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57263" rtl="0" eaLnBrk="1" fontAlgn="base" latinLnBrk="0" hangingPunct="1">
          <a:lnSpc>
            <a:spcPct val="100000"/>
          </a:lnSpc>
          <a:spcBef>
            <a:spcPct val="0"/>
          </a:spcBef>
          <a:spcAft>
            <a:spcPct val="0"/>
          </a:spcAft>
          <a:buClrTx/>
          <a:buSzTx/>
          <a:buFontTx/>
          <a:buNone/>
          <a:tabLst/>
          <a:defRPr kumimoji="0" lang="fi-FI" sz="25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letusrakenn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letusrakenn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letusrakenn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letusrakenn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letusrakenn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letusrakenn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letusrakenn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TotalTime>
  <Words>1424</Words>
  <Application>Microsoft Office PowerPoint</Application>
  <PresentationFormat>Mukautettu</PresentationFormat>
  <Paragraphs>155</Paragraphs>
  <Slides>19</Slides>
  <Notes>14</Notes>
  <HiddenSlides>0</HiddenSlides>
  <MMClips>0</MMClips>
  <ScaleCrop>false</ScaleCrop>
  <HeadingPairs>
    <vt:vector size="6" baseType="variant">
      <vt:variant>
        <vt:lpstr>Käytetyt fontit</vt:lpstr>
      </vt:variant>
      <vt:variant>
        <vt:i4>5</vt:i4>
      </vt:variant>
      <vt:variant>
        <vt:lpstr>Teema</vt:lpstr>
      </vt:variant>
      <vt:variant>
        <vt:i4>2</vt:i4>
      </vt:variant>
      <vt:variant>
        <vt:lpstr>Dian otsikot</vt:lpstr>
      </vt:variant>
      <vt:variant>
        <vt:i4>19</vt:i4>
      </vt:variant>
    </vt:vector>
  </HeadingPairs>
  <TitlesOfParts>
    <vt:vector size="26" baseType="lpstr">
      <vt:lpstr>Arial</vt:lpstr>
      <vt:lpstr>Calibri</vt:lpstr>
      <vt:lpstr>Times</vt:lpstr>
      <vt:lpstr>Times New Roman</vt:lpstr>
      <vt:lpstr>Verdana</vt:lpstr>
      <vt:lpstr>Oletusrakenne</vt:lpstr>
      <vt:lpstr>Oletusrakenne</vt:lpstr>
      <vt:lpstr>Osallistu päihdeinfoon! Testaa tiedätkö vastaukset?</vt:lpstr>
      <vt:lpstr>Tiedätkö?</vt:lpstr>
      <vt:lpstr>1. Mistä syystä alkoholin ostamisen ja käyttämisen ikäraja on Suomessa 18 vuotta?</vt:lpstr>
      <vt:lpstr>PowerPoint-esitys</vt:lpstr>
      <vt:lpstr>2. Mikä seuraavista on ainoa varma keino välttää päihderiippuvuus?</vt:lpstr>
      <vt:lpstr>PowerPoint-esitys</vt:lpstr>
      <vt:lpstr>3. Keille tapahtuu eniten henkilövahinkoja liikenteessä?</vt:lpstr>
      <vt:lpstr>Oikea vastaus: a</vt:lpstr>
      <vt:lpstr>4. Poliisi pysäyttää ja puhalluttaa skootterilla ajaneen,  15 –vuotiaan pojan. Poika puhaltaa 0,2 promillea. Paljonko hän on juonut liikaa? </vt:lpstr>
      <vt:lpstr>Oikea vastaus: c</vt:lpstr>
      <vt:lpstr>5. Paljonko 15v täyttäneet suomalaiset kuluttivat 100 %:sta alkoholia keskimäärin 2021? </vt:lpstr>
      <vt:lpstr>PowerPoint-esitys</vt:lpstr>
      <vt:lpstr>6. Löydät kaverisi makaamasta lattialta kotibileistä tajuttomana. Tiedät hänen juoneen runsaasti alkoholia ja hän on ollut huonovointinen. Mitä teet? </vt:lpstr>
      <vt:lpstr>PowerPoint-esitys</vt:lpstr>
      <vt:lpstr>7. Mikä seuraavista kannabista koskevista väitteistä pitää paikkaansa?</vt:lpstr>
      <vt:lpstr>PowerPoint-esitys</vt:lpstr>
      <vt:lpstr>8. Mitä Punaisen Ristin päihdetyö tekee? </vt:lpstr>
      <vt:lpstr>Oikea vastaus: a </vt:lpstr>
      <vt:lpstr>PowerPoint-esitys</vt:lpstr>
    </vt:vector>
  </TitlesOfParts>
  <Company>Suomen Punainen Risti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Liisa Åker</dc:creator>
  <cp:lastModifiedBy>Laitila Kati</cp:lastModifiedBy>
  <cp:revision>3</cp:revision>
  <cp:lastPrinted>2018-09-11T08:44:22Z</cp:lastPrinted>
  <dcterms:created xsi:type="dcterms:W3CDTF">2003-09-22T11:50:51Z</dcterms:created>
  <dcterms:modified xsi:type="dcterms:W3CDTF">2023-02-17T09:49:59Z</dcterms:modified>
</cp:coreProperties>
</file>