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278" r:id="rId5"/>
    <p:sldId id="256" r:id="rId6"/>
    <p:sldId id="296" r:id="rId7"/>
    <p:sldId id="297" r:id="rId8"/>
    <p:sldId id="261" r:id="rId9"/>
    <p:sldId id="304" r:id="rId10"/>
    <p:sldId id="305" r:id="rId11"/>
    <p:sldId id="264" r:id="rId12"/>
    <p:sldId id="289" r:id="rId13"/>
    <p:sldId id="290" r:id="rId14"/>
    <p:sldId id="299" r:id="rId15"/>
    <p:sldId id="302" r:id="rId16"/>
    <p:sldId id="292" r:id="rId17"/>
    <p:sldId id="266" r:id="rId18"/>
    <p:sldId id="281" r:id="rId19"/>
    <p:sldId id="282" r:id="rId20"/>
    <p:sldId id="293" r:id="rId21"/>
    <p:sldId id="295" r:id="rId22"/>
    <p:sldId id="285" r:id="rId23"/>
    <p:sldId id="286" r:id="rId24"/>
    <p:sldId id="287" r:id="rId25"/>
    <p:sldId id="288" r:id="rId26"/>
    <p:sldId id="280" r:id="rId27"/>
  </p:sldIdLst>
  <p:sldSz cx="10693400" cy="7561263"/>
  <p:notesSz cx="9872663" cy="6751638"/>
  <p:defaultTextStyle>
    <a:defPPr>
      <a:defRPr lang="fi-FI"/>
    </a:defPPr>
    <a:lvl1pPr algn="l" rtl="0" eaLnBrk="0" fontAlgn="base" hangingPunct="0">
      <a:spcBef>
        <a:spcPct val="0"/>
      </a:spcBef>
      <a:spcAft>
        <a:spcPct val="0"/>
      </a:spcAft>
      <a:defRPr sz="25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5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5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5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5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5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5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5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500"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12">
          <p15:clr>
            <a:srgbClr val="A4A3A4"/>
          </p15:clr>
        </p15:guide>
        <p15:guide id="2" orient="horz" pos="336">
          <p15:clr>
            <a:srgbClr val="A4A3A4"/>
          </p15:clr>
        </p15:guide>
        <p15:guide id="3" orient="horz" pos="816">
          <p15:clr>
            <a:srgbClr val="A4A3A4"/>
          </p15:clr>
        </p15:guide>
        <p15:guide id="4" orient="horz" pos="976">
          <p15:clr>
            <a:srgbClr val="A4A3A4"/>
          </p15:clr>
        </p15:guide>
        <p15:guide id="5" orient="horz" pos="677">
          <p15:clr>
            <a:srgbClr val="A4A3A4"/>
          </p15:clr>
        </p15:guide>
        <p15:guide id="6" pos="6611">
          <p15:clr>
            <a:srgbClr val="A4A3A4"/>
          </p15:clr>
        </p15:guide>
        <p15:guide id="7" pos="115">
          <p15:clr>
            <a:srgbClr val="A4A3A4"/>
          </p15:clr>
        </p15:guide>
        <p15:guide id="8" pos="3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21"/>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0420EC-C518-0DBC-52F2-7ED3793954D7}" v="46" dt="2021-11-19T10:59:56.862"/>
    <p1510:client id="{8FDD2D56-313B-AB6C-CD09-E16F39079938}" v="245" dt="2021-11-19T11:08:00.560"/>
    <p1510:client id="{90462462-E64F-3985-40D5-C99774A6FC49}" v="7" dt="2021-11-19T12:54:19.759"/>
    <p1510:client id="{BD092BE8-5466-4838-832E-6334FC8AB838}" v="50" dt="2021-11-15T09:24:51.422"/>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Normaali tyyli 1 - Korostu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EB344D84-9AFB-497E-A393-DC336BA19D2E}" styleName="Normaali tyyli 3 - Korostu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12"/>
        <p:guide orient="horz" pos="336"/>
        <p:guide orient="horz" pos="816"/>
        <p:guide orient="horz" pos="976"/>
        <p:guide orient="horz" pos="677"/>
        <p:guide pos="6611"/>
        <p:guide pos="115"/>
        <p:guide pos="3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itila Kati" userId="S::kati.laitila@redcross.fi::3d49f0e3-bb9a-499f-8bf0-dadfb0792788" providerId="AD" clId="Web-{7D0420EC-C518-0DBC-52F2-7ED3793954D7}"/>
    <pc:docChg chg="modSld">
      <pc:chgData name="Laitila Kati" userId="S::kati.laitila@redcross.fi::3d49f0e3-bb9a-499f-8bf0-dadfb0792788" providerId="AD" clId="Web-{7D0420EC-C518-0DBC-52F2-7ED3793954D7}" dt="2021-11-19T10:59:56.862" v="44" actId="20577"/>
      <pc:docMkLst>
        <pc:docMk/>
      </pc:docMkLst>
      <pc:sldChg chg="modSp">
        <pc:chgData name="Laitila Kati" userId="S::kati.laitila@redcross.fi::3d49f0e3-bb9a-499f-8bf0-dadfb0792788" providerId="AD" clId="Web-{7D0420EC-C518-0DBC-52F2-7ED3793954D7}" dt="2021-11-19T10:53:29.631" v="1" actId="1076"/>
        <pc:sldMkLst>
          <pc:docMk/>
          <pc:sldMk cId="0" sldId="261"/>
        </pc:sldMkLst>
        <pc:spChg chg="mod">
          <ac:chgData name="Laitila Kati" userId="S::kati.laitila@redcross.fi::3d49f0e3-bb9a-499f-8bf0-dadfb0792788" providerId="AD" clId="Web-{7D0420EC-C518-0DBC-52F2-7ED3793954D7}" dt="2021-11-19T10:53:29.631" v="1" actId="1076"/>
          <ac:spMkLst>
            <pc:docMk/>
            <pc:sldMk cId="0" sldId="261"/>
            <ac:spMk id="19459" creationId="{1FE56E21-9421-4B68-87F4-538425D69886}"/>
          </ac:spMkLst>
        </pc:spChg>
        <pc:spChg chg="mod">
          <ac:chgData name="Laitila Kati" userId="S::kati.laitila@redcross.fi::3d49f0e3-bb9a-499f-8bf0-dadfb0792788" providerId="AD" clId="Web-{7D0420EC-C518-0DBC-52F2-7ED3793954D7}" dt="2021-11-19T10:53:26.569" v="0" actId="1076"/>
          <ac:spMkLst>
            <pc:docMk/>
            <pc:sldMk cId="0" sldId="261"/>
            <ac:spMk id="19460" creationId="{E019FBBB-10F3-4B6A-8CB9-F46EB26E6DC5}"/>
          </ac:spMkLst>
        </pc:spChg>
      </pc:sldChg>
      <pc:sldChg chg="modSp">
        <pc:chgData name="Laitila Kati" userId="S::kati.laitila@redcross.fi::3d49f0e3-bb9a-499f-8bf0-dadfb0792788" providerId="AD" clId="Web-{7D0420EC-C518-0DBC-52F2-7ED3793954D7}" dt="2021-11-19T10:59:09.968" v="34" actId="20577"/>
        <pc:sldMkLst>
          <pc:docMk/>
          <pc:sldMk cId="0" sldId="287"/>
        </pc:sldMkLst>
        <pc:spChg chg="mod">
          <ac:chgData name="Laitila Kati" userId="S::kati.laitila@redcross.fi::3d49f0e3-bb9a-499f-8bf0-dadfb0792788" providerId="AD" clId="Web-{7D0420EC-C518-0DBC-52F2-7ED3793954D7}" dt="2021-11-19T10:59:09.968" v="34" actId="20577"/>
          <ac:spMkLst>
            <pc:docMk/>
            <pc:sldMk cId="0" sldId="287"/>
            <ac:spMk id="50179" creationId="{0A7AE3BB-CCF9-4EF0-A3EA-7D6382A16638}"/>
          </ac:spMkLst>
        </pc:spChg>
      </pc:sldChg>
      <pc:sldChg chg="modSp">
        <pc:chgData name="Laitila Kati" userId="S::kati.laitila@redcross.fi::3d49f0e3-bb9a-499f-8bf0-dadfb0792788" providerId="AD" clId="Web-{7D0420EC-C518-0DBC-52F2-7ED3793954D7}" dt="2021-11-19T10:59:56.862" v="44" actId="20577"/>
        <pc:sldMkLst>
          <pc:docMk/>
          <pc:sldMk cId="0" sldId="288"/>
        </pc:sldMkLst>
        <pc:spChg chg="mod">
          <ac:chgData name="Laitila Kati" userId="S::kati.laitila@redcross.fi::3d49f0e3-bb9a-499f-8bf0-dadfb0792788" providerId="AD" clId="Web-{7D0420EC-C518-0DBC-52F2-7ED3793954D7}" dt="2021-11-19T10:59:56.862" v="44" actId="20577"/>
          <ac:spMkLst>
            <pc:docMk/>
            <pc:sldMk cId="0" sldId="288"/>
            <ac:spMk id="31747" creationId="{38CDD914-EADC-49C6-AD5A-7535C4FCF081}"/>
          </ac:spMkLst>
        </pc:spChg>
      </pc:sldChg>
      <pc:sldChg chg="modSp">
        <pc:chgData name="Laitila Kati" userId="S::kati.laitila@redcross.fi::3d49f0e3-bb9a-499f-8bf0-dadfb0792788" providerId="AD" clId="Web-{7D0420EC-C518-0DBC-52F2-7ED3793954D7}" dt="2021-11-19T10:55:35.416" v="7" actId="1076"/>
        <pc:sldMkLst>
          <pc:docMk/>
          <pc:sldMk cId="0" sldId="292"/>
        </pc:sldMkLst>
        <pc:spChg chg="mod">
          <ac:chgData name="Laitila Kati" userId="S::kati.laitila@redcross.fi::3d49f0e3-bb9a-499f-8bf0-dadfb0792788" providerId="AD" clId="Web-{7D0420EC-C518-0DBC-52F2-7ED3793954D7}" dt="2021-11-19T10:55:35.416" v="7" actId="1076"/>
          <ac:spMkLst>
            <pc:docMk/>
            <pc:sldMk cId="0" sldId="292"/>
            <ac:spMk id="35842" creationId="{21AF084D-C5D4-4AC5-B97D-2F902E918AB5}"/>
          </ac:spMkLst>
        </pc:spChg>
        <pc:spChg chg="mod">
          <ac:chgData name="Laitila Kati" userId="S::kati.laitila@redcross.fi::3d49f0e3-bb9a-499f-8bf0-dadfb0792788" providerId="AD" clId="Web-{7D0420EC-C518-0DBC-52F2-7ED3793954D7}" dt="2021-11-19T10:55:31.306" v="6" actId="1076"/>
          <ac:spMkLst>
            <pc:docMk/>
            <pc:sldMk cId="0" sldId="292"/>
            <ac:spMk id="35843" creationId="{66582DCE-7E9A-43F1-B16A-C00383DABC0A}"/>
          </ac:spMkLst>
        </pc:spChg>
      </pc:sldChg>
      <pc:sldChg chg="modSp">
        <pc:chgData name="Laitila Kati" userId="S::kati.laitila@redcross.fi::3d49f0e3-bb9a-499f-8bf0-dadfb0792788" providerId="AD" clId="Web-{7D0420EC-C518-0DBC-52F2-7ED3793954D7}" dt="2021-11-19T10:57:35.966" v="9" actId="1076"/>
        <pc:sldMkLst>
          <pc:docMk/>
          <pc:sldMk cId="0" sldId="293"/>
        </pc:sldMkLst>
        <pc:spChg chg="mod">
          <ac:chgData name="Laitila Kati" userId="S::kati.laitila@redcross.fi::3d49f0e3-bb9a-499f-8bf0-dadfb0792788" providerId="AD" clId="Web-{7D0420EC-C518-0DBC-52F2-7ED3793954D7}" dt="2021-11-19T10:57:35.966" v="9" actId="1076"/>
          <ac:spMkLst>
            <pc:docMk/>
            <pc:sldMk cId="0" sldId="293"/>
            <ac:spMk id="43010" creationId="{C913630F-1C8E-416A-AC06-AABF57F33EBE}"/>
          </ac:spMkLst>
        </pc:spChg>
        <pc:spChg chg="mod">
          <ac:chgData name="Laitila Kati" userId="S::kati.laitila@redcross.fi::3d49f0e3-bb9a-499f-8bf0-dadfb0792788" providerId="AD" clId="Web-{7D0420EC-C518-0DBC-52F2-7ED3793954D7}" dt="2021-11-19T10:57:33.544" v="8" actId="1076"/>
          <ac:spMkLst>
            <pc:docMk/>
            <pc:sldMk cId="0" sldId="293"/>
            <ac:spMk id="43011" creationId="{2F6D14A5-18A6-426A-808E-887E66233C97}"/>
          </ac:spMkLst>
        </pc:spChg>
      </pc:sldChg>
      <pc:sldChg chg="modSp">
        <pc:chgData name="Laitila Kati" userId="S::kati.laitila@redcross.fi::3d49f0e3-bb9a-499f-8bf0-dadfb0792788" providerId="AD" clId="Web-{7D0420EC-C518-0DBC-52F2-7ED3793954D7}" dt="2021-11-19T10:54:12.601" v="5" actId="20577"/>
        <pc:sldMkLst>
          <pc:docMk/>
          <pc:sldMk cId="0" sldId="304"/>
        </pc:sldMkLst>
        <pc:spChg chg="mod">
          <ac:chgData name="Laitila Kati" userId="S::kati.laitila@redcross.fi::3d49f0e3-bb9a-499f-8bf0-dadfb0792788" providerId="AD" clId="Web-{7D0420EC-C518-0DBC-52F2-7ED3793954D7}" dt="2021-11-19T10:53:46.226" v="3" actId="1076"/>
          <ac:spMkLst>
            <pc:docMk/>
            <pc:sldMk cId="0" sldId="304"/>
            <ac:spMk id="21506" creationId="{3D3B9CE2-8E87-4575-8918-17FDB0C41F2F}"/>
          </ac:spMkLst>
        </pc:spChg>
        <pc:spChg chg="mod">
          <ac:chgData name="Laitila Kati" userId="S::kati.laitila@redcross.fi::3d49f0e3-bb9a-499f-8bf0-dadfb0792788" providerId="AD" clId="Web-{7D0420EC-C518-0DBC-52F2-7ED3793954D7}" dt="2021-11-19T10:54:12.601" v="5" actId="20577"/>
          <ac:spMkLst>
            <pc:docMk/>
            <pc:sldMk cId="0" sldId="304"/>
            <ac:spMk id="21507" creationId="{EEFC6884-2DC1-42FA-BE1A-621EB68AB4CC}"/>
          </ac:spMkLst>
        </pc:spChg>
      </pc:sldChg>
    </pc:docChg>
  </pc:docChgLst>
  <pc:docChgLst>
    <pc:chgData name="Kahrama Essi" userId="S::essi.kahrama@redcross.fi::1dbee5d7-b19b-4664-b067-94959939e161" providerId="AD" clId="Web-{90462462-E64F-3985-40D5-C99774A6FC49}"/>
    <pc:docChg chg="modSld">
      <pc:chgData name="Kahrama Essi" userId="S::essi.kahrama@redcross.fi::1dbee5d7-b19b-4664-b067-94959939e161" providerId="AD" clId="Web-{90462462-E64F-3985-40D5-C99774A6FC49}" dt="2021-11-19T12:54:19.759" v="6" actId="20577"/>
      <pc:docMkLst>
        <pc:docMk/>
      </pc:docMkLst>
      <pc:sldChg chg="modSp">
        <pc:chgData name="Kahrama Essi" userId="S::essi.kahrama@redcross.fi::1dbee5d7-b19b-4664-b067-94959939e161" providerId="AD" clId="Web-{90462462-E64F-3985-40D5-C99774A6FC49}" dt="2021-11-19T12:54:19.759" v="6" actId="20577"/>
        <pc:sldMkLst>
          <pc:docMk/>
          <pc:sldMk cId="0" sldId="264"/>
        </pc:sldMkLst>
        <pc:spChg chg="mod">
          <ac:chgData name="Kahrama Essi" userId="S::essi.kahrama@redcross.fi::1dbee5d7-b19b-4664-b067-94959939e161" providerId="AD" clId="Web-{90462462-E64F-3985-40D5-C99774A6FC49}" dt="2021-11-19T12:54:19.759" v="6" actId="20577"/>
          <ac:spMkLst>
            <pc:docMk/>
            <pc:sldMk cId="0" sldId="264"/>
            <ac:spMk id="25603" creationId="{7BA0AE9B-678B-4524-898D-B3627A14CDD8}"/>
          </ac:spMkLst>
        </pc:spChg>
      </pc:sldChg>
    </pc:docChg>
  </pc:docChgLst>
  <pc:docChgLst>
    <pc:chgData name="Kahrama Essi" userId="1dbee5d7-b19b-4664-b067-94959939e161" providerId="ADAL" clId="{BD092BE8-5466-4838-832E-6334FC8AB838}"/>
    <pc:docChg chg="modSld">
      <pc:chgData name="Kahrama Essi" userId="1dbee5d7-b19b-4664-b067-94959939e161" providerId="ADAL" clId="{BD092BE8-5466-4838-832E-6334FC8AB838}" dt="2021-11-15T09:52:26.102" v="314" actId="20577"/>
      <pc:docMkLst>
        <pc:docMk/>
      </pc:docMkLst>
      <pc:sldChg chg="modSp">
        <pc:chgData name="Kahrama Essi" userId="1dbee5d7-b19b-4664-b067-94959939e161" providerId="ADAL" clId="{BD092BE8-5466-4838-832E-6334FC8AB838}" dt="2021-11-15T09:52:26.102" v="314" actId="20577"/>
        <pc:sldMkLst>
          <pc:docMk/>
          <pc:sldMk cId="0" sldId="266"/>
        </pc:sldMkLst>
        <pc:spChg chg="mod">
          <ac:chgData name="Kahrama Essi" userId="1dbee5d7-b19b-4664-b067-94959939e161" providerId="ADAL" clId="{BD092BE8-5466-4838-832E-6334FC8AB838}" dt="2021-11-15T09:52:26.102" v="314" actId="20577"/>
          <ac:spMkLst>
            <pc:docMk/>
            <pc:sldMk cId="0" sldId="266"/>
            <ac:spMk id="23555" creationId="{2F2CC2CE-605B-4249-80B7-BC00926C640B}"/>
          </ac:spMkLst>
        </pc:spChg>
      </pc:sldChg>
      <pc:sldChg chg="addSp delSp modSp mod">
        <pc:chgData name="Kahrama Essi" userId="1dbee5d7-b19b-4664-b067-94959939e161" providerId="ADAL" clId="{BD092BE8-5466-4838-832E-6334FC8AB838}" dt="2021-11-15T08:46:10.191" v="227" actId="14100"/>
        <pc:sldMkLst>
          <pc:docMk/>
          <pc:sldMk cId="0" sldId="296"/>
        </pc:sldMkLst>
        <pc:spChg chg="mod">
          <ac:chgData name="Kahrama Essi" userId="1dbee5d7-b19b-4664-b067-94959939e161" providerId="ADAL" clId="{BD092BE8-5466-4838-832E-6334FC8AB838}" dt="2021-11-15T08:41:14.327" v="190" actId="20577"/>
          <ac:spMkLst>
            <pc:docMk/>
            <pc:sldMk cId="0" sldId="296"/>
            <ac:spMk id="15362" creationId="{9809E76D-6F9F-4CC9-AB9E-D8754F4B052B}"/>
          </ac:spMkLst>
        </pc:spChg>
        <pc:graphicFrameChg chg="add mod">
          <ac:chgData name="Kahrama Essi" userId="1dbee5d7-b19b-4664-b067-94959939e161" providerId="ADAL" clId="{BD092BE8-5466-4838-832E-6334FC8AB838}" dt="2021-11-15T08:43:46.502" v="207" actId="14100"/>
          <ac:graphicFrameMkLst>
            <pc:docMk/>
            <pc:sldMk cId="0" sldId="296"/>
            <ac:graphicFrameMk id="10" creationId="{6B6A04CB-1910-463B-8311-2059FC12DF0A}"/>
          </ac:graphicFrameMkLst>
        </pc:graphicFrameChg>
        <pc:graphicFrameChg chg="add mod">
          <ac:chgData name="Kahrama Essi" userId="1dbee5d7-b19b-4664-b067-94959939e161" providerId="ADAL" clId="{BD092BE8-5466-4838-832E-6334FC8AB838}" dt="2021-11-15T08:46:10.191" v="227" actId="14100"/>
          <ac:graphicFrameMkLst>
            <pc:docMk/>
            <pc:sldMk cId="0" sldId="296"/>
            <ac:graphicFrameMk id="11" creationId="{F3D4E561-5DC0-40A4-B0E1-B3B97F7FCBCB}"/>
          </ac:graphicFrameMkLst>
        </pc:graphicFrameChg>
        <pc:graphicFrameChg chg="add mod">
          <ac:chgData name="Kahrama Essi" userId="1dbee5d7-b19b-4664-b067-94959939e161" providerId="ADAL" clId="{BD092BE8-5466-4838-832E-6334FC8AB838}" dt="2021-11-15T08:45:15.789" v="218" actId="1076"/>
          <ac:graphicFrameMkLst>
            <pc:docMk/>
            <pc:sldMk cId="0" sldId="296"/>
            <ac:graphicFrameMk id="12" creationId="{36D88E04-845F-485A-BA40-5071D9AF2DF4}"/>
          </ac:graphicFrameMkLst>
        </pc:graphicFrameChg>
        <pc:picChg chg="del">
          <ac:chgData name="Kahrama Essi" userId="1dbee5d7-b19b-4664-b067-94959939e161" providerId="ADAL" clId="{BD092BE8-5466-4838-832E-6334FC8AB838}" dt="2021-11-15T08:42:36.858" v="199"/>
          <ac:picMkLst>
            <pc:docMk/>
            <pc:sldMk cId="0" sldId="296"/>
            <ac:picMk id="15366" creationId="{9740AB55-4C59-4C2B-B037-2613337A7538}"/>
          </ac:picMkLst>
        </pc:picChg>
        <pc:picChg chg="del">
          <ac:chgData name="Kahrama Essi" userId="1dbee5d7-b19b-4664-b067-94959939e161" providerId="ADAL" clId="{BD092BE8-5466-4838-832E-6334FC8AB838}" dt="2021-11-15T08:43:56.038" v="208"/>
          <ac:picMkLst>
            <pc:docMk/>
            <pc:sldMk cId="0" sldId="296"/>
            <ac:picMk id="15367" creationId="{AF3A3A96-5441-444A-8DEE-4ED3309A5A6F}"/>
          </ac:picMkLst>
        </pc:picChg>
        <pc:picChg chg="del">
          <ac:chgData name="Kahrama Essi" userId="1dbee5d7-b19b-4664-b067-94959939e161" providerId="ADAL" clId="{BD092BE8-5466-4838-832E-6334FC8AB838}" dt="2021-11-15T08:41:34.409" v="192"/>
          <ac:picMkLst>
            <pc:docMk/>
            <pc:sldMk cId="0" sldId="296"/>
            <ac:picMk id="15368" creationId="{85C2B321-F1EA-4715-8056-81D14437969D}"/>
          </ac:picMkLst>
        </pc:picChg>
        <pc:picChg chg="del">
          <ac:chgData name="Kahrama Essi" userId="1dbee5d7-b19b-4664-b067-94959939e161" providerId="ADAL" clId="{BD092BE8-5466-4838-832E-6334FC8AB838}" dt="2021-11-15T08:41:29.137" v="191"/>
          <ac:picMkLst>
            <pc:docMk/>
            <pc:sldMk cId="0" sldId="296"/>
            <ac:picMk id="15369" creationId="{48C17DB4-C994-41CA-AAA8-8126F715786A}"/>
          </ac:picMkLst>
        </pc:picChg>
      </pc:sldChg>
      <pc:sldChg chg="modSp">
        <pc:chgData name="Kahrama Essi" userId="1dbee5d7-b19b-4664-b067-94959939e161" providerId="ADAL" clId="{BD092BE8-5466-4838-832E-6334FC8AB838}" dt="2021-11-15T09:24:51.407" v="312" actId="14100"/>
        <pc:sldMkLst>
          <pc:docMk/>
          <pc:sldMk cId="0" sldId="297"/>
        </pc:sldMkLst>
        <pc:spChg chg="mod">
          <ac:chgData name="Kahrama Essi" userId="1dbee5d7-b19b-4664-b067-94959939e161" providerId="ADAL" clId="{BD092BE8-5466-4838-832E-6334FC8AB838}" dt="2021-11-15T08:46:25.470" v="229" actId="20577"/>
          <ac:spMkLst>
            <pc:docMk/>
            <pc:sldMk cId="0" sldId="297"/>
            <ac:spMk id="17410" creationId="{06B09E52-98A5-4126-B9A2-20F31793D70C}"/>
          </ac:spMkLst>
        </pc:spChg>
        <pc:spChg chg="mod">
          <ac:chgData name="Kahrama Essi" userId="1dbee5d7-b19b-4664-b067-94959939e161" providerId="ADAL" clId="{BD092BE8-5466-4838-832E-6334FC8AB838}" dt="2021-11-15T09:24:51.407" v="312" actId="14100"/>
          <ac:spMkLst>
            <pc:docMk/>
            <pc:sldMk cId="0" sldId="297"/>
            <ac:spMk id="17411" creationId="{065E071F-A731-4A71-83C0-1E7FB0AB9B01}"/>
          </ac:spMkLst>
        </pc:spChg>
      </pc:sldChg>
      <pc:sldChg chg="modSp modNotesTx">
        <pc:chgData name="Kahrama Essi" userId="1dbee5d7-b19b-4664-b067-94959939e161" providerId="ADAL" clId="{BD092BE8-5466-4838-832E-6334FC8AB838}" dt="2021-11-12T09:38:47.645" v="181" actId="12"/>
        <pc:sldMkLst>
          <pc:docMk/>
          <pc:sldMk cId="0" sldId="304"/>
        </pc:sldMkLst>
        <pc:spChg chg="mod">
          <ac:chgData name="Kahrama Essi" userId="1dbee5d7-b19b-4664-b067-94959939e161" providerId="ADAL" clId="{BD092BE8-5466-4838-832E-6334FC8AB838}" dt="2021-11-12T09:38:47.645" v="181" actId="12"/>
          <ac:spMkLst>
            <pc:docMk/>
            <pc:sldMk cId="0" sldId="304"/>
            <ac:spMk id="21507" creationId="{EEFC6884-2DC1-42FA-BE1A-621EB68AB4CC}"/>
          </ac:spMkLst>
        </pc:spChg>
      </pc:sldChg>
    </pc:docChg>
  </pc:docChgLst>
  <pc:docChgLst>
    <pc:chgData name="Kahrama Essi" userId="S::essi.kahrama@redcross.fi::1dbee5d7-b19b-4664-b067-94959939e161" providerId="AD" clId="Web-{8FDD2D56-313B-AB6C-CD09-E16F39079938}"/>
    <pc:docChg chg="modSld">
      <pc:chgData name="Kahrama Essi" userId="S::essi.kahrama@redcross.fi::1dbee5d7-b19b-4664-b067-94959939e161" providerId="AD" clId="Web-{8FDD2D56-313B-AB6C-CD09-E16F39079938}" dt="2021-11-19T11:08:00.560" v="244" actId="20577"/>
      <pc:docMkLst>
        <pc:docMk/>
      </pc:docMkLst>
      <pc:sldChg chg="addSp delSp modSp">
        <pc:chgData name="Kahrama Essi" userId="S::essi.kahrama@redcross.fi::1dbee5d7-b19b-4664-b067-94959939e161" providerId="AD" clId="Web-{8FDD2D56-313B-AB6C-CD09-E16F39079938}" dt="2021-11-19T09:35:15.026" v="12" actId="1076"/>
        <pc:sldMkLst>
          <pc:docMk/>
          <pc:sldMk cId="0" sldId="261"/>
        </pc:sldMkLst>
        <pc:picChg chg="add del mod">
          <ac:chgData name="Kahrama Essi" userId="S::essi.kahrama@redcross.fi::1dbee5d7-b19b-4664-b067-94959939e161" providerId="AD" clId="Web-{8FDD2D56-313B-AB6C-CD09-E16F39079938}" dt="2021-11-19T09:35:07.807" v="10"/>
          <ac:picMkLst>
            <pc:docMk/>
            <pc:sldMk cId="0" sldId="261"/>
            <ac:picMk id="2" creationId="{2CC2938E-AAC3-4D85-BAB4-5B551598E8A3}"/>
          </ac:picMkLst>
        </pc:picChg>
        <pc:picChg chg="add mod">
          <ac:chgData name="Kahrama Essi" userId="S::essi.kahrama@redcross.fi::1dbee5d7-b19b-4664-b067-94959939e161" providerId="AD" clId="Web-{8FDD2D56-313B-AB6C-CD09-E16F39079938}" dt="2021-11-19T09:35:15.026" v="12" actId="1076"/>
          <ac:picMkLst>
            <pc:docMk/>
            <pc:sldMk cId="0" sldId="261"/>
            <ac:picMk id="3" creationId="{125FCE19-56A5-48E8-9C19-9781F962BFB0}"/>
          </ac:picMkLst>
        </pc:picChg>
        <pc:picChg chg="del">
          <ac:chgData name="Kahrama Essi" userId="S::essi.kahrama@redcross.fi::1dbee5d7-b19b-4664-b067-94959939e161" providerId="AD" clId="Web-{8FDD2D56-313B-AB6C-CD09-E16F39079938}" dt="2021-11-19T09:34:31.305" v="4"/>
          <ac:picMkLst>
            <pc:docMk/>
            <pc:sldMk cId="0" sldId="261"/>
            <ac:picMk id="19458" creationId="{0E07537E-9C68-4698-8D62-BE404A4245C7}"/>
          </ac:picMkLst>
        </pc:picChg>
      </pc:sldChg>
      <pc:sldChg chg="modSp">
        <pc:chgData name="Kahrama Essi" userId="S::essi.kahrama@redcross.fi::1dbee5d7-b19b-4664-b067-94959939e161" providerId="AD" clId="Web-{8FDD2D56-313B-AB6C-CD09-E16F39079938}" dt="2021-11-19T08:59:06.693" v="3" actId="20577"/>
        <pc:sldMkLst>
          <pc:docMk/>
          <pc:sldMk cId="0" sldId="264"/>
        </pc:sldMkLst>
        <pc:spChg chg="mod">
          <ac:chgData name="Kahrama Essi" userId="S::essi.kahrama@redcross.fi::1dbee5d7-b19b-4664-b067-94959939e161" providerId="AD" clId="Web-{8FDD2D56-313B-AB6C-CD09-E16F39079938}" dt="2021-11-19T08:59:06.693" v="3" actId="20577"/>
          <ac:spMkLst>
            <pc:docMk/>
            <pc:sldMk cId="0" sldId="264"/>
            <ac:spMk id="25603" creationId="{7BA0AE9B-678B-4524-898D-B3627A14CDD8}"/>
          </ac:spMkLst>
        </pc:spChg>
      </pc:sldChg>
      <pc:sldChg chg="addSp delSp modSp">
        <pc:chgData name="Kahrama Essi" userId="S::essi.kahrama@redcross.fi::1dbee5d7-b19b-4664-b067-94959939e161" providerId="AD" clId="Web-{8FDD2D56-313B-AB6C-CD09-E16F39079938}" dt="2021-11-19T10:28:08.760" v="217" actId="14100"/>
        <pc:sldMkLst>
          <pc:docMk/>
          <pc:sldMk cId="0" sldId="281"/>
        </pc:sldMkLst>
        <pc:picChg chg="add del mod">
          <ac:chgData name="Kahrama Essi" userId="S::essi.kahrama@redcross.fi::1dbee5d7-b19b-4664-b067-94959939e161" providerId="AD" clId="Web-{8FDD2D56-313B-AB6C-CD09-E16F39079938}" dt="2021-11-19T10:23:01.742" v="198"/>
          <ac:picMkLst>
            <pc:docMk/>
            <pc:sldMk cId="0" sldId="281"/>
            <ac:picMk id="2" creationId="{CE761C47-5B4B-49C5-9F09-4B05FA4A349A}"/>
          </ac:picMkLst>
        </pc:picChg>
        <pc:picChg chg="add mod">
          <ac:chgData name="Kahrama Essi" userId="S::essi.kahrama@redcross.fi::1dbee5d7-b19b-4664-b067-94959939e161" providerId="AD" clId="Web-{8FDD2D56-313B-AB6C-CD09-E16F39079938}" dt="2021-11-19T10:23:09.930" v="201" actId="1076"/>
          <ac:picMkLst>
            <pc:docMk/>
            <pc:sldMk cId="0" sldId="281"/>
            <ac:picMk id="3" creationId="{7DD96242-325D-4550-AA6B-59D26949EFBC}"/>
          </ac:picMkLst>
        </pc:picChg>
        <pc:picChg chg="add mod">
          <ac:chgData name="Kahrama Essi" userId="S::essi.kahrama@redcross.fi::1dbee5d7-b19b-4664-b067-94959939e161" providerId="AD" clId="Web-{8FDD2D56-313B-AB6C-CD09-E16F39079938}" dt="2021-11-19T10:28:00.087" v="215" actId="1076"/>
          <ac:picMkLst>
            <pc:docMk/>
            <pc:sldMk cId="0" sldId="281"/>
            <ac:picMk id="4" creationId="{F4DA1525-50E9-4B25-85F5-438F46F45632}"/>
          </ac:picMkLst>
        </pc:picChg>
        <pc:picChg chg="add mod">
          <ac:chgData name="Kahrama Essi" userId="S::essi.kahrama@redcross.fi::1dbee5d7-b19b-4664-b067-94959939e161" providerId="AD" clId="Web-{8FDD2D56-313B-AB6C-CD09-E16F39079938}" dt="2021-11-19T10:28:08.760" v="217" actId="14100"/>
          <ac:picMkLst>
            <pc:docMk/>
            <pc:sldMk cId="0" sldId="281"/>
            <ac:picMk id="5" creationId="{CF7D81E3-E816-42A7-BC16-B2901D89C24E}"/>
          </ac:picMkLst>
        </pc:picChg>
        <pc:picChg chg="del">
          <ac:chgData name="Kahrama Essi" userId="S::essi.kahrama@redcross.fi::1dbee5d7-b19b-4664-b067-94959939e161" providerId="AD" clId="Web-{8FDD2D56-313B-AB6C-CD09-E16F39079938}" dt="2021-11-19T10:22:34.162" v="195"/>
          <ac:picMkLst>
            <pc:docMk/>
            <pc:sldMk cId="0" sldId="281"/>
            <ac:picMk id="38916" creationId="{BACDCA72-B449-4C46-8ADB-42BDEEE89421}"/>
          </ac:picMkLst>
        </pc:picChg>
        <pc:picChg chg="del">
          <ac:chgData name="Kahrama Essi" userId="S::essi.kahrama@redcross.fi::1dbee5d7-b19b-4664-b067-94959939e161" providerId="AD" clId="Web-{8FDD2D56-313B-AB6C-CD09-E16F39079938}" dt="2021-11-19T10:27:06.662" v="203"/>
          <ac:picMkLst>
            <pc:docMk/>
            <pc:sldMk cId="0" sldId="281"/>
            <ac:picMk id="38917" creationId="{A59941B9-7B6F-4ED8-9CE3-D6B76E51C78E}"/>
          </ac:picMkLst>
        </pc:picChg>
      </pc:sldChg>
      <pc:sldChg chg="addSp delSp modSp">
        <pc:chgData name="Kahrama Essi" userId="S::essi.kahrama@redcross.fi::1dbee5d7-b19b-4664-b067-94959939e161" providerId="AD" clId="Web-{8FDD2D56-313B-AB6C-CD09-E16F39079938}" dt="2021-11-19T10:21:31.939" v="193" actId="14100"/>
        <pc:sldMkLst>
          <pc:docMk/>
          <pc:sldMk cId="0" sldId="285"/>
        </pc:sldMkLst>
        <pc:picChg chg="add del mod ord">
          <ac:chgData name="Kahrama Essi" userId="S::essi.kahrama@redcross.fi::1dbee5d7-b19b-4664-b067-94959939e161" providerId="AD" clId="Web-{8FDD2D56-313B-AB6C-CD09-E16F39079938}" dt="2021-11-19T10:20:26.873" v="187"/>
          <ac:picMkLst>
            <pc:docMk/>
            <pc:sldMk cId="0" sldId="285"/>
            <ac:picMk id="2" creationId="{1EA5B842-55AA-44CA-B8F1-A0E9CDD23763}"/>
          </ac:picMkLst>
        </pc:picChg>
        <pc:picChg chg="add mod ord">
          <ac:chgData name="Kahrama Essi" userId="S::essi.kahrama@redcross.fi::1dbee5d7-b19b-4664-b067-94959939e161" providerId="AD" clId="Web-{8FDD2D56-313B-AB6C-CD09-E16F39079938}" dt="2021-11-19T10:21:31.939" v="193" actId="14100"/>
          <ac:picMkLst>
            <pc:docMk/>
            <pc:sldMk cId="0" sldId="285"/>
            <ac:picMk id="3" creationId="{60FFBBF6-D21A-4C48-8611-F91B81D14FAC}"/>
          </ac:picMkLst>
        </pc:picChg>
        <pc:picChg chg="del">
          <ac:chgData name="Kahrama Essi" userId="S::essi.kahrama@redcross.fi::1dbee5d7-b19b-4664-b067-94959939e161" providerId="AD" clId="Web-{8FDD2D56-313B-AB6C-CD09-E16F39079938}" dt="2021-11-19T10:14:01.085" v="176"/>
          <ac:picMkLst>
            <pc:docMk/>
            <pc:sldMk cId="0" sldId="285"/>
            <ac:picMk id="47106" creationId="{630B70EA-2292-42D9-BFA3-8A1C2607686E}"/>
          </ac:picMkLst>
        </pc:picChg>
      </pc:sldChg>
      <pc:sldChg chg="modSp">
        <pc:chgData name="Kahrama Essi" userId="S::essi.kahrama@redcross.fi::1dbee5d7-b19b-4664-b067-94959939e161" providerId="AD" clId="Web-{8FDD2D56-313B-AB6C-CD09-E16F39079938}" dt="2021-11-19T11:08:00.560" v="244" actId="20577"/>
        <pc:sldMkLst>
          <pc:docMk/>
          <pc:sldMk cId="0" sldId="289"/>
        </pc:sldMkLst>
        <pc:spChg chg="mod">
          <ac:chgData name="Kahrama Essi" userId="S::essi.kahrama@redcross.fi::1dbee5d7-b19b-4664-b067-94959939e161" providerId="AD" clId="Web-{8FDD2D56-313B-AB6C-CD09-E16F39079938}" dt="2021-11-19T11:08:00.560" v="244" actId="20577"/>
          <ac:spMkLst>
            <pc:docMk/>
            <pc:sldMk cId="0" sldId="289"/>
            <ac:spMk id="27650" creationId="{4CAFE66A-FFAA-4A17-AAA6-73A94BDA4A30}"/>
          </ac:spMkLst>
        </pc:spChg>
      </pc:sldChg>
      <pc:sldChg chg="addSp delSp modSp">
        <pc:chgData name="Kahrama Essi" userId="S::essi.kahrama@redcross.fi::1dbee5d7-b19b-4664-b067-94959939e161" providerId="AD" clId="Web-{8FDD2D56-313B-AB6C-CD09-E16F39079938}" dt="2021-11-19T10:40:55.806" v="222" actId="1076"/>
        <pc:sldMkLst>
          <pc:docMk/>
          <pc:sldMk cId="0" sldId="293"/>
        </pc:sldMkLst>
        <pc:picChg chg="add mod">
          <ac:chgData name="Kahrama Essi" userId="S::essi.kahrama@redcross.fi::1dbee5d7-b19b-4664-b067-94959939e161" providerId="AD" clId="Web-{8FDD2D56-313B-AB6C-CD09-E16F39079938}" dt="2021-11-19T10:40:55.806" v="222" actId="1076"/>
          <ac:picMkLst>
            <pc:docMk/>
            <pc:sldMk cId="0" sldId="293"/>
            <ac:picMk id="2" creationId="{5B64BD90-59C6-4446-B670-03E4623F5B88}"/>
          </ac:picMkLst>
        </pc:picChg>
        <pc:picChg chg="del">
          <ac:chgData name="Kahrama Essi" userId="S::essi.kahrama@redcross.fi::1dbee5d7-b19b-4664-b067-94959939e161" providerId="AD" clId="Web-{8FDD2D56-313B-AB6C-CD09-E16F39079938}" dt="2021-11-19T10:40:49.915" v="219"/>
          <ac:picMkLst>
            <pc:docMk/>
            <pc:sldMk cId="0" sldId="293"/>
            <ac:picMk id="43012" creationId="{7FAE5614-FC27-4BB6-A380-EA2F77524EA6}"/>
          </ac:picMkLst>
        </pc:picChg>
      </pc:sldChg>
      <pc:sldChg chg="addSp delSp modSp">
        <pc:chgData name="Kahrama Essi" userId="S::essi.kahrama@redcross.fi::1dbee5d7-b19b-4664-b067-94959939e161" providerId="AD" clId="Web-{8FDD2D56-313B-AB6C-CD09-E16F39079938}" dt="2021-11-19T10:07:38.125" v="175" actId="1076"/>
        <pc:sldMkLst>
          <pc:docMk/>
          <pc:sldMk cId="0" sldId="299"/>
        </pc:sldMkLst>
        <pc:picChg chg="add del mod">
          <ac:chgData name="Kahrama Essi" userId="S::essi.kahrama@redcross.fi::1dbee5d7-b19b-4664-b067-94959939e161" providerId="AD" clId="Web-{8FDD2D56-313B-AB6C-CD09-E16F39079938}" dt="2021-11-19T09:51:48.116" v="39"/>
          <ac:picMkLst>
            <pc:docMk/>
            <pc:sldMk cId="0" sldId="299"/>
            <ac:picMk id="2" creationId="{CBD1A907-766A-430E-A64D-865BBF291D09}"/>
          </ac:picMkLst>
        </pc:picChg>
        <pc:picChg chg="add mod">
          <ac:chgData name="Kahrama Essi" userId="S::essi.kahrama@redcross.fi::1dbee5d7-b19b-4664-b067-94959939e161" providerId="AD" clId="Web-{8FDD2D56-313B-AB6C-CD09-E16F39079938}" dt="2021-11-19T09:52:06.929" v="44" actId="1076"/>
          <ac:picMkLst>
            <pc:docMk/>
            <pc:sldMk cId="0" sldId="299"/>
            <ac:picMk id="3" creationId="{CD6DB6B0-9C0F-4823-8A92-70873A028636}"/>
          </ac:picMkLst>
        </pc:picChg>
        <pc:picChg chg="add mod">
          <ac:chgData name="Kahrama Essi" userId="S::essi.kahrama@redcross.fi::1dbee5d7-b19b-4664-b067-94959939e161" providerId="AD" clId="Web-{8FDD2D56-313B-AB6C-CD09-E16F39079938}" dt="2021-11-19T09:54:15.718" v="55" actId="1076"/>
          <ac:picMkLst>
            <pc:docMk/>
            <pc:sldMk cId="0" sldId="299"/>
            <ac:picMk id="4" creationId="{621B927A-247A-4E62-9FC8-7C25FFFA78EB}"/>
          </ac:picMkLst>
        </pc:picChg>
        <pc:picChg chg="add mod">
          <ac:chgData name="Kahrama Essi" userId="S::essi.kahrama@redcross.fi::1dbee5d7-b19b-4664-b067-94959939e161" providerId="AD" clId="Web-{8FDD2D56-313B-AB6C-CD09-E16F39079938}" dt="2021-11-19T09:54:23.453" v="57" actId="1076"/>
          <ac:picMkLst>
            <pc:docMk/>
            <pc:sldMk cId="0" sldId="299"/>
            <ac:picMk id="5" creationId="{AE2C4D82-1932-4B99-A129-5D213FEE5EB1}"/>
          </ac:picMkLst>
        </pc:picChg>
        <pc:picChg chg="add mod modCrop">
          <ac:chgData name="Kahrama Essi" userId="S::essi.kahrama@redcross.fi::1dbee5d7-b19b-4664-b067-94959939e161" providerId="AD" clId="Web-{8FDD2D56-313B-AB6C-CD09-E16F39079938}" dt="2021-11-19T10:00:52.491" v="71" actId="1076"/>
          <ac:picMkLst>
            <pc:docMk/>
            <pc:sldMk cId="0" sldId="299"/>
            <ac:picMk id="6" creationId="{C6833A85-3C25-4B8B-904F-ADD47B0B060A}"/>
          </ac:picMkLst>
        </pc:picChg>
        <pc:picChg chg="add mod">
          <ac:chgData name="Kahrama Essi" userId="S::essi.kahrama@redcross.fi::1dbee5d7-b19b-4664-b067-94959939e161" providerId="AD" clId="Web-{8FDD2D56-313B-AB6C-CD09-E16F39079938}" dt="2021-11-19T10:05:13.163" v="128" actId="1076"/>
          <ac:picMkLst>
            <pc:docMk/>
            <pc:sldMk cId="0" sldId="299"/>
            <ac:picMk id="40" creationId="{01263BFD-7C5E-402E-80DC-6154287D5EF5}"/>
          </ac:picMkLst>
        </pc:picChg>
        <pc:picChg chg="add mod">
          <ac:chgData name="Kahrama Essi" userId="S::essi.kahrama@redcross.fi::1dbee5d7-b19b-4664-b067-94959939e161" providerId="AD" clId="Web-{8FDD2D56-313B-AB6C-CD09-E16F39079938}" dt="2021-11-19T10:05:06.835" v="127" actId="1076"/>
          <ac:picMkLst>
            <pc:docMk/>
            <pc:sldMk cId="0" sldId="299"/>
            <ac:picMk id="41" creationId="{044E34F7-6E5C-4E04-93DB-ABDBD92BBB12}"/>
          </ac:picMkLst>
        </pc:picChg>
        <pc:picChg chg="add mod">
          <ac:chgData name="Kahrama Essi" userId="S::essi.kahrama@redcross.fi::1dbee5d7-b19b-4664-b067-94959939e161" providerId="AD" clId="Web-{8FDD2D56-313B-AB6C-CD09-E16F39079938}" dt="2021-11-19T10:05:02.569" v="126" actId="1076"/>
          <ac:picMkLst>
            <pc:docMk/>
            <pc:sldMk cId="0" sldId="299"/>
            <ac:picMk id="42" creationId="{CCD4E33E-C184-47B7-9B00-00A0FC65C472}"/>
          </ac:picMkLst>
        </pc:picChg>
        <pc:picChg chg="add mod">
          <ac:chgData name="Kahrama Essi" userId="S::essi.kahrama@redcross.fi::1dbee5d7-b19b-4664-b067-94959939e161" providerId="AD" clId="Web-{8FDD2D56-313B-AB6C-CD09-E16F39079938}" dt="2021-11-19T10:04:57.850" v="125" actId="1076"/>
          <ac:picMkLst>
            <pc:docMk/>
            <pc:sldMk cId="0" sldId="299"/>
            <ac:picMk id="43" creationId="{8F2C4FE4-DA1E-43EB-959A-B954CCE470C4}"/>
          </ac:picMkLst>
        </pc:picChg>
        <pc:picChg chg="add mod">
          <ac:chgData name="Kahrama Essi" userId="S::essi.kahrama@redcross.fi::1dbee5d7-b19b-4664-b067-94959939e161" providerId="AD" clId="Web-{8FDD2D56-313B-AB6C-CD09-E16F39079938}" dt="2021-11-19T10:04:50.693" v="124" actId="1076"/>
          <ac:picMkLst>
            <pc:docMk/>
            <pc:sldMk cId="0" sldId="299"/>
            <ac:picMk id="44" creationId="{EC32A3F6-B323-4B3E-9C78-7B59D00549FA}"/>
          </ac:picMkLst>
        </pc:picChg>
        <pc:picChg chg="add mod">
          <ac:chgData name="Kahrama Essi" userId="S::essi.kahrama@redcross.fi::1dbee5d7-b19b-4664-b067-94959939e161" providerId="AD" clId="Web-{8FDD2D56-313B-AB6C-CD09-E16F39079938}" dt="2021-11-19T10:04:46.740" v="123" actId="1076"/>
          <ac:picMkLst>
            <pc:docMk/>
            <pc:sldMk cId="0" sldId="299"/>
            <ac:picMk id="45" creationId="{1AFB9700-57CB-4D7D-BC62-EFFEF1CAF58B}"/>
          </ac:picMkLst>
        </pc:picChg>
        <pc:picChg chg="add mod">
          <ac:chgData name="Kahrama Essi" userId="S::essi.kahrama@redcross.fi::1dbee5d7-b19b-4664-b067-94959939e161" providerId="AD" clId="Web-{8FDD2D56-313B-AB6C-CD09-E16F39079938}" dt="2021-11-19T10:04:25.535" v="121" actId="1076"/>
          <ac:picMkLst>
            <pc:docMk/>
            <pc:sldMk cId="0" sldId="299"/>
            <ac:picMk id="46" creationId="{157A0E90-B488-4026-BAF9-3CF7522B9244}"/>
          </ac:picMkLst>
        </pc:picChg>
        <pc:picChg chg="add mod">
          <ac:chgData name="Kahrama Essi" userId="S::essi.kahrama@redcross.fi::1dbee5d7-b19b-4664-b067-94959939e161" providerId="AD" clId="Web-{8FDD2D56-313B-AB6C-CD09-E16F39079938}" dt="2021-11-19T10:04:36.536" v="122" actId="1076"/>
          <ac:picMkLst>
            <pc:docMk/>
            <pc:sldMk cId="0" sldId="299"/>
            <ac:picMk id="47" creationId="{1147D6A7-3791-4369-831B-816880A4CD53}"/>
          </ac:picMkLst>
        </pc:picChg>
        <pc:picChg chg="add mod">
          <ac:chgData name="Kahrama Essi" userId="S::essi.kahrama@redcross.fi::1dbee5d7-b19b-4664-b067-94959939e161" providerId="AD" clId="Web-{8FDD2D56-313B-AB6C-CD09-E16F39079938}" dt="2021-11-19T10:03:49.361" v="115" actId="1076"/>
          <ac:picMkLst>
            <pc:docMk/>
            <pc:sldMk cId="0" sldId="299"/>
            <ac:picMk id="48" creationId="{AED55CF3-ADD9-4B40-86B8-B68CDF50DCF3}"/>
          </ac:picMkLst>
        </pc:picChg>
        <pc:picChg chg="add mod">
          <ac:chgData name="Kahrama Essi" userId="S::essi.kahrama@redcross.fi::1dbee5d7-b19b-4664-b067-94959939e161" providerId="AD" clId="Web-{8FDD2D56-313B-AB6C-CD09-E16F39079938}" dt="2021-11-19T10:03:43.470" v="114" actId="1076"/>
          <ac:picMkLst>
            <pc:docMk/>
            <pc:sldMk cId="0" sldId="299"/>
            <ac:picMk id="49" creationId="{E5B14F3B-976B-4273-8FDC-25ED3C8A3F42}"/>
          </ac:picMkLst>
        </pc:picChg>
        <pc:picChg chg="add mod">
          <ac:chgData name="Kahrama Essi" userId="S::essi.kahrama@redcross.fi::1dbee5d7-b19b-4664-b067-94959939e161" providerId="AD" clId="Web-{8FDD2D56-313B-AB6C-CD09-E16F39079938}" dt="2021-11-19T10:03:33.626" v="113" actId="1076"/>
          <ac:picMkLst>
            <pc:docMk/>
            <pc:sldMk cId="0" sldId="299"/>
            <ac:picMk id="50" creationId="{F940246F-354D-45E1-824B-6091CD8DBD8C}"/>
          </ac:picMkLst>
        </pc:picChg>
        <pc:picChg chg="add mod">
          <ac:chgData name="Kahrama Essi" userId="S::essi.kahrama@redcross.fi::1dbee5d7-b19b-4664-b067-94959939e161" providerId="AD" clId="Web-{8FDD2D56-313B-AB6C-CD09-E16F39079938}" dt="2021-11-19T10:03:27.579" v="112" actId="1076"/>
          <ac:picMkLst>
            <pc:docMk/>
            <pc:sldMk cId="0" sldId="299"/>
            <ac:picMk id="51" creationId="{1FD350B0-BF7E-4D18-A669-D4EE91013850}"/>
          </ac:picMkLst>
        </pc:picChg>
        <pc:picChg chg="add mod">
          <ac:chgData name="Kahrama Essi" userId="S::essi.kahrama@redcross.fi::1dbee5d7-b19b-4664-b067-94959939e161" providerId="AD" clId="Web-{8FDD2D56-313B-AB6C-CD09-E16F39079938}" dt="2021-11-19T10:02:53.045" v="108" actId="1076"/>
          <ac:picMkLst>
            <pc:docMk/>
            <pc:sldMk cId="0" sldId="299"/>
            <ac:picMk id="52" creationId="{66505315-2FE6-4FBB-87AC-5B412873FB66}"/>
          </ac:picMkLst>
        </pc:picChg>
        <pc:picChg chg="add mod">
          <ac:chgData name="Kahrama Essi" userId="S::essi.kahrama@redcross.fi::1dbee5d7-b19b-4664-b067-94959939e161" providerId="AD" clId="Web-{8FDD2D56-313B-AB6C-CD09-E16F39079938}" dt="2021-11-19T10:06:55.778" v="163" actId="1076"/>
          <ac:picMkLst>
            <pc:docMk/>
            <pc:sldMk cId="0" sldId="299"/>
            <ac:picMk id="53" creationId="{E2CC5625-AE08-4E30-8A03-E25ED7091BF5}"/>
          </ac:picMkLst>
        </pc:picChg>
        <pc:picChg chg="add mod">
          <ac:chgData name="Kahrama Essi" userId="S::essi.kahrama@redcross.fi::1dbee5d7-b19b-4664-b067-94959939e161" providerId="AD" clId="Web-{8FDD2D56-313B-AB6C-CD09-E16F39079938}" dt="2021-11-19T10:07:31.859" v="172" actId="1076"/>
          <ac:picMkLst>
            <pc:docMk/>
            <pc:sldMk cId="0" sldId="299"/>
            <ac:picMk id="54" creationId="{2FEAFC7A-F98A-49CB-9C19-19A360C6B05F}"/>
          </ac:picMkLst>
        </pc:picChg>
        <pc:picChg chg="add mod">
          <ac:chgData name="Kahrama Essi" userId="S::essi.kahrama@redcross.fi::1dbee5d7-b19b-4664-b067-94959939e161" providerId="AD" clId="Web-{8FDD2D56-313B-AB6C-CD09-E16F39079938}" dt="2021-11-19T10:07:29.718" v="171" actId="1076"/>
          <ac:picMkLst>
            <pc:docMk/>
            <pc:sldMk cId="0" sldId="299"/>
            <ac:picMk id="55" creationId="{4FEFBE4D-7741-4610-9B95-4AC607E65635}"/>
          </ac:picMkLst>
        </pc:picChg>
        <pc:picChg chg="add mod">
          <ac:chgData name="Kahrama Essi" userId="S::essi.kahrama@redcross.fi::1dbee5d7-b19b-4664-b067-94959939e161" providerId="AD" clId="Web-{8FDD2D56-313B-AB6C-CD09-E16F39079938}" dt="2021-11-19T10:07:26.937" v="170" actId="1076"/>
          <ac:picMkLst>
            <pc:docMk/>
            <pc:sldMk cId="0" sldId="299"/>
            <ac:picMk id="56" creationId="{9F497075-72E0-4356-BC8F-0901CB409D3C}"/>
          </ac:picMkLst>
        </pc:picChg>
        <pc:picChg chg="add mod">
          <ac:chgData name="Kahrama Essi" userId="S::essi.kahrama@redcross.fi::1dbee5d7-b19b-4664-b067-94959939e161" providerId="AD" clId="Web-{8FDD2D56-313B-AB6C-CD09-E16F39079938}" dt="2021-11-19T10:07:24.468" v="169" actId="1076"/>
          <ac:picMkLst>
            <pc:docMk/>
            <pc:sldMk cId="0" sldId="299"/>
            <ac:picMk id="57" creationId="{DFB5863B-41BC-4606-A9C6-B2DC7BEF62B0}"/>
          </ac:picMkLst>
        </pc:picChg>
        <pc:picChg chg="add mod">
          <ac:chgData name="Kahrama Essi" userId="S::essi.kahrama@redcross.fi::1dbee5d7-b19b-4664-b067-94959939e161" providerId="AD" clId="Web-{8FDD2D56-313B-AB6C-CD09-E16F39079938}" dt="2021-11-19T10:07:21.608" v="168" actId="1076"/>
          <ac:picMkLst>
            <pc:docMk/>
            <pc:sldMk cId="0" sldId="299"/>
            <ac:picMk id="58" creationId="{377046D0-B72D-469E-AE44-FC187FF4E6A9}"/>
          </ac:picMkLst>
        </pc:picChg>
        <pc:picChg chg="add mod">
          <ac:chgData name="Kahrama Essi" userId="S::essi.kahrama@redcross.fi::1dbee5d7-b19b-4664-b067-94959939e161" providerId="AD" clId="Web-{8FDD2D56-313B-AB6C-CD09-E16F39079938}" dt="2021-11-19T10:07:08.576" v="166" actId="1076"/>
          <ac:picMkLst>
            <pc:docMk/>
            <pc:sldMk cId="0" sldId="299"/>
            <ac:picMk id="59" creationId="{2D2E19BA-F343-41A3-9C36-A77A4CA619C4}"/>
          </ac:picMkLst>
        </pc:picChg>
        <pc:picChg chg="add mod">
          <ac:chgData name="Kahrama Essi" userId="S::essi.kahrama@redcross.fi::1dbee5d7-b19b-4664-b067-94959939e161" providerId="AD" clId="Web-{8FDD2D56-313B-AB6C-CD09-E16F39079938}" dt="2021-11-19T10:07:00.576" v="164" actId="1076"/>
          <ac:picMkLst>
            <pc:docMk/>
            <pc:sldMk cId="0" sldId="299"/>
            <ac:picMk id="60" creationId="{8F0CFEA0-E44A-412C-9FD9-5DED89B8CDB7}"/>
          </ac:picMkLst>
        </pc:picChg>
        <pc:picChg chg="add mod">
          <ac:chgData name="Kahrama Essi" userId="S::essi.kahrama@redcross.fi::1dbee5d7-b19b-4664-b067-94959939e161" providerId="AD" clId="Web-{8FDD2D56-313B-AB6C-CD09-E16F39079938}" dt="2021-11-19T10:07:12.858" v="167" actId="1076"/>
          <ac:picMkLst>
            <pc:docMk/>
            <pc:sldMk cId="0" sldId="299"/>
            <ac:picMk id="61" creationId="{85D97D60-DEB0-4DA1-958A-913136206EF8}"/>
          </ac:picMkLst>
        </pc:picChg>
        <pc:picChg chg="add mod">
          <ac:chgData name="Kahrama Essi" userId="S::essi.kahrama@redcross.fi::1dbee5d7-b19b-4664-b067-94959939e161" providerId="AD" clId="Web-{8FDD2D56-313B-AB6C-CD09-E16F39079938}" dt="2021-11-19T10:06:48.794" v="161" actId="1076"/>
          <ac:picMkLst>
            <pc:docMk/>
            <pc:sldMk cId="0" sldId="299"/>
            <ac:picMk id="62" creationId="{755539B7-9428-49FE-BB45-690990799580}"/>
          </ac:picMkLst>
        </pc:picChg>
        <pc:picChg chg="add mod">
          <ac:chgData name="Kahrama Essi" userId="S::essi.kahrama@redcross.fi::1dbee5d7-b19b-4664-b067-94959939e161" providerId="AD" clId="Web-{8FDD2D56-313B-AB6C-CD09-E16F39079938}" dt="2021-11-19T10:06:42.231" v="160" actId="1076"/>
          <ac:picMkLst>
            <pc:docMk/>
            <pc:sldMk cId="0" sldId="299"/>
            <ac:picMk id="63" creationId="{91FBEEC8-898A-4CA5-A00C-42E08B68791F}"/>
          </ac:picMkLst>
        </pc:picChg>
        <pc:picChg chg="add mod">
          <ac:chgData name="Kahrama Essi" userId="S::essi.kahrama@redcross.fi::1dbee5d7-b19b-4664-b067-94959939e161" providerId="AD" clId="Web-{8FDD2D56-313B-AB6C-CD09-E16F39079938}" dt="2021-11-19T10:07:38.125" v="175" actId="1076"/>
          <ac:picMkLst>
            <pc:docMk/>
            <pc:sldMk cId="0" sldId="299"/>
            <ac:picMk id="64" creationId="{DEBB2417-A094-4594-9E9C-2D460418B56D}"/>
          </ac:picMkLst>
        </pc:picChg>
        <pc:picChg chg="add mod">
          <ac:chgData name="Kahrama Essi" userId="S::essi.kahrama@redcross.fi::1dbee5d7-b19b-4664-b067-94959939e161" providerId="AD" clId="Web-{8FDD2D56-313B-AB6C-CD09-E16F39079938}" dt="2021-11-19T10:07:36.406" v="174" actId="1076"/>
          <ac:picMkLst>
            <pc:docMk/>
            <pc:sldMk cId="0" sldId="299"/>
            <ac:picMk id="65" creationId="{7A558DDC-2606-4F76-8BA7-6115B7929F82}"/>
          </ac:picMkLst>
        </pc:picChg>
        <pc:picChg chg="add mod">
          <ac:chgData name="Kahrama Essi" userId="S::essi.kahrama@redcross.fi::1dbee5d7-b19b-4664-b067-94959939e161" providerId="AD" clId="Web-{8FDD2D56-313B-AB6C-CD09-E16F39079938}" dt="2021-11-19T10:07:33.968" v="173" actId="1076"/>
          <ac:picMkLst>
            <pc:docMk/>
            <pc:sldMk cId="0" sldId="299"/>
            <ac:picMk id="66" creationId="{E515EC6C-E11C-4E02-9D28-D372C6AD1316}"/>
          </ac:picMkLst>
        </pc:picChg>
        <pc:picChg chg="del">
          <ac:chgData name="Kahrama Essi" userId="S::essi.kahrama@redcross.fi::1dbee5d7-b19b-4664-b067-94959939e161" providerId="AD" clId="Web-{8FDD2D56-313B-AB6C-CD09-E16F39079938}" dt="2021-11-19T10:01:46.948" v="74"/>
          <ac:picMkLst>
            <pc:docMk/>
            <pc:sldMk cId="0" sldId="299"/>
            <ac:picMk id="31750" creationId="{D0195422-A6A8-48A5-A46F-74C35175AE3F}"/>
          </ac:picMkLst>
        </pc:picChg>
        <pc:picChg chg="del">
          <ac:chgData name="Kahrama Essi" userId="S::essi.kahrama@redcross.fi::1dbee5d7-b19b-4664-b067-94959939e161" providerId="AD" clId="Web-{8FDD2D56-313B-AB6C-CD09-E16F39079938}" dt="2021-11-19T10:01:45.166" v="73"/>
          <ac:picMkLst>
            <pc:docMk/>
            <pc:sldMk cId="0" sldId="299"/>
            <ac:picMk id="31751" creationId="{F9096082-511B-45E2-A575-7B064DBE011C}"/>
          </ac:picMkLst>
        </pc:picChg>
        <pc:picChg chg="del">
          <ac:chgData name="Kahrama Essi" userId="S::essi.kahrama@redcross.fi::1dbee5d7-b19b-4664-b067-94959939e161" providerId="AD" clId="Web-{8FDD2D56-313B-AB6C-CD09-E16F39079938}" dt="2021-11-19T10:01:56.776" v="80"/>
          <ac:picMkLst>
            <pc:docMk/>
            <pc:sldMk cId="0" sldId="299"/>
            <ac:picMk id="31753" creationId="{819ABCE3-5E65-452F-86BD-6B8BF98326F0}"/>
          </ac:picMkLst>
        </pc:picChg>
        <pc:picChg chg="del">
          <ac:chgData name="Kahrama Essi" userId="S::essi.kahrama@redcross.fi::1dbee5d7-b19b-4664-b067-94959939e161" providerId="AD" clId="Web-{8FDD2D56-313B-AB6C-CD09-E16F39079938}" dt="2021-11-19T10:01:55.183" v="79"/>
          <ac:picMkLst>
            <pc:docMk/>
            <pc:sldMk cId="0" sldId="299"/>
            <ac:picMk id="31754" creationId="{386F525E-D14D-4FF7-A0E2-F512121CBA9C}"/>
          </ac:picMkLst>
        </pc:picChg>
        <pc:picChg chg="del">
          <ac:chgData name="Kahrama Essi" userId="S::essi.kahrama@redcross.fi::1dbee5d7-b19b-4664-b067-94959939e161" providerId="AD" clId="Web-{8FDD2D56-313B-AB6C-CD09-E16F39079938}" dt="2021-11-19T10:01:48.401" v="75"/>
          <ac:picMkLst>
            <pc:docMk/>
            <pc:sldMk cId="0" sldId="299"/>
            <ac:picMk id="31755" creationId="{2A3C276F-D703-42AE-8B49-5C7DBB778D71}"/>
          </ac:picMkLst>
        </pc:picChg>
        <pc:picChg chg="del">
          <ac:chgData name="Kahrama Essi" userId="S::essi.kahrama@redcross.fi::1dbee5d7-b19b-4664-b067-94959939e161" providerId="AD" clId="Web-{8FDD2D56-313B-AB6C-CD09-E16F39079938}" dt="2021-11-19T09:51:38.318" v="37"/>
          <ac:picMkLst>
            <pc:docMk/>
            <pc:sldMk cId="0" sldId="299"/>
            <ac:picMk id="31756" creationId="{08DFC108-D386-400D-9C24-65B1AA43042E}"/>
          </ac:picMkLst>
        </pc:picChg>
        <pc:picChg chg="del">
          <ac:chgData name="Kahrama Essi" userId="S::essi.kahrama@redcross.fi::1dbee5d7-b19b-4664-b067-94959939e161" providerId="AD" clId="Web-{8FDD2D56-313B-AB6C-CD09-E16F39079938}" dt="2021-11-19T09:53:10.495" v="45"/>
          <ac:picMkLst>
            <pc:docMk/>
            <pc:sldMk cId="0" sldId="299"/>
            <ac:picMk id="31757" creationId="{9CDE4D0D-A178-4573-99E9-CEF1CE361B31}"/>
          </ac:picMkLst>
        </pc:picChg>
        <pc:picChg chg="del">
          <ac:chgData name="Kahrama Essi" userId="S::essi.kahrama@redcross.fi::1dbee5d7-b19b-4664-b067-94959939e161" providerId="AD" clId="Web-{8FDD2D56-313B-AB6C-CD09-E16F39079938}" dt="2021-11-19T09:53:49.873" v="50"/>
          <ac:picMkLst>
            <pc:docMk/>
            <pc:sldMk cId="0" sldId="299"/>
            <ac:picMk id="31758" creationId="{DB22B40E-6EBD-4A66-B9BE-56461F55E0CD}"/>
          </ac:picMkLst>
        </pc:picChg>
        <pc:picChg chg="del">
          <ac:chgData name="Kahrama Essi" userId="S::essi.kahrama@redcross.fi::1dbee5d7-b19b-4664-b067-94959939e161" providerId="AD" clId="Web-{8FDD2D56-313B-AB6C-CD09-E16F39079938}" dt="2021-11-19T09:58:32.530" v="58"/>
          <ac:picMkLst>
            <pc:docMk/>
            <pc:sldMk cId="0" sldId="299"/>
            <ac:picMk id="31759" creationId="{F831E4B4-2B10-4CDF-A471-53B95986D076}"/>
          </ac:picMkLst>
        </pc:picChg>
        <pc:picChg chg="del">
          <ac:chgData name="Kahrama Essi" userId="S::essi.kahrama@redcross.fi::1dbee5d7-b19b-4664-b067-94959939e161" providerId="AD" clId="Web-{8FDD2D56-313B-AB6C-CD09-E16F39079938}" dt="2021-11-19T10:01:49.854" v="76"/>
          <ac:picMkLst>
            <pc:docMk/>
            <pc:sldMk cId="0" sldId="299"/>
            <ac:picMk id="31761" creationId="{5E4FCB3A-9FC0-4C07-91F0-584CD1E621BE}"/>
          </ac:picMkLst>
        </pc:picChg>
        <pc:picChg chg="del">
          <ac:chgData name="Kahrama Essi" userId="S::essi.kahrama@redcross.fi::1dbee5d7-b19b-4664-b067-94959939e161" providerId="AD" clId="Web-{8FDD2D56-313B-AB6C-CD09-E16F39079938}" dt="2021-11-19T10:01:51.260" v="77"/>
          <ac:picMkLst>
            <pc:docMk/>
            <pc:sldMk cId="0" sldId="299"/>
            <ac:picMk id="31762" creationId="{6C4C4872-B43D-4BCB-B7D6-AE15949B6295}"/>
          </ac:picMkLst>
        </pc:picChg>
        <pc:picChg chg="del">
          <ac:chgData name="Kahrama Essi" userId="S::essi.kahrama@redcross.fi::1dbee5d7-b19b-4664-b067-94959939e161" providerId="AD" clId="Web-{8FDD2D56-313B-AB6C-CD09-E16F39079938}" dt="2021-11-19T10:01:58.464" v="81"/>
          <ac:picMkLst>
            <pc:docMk/>
            <pc:sldMk cId="0" sldId="299"/>
            <ac:picMk id="31763" creationId="{0F4450F5-1F71-450A-B21C-3BFEC4BF11D4}"/>
          </ac:picMkLst>
        </pc:picChg>
        <pc:picChg chg="del">
          <ac:chgData name="Kahrama Essi" userId="S::essi.kahrama@redcross.fi::1dbee5d7-b19b-4664-b067-94959939e161" providerId="AD" clId="Web-{8FDD2D56-313B-AB6C-CD09-E16F39079938}" dt="2021-11-19T10:02:21.387" v="90"/>
          <ac:picMkLst>
            <pc:docMk/>
            <pc:sldMk cId="0" sldId="299"/>
            <ac:picMk id="31764" creationId="{07C95E43-68A6-491F-A976-6A8E8917976C}"/>
          </ac:picMkLst>
        </pc:picChg>
        <pc:picChg chg="del">
          <ac:chgData name="Kahrama Essi" userId="S::essi.kahrama@redcross.fi::1dbee5d7-b19b-4664-b067-94959939e161" providerId="AD" clId="Web-{8FDD2D56-313B-AB6C-CD09-E16F39079938}" dt="2021-11-19T10:02:26.731" v="91"/>
          <ac:picMkLst>
            <pc:docMk/>
            <pc:sldMk cId="0" sldId="299"/>
            <ac:picMk id="31765" creationId="{FC091123-3E13-4C4A-ACBF-E90AE47D0E92}"/>
          </ac:picMkLst>
        </pc:picChg>
        <pc:picChg chg="del">
          <ac:chgData name="Kahrama Essi" userId="S::essi.kahrama@redcross.fi::1dbee5d7-b19b-4664-b067-94959939e161" providerId="AD" clId="Web-{8FDD2D56-313B-AB6C-CD09-E16F39079938}" dt="2021-11-19T10:02:02.917" v="83"/>
          <ac:picMkLst>
            <pc:docMk/>
            <pc:sldMk cId="0" sldId="299"/>
            <ac:picMk id="31766" creationId="{8B8CEA7B-2785-4C60-ACCF-A050AE4709AD}"/>
          </ac:picMkLst>
        </pc:picChg>
        <pc:picChg chg="del">
          <ac:chgData name="Kahrama Essi" userId="S::essi.kahrama@redcross.fi::1dbee5d7-b19b-4664-b067-94959939e161" providerId="AD" clId="Web-{8FDD2D56-313B-AB6C-CD09-E16F39079938}" dt="2021-11-19T10:02:05.308" v="84"/>
          <ac:picMkLst>
            <pc:docMk/>
            <pc:sldMk cId="0" sldId="299"/>
            <ac:picMk id="31767" creationId="{3F1A36B0-E1FC-4F0C-9325-97D71B509403}"/>
          </ac:picMkLst>
        </pc:picChg>
        <pc:picChg chg="del">
          <ac:chgData name="Kahrama Essi" userId="S::essi.kahrama@redcross.fi::1dbee5d7-b19b-4664-b067-94959939e161" providerId="AD" clId="Web-{8FDD2D56-313B-AB6C-CD09-E16F39079938}" dt="2021-11-19T10:01:53.542" v="78"/>
          <ac:picMkLst>
            <pc:docMk/>
            <pc:sldMk cId="0" sldId="299"/>
            <ac:picMk id="31768" creationId="{B460DAB6-6398-44C3-9253-4246E0B12E7B}"/>
          </ac:picMkLst>
        </pc:picChg>
        <pc:picChg chg="del">
          <ac:chgData name="Kahrama Essi" userId="S::essi.kahrama@redcross.fi::1dbee5d7-b19b-4664-b067-94959939e161" providerId="AD" clId="Web-{8FDD2D56-313B-AB6C-CD09-E16F39079938}" dt="2021-11-19T10:01:43.416" v="72"/>
          <ac:picMkLst>
            <pc:docMk/>
            <pc:sldMk cId="0" sldId="299"/>
            <ac:picMk id="31769" creationId="{6A13A51C-A9AE-49BB-ACD2-76AA976C20C1}"/>
          </ac:picMkLst>
        </pc:picChg>
        <pc:picChg chg="del">
          <ac:chgData name="Kahrama Essi" userId="S::essi.kahrama@redcross.fi::1dbee5d7-b19b-4664-b067-94959939e161" providerId="AD" clId="Web-{8FDD2D56-313B-AB6C-CD09-E16F39079938}" dt="2021-11-19T10:02:07.183" v="85"/>
          <ac:picMkLst>
            <pc:docMk/>
            <pc:sldMk cId="0" sldId="299"/>
            <ac:picMk id="31770" creationId="{38474CBB-CE43-4661-ADE6-E52F500F090F}"/>
          </ac:picMkLst>
        </pc:picChg>
        <pc:picChg chg="del">
          <ac:chgData name="Kahrama Essi" userId="S::essi.kahrama@redcross.fi::1dbee5d7-b19b-4664-b067-94959939e161" providerId="AD" clId="Web-{8FDD2D56-313B-AB6C-CD09-E16F39079938}" dt="2021-11-19T10:02:10.934" v="87"/>
          <ac:picMkLst>
            <pc:docMk/>
            <pc:sldMk cId="0" sldId="299"/>
            <ac:picMk id="31771" creationId="{CA38AB12-B4FE-4142-AAB0-D729C8EB8E7E}"/>
          </ac:picMkLst>
        </pc:picChg>
        <pc:picChg chg="del">
          <ac:chgData name="Kahrama Essi" userId="S::essi.kahrama@redcross.fi::1dbee5d7-b19b-4664-b067-94959939e161" providerId="AD" clId="Web-{8FDD2D56-313B-AB6C-CD09-E16F39079938}" dt="2021-11-19T10:02:13.106" v="88"/>
          <ac:picMkLst>
            <pc:docMk/>
            <pc:sldMk cId="0" sldId="299"/>
            <ac:picMk id="31772" creationId="{2F0F8773-AADE-4F5A-B337-7F851044618B}"/>
          </ac:picMkLst>
        </pc:picChg>
        <pc:picChg chg="del">
          <ac:chgData name="Kahrama Essi" userId="S::essi.kahrama@redcross.fi::1dbee5d7-b19b-4664-b067-94959939e161" providerId="AD" clId="Web-{8FDD2D56-313B-AB6C-CD09-E16F39079938}" dt="2021-11-19T10:02:31.982" v="93"/>
          <ac:picMkLst>
            <pc:docMk/>
            <pc:sldMk cId="0" sldId="299"/>
            <ac:picMk id="31773" creationId="{97578399-C4EB-4AE2-9BBC-F723DF940FAB}"/>
          </ac:picMkLst>
        </pc:picChg>
        <pc:picChg chg="del">
          <ac:chgData name="Kahrama Essi" userId="S::essi.kahrama@redcross.fi::1dbee5d7-b19b-4664-b067-94959939e161" providerId="AD" clId="Web-{8FDD2D56-313B-AB6C-CD09-E16F39079938}" dt="2021-11-19T10:02:34.341" v="94"/>
          <ac:picMkLst>
            <pc:docMk/>
            <pc:sldMk cId="0" sldId="299"/>
            <ac:picMk id="31774" creationId="{0D1FF3B8-06F5-4FAF-8C5E-C38C4AFB9F9C}"/>
          </ac:picMkLst>
        </pc:picChg>
        <pc:picChg chg="del">
          <ac:chgData name="Kahrama Essi" userId="S::essi.kahrama@redcross.fi::1dbee5d7-b19b-4664-b067-94959939e161" providerId="AD" clId="Web-{8FDD2D56-313B-AB6C-CD09-E16F39079938}" dt="2021-11-19T10:02:00.167" v="82"/>
          <ac:picMkLst>
            <pc:docMk/>
            <pc:sldMk cId="0" sldId="299"/>
            <ac:picMk id="31775" creationId="{C26A1E48-6485-4442-8F21-58A98D968575}"/>
          </ac:picMkLst>
        </pc:picChg>
        <pc:picChg chg="del">
          <ac:chgData name="Kahrama Essi" userId="S::essi.kahrama@redcross.fi::1dbee5d7-b19b-4664-b067-94959939e161" providerId="AD" clId="Web-{8FDD2D56-313B-AB6C-CD09-E16F39079938}" dt="2021-11-19T10:02:08.980" v="86"/>
          <ac:picMkLst>
            <pc:docMk/>
            <pc:sldMk cId="0" sldId="299"/>
            <ac:picMk id="31776" creationId="{563C6642-C9A5-49FF-AFB0-852B31F905EE}"/>
          </ac:picMkLst>
        </pc:picChg>
        <pc:picChg chg="del">
          <ac:chgData name="Kahrama Essi" userId="S::essi.kahrama@redcross.fi::1dbee5d7-b19b-4664-b067-94959939e161" providerId="AD" clId="Web-{8FDD2D56-313B-AB6C-CD09-E16F39079938}" dt="2021-11-19T10:02:15.106" v="89"/>
          <ac:picMkLst>
            <pc:docMk/>
            <pc:sldMk cId="0" sldId="299"/>
            <ac:picMk id="31777" creationId="{4CC704BA-DBD3-4E81-85C6-9E72D126A03C}"/>
          </ac:picMkLst>
        </pc:picChg>
        <pc:picChg chg="del">
          <ac:chgData name="Kahrama Essi" userId="S::essi.kahrama@redcross.fi::1dbee5d7-b19b-4664-b067-94959939e161" providerId="AD" clId="Web-{8FDD2D56-313B-AB6C-CD09-E16F39079938}" dt="2021-11-19T10:02:29.435" v="92"/>
          <ac:picMkLst>
            <pc:docMk/>
            <pc:sldMk cId="0" sldId="299"/>
            <ac:picMk id="31778" creationId="{FEDF4B2F-060C-43CA-90E1-FD13F0F633CB}"/>
          </ac:picMkLst>
        </pc:picChg>
      </pc:sldChg>
      <pc:sldChg chg="addSp delSp modSp">
        <pc:chgData name="Kahrama Essi" userId="S::essi.kahrama@redcross.fi::1dbee5d7-b19b-4664-b067-94959939e161" providerId="AD" clId="Web-{8FDD2D56-313B-AB6C-CD09-E16F39079938}" dt="2021-11-19T09:42:33.833" v="36"/>
        <pc:sldMkLst>
          <pc:docMk/>
          <pc:sldMk cId="0" sldId="305"/>
        </pc:sldMkLst>
        <pc:spChg chg="del">
          <ac:chgData name="Kahrama Essi" userId="S::essi.kahrama@redcross.fi::1dbee5d7-b19b-4664-b067-94959939e161" providerId="AD" clId="Web-{8FDD2D56-313B-AB6C-CD09-E16F39079938}" dt="2021-11-19T09:41:05.906" v="25"/>
          <ac:spMkLst>
            <pc:docMk/>
            <pc:sldMk cId="0" sldId="305"/>
            <ac:spMk id="8" creationId="{E5B162D5-0289-4478-8982-EC7AB5E0414A}"/>
          </ac:spMkLst>
        </pc:spChg>
        <pc:spChg chg="del">
          <ac:chgData name="Kahrama Essi" userId="S::essi.kahrama@redcross.fi::1dbee5d7-b19b-4664-b067-94959939e161" providerId="AD" clId="Web-{8FDD2D56-313B-AB6C-CD09-E16F39079938}" dt="2021-11-19T09:40:59.421" v="24"/>
          <ac:spMkLst>
            <pc:docMk/>
            <pc:sldMk cId="0" sldId="305"/>
            <ac:spMk id="9" creationId="{D6968D68-8478-4B88-86EC-41C68E330CA8}"/>
          </ac:spMkLst>
        </pc:spChg>
        <pc:spChg chg="del">
          <ac:chgData name="Kahrama Essi" userId="S::essi.kahrama@redcross.fi::1dbee5d7-b19b-4664-b067-94959939e161" providerId="AD" clId="Web-{8FDD2D56-313B-AB6C-CD09-E16F39079938}" dt="2021-11-19T09:40:55.218" v="23"/>
          <ac:spMkLst>
            <pc:docMk/>
            <pc:sldMk cId="0" sldId="305"/>
            <ac:spMk id="10" creationId="{25874208-78AB-4F54-9726-0635727B87AA}"/>
          </ac:spMkLst>
        </pc:spChg>
        <pc:picChg chg="add mod">
          <ac:chgData name="Kahrama Essi" userId="S::essi.kahrama@redcross.fi::1dbee5d7-b19b-4664-b067-94959939e161" providerId="AD" clId="Web-{8FDD2D56-313B-AB6C-CD09-E16F39079938}" dt="2021-11-19T09:41:51.643" v="33" actId="1076"/>
          <ac:picMkLst>
            <pc:docMk/>
            <pc:sldMk cId="0" sldId="305"/>
            <ac:picMk id="2" creationId="{4BF264BB-9494-4CEE-8321-61D28DA54D0F}"/>
          </ac:picMkLst>
        </pc:picChg>
        <pc:picChg chg="add mod">
          <ac:chgData name="Kahrama Essi" userId="S::essi.kahrama@redcross.fi::1dbee5d7-b19b-4664-b067-94959939e161" providerId="AD" clId="Web-{8FDD2D56-313B-AB6C-CD09-E16F39079938}" dt="2021-11-19T09:41:43.221" v="31" actId="688"/>
          <ac:picMkLst>
            <pc:docMk/>
            <pc:sldMk cId="0" sldId="305"/>
            <ac:picMk id="11" creationId="{B58DE558-3AC3-43E1-A2DA-7D1B4F92E7FF}"/>
          </ac:picMkLst>
        </pc:picChg>
        <pc:picChg chg="del mod">
          <ac:chgData name="Kahrama Essi" userId="S::essi.kahrama@redcross.fi::1dbee5d7-b19b-4664-b067-94959939e161" providerId="AD" clId="Web-{8FDD2D56-313B-AB6C-CD09-E16F39079938}" dt="2021-11-19T09:42:30.224" v="34"/>
          <ac:picMkLst>
            <pc:docMk/>
            <pc:sldMk cId="0" sldId="305"/>
            <ac:picMk id="23554" creationId="{94BB3A94-9EC7-4CF8-B31E-2F7C752A28A8}"/>
          </ac:picMkLst>
        </pc:picChg>
        <pc:picChg chg="del mod">
          <ac:chgData name="Kahrama Essi" userId="S::essi.kahrama@redcross.fi::1dbee5d7-b19b-4664-b067-94959939e161" providerId="AD" clId="Web-{8FDD2D56-313B-AB6C-CD09-E16F39079938}" dt="2021-11-19T09:42:33.833" v="36"/>
          <ac:picMkLst>
            <pc:docMk/>
            <pc:sldMk cId="0" sldId="305"/>
            <ac:picMk id="23555" creationId="{E7CEBEAC-F48B-45BD-94B3-8030F5CF25DB}"/>
          </ac:picMkLst>
        </pc:picChg>
        <pc:picChg chg="del mod">
          <ac:chgData name="Kahrama Essi" userId="S::essi.kahrama@redcross.fi::1dbee5d7-b19b-4664-b067-94959939e161" providerId="AD" clId="Web-{8FDD2D56-313B-AB6C-CD09-E16F39079938}" dt="2021-11-19T09:42:32.099" v="35"/>
          <ac:picMkLst>
            <pc:docMk/>
            <pc:sldMk cId="0" sldId="305"/>
            <ac:picMk id="23558" creationId="{A3134714-627C-44B6-879A-FB910BC89B50}"/>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128_0.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128_0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_128_0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rgbClr val="FF0000"/>
              </a:solidFill>
              <a:round/>
            </a:ln>
            <a:effectLst/>
          </c:spPr>
          <c:marker>
            <c:symbol val="none"/>
          </c:marker>
          <c:cat>
            <c:strRef>
              <c:f>alkoholin_kokonaiskulutus_taulu!$B$74:$B$104</c:f>
              <c:strCach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strCache>
            </c:strRef>
          </c:cat>
          <c:val>
            <c:numRef>
              <c:f>alkoholin_kokonaiskulutus_taulu!$C$74:$C$104</c:f>
              <c:numCache>
                <c:formatCode>General</c:formatCode>
                <c:ptCount val="31"/>
                <c:pt idx="0">
                  <c:v>7.7</c:v>
                </c:pt>
                <c:pt idx="1">
                  <c:v>7.8</c:v>
                </c:pt>
                <c:pt idx="2">
                  <c:v>7.7</c:v>
                </c:pt>
                <c:pt idx="3">
                  <c:v>7.9</c:v>
                </c:pt>
                <c:pt idx="4">
                  <c:v>8.1</c:v>
                </c:pt>
                <c:pt idx="5">
                  <c:v>8.1999999999999993</c:v>
                </c:pt>
                <c:pt idx="6">
                  <c:v>8.1999999999999993</c:v>
                </c:pt>
                <c:pt idx="7">
                  <c:v>8.3000000000000007</c:v>
                </c:pt>
                <c:pt idx="8">
                  <c:v>8.1</c:v>
                </c:pt>
                <c:pt idx="9">
                  <c:v>8.1</c:v>
                </c:pt>
                <c:pt idx="10">
                  <c:v>8.5</c:v>
                </c:pt>
                <c:pt idx="11">
                  <c:v>8.6999999999999993</c:v>
                </c:pt>
                <c:pt idx="12">
                  <c:v>9</c:v>
                </c:pt>
                <c:pt idx="13">
                  <c:v>9</c:v>
                </c:pt>
                <c:pt idx="14">
                  <c:v>9.1</c:v>
                </c:pt>
                <c:pt idx="15">
                  <c:v>8.9</c:v>
                </c:pt>
                <c:pt idx="16">
                  <c:v>9.1999999999999993</c:v>
                </c:pt>
                <c:pt idx="17">
                  <c:v>9.1999999999999993</c:v>
                </c:pt>
                <c:pt idx="18">
                  <c:v>9.3000000000000007</c:v>
                </c:pt>
                <c:pt idx="19">
                  <c:v>9.3000000000000007</c:v>
                </c:pt>
                <c:pt idx="20">
                  <c:v>9.6999999999999993</c:v>
                </c:pt>
                <c:pt idx="21">
                  <c:v>9.9</c:v>
                </c:pt>
                <c:pt idx="22">
                  <c:v>10</c:v>
                </c:pt>
                <c:pt idx="23">
                  <c:v>10.5</c:v>
                </c:pt>
                <c:pt idx="24">
                  <c:v>10.7</c:v>
                </c:pt>
                <c:pt idx="25">
                  <c:v>10.7</c:v>
                </c:pt>
                <c:pt idx="26">
                  <c:v>11.1</c:v>
                </c:pt>
                <c:pt idx="27">
                  <c:v>11.2</c:v>
                </c:pt>
                <c:pt idx="28">
                  <c:v>11</c:v>
                </c:pt>
                <c:pt idx="29">
                  <c:v>10.7</c:v>
                </c:pt>
                <c:pt idx="30">
                  <c:v>10.5</c:v>
                </c:pt>
              </c:numCache>
            </c:numRef>
          </c:val>
          <c:smooth val="0"/>
          <c:extLst>
            <c:ext xmlns:c16="http://schemas.microsoft.com/office/drawing/2014/chart" uri="{C3380CC4-5D6E-409C-BE32-E72D297353CC}">
              <c16:uniqueId val="{00000000-B40B-4CC0-93E6-F5DDADBFA94C}"/>
            </c:ext>
          </c:extLst>
        </c:ser>
        <c:dLbls>
          <c:showLegendKey val="0"/>
          <c:showVal val="0"/>
          <c:showCatName val="0"/>
          <c:showSerName val="0"/>
          <c:showPercent val="0"/>
          <c:showBubbleSize val="0"/>
        </c:dLbls>
        <c:smooth val="0"/>
        <c:axId val="321679928"/>
        <c:axId val="321674680"/>
      </c:lineChart>
      <c:catAx>
        <c:axId val="321679928"/>
        <c:scaling>
          <c:orientation val="minMax"/>
        </c:scaling>
        <c:delete val="0"/>
        <c:axPos val="b"/>
        <c:majorGridlines>
          <c:spPr>
            <a:ln w="9525" cap="flat" cmpd="sng" algn="ctr">
              <a:solidFill>
                <a:schemeClr val="bg1">
                  <a:lumMod val="6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21674680"/>
        <c:crosses val="autoZero"/>
        <c:auto val="1"/>
        <c:lblAlgn val="ctr"/>
        <c:lblOffset val="100"/>
        <c:tickLblSkip val="5"/>
        <c:noMultiLvlLbl val="0"/>
      </c:catAx>
      <c:valAx>
        <c:axId val="3216746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21679928"/>
        <c:crosses val="autoZero"/>
        <c:crossBetween val="midCat"/>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260360374373634E-2"/>
          <c:y val="4.2060285606500589E-2"/>
          <c:w val="0.87675929903860883"/>
          <c:h val="0.86923737205408647"/>
        </c:manualLayout>
      </c:layout>
      <c:lineChart>
        <c:grouping val="standard"/>
        <c:varyColors val="0"/>
        <c:ser>
          <c:idx val="0"/>
          <c:order val="0"/>
          <c:spPr>
            <a:ln w="28575" cap="rnd">
              <a:solidFill>
                <a:srgbClr val="FF0000"/>
              </a:solidFill>
              <a:round/>
            </a:ln>
            <a:effectLst/>
          </c:spPr>
          <c:marker>
            <c:symbol val="none"/>
          </c:marker>
          <c:cat>
            <c:strRef>
              <c:f>alkoholin_kokonaiskulutus_taulu!$A$4:$A$34</c:f>
              <c:strCach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strCache>
            </c:strRef>
          </c:cat>
          <c:val>
            <c:numRef>
              <c:f>alkoholin_kokonaiskulutus_taulu!$D$4:$D$34</c:f>
              <c:numCache>
                <c:formatCode>General</c:formatCode>
                <c:ptCount val="31"/>
                <c:pt idx="0">
                  <c:v>11</c:v>
                </c:pt>
                <c:pt idx="1">
                  <c:v>10.8</c:v>
                </c:pt>
                <c:pt idx="2">
                  <c:v>10.3</c:v>
                </c:pt>
                <c:pt idx="3">
                  <c:v>10</c:v>
                </c:pt>
                <c:pt idx="4">
                  <c:v>9.8000000000000007</c:v>
                </c:pt>
                <c:pt idx="5">
                  <c:v>11</c:v>
                </c:pt>
                <c:pt idx="6">
                  <c:v>10.6</c:v>
                </c:pt>
                <c:pt idx="7">
                  <c:v>10.9</c:v>
                </c:pt>
                <c:pt idx="8">
                  <c:v>10.8</c:v>
                </c:pt>
                <c:pt idx="9">
                  <c:v>10.7</c:v>
                </c:pt>
                <c:pt idx="10">
                  <c:v>9.8000000000000007</c:v>
                </c:pt>
                <c:pt idx="11">
                  <c:v>10</c:v>
                </c:pt>
                <c:pt idx="12">
                  <c:v>10.4</c:v>
                </c:pt>
                <c:pt idx="13">
                  <c:v>10.4</c:v>
                </c:pt>
                <c:pt idx="14">
                  <c:v>11.8</c:v>
                </c:pt>
                <c:pt idx="15">
                  <c:v>12.1</c:v>
                </c:pt>
                <c:pt idx="16">
                  <c:v>11.8</c:v>
                </c:pt>
                <c:pt idx="17">
                  <c:v>12</c:v>
                </c:pt>
                <c:pt idx="18">
                  <c:v>11.9</c:v>
                </c:pt>
                <c:pt idx="19">
                  <c:v>11.7</c:v>
                </c:pt>
                <c:pt idx="20">
                  <c:v>11.5</c:v>
                </c:pt>
                <c:pt idx="21">
                  <c:v>11.6</c:v>
                </c:pt>
                <c:pt idx="22">
                  <c:v>11</c:v>
                </c:pt>
                <c:pt idx="23">
                  <c:v>11</c:v>
                </c:pt>
                <c:pt idx="24">
                  <c:v>10.6</c:v>
                </c:pt>
                <c:pt idx="25">
                  <c:v>10.3</c:v>
                </c:pt>
                <c:pt idx="26">
                  <c:v>10.3</c:v>
                </c:pt>
                <c:pt idx="27">
                  <c:v>10</c:v>
                </c:pt>
                <c:pt idx="28">
                  <c:v>10.1</c:v>
                </c:pt>
                <c:pt idx="29">
                  <c:v>9.8000000000000007</c:v>
                </c:pt>
                <c:pt idx="30">
                  <c:v>9.1999999999999993</c:v>
                </c:pt>
              </c:numCache>
            </c:numRef>
          </c:val>
          <c:smooth val="0"/>
          <c:extLst>
            <c:ext xmlns:c16="http://schemas.microsoft.com/office/drawing/2014/chart" uri="{C3380CC4-5D6E-409C-BE32-E72D297353CC}">
              <c16:uniqueId val="{00000000-E695-4243-AD93-51BC5F1A8B6B}"/>
            </c:ext>
          </c:extLst>
        </c:ser>
        <c:dLbls>
          <c:showLegendKey val="0"/>
          <c:showVal val="0"/>
          <c:showCatName val="0"/>
          <c:showSerName val="0"/>
          <c:showPercent val="0"/>
          <c:showBubbleSize val="0"/>
        </c:dLbls>
        <c:smooth val="0"/>
        <c:axId val="475923856"/>
        <c:axId val="475924184"/>
      </c:lineChart>
      <c:catAx>
        <c:axId val="475923856"/>
        <c:scaling>
          <c:orientation val="minMax"/>
        </c:scaling>
        <c:delete val="0"/>
        <c:axPos val="b"/>
        <c:majorGridlines>
          <c:spPr>
            <a:ln w="9525" cap="flat" cmpd="sng" algn="ctr">
              <a:solidFill>
                <a:schemeClr val="bg1">
                  <a:lumMod val="65000"/>
                </a:schemeClr>
              </a:solidFill>
              <a:round/>
            </a:ln>
            <a:effectLst/>
          </c:spPr>
        </c:majorGridlines>
        <c:minorGridlines>
          <c:spPr>
            <a:ln w="9525" cap="flat" cmpd="sng" algn="ctr">
              <a:noFill/>
              <a:round/>
            </a:ln>
            <a:effectLst/>
          </c:spPr>
        </c:minorGridlines>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75924184"/>
        <c:crosses val="autoZero"/>
        <c:auto val="1"/>
        <c:lblAlgn val="ctr"/>
        <c:lblOffset val="100"/>
        <c:tickLblSkip val="5"/>
        <c:noMultiLvlLbl val="0"/>
      </c:catAx>
      <c:valAx>
        <c:axId val="4759241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75923856"/>
        <c:crosses val="autoZero"/>
        <c:crossBetween val="midCat"/>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rgbClr val="FF0000"/>
              </a:solidFill>
              <a:round/>
            </a:ln>
            <a:effectLst/>
          </c:spPr>
          <c:marker>
            <c:symbol val="none"/>
          </c:marker>
          <c:cat>
            <c:strRef>
              <c:f>alkoholin_kokonaiskulutus_taulu!$B$40:$B$70</c:f>
              <c:strCach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strCache>
            </c:strRef>
          </c:cat>
          <c:val>
            <c:numRef>
              <c:f>alkoholin_kokonaiskulutus_taulu!$C$40:$C$70</c:f>
              <c:numCache>
                <c:formatCode>General</c:formatCode>
                <c:ptCount val="31"/>
                <c:pt idx="0">
                  <c:v>14</c:v>
                </c:pt>
                <c:pt idx="1">
                  <c:v>14.3</c:v>
                </c:pt>
                <c:pt idx="2">
                  <c:v>14.4</c:v>
                </c:pt>
                <c:pt idx="3">
                  <c:v>14.3</c:v>
                </c:pt>
                <c:pt idx="4">
                  <c:v>14.3</c:v>
                </c:pt>
                <c:pt idx="5">
                  <c:v>14.7</c:v>
                </c:pt>
                <c:pt idx="6">
                  <c:v>14.5</c:v>
                </c:pt>
                <c:pt idx="7">
                  <c:v>14.3</c:v>
                </c:pt>
                <c:pt idx="8">
                  <c:v>13.9</c:v>
                </c:pt>
                <c:pt idx="9">
                  <c:v>13.8</c:v>
                </c:pt>
                <c:pt idx="10">
                  <c:v>13.7</c:v>
                </c:pt>
                <c:pt idx="11">
                  <c:v>13.5</c:v>
                </c:pt>
                <c:pt idx="12">
                  <c:v>13</c:v>
                </c:pt>
                <c:pt idx="13">
                  <c:v>13</c:v>
                </c:pt>
                <c:pt idx="14">
                  <c:v>12.6</c:v>
                </c:pt>
                <c:pt idx="15">
                  <c:v>12.5</c:v>
                </c:pt>
                <c:pt idx="16">
                  <c:v>12.5</c:v>
                </c:pt>
                <c:pt idx="17">
                  <c:v>12.1</c:v>
                </c:pt>
                <c:pt idx="18">
                  <c:v>11.9</c:v>
                </c:pt>
                <c:pt idx="19">
                  <c:v>11.8</c:v>
                </c:pt>
                <c:pt idx="20">
                  <c:v>11.1</c:v>
                </c:pt>
                <c:pt idx="21">
                  <c:v>10.6</c:v>
                </c:pt>
                <c:pt idx="22">
                  <c:v>10.3</c:v>
                </c:pt>
                <c:pt idx="23">
                  <c:v>10</c:v>
                </c:pt>
                <c:pt idx="24">
                  <c:v>10</c:v>
                </c:pt>
                <c:pt idx="25">
                  <c:v>9.6999999999999993</c:v>
                </c:pt>
                <c:pt idx="26">
                  <c:v>9.9</c:v>
                </c:pt>
                <c:pt idx="27">
                  <c:v>10.3</c:v>
                </c:pt>
                <c:pt idx="28">
                  <c:v>10.7</c:v>
                </c:pt>
                <c:pt idx="29">
                  <c:v>10.7</c:v>
                </c:pt>
                <c:pt idx="30">
                  <c:v>11</c:v>
                </c:pt>
              </c:numCache>
            </c:numRef>
          </c:val>
          <c:smooth val="0"/>
          <c:extLst>
            <c:ext xmlns:c16="http://schemas.microsoft.com/office/drawing/2014/chart" uri="{C3380CC4-5D6E-409C-BE32-E72D297353CC}">
              <c16:uniqueId val="{00000000-33EB-4A7D-8F3E-929908367BA2}"/>
            </c:ext>
          </c:extLst>
        </c:ser>
        <c:dLbls>
          <c:showLegendKey val="0"/>
          <c:showVal val="0"/>
          <c:showCatName val="0"/>
          <c:showSerName val="0"/>
          <c:showPercent val="0"/>
          <c:showBubbleSize val="0"/>
        </c:dLbls>
        <c:smooth val="0"/>
        <c:axId val="450962584"/>
        <c:axId val="450963240"/>
      </c:lineChart>
      <c:catAx>
        <c:axId val="450962584"/>
        <c:scaling>
          <c:orientation val="minMax"/>
        </c:scaling>
        <c:delete val="0"/>
        <c:axPos val="b"/>
        <c:majorGridlines>
          <c:spPr>
            <a:ln w="9525" cap="flat" cmpd="sng" algn="ctr">
              <a:solidFill>
                <a:schemeClr val="bg1">
                  <a:lumMod val="6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50963240"/>
        <c:crossesAt val="0"/>
        <c:auto val="1"/>
        <c:lblAlgn val="ctr"/>
        <c:lblOffset val="100"/>
        <c:tickLblSkip val="5"/>
        <c:tickMarkSkip val="1"/>
        <c:noMultiLvlLbl val="0"/>
      </c:catAx>
      <c:valAx>
        <c:axId val="4509632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50962584"/>
        <c:crosses val="autoZero"/>
        <c:crossBetween val="midCat"/>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1FDB623B-7F93-4A17-B192-45AAF3D20255}"/>
              </a:ext>
            </a:extLst>
          </p:cNvPr>
          <p:cNvSpPr>
            <a:spLocks noGrp="1" noChangeArrowheads="1"/>
          </p:cNvSpPr>
          <p:nvPr>
            <p:ph type="hdr" sz="quarter"/>
          </p:nvPr>
        </p:nvSpPr>
        <p:spPr bwMode="auto">
          <a:xfrm>
            <a:off x="0" y="0"/>
            <a:ext cx="4279900" cy="336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ea typeface="+mn-ea"/>
                <a:cs typeface="+mn-cs"/>
              </a:defRPr>
            </a:lvl1pPr>
          </a:lstStyle>
          <a:p>
            <a:pPr>
              <a:defRPr/>
            </a:pPr>
            <a:endParaRPr lang="fi-FI"/>
          </a:p>
        </p:txBody>
      </p:sp>
      <p:sp>
        <p:nvSpPr>
          <p:cNvPr id="22531" name="Rectangle 3">
            <a:extLst>
              <a:ext uri="{FF2B5EF4-FFF2-40B4-BE49-F238E27FC236}">
                <a16:creationId xmlns:a16="http://schemas.microsoft.com/office/drawing/2014/main" id="{6736ACC2-5785-4172-855E-69259C68CB09}"/>
              </a:ext>
            </a:extLst>
          </p:cNvPr>
          <p:cNvSpPr>
            <a:spLocks noGrp="1" noChangeArrowheads="1"/>
          </p:cNvSpPr>
          <p:nvPr>
            <p:ph type="dt" sz="quarter" idx="1"/>
          </p:nvPr>
        </p:nvSpPr>
        <p:spPr bwMode="auto">
          <a:xfrm>
            <a:off x="5592763" y="0"/>
            <a:ext cx="4279900" cy="336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ea typeface="+mn-ea"/>
                <a:cs typeface="+mn-cs"/>
              </a:defRPr>
            </a:lvl1pPr>
          </a:lstStyle>
          <a:p>
            <a:pPr>
              <a:defRPr/>
            </a:pPr>
            <a:endParaRPr lang="fi-FI"/>
          </a:p>
        </p:txBody>
      </p:sp>
      <p:sp>
        <p:nvSpPr>
          <p:cNvPr id="22532" name="Rectangle 4">
            <a:extLst>
              <a:ext uri="{FF2B5EF4-FFF2-40B4-BE49-F238E27FC236}">
                <a16:creationId xmlns:a16="http://schemas.microsoft.com/office/drawing/2014/main" id="{AAE8EDA1-A369-4BB1-BD19-721D013B0418}"/>
              </a:ext>
            </a:extLst>
          </p:cNvPr>
          <p:cNvSpPr>
            <a:spLocks noGrp="1" noChangeArrowheads="1"/>
          </p:cNvSpPr>
          <p:nvPr>
            <p:ph type="ftr" sz="quarter" idx="2"/>
          </p:nvPr>
        </p:nvSpPr>
        <p:spPr bwMode="auto">
          <a:xfrm>
            <a:off x="0" y="6415088"/>
            <a:ext cx="4279900" cy="336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ea typeface="+mn-ea"/>
                <a:cs typeface="+mn-cs"/>
              </a:defRPr>
            </a:lvl1pPr>
          </a:lstStyle>
          <a:p>
            <a:pPr>
              <a:defRPr/>
            </a:pPr>
            <a:endParaRPr lang="fi-FI"/>
          </a:p>
        </p:txBody>
      </p:sp>
      <p:sp>
        <p:nvSpPr>
          <p:cNvPr id="22533" name="Rectangle 5">
            <a:extLst>
              <a:ext uri="{FF2B5EF4-FFF2-40B4-BE49-F238E27FC236}">
                <a16:creationId xmlns:a16="http://schemas.microsoft.com/office/drawing/2014/main" id="{7A234B0F-6254-40E0-A627-E71386CED9BD}"/>
              </a:ext>
            </a:extLst>
          </p:cNvPr>
          <p:cNvSpPr>
            <a:spLocks noGrp="1" noChangeArrowheads="1"/>
          </p:cNvSpPr>
          <p:nvPr>
            <p:ph type="sldNum" sz="quarter" idx="3"/>
          </p:nvPr>
        </p:nvSpPr>
        <p:spPr bwMode="auto">
          <a:xfrm>
            <a:off x="5592763" y="6415088"/>
            <a:ext cx="4279900" cy="336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953901A-7A56-473D-8655-0FA33570E121}" type="slidenum">
              <a:rPr lang="fi-FI" altLang="en-US"/>
              <a:pPr>
                <a:defRPr/>
              </a:pPr>
              <a:t>‹#›</a:t>
            </a:fld>
            <a:endParaRPr lang="fi-FI"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2D27B8DB-1403-4A3E-A326-C1D9BAF3B25B}"/>
              </a:ext>
            </a:extLst>
          </p:cNvPr>
          <p:cNvSpPr>
            <a:spLocks noGrp="1" noChangeArrowheads="1"/>
          </p:cNvSpPr>
          <p:nvPr>
            <p:ph type="hdr" sz="quarter"/>
          </p:nvPr>
        </p:nvSpPr>
        <p:spPr bwMode="auto">
          <a:xfrm>
            <a:off x="0" y="0"/>
            <a:ext cx="4278313" cy="336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ea typeface="+mn-ea"/>
                <a:cs typeface="+mn-cs"/>
              </a:defRPr>
            </a:lvl1pPr>
          </a:lstStyle>
          <a:p>
            <a:pPr>
              <a:defRPr/>
            </a:pPr>
            <a:endParaRPr lang="fi-FI"/>
          </a:p>
        </p:txBody>
      </p:sp>
      <p:sp>
        <p:nvSpPr>
          <p:cNvPr id="41987" name="Rectangle 3">
            <a:extLst>
              <a:ext uri="{FF2B5EF4-FFF2-40B4-BE49-F238E27FC236}">
                <a16:creationId xmlns:a16="http://schemas.microsoft.com/office/drawing/2014/main" id="{4AF9C853-823C-459C-90FE-95C0266BA3EC}"/>
              </a:ext>
            </a:extLst>
          </p:cNvPr>
          <p:cNvSpPr>
            <a:spLocks noGrp="1" noChangeArrowheads="1"/>
          </p:cNvSpPr>
          <p:nvPr>
            <p:ph type="dt" idx="1"/>
          </p:nvPr>
        </p:nvSpPr>
        <p:spPr bwMode="auto">
          <a:xfrm>
            <a:off x="5592763" y="0"/>
            <a:ext cx="4278312" cy="336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ea typeface="ＭＳ Ｐゴシック" charset="-128"/>
              </a:defRPr>
            </a:lvl1pPr>
          </a:lstStyle>
          <a:p>
            <a:pPr>
              <a:defRPr/>
            </a:pPr>
            <a:fld id="{3A1248FE-6D29-47C2-9FAF-ECE0EB0B6801}" type="datetimeFigureOut">
              <a:rPr lang="fi-FI"/>
              <a:pPr>
                <a:defRPr/>
              </a:pPr>
              <a:t>19.11.2021</a:t>
            </a:fld>
            <a:endParaRPr lang="fi-FI"/>
          </a:p>
        </p:txBody>
      </p:sp>
      <p:sp>
        <p:nvSpPr>
          <p:cNvPr id="10244" name="Rectangle 4">
            <a:extLst>
              <a:ext uri="{FF2B5EF4-FFF2-40B4-BE49-F238E27FC236}">
                <a16:creationId xmlns:a16="http://schemas.microsoft.com/office/drawing/2014/main" id="{1365A216-78C0-45AD-9065-7135EC078E4C}"/>
              </a:ext>
            </a:extLst>
          </p:cNvPr>
          <p:cNvSpPr>
            <a:spLocks noGrp="1" noRot="1" noChangeAspect="1" noChangeArrowheads="1" noTextEdit="1"/>
          </p:cNvSpPr>
          <p:nvPr>
            <p:ph type="sldImg" idx="2"/>
          </p:nvPr>
        </p:nvSpPr>
        <p:spPr bwMode="auto">
          <a:xfrm>
            <a:off x="3146425" y="506413"/>
            <a:ext cx="3579813" cy="25320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9" name="Rectangle 5">
            <a:extLst>
              <a:ext uri="{FF2B5EF4-FFF2-40B4-BE49-F238E27FC236}">
                <a16:creationId xmlns:a16="http://schemas.microsoft.com/office/drawing/2014/main" id="{CBD04E59-4D88-4887-B3FD-643AB2F333FF}"/>
              </a:ext>
            </a:extLst>
          </p:cNvPr>
          <p:cNvSpPr>
            <a:spLocks noGrp="1" noChangeArrowheads="1"/>
          </p:cNvSpPr>
          <p:nvPr>
            <p:ph type="body" sz="quarter" idx="3"/>
          </p:nvPr>
        </p:nvSpPr>
        <p:spPr bwMode="auto">
          <a:xfrm>
            <a:off x="987425" y="3206750"/>
            <a:ext cx="7897813" cy="3038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1990" name="Rectangle 6">
            <a:extLst>
              <a:ext uri="{FF2B5EF4-FFF2-40B4-BE49-F238E27FC236}">
                <a16:creationId xmlns:a16="http://schemas.microsoft.com/office/drawing/2014/main" id="{349F70DD-5D3D-42F4-8A5E-BCBB63C29A5E}"/>
              </a:ext>
            </a:extLst>
          </p:cNvPr>
          <p:cNvSpPr>
            <a:spLocks noGrp="1" noChangeArrowheads="1"/>
          </p:cNvSpPr>
          <p:nvPr>
            <p:ph type="ftr" sz="quarter" idx="4"/>
          </p:nvPr>
        </p:nvSpPr>
        <p:spPr bwMode="auto">
          <a:xfrm>
            <a:off x="0" y="6413500"/>
            <a:ext cx="4278313" cy="336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ea typeface="+mn-ea"/>
                <a:cs typeface="+mn-cs"/>
              </a:defRPr>
            </a:lvl1pPr>
          </a:lstStyle>
          <a:p>
            <a:pPr>
              <a:defRPr/>
            </a:pPr>
            <a:endParaRPr lang="fi-FI"/>
          </a:p>
        </p:txBody>
      </p:sp>
      <p:sp>
        <p:nvSpPr>
          <p:cNvPr id="41991" name="Rectangle 7">
            <a:extLst>
              <a:ext uri="{FF2B5EF4-FFF2-40B4-BE49-F238E27FC236}">
                <a16:creationId xmlns:a16="http://schemas.microsoft.com/office/drawing/2014/main" id="{CC4B85ED-F107-465D-8EDA-EEC02FB105DA}"/>
              </a:ext>
            </a:extLst>
          </p:cNvPr>
          <p:cNvSpPr>
            <a:spLocks noGrp="1" noChangeArrowheads="1"/>
          </p:cNvSpPr>
          <p:nvPr>
            <p:ph type="sldNum" sz="quarter" idx="5"/>
          </p:nvPr>
        </p:nvSpPr>
        <p:spPr bwMode="auto">
          <a:xfrm>
            <a:off x="5592763" y="6413500"/>
            <a:ext cx="4278312" cy="336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7605BEBE-62CF-4228-B590-DB7D3B952B4E}" type="slidenum">
              <a:rPr lang="fi-FI" altLang="en-US"/>
              <a:pPr>
                <a:defRPr/>
              </a:pPr>
              <a:t>‹#›</a:t>
            </a:fld>
            <a:endParaRPr lang="fi-FI"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julkari.fi/bitstream/handle/10024/139083/P%c3%a4ihdetilastolinen%20vuosikirja%202019_verkkoon.pdf?sequence=7&amp;isAllowed=y"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AC4A26F7-59B8-482F-84F3-51686165A967}"/>
              </a:ext>
            </a:extLst>
          </p:cNvPr>
          <p:cNvSpPr>
            <a:spLocks noGrp="1" noRot="1" noChangeAspect="1" noChangeArrowheads="1" noTextEdit="1"/>
          </p:cNvSpPr>
          <p:nvPr>
            <p:ph type="sldImg"/>
          </p:nvPr>
        </p:nvSpPr>
        <p:spPr>
          <a:ln/>
        </p:spPr>
      </p:sp>
      <p:sp>
        <p:nvSpPr>
          <p:cNvPr id="13315" name="Rectangle 3">
            <a:extLst>
              <a:ext uri="{FF2B5EF4-FFF2-40B4-BE49-F238E27FC236}">
                <a16:creationId xmlns:a16="http://schemas.microsoft.com/office/drawing/2014/main" id="{F710CF0A-2BA0-4409-919F-E57CD1E20E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i-FI" altLang="en-US">
                <a:ea typeface="ＭＳ Ｐゴシック" panose="020B0600070205080204" pitchFamily="34" charset="-128"/>
              </a:rPr>
              <a:t>Kannustakaa korjaamaan oikeat vastaukset, jotta vastaajalle jää korjattu vastaus mieleen.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DA0FF4C9-3B16-46F1-B705-943EE540C0B0}"/>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id="{356C52AF-7959-45A1-AA57-3A800AD9361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 typeface="Times" panose="02020603050405020304" pitchFamily="18" charset="0"/>
              <a:buNone/>
            </a:pPr>
            <a:endParaRPr lang="en-US" altLang="en-US">
              <a:ea typeface="ＭＳ Ｐゴシック" panose="020B0600070205080204" pitchFamily="34" charset="-128"/>
            </a:endParaRPr>
          </a:p>
        </p:txBody>
      </p:sp>
      <p:sp>
        <p:nvSpPr>
          <p:cNvPr id="32772" name="Slide Number Placeholder 3">
            <a:extLst>
              <a:ext uri="{FF2B5EF4-FFF2-40B4-BE49-F238E27FC236}">
                <a16:creationId xmlns:a16="http://schemas.microsoft.com/office/drawing/2014/main" id="{72110F64-E718-4DC7-93CD-0A52B6CD852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EE5092E-0C5E-414F-820C-1A03A3B8BFFC}" type="slidenum">
              <a:rPr lang="fi-FI" altLang="en-US" smtClean="0">
                <a:latin typeface="Times New Roman" panose="02020603050405020304" pitchFamily="18" charset="0"/>
              </a:rPr>
              <a:pPr>
                <a:spcBef>
                  <a:spcPct val="0"/>
                </a:spcBef>
              </a:pPr>
              <a:t>11</a:t>
            </a:fld>
            <a:endParaRPr lang="fi-FI" altLang="en-US">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7AB4ADFE-D7D2-45E7-90AF-F154F4C025D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19163">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19163">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19163">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19163">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191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191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191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191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3AAFF5A6-75D1-49A3-B6BE-8CC9FB0185EB}" type="slidenum">
              <a:rPr lang="fi-FI" altLang="en-US" smtClean="0">
                <a:latin typeface="Times New Roman" panose="02020603050405020304" pitchFamily="18" charset="0"/>
              </a:rPr>
              <a:pPr>
                <a:spcBef>
                  <a:spcPct val="0"/>
                </a:spcBef>
              </a:pPr>
              <a:t>12</a:t>
            </a:fld>
            <a:endParaRPr lang="fi-FI" altLang="en-US">
              <a:latin typeface="Times New Roman" panose="02020603050405020304" pitchFamily="18" charset="0"/>
            </a:endParaRPr>
          </a:p>
        </p:txBody>
      </p:sp>
      <p:sp>
        <p:nvSpPr>
          <p:cNvPr id="34819" name="Rectangle 2">
            <a:extLst>
              <a:ext uri="{FF2B5EF4-FFF2-40B4-BE49-F238E27FC236}">
                <a16:creationId xmlns:a16="http://schemas.microsoft.com/office/drawing/2014/main" id="{9DC6B6BC-F785-4992-B6D5-C1B7084E9E0D}"/>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E548C248-C277-456A-AB3D-57A67CFF5D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i-FI" altLang="en-US" sz="1400">
                <a:ea typeface="ＭＳ Ｐゴシック" panose="020B0600070205080204" pitchFamily="34" charset="-128"/>
              </a:rPr>
              <a:t>Ikääntyessä kehon nestemäärä vähenee vaikuttaen alkoholin vaikutuksiin. Tämän dian jälkeen tehdään harjoitus! Tai alkoholi käsitellään viimeiseksi.</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02FF46FD-FAA2-45C0-A044-105AEC71E0D7}"/>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id="{30B8CA11-F2C3-4FC7-AAD7-6C13339876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i-FI" altLang="en-US">
                <a:ea typeface="ＭＳ Ｐゴシック" panose="020B0600070205080204" pitchFamily="34" charset="-128"/>
              </a:rPr>
              <a:t>Ks. lähteenä esim. http://www.mll.fi/@Bin/13178950/Suositukset+nuorten+p%C3%A4ihteiden+k%C3%A4yt%C3%B6n+ehk%C3%A4isylle.pdf</a:t>
            </a:r>
          </a:p>
          <a:p>
            <a:pPr eaLnBrk="1" hangingPunct="1"/>
            <a:r>
              <a:rPr lang="fi-FI" altLang="en-US">
                <a:ea typeface="ＭＳ Ｐゴシック" panose="020B0600070205080204" pitchFamily="34" charset="-128"/>
              </a:rPr>
              <a:t>Tilastot alkoholin käytön ympäristöistä teoksesta Suomi juo (2010) s. 74. </a:t>
            </a:r>
            <a:endParaRPr lang="en-US" altLang="en-US">
              <a:ea typeface="ＭＳ Ｐゴシック" panose="020B0600070205080204" pitchFamily="34" charset="-128"/>
            </a:endParaRPr>
          </a:p>
          <a:p>
            <a:pPr eaLnBrk="1" hangingPunct="1"/>
            <a:endParaRPr lang="fi-FI" altLang="en-US">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68FE4FCD-AFC7-4832-ABCD-A82D97AE0585}"/>
              </a:ext>
            </a:extLst>
          </p:cNvPr>
          <p:cNvSpPr>
            <a:spLocks noGrp="1" noRot="1" noChangeAspect="1" noChangeArrowheads="1" noTextEdit="1"/>
          </p:cNvSpPr>
          <p:nvPr>
            <p:ph type="sldImg"/>
          </p:nvPr>
        </p:nvSpPr>
        <p:spPr>
          <a:ln/>
        </p:spPr>
      </p:sp>
      <p:sp>
        <p:nvSpPr>
          <p:cNvPr id="39939" name="Notes Placeholder 2">
            <a:extLst>
              <a:ext uri="{FF2B5EF4-FFF2-40B4-BE49-F238E27FC236}">
                <a16:creationId xmlns:a16="http://schemas.microsoft.com/office/drawing/2014/main" id="{F419ABF0-0280-4F53-B360-5B4E97AB2F7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39940" name="Slide Number Placeholder 3">
            <a:extLst>
              <a:ext uri="{FF2B5EF4-FFF2-40B4-BE49-F238E27FC236}">
                <a16:creationId xmlns:a16="http://schemas.microsoft.com/office/drawing/2014/main" id="{B7D54849-C469-435F-8EC5-7B7096F8C36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D4A9E0F-F9C1-4F3C-A6B0-D21CF1667C95}" type="slidenum">
              <a:rPr lang="fi-FI" altLang="en-US" smtClean="0">
                <a:latin typeface="Times New Roman" panose="02020603050405020304" pitchFamily="18" charset="0"/>
              </a:rPr>
              <a:pPr>
                <a:spcBef>
                  <a:spcPct val="0"/>
                </a:spcBef>
              </a:pPr>
              <a:t>15</a:t>
            </a:fld>
            <a:endParaRPr lang="fi-FI" altLang="en-US">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33AEFB8B-34F4-4AF4-9881-54561A6C029E}"/>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3C349E9E-D713-4D83-8B10-822A45EFA82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https://www.thl.fi/fi/web/alkoholi-tupakka-ja-riippuvuudet/alkoholi/alkoholihaitat/alkoholi-ja-terveys</a:t>
            </a:r>
          </a:p>
        </p:txBody>
      </p:sp>
      <p:sp>
        <p:nvSpPr>
          <p:cNvPr id="41988" name="Slide Number Placeholder 3">
            <a:extLst>
              <a:ext uri="{FF2B5EF4-FFF2-40B4-BE49-F238E27FC236}">
                <a16:creationId xmlns:a16="http://schemas.microsoft.com/office/drawing/2014/main" id="{98C3298D-08FC-468D-AE6E-575466F27C0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9006911-3A5A-4684-8B14-9DACDB3BC977}" type="slidenum">
              <a:rPr lang="fi-FI" altLang="en-US" smtClean="0">
                <a:latin typeface="Times New Roman" panose="02020603050405020304" pitchFamily="18" charset="0"/>
              </a:rPr>
              <a:pPr>
                <a:spcBef>
                  <a:spcPct val="0"/>
                </a:spcBef>
              </a:pPr>
              <a:t>16</a:t>
            </a:fld>
            <a:endParaRPr lang="fi-FI" altLang="en-US">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ian kuvan paikkamerkki 1">
            <a:extLst>
              <a:ext uri="{FF2B5EF4-FFF2-40B4-BE49-F238E27FC236}">
                <a16:creationId xmlns:a16="http://schemas.microsoft.com/office/drawing/2014/main" id="{29A8F71C-00D4-4F30-A8AD-6F067F606324}"/>
              </a:ext>
            </a:extLst>
          </p:cNvPr>
          <p:cNvSpPr>
            <a:spLocks noGrp="1" noRot="1" noChangeAspect="1" noChangeArrowheads="1" noTextEdit="1"/>
          </p:cNvSpPr>
          <p:nvPr>
            <p:ph type="sldImg"/>
          </p:nvPr>
        </p:nvSpPr>
        <p:spPr>
          <a:ln/>
        </p:spPr>
      </p:sp>
      <p:sp>
        <p:nvSpPr>
          <p:cNvPr id="44035" name="Huomautusten paikkamerkki 2">
            <a:extLst>
              <a:ext uri="{FF2B5EF4-FFF2-40B4-BE49-F238E27FC236}">
                <a16:creationId xmlns:a16="http://schemas.microsoft.com/office/drawing/2014/main" id="{C28AF4E1-60D3-4D96-A1C9-5633C5E6B09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44036" name="Dian numeron paikkamerkki 3">
            <a:extLst>
              <a:ext uri="{FF2B5EF4-FFF2-40B4-BE49-F238E27FC236}">
                <a16:creationId xmlns:a16="http://schemas.microsoft.com/office/drawing/2014/main" id="{AEB89A10-4E06-4050-927F-24DC9236CD9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139A8A9-CC53-42CB-BB43-630CF355B6A9}" type="slidenum">
              <a:rPr lang="fi-FI" altLang="en-US" smtClean="0">
                <a:latin typeface="Times New Roman" panose="02020603050405020304" pitchFamily="18" charset="0"/>
              </a:rPr>
              <a:pPr>
                <a:spcBef>
                  <a:spcPct val="0"/>
                </a:spcBef>
              </a:pPr>
              <a:t>17</a:t>
            </a:fld>
            <a:endParaRPr lang="fi-FI" altLang="en-US">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ian kuvan paikkamerkki 1">
            <a:extLst>
              <a:ext uri="{FF2B5EF4-FFF2-40B4-BE49-F238E27FC236}">
                <a16:creationId xmlns:a16="http://schemas.microsoft.com/office/drawing/2014/main" id="{7363A7A2-62EB-4530-A65A-5B0439DA693B}"/>
              </a:ext>
            </a:extLst>
          </p:cNvPr>
          <p:cNvSpPr>
            <a:spLocks noGrp="1" noRot="1" noChangeAspect="1" noChangeArrowheads="1" noTextEdit="1"/>
          </p:cNvSpPr>
          <p:nvPr>
            <p:ph type="sldImg"/>
          </p:nvPr>
        </p:nvSpPr>
        <p:spPr>
          <a:ln/>
        </p:spPr>
      </p:sp>
      <p:sp>
        <p:nvSpPr>
          <p:cNvPr id="46083" name="Huomautusten paikkamerkki 2">
            <a:extLst>
              <a:ext uri="{FF2B5EF4-FFF2-40B4-BE49-F238E27FC236}">
                <a16:creationId xmlns:a16="http://schemas.microsoft.com/office/drawing/2014/main" id="{23F0FA59-3FD4-4A31-A294-FDCF981178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altLang="en-US">
                <a:ea typeface="ＭＳ Ｐゴシック" panose="020B0600070205080204" pitchFamily="34" charset="-128"/>
              </a:rPr>
              <a:t>Lähde: Terveyden edistämisen mahdollisuudet. Vaikuttavuus ja kustannusvaikuttavuus. Kiisikinen, Vehko, Matikainen, Natunen &amp; Aromaa, Sosiaali- ja terveysministeriö julkaisuja 2008:1 sekä http://www.diabetes.fi/diabetestietoa/diabeteksen_ehkaisy/tupakointi</a:t>
            </a:r>
          </a:p>
        </p:txBody>
      </p:sp>
      <p:sp>
        <p:nvSpPr>
          <p:cNvPr id="46084" name="Dian numeron paikkamerkki 3">
            <a:extLst>
              <a:ext uri="{FF2B5EF4-FFF2-40B4-BE49-F238E27FC236}">
                <a16:creationId xmlns:a16="http://schemas.microsoft.com/office/drawing/2014/main" id="{AEAD8F3A-9673-4751-B699-E20D874AA99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107BDC0-A1CA-47E4-B6A4-DA58429902FA}" type="slidenum">
              <a:rPr lang="fi-FI" altLang="en-US" smtClean="0">
                <a:latin typeface="Times New Roman" panose="02020603050405020304" pitchFamily="18" charset="0"/>
              </a:rPr>
              <a:pPr>
                <a:spcBef>
                  <a:spcPct val="0"/>
                </a:spcBef>
              </a:pPr>
              <a:t>18</a:t>
            </a:fld>
            <a:endParaRPr lang="fi-FI" altLang="en-US">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646DDE67-AB7E-4DC0-B190-B7B6825EB703}"/>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D5E82B75-06D9-4C54-A9B5-E2FB3E04AC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ea typeface="ＭＳ Ｐゴシック" panose="020B0600070205080204" pitchFamily="34" charset="-128"/>
              </a:rPr>
              <a:t>https://www.paihdelinkki.fi/fi/tietopankki/pikatieto/kannabis</a:t>
            </a:r>
          </a:p>
          <a:p>
            <a:pPr eaLnBrk="1" hangingPunct="1"/>
            <a:r>
              <a:rPr lang="en-US" altLang="en-US">
                <a:ea typeface="ＭＳ Ｐゴシック" panose="020B0600070205080204" pitchFamily="34" charset="-128"/>
              </a:rPr>
              <a:t>https://www.thl.fi/fi/web/alkoholi-tupakka-ja-riippuvuudet/huumeet/kannabis/kannabiksen-terveysvaikutukset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F59D9E0C-CE53-4A6C-BCD6-2A59BCAE6F0D}"/>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56232B3E-B49F-4B6E-AA48-9E78354BA9F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i-FI" altLang="en-US">
                <a:ea typeface="ＭＳ Ｐゴシック" panose="020B0600070205080204" pitchFamily="34" charset="-128"/>
              </a:rPr>
              <a:t>Jakakaa ohessa päihdetyön esitteitämme, joita saa piiristä.</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ian kuvan paikkamerkki 1">
            <a:extLst>
              <a:ext uri="{FF2B5EF4-FFF2-40B4-BE49-F238E27FC236}">
                <a16:creationId xmlns:a16="http://schemas.microsoft.com/office/drawing/2014/main" id="{AFEE027D-B17D-4BD2-BE9B-E73DC35B7C9A}"/>
              </a:ext>
            </a:extLst>
          </p:cNvPr>
          <p:cNvSpPr>
            <a:spLocks noGrp="1" noRot="1" noChangeAspect="1" noChangeArrowheads="1" noTextEdit="1"/>
          </p:cNvSpPr>
          <p:nvPr>
            <p:ph type="sldImg"/>
          </p:nvPr>
        </p:nvSpPr>
        <p:spPr>
          <a:ln/>
        </p:spPr>
      </p:sp>
      <p:sp>
        <p:nvSpPr>
          <p:cNvPr id="16387" name="Huomautusten paikkamerkki 2">
            <a:extLst>
              <a:ext uri="{FF2B5EF4-FFF2-40B4-BE49-F238E27FC236}">
                <a16:creationId xmlns:a16="http://schemas.microsoft.com/office/drawing/2014/main" id="{C05607FB-C5E9-4D3E-ABD0-777E208A762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altLang="en-US">
                <a:ea typeface="ＭＳ Ｐゴシック" panose="020B0600070205080204" pitchFamily="34" charset="-128"/>
              </a:rPr>
              <a:t>http://www.findikaattori.fi/fi/55</a:t>
            </a:r>
          </a:p>
          <a:p>
            <a:endParaRPr lang="fi-FI" altLang="en-US">
              <a:ea typeface="ＭＳ Ｐゴシック" panose="020B0600070205080204" pitchFamily="34" charset="-128"/>
            </a:endParaRPr>
          </a:p>
        </p:txBody>
      </p:sp>
      <p:sp>
        <p:nvSpPr>
          <p:cNvPr id="16388" name="Dian numeron paikkamerkki 3">
            <a:extLst>
              <a:ext uri="{FF2B5EF4-FFF2-40B4-BE49-F238E27FC236}">
                <a16:creationId xmlns:a16="http://schemas.microsoft.com/office/drawing/2014/main" id="{78DC4663-6D0C-4606-BBC1-9A4089378C7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E9723C0-E5B4-48E9-9E36-73CBA2A85042}" type="slidenum">
              <a:rPr lang="fi-FI" altLang="en-US" smtClean="0">
                <a:latin typeface="Times New Roman" panose="02020603050405020304" pitchFamily="18" charset="0"/>
              </a:rPr>
              <a:pPr>
                <a:spcBef>
                  <a:spcPct val="0"/>
                </a:spcBef>
              </a:pPr>
              <a:t>3</a:t>
            </a:fld>
            <a:endParaRPr lang="fi-FI"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ian kuvan paikkamerkki 1">
            <a:extLst>
              <a:ext uri="{FF2B5EF4-FFF2-40B4-BE49-F238E27FC236}">
                <a16:creationId xmlns:a16="http://schemas.microsoft.com/office/drawing/2014/main" id="{CF34104A-37F6-4336-B421-A2716F24A0A1}"/>
              </a:ext>
            </a:extLst>
          </p:cNvPr>
          <p:cNvSpPr>
            <a:spLocks noGrp="1" noRot="1" noChangeAspect="1" noChangeArrowheads="1" noTextEdit="1"/>
          </p:cNvSpPr>
          <p:nvPr>
            <p:ph type="sldImg"/>
          </p:nvPr>
        </p:nvSpPr>
        <p:spPr>
          <a:ln/>
        </p:spPr>
      </p:sp>
      <p:sp>
        <p:nvSpPr>
          <p:cNvPr id="18435" name="Huomautusten paikkamerkki 2">
            <a:extLst>
              <a:ext uri="{FF2B5EF4-FFF2-40B4-BE49-F238E27FC236}">
                <a16:creationId xmlns:a16="http://schemas.microsoft.com/office/drawing/2014/main" id="{A48B28F6-2CC3-4DE5-AD45-6AF70968C0F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altLang="en-US">
                <a:ea typeface="ＭＳ Ｐゴシック" panose="020B0600070205080204" pitchFamily="34" charset="-128"/>
              </a:rPr>
              <a:t>Lähteet: </a:t>
            </a:r>
            <a:r>
              <a:rPr lang="fi-FI" altLang="en-US">
                <a:latin typeface="Verdana" panose="020B0604030504040204" pitchFamily="34" charset="0"/>
                <a:ea typeface="ＭＳ Ｐゴシック" panose="020B0600070205080204" pitchFamily="34" charset="-128"/>
              </a:rPr>
              <a:t>Mäkelä, Mustonen &amp; Tigerstedt (toim.) Suomi Juo, 2010; THL: Tilastoraportti, Alkoholijuomien kulutus 2019</a:t>
            </a:r>
          </a:p>
          <a:p>
            <a:endParaRPr lang="fi-FI" altLang="en-US">
              <a:ea typeface="ＭＳ Ｐゴシック" panose="020B0600070205080204" pitchFamily="34" charset="-128"/>
            </a:endParaRPr>
          </a:p>
        </p:txBody>
      </p:sp>
      <p:sp>
        <p:nvSpPr>
          <p:cNvPr id="18436" name="Dian numeron paikkamerkki 3">
            <a:extLst>
              <a:ext uri="{FF2B5EF4-FFF2-40B4-BE49-F238E27FC236}">
                <a16:creationId xmlns:a16="http://schemas.microsoft.com/office/drawing/2014/main" id="{12CE6BEB-5166-4BC3-9DD9-EC7229FA3CC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164E3BC-DA81-4EA8-92CE-15081CA0BFA3}" type="slidenum">
              <a:rPr lang="fi-FI" altLang="en-US" smtClean="0">
                <a:latin typeface="Times New Roman" panose="02020603050405020304" pitchFamily="18" charset="0"/>
              </a:rPr>
              <a:pPr>
                <a:spcBef>
                  <a:spcPct val="0"/>
                </a:spcBef>
              </a:pPr>
              <a:t>4</a:t>
            </a:fld>
            <a:endParaRPr lang="fi-FI"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E0D30579-E2BC-4222-AF14-FFF01392B996}"/>
              </a:ext>
            </a:extLst>
          </p:cNvPr>
          <p:cNvSpPr>
            <a:spLocks noGrp="1" noRot="1" noChangeAspect="1" noChangeArrowheads="1" noTextEdit="1"/>
          </p:cNvSpPr>
          <p:nvPr>
            <p:ph type="sldImg"/>
          </p:nvPr>
        </p:nvSpPr>
        <p:spPr>
          <a:ln/>
        </p:spPr>
      </p:sp>
      <p:sp>
        <p:nvSpPr>
          <p:cNvPr id="20483" name="Notes Placeholder 2">
            <a:extLst>
              <a:ext uri="{FF2B5EF4-FFF2-40B4-BE49-F238E27FC236}">
                <a16:creationId xmlns:a16="http://schemas.microsoft.com/office/drawing/2014/main" id="{B03EF93D-5F3E-4CF1-BBA2-EB19870A069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ea typeface="ＭＳ Ｐゴシック" panose="020B0600070205080204" pitchFamily="34" charset="-128"/>
              </a:rPr>
              <a:t>Vuonna 2014-2015: http://www.stat.fi/til/ksyyt/2014/ksyyt_2014_2015-12-30_tie_001_fi.html</a:t>
            </a:r>
          </a:p>
          <a:p>
            <a:r>
              <a:rPr lang="fi-FI" altLang="en-US">
                <a:ea typeface="ＭＳ Ｐゴシック" panose="020B0600070205080204" pitchFamily="34" charset="-128"/>
              </a:rPr>
              <a:t>Miehiä kuoli työikäisenä alkoholiperäisiin syihin huomattavasti naisia enemmän. Alkoholiin liittyviin kuolemansyihin oli miehistä menehtynyt joka kuudes ja naisista joka kymmenes. Alkoholiperäisissä kuolemansyissä keski-ikä oli kaikilla miehillä 59 vuotta ja naisilla 62 vuotta.</a:t>
            </a:r>
          </a:p>
          <a:p>
            <a:r>
              <a:rPr lang="fi-FI" altLang="en-US">
                <a:ea typeface="ＭＳ Ｐゴシック" panose="020B0600070205080204" pitchFamily="34" charset="-128"/>
              </a:rPr>
              <a:t>Alkoholiperäisiin kuolemansyihin on kerätty yhteen useita eri tauteja ja tapaturmaiset alkoholimyrkytykset. Kuolinsyyryhmän merkitys kuolemansyissä on pienempi kuin kasvaimien ja verenkiertoelinten pääryhmien. Alkoholiperäisiin syihin kuolee kuitenkin edelleen enemmän työikäisiä kuin yksittäisiin kasvaintyyppeihin tai iskeemisiin sydäntauteihin. Alkoholi on myös mukana monissa työikäisten tapaturmissa kuolemaan vaikuttavana tekijänä.</a:t>
            </a:r>
          </a:p>
          <a:p>
            <a:endParaRPr lang="en-US" altLang="en-US">
              <a:ea typeface="ＭＳ Ｐゴシック" panose="020B0600070205080204" pitchFamily="34" charset="-128"/>
            </a:endParaRPr>
          </a:p>
        </p:txBody>
      </p:sp>
      <p:sp>
        <p:nvSpPr>
          <p:cNvPr id="20484" name="Slide Number Placeholder 3">
            <a:extLst>
              <a:ext uri="{FF2B5EF4-FFF2-40B4-BE49-F238E27FC236}">
                <a16:creationId xmlns:a16="http://schemas.microsoft.com/office/drawing/2014/main" id="{A532FCA6-4B57-4366-90CE-1108C3257B3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792A5D5-42D7-41BA-9DCE-9AF48DF35D2A}" type="slidenum">
              <a:rPr lang="fi-FI" altLang="en-US" smtClean="0">
                <a:latin typeface="Times New Roman" panose="02020603050405020304" pitchFamily="18" charset="0"/>
              </a:rPr>
              <a:pPr>
                <a:spcBef>
                  <a:spcPct val="0"/>
                </a:spcBef>
              </a:pPr>
              <a:t>5</a:t>
            </a:fld>
            <a:endParaRPr lang="fi-FI"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7F9BE91-6559-45CF-8084-9D9C3E1AEB2D}"/>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ADEAF911-E345-4964-8EBF-C87BF30932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altLang="en-US">
                <a:ea typeface="ＭＳ Ｐゴシック" panose="020B0600070205080204" pitchFamily="34" charset="-128"/>
              </a:rPr>
              <a:t>Lähteet: Tilastokeskus: Kuolemansyyt &gt; 2019 </a:t>
            </a:r>
            <a:r>
              <a:rPr lang="fi-FI" altLang="en-US">
                <a:latin typeface="Verdana" panose="020B0604030504040204" pitchFamily="34" charset="0"/>
                <a:ea typeface="ＭＳ Ｐゴシック" panose="020B0600070205080204" pitchFamily="34" charset="-128"/>
              </a:rPr>
              <a:t>http://www.thl.fi/fi_FI/web/fi/tutkimus/ohjelmat/alkoholiohjelma/vuositeemat, http://www.liikenneturva.fi , http://www.terveyskirjasto.fi/terveyskirjasto/tk.koti?p_artikkeli=dlk01120&amp;p_teos=dlk&amp;p_osio=&amp;p_selaus=6123, </a:t>
            </a:r>
          </a:p>
          <a:p>
            <a:endParaRPr lang="fi-FI" altLang="en-US">
              <a:latin typeface="Verdana" panose="020B0604030504040204" pitchFamily="34" charset="0"/>
              <a:ea typeface="ＭＳ Ｐゴシック" panose="020B0600070205080204" pitchFamily="34" charset="-128"/>
            </a:endParaRPr>
          </a:p>
          <a:p>
            <a:r>
              <a:rPr lang="fi-FI" altLang="fi-FI">
                <a:ea typeface="ＭＳ Ｐゴシック" panose="020B0600070205080204" pitchFamily="34" charset="-128"/>
                <a:hlinkClick r:id="rId3"/>
              </a:rPr>
              <a:t>http://www.julkari.fi/bitstream/handle/10024/139083/P%c3%a4ihdetilastolinen%20vuosikirja%202019_verkkoon.pdf?sequence=7&amp;isAllowed=y</a:t>
            </a:r>
            <a:endParaRPr lang="fi-FI" altLang="fi-FI">
              <a:ea typeface="ＭＳ Ｐゴシック" panose="020B0600070205080204" pitchFamily="34" charset="-128"/>
            </a:endParaRPr>
          </a:p>
          <a:p>
            <a:endParaRPr lang="fi-FI" altLang="en-US">
              <a:latin typeface="Verdana" panose="020B0604030504040204" pitchFamily="34" charset="0"/>
              <a:ea typeface="ＭＳ Ｐゴシック" panose="020B0600070205080204" pitchFamily="34" charset="-128"/>
            </a:endParaRPr>
          </a:p>
          <a:p>
            <a:r>
              <a:rPr lang="fi-FI" altLang="en-US">
                <a:latin typeface="Verdana" panose="020B0604030504040204" pitchFamily="34" charset="0"/>
                <a:ea typeface="ＭＳ Ｐゴシック" panose="020B0600070205080204" pitchFamily="34" charset="-128"/>
              </a:rPr>
              <a:t>http://www.julkari.fi/bitstream/handle/10024/135657/P%C3%A4ihdetilastollinen%20vuosikirja%202017%20verkkoversio%20p%C3%A4ivitetty%20kuolemat%203.1.2018.pdf?sequence=1&amp;isAllowed=y</a:t>
            </a:r>
          </a:p>
          <a:p>
            <a:endParaRPr lang="fi-FI" altLang="en-US">
              <a:latin typeface="Verdana" panose="020B0604030504040204" pitchFamily="34" charset="0"/>
              <a:ea typeface="ＭＳ Ｐゴシック" panose="020B0600070205080204" pitchFamily="34" charset="-128"/>
            </a:endParaRPr>
          </a:p>
          <a:p>
            <a:r>
              <a:rPr lang="fi-FI" altLang="en-US">
                <a:latin typeface="Verdana" panose="020B0604030504040204" pitchFamily="34" charset="0"/>
                <a:ea typeface="ＭＳ Ｐゴシック" panose="020B0600070205080204" pitchFamily="34" charset="-128"/>
              </a:rPr>
              <a:t>https://www.liikenneturva.fi/sites/default/files/materiaalit/Tutkittua/Tilastot/tilastokatsaukset/tilastokatsaus_rattijuopumus.pdf</a:t>
            </a:r>
          </a:p>
          <a:p>
            <a:endParaRPr lang="fi-FI" altLang="en-US">
              <a:latin typeface="Verdana" panose="020B0604030504040204" pitchFamily="34" charset="0"/>
              <a:ea typeface="ＭＳ Ｐゴシック" panose="020B0600070205080204" pitchFamily="34" charset="-128"/>
            </a:endParaRPr>
          </a:p>
          <a:p>
            <a:r>
              <a:rPr lang="fi-FI" altLang="en-US" b="1">
                <a:ea typeface="ＭＳ Ｐゴシック" panose="020B0600070205080204" pitchFamily="34" charset="-128"/>
              </a:rPr>
              <a:t>http://www.marjaana.fi/kannabis-vakivalta-ja-kuolema/</a:t>
            </a:r>
          </a:p>
          <a:p>
            <a:endParaRPr lang="fi-FI" altLang="en-US" b="1">
              <a:ea typeface="ＭＳ Ｐゴシック" panose="020B0600070205080204" pitchFamily="34" charset="-128"/>
            </a:endParaRPr>
          </a:p>
          <a:p>
            <a:r>
              <a:rPr lang="fi-FI" altLang="en-US" b="1">
                <a:ea typeface="ＭＳ Ｐゴシック" panose="020B0600070205080204" pitchFamily="34" charset="-128"/>
              </a:rPr>
              <a:t>https://www.stat.fi/til/ksyyt/2019/ksyyt_2019_2020-12-14_kat_004_fi.html</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ian kuvan paikkamerkki 1">
            <a:extLst>
              <a:ext uri="{FF2B5EF4-FFF2-40B4-BE49-F238E27FC236}">
                <a16:creationId xmlns:a16="http://schemas.microsoft.com/office/drawing/2014/main" id="{5DAA856A-FC67-4C2D-B68F-36B3B45AB9BB}"/>
              </a:ext>
            </a:extLst>
          </p:cNvPr>
          <p:cNvSpPr>
            <a:spLocks noGrp="1" noRot="1" noChangeAspect="1" noChangeArrowheads="1" noTextEdit="1"/>
          </p:cNvSpPr>
          <p:nvPr>
            <p:ph type="sldImg"/>
          </p:nvPr>
        </p:nvSpPr>
        <p:spPr>
          <a:ln/>
        </p:spPr>
      </p:sp>
      <p:sp>
        <p:nvSpPr>
          <p:cNvPr id="24579" name="Huomautusten paikkamerkki 2">
            <a:extLst>
              <a:ext uri="{FF2B5EF4-FFF2-40B4-BE49-F238E27FC236}">
                <a16:creationId xmlns:a16="http://schemas.microsoft.com/office/drawing/2014/main" id="{7CE28102-68B7-4E6D-8D81-14263BA95BB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altLang="en-US">
                <a:latin typeface="Verdana" panose="020B0604030504040204" pitchFamily="34" charset="0"/>
                <a:ea typeface="ＭＳ Ｐゴシック" panose="020B0600070205080204" pitchFamily="34" charset="-128"/>
              </a:rPr>
              <a:t>THL: Tilastoraportti, Alkoholijuomien kulutus 2016</a:t>
            </a:r>
          </a:p>
          <a:p>
            <a:endParaRPr lang="en-US" altLang="en-US">
              <a:ea typeface="ＭＳ Ｐゴシック" panose="020B0600070205080204" pitchFamily="34" charset="-128"/>
            </a:endParaRPr>
          </a:p>
        </p:txBody>
      </p:sp>
      <p:sp>
        <p:nvSpPr>
          <p:cNvPr id="24580" name="Dian numeron paikkamerkki 3">
            <a:extLst>
              <a:ext uri="{FF2B5EF4-FFF2-40B4-BE49-F238E27FC236}">
                <a16:creationId xmlns:a16="http://schemas.microsoft.com/office/drawing/2014/main" id="{AF4D18D3-415E-47D2-A9E4-2133E97320A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New Roman" panose="02020603050405020304" pitchFamily="18" charset="0"/>
                <a:ea typeface="ＭＳ Ｐゴシック" panose="020B0600070205080204" pitchFamily="34" charset="-128"/>
              </a:defRPr>
            </a:lvl1pPr>
            <a:lvl2pPr marL="742950" indent="-285750">
              <a:defRPr sz="2500">
                <a:solidFill>
                  <a:schemeClr val="tx1"/>
                </a:solidFill>
                <a:latin typeface="Times New Roman" panose="02020603050405020304" pitchFamily="18" charset="0"/>
                <a:ea typeface="ＭＳ Ｐゴシック" panose="020B0600070205080204" pitchFamily="34" charset="-128"/>
              </a:defRPr>
            </a:lvl2pPr>
            <a:lvl3pPr marL="1143000" indent="-228600">
              <a:defRPr sz="2500">
                <a:solidFill>
                  <a:schemeClr val="tx1"/>
                </a:solidFill>
                <a:latin typeface="Times New Roman" panose="02020603050405020304" pitchFamily="18" charset="0"/>
                <a:ea typeface="ＭＳ Ｐゴシック" panose="020B0600070205080204" pitchFamily="34" charset="-128"/>
              </a:defRPr>
            </a:lvl3pPr>
            <a:lvl4pPr marL="1600200" indent="-228600">
              <a:defRPr sz="2500">
                <a:solidFill>
                  <a:schemeClr val="tx1"/>
                </a:solidFill>
                <a:latin typeface="Times New Roman" panose="02020603050405020304" pitchFamily="18" charset="0"/>
                <a:ea typeface="ＭＳ Ｐゴシック" panose="020B0600070205080204" pitchFamily="34" charset="-128"/>
              </a:defRPr>
            </a:lvl4pPr>
            <a:lvl5pPr marL="2057400" indent="-228600">
              <a:defRPr sz="25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ea typeface="ＭＳ Ｐゴシック" panose="020B0600070205080204" pitchFamily="34" charset="-128"/>
              </a:defRPr>
            </a:lvl9pPr>
          </a:lstStyle>
          <a:p>
            <a:fld id="{FF09C85E-53B5-4EBD-B0A2-1913F824C570}" type="slidenum">
              <a:rPr lang="fi-FI" altLang="en-US" sz="1200" smtClean="0"/>
              <a:pPr/>
              <a:t>7</a:t>
            </a:fld>
            <a:endParaRPr lang="fi-FI"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CF42F593-122E-4406-B85B-E045A5E20E2C}"/>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1377F95F-B31A-473C-8829-420B37F9C2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i-FI" altLang="en-US">
                <a:ea typeface="ＭＳ Ｐゴシック" panose="020B0600070205080204" pitchFamily="34" charset="-128"/>
              </a:rPr>
              <a:t>On totta, että pyöreästi "10 % juo 50 % viinat", mutta haitat kertyvät kuitenkin kohtuukuluttajille. Kohtuukuluttajia on määrällisesti eniten ja he ovat muutoin yhteiskunnassa aktiivisempia. Terveyshaitat, väkivalta, sosiaaliset ongelmat, lasten ongelmat jne. kasautuvat siis kohtuukuluttajille. </a:t>
            </a:r>
          </a:p>
          <a:p>
            <a:pPr eaLnBrk="1" hangingPunct="1"/>
            <a:r>
              <a:rPr lang="fi-FI" altLang="en-US">
                <a:ea typeface="ＭＳ Ｐゴシック" panose="020B0600070205080204" pitchFamily="34" charset="-128"/>
              </a:rPr>
              <a:t>Kulutus laski 2009 2 dl ja syynä pidetään alkoholiverotuksen kiristämistä. Ks. lähteinä esim. http://www.thl.fi/fi_FI/web/neuvoa-antavat-fi/juomisen-riskit-eivat-kosketa-vain-pienta-vahemmistoa sekä http://www.thl.fi/fi_FI/web/fi/tilastot/aiheittain/paihteet_ja_riippuvuudet/alkoholi/alkoholijuomien_kulutus.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ian kuvan paikkamerkki 1">
            <a:extLst>
              <a:ext uri="{FF2B5EF4-FFF2-40B4-BE49-F238E27FC236}">
                <a16:creationId xmlns:a16="http://schemas.microsoft.com/office/drawing/2014/main" id="{FD180E14-F323-4E21-BAEA-0758C451E7D5}"/>
              </a:ext>
            </a:extLst>
          </p:cNvPr>
          <p:cNvSpPr>
            <a:spLocks noGrp="1" noRot="1" noChangeAspect="1" noChangeArrowheads="1" noTextEdit="1"/>
          </p:cNvSpPr>
          <p:nvPr>
            <p:ph type="sldImg"/>
          </p:nvPr>
        </p:nvSpPr>
        <p:spPr>
          <a:ln/>
        </p:spPr>
      </p:sp>
      <p:sp>
        <p:nvSpPr>
          <p:cNvPr id="28675" name="Huomautusten paikkamerkki 2">
            <a:extLst>
              <a:ext uri="{FF2B5EF4-FFF2-40B4-BE49-F238E27FC236}">
                <a16:creationId xmlns:a16="http://schemas.microsoft.com/office/drawing/2014/main" id="{EA728F08-3355-48D5-B0EB-A1ACBB7B4D3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altLang="en-US">
                <a:ea typeface="ＭＳ Ｐゴシック" panose="020B0600070205080204" pitchFamily="34" charset="-128"/>
              </a:rPr>
              <a:t>Lähde: Ikääntyvän hyvinvointi ja alkoholi -koulutusaineisto. Tarja Levo. Kustantaja: Sininauhaliitto, 2008, s. 33-34. (Mappi päihdetyössä Tampereella).</a:t>
            </a:r>
          </a:p>
        </p:txBody>
      </p:sp>
      <p:sp>
        <p:nvSpPr>
          <p:cNvPr id="28676" name="Dian numeron paikkamerkki 3">
            <a:extLst>
              <a:ext uri="{FF2B5EF4-FFF2-40B4-BE49-F238E27FC236}">
                <a16:creationId xmlns:a16="http://schemas.microsoft.com/office/drawing/2014/main" id="{E43697A5-D6D3-487D-9C76-98F627FAE28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87A6288-73CC-4297-AA9E-D7B757DE06E9}" type="slidenum">
              <a:rPr lang="fi-FI" altLang="en-US" smtClean="0">
                <a:latin typeface="Times New Roman" panose="02020603050405020304" pitchFamily="18" charset="0"/>
              </a:rPr>
              <a:pPr>
                <a:spcBef>
                  <a:spcPct val="0"/>
                </a:spcBef>
              </a:pPr>
              <a:t>9</a:t>
            </a:fld>
            <a:endParaRPr lang="fi-FI" altLang="en-US">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ian kuvan paikkamerkki 1">
            <a:extLst>
              <a:ext uri="{FF2B5EF4-FFF2-40B4-BE49-F238E27FC236}">
                <a16:creationId xmlns:a16="http://schemas.microsoft.com/office/drawing/2014/main" id="{B75FB30E-B6C6-4002-B8DF-8C5DC44C2867}"/>
              </a:ext>
            </a:extLst>
          </p:cNvPr>
          <p:cNvSpPr>
            <a:spLocks noGrp="1" noRot="1" noChangeAspect="1" noChangeArrowheads="1" noTextEdit="1"/>
          </p:cNvSpPr>
          <p:nvPr>
            <p:ph type="sldImg"/>
          </p:nvPr>
        </p:nvSpPr>
        <p:spPr>
          <a:ln/>
        </p:spPr>
      </p:sp>
      <p:sp>
        <p:nvSpPr>
          <p:cNvPr id="30723" name="Huomautusten paikkamerkki 2">
            <a:extLst>
              <a:ext uri="{FF2B5EF4-FFF2-40B4-BE49-F238E27FC236}">
                <a16:creationId xmlns:a16="http://schemas.microsoft.com/office/drawing/2014/main" id="{FCCF8E27-E134-4FA6-A3E2-2ADF402ACAB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altLang="en-US">
                <a:ea typeface="ＭＳ Ｐゴシック" panose="020B0600070205080204" pitchFamily="34" charset="-128"/>
              </a:rPr>
              <a:t>Lähde: Ikääntyvän hyvinvointi ja alkoholi -koulutusaineisto. Tarja Levo. Kustantaja: Sininauhaliitto, 2008, s. 33-34. (Mappi päihdetyössä Tampereella). </a:t>
            </a:r>
          </a:p>
          <a:p>
            <a:endParaRPr lang="fi-FI" altLang="en-US">
              <a:ea typeface="ＭＳ Ｐゴシック" panose="020B0600070205080204" pitchFamily="34" charset="-128"/>
            </a:endParaRPr>
          </a:p>
        </p:txBody>
      </p:sp>
      <p:sp>
        <p:nvSpPr>
          <p:cNvPr id="30724" name="Dian numeron paikkamerkki 3">
            <a:extLst>
              <a:ext uri="{FF2B5EF4-FFF2-40B4-BE49-F238E27FC236}">
                <a16:creationId xmlns:a16="http://schemas.microsoft.com/office/drawing/2014/main" id="{DC737130-D1D8-4C45-8370-47F2FE8B2E5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CB40849-E6BF-400C-96FB-3429F1C8FA73}" type="slidenum">
              <a:rPr lang="fi-FI" altLang="en-US" smtClean="0">
                <a:latin typeface="Times New Roman" panose="02020603050405020304" pitchFamily="18" charset="0"/>
              </a:rPr>
              <a:pPr>
                <a:spcBef>
                  <a:spcPct val="0"/>
                </a:spcBef>
              </a:pPr>
              <a:t>10</a:t>
            </a:fld>
            <a:endParaRPr lang="fi-FI"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4" name="Rectangle 15">
            <a:extLst>
              <a:ext uri="{FF2B5EF4-FFF2-40B4-BE49-F238E27FC236}">
                <a16:creationId xmlns:a16="http://schemas.microsoft.com/office/drawing/2014/main" id="{7CBAF38B-AE5E-4285-AD30-3E05A3DB5F9A}"/>
              </a:ext>
            </a:extLst>
          </p:cNvPr>
          <p:cNvSpPr>
            <a:spLocks noChangeArrowheads="1"/>
          </p:cNvSpPr>
          <p:nvPr userDrawn="1"/>
        </p:nvSpPr>
        <p:spPr bwMode="auto">
          <a:xfrm>
            <a:off x="179388" y="1549400"/>
            <a:ext cx="10328275" cy="51069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500">
                <a:solidFill>
                  <a:schemeClr val="tx1"/>
                </a:solidFill>
                <a:latin typeface="Times New Roman" pitchFamily="18" charset="0"/>
                <a:ea typeface="ＭＳ Ｐゴシック" pitchFamily="34" charset="-128"/>
              </a:defRPr>
            </a:lvl1pPr>
            <a:lvl2pPr marL="742950" indent="-285750" eaLnBrk="0" hangingPunct="0">
              <a:defRPr sz="2500">
                <a:solidFill>
                  <a:schemeClr val="tx1"/>
                </a:solidFill>
                <a:latin typeface="Times New Roman" pitchFamily="18" charset="0"/>
                <a:ea typeface="ＭＳ Ｐゴシック" pitchFamily="34" charset="-128"/>
              </a:defRPr>
            </a:lvl2pPr>
            <a:lvl3pPr marL="1143000" indent="-228600" eaLnBrk="0" hangingPunct="0">
              <a:defRPr sz="2500">
                <a:solidFill>
                  <a:schemeClr val="tx1"/>
                </a:solidFill>
                <a:latin typeface="Times New Roman" pitchFamily="18" charset="0"/>
                <a:ea typeface="ＭＳ Ｐゴシック" pitchFamily="34" charset="-128"/>
              </a:defRPr>
            </a:lvl3pPr>
            <a:lvl4pPr marL="1600200" indent="-228600" eaLnBrk="0" hangingPunct="0">
              <a:defRPr sz="2500">
                <a:solidFill>
                  <a:schemeClr val="tx1"/>
                </a:solidFill>
                <a:latin typeface="Times New Roman" pitchFamily="18" charset="0"/>
                <a:ea typeface="ＭＳ Ｐゴシック" pitchFamily="34" charset="-128"/>
              </a:defRPr>
            </a:lvl4pPr>
            <a:lvl5pPr marL="2057400" indent="-228600" eaLnBrk="0" hangingPunct="0">
              <a:defRPr sz="25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5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5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5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500">
                <a:solidFill>
                  <a:schemeClr val="tx1"/>
                </a:solidFill>
                <a:latin typeface="Times New Roman" pitchFamily="18" charset="0"/>
                <a:ea typeface="ＭＳ Ｐゴシック" pitchFamily="34" charset="-128"/>
              </a:defRPr>
            </a:lvl9pPr>
          </a:lstStyle>
          <a:p>
            <a:pPr eaLnBrk="1" hangingPunct="1">
              <a:defRPr/>
            </a:pPr>
            <a:endParaRPr lang="en-US" altLang="en-US"/>
          </a:p>
        </p:txBody>
      </p:sp>
      <p:sp>
        <p:nvSpPr>
          <p:cNvPr id="5" name="Rectangle 30">
            <a:extLst>
              <a:ext uri="{FF2B5EF4-FFF2-40B4-BE49-F238E27FC236}">
                <a16:creationId xmlns:a16="http://schemas.microsoft.com/office/drawing/2014/main" id="{89605826-42FD-4A60-A27D-2555AB826790}"/>
              </a:ext>
            </a:extLst>
          </p:cNvPr>
          <p:cNvSpPr>
            <a:spLocks noChangeArrowheads="1"/>
          </p:cNvSpPr>
          <p:nvPr userDrawn="1"/>
        </p:nvSpPr>
        <p:spPr bwMode="auto">
          <a:xfrm>
            <a:off x="179388" y="6837363"/>
            <a:ext cx="10328275" cy="5334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500">
                <a:solidFill>
                  <a:schemeClr val="tx1"/>
                </a:solidFill>
                <a:latin typeface="Times New Roman" pitchFamily="18" charset="0"/>
                <a:ea typeface="ＭＳ Ｐゴシック" pitchFamily="34" charset="-128"/>
              </a:defRPr>
            </a:lvl1pPr>
            <a:lvl2pPr marL="742950" indent="-285750" eaLnBrk="0" hangingPunct="0">
              <a:defRPr sz="2500">
                <a:solidFill>
                  <a:schemeClr val="tx1"/>
                </a:solidFill>
                <a:latin typeface="Times New Roman" pitchFamily="18" charset="0"/>
                <a:ea typeface="ＭＳ Ｐゴシック" pitchFamily="34" charset="-128"/>
              </a:defRPr>
            </a:lvl2pPr>
            <a:lvl3pPr marL="1143000" indent="-228600" eaLnBrk="0" hangingPunct="0">
              <a:defRPr sz="2500">
                <a:solidFill>
                  <a:schemeClr val="tx1"/>
                </a:solidFill>
                <a:latin typeface="Times New Roman" pitchFamily="18" charset="0"/>
                <a:ea typeface="ＭＳ Ｐゴシック" pitchFamily="34" charset="-128"/>
              </a:defRPr>
            </a:lvl3pPr>
            <a:lvl4pPr marL="1600200" indent="-228600" eaLnBrk="0" hangingPunct="0">
              <a:defRPr sz="2500">
                <a:solidFill>
                  <a:schemeClr val="tx1"/>
                </a:solidFill>
                <a:latin typeface="Times New Roman" pitchFamily="18" charset="0"/>
                <a:ea typeface="ＭＳ Ｐゴシック" pitchFamily="34" charset="-128"/>
              </a:defRPr>
            </a:lvl4pPr>
            <a:lvl5pPr marL="2057400" indent="-228600" eaLnBrk="0" hangingPunct="0">
              <a:defRPr sz="25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5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5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5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500">
                <a:solidFill>
                  <a:schemeClr val="tx1"/>
                </a:solidFill>
                <a:latin typeface="Times New Roman" pitchFamily="18" charset="0"/>
                <a:ea typeface="ＭＳ Ｐゴシック" pitchFamily="34" charset="-128"/>
              </a:defRPr>
            </a:lvl9pPr>
          </a:lstStyle>
          <a:p>
            <a:pPr eaLnBrk="1" hangingPunct="1">
              <a:defRPr/>
            </a:pPr>
            <a:endParaRPr lang="en-US" altLang="en-US"/>
          </a:p>
        </p:txBody>
      </p:sp>
      <p:sp>
        <p:nvSpPr>
          <p:cNvPr id="6" name="Text Box 32">
            <a:extLst>
              <a:ext uri="{FF2B5EF4-FFF2-40B4-BE49-F238E27FC236}">
                <a16:creationId xmlns:a16="http://schemas.microsoft.com/office/drawing/2014/main" id="{C0C51219-11C8-4580-9ABA-72ADF4FFA402}"/>
              </a:ext>
            </a:extLst>
          </p:cNvPr>
          <p:cNvSpPr txBox="1">
            <a:spLocks noChangeArrowheads="1"/>
          </p:cNvSpPr>
          <p:nvPr userDrawn="1"/>
        </p:nvSpPr>
        <p:spPr bwMode="auto">
          <a:xfrm>
            <a:off x="666750" y="6932613"/>
            <a:ext cx="1951038" cy="350837"/>
          </a:xfrm>
          <a:prstGeom prst="rect">
            <a:avLst/>
          </a:prstGeom>
          <a:noFill/>
          <a:ln>
            <a:noFill/>
          </a:ln>
        </p:spPr>
        <p:txBody>
          <a:bodyPr wrap="none" lIns="104036" tIns="52017" rIns="104036" bIns="52017">
            <a:spAutoFit/>
          </a:bodyPr>
          <a:lstStyle>
            <a:lvl1pPr defTabSz="1041400" eaLnBrk="0" hangingPunct="0">
              <a:defRPr sz="2500">
                <a:solidFill>
                  <a:schemeClr val="tx1"/>
                </a:solidFill>
                <a:latin typeface="Times New Roman" charset="0"/>
                <a:ea typeface="ＭＳ Ｐゴシック" charset="0"/>
                <a:cs typeface="ＭＳ Ｐゴシック" charset="0"/>
              </a:defRPr>
            </a:lvl1pPr>
            <a:lvl2pPr marL="742950" indent="-285750" defTabSz="1041400" eaLnBrk="0" hangingPunct="0">
              <a:defRPr sz="2500">
                <a:solidFill>
                  <a:schemeClr val="tx1"/>
                </a:solidFill>
                <a:latin typeface="Times New Roman" charset="0"/>
                <a:ea typeface="ＭＳ Ｐゴシック" charset="0"/>
              </a:defRPr>
            </a:lvl2pPr>
            <a:lvl3pPr marL="1143000" indent="-228600" defTabSz="1041400" eaLnBrk="0" hangingPunct="0">
              <a:defRPr sz="2500">
                <a:solidFill>
                  <a:schemeClr val="tx1"/>
                </a:solidFill>
                <a:latin typeface="Times New Roman" charset="0"/>
                <a:ea typeface="ＭＳ Ｐゴシック" charset="0"/>
              </a:defRPr>
            </a:lvl3pPr>
            <a:lvl4pPr marL="1600200" indent="-228600" defTabSz="1041400" eaLnBrk="0" hangingPunct="0">
              <a:defRPr sz="2500">
                <a:solidFill>
                  <a:schemeClr val="tx1"/>
                </a:solidFill>
                <a:latin typeface="Times New Roman" charset="0"/>
                <a:ea typeface="ＭＳ Ｐゴシック" charset="0"/>
              </a:defRPr>
            </a:lvl4pPr>
            <a:lvl5pPr marL="2057400" indent="-228600" defTabSz="1041400" eaLnBrk="0" hangingPunct="0">
              <a:defRPr sz="2500">
                <a:solidFill>
                  <a:schemeClr val="tx1"/>
                </a:solidFill>
                <a:latin typeface="Times New Roman" charset="0"/>
                <a:ea typeface="ＭＳ Ｐゴシック" charset="0"/>
              </a:defRPr>
            </a:lvl5pPr>
            <a:lvl6pPr marL="2514600" indent="-228600" defTabSz="1041400" eaLnBrk="0" fontAlgn="base" hangingPunct="0">
              <a:spcBef>
                <a:spcPct val="0"/>
              </a:spcBef>
              <a:spcAft>
                <a:spcPct val="0"/>
              </a:spcAft>
              <a:defRPr sz="2500">
                <a:solidFill>
                  <a:schemeClr val="tx1"/>
                </a:solidFill>
                <a:latin typeface="Times New Roman" charset="0"/>
                <a:ea typeface="ＭＳ Ｐゴシック" charset="0"/>
              </a:defRPr>
            </a:lvl6pPr>
            <a:lvl7pPr marL="2971800" indent="-228600" defTabSz="1041400" eaLnBrk="0" fontAlgn="base" hangingPunct="0">
              <a:spcBef>
                <a:spcPct val="0"/>
              </a:spcBef>
              <a:spcAft>
                <a:spcPct val="0"/>
              </a:spcAft>
              <a:defRPr sz="2500">
                <a:solidFill>
                  <a:schemeClr val="tx1"/>
                </a:solidFill>
                <a:latin typeface="Times New Roman" charset="0"/>
                <a:ea typeface="ＭＳ Ｐゴシック" charset="0"/>
              </a:defRPr>
            </a:lvl7pPr>
            <a:lvl8pPr marL="3429000" indent="-228600" defTabSz="1041400" eaLnBrk="0" fontAlgn="base" hangingPunct="0">
              <a:spcBef>
                <a:spcPct val="0"/>
              </a:spcBef>
              <a:spcAft>
                <a:spcPct val="0"/>
              </a:spcAft>
              <a:defRPr sz="2500">
                <a:solidFill>
                  <a:schemeClr val="tx1"/>
                </a:solidFill>
                <a:latin typeface="Times New Roman" charset="0"/>
                <a:ea typeface="ＭＳ Ｐゴシック" charset="0"/>
              </a:defRPr>
            </a:lvl8pPr>
            <a:lvl9pPr marL="3886200" indent="-228600" defTabSz="1041400" eaLnBrk="0" fontAlgn="base" hangingPunct="0">
              <a:spcBef>
                <a:spcPct val="0"/>
              </a:spcBef>
              <a:spcAft>
                <a:spcPct val="0"/>
              </a:spcAft>
              <a:defRPr sz="2500">
                <a:solidFill>
                  <a:schemeClr val="tx1"/>
                </a:solidFill>
                <a:latin typeface="Times New Roman" charset="0"/>
                <a:ea typeface="ＭＳ Ｐゴシック" charset="0"/>
              </a:defRPr>
            </a:lvl9pPr>
          </a:lstStyle>
          <a:p>
            <a:pPr eaLnBrk="1" hangingPunct="1">
              <a:defRPr/>
            </a:pPr>
            <a:r>
              <a:rPr lang="fi-FI" sz="1600" b="1">
                <a:solidFill>
                  <a:schemeClr val="bg1"/>
                </a:solidFill>
                <a:latin typeface="Verdana" charset="0"/>
              </a:rPr>
              <a:t>TULE MUKAAN!</a:t>
            </a:r>
          </a:p>
        </p:txBody>
      </p:sp>
      <p:sp>
        <p:nvSpPr>
          <p:cNvPr id="7" name="Text Box 33">
            <a:extLst>
              <a:ext uri="{FF2B5EF4-FFF2-40B4-BE49-F238E27FC236}">
                <a16:creationId xmlns:a16="http://schemas.microsoft.com/office/drawing/2014/main" id="{16C45B0B-0FB0-408F-9E65-1215DC261931}"/>
              </a:ext>
            </a:extLst>
          </p:cNvPr>
          <p:cNvSpPr txBox="1">
            <a:spLocks noChangeArrowheads="1"/>
          </p:cNvSpPr>
          <p:nvPr userDrawn="1"/>
        </p:nvSpPr>
        <p:spPr bwMode="auto">
          <a:xfrm>
            <a:off x="8591550" y="6991350"/>
            <a:ext cx="13303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834" tIns="47915" rIns="95834" bIns="47915">
            <a:spAutoFit/>
          </a:bodyPr>
          <a:lstStyle>
            <a:lvl1pPr defTabSz="957263" eaLnBrk="0" hangingPunct="0">
              <a:defRPr sz="2500">
                <a:solidFill>
                  <a:schemeClr val="tx1"/>
                </a:solidFill>
                <a:latin typeface="Times New Roman" pitchFamily="18" charset="0"/>
                <a:ea typeface="ＭＳ Ｐゴシック" pitchFamily="34" charset="-128"/>
              </a:defRPr>
            </a:lvl1pPr>
            <a:lvl2pPr marL="742950" indent="-285750" defTabSz="957263" eaLnBrk="0" hangingPunct="0">
              <a:defRPr sz="2500">
                <a:solidFill>
                  <a:schemeClr val="tx1"/>
                </a:solidFill>
                <a:latin typeface="Times New Roman" pitchFamily="18" charset="0"/>
                <a:ea typeface="ＭＳ Ｐゴシック" pitchFamily="34" charset="-128"/>
              </a:defRPr>
            </a:lvl2pPr>
            <a:lvl3pPr marL="1143000" indent="-228600" defTabSz="957263" eaLnBrk="0" hangingPunct="0">
              <a:defRPr sz="2500">
                <a:solidFill>
                  <a:schemeClr val="tx1"/>
                </a:solidFill>
                <a:latin typeface="Times New Roman" pitchFamily="18" charset="0"/>
                <a:ea typeface="ＭＳ Ｐゴシック" pitchFamily="34" charset="-128"/>
              </a:defRPr>
            </a:lvl3pPr>
            <a:lvl4pPr marL="1600200" indent="-228600" defTabSz="957263" eaLnBrk="0" hangingPunct="0">
              <a:defRPr sz="2500">
                <a:solidFill>
                  <a:schemeClr val="tx1"/>
                </a:solidFill>
                <a:latin typeface="Times New Roman" pitchFamily="18" charset="0"/>
                <a:ea typeface="ＭＳ Ｐゴシック" pitchFamily="34" charset="-128"/>
              </a:defRPr>
            </a:lvl4pPr>
            <a:lvl5pPr marL="2057400" indent="-228600" defTabSz="957263" eaLnBrk="0" hangingPunct="0">
              <a:defRPr sz="2500">
                <a:solidFill>
                  <a:schemeClr val="tx1"/>
                </a:solidFill>
                <a:latin typeface="Times New Roman" pitchFamily="18" charset="0"/>
                <a:ea typeface="ＭＳ Ｐゴシック" pitchFamily="34" charset="-128"/>
              </a:defRPr>
            </a:lvl5pPr>
            <a:lvl6pPr marL="2514600" indent="-228600" defTabSz="957263" eaLnBrk="0" fontAlgn="base" hangingPunct="0">
              <a:spcBef>
                <a:spcPct val="0"/>
              </a:spcBef>
              <a:spcAft>
                <a:spcPct val="0"/>
              </a:spcAft>
              <a:defRPr sz="2500">
                <a:solidFill>
                  <a:schemeClr val="tx1"/>
                </a:solidFill>
                <a:latin typeface="Times New Roman" pitchFamily="18" charset="0"/>
                <a:ea typeface="ＭＳ Ｐゴシック" pitchFamily="34" charset="-128"/>
              </a:defRPr>
            </a:lvl6pPr>
            <a:lvl7pPr marL="2971800" indent="-228600" defTabSz="957263" eaLnBrk="0" fontAlgn="base" hangingPunct="0">
              <a:spcBef>
                <a:spcPct val="0"/>
              </a:spcBef>
              <a:spcAft>
                <a:spcPct val="0"/>
              </a:spcAft>
              <a:defRPr sz="2500">
                <a:solidFill>
                  <a:schemeClr val="tx1"/>
                </a:solidFill>
                <a:latin typeface="Times New Roman" pitchFamily="18" charset="0"/>
                <a:ea typeface="ＭＳ Ｐゴシック" pitchFamily="34" charset="-128"/>
              </a:defRPr>
            </a:lvl7pPr>
            <a:lvl8pPr marL="3429000" indent="-228600" defTabSz="957263" eaLnBrk="0" fontAlgn="base" hangingPunct="0">
              <a:spcBef>
                <a:spcPct val="0"/>
              </a:spcBef>
              <a:spcAft>
                <a:spcPct val="0"/>
              </a:spcAft>
              <a:defRPr sz="2500">
                <a:solidFill>
                  <a:schemeClr val="tx1"/>
                </a:solidFill>
                <a:latin typeface="Times New Roman" pitchFamily="18" charset="0"/>
                <a:ea typeface="ＭＳ Ｐゴシック" pitchFamily="34" charset="-128"/>
              </a:defRPr>
            </a:lvl8pPr>
            <a:lvl9pPr marL="3886200" indent="-228600" defTabSz="957263" eaLnBrk="0" fontAlgn="base" hangingPunct="0">
              <a:spcBef>
                <a:spcPct val="0"/>
              </a:spcBef>
              <a:spcAft>
                <a:spcPct val="0"/>
              </a:spcAft>
              <a:defRPr sz="2500">
                <a:solidFill>
                  <a:schemeClr val="tx1"/>
                </a:solidFill>
                <a:latin typeface="Times New Roman" pitchFamily="18" charset="0"/>
                <a:ea typeface="ＭＳ Ｐゴシック" pitchFamily="34" charset="-128"/>
              </a:defRPr>
            </a:lvl9pPr>
          </a:lstStyle>
          <a:p>
            <a:pPr algn="r" eaLnBrk="1" hangingPunct="1">
              <a:defRPr/>
            </a:pPr>
            <a:r>
              <a:rPr lang="fi-FI" altLang="en-US" sz="1100">
                <a:solidFill>
                  <a:schemeClr val="bg1"/>
                </a:solidFill>
                <a:latin typeface="Verdana" pitchFamily="34" charset="0"/>
              </a:rPr>
              <a:t>SPR / Päihdetyö</a:t>
            </a:r>
          </a:p>
        </p:txBody>
      </p:sp>
      <p:pic>
        <p:nvPicPr>
          <p:cNvPr id="8" name="Picture 39" descr="PR_pun">
            <a:extLst>
              <a:ext uri="{FF2B5EF4-FFF2-40B4-BE49-F238E27FC236}">
                <a16:creationId xmlns:a16="http://schemas.microsoft.com/office/drawing/2014/main" id="{2ABAF6F7-E99D-40B9-9DA3-507D95532EE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43950" y="533400"/>
            <a:ext cx="1749425"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3"/>
          <p:cNvSpPr>
            <a:spLocks noGrp="1" noChangeArrowheads="1"/>
          </p:cNvSpPr>
          <p:nvPr>
            <p:ph type="subTitle" idx="1"/>
          </p:nvPr>
        </p:nvSpPr>
        <p:spPr>
          <a:xfrm>
            <a:off x="495300" y="4321175"/>
            <a:ext cx="9090025" cy="1930400"/>
          </a:xfrm>
        </p:spPr>
        <p:txBody>
          <a:bodyPr lIns="104036" tIns="52017" rIns="104036" bIns="52017"/>
          <a:lstStyle>
            <a:lvl1pPr marL="0" indent="0">
              <a:buFont typeface="Times" charset="0"/>
              <a:buNone/>
              <a:defRPr sz="3000">
                <a:solidFill>
                  <a:schemeClr val="bg1"/>
                </a:solidFill>
              </a:defRPr>
            </a:lvl1pPr>
          </a:lstStyle>
          <a:p>
            <a:r>
              <a:rPr lang="fi-FI"/>
              <a:t>Click to edit Master subtitle style</a:t>
            </a:r>
          </a:p>
        </p:txBody>
      </p:sp>
      <p:sp>
        <p:nvSpPr>
          <p:cNvPr id="27677" name="Rectangle 29"/>
          <p:cNvSpPr>
            <a:spLocks noGrp="1" noChangeArrowheads="1"/>
          </p:cNvSpPr>
          <p:nvPr>
            <p:ph type="ctrTitle" sz="quarter"/>
          </p:nvPr>
        </p:nvSpPr>
        <p:spPr>
          <a:xfrm>
            <a:off x="488950" y="2519363"/>
            <a:ext cx="9088438" cy="1620837"/>
          </a:xfrm>
        </p:spPr>
        <p:txBody>
          <a:bodyPr lIns="91408" tIns="45704" rIns="91408" bIns="45704"/>
          <a:lstStyle>
            <a:lvl1pPr>
              <a:lnSpc>
                <a:spcPts val="5000"/>
              </a:lnSpc>
              <a:defRPr sz="4000" b="1">
                <a:solidFill>
                  <a:schemeClr val="accent2"/>
                </a:solidFill>
              </a:defRPr>
            </a:lvl1pPr>
          </a:lstStyle>
          <a:p>
            <a:r>
              <a:rPr lang="fi-FI"/>
              <a:t>Click to edit Master title style</a:t>
            </a:r>
          </a:p>
        </p:txBody>
      </p:sp>
    </p:spTree>
    <p:extLst>
      <p:ext uri="{BB962C8B-B14F-4D97-AF65-F5344CB8AC3E}">
        <p14:creationId xmlns:p14="http://schemas.microsoft.com/office/powerpoint/2010/main" val="1861320606"/>
      </p:ext>
    </p:extLst>
  </p:cSld>
  <p:clrMapOvr>
    <a:masterClrMapping/>
  </p:clrMapOvr>
  <p:transition>
    <p:cover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4">
            <a:extLst>
              <a:ext uri="{FF2B5EF4-FFF2-40B4-BE49-F238E27FC236}">
                <a16:creationId xmlns:a16="http://schemas.microsoft.com/office/drawing/2014/main" id="{2AE38C9F-6B7F-4430-951F-13B85B8E4E00}"/>
              </a:ext>
            </a:extLst>
          </p:cNvPr>
          <p:cNvSpPr>
            <a:spLocks noGrp="1" noChangeArrowheads="1"/>
          </p:cNvSpPr>
          <p:nvPr>
            <p:ph type="dt" sz="half" idx="10"/>
          </p:nvPr>
        </p:nvSpPr>
        <p:spPr>
          <a:xfrm>
            <a:off x="5329238" y="7007225"/>
            <a:ext cx="2424112" cy="503238"/>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ＭＳ Ｐゴシック" charset="-128"/>
              </a:defRPr>
            </a:lvl1pPr>
          </a:lstStyle>
          <a:p>
            <a:pPr>
              <a:defRPr/>
            </a:pPr>
            <a:r>
              <a:rPr lang="fi-FI"/>
              <a:t>Ehkäisevän päihdetyön viikko</a:t>
            </a:r>
          </a:p>
        </p:txBody>
      </p:sp>
    </p:spTree>
    <p:extLst>
      <p:ext uri="{BB962C8B-B14F-4D97-AF65-F5344CB8AC3E}">
        <p14:creationId xmlns:p14="http://schemas.microsoft.com/office/powerpoint/2010/main" val="3299061407"/>
      </p:ext>
    </p:extLst>
  </p:cSld>
  <p:clrMapOvr>
    <a:masterClrMapping/>
  </p:clrMapOvr>
  <p:transition>
    <p:cover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7770813" y="230188"/>
            <a:ext cx="2419350" cy="6426200"/>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509588" y="230188"/>
            <a:ext cx="7108825" cy="6426200"/>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4">
            <a:extLst>
              <a:ext uri="{FF2B5EF4-FFF2-40B4-BE49-F238E27FC236}">
                <a16:creationId xmlns:a16="http://schemas.microsoft.com/office/drawing/2014/main" id="{05D952BB-D6D3-4160-A06E-82F236F8C93C}"/>
              </a:ext>
            </a:extLst>
          </p:cNvPr>
          <p:cNvSpPr>
            <a:spLocks noGrp="1" noChangeArrowheads="1"/>
          </p:cNvSpPr>
          <p:nvPr>
            <p:ph type="dt" sz="half" idx="10"/>
          </p:nvPr>
        </p:nvSpPr>
        <p:spPr>
          <a:xfrm>
            <a:off x="5329238" y="7007225"/>
            <a:ext cx="2424112" cy="503238"/>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ＭＳ Ｐゴシック" charset="-128"/>
              </a:defRPr>
            </a:lvl1pPr>
          </a:lstStyle>
          <a:p>
            <a:pPr>
              <a:defRPr/>
            </a:pPr>
            <a:r>
              <a:rPr lang="fi-FI"/>
              <a:t>Ehkäisevän päihdetyön viikko</a:t>
            </a:r>
          </a:p>
        </p:txBody>
      </p:sp>
    </p:spTree>
    <p:extLst>
      <p:ext uri="{BB962C8B-B14F-4D97-AF65-F5344CB8AC3E}">
        <p14:creationId xmlns:p14="http://schemas.microsoft.com/office/powerpoint/2010/main" val="3374130843"/>
      </p:ext>
    </p:extLst>
  </p:cSld>
  <p:clrMapOvr>
    <a:masterClrMapping/>
  </p:clrMapOvr>
  <p:transition>
    <p:cover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620880046"/>
      </p:ext>
    </p:extLst>
  </p:cSld>
  <p:clrMapOvr>
    <a:masterClrMapping/>
  </p:clrMapOvr>
  <p:transition>
    <p:cover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44550" y="4859338"/>
            <a:ext cx="9090025" cy="1501775"/>
          </a:xfrm>
        </p:spPr>
        <p:txBody>
          <a:bodyPr anchor="t"/>
          <a:lstStyle>
            <a:lvl1pPr algn="l">
              <a:defRPr sz="4000" b="1" cap="all"/>
            </a:lvl1pPr>
          </a:lstStyle>
          <a:p>
            <a:r>
              <a:rPr lang="fi-FI"/>
              <a:t>Muokkaa perustyyl. napsautt.</a:t>
            </a:r>
          </a:p>
        </p:txBody>
      </p:sp>
      <p:sp>
        <p:nvSpPr>
          <p:cNvPr id="3" name="Tekstin paikkamerkki 2"/>
          <p:cNvSpPr>
            <a:spLocks noGrp="1"/>
          </p:cNvSpPr>
          <p:nvPr>
            <p:ph type="body" idx="1"/>
          </p:nvPr>
        </p:nvSpPr>
        <p:spPr>
          <a:xfrm>
            <a:off x="844550" y="3205163"/>
            <a:ext cx="9090025"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a:t>Muokkaa tekstin perustyylejä napsauttamalla</a:t>
            </a:r>
          </a:p>
        </p:txBody>
      </p:sp>
    </p:spTree>
    <p:extLst>
      <p:ext uri="{BB962C8B-B14F-4D97-AF65-F5344CB8AC3E}">
        <p14:creationId xmlns:p14="http://schemas.microsoft.com/office/powerpoint/2010/main" val="3040808604"/>
      </p:ext>
    </p:extLst>
  </p:cSld>
  <p:clrMapOvr>
    <a:masterClrMapping/>
  </p:clrMapOvr>
  <p:transition>
    <p:cover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509588" y="1906588"/>
            <a:ext cx="4764087" cy="474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5426075" y="1906588"/>
            <a:ext cx="4764088" cy="474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3534754518"/>
      </p:ext>
    </p:extLst>
  </p:cSld>
  <p:clrMapOvr>
    <a:masterClrMapping/>
  </p:clrMapOvr>
  <p:transition>
    <p:cover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534988" y="303213"/>
            <a:ext cx="9623425" cy="1260475"/>
          </a:xfrm>
        </p:spPr>
        <p:txBody>
          <a:bodyPr/>
          <a:lstStyle>
            <a:lvl1pPr>
              <a:defRPr/>
            </a:lvl1pPr>
          </a:lstStyle>
          <a:p>
            <a:r>
              <a:rPr lang="fi-FI"/>
              <a:t>Muokkaa perustyyl. napsautt.</a:t>
            </a:r>
          </a:p>
        </p:txBody>
      </p:sp>
      <p:sp>
        <p:nvSpPr>
          <p:cNvPr id="3" name="Tekstin paikkamerkki 2"/>
          <p:cNvSpPr>
            <a:spLocks noGrp="1"/>
          </p:cNvSpPr>
          <p:nvPr>
            <p:ph type="body" idx="1"/>
          </p:nvPr>
        </p:nvSpPr>
        <p:spPr>
          <a:xfrm>
            <a:off x="534988" y="1692275"/>
            <a:ext cx="4724400"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534988" y="2397125"/>
            <a:ext cx="4724400"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5432425" y="1692275"/>
            <a:ext cx="472598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5432425" y="2397125"/>
            <a:ext cx="4725988"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Rectangle 4">
            <a:extLst>
              <a:ext uri="{FF2B5EF4-FFF2-40B4-BE49-F238E27FC236}">
                <a16:creationId xmlns:a16="http://schemas.microsoft.com/office/drawing/2014/main" id="{4011B90D-DBFE-43C3-A728-E881BA621E9D}"/>
              </a:ext>
            </a:extLst>
          </p:cNvPr>
          <p:cNvSpPr>
            <a:spLocks noGrp="1" noChangeArrowheads="1"/>
          </p:cNvSpPr>
          <p:nvPr>
            <p:ph type="dt" sz="half" idx="10"/>
          </p:nvPr>
        </p:nvSpPr>
        <p:spPr>
          <a:xfrm>
            <a:off x="5329238" y="7007225"/>
            <a:ext cx="2424112" cy="503238"/>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ＭＳ Ｐゴシック" charset="-128"/>
              </a:defRPr>
            </a:lvl1pPr>
          </a:lstStyle>
          <a:p>
            <a:pPr>
              <a:defRPr/>
            </a:pPr>
            <a:r>
              <a:rPr lang="fi-FI"/>
              <a:t>Ehkäisevän päihdetyön viikko</a:t>
            </a:r>
          </a:p>
        </p:txBody>
      </p:sp>
    </p:spTree>
    <p:extLst>
      <p:ext uri="{BB962C8B-B14F-4D97-AF65-F5344CB8AC3E}">
        <p14:creationId xmlns:p14="http://schemas.microsoft.com/office/powerpoint/2010/main" val="3213997859"/>
      </p:ext>
    </p:extLst>
  </p:cSld>
  <p:clrMapOvr>
    <a:masterClrMapping/>
  </p:clrMapOvr>
  <p:transition>
    <p:cover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Rectangle 4">
            <a:extLst>
              <a:ext uri="{FF2B5EF4-FFF2-40B4-BE49-F238E27FC236}">
                <a16:creationId xmlns:a16="http://schemas.microsoft.com/office/drawing/2014/main" id="{47048868-8FD3-499C-945A-67E130170026}"/>
              </a:ext>
            </a:extLst>
          </p:cNvPr>
          <p:cNvSpPr>
            <a:spLocks noGrp="1" noChangeArrowheads="1"/>
          </p:cNvSpPr>
          <p:nvPr>
            <p:ph type="dt" sz="half" idx="10"/>
          </p:nvPr>
        </p:nvSpPr>
        <p:spPr>
          <a:xfrm>
            <a:off x="5329238" y="7007225"/>
            <a:ext cx="2424112" cy="503238"/>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ＭＳ Ｐゴシック" charset="-128"/>
              </a:defRPr>
            </a:lvl1pPr>
          </a:lstStyle>
          <a:p>
            <a:pPr>
              <a:defRPr/>
            </a:pPr>
            <a:r>
              <a:rPr lang="fi-FI"/>
              <a:t>Ehkäisevän päihdetyön viikko</a:t>
            </a:r>
          </a:p>
        </p:txBody>
      </p:sp>
    </p:spTree>
    <p:extLst>
      <p:ext uri="{BB962C8B-B14F-4D97-AF65-F5344CB8AC3E}">
        <p14:creationId xmlns:p14="http://schemas.microsoft.com/office/powerpoint/2010/main" val="2581323456"/>
      </p:ext>
    </p:extLst>
  </p:cSld>
  <p:clrMapOvr>
    <a:masterClrMapping/>
  </p:clrMapOvr>
  <p:transition>
    <p:cover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805C8A0-31B0-49C8-94E8-8176F5A11719}"/>
              </a:ext>
            </a:extLst>
          </p:cNvPr>
          <p:cNvSpPr>
            <a:spLocks noGrp="1" noChangeArrowheads="1"/>
          </p:cNvSpPr>
          <p:nvPr>
            <p:ph type="dt" sz="half" idx="10"/>
          </p:nvPr>
        </p:nvSpPr>
        <p:spPr>
          <a:xfrm>
            <a:off x="5329238" y="7007225"/>
            <a:ext cx="2424112" cy="503238"/>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ＭＳ Ｐゴシック" charset="-128"/>
              </a:defRPr>
            </a:lvl1pPr>
          </a:lstStyle>
          <a:p>
            <a:pPr>
              <a:defRPr/>
            </a:pPr>
            <a:r>
              <a:rPr lang="fi-FI"/>
              <a:t>Ehkäisevän päihdetyön viikko</a:t>
            </a:r>
          </a:p>
        </p:txBody>
      </p:sp>
    </p:spTree>
    <p:extLst>
      <p:ext uri="{BB962C8B-B14F-4D97-AF65-F5344CB8AC3E}">
        <p14:creationId xmlns:p14="http://schemas.microsoft.com/office/powerpoint/2010/main" val="3560208080"/>
      </p:ext>
    </p:extLst>
  </p:cSld>
  <p:clrMapOvr>
    <a:masterClrMapping/>
  </p:clrMapOvr>
  <p:transition>
    <p:cover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534988" y="301625"/>
            <a:ext cx="3517900" cy="1281113"/>
          </a:xfrm>
        </p:spPr>
        <p:txBody>
          <a:bodyPr anchor="b"/>
          <a:lstStyle>
            <a:lvl1pPr algn="l">
              <a:defRPr sz="2000" b="1"/>
            </a:lvl1pPr>
          </a:lstStyle>
          <a:p>
            <a:r>
              <a:rPr lang="fi-FI"/>
              <a:t>Muokkaa perustyyl. napsautt.</a:t>
            </a:r>
          </a:p>
        </p:txBody>
      </p:sp>
      <p:sp>
        <p:nvSpPr>
          <p:cNvPr id="3" name="Sisällön paikkamerkki 2"/>
          <p:cNvSpPr>
            <a:spLocks noGrp="1"/>
          </p:cNvSpPr>
          <p:nvPr>
            <p:ph idx="1"/>
          </p:nvPr>
        </p:nvSpPr>
        <p:spPr>
          <a:xfrm>
            <a:off x="4181475" y="301625"/>
            <a:ext cx="5976938" cy="64531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534988" y="1582738"/>
            <a:ext cx="3517900"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a:extLst>
              <a:ext uri="{FF2B5EF4-FFF2-40B4-BE49-F238E27FC236}">
                <a16:creationId xmlns:a16="http://schemas.microsoft.com/office/drawing/2014/main" id="{FAFE8A03-10FD-4CF8-A5CA-EA199EF90CEE}"/>
              </a:ext>
            </a:extLst>
          </p:cNvPr>
          <p:cNvSpPr>
            <a:spLocks noGrp="1" noChangeArrowheads="1"/>
          </p:cNvSpPr>
          <p:nvPr>
            <p:ph type="dt" sz="half" idx="10"/>
          </p:nvPr>
        </p:nvSpPr>
        <p:spPr>
          <a:xfrm>
            <a:off x="5329238" y="7007225"/>
            <a:ext cx="2424112" cy="503238"/>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ＭＳ Ｐゴシック" charset="-128"/>
              </a:defRPr>
            </a:lvl1pPr>
          </a:lstStyle>
          <a:p>
            <a:pPr>
              <a:defRPr/>
            </a:pPr>
            <a:r>
              <a:rPr lang="fi-FI"/>
              <a:t>Ehkäisevän päihdetyön viikko</a:t>
            </a:r>
          </a:p>
        </p:txBody>
      </p:sp>
    </p:spTree>
    <p:extLst>
      <p:ext uri="{BB962C8B-B14F-4D97-AF65-F5344CB8AC3E}">
        <p14:creationId xmlns:p14="http://schemas.microsoft.com/office/powerpoint/2010/main" val="3586053802"/>
      </p:ext>
    </p:extLst>
  </p:cSld>
  <p:clrMapOvr>
    <a:masterClrMapping/>
  </p:clrMapOvr>
  <p:transition>
    <p:cover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2095500" y="5292725"/>
            <a:ext cx="6416675" cy="625475"/>
          </a:xfrm>
        </p:spPr>
        <p:txBody>
          <a:bodyPr anchor="b"/>
          <a:lstStyle>
            <a:lvl1pPr algn="l">
              <a:defRPr sz="2000" b="1"/>
            </a:lvl1pPr>
          </a:lstStyle>
          <a:p>
            <a:r>
              <a:rPr lang="fi-FI"/>
              <a:t>Muokkaa perustyyl. napsautt.</a:t>
            </a:r>
          </a:p>
        </p:txBody>
      </p:sp>
      <p:sp>
        <p:nvSpPr>
          <p:cNvPr id="3" name="Kuvan paikkamerkki 2"/>
          <p:cNvSpPr>
            <a:spLocks noGrp="1"/>
          </p:cNvSpPr>
          <p:nvPr>
            <p:ph type="pic" idx="1"/>
          </p:nvPr>
        </p:nvSpPr>
        <p:spPr>
          <a:xfrm>
            <a:off x="2095500" y="676275"/>
            <a:ext cx="6416675" cy="45354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a:p>
        </p:txBody>
      </p:sp>
      <p:sp>
        <p:nvSpPr>
          <p:cNvPr id="4" name="Tekstin paikkamerkki 3"/>
          <p:cNvSpPr>
            <a:spLocks noGrp="1"/>
          </p:cNvSpPr>
          <p:nvPr>
            <p:ph type="body" sz="half" idx="2"/>
          </p:nvPr>
        </p:nvSpPr>
        <p:spPr>
          <a:xfrm>
            <a:off x="2095500" y="5918200"/>
            <a:ext cx="6416675" cy="887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a:extLst>
              <a:ext uri="{FF2B5EF4-FFF2-40B4-BE49-F238E27FC236}">
                <a16:creationId xmlns:a16="http://schemas.microsoft.com/office/drawing/2014/main" id="{74E72C3D-D111-4E35-B612-B0AA682FB29E}"/>
              </a:ext>
            </a:extLst>
          </p:cNvPr>
          <p:cNvSpPr>
            <a:spLocks noGrp="1" noChangeArrowheads="1"/>
          </p:cNvSpPr>
          <p:nvPr>
            <p:ph type="dt" sz="half" idx="10"/>
          </p:nvPr>
        </p:nvSpPr>
        <p:spPr>
          <a:xfrm>
            <a:off x="5329238" y="7007225"/>
            <a:ext cx="2424112" cy="503238"/>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ＭＳ Ｐゴシック" charset="-128"/>
              </a:defRPr>
            </a:lvl1pPr>
          </a:lstStyle>
          <a:p>
            <a:pPr>
              <a:defRPr/>
            </a:pPr>
            <a:r>
              <a:rPr lang="fi-FI"/>
              <a:t>Ehkäisevän päihdetyön viikko</a:t>
            </a:r>
          </a:p>
        </p:txBody>
      </p:sp>
    </p:spTree>
    <p:extLst>
      <p:ext uri="{BB962C8B-B14F-4D97-AF65-F5344CB8AC3E}">
        <p14:creationId xmlns:p14="http://schemas.microsoft.com/office/powerpoint/2010/main" val="689969980"/>
      </p:ext>
    </p:extLst>
  </p:cSld>
  <p:clrMapOvr>
    <a:masterClrMapping/>
  </p:clrMapOvr>
  <p:transition>
    <p:cover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a:extLst>
              <a:ext uri="{FF2B5EF4-FFF2-40B4-BE49-F238E27FC236}">
                <a16:creationId xmlns:a16="http://schemas.microsoft.com/office/drawing/2014/main" id="{E6763136-F730-4DF3-8259-7240C8DBAC08}"/>
              </a:ext>
            </a:extLst>
          </p:cNvPr>
          <p:cNvSpPr>
            <a:spLocks noChangeArrowheads="1"/>
          </p:cNvSpPr>
          <p:nvPr userDrawn="1"/>
        </p:nvSpPr>
        <p:spPr bwMode="auto">
          <a:xfrm>
            <a:off x="179388" y="6837363"/>
            <a:ext cx="10328275" cy="5334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500">
                <a:solidFill>
                  <a:schemeClr val="tx1"/>
                </a:solidFill>
                <a:latin typeface="Times New Roman" pitchFamily="18" charset="0"/>
                <a:ea typeface="ＭＳ Ｐゴシック" pitchFamily="34" charset="-128"/>
              </a:defRPr>
            </a:lvl1pPr>
            <a:lvl2pPr marL="742950" indent="-285750" eaLnBrk="0" hangingPunct="0">
              <a:defRPr sz="2500">
                <a:solidFill>
                  <a:schemeClr val="tx1"/>
                </a:solidFill>
                <a:latin typeface="Times New Roman" pitchFamily="18" charset="0"/>
                <a:ea typeface="ＭＳ Ｐゴシック" pitchFamily="34" charset="-128"/>
              </a:defRPr>
            </a:lvl2pPr>
            <a:lvl3pPr marL="1143000" indent="-228600" eaLnBrk="0" hangingPunct="0">
              <a:defRPr sz="2500">
                <a:solidFill>
                  <a:schemeClr val="tx1"/>
                </a:solidFill>
                <a:latin typeface="Times New Roman" pitchFamily="18" charset="0"/>
                <a:ea typeface="ＭＳ Ｐゴシック" pitchFamily="34" charset="-128"/>
              </a:defRPr>
            </a:lvl3pPr>
            <a:lvl4pPr marL="1600200" indent="-228600" eaLnBrk="0" hangingPunct="0">
              <a:defRPr sz="2500">
                <a:solidFill>
                  <a:schemeClr val="tx1"/>
                </a:solidFill>
                <a:latin typeface="Times New Roman" pitchFamily="18" charset="0"/>
                <a:ea typeface="ＭＳ Ｐゴシック" pitchFamily="34" charset="-128"/>
              </a:defRPr>
            </a:lvl4pPr>
            <a:lvl5pPr marL="2057400" indent="-228600" eaLnBrk="0" hangingPunct="0">
              <a:defRPr sz="25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5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5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5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500">
                <a:solidFill>
                  <a:schemeClr val="tx1"/>
                </a:solidFill>
                <a:latin typeface="Times New Roman" pitchFamily="18" charset="0"/>
                <a:ea typeface="ＭＳ Ｐゴシック" pitchFamily="34" charset="-128"/>
              </a:defRPr>
            </a:lvl9pPr>
          </a:lstStyle>
          <a:p>
            <a:pPr eaLnBrk="1" hangingPunct="1">
              <a:defRPr/>
            </a:pPr>
            <a:endParaRPr lang="en-US" altLang="en-US"/>
          </a:p>
        </p:txBody>
      </p:sp>
      <p:sp>
        <p:nvSpPr>
          <p:cNvPr id="1027" name="Rectangle 2">
            <a:extLst>
              <a:ext uri="{FF2B5EF4-FFF2-40B4-BE49-F238E27FC236}">
                <a16:creationId xmlns:a16="http://schemas.microsoft.com/office/drawing/2014/main" id="{61D0F85B-DB98-49A7-8D9F-40ADFD69E55B}"/>
              </a:ext>
            </a:extLst>
          </p:cNvPr>
          <p:cNvSpPr>
            <a:spLocks noGrp="1" noChangeArrowheads="1"/>
          </p:cNvSpPr>
          <p:nvPr>
            <p:ph type="title"/>
          </p:nvPr>
        </p:nvSpPr>
        <p:spPr bwMode="auto">
          <a:xfrm>
            <a:off x="552450" y="230188"/>
            <a:ext cx="77057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fi-FI" altLang="en-US"/>
              <a:t>Click to edit Master title style</a:t>
            </a:r>
          </a:p>
        </p:txBody>
      </p:sp>
      <p:sp>
        <p:nvSpPr>
          <p:cNvPr id="1028" name="Rectangle 3">
            <a:extLst>
              <a:ext uri="{FF2B5EF4-FFF2-40B4-BE49-F238E27FC236}">
                <a16:creationId xmlns:a16="http://schemas.microsoft.com/office/drawing/2014/main" id="{C920A4AF-0BB4-4137-9DAA-5DCC423255BD}"/>
              </a:ext>
            </a:extLst>
          </p:cNvPr>
          <p:cNvSpPr>
            <a:spLocks noGrp="1" noChangeArrowheads="1"/>
          </p:cNvSpPr>
          <p:nvPr>
            <p:ph type="body" idx="1"/>
          </p:nvPr>
        </p:nvSpPr>
        <p:spPr bwMode="auto">
          <a:xfrm>
            <a:off x="509588" y="1906588"/>
            <a:ext cx="9680575"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073" tIns="52035" rIns="104073" bIns="52035" numCol="1" anchor="t" anchorCtr="0" compatLnSpc="1">
            <a:prstTxWarp prst="textNoShape">
              <a:avLst/>
            </a:prstTxWarp>
          </a:bodyPr>
          <a:lstStyle/>
          <a:p>
            <a:pPr lvl="0"/>
            <a:r>
              <a:rPr lang="fi-FI" altLang="en-US"/>
              <a:t>Click to edit Master text styles</a:t>
            </a:r>
          </a:p>
          <a:p>
            <a:pPr lvl="1"/>
            <a:r>
              <a:rPr lang="fi-FI" altLang="en-US"/>
              <a:t>Second level</a:t>
            </a:r>
          </a:p>
          <a:p>
            <a:pPr lvl="2"/>
            <a:r>
              <a:rPr lang="fi-FI" altLang="en-US"/>
              <a:t>Third level</a:t>
            </a:r>
          </a:p>
          <a:p>
            <a:pPr lvl="3"/>
            <a:r>
              <a:rPr lang="fi-FI" altLang="en-US"/>
              <a:t>Fourth level</a:t>
            </a:r>
          </a:p>
          <a:p>
            <a:pPr lvl="4"/>
            <a:r>
              <a:rPr lang="fi-FI" altLang="en-US"/>
              <a:t>Fifth level</a:t>
            </a:r>
          </a:p>
        </p:txBody>
      </p:sp>
      <p:sp>
        <p:nvSpPr>
          <p:cNvPr id="1029" name="Text Box 9">
            <a:extLst>
              <a:ext uri="{FF2B5EF4-FFF2-40B4-BE49-F238E27FC236}">
                <a16:creationId xmlns:a16="http://schemas.microsoft.com/office/drawing/2014/main" id="{69EA393F-1BC2-4DF3-A32C-E610AFE147E7}"/>
              </a:ext>
            </a:extLst>
          </p:cNvPr>
          <p:cNvSpPr txBox="1">
            <a:spLocks noChangeArrowheads="1"/>
          </p:cNvSpPr>
          <p:nvPr userDrawn="1"/>
        </p:nvSpPr>
        <p:spPr bwMode="auto">
          <a:xfrm>
            <a:off x="666750" y="6932613"/>
            <a:ext cx="1951038" cy="350837"/>
          </a:xfrm>
          <a:prstGeom prst="rect">
            <a:avLst/>
          </a:prstGeom>
          <a:noFill/>
          <a:ln>
            <a:noFill/>
          </a:ln>
        </p:spPr>
        <p:txBody>
          <a:bodyPr wrap="none" lIns="104073" tIns="52035" rIns="104073" bIns="52035">
            <a:spAutoFit/>
          </a:bodyPr>
          <a:lstStyle>
            <a:lvl1pPr defTabSz="1041400" eaLnBrk="0" hangingPunct="0">
              <a:defRPr sz="2500">
                <a:solidFill>
                  <a:schemeClr val="tx1"/>
                </a:solidFill>
                <a:latin typeface="Times New Roman" charset="0"/>
                <a:ea typeface="ＭＳ Ｐゴシック" charset="0"/>
                <a:cs typeface="ＭＳ Ｐゴシック" charset="0"/>
              </a:defRPr>
            </a:lvl1pPr>
            <a:lvl2pPr marL="742950" indent="-285750" defTabSz="1041400" eaLnBrk="0" hangingPunct="0">
              <a:defRPr sz="2500">
                <a:solidFill>
                  <a:schemeClr val="tx1"/>
                </a:solidFill>
                <a:latin typeface="Times New Roman" charset="0"/>
                <a:ea typeface="ＭＳ Ｐゴシック" charset="0"/>
              </a:defRPr>
            </a:lvl2pPr>
            <a:lvl3pPr marL="1143000" indent="-228600" defTabSz="1041400" eaLnBrk="0" hangingPunct="0">
              <a:defRPr sz="2500">
                <a:solidFill>
                  <a:schemeClr val="tx1"/>
                </a:solidFill>
                <a:latin typeface="Times New Roman" charset="0"/>
                <a:ea typeface="ＭＳ Ｐゴシック" charset="0"/>
              </a:defRPr>
            </a:lvl3pPr>
            <a:lvl4pPr marL="1600200" indent="-228600" defTabSz="1041400" eaLnBrk="0" hangingPunct="0">
              <a:defRPr sz="2500">
                <a:solidFill>
                  <a:schemeClr val="tx1"/>
                </a:solidFill>
                <a:latin typeface="Times New Roman" charset="0"/>
                <a:ea typeface="ＭＳ Ｐゴシック" charset="0"/>
              </a:defRPr>
            </a:lvl4pPr>
            <a:lvl5pPr marL="2057400" indent="-228600" defTabSz="1041400" eaLnBrk="0" hangingPunct="0">
              <a:defRPr sz="2500">
                <a:solidFill>
                  <a:schemeClr val="tx1"/>
                </a:solidFill>
                <a:latin typeface="Times New Roman" charset="0"/>
                <a:ea typeface="ＭＳ Ｐゴシック" charset="0"/>
              </a:defRPr>
            </a:lvl5pPr>
            <a:lvl6pPr marL="2514600" indent="-228600" defTabSz="1041400" eaLnBrk="0" fontAlgn="base" hangingPunct="0">
              <a:spcBef>
                <a:spcPct val="0"/>
              </a:spcBef>
              <a:spcAft>
                <a:spcPct val="0"/>
              </a:spcAft>
              <a:defRPr sz="2500">
                <a:solidFill>
                  <a:schemeClr val="tx1"/>
                </a:solidFill>
                <a:latin typeface="Times New Roman" charset="0"/>
                <a:ea typeface="ＭＳ Ｐゴシック" charset="0"/>
              </a:defRPr>
            </a:lvl6pPr>
            <a:lvl7pPr marL="2971800" indent="-228600" defTabSz="1041400" eaLnBrk="0" fontAlgn="base" hangingPunct="0">
              <a:spcBef>
                <a:spcPct val="0"/>
              </a:spcBef>
              <a:spcAft>
                <a:spcPct val="0"/>
              </a:spcAft>
              <a:defRPr sz="2500">
                <a:solidFill>
                  <a:schemeClr val="tx1"/>
                </a:solidFill>
                <a:latin typeface="Times New Roman" charset="0"/>
                <a:ea typeface="ＭＳ Ｐゴシック" charset="0"/>
              </a:defRPr>
            </a:lvl7pPr>
            <a:lvl8pPr marL="3429000" indent="-228600" defTabSz="1041400" eaLnBrk="0" fontAlgn="base" hangingPunct="0">
              <a:spcBef>
                <a:spcPct val="0"/>
              </a:spcBef>
              <a:spcAft>
                <a:spcPct val="0"/>
              </a:spcAft>
              <a:defRPr sz="2500">
                <a:solidFill>
                  <a:schemeClr val="tx1"/>
                </a:solidFill>
                <a:latin typeface="Times New Roman" charset="0"/>
                <a:ea typeface="ＭＳ Ｐゴシック" charset="0"/>
              </a:defRPr>
            </a:lvl8pPr>
            <a:lvl9pPr marL="3886200" indent="-228600" defTabSz="1041400" eaLnBrk="0" fontAlgn="base" hangingPunct="0">
              <a:spcBef>
                <a:spcPct val="0"/>
              </a:spcBef>
              <a:spcAft>
                <a:spcPct val="0"/>
              </a:spcAft>
              <a:defRPr sz="2500">
                <a:solidFill>
                  <a:schemeClr val="tx1"/>
                </a:solidFill>
                <a:latin typeface="Times New Roman" charset="0"/>
                <a:ea typeface="ＭＳ Ｐゴシック" charset="0"/>
              </a:defRPr>
            </a:lvl9pPr>
          </a:lstStyle>
          <a:p>
            <a:pPr eaLnBrk="1" hangingPunct="1">
              <a:defRPr/>
            </a:pPr>
            <a:r>
              <a:rPr lang="fi-FI" sz="1600" b="1">
                <a:solidFill>
                  <a:schemeClr val="bg1"/>
                </a:solidFill>
                <a:latin typeface="Verdana" charset="0"/>
              </a:rPr>
              <a:t>TULE MUKAAN!</a:t>
            </a:r>
          </a:p>
        </p:txBody>
      </p:sp>
      <p:pic>
        <p:nvPicPr>
          <p:cNvPr id="1030" name="Picture 11" descr="PR_pun">
            <a:extLst>
              <a:ext uri="{FF2B5EF4-FFF2-40B4-BE49-F238E27FC236}">
                <a16:creationId xmlns:a16="http://schemas.microsoft.com/office/drawing/2014/main" id="{BB713EFB-95B7-40EC-975F-0937213741F4}"/>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743950" y="533400"/>
            <a:ext cx="1749425"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33">
            <a:extLst>
              <a:ext uri="{FF2B5EF4-FFF2-40B4-BE49-F238E27FC236}">
                <a16:creationId xmlns:a16="http://schemas.microsoft.com/office/drawing/2014/main" id="{A1A9C7F7-0216-4FBD-9F4C-D7CCFB958292}"/>
              </a:ext>
            </a:extLst>
          </p:cNvPr>
          <p:cNvSpPr txBox="1">
            <a:spLocks noChangeArrowheads="1"/>
          </p:cNvSpPr>
          <p:nvPr userDrawn="1"/>
        </p:nvSpPr>
        <p:spPr bwMode="auto">
          <a:xfrm>
            <a:off x="8589963" y="6991350"/>
            <a:ext cx="13303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866" tIns="47933" rIns="95866" bIns="47933">
            <a:spAutoFit/>
          </a:bodyPr>
          <a:lstStyle>
            <a:lvl1pPr defTabSz="958850" eaLnBrk="0" hangingPunct="0">
              <a:defRPr sz="2500">
                <a:solidFill>
                  <a:schemeClr val="tx1"/>
                </a:solidFill>
                <a:latin typeface="Times New Roman" pitchFamily="18" charset="0"/>
                <a:ea typeface="ＭＳ Ｐゴシック" pitchFamily="34" charset="-128"/>
              </a:defRPr>
            </a:lvl1pPr>
            <a:lvl2pPr marL="742950" indent="-285750" defTabSz="958850" eaLnBrk="0" hangingPunct="0">
              <a:defRPr sz="2500">
                <a:solidFill>
                  <a:schemeClr val="tx1"/>
                </a:solidFill>
                <a:latin typeface="Times New Roman" pitchFamily="18" charset="0"/>
                <a:ea typeface="ＭＳ Ｐゴシック" pitchFamily="34" charset="-128"/>
              </a:defRPr>
            </a:lvl2pPr>
            <a:lvl3pPr marL="1143000" indent="-228600" defTabSz="958850" eaLnBrk="0" hangingPunct="0">
              <a:defRPr sz="2500">
                <a:solidFill>
                  <a:schemeClr val="tx1"/>
                </a:solidFill>
                <a:latin typeface="Times New Roman" pitchFamily="18" charset="0"/>
                <a:ea typeface="ＭＳ Ｐゴシック" pitchFamily="34" charset="-128"/>
              </a:defRPr>
            </a:lvl3pPr>
            <a:lvl4pPr marL="1600200" indent="-228600" defTabSz="958850" eaLnBrk="0" hangingPunct="0">
              <a:defRPr sz="2500">
                <a:solidFill>
                  <a:schemeClr val="tx1"/>
                </a:solidFill>
                <a:latin typeface="Times New Roman" pitchFamily="18" charset="0"/>
                <a:ea typeface="ＭＳ Ｐゴシック" pitchFamily="34" charset="-128"/>
              </a:defRPr>
            </a:lvl4pPr>
            <a:lvl5pPr marL="2057400" indent="-228600" defTabSz="958850" eaLnBrk="0" hangingPunct="0">
              <a:defRPr sz="2500">
                <a:solidFill>
                  <a:schemeClr val="tx1"/>
                </a:solidFill>
                <a:latin typeface="Times New Roman" pitchFamily="18" charset="0"/>
                <a:ea typeface="ＭＳ Ｐゴシック" pitchFamily="34" charset="-128"/>
              </a:defRPr>
            </a:lvl5pPr>
            <a:lvl6pPr marL="2514600" indent="-228600" defTabSz="958850" eaLnBrk="0" fontAlgn="base" hangingPunct="0">
              <a:spcBef>
                <a:spcPct val="0"/>
              </a:spcBef>
              <a:spcAft>
                <a:spcPct val="0"/>
              </a:spcAft>
              <a:defRPr sz="2500">
                <a:solidFill>
                  <a:schemeClr val="tx1"/>
                </a:solidFill>
                <a:latin typeface="Times New Roman" pitchFamily="18" charset="0"/>
                <a:ea typeface="ＭＳ Ｐゴシック" pitchFamily="34" charset="-128"/>
              </a:defRPr>
            </a:lvl6pPr>
            <a:lvl7pPr marL="2971800" indent="-228600" defTabSz="958850" eaLnBrk="0" fontAlgn="base" hangingPunct="0">
              <a:spcBef>
                <a:spcPct val="0"/>
              </a:spcBef>
              <a:spcAft>
                <a:spcPct val="0"/>
              </a:spcAft>
              <a:defRPr sz="2500">
                <a:solidFill>
                  <a:schemeClr val="tx1"/>
                </a:solidFill>
                <a:latin typeface="Times New Roman" pitchFamily="18" charset="0"/>
                <a:ea typeface="ＭＳ Ｐゴシック" pitchFamily="34" charset="-128"/>
              </a:defRPr>
            </a:lvl7pPr>
            <a:lvl8pPr marL="3429000" indent="-228600" defTabSz="958850" eaLnBrk="0" fontAlgn="base" hangingPunct="0">
              <a:spcBef>
                <a:spcPct val="0"/>
              </a:spcBef>
              <a:spcAft>
                <a:spcPct val="0"/>
              </a:spcAft>
              <a:defRPr sz="2500">
                <a:solidFill>
                  <a:schemeClr val="tx1"/>
                </a:solidFill>
                <a:latin typeface="Times New Roman" pitchFamily="18" charset="0"/>
                <a:ea typeface="ＭＳ Ｐゴシック" pitchFamily="34" charset="-128"/>
              </a:defRPr>
            </a:lvl8pPr>
            <a:lvl9pPr marL="3886200" indent="-228600" defTabSz="958850" eaLnBrk="0" fontAlgn="base" hangingPunct="0">
              <a:spcBef>
                <a:spcPct val="0"/>
              </a:spcBef>
              <a:spcAft>
                <a:spcPct val="0"/>
              </a:spcAft>
              <a:defRPr sz="2500">
                <a:solidFill>
                  <a:schemeClr val="tx1"/>
                </a:solidFill>
                <a:latin typeface="Times New Roman" pitchFamily="18" charset="0"/>
                <a:ea typeface="ＭＳ Ｐゴシック" pitchFamily="34" charset="-128"/>
              </a:defRPr>
            </a:lvl9pPr>
          </a:lstStyle>
          <a:p>
            <a:pPr algn="r" eaLnBrk="1" hangingPunct="1">
              <a:defRPr/>
            </a:pPr>
            <a:r>
              <a:rPr lang="fi-FI" altLang="en-US" sz="1100">
                <a:solidFill>
                  <a:schemeClr val="bg1"/>
                </a:solidFill>
                <a:latin typeface="Verdana" pitchFamily="34" charset="0"/>
              </a:rPr>
              <a:t>SPR / Päihdetyö</a:t>
            </a:r>
          </a:p>
        </p:txBody>
      </p:sp>
    </p:spTree>
  </p:cSld>
  <p:clrMap bg1="lt1" tx1="dk1" bg2="lt2" tx2="dk2" accent1="accent1" accent2="accent2" accent3="accent3" accent4="accent4" accent5="accent5" accent6="accent6" hlink="hlink" folHlink="folHlink"/>
  <p:sldLayoutIdLst>
    <p:sldLayoutId id="2147484715" r:id="rId1"/>
    <p:sldLayoutId id="2147484712" r:id="rId2"/>
    <p:sldLayoutId id="2147484713" r:id="rId3"/>
    <p:sldLayoutId id="2147484714" r:id="rId4"/>
    <p:sldLayoutId id="2147484716" r:id="rId5"/>
    <p:sldLayoutId id="2147484717" r:id="rId6"/>
    <p:sldLayoutId id="2147484718" r:id="rId7"/>
    <p:sldLayoutId id="2147484719" r:id="rId8"/>
    <p:sldLayoutId id="2147484720" r:id="rId9"/>
    <p:sldLayoutId id="2147484721" r:id="rId10"/>
    <p:sldLayoutId id="2147484722" r:id="rId11"/>
  </p:sldLayoutIdLst>
  <p:transition>
    <p:cover dir="r"/>
  </p:transition>
  <p:hf sldNum="0" hdr="0" ftr="0"/>
  <p:txStyles>
    <p:titleStyle>
      <a:lvl1pPr algn="l" defTabSz="1041400" rtl="0" eaLnBrk="0" fontAlgn="base" hangingPunct="0">
        <a:spcBef>
          <a:spcPct val="0"/>
        </a:spcBef>
        <a:spcAft>
          <a:spcPct val="0"/>
        </a:spcAft>
        <a:defRPr sz="3200">
          <a:solidFill>
            <a:schemeClr val="tx2"/>
          </a:solidFill>
          <a:latin typeface="+mj-lt"/>
          <a:ea typeface="ＭＳ Ｐゴシック" charset="0"/>
          <a:cs typeface="ＭＳ Ｐゴシック" charset="0"/>
        </a:defRPr>
      </a:lvl1pPr>
      <a:lvl2pPr algn="l" defTabSz="1041400" rtl="0" eaLnBrk="0" fontAlgn="base" hangingPunct="0">
        <a:spcBef>
          <a:spcPct val="0"/>
        </a:spcBef>
        <a:spcAft>
          <a:spcPct val="0"/>
        </a:spcAft>
        <a:defRPr sz="3200">
          <a:solidFill>
            <a:schemeClr val="tx2"/>
          </a:solidFill>
          <a:latin typeface="Verdana" pitchFamily="34" charset="0"/>
          <a:ea typeface="ＭＳ Ｐゴシック" charset="0"/>
          <a:cs typeface="ＭＳ Ｐゴシック" charset="0"/>
        </a:defRPr>
      </a:lvl2pPr>
      <a:lvl3pPr algn="l" defTabSz="1041400" rtl="0" eaLnBrk="0" fontAlgn="base" hangingPunct="0">
        <a:spcBef>
          <a:spcPct val="0"/>
        </a:spcBef>
        <a:spcAft>
          <a:spcPct val="0"/>
        </a:spcAft>
        <a:defRPr sz="3200">
          <a:solidFill>
            <a:schemeClr val="tx2"/>
          </a:solidFill>
          <a:latin typeface="Verdana" pitchFamily="34" charset="0"/>
          <a:ea typeface="ＭＳ Ｐゴシック" charset="0"/>
          <a:cs typeface="ＭＳ Ｐゴシック" charset="0"/>
        </a:defRPr>
      </a:lvl3pPr>
      <a:lvl4pPr algn="l" defTabSz="1041400" rtl="0" eaLnBrk="0" fontAlgn="base" hangingPunct="0">
        <a:spcBef>
          <a:spcPct val="0"/>
        </a:spcBef>
        <a:spcAft>
          <a:spcPct val="0"/>
        </a:spcAft>
        <a:defRPr sz="3200">
          <a:solidFill>
            <a:schemeClr val="tx2"/>
          </a:solidFill>
          <a:latin typeface="Verdana" pitchFamily="34" charset="0"/>
          <a:ea typeface="ＭＳ Ｐゴシック" charset="0"/>
          <a:cs typeface="ＭＳ Ｐゴシック" charset="0"/>
        </a:defRPr>
      </a:lvl4pPr>
      <a:lvl5pPr algn="l" defTabSz="1041400" rtl="0" eaLnBrk="0" fontAlgn="base" hangingPunct="0">
        <a:spcBef>
          <a:spcPct val="0"/>
        </a:spcBef>
        <a:spcAft>
          <a:spcPct val="0"/>
        </a:spcAft>
        <a:defRPr sz="3200">
          <a:solidFill>
            <a:schemeClr val="tx2"/>
          </a:solidFill>
          <a:latin typeface="Verdana" pitchFamily="34" charset="0"/>
          <a:ea typeface="ＭＳ Ｐゴシック" charset="0"/>
          <a:cs typeface="ＭＳ Ｐゴシック" charset="0"/>
        </a:defRPr>
      </a:lvl5pPr>
      <a:lvl6pPr marL="457200" algn="l" defTabSz="1041400" rtl="0" fontAlgn="base">
        <a:spcBef>
          <a:spcPct val="0"/>
        </a:spcBef>
        <a:spcAft>
          <a:spcPct val="0"/>
        </a:spcAft>
        <a:defRPr sz="3200">
          <a:solidFill>
            <a:schemeClr val="tx2"/>
          </a:solidFill>
          <a:latin typeface="Verdana" pitchFamily="34" charset="0"/>
        </a:defRPr>
      </a:lvl6pPr>
      <a:lvl7pPr marL="914400" algn="l" defTabSz="1041400" rtl="0" fontAlgn="base">
        <a:spcBef>
          <a:spcPct val="0"/>
        </a:spcBef>
        <a:spcAft>
          <a:spcPct val="0"/>
        </a:spcAft>
        <a:defRPr sz="3200">
          <a:solidFill>
            <a:schemeClr val="tx2"/>
          </a:solidFill>
          <a:latin typeface="Verdana" pitchFamily="34" charset="0"/>
        </a:defRPr>
      </a:lvl7pPr>
      <a:lvl8pPr marL="1371600" algn="l" defTabSz="1041400" rtl="0" fontAlgn="base">
        <a:spcBef>
          <a:spcPct val="0"/>
        </a:spcBef>
        <a:spcAft>
          <a:spcPct val="0"/>
        </a:spcAft>
        <a:defRPr sz="3200">
          <a:solidFill>
            <a:schemeClr val="tx2"/>
          </a:solidFill>
          <a:latin typeface="Verdana" pitchFamily="34" charset="0"/>
        </a:defRPr>
      </a:lvl8pPr>
      <a:lvl9pPr marL="1828800" algn="l" defTabSz="1041400" rtl="0" fontAlgn="base">
        <a:spcBef>
          <a:spcPct val="0"/>
        </a:spcBef>
        <a:spcAft>
          <a:spcPct val="0"/>
        </a:spcAft>
        <a:defRPr sz="3200">
          <a:solidFill>
            <a:schemeClr val="tx2"/>
          </a:solidFill>
          <a:latin typeface="Verdana" pitchFamily="34" charset="0"/>
        </a:defRPr>
      </a:lvl9pPr>
    </p:titleStyle>
    <p:bodyStyle>
      <a:lvl1pPr marL="388938" indent="-388938" algn="l" defTabSz="1041400" rtl="0" eaLnBrk="0" fontAlgn="base" hangingPunct="0">
        <a:spcBef>
          <a:spcPct val="20000"/>
        </a:spcBef>
        <a:spcAft>
          <a:spcPct val="0"/>
        </a:spcAft>
        <a:buClr>
          <a:schemeClr val="accent2"/>
        </a:buClr>
        <a:buFont typeface="Times" panose="02020603050405020304" pitchFamily="18" charset="0"/>
        <a:buChar char="•"/>
        <a:defRPr sz="2800">
          <a:solidFill>
            <a:schemeClr val="tx1"/>
          </a:solidFill>
          <a:latin typeface="+mn-lt"/>
          <a:ea typeface="ＭＳ Ｐゴシック" charset="0"/>
          <a:cs typeface="ＭＳ Ｐゴシック" charset="0"/>
        </a:defRPr>
      </a:lvl1pPr>
      <a:lvl2pPr marL="847725" indent="-328613" algn="l" defTabSz="1041400" rtl="0" eaLnBrk="0" fontAlgn="base" hangingPunct="0">
        <a:spcBef>
          <a:spcPct val="20000"/>
        </a:spcBef>
        <a:spcAft>
          <a:spcPct val="0"/>
        </a:spcAft>
        <a:buClr>
          <a:schemeClr val="accent2"/>
        </a:buClr>
        <a:buFont typeface="Times" panose="02020603050405020304" pitchFamily="18" charset="0"/>
        <a:buChar char="•"/>
        <a:defRPr sz="2400">
          <a:solidFill>
            <a:schemeClr val="tx1"/>
          </a:solidFill>
          <a:latin typeface="+mn-lt"/>
          <a:ea typeface="ＭＳ Ｐゴシック" charset="0"/>
        </a:defRPr>
      </a:lvl2pPr>
      <a:lvl3pPr marL="1301750" indent="-260350" algn="l" defTabSz="1041400" rtl="0" eaLnBrk="0" fontAlgn="base" hangingPunct="0">
        <a:spcBef>
          <a:spcPct val="20000"/>
        </a:spcBef>
        <a:spcAft>
          <a:spcPct val="0"/>
        </a:spcAft>
        <a:buClr>
          <a:schemeClr val="accent2"/>
        </a:buClr>
        <a:buFont typeface="Times" panose="02020603050405020304" pitchFamily="18" charset="0"/>
        <a:buChar char="•"/>
        <a:defRPr sz="2000">
          <a:solidFill>
            <a:schemeClr val="tx1"/>
          </a:solidFill>
          <a:latin typeface="+mn-lt"/>
          <a:ea typeface="ＭＳ Ｐゴシック" charset="0"/>
        </a:defRPr>
      </a:lvl3pPr>
      <a:lvl4pPr marL="1820863" indent="-260350" algn="l" defTabSz="1041400" rtl="0" eaLnBrk="0" fontAlgn="base" hangingPunct="0">
        <a:spcBef>
          <a:spcPct val="20000"/>
        </a:spcBef>
        <a:spcAft>
          <a:spcPct val="0"/>
        </a:spcAft>
        <a:buClr>
          <a:schemeClr val="accent2"/>
        </a:buClr>
        <a:buFont typeface="Times" panose="02020603050405020304" pitchFamily="18" charset="0"/>
        <a:buChar char="•"/>
        <a:defRPr sz="1600">
          <a:solidFill>
            <a:schemeClr val="tx1"/>
          </a:solidFill>
          <a:latin typeface="+mn-lt"/>
          <a:ea typeface="ＭＳ Ｐゴシック" charset="0"/>
        </a:defRPr>
      </a:lvl4pPr>
      <a:lvl5pPr marL="2343150" indent="-260350" algn="l" defTabSz="1041400" rtl="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mn-lt"/>
          <a:ea typeface="ＭＳ Ｐゴシック" charset="0"/>
        </a:defRPr>
      </a:lvl5pPr>
      <a:lvl6pPr marL="2800350" indent="-260350" algn="l" defTabSz="1041400" rtl="0" fontAlgn="base">
        <a:spcBef>
          <a:spcPct val="20000"/>
        </a:spcBef>
        <a:spcAft>
          <a:spcPct val="0"/>
        </a:spcAft>
        <a:buClr>
          <a:schemeClr val="accent2"/>
        </a:buClr>
        <a:buFont typeface="Times" charset="0"/>
        <a:buChar char="•"/>
        <a:defRPr sz="1200">
          <a:solidFill>
            <a:schemeClr val="tx1"/>
          </a:solidFill>
          <a:latin typeface="+mn-lt"/>
        </a:defRPr>
      </a:lvl6pPr>
      <a:lvl7pPr marL="3257550" indent="-260350" algn="l" defTabSz="1041400" rtl="0" fontAlgn="base">
        <a:spcBef>
          <a:spcPct val="20000"/>
        </a:spcBef>
        <a:spcAft>
          <a:spcPct val="0"/>
        </a:spcAft>
        <a:buClr>
          <a:schemeClr val="accent2"/>
        </a:buClr>
        <a:buFont typeface="Times" charset="0"/>
        <a:buChar char="•"/>
        <a:defRPr sz="1200">
          <a:solidFill>
            <a:schemeClr val="tx1"/>
          </a:solidFill>
          <a:latin typeface="+mn-lt"/>
        </a:defRPr>
      </a:lvl7pPr>
      <a:lvl8pPr marL="3714750" indent="-260350" algn="l" defTabSz="1041400" rtl="0" fontAlgn="base">
        <a:spcBef>
          <a:spcPct val="20000"/>
        </a:spcBef>
        <a:spcAft>
          <a:spcPct val="0"/>
        </a:spcAft>
        <a:buClr>
          <a:schemeClr val="accent2"/>
        </a:buClr>
        <a:buFont typeface="Times" charset="0"/>
        <a:buChar char="•"/>
        <a:defRPr sz="1200">
          <a:solidFill>
            <a:schemeClr val="tx1"/>
          </a:solidFill>
          <a:latin typeface="+mn-lt"/>
        </a:defRPr>
      </a:lvl8pPr>
      <a:lvl9pPr marL="4171950" indent="-260350" algn="l" defTabSz="1041400" rtl="0" fontAlgn="base">
        <a:spcBef>
          <a:spcPct val="20000"/>
        </a:spcBef>
        <a:spcAft>
          <a:spcPct val="0"/>
        </a:spcAft>
        <a:buClr>
          <a:schemeClr val="accent2"/>
        </a:buClr>
        <a:buFont typeface="Times" charset="0"/>
        <a:buChar char="•"/>
        <a:defRPr sz="12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A0B25F8E-900D-498A-9106-D96DB607085C}"/>
              </a:ext>
            </a:extLst>
          </p:cNvPr>
          <p:cNvSpPr>
            <a:spLocks noGrp="1" noChangeArrowheads="1"/>
          </p:cNvSpPr>
          <p:nvPr>
            <p:ph type="ctrTitle" idx="4294967295"/>
          </p:nvPr>
        </p:nvSpPr>
        <p:spPr>
          <a:xfrm>
            <a:off x="487363" y="1905000"/>
            <a:ext cx="9090025" cy="2235200"/>
          </a:xfrm>
        </p:spPr>
        <p:txBody>
          <a:bodyPr lIns="91408" tIns="45704" rIns="91408" bIns="45704"/>
          <a:lstStyle/>
          <a:p>
            <a:pPr eaLnBrk="1" hangingPunct="1">
              <a:lnSpc>
                <a:spcPts val="5000"/>
              </a:lnSpc>
            </a:pPr>
            <a:r>
              <a:rPr lang="fi-FI" altLang="en-US" sz="4400" b="1">
                <a:solidFill>
                  <a:schemeClr val="accent2"/>
                </a:solidFill>
                <a:ea typeface="ＭＳ Ｐゴシック" panose="020B0600070205080204" pitchFamily="34" charset="-128"/>
              </a:rPr>
              <a:t>Osallistu päihdeinfoon!</a:t>
            </a:r>
            <a:br>
              <a:rPr lang="fi-FI" altLang="en-US" sz="4400" b="1">
                <a:solidFill>
                  <a:schemeClr val="accent2"/>
                </a:solidFill>
                <a:ea typeface="ＭＳ Ｐゴシック" panose="020B0600070205080204" pitchFamily="34" charset="-128"/>
              </a:rPr>
            </a:br>
            <a:r>
              <a:rPr lang="fi-FI" altLang="en-US" sz="4400" b="1">
                <a:solidFill>
                  <a:schemeClr val="accent2"/>
                </a:solidFill>
                <a:ea typeface="ＭＳ Ｐゴシック" panose="020B0600070205080204" pitchFamily="34" charset="-128"/>
              </a:rPr>
              <a:t>Testaa tiedätkö vastaukset</a:t>
            </a:r>
          </a:p>
        </p:txBody>
      </p:sp>
      <p:sp>
        <p:nvSpPr>
          <p:cNvPr id="12291" name="Rectangle 3">
            <a:extLst>
              <a:ext uri="{FF2B5EF4-FFF2-40B4-BE49-F238E27FC236}">
                <a16:creationId xmlns:a16="http://schemas.microsoft.com/office/drawing/2014/main" id="{F3A1F2D1-0EDC-4849-BB64-D58793226ED4}"/>
              </a:ext>
            </a:extLst>
          </p:cNvPr>
          <p:cNvSpPr>
            <a:spLocks noGrp="1" noChangeArrowheads="1"/>
          </p:cNvSpPr>
          <p:nvPr>
            <p:ph type="subTitle" idx="4294967295"/>
          </p:nvPr>
        </p:nvSpPr>
        <p:spPr>
          <a:xfrm>
            <a:off x="495300" y="4421188"/>
            <a:ext cx="9090025" cy="1930400"/>
          </a:xfrm>
        </p:spPr>
        <p:txBody>
          <a:bodyPr lIns="104036" tIns="52017" rIns="104036" bIns="52017"/>
          <a:lstStyle/>
          <a:p>
            <a:pPr marL="0" indent="0" eaLnBrk="1" hangingPunct="1">
              <a:buFont typeface="Times" panose="02020603050405020304" pitchFamily="18" charset="0"/>
              <a:buNone/>
            </a:pPr>
            <a:r>
              <a:rPr lang="fi-FI" altLang="en-US" sz="3000">
                <a:solidFill>
                  <a:schemeClr val="bg1"/>
                </a:solidFill>
                <a:ea typeface="ＭＳ Ｐゴシック" panose="020B0600070205080204" pitchFamily="34" charset="-128"/>
              </a:rPr>
              <a:t>Oikein vastanneiden / korjanneiden kesken arvotaan erinäisiä palkintoja.</a:t>
            </a:r>
          </a:p>
          <a:p>
            <a:pPr marL="0" indent="0" eaLnBrk="1" hangingPunct="1">
              <a:buFont typeface="Times" panose="02020603050405020304" pitchFamily="18" charset="0"/>
              <a:buNone/>
            </a:pPr>
            <a:endParaRPr lang="fi-FI" altLang="en-US" sz="3000">
              <a:solidFill>
                <a:schemeClr val="bg1"/>
              </a:solidFill>
              <a:ea typeface="ＭＳ Ｐゴシック" panose="020B0600070205080204" pitchFamily="34" charset="-128"/>
            </a:endParaRPr>
          </a:p>
        </p:txBody>
      </p:sp>
    </p:spTree>
  </p:cSld>
  <p:clrMapOvr>
    <a:masterClrMapping/>
  </p:clrMapOvr>
  <p:transition>
    <p:cover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Otsikko 1">
            <a:extLst>
              <a:ext uri="{FF2B5EF4-FFF2-40B4-BE49-F238E27FC236}">
                <a16:creationId xmlns:a16="http://schemas.microsoft.com/office/drawing/2014/main" id="{C981DD55-B365-4783-AE1A-DD8454BF77F1}"/>
              </a:ext>
            </a:extLst>
          </p:cNvPr>
          <p:cNvSpPr>
            <a:spLocks noGrp="1" noChangeArrowheads="1"/>
          </p:cNvSpPr>
          <p:nvPr>
            <p:ph type="title"/>
          </p:nvPr>
        </p:nvSpPr>
        <p:spPr/>
        <p:txBody>
          <a:bodyPr/>
          <a:lstStyle/>
          <a:p>
            <a:r>
              <a:rPr lang="fi-FI" altLang="en-US" b="1">
                <a:ea typeface="ＭＳ Ｐゴシック" panose="020B0600070205080204" pitchFamily="34" charset="-128"/>
              </a:rPr>
              <a:t>Oikea vastaus: a, b ja c</a:t>
            </a:r>
            <a:endParaRPr lang="fi-FI" altLang="en-US">
              <a:ea typeface="ＭＳ Ｐゴシック" panose="020B0600070205080204" pitchFamily="34" charset="-128"/>
            </a:endParaRPr>
          </a:p>
        </p:txBody>
      </p:sp>
      <p:sp>
        <p:nvSpPr>
          <p:cNvPr id="29699" name="Sisällön paikkamerkki 3">
            <a:extLst>
              <a:ext uri="{FF2B5EF4-FFF2-40B4-BE49-F238E27FC236}">
                <a16:creationId xmlns:a16="http://schemas.microsoft.com/office/drawing/2014/main" id="{BC220257-605F-4EBD-819C-3ECD36D073B3}"/>
              </a:ext>
            </a:extLst>
          </p:cNvPr>
          <p:cNvSpPr>
            <a:spLocks noGrp="1" noChangeArrowheads="1"/>
          </p:cNvSpPr>
          <p:nvPr>
            <p:ph idx="1"/>
          </p:nvPr>
        </p:nvSpPr>
        <p:spPr/>
        <p:txBody>
          <a:bodyPr/>
          <a:lstStyle/>
          <a:p>
            <a:r>
              <a:rPr lang="fi-FI" altLang="en-US">
                <a:ea typeface="ＭＳ Ｐゴシック" panose="020B0600070205080204" pitchFamily="34" charset="-128"/>
              </a:rPr>
              <a:t>Alkoholi voi joko lisätä tai vähentää  lääkkeiden vaikutuksia.</a:t>
            </a:r>
          </a:p>
          <a:p>
            <a:endParaRPr lang="fi-FI" altLang="en-US">
              <a:ea typeface="ＭＳ Ｐゴシック" panose="020B0600070205080204" pitchFamily="34" charset="-128"/>
            </a:endParaRPr>
          </a:p>
          <a:p>
            <a:r>
              <a:rPr lang="fi-FI" altLang="en-US">
                <a:ea typeface="ＭＳ Ｐゴシック" panose="020B0600070205080204" pitchFamily="34" charset="-128"/>
              </a:rPr>
              <a:t>Alkoholin ja lääkkeiden yhteisvaikutus tulee aina tarkistaa omalta lääkäriltä. </a:t>
            </a:r>
          </a:p>
          <a:p>
            <a:endParaRPr lang="fi-FI" altLang="en-US">
              <a:ea typeface="ＭＳ Ｐゴシック" panose="020B0600070205080204" pitchFamily="34" charset="-128"/>
            </a:endParaRPr>
          </a:p>
          <a:p>
            <a:r>
              <a:rPr lang="fi-FI" altLang="en-US">
                <a:ea typeface="ＭＳ Ｐゴシック" panose="020B0600070205080204" pitchFamily="34" charset="-128"/>
              </a:rPr>
              <a:t>Runsas alkoholin käyttö voi aiheuttaa lääkkeiden käytön epäsäännöllisyyttä, lääkkeiden ottamisen unohtamista tai koko lääkekuurin keskeyttämistä.</a:t>
            </a:r>
          </a:p>
        </p:txBody>
      </p:sp>
    </p:spTree>
  </p:cSld>
  <p:clrMapOvr>
    <a:masterClrMapping/>
  </p:clrMapOvr>
  <p:transition>
    <p:cover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6">
            <a:extLst>
              <a:ext uri="{FF2B5EF4-FFF2-40B4-BE49-F238E27FC236}">
                <a16:creationId xmlns:a16="http://schemas.microsoft.com/office/drawing/2014/main" id="{9A92986D-82A6-472E-A9F7-2E828B2D3ACC}"/>
              </a:ext>
            </a:extLst>
          </p:cNvPr>
          <p:cNvSpPr>
            <a:spLocks noChangeArrowheads="1"/>
          </p:cNvSpPr>
          <p:nvPr/>
        </p:nvSpPr>
        <p:spPr bwMode="auto">
          <a:xfrm>
            <a:off x="7253288" y="1360488"/>
            <a:ext cx="3228975" cy="5338762"/>
          </a:xfrm>
          <a:prstGeom prst="rect">
            <a:avLst/>
          </a:pr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defTabSz="957263">
              <a:spcBef>
                <a:spcPct val="20000"/>
              </a:spcBef>
              <a:buClr>
                <a:schemeClr val="accent2"/>
              </a:buClr>
              <a:buFont typeface="Times" panose="02020603050405020304" pitchFamily="18" charset="0"/>
              <a:buChar char="•"/>
              <a:defRPr sz="2800">
                <a:solidFill>
                  <a:schemeClr val="tx1"/>
                </a:solidFill>
                <a:latin typeface="Verdana" panose="020B0604030504040204" pitchFamily="34" charset="0"/>
                <a:ea typeface="ＭＳ Ｐゴシック" panose="020B0600070205080204" pitchFamily="34" charset="-128"/>
              </a:defRPr>
            </a:lvl1pPr>
            <a:lvl2pPr marL="742950" indent="-285750" defTabSz="957263">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defTabSz="957263">
              <a:spcBef>
                <a:spcPct val="20000"/>
              </a:spcBef>
              <a:buClr>
                <a:schemeClr val="accent2"/>
              </a:buClr>
              <a:buFont typeface="Times" panose="02020603050405020304" pitchFamily="18" charset="0"/>
              <a:buChar char="•"/>
              <a:defRPr sz="2000">
                <a:solidFill>
                  <a:schemeClr val="tx1"/>
                </a:solidFill>
                <a:latin typeface="Verdana" panose="020B0604030504040204" pitchFamily="34" charset="0"/>
                <a:ea typeface="ＭＳ Ｐゴシック" panose="020B0600070205080204" pitchFamily="34" charset="-128"/>
              </a:defRPr>
            </a:lvl3pPr>
            <a:lvl4pPr marL="1600200" indent="-228600" defTabSz="957263">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ea typeface="ＭＳ Ｐゴシック" panose="020B0600070205080204" pitchFamily="34" charset="-128"/>
              </a:defRPr>
            </a:lvl4pPr>
            <a:lvl5pPr marL="2057400" indent="-228600" defTabSz="957263">
              <a:spcBef>
                <a:spcPct val="20000"/>
              </a:spcBef>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ClrTx/>
              <a:buFontTx/>
              <a:buNone/>
            </a:pPr>
            <a:endParaRPr lang="en-US" altLang="en-US" sz="2500">
              <a:latin typeface="Times New Roman" panose="02020603050405020304" pitchFamily="18" charset="0"/>
            </a:endParaRPr>
          </a:p>
        </p:txBody>
      </p:sp>
      <p:sp>
        <p:nvSpPr>
          <p:cNvPr id="31747" name="Rectangle 2">
            <a:extLst>
              <a:ext uri="{FF2B5EF4-FFF2-40B4-BE49-F238E27FC236}">
                <a16:creationId xmlns:a16="http://schemas.microsoft.com/office/drawing/2014/main" id="{E9CE9397-0080-438D-8E09-BB4C2C058187}"/>
              </a:ext>
            </a:extLst>
          </p:cNvPr>
          <p:cNvSpPr>
            <a:spLocks noGrp="1" noChangeArrowheads="1"/>
          </p:cNvSpPr>
          <p:nvPr>
            <p:ph type="title"/>
          </p:nvPr>
        </p:nvSpPr>
        <p:spPr>
          <a:xfrm>
            <a:off x="552450" y="339725"/>
            <a:ext cx="7705725" cy="1844675"/>
          </a:xfrm>
        </p:spPr>
        <p:txBody>
          <a:bodyPr/>
          <a:lstStyle/>
          <a:p>
            <a:pPr eaLnBrk="1" hangingPunct="1"/>
            <a:r>
              <a:rPr lang="fi-FI" altLang="en-US" sz="2800" b="1">
                <a:ea typeface="ＭＳ Ｐゴシック" panose="020B0600070205080204" pitchFamily="34" charset="-128"/>
              </a:rPr>
              <a:t>5. </a:t>
            </a:r>
            <a:r>
              <a:rPr lang="fi-FI" altLang="en-US" sz="2400" b="1">
                <a:ea typeface="ＭＳ Ｐゴシック" panose="020B0600070205080204" pitchFamily="34" charset="-128"/>
              </a:rPr>
              <a:t>Mitä seuraavista pidetään alkoholinkäytön päivittäisen kertakulutuksen korkean riskin rajana Suomessa?</a:t>
            </a:r>
            <a:br>
              <a:rPr lang="fi-FI" altLang="en-US" sz="2800" b="1">
                <a:ea typeface="ＭＳ Ｐゴシック" panose="020B0600070205080204" pitchFamily="34" charset="-128"/>
              </a:rPr>
            </a:br>
            <a:br>
              <a:rPr lang="fi-FI" altLang="en-US" sz="2800" b="1">
                <a:ea typeface="ＭＳ Ｐゴシック" panose="020B0600070205080204" pitchFamily="34" charset="-128"/>
              </a:rPr>
            </a:br>
            <a:r>
              <a:rPr lang="fi-FI" altLang="en-US" sz="2800">
                <a:ea typeface="ＭＳ Ｐゴシック" panose="020B0600070205080204" pitchFamily="34" charset="-128"/>
              </a:rPr>
              <a:t>Miehet: </a:t>
            </a:r>
            <a:r>
              <a:rPr lang="fi-FI" altLang="en-US" sz="2800" b="1">
                <a:ea typeface="ＭＳ Ｐゴシック" panose="020B0600070205080204" pitchFamily="34" charset="-128"/>
              </a:rPr>
              <a:t>			</a:t>
            </a:r>
            <a:r>
              <a:rPr lang="fi-FI" altLang="en-US" sz="2800">
                <a:ea typeface="ＭＳ Ｐゴシック" panose="020B0600070205080204" pitchFamily="34" charset="-128"/>
              </a:rPr>
              <a:t>Naiset:</a:t>
            </a:r>
          </a:p>
        </p:txBody>
      </p:sp>
      <p:sp>
        <p:nvSpPr>
          <p:cNvPr id="31748" name="Rectangle 3">
            <a:extLst>
              <a:ext uri="{FF2B5EF4-FFF2-40B4-BE49-F238E27FC236}">
                <a16:creationId xmlns:a16="http://schemas.microsoft.com/office/drawing/2014/main" id="{DAB1B533-561A-4FD5-8FE4-742B6AAF5BD5}"/>
              </a:ext>
            </a:extLst>
          </p:cNvPr>
          <p:cNvSpPr>
            <a:spLocks noGrp="1" noChangeArrowheads="1"/>
          </p:cNvSpPr>
          <p:nvPr>
            <p:ph type="body" idx="1"/>
          </p:nvPr>
        </p:nvSpPr>
        <p:spPr>
          <a:xfrm>
            <a:off x="552450" y="2541588"/>
            <a:ext cx="5376863" cy="3938587"/>
          </a:xfrm>
        </p:spPr>
        <p:txBody>
          <a:bodyPr/>
          <a:lstStyle/>
          <a:p>
            <a:pPr eaLnBrk="1" hangingPunct="1">
              <a:buFont typeface="Times" panose="02020603050405020304" pitchFamily="18" charset="0"/>
              <a:buNone/>
            </a:pPr>
            <a:r>
              <a:rPr lang="fi-FI" altLang="en-US">
                <a:ea typeface="ＭＳ Ｐゴシック" panose="020B0600070205080204" pitchFamily="34" charset="-128"/>
              </a:rPr>
              <a:t>a)</a:t>
            </a:r>
          </a:p>
          <a:p>
            <a:pPr eaLnBrk="1" hangingPunct="1">
              <a:buFont typeface="Times" panose="02020603050405020304" pitchFamily="18" charset="0"/>
              <a:buNone/>
            </a:pPr>
            <a:r>
              <a:rPr lang="fi-FI" altLang="en-US">
                <a:ea typeface="ＭＳ Ｐゴシック" panose="020B0600070205080204" pitchFamily="34" charset="-128"/>
              </a:rPr>
              <a:t>     </a:t>
            </a:r>
          </a:p>
          <a:p>
            <a:pPr eaLnBrk="1" hangingPunct="1">
              <a:buFont typeface="Times" panose="02020603050405020304" pitchFamily="18" charset="0"/>
              <a:buNone/>
            </a:pPr>
            <a:endParaRPr lang="fi-FI" altLang="en-US">
              <a:ea typeface="ＭＳ Ｐゴシック" panose="020B0600070205080204" pitchFamily="34" charset="-128"/>
            </a:endParaRPr>
          </a:p>
          <a:p>
            <a:pPr eaLnBrk="1" hangingPunct="1">
              <a:buFont typeface="Times" panose="02020603050405020304" pitchFamily="18" charset="0"/>
              <a:buNone/>
            </a:pPr>
            <a:r>
              <a:rPr lang="fi-FI" altLang="en-US">
                <a:ea typeface="ＭＳ Ｐゴシック" panose="020B0600070205080204" pitchFamily="34" charset="-128"/>
              </a:rPr>
              <a:t>b)</a:t>
            </a:r>
          </a:p>
          <a:p>
            <a:pPr eaLnBrk="1" hangingPunct="1">
              <a:buFont typeface="Times" panose="02020603050405020304" pitchFamily="18" charset="0"/>
              <a:buNone/>
            </a:pPr>
            <a:r>
              <a:rPr lang="fi-FI" altLang="en-US">
                <a:ea typeface="ＭＳ Ｐゴシック" panose="020B0600070205080204" pitchFamily="34" charset="-128"/>
              </a:rPr>
              <a:t>  </a:t>
            </a:r>
          </a:p>
          <a:p>
            <a:pPr eaLnBrk="1" hangingPunct="1">
              <a:buFont typeface="Times" panose="02020603050405020304" pitchFamily="18" charset="0"/>
              <a:buNone/>
            </a:pPr>
            <a:endParaRPr lang="fi-FI" altLang="en-US">
              <a:ea typeface="ＭＳ Ｐゴシック" panose="020B0600070205080204" pitchFamily="34" charset="-128"/>
            </a:endParaRPr>
          </a:p>
          <a:p>
            <a:pPr eaLnBrk="1" hangingPunct="1">
              <a:buFont typeface="Times" panose="02020603050405020304" pitchFamily="18" charset="0"/>
              <a:buNone/>
            </a:pPr>
            <a:r>
              <a:rPr lang="fi-FI" altLang="en-US">
                <a:ea typeface="ＭＳ Ｐゴシック" panose="020B0600070205080204" pitchFamily="34" charset="-128"/>
              </a:rPr>
              <a:t>c) </a:t>
            </a:r>
          </a:p>
          <a:p>
            <a:pPr eaLnBrk="1" hangingPunct="1">
              <a:buFont typeface="Times" panose="02020603050405020304" pitchFamily="18" charset="0"/>
              <a:buNone/>
            </a:pPr>
            <a:endParaRPr lang="fi-FI" altLang="en-US">
              <a:ea typeface="ＭＳ Ｐゴシック" panose="020B0600070205080204" pitchFamily="34" charset="-128"/>
            </a:endParaRPr>
          </a:p>
          <a:p>
            <a:pPr eaLnBrk="1" hangingPunct="1">
              <a:buFont typeface="Times" panose="02020603050405020304" pitchFamily="18" charset="0"/>
              <a:buNone/>
            </a:pPr>
            <a:endParaRPr lang="fi-FI" altLang="en-US">
              <a:ea typeface="ＭＳ Ｐゴシック" panose="020B0600070205080204" pitchFamily="34" charset="-128"/>
            </a:endParaRPr>
          </a:p>
        </p:txBody>
      </p:sp>
      <p:sp>
        <p:nvSpPr>
          <p:cNvPr id="12295" name="Rectangle 7">
            <a:extLst>
              <a:ext uri="{FF2B5EF4-FFF2-40B4-BE49-F238E27FC236}">
                <a16:creationId xmlns:a16="http://schemas.microsoft.com/office/drawing/2014/main" id="{1EF24B0E-C88F-43C1-B554-A8D51941FC2F}"/>
              </a:ext>
            </a:extLst>
          </p:cNvPr>
          <p:cNvSpPr>
            <a:spLocks noChangeArrowheads="1"/>
          </p:cNvSpPr>
          <p:nvPr/>
        </p:nvSpPr>
        <p:spPr bwMode="auto">
          <a:xfrm>
            <a:off x="7535863" y="1360488"/>
            <a:ext cx="273843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073" tIns="52035" rIns="104073" bIns="52035"/>
          <a:lstStyle>
            <a:lvl1pPr marL="388938" indent="-388938" defTabSz="1041400">
              <a:spcBef>
                <a:spcPct val="20000"/>
              </a:spcBef>
              <a:buClr>
                <a:schemeClr val="accent2"/>
              </a:buClr>
              <a:buFont typeface="Times" panose="02020603050405020304" pitchFamily="18" charset="0"/>
              <a:buChar char="•"/>
              <a:defRPr sz="2800">
                <a:solidFill>
                  <a:schemeClr val="tx1"/>
                </a:solidFill>
                <a:latin typeface="Verdana" panose="020B0604030504040204" pitchFamily="34" charset="0"/>
                <a:ea typeface="ＭＳ Ｐゴシック" panose="020B0600070205080204" pitchFamily="34" charset="-128"/>
              </a:defRPr>
            </a:lvl1pPr>
            <a:lvl2pPr marL="742950" indent="-285750" defTabSz="104140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defTabSz="1041400">
              <a:spcBef>
                <a:spcPct val="20000"/>
              </a:spcBef>
              <a:buClr>
                <a:schemeClr val="accent2"/>
              </a:buClr>
              <a:buFont typeface="Times" panose="02020603050405020304" pitchFamily="18" charset="0"/>
              <a:buChar char="•"/>
              <a:defRPr sz="2000">
                <a:solidFill>
                  <a:schemeClr val="tx1"/>
                </a:solidFill>
                <a:latin typeface="Verdana" panose="020B0604030504040204" pitchFamily="34" charset="0"/>
                <a:ea typeface="ＭＳ Ｐゴシック" panose="020B0600070205080204" pitchFamily="34" charset="-128"/>
              </a:defRPr>
            </a:lvl3pPr>
            <a:lvl4pPr marL="1600200" indent="-228600" defTabSz="10414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ea typeface="ＭＳ Ｐゴシック" panose="020B0600070205080204" pitchFamily="34" charset="-128"/>
              </a:defRPr>
            </a:lvl4pPr>
            <a:lvl5pPr marL="2057400" indent="-228600" defTabSz="1041400">
              <a:spcBef>
                <a:spcPct val="20000"/>
              </a:spcBef>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defTabSz="10414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defTabSz="10414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defTabSz="10414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defTabSz="10414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9pPr>
          </a:lstStyle>
          <a:p>
            <a:pPr>
              <a:buFont typeface="Times" panose="02020603050405020304" pitchFamily="18" charset="0"/>
              <a:buNone/>
            </a:pPr>
            <a:r>
              <a:rPr lang="fi-FI" altLang="en-US" sz="2000"/>
              <a:t>Alkoholiannos</a:t>
            </a:r>
            <a:r>
              <a:rPr lang="fi-FI" altLang="en-US" sz="1600"/>
              <a:t> </a:t>
            </a:r>
          </a:p>
          <a:p>
            <a:pPr>
              <a:buFont typeface="Times" panose="02020603050405020304" pitchFamily="18" charset="0"/>
              <a:buNone/>
            </a:pPr>
            <a:r>
              <a:rPr lang="fi-FI" altLang="en-US" sz="1600"/>
              <a:t>= 12 g alkoholia</a:t>
            </a:r>
          </a:p>
          <a:p>
            <a:pPr>
              <a:buFontTx/>
              <a:buNone/>
            </a:pPr>
            <a:endParaRPr lang="fi-FI" altLang="en-US" sz="1600"/>
          </a:p>
          <a:p>
            <a:pPr>
              <a:buFontTx/>
              <a:buNone/>
            </a:pPr>
            <a:br>
              <a:rPr lang="fi-FI" altLang="en-US" sz="1600"/>
            </a:br>
            <a:br>
              <a:rPr lang="fi-FI" altLang="en-US" sz="1600"/>
            </a:br>
            <a:endParaRPr lang="fi-FI" altLang="en-US" sz="1600"/>
          </a:p>
        </p:txBody>
      </p:sp>
      <p:sp>
        <p:nvSpPr>
          <p:cNvPr id="15" name="TextBox 14">
            <a:extLst>
              <a:ext uri="{FF2B5EF4-FFF2-40B4-BE49-F238E27FC236}">
                <a16:creationId xmlns:a16="http://schemas.microsoft.com/office/drawing/2014/main" id="{5D213934-1975-466A-BC73-CD5F77B5FEDD}"/>
              </a:ext>
            </a:extLst>
          </p:cNvPr>
          <p:cNvSpPr txBox="1"/>
          <p:nvPr/>
        </p:nvSpPr>
        <p:spPr>
          <a:xfrm>
            <a:off x="5329238" y="2268538"/>
            <a:ext cx="184150" cy="908050"/>
          </a:xfrm>
          <a:prstGeom prst="rect">
            <a:avLst/>
          </a:prstGeom>
          <a:noFill/>
        </p:spPr>
        <p:txBody>
          <a:bodyPr wrap="none">
            <a:spAutoFit/>
          </a:bodyPr>
          <a:lstStyle/>
          <a:p>
            <a:pPr eaLnBrk="1" hangingPunct="1">
              <a:defRPr/>
            </a:pPr>
            <a:endParaRPr lang="fi-FI" sz="2800">
              <a:latin typeface="+mj-lt"/>
              <a:ea typeface="+mn-ea"/>
            </a:endParaRPr>
          </a:p>
          <a:p>
            <a:pPr eaLnBrk="1" hangingPunct="1">
              <a:defRPr/>
            </a:pPr>
            <a:endParaRPr lang="fi-FI">
              <a:ea typeface="+mn-ea"/>
            </a:endParaRPr>
          </a:p>
        </p:txBody>
      </p:sp>
      <p:sp>
        <p:nvSpPr>
          <p:cNvPr id="31760" name="Rectangle 35">
            <a:extLst>
              <a:ext uri="{FF2B5EF4-FFF2-40B4-BE49-F238E27FC236}">
                <a16:creationId xmlns:a16="http://schemas.microsoft.com/office/drawing/2014/main" id="{9DBF1124-C262-483E-9ED6-702B9C426B68}"/>
              </a:ext>
            </a:extLst>
          </p:cNvPr>
          <p:cNvSpPr>
            <a:spLocks noChangeArrowheads="1"/>
          </p:cNvSpPr>
          <p:nvPr/>
        </p:nvSpPr>
        <p:spPr bwMode="auto">
          <a:xfrm>
            <a:off x="8343900" y="2268538"/>
            <a:ext cx="2138363"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88938" indent="-388938" defTabSz="1041400">
              <a:spcBef>
                <a:spcPct val="20000"/>
              </a:spcBef>
              <a:buClr>
                <a:schemeClr val="accent2"/>
              </a:buClr>
              <a:buFont typeface="Times" panose="02020603050405020304" pitchFamily="18" charset="0"/>
              <a:buChar char="•"/>
              <a:defRPr sz="2800">
                <a:solidFill>
                  <a:schemeClr val="tx1"/>
                </a:solidFill>
                <a:latin typeface="Verdana" panose="020B0604030504040204" pitchFamily="34" charset="0"/>
                <a:ea typeface="ＭＳ Ｐゴシック" panose="020B0600070205080204" pitchFamily="34" charset="-128"/>
              </a:defRPr>
            </a:lvl1pPr>
            <a:lvl2pPr marL="742950" indent="-285750" defTabSz="104140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defTabSz="1041400">
              <a:spcBef>
                <a:spcPct val="20000"/>
              </a:spcBef>
              <a:buClr>
                <a:schemeClr val="accent2"/>
              </a:buClr>
              <a:buFont typeface="Times" panose="02020603050405020304" pitchFamily="18" charset="0"/>
              <a:buChar char="•"/>
              <a:defRPr sz="2000">
                <a:solidFill>
                  <a:schemeClr val="tx1"/>
                </a:solidFill>
                <a:latin typeface="Verdana" panose="020B0604030504040204" pitchFamily="34" charset="0"/>
                <a:ea typeface="ＭＳ Ｐゴシック" panose="020B0600070205080204" pitchFamily="34" charset="-128"/>
              </a:defRPr>
            </a:lvl3pPr>
            <a:lvl4pPr marL="1600200" indent="-228600" defTabSz="10414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ea typeface="ＭＳ Ｐゴシック" panose="020B0600070205080204" pitchFamily="34" charset="-128"/>
              </a:defRPr>
            </a:lvl4pPr>
            <a:lvl5pPr marL="2057400" indent="-228600" defTabSz="1041400">
              <a:spcBef>
                <a:spcPct val="20000"/>
              </a:spcBef>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defTabSz="10414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defTabSz="10414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defTabSz="10414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defTabSz="10414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9pPr>
          </a:lstStyle>
          <a:p>
            <a:pPr>
              <a:buFontTx/>
              <a:buNone/>
            </a:pPr>
            <a:endParaRPr lang="fi-FI" altLang="en-US" sz="1400"/>
          </a:p>
          <a:p>
            <a:pPr>
              <a:buFontTx/>
              <a:buNone/>
            </a:pPr>
            <a:endParaRPr lang="fi-FI" altLang="en-US" sz="1400"/>
          </a:p>
          <a:p>
            <a:pPr>
              <a:buFontTx/>
              <a:buNone/>
            </a:pPr>
            <a:r>
              <a:rPr lang="fi-FI" altLang="en-US" sz="1400"/>
              <a:t>=  pullo keskiolutta (33 cl)</a:t>
            </a:r>
          </a:p>
          <a:p>
            <a:pPr>
              <a:buFontTx/>
              <a:buNone/>
            </a:pPr>
            <a:endParaRPr lang="fi-FI" altLang="en-US" sz="1400"/>
          </a:p>
          <a:p>
            <a:pPr>
              <a:buFontTx/>
              <a:buNone/>
            </a:pPr>
            <a:endParaRPr lang="fi-FI" altLang="en-US" sz="1400"/>
          </a:p>
          <a:p>
            <a:pPr>
              <a:buFontTx/>
              <a:buNone/>
            </a:pPr>
            <a:endParaRPr lang="fi-FI" altLang="en-US" sz="1400"/>
          </a:p>
          <a:p>
            <a:pPr>
              <a:buFontTx/>
              <a:buNone/>
            </a:pPr>
            <a:r>
              <a:rPr lang="fi-FI" altLang="en-US" sz="1400"/>
              <a:t>=lasi mietoa puna- tai valkoviiniä (12 cl)</a:t>
            </a:r>
          </a:p>
          <a:p>
            <a:pPr>
              <a:buFontTx/>
              <a:buNone/>
            </a:pPr>
            <a:endParaRPr lang="fi-FI" altLang="en-US" sz="1400"/>
          </a:p>
          <a:p>
            <a:pPr>
              <a:buFontTx/>
              <a:buNone/>
            </a:pPr>
            <a:r>
              <a:rPr lang="fi-FI" altLang="en-US" sz="1400"/>
              <a:t>=annos väkevää viiniä (8 cl)</a:t>
            </a:r>
            <a:br>
              <a:rPr lang="fi-FI" altLang="en-US" sz="1400"/>
            </a:br>
            <a:endParaRPr lang="fi-FI" altLang="en-US" sz="1400"/>
          </a:p>
          <a:p>
            <a:pPr>
              <a:buFontTx/>
              <a:buNone/>
            </a:pPr>
            <a:endParaRPr lang="fi-FI" altLang="en-US" sz="1400"/>
          </a:p>
          <a:p>
            <a:pPr>
              <a:buFontTx/>
              <a:buNone/>
            </a:pPr>
            <a:endParaRPr lang="fi-FI" altLang="en-US" sz="1400"/>
          </a:p>
          <a:p>
            <a:pPr>
              <a:buFontTx/>
              <a:buNone/>
            </a:pPr>
            <a:r>
              <a:rPr lang="fi-FI" altLang="en-US" sz="1400"/>
              <a:t>=annos viinaa (4 cl)</a:t>
            </a:r>
            <a:endParaRPr lang="fi-FI" altLang="en-US" sz="1400">
              <a:latin typeface="Times New Roman" panose="02020603050405020304" pitchFamily="18" charset="0"/>
            </a:endParaRPr>
          </a:p>
        </p:txBody>
      </p:sp>
      <p:pic>
        <p:nvPicPr>
          <p:cNvPr id="3" name="Picture 3">
            <a:extLst>
              <a:ext uri="{FF2B5EF4-FFF2-40B4-BE49-F238E27FC236}">
                <a16:creationId xmlns:a16="http://schemas.microsoft.com/office/drawing/2014/main" id="{CD6DB6B0-9C0F-4823-8A92-70873A028636}"/>
              </a:ext>
            </a:extLst>
          </p:cNvPr>
          <p:cNvPicPr>
            <a:picLocks noChangeAspect="1"/>
          </p:cNvPicPr>
          <p:nvPr/>
        </p:nvPicPr>
        <p:blipFill>
          <a:blip r:embed="rId3"/>
          <a:stretch>
            <a:fillRect/>
          </a:stretch>
        </p:blipFill>
        <p:spPr>
          <a:xfrm>
            <a:off x="7721151" y="2123492"/>
            <a:ext cx="623706" cy="1201287"/>
          </a:xfrm>
          <a:prstGeom prst="rect">
            <a:avLst/>
          </a:prstGeom>
        </p:spPr>
      </p:pic>
      <p:pic>
        <p:nvPicPr>
          <p:cNvPr id="4" name="Picture 4">
            <a:extLst>
              <a:ext uri="{FF2B5EF4-FFF2-40B4-BE49-F238E27FC236}">
                <a16:creationId xmlns:a16="http://schemas.microsoft.com/office/drawing/2014/main" id="{621B927A-247A-4E62-9FC8-7C25FFFA78EB}"/>
              </a:ext>
            </a:extLst>
          </p:cNvPr>
          <p:cNvPicPr>
            <a:picLocks noChangeAspect="1"/>
          </p:cNvPicPr>
          <p:nvPr/>
        </p:nvPicPr>
        <p:blipFill>
          <a:blip r:embed="rId4"/>
          <a:stretch>
            <a:fillRect/>
          </a:stretch>
        </p:blipFill>
        <p:spPr>
          <a:xfrm flipH="1">
            <a:off x="7766217" y="3578502"/>
            <a:ext cx="532337" cy="1016301"/>
          </a:xfrm>
          <a:prstGeom prst="rect">
            <a:avLst/>
          </a:prstGeom>
        </p:spPr>
      </p:pic>
      <p:pic>
        <p:nvPicPr>
          <p:cNvPr id="5" name="Picture 5">
            <a:extLst>
              <a:ext uri="{FF2B5EF4-FFF2-40B4-BE49-F238E27FC236}">
                <a16:creationId xmlns:a16="http://schemas.microsoft.com/office/drawing/2014/main" id="{AE2C4D82-1932-4B99-A129-5D213FEE5EB1}"/>
              </a:ext>
            </a:extLst>
          </p:cNvPr>
          <p:cNvPicPr>
            <a:picLocks noChangeAspect="1"/>
          </p:cNvPicPr>
          <p:nvPr/>
        </p:nvPicPr>
        <p:blipFill>
          <a:blip r:embed="rId5"/>
          <a:stretch>
            <a:fillRect/>
          </a:stretch>
        </p:blipFill>
        <p:spPr>
          <a:xfrm>
            <a:off x="7801928" y="4629717"/>
            <a:ext cx="496541" cy="1062547"/>
          </a:xfrm>
          <a:prstGeom prst="rect">
            <a:avLst/>
          </a:prstGeom>
        </p:spPr>
      </p:pic>
      <p:pic>
        <p:nvPicPr>
          <p:cNvPr id="6" name="Picture 6">
            <a:extLst>
              <a:ext uri="{FF2B5EF4-FFF2-40B4-BE49-F238E27FC236}">
                <a16:creationId xmlns:a16="http://schemas.microsoft.com/office/drawing/2014/main" id="{C6833A85-3C25-4B8B-904F-ADD47B0B060A}"/>
              </a:ext>
            </a:extLst>
          </p:cNvPr>
          <p:cNvPicPr>
            <a:picLocks noChangeAspect="1"/>
          </p:cNvPicPr>
          <p:nvPr/>
        </p:nvPicPr>
        <p:blipFill rotWithShape="1">
          <a:blip r:embed="rId6"/>
          <a:srcRect l="53878" t="67568" r="14012" b="6875"/>
          <a:stretch/>
        </p:blipFill>
        <p:spPr>
          <a:xfrm>
            <a:off x="7772255" y="5874661"/>
            <a:ext cx="575225" cy="623780"/>
          </a:xfrm>
          <a:prstGeom prst="rect">
            <a:avLst/>
          </a:prstGeom>
        </p:spPr>
      </p:pic>
      <p:pic>
        <p:nvPicPr>
          <p:cNvPr id="40" name="Picture 3">
            <a:extLst>
              <a:ext uri="{FF2B5EF4-FFF2-40B4-BE49-F238E27FC236}">
                <a16:creationId xmlns:a16="http://schemas.microsoft.com/office/drawing/2014/main" id="{01263BFD-7C5E-402E-80DC-6154287D5EF5}"/>
              </a:ext>
            </a:extLst>
          </p:cNvPr>
          <p:cNvPicPr>
            <a:picLocks noChangeAspect="1"/>
          </p:cNvPicPr>
          <p:nvPr/>
        </p:nvPicPr>
        <p:blipFill>
          <a:blip r:embed="rId3"/>
          <a:stretch>
            <a:fillRect/>
          </a:stretch>
        </p:blipFill>
        <p:spPr>
          <a:xfrm>
            <a:off x="6301479" y="2747161"/>
            <a:ext cx="623706" cy="1201287"/>
          </a:xfrm>
          <a:prstGeom prst="rect">
            <a:avLst/>
          </a:prstGeom>
        </p:spPr>
      </p:pic>
      <p:pic>
        <p:nvPicPr>
          <p:cNvPr id="41" name="Picture 3">
            <a:extLst>
              <a:ext uri="{FF2B5EF4-FFF2-40B4-BE49-F238E27FC236}">
                <a16:creationId xmlns:a16="http://schemas.microsoft.com/office/drawing/2014/main" id="{044E34F7-6E5C-4E04-93DB-ABDBD92BBB12}"/>
              </a:ext>
            </a:extLst>
          </p:cNvPr>
          <p:cNvPicPr>
            <a:picLocks noChangeAspect="1"/>
          </p:cNvPicPr>
          <p:nvPr/>
        </p:nvPicPr>
        <p:blipFill>
          <a:blip r:embed="rId3"/>
          <a:stretch>
            <a:fillRect/>
          </a:stretch>
        </p:blipFill>
        <p:spPr>
          <a:xfrm>
            <a:off x="5920399" y="2735611"/>
            <a:ext cx="623706" cy="1201287"/>
          </a:xfrm>
          <a:prstGeom prst="rect">
            <a:avLst/>
          </a:prstGeom>
        </p:spPr>
      </p:pic>
      <p:pic>
        <p:nvPicPr>
          <p:cNvPr id="42" name="Picture 3">
            <a:extLst>
              <a:ext uri="{FF2B5EF4-FFF2-40B4-BE49-F238E27FC236}">
                <a16:creationId xmlns:a16="http://schemas.microsoft.com/office/drawing/2014/main" id="{CCD4E33E-C184-47B7-9B00-00A0FC65C472}"/>
              </a:ext>
            </a:extLst>
          </p:cNvPr>
          <p:cNvPicPr>
            <a:picLocks noChangeAspect="1"/>
          </p:cNvPicPr>
          <p:nvPr/>
        </p:nvPicPr>
        <p:blipFill>
          <a:blip r:embed="rId3"/>
          <a:stretch>
            <a:fillRect/>
          </a:stretch>
        </p:blipFill>
        <p:spPr>
          <a:xfrm>
            <a:off x="5516222" y="2747161"/>
            <a:ext cx="623706" cy="1201287"/>
          </a:xfrm>
          <a:prstGeom prst="rect">
            <a:avLst/>
          </a:prstGeom>
        </p:spPr>
      </p:pic>
      <p:pic>
        <p:nvPicPr>
          <p:cNvPr id="43" name="Picture 3">
            <a:extLst>
              <a:ext uri="{FF2B5EF4-FFF2-40B4-BE49-F238E27FC236}">
                <a16:creationId xmlns:a16="http://schemas.microsoft.com/office/drawing/2014/main" id="{8F2C4FE4-DA1E-43EB-959A-B954CCE470C4}"/>
              </a:ext>
            </a:extLst>
          </p:cNvPr>
          <p:cNvPicPr>
            <a:picLocks noChangeAspect="1"/>
          </p:cNvPicPr>
          <p:nvPr/>
        </p:nvPicPr>
        <p:blipFill>
          <a:blip r:embed="rId3"/>
          <a:stretch>
            <a:fillRect/>
          </a:stretch>
        </p:blipFill>
        <p:spPr>
          <a:xfrm>
            <a:off x="5112045" y="2747161"/>
            <a:ext cx="623706" cy="1201287"/>
          </a:xfrm>
          <a:prstGeom prst="rect">
            <a:avLst/>
          </a:prstGeom>
        </p:spPr>
      </p:pic>
      <p:pic>
        <p:nvPicPr>
          <p:cNvPr id="44" name="Picture 3">
            <a:extLst>
              <a:ext uri="{FF2B5EF4-FFF2-40B4-BE49-F238E27FC236}">
                <a16:creationId xmlns:a16="http://schemas.microsoft.com/office/drawing/2014/main" id="{EC32A3F6-B323-4B3E-9C78-7B59D00549FA}"/>
              </a:ext>
            </a:extLst>
          </p:cNvPr>
          <p:cNvPicPr>
            <a:picLocks noChangeAspect="1"/>
          </p:cNvPicPr>
          <p:nvPr/>
        </p:nvPicPr>
        <p:blipFill>
          <a:blip r:embed="rId3"/>
          <a:stretch>
            <a:fillRect/>
          </a:stretch>
        </p:blipFill>
        <p:spPr>
          <a:xfrm>
            <a:off x="4719416" y="2747160"/>
            <a:ext cx="623706" cy="1201287"/>
          </a:xfrm>
          <a:prstGeom prst="rect">
            <a:avLst/>
          </a:prstGeom>
        </p:spPr>
      </p:pic>
      <p:pic>
        <p:nvPicPr>
          <p:cNvPr id="45" name="Picture 3">
            <a:extLst>
              <a:ext uri="{FF2B5EF4-FFF2-40B4-BE49-F238E27FC236}">
                <a16:creationId xmlns:a16="http://schemas.microsoft.com/office/drawing/2014/main" id="{1AFB9700-57CB-4D7D-BC62-EFFEF1CAF58B}"/>
              </a:ext>
            </a:extLst>
          </p:cNvPr>
          <p:cNvPicPr>
            <a:picLocks noChangeAspect="1"/>
          </p:cNvPicPr>
          <p:nvPr/>
        </p:nvPicPr>
        <p:blipFill>
          <a:blip r:embed="rId3"/>
          <a:stretch>
            <a:fillRect/>
          </a:stretch>
        </p:blipFill>
        <p:spPr>
          <a:xfrm>
            <a:off x="4349885" y="2747160"/>
            <a:ext cx="623706" cy="1201287"/>
          </a:xfrm>
          <a:prstGeom prst="rect">
            <a:avLst/>
          </a:prstGeom>
        </p:spPr>
      </p:pic>
      <p:pic>
        <p:nvPicPr>
          <p:cNvPr id="46" name="Picture 3">
            <a:extLst>
              <a:ext uri="{FF2B5EF4-FFF2-40B4-BE49-F238E27FC236}">
                <a16:creationId xmlns:a16="http://schemas.microsoft.com/office/drawing/2014/main" id="{157A0E90-B488-4026-BAF9-3CF7522B9244}"/>
              </a:ext>
            </a:extLst>
          </p:cNvPr>
          <p:cNvPicPr>
            <a:picLocks noChangeAspect="1"/>
          </p:cNvPicPr>
          <p:nvPr/>
        </p:nvPicPr>
        <p:blipFill>
          <a:blip r:embed="rId3"/>
          <a:stretch>
            <a:fillRect/>
          </a:stretch>
        </p:blipFill>
        <p:spPr>
          <a:xfrm>
            <a:off x="3137328" y="2747160"/>
            <a:ext cx="623706" cy="1201287"/>
          </a:xfrm>
          <a:prstGeom prst="rect">
            <a:avLst/>
          </a:prstGeom>
        </p:spPr>
      </p:pic>
      <p:pic>
        <p:nvPicPr>
          <p:cNvPr id="47" name="Picture 3">
            <a:extLst>
              <a:ext uri="{FF2B5EF4-FFF2-40B4-BE49-F238E27FC236}">
                <a16:creationId xmlns:a16="http://schemas.microsoft.com/office/drawing/2014/main" id="{1147D6A7-3791-4369-831B-816880A4CD53}"/>
              </a:ext>
            </a:extLst>
          </p:cNvPr>
          <p:cNvPicPr>
            <a:picLocks noChangeAspect="1"/>
          </p:cNvPicPr>
          <p:nvPr/>
        </p:nvPicPr>
        <p:blipFill>
          <a:blip r:embed="rId3"/>
          <a:stretch>
            <a:fillRect/>
          </a:stretch>
        </p:blipFill>
        <p:spPr>
          <a:xfrm>
            <a:off x="2756247" y="2747161"/>
            <a:ext cx="623706" cy="1201287"/>
          </a:xfrm>
          <a:prstGeom prst="rect">
            <a:avLst/>
          </a:prstGeom>
        </p:spPr>
      </p:pic>
      <p:pic>
        <p:nvPicPr>
          <p:cNvPr id="48" name="Picture 3">
            <a:extLst>
              <a:ext uri="{FF2B5EF4-FFF2-40B4-BE49-F238E27FC236}">
                <a16:creationId xmlns:a16="http://schemas.microsoft.com/office/drawing/2014/main" id="{AED55CF3-ADD9-4B40-86B8-B68CDF50DCF3}"/>
              </a:ext>
            </a:extLst>
          </p:cNvPr>
          <p:cNvPicPr>
            <a:picLocks noChangeAspect="1"/>
          </p:cNvPicPr>
          <p:nvPr/>
        </p:nvPicPr>
        <p:blipFill>
          <a:blip r:embed="rId3"/>
          <a:stretch>
            <a:fillRect/>
          </a:stretch>
        </p:blipFill>
        <p:spPr>
          <a:xfrm>
            <a:off x="2363618" y="2747161"/>
            <a:ext cx="623706" cy="1201287"/>
          </a:xfrm>
          <a:prstGeom prst="rect">
            <a:avLst/>
          </a:prstGeom>
        </p:spPr>
      </p:pic>
      <p:pic>
        <p:nvPicPr>
          <p:cNvPr id="49" name="Picture 3">
            <a:extLst>
              <a:ext uri="{FF2B5EF4-FFF2-40B4-BE49-F238E27FC236}">
                <a16:creationId xmlns:a16="http://schemas.microsoft.com/office/drawing/2014/main" id="{E5B14F3B-976B-4273-8FDC-25ED3C8A3F42}"/>
              </a:ext>
            </a:extLst>
          </p:cNvPr>
          <p:cNvPicPr>
            <a:picLocks noChangeAspect="1"/>
          </p:cNvPicPr>
          <p:nvPr/>
        </p:nvPicPr>
        <p:blipFill>
          <a:blip r:embed="rId3"/>
          <a:stretch>
            <a:fillRect/>
          </a:stretch>
        </p:blipFill>
        <p:spPr>
          <a:xfrm>
            <a:off x="1982538" y="2735611"/>
            <a:ext cx="623706" cy="1201287"/>
          </a:xfrm>
          <a:prstGeom prst="rect">
            <a:avLst/>
          </a:prstGeom>
        </p:spPr>
      </p:pic>
      <p:pic>
        <p:nvPicPr>
          <p:cNvPr id="50" name="Picture 3">
            <a:extLst>
              <a:ext uri="{FF2B5EF4-FFF2-40B4-BE49-F238E27FC236}">
                <a16:creationId xmlns:a16="http://schemas.microsoft.com/office/drawing/2014/main" id="{F940246F-354D-45E1-824B-6091CD8DBD8C}"/>
              </a:ext>
            </a:extLst>
          </p:cNvPr>
          <p:cNvPicPr>
            <a:picLocks noChangeAspect="1"/>
          </p:cNvPicPr>
          <p:nvPr/>
        </p:nvPicPr>
        <p:blipFill>
          <a:blip r:embed="rId3"/>
          <a:stretch>
            <a:fillRect/>
          </a:stretch>
        </p:blipFill>
        <p:spPr>
          <a:xfrm>
            <a:off x="1613006" y="2735611"/>
            <a:ext cx="623706" cy="1201287"/>
          </a:xfrm>
          <a:prstGeom prst="rect">
            <a:avLst/>
          </a:prstGeom>
        </p:spPr>
      </p:pic>
      <p:pic>
        <p:nvPicPr>
          <p:cNvPr id="51" name="Picture 3">
            <a:extLst>
              <a:ext uri="{FF2B5EF4-FFF2-40B4-BE49-F238E27FC236}">
                <a16:creationId xmlns:a16="http://schemas.microsoft.com/office/drawing/2014/main" id="{1FD350B0-BF7E-4D18-A669-D4EE91013850}"/>
              </a:ext>
            </a:extLst>
          </p:cNvPr>
          <p:cNvPicPr>
            <a:picLocks noChangeAspect="1"/>
          </p:cNvPicPr>
          <p:nvPr/>
        </p:nvPicPr>
        <p:blipFill>
          <a:blip r:embed="rId3"/>
          <a:stretch>
            <a:fillRect/>
          </a:stretch>
        </p:blipFill>
        <p:spPr>
          <a:xfrm>
            <a:off x="1231926" y="2735612"/>
            <a:ext cx="623706" cy="1201287"/>
          </a:xfrm>
          <a:prstGeom prst="rect">
            <a:avLst/>
          </a:prstGeom>
        </p:spPr>
      </p:pic>
      <p:pic>
        <p:nvPicPr>
          <p:cNvPr id="52" name="Picture 3">
            <a:extLst>
              <a:ext uri="{FF2B5EF4-FFF2-40B4-BE49-F238E27FC236}">
                <a16:creationId xmlns:a16="http://schemas.microsoft.com/office/drawing/2014/main" id="{66505315-2FE6-4FBB-87AC-5B412873FB66}"/>
              </a:ext>
            </a:extLst>
          </p:cNvPr>
          <p:cNvPicPr>
            <a:picLocks noChangeAspect="1"/>
          </p:cNvPicPr>
          <p:nvPr/>
        </p:nvPicPr>
        <p:blipFill>
          <a:blip r:embed="rId3"/>
          <a:stretch>
            <a:fillRect/>
          </a:stretch>
        </p:blipFill>
        <p:spPr>
          <a:xfrm>
            <a:off x="862393" y="2735611"/>
            <a:ext cx="623706" cy="1201287"/>
          </a:xfrm>
          <a:prstGeom prst="rect">
            <a:avLst/>
          </a:prstGeom>
        </p:spPr>
      </p:pic>
      <p:pic>
        <p:nvPicPr>
          <p:cNvPr id="53" name="Picture 3">
            <a:extLst>
              <a:ext uri="{FF2B5EF4-FFF2-40B4-BE49-F238E27FC236}">
                <a16:creationId xmlns:a16="http://schemas.microsoft.com/office/drawing/2014/main" id="{E2CC5625-AE08-4E30-8A03-E25ED7091BF5}"/>
              </a:ext>
            </a:extLst>
          </p:cNvPr>
          <p:cNvPicPr>
            <a:picLocks noChangeAspect="1"/>
          </p:cNvPicPr>
          <p:nvPr/>
        </p:nvPicPr>
        <p:blipFill>
          <a:blip r:embed="rId3"/>
          <a:stretch>
            <a:fillRect/>
          </a:stretch>
        </p:blipFill>
        <p:spPr>
          <a:xfrm>
            <a:off x="4349993" y="4202388"/>
            <a:ext cx="623706" cy="1201287"/>
          </a:xfrm>
          <a:prstGeom prst="rect">
            <a:avLst/>
          </a:prstGeom>
        </p:spPr>
      </p:pic>
      <p:pic>
        <p:nvPicPr>
          <p:cNvPr id="54" name="Picture 3">
            <a:extLst>
              <a:ext uri="{FF2B5EF4-FFF2-40B4-BE49-F238E27FC236}">
                <a16:creationId xmlns:a16="http://schemas.microsoft.com/office/drawing/2014/main" id="{2FEAFC7A-F98A-49CB-9C19-19A360C6B05F}"/>
              </a:ext>
            </a:extLst>
          </p:cNvPr>
          <p:cNvPicPr>
            <a:picLocks noChangeAspect="1"/>
          </p:cNvPicPr>
          <p:nvPr/>
        </p:nvPicPr>
        <p:blipFill>
          <a:blip r:embed="rId3"/>
          <a:stretch>
            <a:fillRect/>
          </a:stretch>
        </p:blipFill>
        <p:spPr>
          <a:xfrm>
            <a:off x="2675504" y="4202388"/>
            <a:ext cx="623706" cy="1201287"/>
          </a:xfrm>
          <a:prstGeom prst="rect">
            <a:avLst/>
          </a:prstGeom>
        </p:spPr>
      </p:pic>
      <p:pic>
        <p:nvPicPr>
          <p:cNvPr id="55" name="Picture 3">
            <a:extLst>
              <a:ext uri="{FF2B5EF4-FFF2-40B4-BE49-F238E27FC236}">
                <a16:creationId xmlns:a16="http://schemas.microsoft.com/office/drawing/2014/main" id="{4FEFBE4D-7741-4610-9B95-4AC607E65635}"/>
              </a:ext>
            </a:extLst>
          </p:cNvPr>
          <p:cNvPicPr>
            <a:picLocks noChangeAspect="1"/>
          </p:cNvPicPr>
          <p:nvPr/>
        </p:nvPicPr>
        <p:blipFill>
          <a:blip r:embed="rId3"/>
          <a:stretch>
            <a:fillRect/>
          </a:stretch>
        </p:blipFill>
        <p:spPr>
          <a:xfrm>
            <a:off x="2225134" y="4202388"/>
            <a:ext cx="623706" cy="1201287"/>
          </a:xfrm>
          <a:prstGeom prst="rect">
            <a:avLst/>
          </a:prstGeom>
        </p:spPr>
      </p:pic>
      <p:pic>
        <p:nvPicPr>
          <p:cNvPr id="56" name="Picture 3">
            <a:extLst>
              <a:ext uri="{FF2B5EF4-FFF2-40B4-BE49-F238E27FC236}">
                <a16:creationId xmlns:a16="http://schemas.microsoft.com/office/drawing/2014/main" id="{9F497075-72E0-4356-BC8F-0901CB409D3C}"/>
              </a:ext>
            </a:extLst>
          </p:cNvPr>
          <p:cNvPicPr>
            <a:picLocks noChangeAspect="1"/>
          </p:cNvPicPr>
          <p:nvPr/>
        </p:nvPicPr>
        <p:blipFill>
          <a:blip r:embed="rId3"/>
          <a:stretch>
            <a:fillRect/>
          </a:stretch>
        </p:blipFill>
        <p:spPr>
          <a:xfrm>
            <a:off x="1751667" y="4202389"/>
            <a:ext cx="623706" cy="1201287"/>
          </a:xfrm>
          <a:prstGeom prst="rect">
            <a:avLst/>
          </a:prstGeom>
        </p:spPr>
      </p:pic>
      <p:pic>
        <p:nvPicPr>
          <p:cNvPr id="57" name="Picture 3">
            <a:extLst>
              <a:ext uri="{FF2B5EF4-FFF2-40B4-BE49-F238E27FC236}">
                <a16:creationId xmlns:a16="http://schemas.microsoft.com/office/drawing/2014/main" id="{DFB5863B-41BC-4606-A9C6-B2DC7BEF62B0}"/>
              </a:ext>
            </a:extLst>
          </p:cNvPr>
          <p:cNvPicPr>
            <a:picLocks noChangeAspect="1"/>
          </p:cNvPicPr>
          <p:nvPr/>
        </p:nvPicPr>
        <p:blipFill>
          <a:blip r:embed="rId3"/>
          <a:stretch>
            <a:fillRect/>
          </a:stretch>
        </p:blipFill>
        <p:spPr>
          <a:xfrm>
            <a:off x="1301297" y="4202389"/>
            <a:ext cx="623706" cy="1201287"/>
          </a:xfrm>
          <a:prstGeom prst="rect">
            <a:avLst/>
          </a:prstGeom>
        </p:spPr>
      </p:pic>
      <p:pic>
        <p:nvPicPr>
          <p:cNvPr id="58" name="Picture 3">
            <a:extLst>
              <a:ext uri="{FF2B5EF4-FFF2-40B4-BE49-F238E27FC236}">
                <a16:creationId xmlns:a16="http://schemas.microsoft.com/office/drawing/2014/main" id="{377046D0-B72D-469E-AE44-FC187FF4E6A9}"/>
              </a:ext>
            </a:extLst>
          </p:cNvPr>
          <p:cNvPicPr>
            <a:picLocks noChangeAspect="1"/>
          </p:cNvPicPr>
          <p:nvPr/>
        </p:nvPicPr>
        <p:blipFill>
          <a:blip r:embed="rId3"/>
          <a:stretch>
            <a:fillRect/>
          </a:stretch>
        </p:blipFill>
        <p:spPr>
          <a:xfrm>
            <a:off x="862475" y="4202389"/>
            <a:ext cx="623706" cy="1201287"/>
          </a:xfrm>
          <a:prstGeom prst="rect">
            <a:avLst/>
          </a:prstGeom>
        </p:spPr>
      </p:pic>
      <p:pic>
        <p:nvPicPr>
          <p:cNvPr id="59" name="Picture 3">
            <a:extLst>
              <a:ext uri="{FF2B5EF4-FFF2-40B4-BE49-F238E27FC236}">
                <a16:creationId xmlns:a16="http://schemas.microsoft.com/office/drawing/2014/main" id="{2D2E19BA-F343-41A3-9C36-A77A4CA619C4}"/>
              </a:ext>
            </a:extLst>
          </p:cNvPr>
          <p:cNvPicPr>
            <a:picLocks noChangeAspect="1"/>
          </p:cNvPicPr>
          <p:nvPr/>
        </p:nvPicPr>
        <p:blipFill>
          <a:blip r:embed="rId3"/>
          <a:stretch>
            <a:fillRect/>
          </a:stretch>
        </p:blipFill>
        <p:spPr>
          <a:xfrm>
            <a:off x="5297406" y="4202388"/>
            <a:ext cx="623706" cy="1201287"/>
          </a:xfrm>
          <a:prstGeom prst="rect">
            <a:avLst/>
          </a:prstGeom>
        </p:spPr>
      </p:pic>
      <p:pic>
        <p:nvPicPr>
          <p:cNvPr id="60" name="Picture 3">
            <a:extLst>
              <a:ext uri="{FF2B5EF4-FFF2-40B4-BE49-F238E27FC236}">
                <a16:creationId xmlns:a16="http://schemas.microsoft.com/office/drawing/2014/main" id="{8F0CFEA0-E44A-412C-9FD9-5DED89B8CDB7}"/>
              </a:ext>
            </a:extLst>
          </p:cNvPr>
          <p:cNvPicPr>
            <a:picLocks noChangeAspect="1"/>
          </p:cNvPicPr>
          <p:nvPr/>
        </p:nvPicPr>
        <p:blipFill>
          <a:blip r:embed="rId3"/>
          <a:stretch>
            <a:fillRect/>
          </a:stretch>
        </p:blipFill>
        <p:spPr>
          <a:xfrm>
            <a:off x="4800843" y="4202387"/>
            <a:ext cx="623706" cy="1201287"/>
          </a:xfrm>
          <a:prstGeom prst="rect">
            <a:avLst/>
          </a:prstGeom>
        </p:spPr>
      </p:pic>
      <p:pic>
        <p:nvPicPr>
          <p:cNvPr id="61" name="Picture 3">
            <a:extLst>
              <a:ext uri="{FF2B5EF4-FFF2-40B4-BE49-F238E27FC236}">
                <a16:creationId xmlns:a16="http://schemas.microsoft.com/office/drawing/2014/main" id="{85D97D60-DEB0-4DA1-958A-913136206EF8}"/>
              </a:ext>
            </a:extLst>
          </p:cNvPr>
          <p:cNvPicPr>
            <a:picLocks noChangeAspect="1"/>
          </p:cNvPicPr>
          <p:nvPr/>
        </p:nvPicPr>
        <p:blipFill>
          <a:blip r:embed="rId3"/>
          <a:stretch>
            <a:fillRect/>
          </a:stretch>
        </p:blipFill>
        <p:spPr>
          <a:xfrm>
            <a:off x="5736268" y="4202387"/>
            <a:ext cx="623706" cy="1201287"/>
          </a:xfrm>
          <a:prstGeom prst="rect">
            <a:avLst/>
          </a:prstGeom>
        </p:spPr>
      </p:pic>
      <p:pic>
        <p:nvPicPr>
          <p:cNvPr id="62" name="Picture 3">
            <a:extLst>
              <a:ext uri="{FF2B5EF4-FFF2-40B4-BE49-F238E27FC236}">
                <a16:creationId xmlns:a16="http://schemas.microsoft.com/office/drawing/2014/main" id="{755539B7-9428-49FE-BB45-690990799580}"/>
              </a:ext>
            </a:extLst>
          </p:cNvPr>
          <p:cNvPicPr>
            <a:picLocks noChangeAspect="1"/>
          </p:cNvPicPr>
          <p:nvPr/>
        </p:nvPicPr>
        <p:blipFill>
          <a:blip r:embed="rId3"/>
          <a:stretch>
            <a:fillRect/>
          </a:stretch>
        </p:blipFill>
        <p:spPr>
          <a:xfrm>
            <a:off x="4800870" y="5507472"/>
            <a:ext cx="623706" cy="1201287"/>
          </a:xfrm>
          <a:prstGeom prst="rect">
            <a:avLst/>
          </a:prstGeom>
        </p:spPr>
      </p:pic>
      <p:pic>
        <p:nvPicPr>
          <p:cNvPr id="63" name="Picture 3">
            <a:extLst>
              <a:ext uri="{FF2B5EF4-FFF2-40B4-BE49-F238E27FC236}">
                <a16:creationId xmlns:a16="http://schemas.microsoft.com/office/drawing/2014/main" id="{91FBEEC8-898A-4CA5-A00C-42E08B68791F}"/>
              </a:ext>
            </a:extLst>
          </p:cNvPr>
          <p:cNvPicPr>
            <a:picLocks noChangeAspect="1"/>
          </p:cNvPicPr>
          <p:nvPr/>
        </p:nvPicPr>
        <p:blipFill>
          <a:blip r:embed="rId3"/>
          <a:stretch>
            <a:fillRect/>
          </a:stretch>
        </p:blipFill>
        <p:spPr>
          <a:xfrm>
            <a:off x="4350500" y="5507472"/>
            <a:ext cx="623706" cy="1201287"/>
          </a:xfrm>
          <a:prstGeom prst="rect">
            <a:avLst/>
          </a:prstGeom>
        </p:spPr>
      </p:pic>
      <p:pic>
        <p:nvPicPr>
          <p:cNvPr id="64" name="Picture 3">
            <a:extLst>
              <a:ext uri="{FF2B5EF4-FFF2-40B4-BE49-F238E27FC236}">
                <a16:creationId xmlns:a16="http://schemas.microsoft.com/office/drawing/2014/main" id="{DEBB2417-A094-4594-9E9C-2D460418B56D}"/>
              </a:ext>
            </a:extLst>
          </p:cNvPr>
          <p:cNvPicPr>
            <a:picLocks noChangeAspect="1"/>
          </p:cNvPicPr>
          <p:nvPr/>
        </p:nvPicPr>
        <p:blipFill>
          <a:blip r:embed="rId3"/>
          <a:stretch>
            <a:fillRect/>
          </a:stretch>
        </p:blipFill>
        <p:spPr>
          <a:xfrm>
            <a:off x="1752147" y="5507472"/>
            <a:ext cx="623706" cy="1201287"/>
          </a:xfrm>
          <a:prstGeom prst="rect">
            <a:avLst/>
          </a:prstGeom>
        </p:spPr>
      </p:pic>
      <p:pic>
        <p:nvPicPr>
          <p:cNvPr id="65" name="Picture 3">
            <a:extLst>
              <a:ext uri="{FF2B5EF4-FFF2-40B4-BE49-F238E27FC236}">
                <a16:creationId xmlns:a16="http://schemas.microsoft.com/office/drawing/2014/main" id="{7A558DDC-2606-4F76-8BA7-6115B7929F82}"/>
              </a:ext>
            </a:extLst>
          </p:cNvPr>
          <p:cNvPicPr>
            <a:picLocks noChangeAspect="1"/>
          </p:cNvPicPr>
          <p:nvPr/>
        </p:nvPicPr>
        <p:blipFill>
          <a:blip r:embed="rId3"/>
          <a:stretch>
            <a:fillRect/>
          </a:stretch>
        </p:blipFill>
        <p:spPr>
          <a:xfrm>
            <a:off x="1301777" y="5507472"/>
            <a:ext cx="623706" cy="1201287"/>
          </a:xfrm>
          <a:prstGeom prst="rect">
            <a:avLst/>
          </a:prstGeom>
        </p:spPr>
      </p:pic>
      <p:pic>
        <p:nvPicPr>
          <p:cNvPr id="66" name="Picture 3">
            <a:extLst>
              <a:ext uri="{FF2B5EF4-FFF2-40B4-BE49-F238E27FC236}">
                <a16:creationId xmlns:a16="http://schemas.microsoft.com/office/drawing/2014/main" id="{E515EC6C-E11C-4E02-9D28-D372C6AD1316}"/>
              </a:ext>
            </a:extLst>
          </p:cNvPr>
          <p:cNvPicPr>
            <a:picLocks noChangeAspect="1"/>
          </p:cNvPicPr>
          <p:nvPr/>
        </p:nvPicPr>
        <p:blipFill>
          <a:blip r:embed="rId3"/>
          <a:stretch>
            <a:fillRect/>
          </a:stretch>
        </p:blipFill>
        <p:spPr>
          <a:xfrm>
            <a:off x="862955" y="5507472"/>
            <a:ext cx="623706" cy="1201287"/>
          </a:xfrm>
          <a:prstGeom prst="rect">
            <a:avLst/>
          </a:prstGeom>
        </p:spPr>
      </p:pic>
    </p:spTree>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95">
                                            <p:txEl>
                                              <p:pRg st="0" end="0"/>
                                            </p:txEl>
                                          </p:spTgt>
                                        </p:tgtEl>
                                        <p:attrNameLst>
                                          <p:attrName>style.visibility</p:attrName>
                                        </p:attrNameLst>
                                      </p:cBhvr>
                                      <p:to>
                                        <p:strVal val="visible"/>
                                      </p:to>
                                    </p:set>
                                    <p:animEffect transition="in" filter="blinds(horizontal)">
                                      <p:cBhvr>
                                        <p:cTn id="7" dur="500"/>
                                        <p:tgtEl>
                                          <p:spTgt spid="122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295">
                                            <p:txEl>
                                              <p:pRg st="1" end="1"/>
                                            </p:txEl>
                                          </p:spTgt>
                                        </p:tgtEl>
                                        <p:attrNameLst>
                                          <p:attrName>style.visibility</p:attrName>
                                        </p:attrNameLst>
                                      </p:cBhvr>
                                      <p:to>
                                        <p:strVal val="visible"/>
                                      </p:to>
                                    </p:set>
                                    <p:animEffect transition="in" filter="blinds(horizontal)">
                                      <p:cBhvr>
                                        <p:cTn id="12" dur="500"/>
                                        <p:tgtEl>
                                          <p:spTgt spid="12295">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2295">
                                            <p:txEl>
                                              <p:pRg st="3" end="3"/>
                                            </p:txEl>
                                          </p:spTgt>
                                        </p:tgtEl>
                                        <p:attrNameLst>
                                          <p:attrName>style.visibility</p:attrName>
                                        </p:attrNameLst>
                                      </p:cBhvr>
                                      <p:to>
                                        <p:strVal val="visible"/>
                                      </p:to>
                                    </p:set>
                                    <p:animEffect transition="in" filter="blinds(horizontal)">
                                      <p:cBhvr>
                                        <p:cTn id="15" dur="500"/>
                                        <p:tgtEl>
                                          <p:spTgt spid="122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a:extLst>
              <a:ext uri="{FF2B5EF4-FFF2-40B4-BE49-F238E27FC236}">
                <a16:creationId xmlns:a16="http://schemas.microsoft.com/office/drawing/2014/main" id="{EC02A13C-E473-4171-8F4E-1B25C96DD325}"/>
              </a:ext>
            </a:extLst>
          </p:cNvPr>
          <p:cNvSpPr>
            <a:spLocks noGrp="1" noChangeArrowheads="1"/>
          </p:cNvSpPr>
          <p:nvPr>
            <p:ph type="body" idx="1"/>
          </p:nvPr>
        </p:nvSpPr>
        <p:spPr>
          <a:xfrm>
            <a:off x="431800" y="4157663"/>
            <a:ext cx="9680575" cy="2547937"/>
          </a:xfrm>
        </p:spPr>
        <p:txBody>
          <a:bodyPr/>
          <a:lstStyle/>
          <a:p>
            <a:pPr marL="0" indent="0">
              <a:buFont typeface="Times" panose="02020603050405020304" pitchFamily="18" charset="0"/>
              <a:buNone/>
              <a:defRPr/>
            </a:pPr>
            <a:r>
              <a:rPr lang="en-US" sz="2000" err="1"/>
              <a:t>Ikäihmisille</a:t>
            </a:r>
            <a:r>
              <a:rPr lang="en-US" sz="2000"/>
              <a:t> </a:t>
            </a:r>
            <a:r>
              <a:rPr lang="en-US" sz="2000" err="1"/>
              <a:t>oheiset</a:t>
            </a:r>
            <a:r>
              <a:rPr lang="en-US" sz="2000"/>
              <a:t> </a:t>
            </a:r>
            <a:r>
              <a:rPr lang="en-US" sz="2000" err="1"/>
              <a:t>riskirajat</a:t>
            </a:r>
            <a:r>
              <a:rPr lang="en-US" sz="2000"/>
              <a:t> </a:t>
            </a:r>
            <a:r>
              <a:rPr lang="fi-FI" sz="2000"/>
              <a:t>ovat liian suuret. Esimerkiksi lääkitys, </a:t>
            </a:r>
            <a:r>
              <a:rPr lang="en-US" sz="2000" err="1"/>
              <a:t>sairaudet</a:t>
            </a:r>
            <a:r>
              <a:rPr lang="en-US" sz="2000"/>
              <a:t>, </a:t>
            </a:r>
            <a:r>
              <a:rPr lang="en-US" sz="2000" err="1"/>
              <a:t>yleiskunnon</a:t>
            </a:r>
            <a:r>
              <a:rPr lang="en-US" sz="2000"/>
              <a:t> ja </a:t>
            </a:r>
            <a:r>
              <a:rPr lang="en-US" sz="2000" err="1"/>
              <a:t>tasapainon</a:t>
            </a:r>
            <a:r>
              <a:rPr lang="en-US" sz="2000"/>
              <a:t> </a:t>
            </a:r>
            <a:r>
              <a:rPr lang="en-US" sz="2000" err="1"/>
              <a:t>ongelmat</a:t>
            </a:r>
            <a:r>
              <a:rPr lang="en-US" sz="2000"/>
              <a:t> </a:t>
            </a:r>
            <a:r>
              <a:rPr lang="en-US" sz="2000" err="1"/>
              <a:t>vaikuttavat</a:t>
            </a:r>
            <a:r>
              <a:rPr lang="en-US" sz="2000"/>
              <a:t> </a:t>
            </a:r>
            <a:r>
              <a:rPr lang="en-US" sz="2000" err="1"/>
              <a:t>siihen</a:t>
            </a:r>
            <a:r>
              <a:rPr lang="en-US" sz="2000"/>
              <a:t>, </a:t>
            </a:r>
            <a:r>
              <a:rPr lang="fi-FI" sz="2000"/>
              <a:t>miten paljon alkoholia voi käyttää. </a:t>
            </a:r>
            <a:endParaRPr lang="fi-FI" altLang="en-US" sz="2000" b="1"/>
          </a:p>
          <a:p>
            <a:pPr eaLnBrk="1" hangingPunct="1">
              <a:buFont typeface="Times" panose="02020603050405020304" pitchFamily="18" charset="0"/>
              <a:buNone/>
              <a:defRPr/>
            </a:pPr>
            <a:r>
              <a:rPr lang="fi-FI" altLang="en-US" sz="2000" b="1"/>
              <a:t>Riskiraja ei ole turvaraja! </a:t>
            </a:r>
            <a:r>
              <a:rPr lang="fi-FI" altLang="en-US" sz="2000"/>
              <a:t>Alkoholiannos = 12 g alkoholia</a:t>
            </a:r>
          </a:p>
          <a:p>
            <a:pPr eaLnBrk="1" hangingPunct="1">
              <a:buFont typeface="Times" panose="02020603050405020304" pitchFamily="18" charset="0"/>
              <a:buNone/>
              <a:defRPr/>
            </a:pPr>
            <a:r>
              <a:rPr lang="fi-FI" altLang="en-US" sz="2000"/>
              <a:t>					=pullo keskiolutta (33 cl)	</a:t>
            </a:r>
            <a:br>
              <a:rPr lang="fi-FI" altLang="en-US" sz="2000"/>
            </a:br>
            <a:r>
              <a:rPr lang="fi-FI" altLang="en-US" sz="2000"/>
              <a:t>				=lasi mietoa puna- tai valkoviiniä (12 cl)</a:t>
            </a:r>
            <a:br>
              <a:rPr lang="fi-FI" altLang="en-US" sz="2000"/>
            </a:br>
            <a:r>
              <a:rPr lang="fi-FI" altLang="en-US" sz="2000"/>
              <a:t>				=annos väkevää viiniä (8 cl)</a:t>
            </a:r>
          </a:p>
          <a:p>
            <a:pPr eaLnBrk="1" hangingPunct="1">
              <a:buFont typeface="Times" panose="02020603050405020304" pitchFamily="18" charset="0"/>
              <a:buNone/>
              <a:defRPr/>
            </a:pPr>
            <a:r>
              <a:rPr lang="fi-FI" altLang="en-US" sz="2000"/>
              <a:t>					=annos viinaa (4 cl)</a:t>
            </a:r>
            <a:br>
              <a:rPr lang="fi-FI" altLang="en-US" sz="2500"/>
            </a:br>
            <a:br>
              <a:rPr lang="fi-FI" altLang="en-US" sz="2500"/>
            </a:br>
            <a:endParaRPr lang="fi-FI" altLang="en-US" sz="2500"/>
          </a:p>
        </p:txBody>
      </p:sp>
      <p:sp>
        <p:nvSpPr>
          <p:cNvPr id="33795" name="Text Box 4">
            <a:extLst>
              <a:ext uri="{FF2B5EF4-FFF2-40B4-BE49-F238E27FC236}">
                <a16:creationId xmlns:a16="http://schemas.microsoft.com/office/drawing/2014/main" id="{1AC597FD-C9FA-4D72-A934-C5696C056A1C}"/>
              </a:ext>
            </a:extLst>
          </p:cNvPr>
          <p:cNvSpPr txBox="1">
            <a:spLocks noChangeArrowheads="1"/>
          </p:cNvSpPr>
          <p:nvPr/>
        </p:nvSpPr>
        <p:spPr bwMode="auto">
          <a:xfrm>
            <a:off x="412750" y="814388"/>
            <a:ext cx="9680575"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58850">
              <a:spcBef>
                <a:spcPct val="20000"/>
              </a:spcBef>
              <a:buClr>
                <a:schemeClr val="accent2"/>
              </a:buClr>
              <a:buFont typeface="Times" panose="02020603050405020304" pitchFamily="18" charset="0"/>
              <a:buChar char="•"/>
              <a:defRPr sz="2800">
                <a:solidFill>
                  <a:schemeClr val="tx1"/>
                </a:solidFill>
                <a:latin typeface="Verdana" panose="020B0604030504040204" pitchFamily="34" charset="0"/>
                <a:ea typeface="ＭＳ Ｐゴシック" panose="020B0600070205080204" pitchFamily="34" charset="-128"/>
              </a:defRPr>
            </a:lvl1pPr>
            <a:lvl2pPr marL="742950" indent="-285750" defTabSz="9588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defTabSz="958850">
              <a:spcBef>
                <a:spcPct val="20000"/>
              </a:spcBef>
              <a:buClr>
                <a:schemeClr val="accent2"/>
              </a:buClr>
              <a:buFont typeface="Times" panose="02020603050405020304" pitchFamily="18" charset="0"/>
              <a:buChar char="•"/>
              <a:defRPr sz="2000">
                <a:solidFill>
                  <a:schemeClr val="tx1"/>
                </a:solidFill>
                <a:latin typeface="Verdana" panose="020B0604030504040204" pitchFamily="34" charset="0"/>
                <a:ea typeface="ＭＳ Ｐゴシック" panose="020B0600070205080204" pitchFamily="34" charset="-128"/>
              </a:defRPr>
            </a:lvl3pPr>
            <a:lvl4pPr marL="1600200" indent="-228600" defTabSz="95885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ea typeface="ＭＳ Ｐゴシック" panose="020B0600070205080204" pitchFamily="34" charset="-128"/>
              </a:defRPr>
            </a:lvl4pPr>
            <a:lvl5pPr marL="2057400" indent="-228600" defTabSz="958850">
              <a:spcBef>
                <a:spcPct val="20000"/>
              </a:spcBef>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defTabSz="95885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defTabSz="95885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defTabSz="95885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defTabSz="95885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50000"/>
              </a:spcBef>
              <a:buClrTx/>
              <a:buFontTx/>
              <a:buNone/>
            </a:pPr>
            <a:r>
              <a:rPr lang="fi-FI" altLang="en-US" sz="2400" b="1"/>
              <a:t>Oikea vastaus on c: </a:t>
            </a:r>
            <a:endParaRPr lang="fi-FI" altLang="en-US" sz="2400"/>
          </a:p>
          <a:p>
            <a:pPr eaLnBrk="1" hangingPunct="1">
              <a:spcBef>
                <a:spcPct val="50000"/>
              </a:spcBef>
              <a:buClrTx/>
              <a:buFontTx/>
              <a:buNone/>
            </a:pPr>
            <a:r>
              <a:rPr lang="fi-FI" altLang="en-US" sz="1800"/>
              <a:t>Käypä hoito -suositus työryhmän (2015) suositus alkoholinkäytön riskitasoiksi:</a:t>
            </a:r>
          </a:p>
        </p:txBody>
      </p:sp>
      <p:graphicFrame>
        <p:nvGraphicFramePr>
          <p:cNvPr id="4" name="Sisällön paikkamerkki 4">
            <a:extLst>
              <a:ext uri="{FF2B5EF4-FFF2-40B4-BE49-F238E27FC236}">
                <a16:creationId xmlns:a16="http://schemas.microsoft.com/office/drawing/2014/main" id="{02DB72AF-6F32-44F9-8F6B-C787D3A203D6}"/>
              </a:ext>
            </a:extLst>
          </p:cNvPr>
          <p:cNvGraphicFramePr>
            <a:graphicFrameLocks/>
          </p:cNvGraphicFramePr>
          <p:nvPr/>
        </p:nvGraphicFramePr>
        <p:xfrm>
          <a:off x="412750" y="1738313"/>
          <a:ext cx="9196388" cy="2373312"/>
        </p:xfrm>
        <a:graphic>
          <a:graphicData uri="http://schemas.openxmlformats.org/drawingml/2006/table">
            <a:tbl>
              <a:tblPr/>
              <a:tblGrid>
                <a:gridCol w="2200044">
                  <a:extLst>
                    <a:ext uri="{9D8B030D-6E8A-4147-A177-3AD203B41FA5}">
                      <a16:colId xmlns:a16="http://schemas.microsoft.com/office/drawing/2014/main" val="20000"/>
                    </a:ext>
                  </a:extLst>
                </a:gridCol>
                <a:gridCol w="2274998">
                  <a:extLst>
                    <a:ext uri="{9D8B030D-6E8A-4147-A177-3AD203B41FA5}">
                      <a16:colId xmlns:a16="http://schemas.microsoft.com/office/drawing/2014/main" val="20001"/>
                    </a:ext>
                  </a:extLst>
                </a:gridCol>
                <a:gridCol w="2389741">
                  <a:extLst>
                    <a:ext uri="{9D8B030D-6E8A-4147-A177-3AD203B41FA5}">
                      <a16:colId xmlns:a16="http://schemas.microsoft.com/office/drawing/2014/main" val="20002"/>
                    </a:ext>
                  </a:extLst>
                </a:gridCol>
                <a:gridCol w="2331605">
                  <a:extLst>
                    <a:ext uri="{9D8B030D-6E8A-4147-A177-3AD203B41FA5}">
                      <a16:colId xmlns:a16="http://schemas.microsoft.com/office/drawing/2014/main" val="20003"/>
                    </a:ext>
                  </a:extLst>
                </a:gridCol>
              </a:tblGrid>
              <a:tr h="127623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800" b="1" i="0" u="none" strike="noStrike" cap="none" normalizeH="0" baseline="0">
                        <a:ln>
                          <a:noFill/>
                        </a:ln>
                        <a:solidFill>
                          <a:srgbClr val="FFFFFF"/>
                        </a:solidFill>
                        <a:effectLst/>
                        <a:latin typeface="Verdana" pitchFamily="34" charset="0"/>
                        <a:ea typeface="ＭＳ Ｐゴシック" charset="-128"/>
                      </a:endParaRPr>
                    </a:p>
                  </a:txBody>
                  <a:tcPr marL="91444" marR="91444" marT="45676" marB="456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1" i="0" u="none" strike="noStrike" cap="none" normalizeH="0" baseline="0">
                          <a:ln>
                            <a:noFill/>
                          </a:ln>
                          <a:solidFill>
                            <a:srgbClr val="FFFFFF"/>
                          </a:solidFill>
                          <a:effectLst/>
                          <a:latin typeface="Verdana" pitchFamily="34" charset="0"/>
                          <a:ea typeface="ＭＳ Ｐゴシック" charset="-128"/>
                        </a:rPr>
                        <a:t>Korkean riskin taso päivittäin kulutettuna</a:t>
                      </a:r>
                    </a:p>
                  </a:txBody>
                  <a:tcPr marL="91444" marR="91444" marT="45676" marB="456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1800" b="1" i="0" u="none" strike="noStrike" cap="none" normalizeH="0" baseline="0">
                          <a:ln>
                            <a:noFill/>
                          </a:ln>
                          <a:solidFill>
                            <a:srgbClr val="FFFFFF"/>
                          </a:solidFill>
                          <a:effectLst/>
                          <a:latin typeface="Verdana" pitchFamily="34" charset="0"/>
                          <a:ea typeface="ＭＳ Ｐゴシック" charset="-128"/>
                        </a:rPr>
                        <a:t>Korkean riskin raja </a:t>
                      </a:r>
                      <a:r>
                        <a:rPr kumimoji="0" lang="fi-FI" sz="1800" b="1" i="0" u="none" strike="noStrike" cap="none" normalizeH="0" baseline="0" err="1">
                          <a:ln>
                            <a:noFill/>
                          </a:ln>
                          <a:solidFill>
                            <a:srgbClr val="FFFFFF"/>
                          </a:solidFill>
                          <a:effectLst/>
                          <a:latin typeface="Verdana" pitchFamily="34" charset="0"/>
                          <a:ea typeface="ＭＳ Ｐゴシック" charset="-128"/>
                        </a:rPr>
                        <a:t>viikottain</a:t>
                      </a:r>
                      <a:r>
                        <a:rPr kumimoji="0" lang="fi-FI" sz="1800" b="1" i="0" u="none" strike="noStrike" cap="none" normalizeH="0" baseline="0">
                          <a:ln>
                            <a:noFill/>
                          </a:ln>
                          <a:solidFill>
                            <a:srgbClr val="FFFFFF"/>
                          </a:solidFill>
                          <a:effectLst/>
                          <a:latin typeface="Verdana" pitchFamily="34" charset="0"/>
                          <a:ea typeface="ＭＳ Ｐゴシック" charset="-128"/>
                        </a:rPr>
                        <a:t> kulutettuna</a:t>
                      </a:r>
                    </a:p>
                  </a:txBody>
                  <a:tcPr marL="91444" marR="91444" marT="45676" marB="456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1800" b="1" i="0" u="none" strike="noStrike" cap="none" normalizeH="0" baseline="0">
                          <a:ln>
                            <a:noFill/>
                          </a:ln>
                          <a:solidFill>
                            <a:srgbClr val="FFFFFF"/>
                          </a:solidFill>
                          <a:effectLst/>
                          <a:latin typeface="Verdana" pitchFamily="34" charset="0"/>
                          <a:ea typeface="ＭＳ Ｐゴシック" charset="-128"/>
                        </a:rPr>
                        <a:t>Kohtalaisen riskin taso </a:t>
                      </a:r>
                      <a:r>
                        <a:rPr kumimoji="0" lang="fi-FI" sz="1800" b="1" i="0" u="none" strike="noStrike" cap="none" normalizeH="0" baseline="0" err="1">
                          <a:ln>
                            <a:noFill/>
                          </a:ln>
                          <a:solidFill>
                            <a:srgbClr val="FFFFFF"/>
                          </a:solidFill>
                          <a:effectLst/>
                          <a:latin typeface="Verdana" pitchFamily="34" charset="0"/>
                          <a:ea typeface="ＭＳ Ｐゴシック" charset="-128"/>
                        </a:rPr>
                        <a:t>viikottain</a:t>
                      </a:r>
                      <a:r>
                        <a:rPr kumimoji="0" lang="fi-FI" sz="1800" b="1" i="0" u="none" strike="noStrike" cap="none" normalizeH="0" baseline="0">
                          <a:ln>
                            <a:noFill/>
                          </a:ln>
                          <a:solidFill>
                            <a:srgbClr val="FFFFFF"/>
                          </a:solidFill>
                          <a:effectLst/>
                          <a:latin typeface="Verdana" pitchFamily="34" charset="0"/>
                          <a:ea typeface="ＭＳ Ｐゴシック" charset="-128"/>
                        </a:rPr>
                        <a:t> kulutettuna</a:t>
                      </a:r>
                    </a:p>
                  </a:txBody>
                  <a:tcPr marL="91444" marR="91444" marT="45676" marB="456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656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a:ln>
                            <a:noFill/>
                          </a:ln>
                          <a:solidFill>
                            <a:srgbClr val="000000"/>
                          </a:solidFill>
                          <a:effectLst/>
                          <a:latin typeface="Verdana" pitchFamily="34" charset="0"/>
                          <a:ea typeface="ＭＳ Ｐゴシック" charset="-128"/>
                        </a:rPr>
                        <a:t>Nainen, 18-65 v.</a:t>
                      </a:r>
                    </a:p>
                  </a:txBody>
                  <a:tcPr marL="91444" marR="91444" marT="45676" marB="456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a:ln>
                            <a:noFill/>
                          </a:ln>
                          <a:solidFill>
                            <a:srgbClr val="000000"/>
                          </a:solidFill>
                          <a:effectLst/>
                          <a:latin typeface="Verdana" pitchFamily="34" charset="0"/>
                          <a:ea typeface="ＭＳ Ｐゴシック" charset="-128"/>
                        </a:rPr>
                        <a:t>2</a:t>
                      </a:r>
                    </a:p>
                  </a:txBody>
                  <a:tcPr marL="91444" marR="91444" marT="45676" marB="456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1800" b="0" i="0" u="none" strike="noStrike" cap="none" normalizeH="0" baseline="0">
                          <a:ln>
                            <a:noFill/>
                          </a:ln>
                          <a:solidFill>
                            <a:srgbClr val="000000"/>
                          </a:solidFill>
                          <a:effectLst/>
                          <a:latin typeface="Verdana" pitchFamily="34" charset="0"/>
                          <a:ea typeface="ＭＳ Ｐゴシック" charset="-128"/>
                        </a:rPr>
                        <a:t>12-16</a:t>
                      </a:r>
                    </a:p>
                  </a:txBody>
                  <a:tcPr marL="91444" marR="91444" marT="45676" marB="456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1800" b="0" i="0" u="none" strike="noStrike" cap="none" normalizeH="0" baseline="0">
                          <a:ln>
                            <a:noFill/>
                          </a:ln>
                          <a:solidFill>
                            <a:srgbClr val="000000"/>
                          </a:solidFill>
                          <a:effectLst/>
                          <a:latin typeface="Verdana" pitchFamily="34" charset="0"/>
                          <a:ea typeface="ＭＳ Ｐゴシック" charset="-128"/>
                        </a:rPr>
                        <a:t>7</a:t>
                      </a:r>
                    </a:p>
                  </a:txBody>
                  <a:tcPr marL="91444" marR="91444" marT="45676" marB="456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CBCB"/>
                    </a:solidFill>
                  </a:tcPr>
                </a:tc>
                <a:extLst>
                  <a:ext uri="{0D108BD9-81ED-4DB2-BD59-A6C34878D82A}">
                    <a16:rowId xmlns:a16="http://schemas.microsoft.com/office/drawing/2014/main" val="10001"/>
                  </a:ext>
                </a:extLst>
              </a:tr>
              <a:tr h="3656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a:ln>
                            <a:noFill/>
                          </a:ln>
                          <a:solidFill>
                            <a:srgbClr val="000000"/>
                          </a:solidFill>
                          <a:effectLst/>
                          <a:latin typeface="Verdana" pitchFamily="34" charset="0"/>
                          <a:ea typeface="ＭＳ Ｐゴシック" charset="-128"/>
                        </a:rPr>
                        <a:t>Mies, 18-65 v.</a:t>
                      </a:r>
                    </a:p>
                  </a:txBody>
                  <a:tcPr marL="91444" marR="91444" marT="45676" marB="456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a:ln>
                            <a:noFill/>
                          </a:ln>
                          <a:solidFill>
                            <a:srgbClr val="000000"/>
                          </a:solidFill>
                          <a:effectLst/>
                          <a:latin typeface="Verdana" pitchFamily="34" charset="0"/>
                          <a:ea typeface="ＭＳ Ｐゴシック" charset="-128"/>
                        </a:rPr>
                        <a:t>3</a:t>
                      </a:r>
                    </a:p>
                  </a:txBody>
                  <a:tcPr marL="91444" marR="91444" marT="45676" marB="456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1800" b="0" i="0" u="none" strike="noStrike" cap="none" normalizeH="0" baseline="0">
                          <a:ln>
                            <a:noFill/>
                          </a:ln>
                          <a:solidFill>
                            <a:srgbClr val="000000"/>
                          </a:solidFill>
                          <a:effectLst/>
                          <a:latin typeface="Verdana" pitchFamily="34" charset="0"/>
                          <a:ea typeface="ＭＳ Ｐゴシック" charset="-128"/>
                        </a:rPr>
                        <a:t>23-24</a:t>
                      </a:r>
                    </a:p>
                  </a:txBody>
                  <a:tcPr marL="91444" marR="91444" marT="45676" marB="456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1800" b="0" i="0" u="none" strike="noStrike" cap="none" normalizeH="0" baseline="0">
                          <a:ln>
                            <a:noFill/>
                          </a:ln>
                          <a:solidFill>
                            <a:srgbClr val="000000"/>
                          </a:solidFill>
                          <a:effectLst/>
                          <a:latin typeface="Verdana" pitchFamily="34" charset="0"/>
                          <a:ea typeface="ＭＳ Ｐゴシック" charset="-128"/>
                        </a:rPr>
                        <a:t>14</a:t>
                      </a:r>
                    </a:p>
                  </a:txBody>
                  <a:tcPr marL="91444" marR="91444" marT="45676" marB="456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7E7"/>
                    </a:solidFill>
                  </a:tcPr>
                </a:tc>
                <a:extLst>
                  <a:ext uri="{0D108BD9-81ED-4DB2-BD59-A6C34878D82A}">
                    <a16:rowId xmlns:a16="http://schemas.microsoft.com/office/drawing/2014/main" val="10002"/>
                  </a:ext>
                </a:extLst>
              </a:tr>
              <a:tr h="36573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800" b="0" i="0" u="none" strike="noStrike" cap="none" normalizeH="0" baseline="0">
                        <a:ln>
                          <a:noFill/>
                        </a:ln>
                        <a:solidFill>
                          <a:srgbClr val="000000"/>
                        </a:solidFill>
                        <a:effectLst/>
                        <a:latin typeface="Verdana" pitchFamily="34" charset="0"/>
                        <a:ea typeface="ＭＳ Ｐゴシック" charset="-128"/>
                      </a:endParaRPr>
                    </a:p>
                  </a:txBody>
                  <a:tcPr marL="91444" marR="91444"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800" b="0" i="0" u="none" strike="noStrike" cap="none" normalizeH="0" baseline="0">
                        <a:ln>
                          <a:noFill/>
                        </a:ln>
                        <a:solidFill>
                          <a:srgbClr val="000000"/>
                        </a:solidFill>
                        <a:effectLst/>
                        <a:latin typeface="Verdana" pitchFamily="34" charset="0"/>
                        <a:ea typeface="ＭＳ Ｐゴシック" charset="-128"/>
                      </a:endParaRPr>
                    </a:p>
                  </a:txBody>
                  <a:tcPr marL="91444" marR="91444"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800" b="0" i="0" u="none" strike="noStrike" cap="none" normalizeH="0" baseline="0">
                        <a:ln>
                          <a:noFill/>
                        </a:ln>
                        <a:solidFill>
                          <a:srgbClr val="000000"/>
                        </a:solidFill>
                        <a:effectLst/>
                        <a:latin typeface="Verdana" pitchFamily="34" charset="0"/>
                        <a:ea typeface="ＭＳ Ｐゴシック" charset="-128"/>
                      </a:endParaRPr>
                    </a:p>
                  </a:txBody>
                  <a:tcPr marL="91444" marR="91444"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800" b="0" i="0" u="none" strike="noStrike" cap="none" normalizeH="0" baseline="0">
                        <a:ln>
                          <a:noFill/>
                        </a:ln>
                        <a:solidFill>
                          <a:srgbClr val="000000"/>
                        </a:solidFill>
                        <a:effectLst/>
                        <a:latin typeface="Verdana" pitchFamily="34" charset="0"/>
                        <a:ea typeface="ＭＳ Ｐゴシック" charset="-128"/>
                      </a:endParaRPr>
                    </a:p>
                  </a:txBody>
                  <a:tcPr marL="91444" marR="91444"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Effect transition="in" filter="blinds(horizontal)">
                                      <p:cBhvr>
                                        <p:cTn id="7" dur="500"/>
                                        <p:tgtEl>
                                          <p:spTgt spid="747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4755">
                                            <p:txEl>
                                              <p:pRg st="1" end="1"/>
                                            </p:txEl>
                                          </p:spTgt>
                                        </p:tgtEl>
                                        <p:attrNameLst>
                                          <p:attrName>style.visibility</p:attrName>
                                        </p:attrNameLst>
                                      </p:cBhvr>
                                      <p:to>
                                        <p:strVal val="visible"/>
                                      </p:to>
                                    </p:set>
                                    <p:animEffect transition="in" filter="blinds(horizontal)">
                                      <p:cBhvr>
                                        <p:cTn id="12" dur="500"/>
                                        <p:tgtEl>
                                          <p:spTgt spid="747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4755">
                                            <p:txEl>
                                              <p:pRg st="2" end="2"/>
                                            </p:txEl>
                                          </p:spTgt>
                                        </p:tgtEl>
                                        <p:attrNameLst>
                                          <p:attrName>style.visibility</p:attrName>
                                        </p:attrNameLst>
                                      </p:cBhvr>
                                      <p:to>
                                        <p:strVal val="visible"/>
                                      </p:to>
                                    </p:set>
                                    <p:animEffect transition="in" filter="blinds(horizontal)">
                                      <p:cBhvr>
                                        <p:cTn id="17" dur="500"/>
                                        <p:tgtEl>
                                          <p:spTgt spid="7475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4755">
                                            <p:txEl>
                                              <p:pRg st="3" end="3"/>
                                            </p:txEl>
                                          </p:spTgt>
                                        </p:tgtEl>
                                        <p:attrNameLst>
                                          <p:attrName>style.visibility</p:attrName>
                                        </p:attrNameLst>
                                      </p:cBhvr>
                                      <p:to>
                                        <p:strVal val="visible"/>
                                      </p:to>
                                    </p:set>
                                    <p:animEffect transition="in" filter="blinds(horizontal)">
                                      <p:cBhvr>
                                        <p:cTn id="22" dur="500"/>
                                        <p:tgtEl>
                                          <p:spTgt spid="747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Otsikko 1">
            <a:extLst>
              <a:ext uri="{FF2B5EF4-FFF2-40B4-BE49-F238E27FC236}">
                <a16:creationId xmlns:a16="http://schemas.microsoft.com/office/drawing/2014/main" id="{21AF084D-C5D4-4AC5-B97D-2F902E918AB5}"/>
              </a:ext>
            </a:extLst>
          </p:cNvPr>
          <p:cNvSpPr>
            <a:spLocks noGrp="1" noChangeArrowheads="1"/>
          </p:cNvSpPr>
          <p:nvPr>
            <p:ph type="title"/>
          </p:nvPr>
        </p:nvSpPr>
        <p:spPr>
          <a:xfrm>
            <a:off x="529303" y="530933"/>
            <a:ext cx="7994650" cy="1662112"/>
          </a:xfrm>
        </p:spPr>
        <p:txBody>
          <a:bodyPr/>
          <a:lstStyle/>
          <a:p>
            <a:r>
              <a:rPr lang="fi-FI" altLang="en-US" b="1">
                <a:ea typeface="ＭＳ Ｐゴシック" panose="020B0600070205080204" pitchFamily="34" charset="-128"/>
              </a:rPr>
              <a:t>6. </a:t>
            </a:r>
            <a:r>
              <a:rPr lang="fi-FI" altLang="en-US" sz="2800" b="1">
                <a:ea typeface="ＭＳ Ｐゴシック" panose="020B0600070205080204" pitchFamily="34" charset="-128"/>
              </a:rPr>
              <a:t>Kysymyksen aiheena alkoholinkäyttö kotona. </a:t>
            </a:r>
            <a:br>
              <a:rPr lang="fi-FI" altLang="en-US" sz="2800" b="1">
                <a:ea typeface="ＭＳ Ｐゴシック" panose="020B0600070205080204" pitchFamily="34" charset="-128"/>
              </a:rPr>
            </a:br>
            <a:r>
              <a:rPr lang="fi-FI" altLang="en-US" sz="2800" b="1">
                <a:ea typeface="ＭＳ Ｐゴシック" panose="020B0600070205080204" pitchFamily="34" charset="-128"/>
              </a:rPr>
              <a:t>Mikä seuraavista väittämistä pitää paikkansa? </a:t>
            </a:r>
          </a:p>
        </p:txBody>
      </p:sp>
      <p:sp>
        <p:nvSpPr>
          <p:cNvPr id="35843" name="Sisällön paikkamerkki 2">
            <a:extLst>
              <a:ext uri="{FF2B5EF4-FFF2-40B4-BE49-F238E27FC236}">
                <a16:creationId xmlns:a16="http://schemas.microsoft.com/office/drawing/2014/main" id="{66582DCE-7E9A-43F1-B16A-C00383DABC0A}"/>
              </a:ext>
            </a:extLst>
          </p:cNvPr>
          <p:cNvSpPr>
            <a:spLocks noGrp="1" noChangeArrowheads="1"/>
          </p:cNvSpPr>
          <p:nvPr>
            <p:ph idx="1"/>
          </p:nvPr>
        </p:nvSpPr>
        <p:spPr>
          <a:xfrm>
            <a:off x="613748" y="2509182"/>
            <a:ext cx="9680575" cy="4413250"/>
          </a:xfrm>
        </p:spPr>
        <p:txBody>
          <a:bodyPr/>
          <a:lstStyle/>
          <a:p>
            <a:pPr marL="0" indent="0">
              <a:buFont typeface="Times" panose="02020603050405020304" pitchFamily="18" charset="0"/>
              <a:buNone/>
            </a:pPr>
            <a:r>
              <a:rPr lang="fi-FI" altLang="en-US">
                <a:ea typeface="ＭＳ Ｐゴシック" panose="020B0600070205080204" pitchFamily="34" charset="-128"/>
              </a:rPr>
              <a:t>a) Nuoren mahdollisuus kokeilla alkoholia kotona vähentää kokeiluja kodin ulkopuolella.</a:t>
            </a:r>
          </a:p>
          <a:p>
            <a:pPr marL="0" indent="0">
              <a:buFont typeface="Times" panose="02020603050405020304" pitchFamily="18" charset="0"/>
              <a:buNone/>
            </a:pPr>
            <a:endParaRPr lang="fi-FI" altLang="en-US">
              <a:ea typeface="ＭＳ Ｐゴシック" panose="020B0600070205080204" pitchFamily="34" charset="-128"/>
            </a:endParaRPr>
          </a:p>
          <a:p>
            <a:pPr marL="0" indent="0">
              <a:buFont typeface="Times" panose="02020603050405020304" pitchFamily="18" charset="0"/>
              <a:buNone/>
            </a:pPr>
            <a:r>
              <a:rPr lang="fi-FI" altLang="en-US">
                <a:ea typeface="ＭＳ Ｐゴシック" panose="020B0600070205080204" pitchFamily="34" charset="-128"/>
              </a:rPr>
              <a:t>b) Nuorelle ei saa ostaa alkoholia kotiin, koska laki kieltää alkoholin välittämisen alle 18-vuotiaille. </a:t>
            </a:r>
          </a:p>
          <a:p>
            <a:pPr marL="0" indent="0"/>
            <a:endParaRPr lang="fi-FI" altLang="en-US">
              <a:ea typeface="ＭＳ Ｐゴシック" panose="020B0600070205080204" pitchFamily="34" charset="-128"/>
            </a:endParaRPr>
          </a:p>
          <a:p>
            <a:pPr marL="0" indent="0">
              <a:buFont typeface="Times" panose="02020603050405020304" pitchFamily="18" charset="0"/>
              <a:buNone/>
            </a:pPr>
            <a:r>
              <a:rPr lang="fi-FI" altLang="en-US">
                <a:ea typeface="ＭＳ Ｐゴシック" panose="020B0600070205080204" pitchFamily="34" charset="-128"/>
              </a:rPr>
              <a:t>c) Suomalaisista  n. 75 % juo alkoholinsa kotiympäristössä. </a:t>
            </a:r>
          </a:p>
        </p:txBody>
      </p:sp>
    </p:spTree>
  </p:cSld>
  <p:clrMapOvr>
    <a:masterClrMapping/>
  </p:clrMapOvr>
  <p:transition>
    <p:cover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0A42854-B1F4-4CE6-B683-03BD5D40ADE1}"/>
              </a:ext>
            </a:extLst>
          </p:cNvPr>
          <p:cNvSpPr>
            <a:spLocks noGrp="1" noChangeArrowheads="1"/>
          </p:cNvSpPr>
          <p:nvPr>
            <p:ph type="title"/>
          </p:nvPr>
        </p:nvSpPr>
        <p:spPr/>
        <p:txBody>
          <a:bodyPr/>
          <a:lstStyle/>
          <a:p>
            <a:pPr eaLnBrk="1" hangingPunct="1"/>
            <a:br>
              <a:rPr lang="fi-FI" altLang="en-US" b="1">
                <a:ea typeface="ＭＳ Ｐゴシック" panose="020B0600070205080204" pitchFamily="34" charset="-128"/>
              </a:rPr>
            </a:br>
            <a:r>
              <a:rPr lang="fi-FI" altLang="en-US" b="1">
                <a:ea typeface="ＭＳ Ｐゴシック" panose="020B0600070205080204" pitchFamily="34" charset="-128"/>
              </a:rPr>
              <a:t>Oikeat vastaus: b ja c</a:t>
            </a:r>
            <a:endParaRPr lang="fi-FI" altLang="en-US">
              <a:ea typeface="ＭＳ Ｐゴシック" panose="020B0600070205080204" pitchFamily="34" charset="-128"/>
            </a:endParaRPr>
          </a:p>
        </p:txBody>
      </p:sp>
      <p:sp>
        <p:nvSpPr>
          <p:cNvPr id="23555" name="Rectangle 3">
            <a:extLst>
              <a:ext uri="{FF2B5EF4-FFF2-40B4-BE49-F238E27FC236}">
                <a16:creationId xmlns:a16="http://schemas.microsoft.com/office/drawing/2014/main" id="{2F2CC2CE-605B-4249-80B7-BC00926C640B}"/>
              </a:ext>
            </a:extLst>
          </p:cNvPr>
          <p:cNvSpPr>
            <a:spLocks noGrp="1" noChangeArrowheads="1"/>
          </p:cNvSpPr>
          <p:nvPr>
            <p:ph type="body" idx="1"/>
          </p:nvPr>
        </p:nvSpPr>
        <p:spPr>
          <a:xfrm>
            <a:off x="368300" y="1601788"/>
            <a:ext cx="9956800" cy="5094287"/>
          </a:xfrm>
        </p:spPr>
        <p:txBody>
          <a:bodyPr/>
          <a:lstStyle/>
          <a:p>
            <a:pPr eaLnBrk="1" hangingPunct="1">
              <a:buFont typeface="Times" charset="0"/>
              <a:buChar char="•"/>
              <a:defRPr/>
            </a:pPr>
            <a:r>
              <a:rPr lang="fi-FI" altLang="en-US" sz="2400">
                <a:ea typeface="ＭＳ Ｐゴシック" pitchFamily="34" charset="-128"/>
              </a:rPr>
              <a:t>Laki kieltää alkoholin välittämisen alle 18–vuotiaille, tämä koskee myös kotiympäristöä. </a:t>
            </a:r>
          </a:p>
          <a:p>
            <a:pPr eaLnBrk="1" hangingPunct="1">
              <a:buFont typeface="Times" charset="0"/>
              <a:buChar char="•"/>
              <a:defRPr/>
            </a:pPr>
            <a:endParaRPr lang="fi-FI" altLang="en-US" sz="1050">
              <a:ea typeface="ＭＳ Ｐゴシック" pitchFamily="34" charset="-128"/>
            </a:endParaRPr>
          </a:p>
          <a:p>
            <a:pPr eaLnBrk="1" hangingPunct="1">
              <a:buFont typeface="Times" charset="0"/>
              <a:buChar char="•"/>
              <a:defRPr/>
            </a:pPr>
            <a:r>
              <a:rPr lang="fi-FI" altLang="en-US" sz="2400">
                <a:ea typeface="ＭＳ Ｐゴシック" pitchFamily="34" charset="-128"/>
              </a:rPr>
              <a:t>Mikäli vanhemmat ostavat nuorelle päihteitä, nuori voi tulkita sen luvaksi päihteiden käyttämiseen kotona ja kodin ulkopuolella. </a:t>
            </a:r>
          </a:p>
          <a:p>
            <a:pPr eaLnBrk="1" hangingPunct="1">
              <a:buFont typeface="Times" charset="0"/>
              <a:buChar char="•"/>
              <a:defRPr/>
            </a:pPr>
            <a:endParaRPr lang="fi-FI" altLang="en-US" sz="1200">
              <a:ea typeface="ＭＳ Ｐゴシック" pitchFamily="34" charset="-128"/>
            </a:endParaRPr>
          </a:p>
          <a:p>
            <a:pPr eaLnBrk="1" hangingPunct="1">
              <a:buFont typeface="Times" charset="0"/>
              <a:buChar char="•"/>
              <a:defRPr/>
            </a:pPr>
            <a:r>
              <a:rPr lang="fi-FI" altLang="en-US" sz="2400">
                <a:ea typeface="ＭＳ Ｐゴシック" pitchFamily="34" charset="-128"/>
              </a:rPr>
              <a:t>Vaikka vanhemmat itse käyttäisivät alkoholia, heidän rajoituksillaan on ehkäisevä vaikutus nuoren päihdekäyttäytymiseen. </a:t>
            </a:r>
          </a:p>
          <a:p>
            <a:pPr eaLnBrk="1" hangingPunct="1">
              <a:buFont typeface="Times" charset="0"/>
              <a:buChar char="•"/>
              <a:defRPr/>
            </a:pPr>
            <a:endParaRPr lang="fi-FI" altLang="en-US" sz="1600">
              <a:ea typeface="ＭＳ Ｐゴシック" pitchFamily="34" charset="-128"/>
            </a:endParaRPr>
          </a:p>
          <a:p>
            <a:pPr eaLnBrk="1" hangingPunct="1">
              <a:buFont typeface="Times" charset="0"/>
              <a:buChar char="•"/>
              <a:defRPr/>
            </a:pPr>
            <a:r>
              <a:rPr lang="fi-FI" altLang="en-US" sz="2400">
                <a:ea typeface="ＭＳ Ｐゴシック" pitchFamily="34" charset="-128"/>
              </a:rPr>
              <a:t>Suomalaisista 78 % juo alkoholinsa kotiympäristössä, 17 % anniskelupaikoissa ja 5 % jossakin muussa ympäristössä. </a:t>
            </a:r>
          </a:p>
          <a:p>
            <a:pPr eaLnBrk="1" hangingPunct="1">
              <a:buFont typeface="Times" charset="0"/>
              <a:buChar char="•"/>
              <a:defRPr/>
            </a:pPr>
            <a:endParaRPr lang="fi-FI" altLang="en-US">
              <a:ea typeface="ＭＳ Ｐゴシック" pitchFamily="34" charset="-128"/>
            </a:endParaRPr>
          </a:p>
        </p:txBody>
      </p:sp>
    </p:spTree>
  </p:cSld>
  <p:clrMapOvr>
    <a:masterClrMapping/>
  </p:clrMapOvr>
  <p:transition>
    <p:cover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CC76703A-82B1-4FAF-813E-24595282EA99}"/>
              </a:ext>
            </a:extLst>
          </p:cNvPr>
          <p:cNvSpPr>
            <a:spLocks noGrp="1" noChangeArrowheads="1"/>
          </p:cNvSpPr>
          <p:nvPr>
            <p:ph type="title"/>
          </p:nvPr>
        </p:nvSpPr>
        <p:spPr/>
        <p:txBody>
          <a:bodyPr/>
          <a:lstStyle/>
          <a:p>
            <a:br>
              <a:rPr lang="fi-FI" altLang="en-US" b="1">
                <a:ea typeface="ＭＳ Ｐゴシック" panose="020B0600070205080204" pitchFamily="34" charset="-128"/>
              </a:rPr>
            </a:br>
            <a:br>
              <a:rPr lang="fi-FI" altLang="en-US" b="1">
                <a:ea typeface="ＭＳ Ｐゴシック" panose="020B0600070205080204" pitchFamily="34" charset="-128"/>
              </a:rPr>
            </a:br>
            <a:br>
              <a:rPr lang="fi-FI" altLang="en-US" b="1">
                <a:ea typeface="ＭＳ Ｐゴシック" panose="020B0600070205080204" pitchFamily="34" charset="-128"/>
              </a:rPr>
            </a:br>
            <a:br>
              <a:rPr lang="fi-FI" altLang="en-US" b="1">
                <a:ea typeface="ＭＳ Ｐゴシック" panose="020B0600070205080204" pitchFamily="34" charset="-128"/>
              </a:rPr>
            </a:br>
            <a:r>
              <a:rPr lang="fi-FI" altLang="en-US" b="1">
                <a:ea typeface="ＭＳ Ｐゴシック" panose="020B0600070205080204" pitchFamily="34" charset="-128"/>
              </a:rPr>
              <a:t>7. Alkoholin käytön vähentäminen:</a:t>
            </a:r>
            <a:br>
              <a:rPr lang="fi-FI" altLang="en-US" b="1">
                <a:ea typeface="ＭＳ Ｐゴシック" panose="020B0600070205080204" pitchFamily="34" charset="-128"/>
              </a:rPr>
            </a:br>
            <a:br>
              <a:rPr lang="fi-FI" altLang="en-US" b="1">
                <a:ea typeface="ＭＳ Ｐゴシック" panose="020B0600070205080204" pitchFamily="34" charset="-128"/>
              </a:rPr>
            </a:br>
            <a:br>
              <a:rPr lang="fi-FI" altLang="en-US" b="1">
                <a:ea typeface="ＭＳ Ｐゴシック" panose="020B0600070205080204" pitchFamily="34" charset="-128"/>
              </a:rPr>
            </a:br>
            <a:br>
              <a:rPr lang="fi-FI" altLang="en-US" b="1">
                <a:ea typeface="ＭＳ Ｐゴシック" panose="020B0600070205080204" pitchFamily="34" charset="-128"/>
              </a:rPr>
            </a:br>
            <a:endParaRPr lang="fi-FI" altLang="en-US" b="1">
              <a:ea typeface="ＭＳ Ｐゴシック" panose="020B0600070205080204" pitchFamily="34" charset="-128"/>
            </a:endParaRPr>
          </a:p>
        </p:txBody>
      </p:sp>
      <p:sp>
        <p:nvSpPr>
          <p:cNvPr id="38915" name="Content Placeholder 2">
            <a:extLst>
              <a:ext uri="{FF2B5EF4-FFF2-40B4-BE49-F238E27FC236}">
                <a16:creationId xmlns:a16="http://schemas.microsoft.com/office/drawing/2014/main" id="{9844A0E5-3494-4B91-970B-670E5058A526}"/>
              </a:ext>
            </a:extLst>
          </p:cNvPr>
          <p:cNvSpPr>
            <a:spLocks noGrp="1" noChangeArrowheads="1"/>
          </p:cNvSpPr>
          <p:nvPr>
            <p:ph idx="1"/>
          </p:nvPr>
        </p:nvSpPr>
        <p:spPr>
          <a:xfrm>
            <a:off x="509588" y="1601788"/>
            <a:ext cx="9680575" cy="5054600"/>
          </a:xfrm>
        </p:spPr>
        <p:txBody>
          <a:bodyPr/>
          <a:lstStyle/>
          <a:p>
            <a:endParaRPr lang="fi-FI" altLang="en-US" sz="2400">
              <a:ea typeface="ＭＳ Ｐゴシック" panose="020B0600070205080204" pitchFamily="34" charset="-128"/>
            </a:endParaRPr>
          </a:p>
          <a:p>
            <a:pPr>
              <a:buFont typeface="Times" panose="02020603050405020304" pitchFamily="18" charset="0"/>
              <a:buNone/>
            </a:pPr>
            <a:r>
              <a:rPr lang="fi-FI" altLang="en-US">
                <a:ea typeface="ＭＳ Ｐゴシック" panose="020B0600070205080204" pitchFamily="34" charset="-128"/>
              </a:rPr>
              <a:t>a) parantaa unenlaatua ja nostaa</a:t>
            </a:r>
          </a:p>
          <a:p>
            <a:pPr>
              <a:buFont typeface="Times" panose="02020603050405020304" pitchFamily="18" charset="0"/>
              <a:buNone/>
            </a:pPr>
            <a:r>
              <a:rPr lang="fi-FI" altLang="en-US">
                <a:ea typeface="ＭＳ Ｐゴシック" panose="020B0600070205080204" pitchFamily="34" charset="-128"/>
              </a:rPr>
              <a:t>	 mielialaa </a:t>
            </a:r>
          </a:p>
          <a:p>
            <a:pPr>
              <a:buFont typeface="Times" panose="02020603050405020304" pitchFamily="18" charset="0"/>
              <a:buNone/>
            </a:pPr>
            <a:endParaRPr lang="fi-FI" altLang="en-US">
              <a:ea typeface="ＭＳ Ｐゴシック" panose="020B0600070205080204" pitchFamily="34" charset="-128"/>
            </a:endParaRPr>
          </a:p>
          <a:p>
            <a:pPr>
              <a:buFont typeface="Times" panose="02020603050405020304" pitchFamily="18" charset="0"/>
              <a:buNone/>
            </a:pPr>
            <a:r>
              <a:rPr lang="fi-FI" altLang="en-US">
                <a:ea typeface="ＭＳ Ｐゴシック" panose="020B0600070205080204" pitchFamily="34" charset="-128"/>
              </a:rPr>
              <a:t>b) pienentää sairastumisriskiä</a:t>
            </a:r>
          </a:p>
          <a:p>
            <a:pPr>
              <a:buFont typeface="Times" panose="02020603050405020304" pitchFamily="18" charset="0"/>
              <a:buNone/>
            </a:pPr>
            <a:endParaRPr lang="fi-FI" altLang="en-US">
              <a:ea typeface="ＭＳ Ｐゴシック" panose="020B0600070205080204" pitchFamily="34" charset="-128"/>
            </a:endParaRPr>
          </a:p>
          <a:p>
            <a:pPr>
              <a:buFont typeface="Times" panose="02020603050405020304" pitchFamily="18" charset="0"/>
              <a:buNone/>
            </a:pPr>
            <a:r>
              <a:rPr lang="fi-FI" altLang="en-US">
                <a:ea typeface="ＭＳ Ｐゴシック" panose="020B0600070205080204" pitchFamily="34" charset="-128"/>
              </a:rPr>
              <a:t>c) vähentää ristiriitoja ihmisten </a:t>
            </a:r>
            <a:br>
              <a:rPr lang="fi-FI" altLang="en-US">
                <a:ea typeface="ＭＳ Ｐゴシック" panose="020B0600070205080204" pitchFamily="34" charset="-128"/>
              </a:rPr>
            </a:br>
            <a:r>
              <a:rPr lang="fi-FI" altLang="en-US">
                <a:ea typeface="ＭＳ Ｐゴシック" panose="020B0600070205080204" pitchFamily="34" charset="-128"/>
              </a:rPr>
              <a:t> kanssa</a:t>
            </a:r>
          </a:p>
        </p:txBody>
      </p:sp>
      <p:pic>
        <p:nvPicPr>
          <p:cNvPr id="3" name="Picture 3">
            <a:extLst>
              <a:ext uri="{FF2B5EF4-FFF2-40B4-BE49-F238E27FC236}">
                <a16:creationId xmlns:a16="http://schemas.microsoft.com/office/drawing/2014/main" id="{7DD96242-325D-4550-AA6B-59D26949EFBC}"/>
              </a:ext>
            </a:extLst>
          </p:cNvPr>
          <p:cNvPicPr>
            <a:picLocks noChangeAspect="1"/>
          </p:cNvPicPr>
          <p:nvPr/>
        </p:nvPicPr>
        <p:blipFill>
          <a:blip r:embed="rId3"/>
          <a:stretch>
            <a:fillRect/>
          </a:stretch>
        </p:blipFill>
        <p:spPr>
          <a:xfrm>
            <a:off x="7643894" y="1261670"/>
            <a:ext cx="2523284" cy="2523531"/>
          </a:xfrm>
          <a:prstGeom prst="rect">
            <a:avLst/>
          </a:prstGeom>
        </p:spPr>
      </p:pic>
      <p:pic>
        <p:nvPicPr>
          <p:cNvPr id="4" name="Picture 4">
            <a:extLst>
              <a:ext uri="{FF2B5EF4-FFF2-40B4-BE49-F238E27FC236}">
                <a16:creationId xmlns:a16="http://schemas.microsoft.com/office/drawing/2014/main" id="{F4DA1525-50E9-4B25-85F5-438F46F45632}"/>
              </a:ext>
            </a:extLst>
          </p:cNvPr>
          <p:cNvPicPr>
            <a:picLocks noChangeAspect="1"/>
          </p:cNvPicPr>
          <p:nvPr/>
        </p:nvPicPr>
        <p:blipFill>
          <a:blip r:embed="rId4"/>
          <a:stretch>
            <a:fillRect/>
          </a:stretch>
        </p:blipFill>
        <p:spPr>
          <a:xfrm>
            <a:off x="8452274" y="3317467"/>
            <a:ext cx="916384" cy="916474"/>
          </a:xfrm>
          <a:prstGeom prst="rect">
            <a:avLst/>
          </a:prstGeom>
        </p:spPr>
      </p:pic>
      <p:pic>
        <p:nvPicPr>
          <p:cNvPr id="5" name="Picture 5">
            <a:extLst>
              <a:ext uri="{FF2B5EF4-FFF2-40B4-BE49-F238E27FC236}">
                <a16:creationId xmlns:a16="http://schemas.microsoft.com/office/drawing/2014/main" id="{CF7D81E3-E816-42A7-BC16-B2901D89C24E}"/>
              </a:ext>
            </a:extLst>
          </p:cNvPr>
          <p:cNvPicPr>
            <a:picLocks noChangeAspect="1"/>
          </p:cNvPicPr>
          <p:nvPr/>
        </p:nvPicPr>
        <p:blipFill>
          <a:blip r:embed="rId5"/>
          <a:stretch>
            <a:fillRect/>
          </a:stretch>
        </p:blipFill>
        <p:spPr>
          <a:xfrm>
            <a:off x="8452276" y="4507058"/>
            <a:ext cx="916384" cy="928035"/>
          </a:xfrm>
          <a:prstGeom prst="rect">
            <a:avLst/>
          </a:prstGeom>
        </p:spPr>
      </p:pic>
    </p:spTree>
  </p:cSld>
  <p:clrMapOvr>
    <a:masterClrMapping/>
  </p:clrMapOvr>
  <p:transition>
    <p:cover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583A47E8-BEC3-47F1-A54F-3FAD09DEAE03}"/>
              </a:ext>
            </a:extLst>
          </p:cNvPr>
          <p:cNvSpPr>
            <a:spLocks noGrp="1" noChangeArrowheads="1"/>
          </p:cNvSpPr>
          <p:nvPr>
            <p:ph type="title"/>
          </p:nvPr>
        </p:nvSpPr>
        <p:spPr/>
        <p:txBody>
          <a:bodyPr/>
          <a:lstStyle/>
          <a:p>
            <a:r>
              <a:rPr lang="fi-FI" altLang="en-US" b="1">
                <a:ea typeface="ＭＳ Ｐゴシック" panose="020B0600070205080204" pitchFamily="34" charset="-128"/>
              </a:rPr>
              <a:t>Oikea vastaus: a, b ja c</a:t>
            </a:r>
          </a:p>
        </p:txBody>
      </p:sp>
      <p:sp>
        <p:nvSpPr>
          <p:cNvPr id="39939" name="Content Placeholder 2">
            <a:extLst>
              <a:ext uri="{FF2B5EF4-FFF2-40B4-BE49-F238E27FC236}">
                <a16:creationId xmlns:a16="http://schemas.microsoft.com/office/drawing/2014/main" id="{F10326B7-5593-40CC-A5E3-84F17298C1A1}"/>
              </a:ext>
            </a:extLst>
          </p:cNvPr>
          <p:cNvSpPr>
            <a:spLocks noGrp="1"/>
          </p:cNvSpPr>
          <p:nvPr>
            <p:ph idx="1"/>
          </p:nvPr>
        </p:nvSpPr>
        <p:spPr>
          <a:xfrm>
            <a:off x="509588" y="1290638"/>
            <a:ext cx="9680575" cy="5365750"/>
          </a:xfrm>
        </p:spPr>
        <p:txBody>
          <a:bodyPr/>
          <a:lstStyle/>
          <a:p>
            <a:pPr marL="0" indent="0">
              <a:buFont typeface="Times" panose="02020603050405020304" pitchFamily="18" charset="0"/>
              <a:buNone/>
              <a:defRPr/>
            </a:pPr>
            <a:r>
              <a:rPr lang="fi-FI" altLang="en-US">
                <a:ea typeface="ＭＳ Ｐゴシック" panose="020B0600070205080204" pitchFamily="34" charset="-128"/>
              </a:rPr>
              <a:t>Alkoholinkäytön vähentämisellä on lukuisia hyötyjä, kuten muun muassa:</a:t>
            </a:r>
          </a:p>
          <a:p>
            <a:pPr>
              <a:defRPr/>
            </a:pPr>
            <a:r>
              <a:rPr lang="fi-FI" altLang="en-US" sz="2000" b="1">
                <a:ea typeface="ＭＳ Ｐゴシック" panose="020B0600070205080204" pitchFamily="34" charset="-128"/>
              </a:rPr>
              <a:t>Alkoholilla on todettu olevan syy-yhteyttä yli 60 eri sairauteen. Tapaturmariski kasvaa alkoholin käytön myötä. Alkoholin runsas käyttö voi lisätä myös perhe-elämän ongelmia.</a:t>
            </a:r>
          </a:p>
          <a:p>
            <a:pPr lvl="1">
              <a:defRPr/>
            </a:pPr>
            <a:r>
              <a:rPr lang="fi-FI" altLang="en-US">
                <a:ea typeface="ＭＳ Ｐゴシック" panose="020B0600070205080204" pitchFamily="34" charset="-128"/>
              </a:rPr>
              <a:t> painonhallinta on helpompaa</a:t>
            </a:r>
          </a:p>
          <a:p>
            <a:pPr lvl="1">
              <a:defRPr/>
            </a:pPr>
            <a:r>
              <a:rPr lang="fi-FI" altLang="en-US">
                <a:ea typeface="ＭＳ Ｐゴシック" panose="020B0600070205080204" pitchFamily="34" charset="-128"/>
              </a:rPr>
              <a:t> unen laatu paranee</a:t>
            </a:r>
          </a:p>
          <a:p>
            <a:pPr lvl="1">
              <a:defRPr/>
            </a:pPr>
            <a:r>
              <a:rPr lang="fi-FI" altLang="en-US">
                <a:ea typeface="ＭＳ Ｐゴシック" panose="020B0600070205080204" pitchFamily="34" charset="-128"/>
              </a:rPr>
              <a:t> mahavaivat vähenevät</a:t>
            </a:r>
          </a:p>
          <a:p>
            <a:pPr lvl="1">
              <a:defRPr/>
            </a:pPr>
            <a:r>
              <a:rPr lang="fi-FI" altLang="en-US">
                <a:ea typeface="ＭＳ Ｐゴシック" panose="020B0600070205080204" pitchFamily="34" charset="-128"/>
              </a:rPr>
              <a:t> mieliala kohenee</a:t>
            </a:r>
          </a:p>
          <a:p>
            <a:pPr lvl="1">
              <a:defRPr/>
            </a:pPr>
            <a:r>
              <a:rPr lang="fi-FI" altLang="en-US">
                <a:ea typeface="ＭＳ Ｐゴシック" panose="020B0600070205080204" pitchFamily="34" charset="-128"/>
              </a:rPr>
              <a:t> jaksat todennäköisesti paremmin</a:t>
            </a:r>
          </a:p>
          <a:p>
            <a:pPr lvl="1">
              <a:defRPr/>
            </a:pPr>
            <a:r>
              <a:rPr lang="fi-FI" altLang="en-US">
                <a:ea typeface="ＭＳ Ｐゴシック" panose="020B0600070205080204" pitchFamily="34" charset="-128"/>
              </a:rPr>
              <a:t> verenpaine laskee</a:t>
            </a:r>
          </a:p>
          <a:p>
            <a:pPr lvl="1">
              <a:defRPr/>
            </a:pPr>
            <a:r>
              <a:rPr lang="fi-FI" altLang="en-US">
                <a:ea typeface="ＭＳ Ｐゴシック" panose="020B0600070205080204" pitchFamily="34" charset="-128"/>
              </a:rPr>
              <a:t> rytmihäiriöitä on harvemmin</a:t>
            </a:r>
          </a:p>
          <a:p>
            <a:pPr lvl="1">
              <a:defRPr/>
            </a:pPr>
            <a:r>
              <a:rPr lang="fi-FI" altLang="en-US">
                <a:ea typeface="ＭＳ Ｐゴシック" panose="020B0600070205080204" pitchFamily="34" charset="-128"/>
              </a:rPr>
              <a:t> rahaa säästyy</a:t>
            </a:r>
          </a:p>
        </p:txBody>
      </p:sp>
    </p:spTree>
  </p:cSld>
  <p:clrMapOvr>
    <a:masterClrMapping/>
  </p:clrMapOvr>
  <p:transition>
    <p:cover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Otsikko 1">
            <a:extLst>
              <a:ext uri="{FF2B5EF4-FFF2-40B4-BE49-F238E27FC236}">
                <a16:creationId xmlns:a16="http://schemas.microsoft.com/office/drawing/2014/main" id="{C913630F-1C8E-416A-AC06-AABF57F33EBE}"/>
              </a:ext>
            </a:extLst>
          </p:cNvPr>
          <p:cNvSpPr>
            <a:spLocks noGrp="1" noChangeArrowheads="1"/>
          </p:cNvSpPr>
          <p:nvPr>
            <p:ph type="title"/>
          </p:nvPr>
        </p:nvSpPr>
        <p:spPr>
          <a:xfrm>
            <a:off x="587170" y="415262"/>
            <a:ext cx="7705725" cy="1371600"/>
          </a:xfrm>
        </p:spPr>
        <p:txBody>
          <a:bodyPr/>
          <a:lstStyle/>
          <a:p>
            <a:r>
              <a:rPr lang="fi-FI" altLang="en-US" b="1">
                <a:ea typeface="ＭＳ Ｐゴシック" panose="020B0600070205080204" pitchFamily="34" charset="-128"/>
              </a:rPr>
              <a:t>8. Mikä seuraavista tupakkaa koskevista väitteistä pitää paikkansa?</a:t>
            </a:r>
          </a:p>
        </p:txBody>
      </p:sp>
      <p:sp>
        <p:nvSpPr>
          <p:cNvPr id="43011" name="Sisällön paikkamerkki 2">
            <a:extLst>
              <a:ext uri="{FF2B5EF4-FFF2-40B4-BE49-F238E27FC236}">
                <a16:creationId xmlns:a16="http://schemas.microsoft.com/office/drawing/2014/main" id="{2F6D14A5-18A6-426A-808E-887E66233C97}"/>
              </a:ext>
            </a:extLst>
          </p:cNvPr>
          <p:cNvSpPr>
            <a:spLocks noGrp="1" noChangeArrowheads="1"/>
          </p:cNvSpPr>
          <p:nvPr>
            <p:ph idx="1"/>
          </p:nvPr>
        </p:nvSpPr>
        <p:spPr>
          <a:xfrm>
            <a:off x="498015" y="1775295"/>
            <a:ext cx="9680575" cy="5054600"/>
          </a:xfrm>
        </p:spPr>
        <p:txBody>
          <a:bodyPr/>
          <a:lstStyle/>
          <a:p>
            <a:pPr marL="0" indent="0">
              <a:buFont typeface="Times" panose="02020603050405020304" pitchFamily="18" charset="0"/>
              <a:buNone/>
            </a:pPr>
            <a:endParaRPr lang="fi-FI" altLang="en-US">
              <a:ea typeface="ＭＳ Ｐゴシック" panose="020B0600070205080204" pitchFamily="34" charset="-128"/>
            </a:endParaRPr>
          </a:p>
          <a:p>
            <a:pPr marL="0" indent="0">
              <a:buFont typeface="Times" panose="02020603050405020304" pitchFamily="18" charset="0"/>
              <a:buNone/>
            </a:pPr>
            <a:r>
              <a:rPr lang="fi-FI" altLang="en-US">
                <a:ea typeface="ＭＳ Ｐゴシック" panose="020B0600070205080204" pitchFamily="34" charset="-128"/>
              </a:rPr>
              <a:t>a) Tupakointi on monen eri sairauden riskitekijä ja se lyhentää elinikää usealla vuodella.</a:t>
            </a:r>
          </a:p>
          <a:p>
            <a:pPr marL="0" indent="0"/>
            <a:endParaRPr lang="fi-FI" altLang="en-US">
              <a:ea typeface="ＭＳ Ｐゴシック" panose="020B0600070205080204" pitchFamily="34" charset="-128"/>
            </a:endParaRPr>
          </a:p>
          <a:p>
            <a:pPr marL="0" indent="0">
              <a:buFont typeface="Times" panose="02020603050405020304" pitchFamily="18" charset="0"/>
              <a:buNone/>
            </a:pPr>
            <a:r>
              <a:rPr lang="fi-FI" altLang="en-US">
                <a:ea typeface="ＭＳ Ｐゴシック" panose="020B0600070205080204" pitchFamily="34" charset="-128"/>
              </a:rPr>
              <a:t>b) Tupakan savun lähettyvillä oleskeleminen vaarantaa myös tupakoimattoman terveyden.</a:t>
            </a:r>
          </a:p>
          <a:p>
            <a:pPr marL="0" indent="0">
              <a:buFont typeface="Times" panose="02020603050405020304" pitchFamily="18" charset="0"/>
              <a:buNone/>
            </a:pPr>
            <a:endParaRPr lang="fi-FI" altLang="en-US">
              <a:ea typeface="ＭＳ Ｐゴシック" panose="020B0600070205080204" pitchFamily="34" charset="-128"/>
            </a:endParaRPr>
          </a:p>
          <a:p>
            <a:pPr marL="0" indent="0">
              <a:buFont typeface="Times" panose="02020603050405020304" pitchFamily="18" charset="0"/>
              <a:buNone/>
            </a:pPr>
            <a:r>
              <a:rPr lang="fi-FI" altLang="en-US">
                <a:ea typeface="ＭＳ Ｐゴシック" panose="020B0600070205080204" pitchFamily="34" charset="-128"/>
              </a:rPr>
              <a:t>c) Tupakoinnin haitat ovat elimistössä </a:t>
            </a:r>
            <a:br>
              <a:rPr lang="fi-FI" altLang="en-US">
                <a:ea typeface="ＭＳ Ｐゴシック" panose="020B0600070205080204" pitchFamily="34" charset="-128"/>
              </a:rPr>
            </a:br>
            <a:r>
              <a:rPr lang="fi-FI" altLang="en-US">
                <a:ea typeface="ＭＳ Ｐゴシック" panose="020B0600070205080204" pitchFamily="34" charset="-128"/>
              </a:rPr>
              <a:t>loppuelämän, eli lopettaminen ei kannata.</a:t>
            </a:r>
          </a:p>
        </p:txBody>
      </p:sp>
      <p:pic>
        <p:nvPicPr>
          <p:cNvPr id="2" name="Picture 2">
            <a:extLst>
              <a:ext uri="{FF2B5EF4-FFF2-40B4-BE49-F238E27FC236}">
                <a16:creationId xmlns:a16="http://schemas.microsoft.com/office/drawing/2014/main" id="{5B64BD90-59C6-4446-B670-03E4623F5B88}"/>
              </a:ext>
            </a:extLst>
          </p:cNvPr>
          <p:cNvPicPr>
            <a:picLocks noChangeAspect="1"/>
          </p:cNvPicPr>
          <p:nvPr/>
        </p:nvPicPr>
        <p:blipFill>
          <a:blip r:embed="rId3"/>
          <a:stretch>
            <a:fillRect/>
          </a:stretch>
        </p:blipFill>
        <p:spPr>
          <a:xfrm>
            <a:off x="8406082" y="4892573"/>
            <a:ext cx="2118669" cy="1059438"/>
          </a:xfrm>
          <a:prstGeom prst="rect">
            <a:avLst/>
          </a:prstGeom>
        </p:spPr>
      </p:pic>
    </p:spTree>
  </p:cSld>
  <p:clrMapOvr>
    <a:masterClrMapping/>
  </p:clrMapOvr>
  <p:transition>
    <p:cover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Otsikko 1">
            <a:extLst>
              <a:ext uri="{FF2B5EF4-FFF2-40B4-BE49-F238E27FC236}">
                <a16:creationId xmlns:a16="http://schemas.microsoft.com/office/drawing/2014/main" id="{AD5CBF73-C52C-4A1B-A30E-CAF21ADA9CF2}"/>
              </a:ext>
            </a:extLst>
          </p:cNvPr>
          <p:cNvSpPr>
            <a:spLocks noGrp="1" noChangeArrowheads="1"/>
          </p:cNvSpPr>
          <p:nvPr>
            <p:ph type="title"/>
          </p:nvPr>
        </p:nvSpPr>
        <p:spPr>
          <a:xfrm>
            <a:off x="552450" y="230188"/>
            <a:ext cx="7705725" cy="1123950"/>
          </a:xfrm>
        </p:spPr>
        <p:txBody>
          <a:bodyPr/>
          <a:lstStyle/>
          <a:p>
            <a:r>
              <a:rPr lang="fi-FI" altLang="en-US" b="1">
                <a:ea typeface="ＭＳ Ｐゴシック" panose="020B0600070205080204" pitchFamily="34" charset="-128"/>
              </a:rPr>
              <a:t>Oikea vastaus: a ja b</a:t>
            </a:r>
          </a:p>
        </p:txBody>
      </p:sp>
      <p:sp>
        <p:nvSpPr>
          <p:cNvPr id="45059" name="Sisällön paikkamerkki 2">
            <a:extLst>
              <a:ext uri="{FF2B5EF4-FFF2-40B4-BE49-F238E27FC236}">
                <a16:creationId xmlns:a16="http://schemas.microsoft.com/office/drawing/2014/main" id="{2C7B996E-201E-4D37-9779-C2BEFF989EF3}"/>
              </a:ext>
            </a:extLst>
          </p:cNvPr>
          <p:cNvSpPr>
            <a:spLocks noGrp="1" noChangeArrowheads="1"/>
          </p:cNvSpPr>
          <p:nvPr>
            <p:ph idx="1"/>
          </p:nvPr>
        </p:nvSpPr>
        <p:spPr>
          <a:xfrm>
            <a:off x="509588" y="1100138"/>
            <a:ext cx="9680575" cy="5556250"/>
          </a:xfrm>
        </p:spPr>
        <p:txBody>
          <a:bodyPr/>
          <a:lstStyle/>
          <a:p>
            <a:r>
              <a:rPr lang="fi-FI" altLang="en-US" sz="2400">
                <a:ea typeface="ＭＳ Ｐゴシック" panose="020B0600070205080204" pitchFamily="34" charset="-128"/>
              </a:rPr>
              <a:t>Tupakointi kaksinkertaistaa riskin sairastua aivoverenkierron häiriöön. Arvion mukaan joka neljäs aivoinfarkti johtuu tupakoinnista. Tupakointi lisää myös riskiä sairastua tyypin 2 diabetekseen sekä aiheuttaa monia hengitysteiden sairauksia. Tupakointi nostaa verenpainetta ja altistaa syöpäsairauksille.</a:t>
            </a:r>
          </a:p>
          <a:p>
            <a:endParaRPr lang="fi-FI" altLang="en-US" sz="2400">
              <a:ea typeface="ＭＳ Ｐゴシック" panose="020B0600070205080204" pitchFamily="34" charset="-128"/>
            </a:endParaRPr>
          </a:p>
          <a:p>
            <a:r>
              <a:rPr lang="fi-FI" altLang="en-US" sz="2400">
                <a:ea typeface="ＭＳ Ｐゴシック" panose="020B0600070205080204" pitchFamily="34" charset="-128"/>
              </a:rPr>
              <a:t>Tupakansavulle altistuminen lisää myös tutkitusti riskiä sairastua keuhkosyöpään. </a:t>
            </a:r>
          </a:p>
          <a:p>
            <a:pPr>
              <a:buFont typeface="Times" panose="02020603050405020304" pitchFamily="18" charset="0"/>
              <a:buNone/>
            </a:pPr>
            <a:endParaRPr lang="fi-FI" altLang="en-US" sz="2400">
              <a:ea typeface="ＭＳ Ｐゴシック" panose="020B0600070205080204" pitchFamily="34" charset="-128"/>
            </a:endParaRPr>
          </a:p>
          <a:p>
            <a:r>
              <a:rPr lang="fi-FI" altLang="en-US" sz="2400">
                <a:ea typeface="ＭＳ Ｐゴシック" panose="020B0600070205080204" pitchFamily="34" charset="-128"/>
              </a:rPr>
              <a:t>Tupakoinnin lopettaminen kannattaa. Tupakoinnin aiheuttamat terveysriskit vähenevät tupakoinnin lopettamisen jälkeen siten, että noin kymmenen vuoden jälkeen ero tupakoimattomiin ei ole enää merkittävä.</a:t>
            </a:r>
          </a:p>
        </p:txBody>
      </p:sp>
    </p:spTree>
  </p:cSld>
  <p:clrMapOvr>
    <a:masterClrMapping/>
  </p:clrMapOvr>
  <p:transition>
    <p:cover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60FFBBF6-D21A-4C48-8611-F91B81D14FAC}"/>
              </a:ext>
            </a:extLst>
          </p:cNvPr>
          <p:cNvPicPr>
            <a:picLocks noChangeAspect="1"/>
          </p:cNvPicPr>
          <p:nvPr/>
        </p:nvPicPr>
        <p:blipFill>
          <a:blip r:embed="rId2"/>
          <a:stretch>
            <a:fillRect/>
          </a:stretch>
        </p:blipFill>
        <p:spPr>
          <a:xfrm>
            <a:off x="-2667" y="5461"/>
            <a:ext cx="4870050" cy="5404703"/>
          </a:xfrm>
          <a:prstGeom prst="rect">
            <a:avLst/>
          </a:prstGeom>
        </p:spPr>
      </p:pic>
      <p:sp>
        <p:nvSpPr>
          <p:cNvPr id="47107" name="Rectangle 2">
            <a:extLst>
              <a:ext uri="{FF2B5EF4-FFF2-40B4-BE49-F238E27FC236}">
                <a16:creationId xmlns:a16="http://schemas.microsoft.com/office/drawing/2014/main" id="{6D14F0E2-27B7-49B7-ACFD-A89439AAEC1A}"/>
              </a:ext>
            </a:extLst>
          </p:cNvPr>
          <p:cNvSpPr>
            <a:spLocks noGrp="1" noChangeArrowheads="1"/>
          </p:cNvSpPr>
          <p:nvPr>
            <p:ph type="title"/>
          </p:nvPr>
        </p:nvSpPr>
        <p:spPr>
          <a:xfrm>
            <a:off x="552450" y="395288"/>
            <a:ext cx="7705725" cy="1371600"/>
          </a:xfrm>
        </p:spPr>
        <p:txBody>
          <a:bodyPr/>
          <a:lstStyle/>
          <a:p>
            <a:pPr eaLnBrk="1" hangingPunct="1"/>
            <a:r>
              <a:rPr lang="fi-FI" altLang="en-US" b="1">
                <a:ea typeface="ＭＳ Ｐゴシック" panose="020B0600070205080204" pitchFamily="34" charset="-128"/>
              </a:rPr>
              <a:t>9. Mikä seuraavista kannabista koskevista väitteistä pitää paikkaansa?</a:t>
            </a:r>
          </a:p>
        </p:txBody>
      </p:sp>
      <p:sp>
        <p:nvSpPr>
          <p:cNvPr id="47108" name="Rectangle 3">
            <a:extLst>
              <a:ext uri="{FF2B5EF4-FFF2-40B4-BE49-F238E27FC236}">
                <a16:creationId xmlns:a16="http://schemas.microsoft.com/office/drawing/2014/main" id="{AB701D90-6C55-4E55-96CE-10F067102B36}"/>
              </a:ext>
            </a:extLst>
          </p:cNvPr>
          <p:cNvSpPr>
            <a:spLocks noGrp="1" noChangeArrowheads="1"/>
          </p:cNvSpPr>
          <p:nvPr>
            <p:ph type="body" idx="1"/>
          </p:nvPr>
        </p:nvSpPr>
        <p:spPr>
          <a:xfrm>
            <a:off x="509588" y="2249488"/>
            <a:ext cx="9680575" cy="4749800"/>
          </a:xfrm>
        </p:spPr>
        <p:txBody>
          <a:bodyPr/>
          <a:lstStyle/>
          <a:p>
            <a:pPr eaLnBrk="1" hangingPunct="1">
              <a:buFont typeface="Times" panose="02020603050405020304" pitchFamily="18" charset="0"/>
              <a:buNone/>
            </a:pPr>
            <a:r>
              <a:rPr lang="fi-FI" altLang="en-US">
                <a:ea typeface="ＭＳ Ｐゴシック" panose="020B0600070205080204" pitchFamily="34" charset="-128"/>
              </a:rPr>
              <a:t>a) Kannabis on vaaraton luonnontuote.</a:t>
            </a:r>
          </a:p>
          <a:p>
            <a:pPr eaLnBrk="1" hangingPunct="1">
              <a:buFont typeface="Times" panose="02020603050405020304" pitchFamily="18" charset="0"/>
              <a:buNone/>
            </a:pPr>
            <a:endParaRPr lang="fi-FI" altLang="en-US">
              <a:ea typeface="ＭＳ Ｐゴシック" panose="020B0600070205080204" pitchFamily="34" charset="-128"/>
            </a:endParaRPr>
          </a:p>
          <a:p>
            <a:pPr eaLnBrk="1" hangingPunct="1">
              <a:buFont typeface="Times" panose="02020603050405020304" pitchFamily="18" charset="0"/>
              <a:buNone/>
            </a:pPr>
            <a:r>
              <a:rPr lang="fi-FI" altLang="en-US">
                <a:ea typeface="ＭＳ Ｐゴシック" panose="020B0600070205080204" pitchFamily="34" charset="-128"/>
              </a:rPr>
              <a:t>b) Kannabiksen käyttö saattaa lisätä mielenterveydenhäiriötä. </a:t>
            </a:r>
          </a:p>
          <a:p>
            <a:pPr eaLnBrk="1" hangingPunct="1">
              <a:buFont typeface="Times" panose="02020603050405020304" pitchFamily="18" charset="0"/>
              <a:buNone/>
            </a:pPr>
            <a:endParaRPr lang="fi-FI" altLang="en-US">
              <a:ea typeface="ＭＳ Ｐゴシック" panose="020B0600070205080204" pitchFamily="34" charset="-128"/>
            </a:endParaRPr>
          </a:p>
          <a:p>
            <a:pPr eaLnBrk="1" hangingPunct="1">
              <a:buFont typeface="Times" panose="02020603050405020304" pitchFamily="18" charset="0"/>
              <a:buNone/>
            </a:pPr>
            <a:r>
              <a:rPr lang="fi-FI" altLang="en-US">
                <a:ea typeface="ＭＳ Ｐゴシック" panose="020B0600070205080204" pitchFamily="34" charset="-128"/>
              </a:rPr>
              <a:t>c) Kannabis poistuu elimistöstä hyvin hitaasti, jopa vasta usean viikon kuluessa.</a:t>
            </a:r>
          </a:p>
        </p:txBody>
      </p:sp>
    </p:spTree>
  </p:cSld>
  <p:clrMapOvr>
    <a:masterClrMapping/>
  </p:clrMapOvr>
  <p:transition>
    <p:cover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ECE498C9-2862-4A88-A0A3-C7744ED0E98E}"/>
              </a:ext>
            </a:extLst>
          </p:cNvPr>
          <p:cNvSpPr>
            <a:spLocks noGrp="1" noChangeArrowheads="1"/>
          </p:cNvSpPr>
          <p:nvPr>
            <p:ph type="ctrTitle"/>
          </p:nvPr>
        </p:nvSpPr>
        <p:spPr>
          <a:xfrm>
            <a:off x="487363" y="2227263"/>
            <a:ext cx="9090025" cy="1620837"/>
          </a:xfrm>
        </p:spPr>
        <p:txBody>
          <a:bodyPr/>
          <a:lstStyle/>
          <a:p>
            <a:pPr eaLnBrk="1" hangingPunct="1"/>
            <a:r>
              <a:rPr lang="fi-FI" altLang="en-US" sz="4400">
                <a:ea typeface="ＭＳ Ｐゴシック" panose="020B0600070205080204" pitchFamily="34" charset="-128"/>
              </a:rPr>
              <a:t>Tiedätkö?</a:t>
            </a:r>
          </a:p>
        </p:txBody>
      </p:sp>
      <p:sp>
        <p:nvSpPr>
          <p:cNvPr id="14339" name="Rectangle 3">
            <a:extLst>
              <a:ext uri="{FF2B5EF4-FFF2-40B4-BE49-F238E27FC236}">
                <a16:creationId xmlns:a16="http://schemas.microsoft.com/office/drawing/2014/main" id="{702C527A-3B2F-4BFD-A534-C53376896463}"/>
              </a:ext>
            </a:extLst>
          </p:cNvPr>
          <p:cNvSpPr>
            <a:spLocks noGrp="1" noChangeArrowheads="1"/>
          </p:cNvSpPr>
          <p:nvPr>
            <p:ph type="subTitle" idx="1"/>
          </p:nvPr>
        </p:nvSpPr>
        <p:spPr/>
        <p:txBody>
          <a:bodyPr/>
          <a:lstStyle/>
          <a:p>
            <a:pPr eaLnBrk="1" hangingPunct="1">
              <a:buFont typeface="Times" panose="02020603050405020304" pitchFamily="18" charset="0"/>
              <a:buNone/>
            </a:pPr>
            <a:r>
              <a:rPr lang="fi-FI" altLang="en-US">
                <a:ea typeface="ＭＳ Ｐゴシック" panose="020B0600070205080204" pitchFamily="34" charset="-128"/>
              </a:rPr>
              <a:t>Oikeat vastaukset löytyvät kysymysten alta. Älä kurkkaa, ennen kuin olet vastannut!</a:t>
            </a:r>
          </a:p>
        </p:txBody>
      </p:sp>
    </p:spTree>
  </p:cSld>
  <p:clrMapOvr>
    <a:masterClrMapping/>
  </p:clrMapOvr>
  <p:transition>
    <p:cover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Otsikko 1">
            <a:extLst>
              <a:ext uri="{FF2B5EF4-FFF2-40B4-BE49-F238E27FC236}">
                <a16:creationId xmlns:a16="http://schemas.microsoft.com/office/drawing/2014/main" id="{E4E61FE5-DC71-4F0E-A65B-EBC20F49F4E9}"/>
              </a:ext>
            </a:extLst>
          </p:cNvPr>
          <p:cNvSpPr>
            <a:spLocks noGrp="1" noChangeArrowheads="1"/>
          </p:cNvSpPr>
          <p:nvPr>
            <p:ph type="title"/>
          </p:nvPr>
        </p:nvSpPr>
        <p:spPr/>
        <p:txBody>
          <a:bodyPr/>
          <a:lstStyle/>
          <a:p>
            <a:r>
              <a:rPr lang="fi-FI" altLang="en-US" b="1">
                <a:ea typeface="ＭＳ Ｐゴシック" panose="020B0600070205080204" pitchFamily="34" charset="-128"/>
              </a:rPr>
              <a:t>Oikea vastaus: b ja c</a:t>
            </a:r>
            <a:br>
              <a:rPr lang="fi-FI" altLang="en-US" b="1">
                <a:ea typeface="ＭＳ Ｐゴシック" panose="020B0600070205080204" pitchFamily="34" charset="-128"/>
              </a:rPr>
            </a:br>
            <a:endParaRPr lang="fi-FI" altLang="en-US">
              <a:ea typeface="ＭＳ Ｐゴシック" panose="020B0600070205080204" pitchFamily="34" charset="-128"/>
            </a:endParaRPr>
          </a:p>
        </p:txBody>
      </p:sp>
      <p:sp>
        <p:nvSpPr>
          <p:cNvPr id="48131" name="Rectangle 3">
            <a:extLst>
              <a:ext uri="{FF2B5EF4-FFF2-40B4-BE49-F238E27FC236}">
                <a16:creationId xmlns:a16="http://schemas.microsoft.com/office/drawing/2014/main" id="{9C8172CE-ED74-4B7A-9D9D-327BDF7BDA9A}"/>
              </a:ext>
            </a:extLst>
          </p:cNvPr>
          <p:cNvSpPr>
            <a:spLocks noGrp="1" noChangeArrowheads="1"/>
          </p:cNvSpPr>
          <p:nvPr>
            <p:ph idx="1"/>
          </p:nvPr>
        </p:nvSpPr>
        <p:spPr>
          <a:xfrm>
            <a:off x="509588" y="1058863"/>
            <a:ext cx="9810750" cy="5597525"/>
          </a:xfrm>
        </p:spPr>
        <p:txBody>
          <a:bodyPr/>
          <a:lstStyle/>
          <a:p>
            <a:pPr eaLnBrk="1" hangingPunct="1"/>
            <a:endParaRPr lang="fi-FI" altLang="en-US" sz="2400" b="1">
              <a:ea typeface="ＭＳ Ｐゴシック" panose="020B0600070205080204" pitchFamily="34" charset="-128"/>
            </a:endParaRPr>
          </a:p>
          <a:p>
            <a:pPr eaLnBrk="1" hangingPunct="1"/>
            <a:r>
              <a:rPr lang="fi-FI" altLang="en-US" sz="2400">
                <a:ea typeface="ＭＳ Ｐゴシック" panose="020B0600070205080204" pitchFamily="34" charset="-128"/>
              </a:rPr>
              <a:t>Monet luonnontuotteet ovat myrkyllisiä (vrt sienet). Osa kannabiksesta on nykyisin myös tuotettu synteettisesti. Kannabiksen osoitettuja haittoja on useita, erityisesti alle 25-vuotiaille, joille käyttö ennakoi myöhempiä psyykkisiä ongelmia</a:t>
            </a:r>
          </a:p>
          <a:p>
            <a:pPr eaLnBrk="1" hangingPunct="1"/>
            <a:r>
              <a:rPr lang="fi-FI" altLang="en-US" sz="2400">
                <a:ea typeface="ＭＳ Ｐゴシック" panose="020B0600070205080204" pitchFamily="34" charset="-128"/>
              </a:rPr>
              <a:t>Kannabiksen käyttö lisää riskiä sairastua skitsofreniaan sekä saattaa aikaistaa psykoosin puhkeamista niille alttiille.</a:t>
            </a:r>
          </a:p>
          <a:p>
            <a:pPr eaLnBrk="1" hangingPunct="1"/>
            <a:r>
              <a:rPr lang="fi-FI" altLang="en-US" sz="2400">
                <a:ea typeface="ＭＳ Ｐゴシック" panose="020B0600070205080204" pitchFamily="34" charset="-128"/>
              </a:rPr>
              <a:t>Kannabiksen pitkäaikainen käyttö heikentää muistin toimintaa. </a:t>
            </a:r>
          </a:p>
          <a:p>
            <a:pPr eaLnBrk="1" hangingPunct="1"/>
            <a:r>
              <a:rPr lang="fi-FI" altLang="en-US" sz="2400">
                <a:ea typeface="ＭＳ Ｐゴシック" panose="020B0600070205080204" pitchFamily="34" charset="-128"/>
              </a:rPr>
              <a:t>Kannabis on rasvaliukoinen ja häviää siksi elimistöstä hitaasti aiheuttaen myös haittoja pitkän ajan.</a:t>
            </a:r>
          </a:p>
        </p:txBody>
      </p:sp>
    </p:spTree>
  </p:cSld>
  <p:clrMapOvr>
    <a:masterClrMapping/>
  </p:clrMapOvr>
  <p:transition>
    <p:cover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844ABF3F-A6DC-4BFF-BB48-C33C5658D994}"/>
              </a:ext>
            </a:extLst>
          </p:cNvPr>
          <p:cNvSpPr>
            <a:spLocks noGrp="1" noChangeArrowheads="1"/>
          </p:cNvSpPr>
          <p:nvPr>
            <p:ph type="title"/>
          </p:nvPr>
        </p:nvSpPr>
        <p:spPr/>
        <p:txBody>
          <a:bodyPr/>
          <a:lstStyle/>
          <a:p>
            <a:pPr eaLnBrk="1" hangingPunct="1"/>
            <a:r>
              <a:rPr lang="fi-FI" altLang="en-US" b="1">
                <a:ea typeface="ＭＳ Ｐゴシック" panose="020B0600070205080204" pitchFamily="34" charset="-128"/>
              </a:rPr>
              <a:t>10. Mitä Punaisen Ristin päihdetyö tekee? </a:t>
            </a:r>
          </a:p>
        </p:txBody>
      </p:sp>
      <p:sp>
        <p:nvSpPr>
          <p:cNvPr id="50179" name="Rectangle 3">
            <a:extLst>
              <a:ext uri="{FF2B5EF4-FFF2-40B4-BE49-F238E27FC236}">
                <a16:creationId xmlns:a16="http://schemas.microsoft.com/office/drawing/2014/main" id="{0A7AE3BB-CCF9-4EF0-A3EA-7D6382A16638}"/>
              </a:ext>
            </a:extLst>
          </p:cNvPr>
          <p:cNvSpPr>
            <a:spLocks noGrp="1" noChangeArrowheads="1"/>
          </p:cNvSpPr>
          <p:nvPr>
            <p:ph type="body" idx="1"/>
          </p:nvPr>
        </p:nvSpPr>
        <p:spPr>
          <a:xfrm>
            <a:off x="488950" y="1906588"/>
            <a:ext cx="7564438" cy="4749800"/>
          </a:xfrm>
        </p:spPr>
        <p:txBody>
          <a:bodyPr/>
          <a:lstStyle/>
          <a:p>
            <a:pPr marL="514350" indent="-514350" eaLnBrk="1" hangingPunct="1">
              <a:lnSpc>
                <a:spcPct val="90000"/>
              </a:lnSpc>
              <a:buNone/>
            </a:pPr>
            <a:r>
              <a:rPr lang="fi-FI" altLang="en-US" sz="2400">
                <a:ea typeface="ＭＳ Ｐゴシック"/>
              </a:rPr>
              <a:t>a)  Vapaaehtoisten avulla herätellään ihmisten ajatuksia ja mielipiteitä päihteistä ja päihteettömyydestä. Kouluttaa kohtaamaan päihteitä käyttäviä ihmisiä ja tukemaan heitä käytön tai haittojen vähentämiseen.</a:t>
            </a:r>
          </a:p>
          <a:p>
            <a:pPr marL="514350" indent="-514350" eaLnBrk="1" hangingPunct="1">
              <a:lnSpc>
                <a:spcPct val="90000"/>
              </a:lnSpc>
              <a:buFont typeface="Times" panose="02020603050405020304" pitchFamily="18" charset="0"/>
              <a:buNone/>
            </a:pPr>
            <a:endParaRPr lang="fi-FI" altLang="en-US" sz="2400">
              <a:ea typeface="ＭＳ Ｐゴシック" panose="020B0600070205080204" pitchFamily="34" charset="-128"/>
            </a:endParaRPr>
          </a:p>
          <a:p>
            <a:pPr marL="514350" indent="-514350" eaLnBrk="1" hangingPunct="1">
              <a:lnSpc>
                <a:spcPct val="90000"/>
              </a:lnSpc>
              <a:buFont typeface="Times" panose="02020603050405020304" pitchFamily="18" charset="0"/>
              <a:buNone/>
            </a:pPr>
            <a:r>
              <a:rPr lang="fi-FI" altLang="en-US" sz="2400">
                <a:ea typeface="ＭＳ Ｐゴシック"/>
              </a:rPr>
              <a:t>b) Vaatii vapaaehtoisiltaan ammatillisen koulutuksen.</a:t>
            </a:r>
          </a:p>
          <a:p>
            <a:pPr marL="514350" indent="-514350" eaLnBrk="1" hangingPunct="1">
              <a:lnSpc>
                <a:spcPct val="90000"/>
              </a:lnSpc>
              <a:buFont typeface="Times" panose="02020603050405020304" pitchFamily="18" charset="0"/>
              <a:buNone/>
            </a:pPr>
            <a:endParaRPr lang="fi-FI" altLang="en-US" sz="2400">
              <a:ea typeface="ＭＳ Ｐゴシック" panose="020B0600070205080204" pitchFamily="34" charset="-128"/>
            </a:endParaRPr>
          </a:p>
          <a:p>
            <a:pPr marL="514350" indent="-514350" eaLnBrk="1" hangingPunct="1">
              <a:lnSpc>
                <a:spcPct val="90000"/>
              </a:lnSpc>
              <a:buFont typeface="Times" panose="02020603050405020304" pitchFamily="18" charset="0"/>
              <a:buNone/>
            </a:pPr>
            <a:r>
              <a:rPr lang="fi-FI" altLang="en-US" sz="2400">
                <a:ea typeface="ＭＳ Ｐゴシック"/>
              </a:rPr>
              <a:t>c) On turhaa ja vapaaehtoisten mielestä tylsää.</a:t>
            </a:r>
          </a:p>
          <a:p>
            <a:pPr marL="514350" indent="-514350" eaLnBrk="1" hangingPunct="1">
              <a:lnSpc>
                <a:spcPct val="90000"/>
              </a:lnSpc>
              <a:buFont typeface="Times" panose="02020603050405020304" pitchFamily="18" charset="0"/>
              <a:buNone/>
            </a:pPr>
            <a:endParaRPr lang="fi-FI" altLang="en-US">
              <a:ea typeface="ＭＳ Ｐゴシック" panose="020B0600070205080204" pitchFamily="34" charset="-128"/>
            </a:endParaRPr>
          </a:p>
        </p:txBody>
      </p:sp>
      <p:pic>
        <p:nvPicPr>
          <p:cNvPr id="50180" name="Picture 6" descr="rollei-juu">
            <a:extLst>
              <a:ext uri="{FF2B5EF4-FFF2-40B4-BE49-F238E27FC236}">
                <a16:creationId xmlns:a16="http://schemas.microsoft.com/office/drawing/2014/main" id="{8C41176B-D70E-4734-ACC0-55842CE851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8175" y="1601788"/>
            <a:ext cx="2214563" cy="512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Otsikko 1">
            <a:extLst>
              <a:ext uri="{FF2B5EF4-FFF2-40B4-BE49-F238E27FC236}">
                <a16:creationId xmlns:a16="http://schemas.microsoft.com/office/drawing/2014/main" id="{487833B0-3C24-4023-AD04-D74050A7AD81}"/>
              </a:ext>
            </a:extLst>
          </p:cNvPr>
          <p:cNvSpPr>
            <a:spLocks noGrp="1" noChangeArrowheads="1"/>
          </p:cNvSpPr>
          <p:nvPr>
            <p:ph type="title"/>
          </p:nvPr>
        </p:nvSpPr>
        <p:spPr/>
        <p:txBody>
          <a:bodyPr/>
          <a:lstStyle/>
          <a:p>
            <a:r>
              <a:rPr lang="fi-FI" altLang="en-US" b="1">
                <a:ea typeface="ＭＳ Ｐゴシック" panose="020B0600070205080204" pitchFamily="34" charset="-128"/>
              </a:rPr>
              <a:t>Oikea vastaus: a</a:t>
            </a:r>
            <a:br>
              <a:rPr lang="fi-FI" altLang="en-US" b="1">
                <a:ea typeface="ＭＳ Ｐゴシック" panose="020B0600070205080204" pitchFamily="34" charset="-128"/>
              </a:rPr>
            </a:br>
            <a:endParaRPr lang="fi-FI" altLang="en-US">
              <a:ea typeface="ＭＳ Ｐゴシック" panose="020B0600070205080204" pitchFamily="34" charset="-128"/>
            </a:endParaRPr>
          </a:p>
        </p:txBody>
      </p:sp>
      <p:sp>
        <p:nvSpPr>
          <p:cNvPr id="31747" name="Rectangle 3">
            <a:extLst>
              <a:ext uri="{FF2B5EF4-FFF2-40B4-BE49-F238E27FC236}">
                <a16:creationId xmlns:a16="http://schemas.microsoft.com/office/drawing/2014/main" id="{38CDD914-EADC-49C6-AD5A-7535C4FCF081}"/>
              </a:ext>
            </a:extLst>
          </p:cNvPr>
          <p:cNvSpPr>
            <a:spLocks noGrp="1" noChangeArrowheads="1"/>
          </p:cNvSpPr>
          <p:nvPr>
            <p:ph idx="1"/>
          </p:nvPr>
        </p:nvSpPr>
        <p:spPr>
          <a:xfrm>
            <a:off x="509588" y="1798638"/>
            <a:ext cx="9680575" cy="4857750"/>
          </a:xfrm>
        </p:spPr>
        <p:txBody>
          <a:bodyPr/>
          <a:lstStyle/>
          <a:p>
            <a:pPr marL="388620" indent="-388620" eaLnBrk="1" hangingPunct="1">
              <a:buFont typeface="Arial" panose="020B0604020202020204" pitchFamily="34" charset="0"/>
              <a:buChar char="•"/>
              <a:defRPr/>
            </a:pPr>
            <a:r>
              <a:rPr lang="fi-FI" altLang="en-US" sz="2400">
                <a:ea typeface="ＭＳ Ｐゴシック" pitchFamily="34" charset="-128"/>
              </a:rPr>
              <a:t>Päihdetyö aloitettiin Punaisessa Ristissä vuonna 2000. </a:t>
            </a:r>
            <a:endParaRPr lang="en-US"/>
          </a:p>
          <a:p>
            <a:pPr marL="0" indent="0" eaLnBrk="1" hangingPunct="1">
              <a:buFont typeface="Times" charset="0"/>
              <a:buNone/>
              <a:defRPr/>
            </a:pPr>
            <a:endParaRPr lang="fi-FI" altLang="en-US" sz="1600">
              <a:ea typeface="ＭＳ Ｐゴシック" pitchFamily="34" charset="-128"/>
            </a:endParaRPr>
          </a:p>
          <a:p>
            <a:pPr marL="388620" indent="-388620" eaLnBrk="1" hangingPunct="1">
              <a:buFont typeface="Arial" panose="020B0604020202020204" pitchFamily="34" charset="0"/>
              <a:buChar char="•"/>
              <a:defRPr/>
            </a:pPr>
            <a:r>
              <a:rPr lang="fi-FI" altLang="en-US" sz="2400">
                <a:ea typeface="ＭＳ Ｐゴシック"/>
              </a:rPr>
              <a:t>Päihdetyöhön kuuluu ehkäisevää työtä, ohjaavaa ja tukevaa päihdetyötä, festaritoimintaa sekä erilaisia yhteistyöprojekteja.</a:t>
            </a:r>
          </a:p>
          <a:p>
            <a:pPr marL="388620" indent="-388620" eaLnBrk="1" hangingPunct="1">
              <a:buFont typeface="Arial" panose="020B0604020202020204" pitchFamily="34" charset="0"/>
              <a:buChar char="•"/>
              <a:defRPr/>
            </a:pPr>
            <a:endParaRPr lang="fi-FI" altLang="en-US" sz="1600">
              <a:ea typeface="ＭＳ Ｐゴシック" pitchFamily="34" charset="-128"/>
            </a:endParaRPr>
          </a:p>
          <a:p>
            <a:pPr marL="388620" indent="-388620" eaLnBrk="1" hangingPunct="1">
              <a:buFont typeface="Arial" panose="020B0604020202020204" pitchFamily="34" charset="0"/>
              <a:buChar char="•"/>
              <a:defRPr/>
            </a:pPr>
            <a:r>
              <a:rPr lang="fi-FI" altLang="en-US" sz="2400">
                <a:ea typeface="ＭＳ Ｐゴシック" pitchFamily="34" charset="-128"/>
              </a:rPr>
              <a:t>Tavoite on herättää ihmiset näkemään päihteiden aiheuttamia haittoja ja tukea heitä tekemään terveyttä ja hyvinvointia edistäviä valintoja.</a:t>
            </a:r>
          </a:p>
          <a:p>
            <a:pPr marL="388620" indent="-388620" eaLnBrk="1" hangingPunct="1">
              <a:buFont typeface="Arial" panose="020B0604020202020204" pitchFamily="34" charset="0"/>
              <a:buChar char="•"/>
              <a:defRPr/>
            </a:pPr>
            <a:endParaRPr lang="fi-FI" altLang="en-US" sz="1800">
              <a:ea typeface="ＭＳ Ｐゴシック" pitchFamily="34" charset="-128"/>
            </a:endParaRPr>
          </a:p>
          <a:p>
            <a:pPr marL="388620" indent="-388620" eaLnBrk="1" hangingPunct="1">
              <a:buFont typeface="Arial" panose="020B0604020202020204" pitchFamily="34" charset="0"/>
              <a:buChar char="•"/>
              <a:defRPr/>
            </a:pPr>
            <a:r>
              <a:rPr lang="fi-FI" altLang="en-US" sz="2400">
                <a:ea typeface="ＭＳ Ｐゴシック" pitchFamily="34" charset="-128"/>
              </a:rPr>
              <a:t>Päihdetyössä on mukana yli 1000 vapaaehtoista.</a:t>
            </a:r>
          </a:p>
          <a:p>
            <a:pPr marL="388620" indent="-388620" eaLnBrk="1" hangingPunct="1">
              <a:buFont typeface="Arial" panose="020B0604020202020204" pitchFamily="34" charset="0"/>
              <a:buChar char="•"/>
              <a:defRPr/>
            </a:pPr>
            <a:endParaRPr lang="fi-FI" altLang="en-US" sz="2400">
              <a:ea typeface="ＭＳ Ｐゴシック" pitchFamily="34" charset="-128"/>
            </a:endParaRPr>
          </a:p>
          <a:p>
            <a:pPr marL="0" indent="0" eaLnBrk="1" hangingPunct="1">
              <a:buNone/>
              <a:defRPr/>
            </a:pPr>
            <a:r>
              <a:rPr lang="fi-FI" altLang="en-US" sz="2400" b="1">
                <a:ea typeface="ＭＳ Ｐゴシック"/>
              </a:rPr>
              <a:t>Lisätietoja www.punainenristi.fi/paihdetyo</a:t>
            </a:r>
          </a:p>
        </p:txBody>
      </p:sp>
    </p:spTree>
  </p:cSld>
  <p:clrMapOvr>
    <a:masterClrMapping/>
  </p:clrMapOvr>
  <p:transition>
    <p:cover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a:extLst>
              <a:ext uri="{FF2B5EF4-FFF2-40B4-BE49-F238E27FC236}">
                <a16:creationId xmlns:a16="http://schemas.microsoft.com/office/drawing/2014/main" id="{638D9384-7132-474B-B7E6-859F69995D1F}"/>
              </a:ext>
            </a:extLst>
          </p:cNvPr>
          <p:cNvSpPr>
            <a:spLocks noGrp="1" noChangeArrowheads="1"/>
          </p:cNvSpPr>
          <p:nvPr>
            <p:ph type="body" idx="1"/>
          </p:nvPr>
        </p:nvSpPr>
        <p:spPr>
          <a:xfrm>
            <a:off x="509588" y="1514475"/>
            <a:ext cx="9680575" cy="4749800"/>
          </a:xfrm>
        </p:spPr>
        <p:txBody>
          <a:bodyPr/>
          <a:lstStyle/>
          <a:p>
            <a:r>
              <a:rPr lang="fi-FI" altLang="en-US">
                <a:ea typeface="ＭＳ Ｐゴシック" panose="020B0600070205080204" pitchFamily="34" charset="-128"/>
              </a:rPr>
              <a:t>Tarkistettuasi ja korjattuasi vastaukset, täytä yhteystietosi ja jätä osallistumispaperisi arvontalokeroon.</a:t>
            </a:r>
          </a:p>
          <a:p>
            <a:r>
              <a:rPr lang="fi-FI" altLang="en-US">
                <a:ea typeface="ＭＳ Ｐゴシック" panose="020B0600070205080204" pitchFamily="34" charset="-128"/>
              </a:rPr>
              <a:t>Tietoja käytetään vain arvontaan tai lisätietojen lähettämiseen, jos olet pyytänyt niitä.</a:t>
            </a:r>
          </a:p>
          <a:p>
            <a:endParaRPr lang="fi-FI" altLang="en-US">
              <a:ea typeface="ＭＳ Ｐゴシック" panose="020B0600070205080204" pitchFamily="34" charset="-128"/>
            </a:endParaRPr>
          </a:p>
          <a:p>
            <a:r>
              <a:rPr lang="fi-FI" altLang="en-US" b="1">
                <a:ea typeface="ＭＳ Ｐゴシック" panose="020B0600070205080204" pitchFamily="34" charset="-128"/>
              </a:rPr>
              <a:t>Kiitos osallistumisesta ja onnea arvontaan!</a:t>
            </a:r>
          </a:p>
        </p:txBody>
      </p:sp>
    </p:spTree>
  </p:cSld>
  <p:clrMapOvr>
    <a:masterClrMapping/>
  </p:clrMapOvr>
  <p:transition>
    <p:cover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8">
            <a:extLst>
              <a:ext uri="{FF2B5EF4-FFF2-40B4-BE49-F238E27FC236}">
                <a16:creationId xmlns:a16="http://schemas.microsoft.com/office/drawing/2014/main" id="{9809E76D-6F9F-4CC9-AB9E-D8754F4B052B}"/>
              </a:ext>
            </a:extLst>
          </p:cNvPr>
          <p:cNvSpPr>
            <a:spLocks noGrp="1" noChangeArrowheads="1"/>
          </p:cNvSpPr>
          <p:nvPr>
            <p:ph type="title"/>
          </p:nvPr>
        </p:nvSpPr>
        <p:spPr>
          <a:xfrm>
            <a:off x="284163" y="517525"/>
            <a:ext cx="7705725" cy="1938337"/>
          </a:xfrm>
        </p:spPr>
        <p:txBody>
          <a:bodyPr/>
          <a:lstStyle/>
          <a:p>
            <a:r>
              <a:rPr lang="fi-FI" altLang="en-US" sz="2800" b="1">
                <a:ea typeface="ＭＳ Ｐゴシック" panose="020B0600070205080204" pitchFamily="34" charset="-128"/>
              </a:rPr>
              <a:t>1. Mikä seuraavista kuvaa alkoholin kulutuksen kehitystä Suomessa?</a:t>
            </a:r>
            <a:br>
              <a:rPr lang="fi-FI" altLang="en-US" sz="2800" b="1">
                <a:ea typeface="ＭＳ Ｐゴシック" panose="020B0600070205080204" pitchFamily="34" charset="-128"/>
              </a:rPr>
            </a:br>
            <a:br>
              <a:rPr lang="fi-FI" altLang="en-US" sz="2800" b="1">
                <a:ea typeface="ＭＳ Ｐゴシック" panose="020B0600070205080204" pitchFamily="34" charset="-128"/>
              </a:rPr>
            </a:br>
            <a:r>
              <a:rPr lang="fi-FI" altLang="en-US" sz="1400" b="1">
                <a:ea typeface="ＭＳ Ｐゴシック" panose="020B0600070205080204" pitchFamily="34" charset="-128"/>
              </a:rPr>
              <a:t>Alkoholijuomien kulutus 100-prosenttisena alkoholina 15 vuotta täyttänyttä asukasta kohti 1990–2020</a:t>
            </a:r>
            <a:endParaRPr lang="fi-FI" altLang="en-US" sz="1400">
              <a:ea typeface="ＭＳ Ｐゴシック" panose="020B0600070205080204" pitchFamily="34" charset="-128"/>
            </a:endParaRPr>
          </a:p>
        </p:txBody>
      </p:sp>
      <p:sp>
        <p:nvSpPr>
          <p:cNvPr id="15363" name="Text Box 28">
            <a:extLst>
              <a:ext uri="{FF2B5EF4-FFF2-40B4-BE49-F238E27FC236}">
                <a16:creationId xmlns:a16="http://schemas.microsoft.com/office/drawing/2014/main" id="{E34A13E7-05F4-471A-80F9-94ED6E2B72C2}"/>
              </a:ext>
            </a:extLst>
          </p:cNvPr>
          <p:cNvSpPr txBox="1">
            <a:spLocks noChangeArrowheads="1"/>
          </p:cNvSpPr>
          <p:nvPr/>
        </p:nvSpPr>
        <p:spPr bwMode="auto">
          <a:xfrm>
            <a:off x="284163" y="2635250"/>
            <a:ext cx="519112"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4" rIns="91408" bIns="45704">
            <a:spAutoFit/>
          </a:bodyPr>
          <a:lstStyle>
            <a:lvl1pPr defTabSz="957263">
              <a:spcBef>
                <a:spcPct val="20000"/>
              </a:spcBef>
              <a:buClr>
                <a:schemeClr val="accent2"/>
              </a:buClr>
              <a:buFont typeface="Times" panose="02020603050405020304" pitchFamily="18" charset="0"/>
              <a:buChar char="•"/>
              <a:defRPr sz="2800">
                <a:solidFill>
                  <a:schemeClr val="tx1"/>
                </a:solidFill>
                <a:latin typeface="Verdana" panose="020B0604030504040204" pitchFamily="34" charset="0"/>
                <a:ea typeface="ＭＳ Ｐゴシック" panose="020B0600070205080204" pitchFamily="34" charset="-128"/>
              </a:defRPr>
            </a:lvl1pPr>
            <a:lvl2pPr marL="742950" indent="-285750" defTabSz="957263">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defTabSz="957263">
              <a:spcBef>
                <a:spcPct val="20000"/>
              </a:spcBef>
              <a:buClr>
                <a:schemeClr val="accent2"/>
              </a:buClr>
              <a:buFont typeface="Times" panose="02020603050405020304" pitchFamily="18" charset="0"/>
              <a:buChar char="•"/>
              <a:defRPr sz="2000">
                <a:solidFill>
                  <a:schemeClr val="tx1"/>
                </a:solidFill>
                <a:latin typeface="Verdana" panose="020B0604030504040204" pitchFamily="34" charset="0"/>
                <a:ea typeface="ＭＳ Ｐゴシック" panose="020B0600070205080204" pitchFamily="34" charset="-128"/>
              </a:defRPr>
            </a:lvl3pPr>
            <a:lvl4pPr marL="1600200" indent="-228600" defTabSz="957263">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ea typeface="ＭＳ Ｐゴシック" panose="020B0600070205080204" pitchFamily="34" charset="-128"/>
              </a:defRPr>
            </a:lvl4pPr>
            <a:lvl5pPr marL="2057400" indent="-228600" defTabSz="957263">
              <a:spcBef>
                <a:spcPct val="20000"/>
              </a:spcBef>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ClrTx/>
              <a:buFontTx/>
              <a:buNone/>
            </a:pPr>
            <a:r>
              <a:rPr lang="fi-FI" altLang="en-US" sz="2500"/>
              <a:t>a)</a:t>
            </a:r>
          </a:p>
        </p:txBody>
      </p:sp>
      <p:sp>
        <p:nvSpPr>
          <p:cNvPr id="15364" name="Text Box 29">
            <a:extLst>
              <a:ext uri="{FF2B5EF4-FFF2-40B4-BE49-F238E27FC236}">
                <a16:creationId xmlns:a16="http://schemas.microsoft.com/office/drawing/2014/main" id="{8388BDE8-FA56-447C-9B4D-DFB44B566C7F}"/>
              </a:ext>
            </a:extLst>
          </p:cNvPr>
          <p:cNvSpPr txBox="1">
            <a:spLocks noChangeArrowheads="1"/>
          </p:cNvSpPr>
          <p:nvPr/>
        </p:nvSpPr>
        <p:spPr bwMode="auto">
          <a:xfrm>
            <a:off x="3638550" y="2635250"/>
            <a:ext cx="52705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4" rIns="91408" bIns="45704">
            <a:spAutoFit/>
          </a:bodyPr>
          <a:lstStyle>
            <a:lvl1pPr defTabSz="957263">
              <a:spcBef>
                <a:spcPct val="20000"/>
              </a:spcBef>
              <a:buClr>
                <a:schemeClr val="accent2"/>
              </a:buClr>
              <a:buFont typeface="Times" panose="02020603050405020304" pitchFamily="18" charset="0"/>
              <a:buChar char="•"/>
              <a:defRPr sz="2800">
                <a:solidFill>
                  <a:schemeClr val="tx1"/>
                </a:solidFill>
                <a:latin typeface="Verdana" panose="020B0604030504040204" pitchFamily="34" charset="0"/>
                <a:ea typeface="ＭＳ Ｐゴシック" panose="020B0600070205080204" pitchFamily="34" charset="-128"/>
              </a:defRPr>
            </a:lvl1pPr>
            <a:lvl2pPr marL="742950" indent="-285750" defTabSz="957263">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defTabSz="957263">
              <a:spcBef>
                <a:spcPct val="20000"/>
              </a:spcBef>
              <a:buClr>
                <a:schemeClr val="accent2"/>
              </a:buClr>
              <a:buFont typeface="Times" panose="02020603050405020304" pitchFamily="18" charset="0"/>
              <a:buChar char="•"/>
              <a:defRPr sz="2000">
                <a:solidFill>
                  <a:schemeClr val="tx1"/>
                </a:solidFill>
                <a:latin typeface="Verdana" panose="020B0604030504040204" pitchFamily="34" charset="0"/>
                <a:ea typeface="ＭＳ Ｐゴシック" panose="020B0600070205080204" pitchFamily="34" charset="-128"/>
              </a:defRPr>
            </a:lvl3pPr>
            <a:lvl4pPr marL="1600200" indent="-228600" defTabSz="957263">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ea typeface="ＭＳ Ｐゴシック" panose="020B0600070205080204" pitchFamily="34" charset="-128"/>
              </a:defRPr>
            </a:lvl4pPr>
            <a:lvl5pPr marL="2057400" indent="-228600" defTabSz="957263">
              <a:spcBef>
                <a:spcPct val="20000"/>
              </a:spcBef>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ClrTx/>
              <a:buFontTx/>
              <a:buNone/>
            </a:pPr>
            <a:r>
              <a:rPr lang="fi-FI" altLang="en-US" sz="2500"/>
              <a:t>b)</a:t>
            </a:r>
          </a:p>
        </p:txBody>
      </p:sp>
      <p:sp>
        <p:nvSpPr>
          <p:cNvPr id="15365" name="Text Box 30">
            <a:extLst>
              <a:ext uri="{FF2B5EF4-FFF2-40B4-BE49-F238E27FC236}">
                <a16:creationId xmlns:a16="http://schemas.microsoft.com/office/drawing/2014/main" id="{9C86B369-CD24-4A7A-8286-A3E784C88576}"/>
              </a:ext>
            </a:extLst>
          </p:cNvPr>
          <p:cNvSpPr txBox="1">
            <a:spLocks noChangeArrowheads="1"/>
          </p:cNvSpPr>
          <p:nvPr/>
        </p:nvSpPr>
        <p:spPr bwMode="auto">
          <a:xfrm>
            <a:off x="7137400" y="2635250"/>
            <a:ext cx="493713"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4" rIns="91408" bIns="45704">
            <a:spAutoFit/>
          </a:bodyPr>
          <a:lstStyle>
            <a:lvl1pPr defTabSz="957263">
              <a:spcBef>
                <a:spcPct val="20000"/>
              </a:spcBef>
              <a:buClr>
                <a:schemeClr val="accent2"/>
              </a:buClr>
              <a:buFont typeface="Times" panose="02020603050405020304" pitchFamily="18" charset="0"/>
              <a:buChar char="•"/>
              <a:defRPr sz="2800">
                <a:solidFill>
                  <a:schemeClr val="tx1"/>
                </a:solidFill>
                <a:latin typeface="Verdana" panose="020B0604030504040204" pitchFamily="34" charset="0"/>
                <a:ea typeface="ＭＳ Ｐゴシック" panose="020B0600070205080204" pitchFamily="34" charset="-128"/>
              </a:defRPr>
            </a:lvl1pPr>
            <a:lvl2pPr marL="742950" indent="-285750" defTabSz="957263">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defTabSz="957263">
              <a:spcBef>
                <a:spcPct val="20000"/>
              </a:spcBef>
              <a:buClr>
                <a:schemeClr val="accent2"/>
              </a:buClr>
              <a:buFont typeface="Times" panose="02020603050405020304" pitchFamily="18" charset="0"/>
              <a:buChar char="•"/>
              <a:defRPr sz="2000">
                <a:solidFill>
                  <a:schemeClr val="tx1"/>
                </a:solidFill>
                <a:latin typeface="Verdana" panose="020B0604030504040204" pitchFamily="34" charset="0"/>
                <a:ea typeface="ＭＳ Ｐゴシック" panose="020B0600070205080204" pitchFamily="34" charset="-128"/>
              </a:defRPr>
            </a:lvl3pPr>
            <a:lvl4pPr marL="1600200" indent="-228600" defTabSz="957263">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ea typeface="ＭＳ Ｐゴシック" panose="020B0600070205080204" pitchFamily="34" charset="-128"/>
              </a:defRPr>
            </a:lvl4pPr>
            <a:lvl5pPr marL="2057400" indent="-228600" defTabSz="957263">
              <a:spcBef>
                <a:spcPct val="20000"/>
              </a:spcBef>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ClrTx/>
              <a:buFontTx/>
              <a:buNone/>
            </a:pPr>
            <a:r>
              <a:rPr lang="fi-FI" altLang="en-US" sz="2500"/>
              <a:t>c)</a:t>
            </a:r>
          </a:p>
        </p:txBody>
      </p:sp>
      <p:graphicFrame>
        <p:nvGraphicFramePr>
          <p:cNvPr id="10" name="Chart 9">
            <a:extLst>
              <a:ext uri="{FF2B5EF4-FFF2-40B4-BE49-F238E27FC236}">
                <a16:creationId xmlns:a16="http://schemas.microsoft.com/office/drawing/2014/main" id="{6B6A04CB-1910-463B-8311-2059FC12DF0A}"/>
              </a:ext>
            </a:extLst>
          </p:cNvPr>
          <p:cNvGraphicFramePr>
            <a:graphicFrameLocks/>
          </p:cNvGraphicFramePr>
          <p:nvPr>
            <p:extLst>
              <p:ext uri="{D42A27DB-BD31-4B8C-83A1-F6EECF244321}">
                <p14:modId xmlns:p14="http://schemas.microsoft.com/office/powerpoint/2010/main" val="1799866395"/>
              </p:ext>
            </p:extLst>
          </p:nvPr>
        </p:nvGraphicFramePr>
        <p:xfrm>
          <a:off x="1" y="3049190"/>
          <a:ext cx="3732756" cy="34392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F3D4E561-5DC0-40A4-B0E1-B3B97F7FCBCB}"/>
              </a:ext>
            </a:extLst>
          </p:cNvPr>
          <p:cNvGraphicFramePr>
            <a:graphicFrameLocks/>
          </p:cNvGraphicFramePr>
          <p:nvPr>
            <p:extLst>
              <p:ext uri="{D42A27DB-BD31-4B8C-83A1-F6EECF244321}">
                <p14:modId xmlns:p14="http://schemas.microsoft.com/office/powerpoint/2010/main" val="1772138771"/>
              </p:ext>
            </p:extLst>
          </p:nvPr>
        </p:nvGraphicFramePr>
        <p:xfrm>
          <a:off x="3629286" y="3049190"/>
          <a:ext cx="3611586" cy="33641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36D88E04-845F-485A-BA40-5071D9AF2DF4}"/>
              </a:ext>
            </a:extLst>
          </p:cNvPr>
          <p:cNvGraphicFramePr>
            <a:graphicFrameLocks/>
          </p:cNvGraphicFramePr>
          <p:nvPr>
            <p:extLst>
              <p:ext uri="{D42A27DB-BD31-4B8C-83A1-F6EECF244321}">
                <p14:modId xmlns:p14="http://schemas.microsoft.com/office/powerpoint/2010/main" val="3720399811"/>
              </p:ext>
            </p:extLst>
          </p:nvPr>
        </p:nvGraphicFramePr>
        <p:xfrm>
          <a:off x="7137400" y="3049190"/>
          <a:ext cx="3732756" cy="3439292"/>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p:cover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06B09E52-98A5-4126-B9A2-20F31793D70C}"/>
              </a:ext>
            </a:extLst>
          </p:cNvPr>
          <p:cNvSpPr>
            <a:spLocks noGrp="1" noChangeArrowheads="1"/>
          </p:cNvSpPr>
          <p:nvPr>
            <p:ph type="title"/>
          </p:nvPr>
        </p:nvSpPr>
        <p:spPr/>
        <p:txBody>
          <a:bodyPr/>
          <a:lstStyle/>
          <a:p>
            <a:pPr eaLnBrk="1" hangingPunct="1"/>
            <a:r>
              <a:rPr lang="fi-FI" altLang="en-US" b="1">
                <a:ea typeface="ＭＳ Ｐゴシック" panose="020B0600070205080204" pitchFamily="34" charset="-128"/>
              </a:rPr>
              <a:t>Oikea vastaus: b</a:t>
            </a:r>
            <a:br>
              <a:rPr lang="fi-FI" altLang="en-US" b="1">
                <a:ea typeface="ＭＳ Ｐゴシック" panose="020B0600070205080204" pitchFamily="34" charset="-128"/>
              </a:rPr>
            </a:br>
            <a:endParaRPr lang="fi-FI" altLang="en-US">
              <a:ea typeface="ＭＳ Ｐゴシック" panose="020B0600070205080204" pitchFamily="34" charset="-128"/>
            </a:endParaRPr>
          </a:p>
        </p:txBody>
      </p:sp>
      <p:sp>
        <p:nvSpPr>
          <p:cNvPr id="17411" name="Rectangle 3">
            <a:extLst>
              <a:ext uri="{FF2B5EF4-FFF2-40B4-BE49-F238E27FC236}">
                <a16:creationId xmlns:a16="http://schemas.microsoft.com/office/drawing/2014/main" id="{065E071F-A731-4A71-83C0-1E7FB0AB9B01}"/>
              </a:ext>
            </a:extLst>
          </p:cNvPr>
          <p:cNvSpPr>
            <a:spLocks noGrp="1" noChangeArrowheads="1"/>
          </p:cNvSpPr>
          <p:nvPr>
            <p:ph type="body" idx="1"/>
          </p:nvPr>
        </p:nvSpPr>
        <p:spPr>
          <a:xfrm>
            <a:off x="509588" y="2091847"/>
            <a:ext cx="9680575" cy="4564541"/>
          </a:xfrm>
        </p:spPr>
        <p:txBody>
          <a:bodyPr/>
          <a:lstStyle/>
          <a:p>
            <a:pPr eaLnBrk="1" hangingPunct="1">
              <a:spcBef>
                <a:spcPts val="800"/>
              </a:spcBef>
              <a:defRPr/>
            </a:pPr>
            <a:r>
              <a:rPr lang="fi-FI" altLang="en-US" sz="2200">
                <a:ea typeface="ＭＳ Ｐゴシック" panose="020B0600070205080204" pitchFamily="34" charset="-128"/>
              </a:rPr>
              <a:t>Viime vuosina alkoholin kulutus on kääntynyt laskuun ennätysluvuista. Alkoholin kulutus on vähentynyt lähes neljäsosan vuoden 2005 jälkeen</a:t>
            </a:r>
          </a:p>
          <a:p>
            <a:pPr eaLnBrk="1" hangingPunct="1">
              <a:spcBef>
                <a:spcPts val="800"/>
              </a:spcBef>
              <a:defRPr/>
            </a:pPr>
            <a:r>
              <a:rPr lang="fi-FI" altLang="en-US" sz="2200">
                <a:ea typeface="ＭＳ Ｐゴシック" panose="020B0600070205080204" pitchFamily="34" charset="-128"/>
              </a:rPr>
              <a:t> Vuonna 2019 kokonaiskulutus oli 10,0 litraa sataprosenttista alkoholia 15 vuotta täyttänyttä asukasta kohti, eli kaikkiaan 46 miljoonaa litraa.</a:t>
            </a:r>
          </a:p>
          <a:p>
            <a:pPr eaLnBrk="1" hangingPunct="1">
              <a:spcBef>
                <a:spcPts val="800"/>
              </a:spcBef>
              <a:defRPr/>
            </a:pPr>
            <a:r>
              <a:rPr lang="fi-FI" altLang="en-US" sz="2200">
                <a:ea typeface="ＭＳ Ｐゴシック" panose="020B0600070205080204" pitchFamily="34" charset="-128"/>
              </a:rPr>
              <a:t>Nuorten alkoholin käyttö on vähentynyt.</a:t>
            </a:r>
          </a:p>
          <a:p>
            <a:pPr>
              <a:spcBef>
                <a:spcPts val="800"/>
              </a:spcBef>
              <a:defRPr/>
            </a:pPr>
            <a:r>
              <a:rPr lang="fi-FI" altLang="en-US" sz="2200">
                <a:ea typeface="ＭＳ Ｐゴシック" panose="020B0600070205080204" pitchFamily="34" charset="-128"/>
              </a:rPr>
              <a:t>1800-luvulla  suomalaiset joivat Euroopassa vähiten: </a:t>
            </a:r>
          </a:p>
          <a:p>
            <a:pPr marL="358775" indent="0">
              <a:spcBef>
                <a:spcPts val="0"/>
              </a:spcBef>
              <a:buFont typeface="Times" panose="02020603050405020304" pitchFamily="18" charset="0"/>
              <a:buNone/>
              <a:defRPr/>
            </a:pPr>
            <a:r>
              <a:rPr lang="fi-FI" altLang="en-US" sz="2200">
                <a:ea typeface="ＭＳ Ｐゴシック" panose="020B0600070205080204" pitchFamily="34" charset="-128"/>
              </a:rPr>
              <a:t>2 litraa / hlö vuodessa.</a:t>
            </a:r>
            <a:endParaRPr lang="fi-FI" altLang="en-US">
              <a:ea typeface="ＭＳ Ｐゴシック" panose="020B0600070205080204" pitchFamily="34" charset="-128"/>
            </a:endParaRPr>
          </a:p>
          <a:p>
            <a:pPr eaLnBrk="1" hangingPunct="1">
              <a:lnSpc>
                <a:spcPct val="90000"/>
              </a:lnSpc>
              <a:buFont typeface="Times" panose="02020603050405020304" pitchFamily="18" charset="0"/>
              <a:buNone/>
              <a:defRPr/>
            </a:pPr>
            <a:endParaRPr lang="fi-FI" altLang="en-US">
              <a:ea typeface="ＭＳ Ｐゴシック" panose="020B0600070205080204" pitchFamily="34" charset="-128"/>
            </a:endParaRPr>
          </a:p>
        </p:txBody>
      </p:sp>
    </p:spTree>
  </p:cSld>
  <p:clrMapOvr>
    <a:masterClrMapping/>
  </p:clrMapOvr>
  <p:transition>
    <p:cover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a:extLst>
              <a:ext uri="{FF2B5EF4-FFF2-40B4-BE49-F238E27FC236}">
                <a16:creationId xmlns:a16="http://schemas.microsoft.com/office/drawing/2014/main" id="{1FE56E21-9421-4B68-87F4-538425D69886}"/>
              </a:ext>
            </a:extLst>
          </p:cNvPr>
          <p:cNvSpPr>
            <a:spLocks noGrp="1" noChangeArrowheads="1"/>
          </p:cNvSpPr>
          <p:nvPr>
            <p:ph type="title"/>
          </p:nvPr>
        </p:nvSpPr>
        <p:spPr>
          <a:xfrm>
            <a:off x="494583" y="1239008"/>
            <a:ext cx="7705725" cy="1371600"/>
          </a:xfrm>
        </p:spPr>
        <p:txBody>
          <a:bodyPr/>
          <a:lstStyle/>
          <a:p>
            <a:pPr eaLnBrk="1" hangingPunct="1"/>
            <a:r>
              <a:rPr lang="fi-FI" altLang="en-US" sz="2800" b="1">
                <a:ea typeface="ＭＳ Ｐゴシック" panose="020B0600070205080204" pitchFamily="34" charset="-128"/>
              </a:rPr>
              <a:t>2. Mikä on suomalaisten työikäisten kolmanneksi yleisin kuolinsyy kasvainten ja verenkiertoelinten sairauksien jälkeen?</a:t>
            </a:r>
            <a:br>
              <a:rPr lang="fi-FI" altLang="en-US" sz="2800">
                <a:ea typeface="ＭＳ Ｐゴシック" panose="020B0600070205080204" pitchFamily="34" charset="-128"/>
              </a:rPr>
            </a:br>
            <a:endParaRPr lang="fi-FI" altLang="en-US" sz="2800">
              <a:ea typeface="ＭＳ Ｐゴシック" panose="020B0600070205080204" pitchFamily="34" charset="-128"/>
            </a:endParaRPr>
          </a:p>
        </p:txBody>
      </p:sp>
      <p:sp>
        <p:nvSpPr>
          <p:cNvPr id="19460" name="Rectangle 3">
            <a:extLst>
              <a:ext uri="{FF2B5EF4-FFF2-40B4-BE49-F238E27FC236}">
                <a16:creationId xmlns:a16="http://schemas.microsoft.com/office/drawing/2014/main" id="{E019FBBB-10F3-4B6A-8CB9-F46EB26E6DC5}"/>
              </a:ext>
            </a:extLst>
          </p:cNvPr>
          <p:cNvSpPr>
            <a:spLocks noGrp="1" noChangeArrowheads="1"/>
          </p:cNvSpPr>
          <p:nvPr>
            <p:ph type="body" idx="1"/>
          </p:nvPr>
        </p:nvSpPr>
        <p:spPr>
          <a:xfrm>
            <a:off x="498015" y="3096630"/>
            <a:ext cx="9680575" cy="4749800"/>
          </a:xfrm>
        </p:spPr>
        <p:txBody>
          <a:bodyPr/>
          <a:lstStyle/>
          <a:p>
            <a:pPr eaLnBrk="1" hangingPunct="1">
              <a:buFont typeface="Times" panose="02020603050405020304" pitchFamily="18" charset="0"/>
              <a:buNone/>
            </a:pPr>
            <a:r>
              <a:rPr lang="fi-FI" altLang="en-US">
                <a:ea typeface="ＭＳ Ｐゴシック" panose="020B0600070205080204" pitchFamily="34" charset="-128"/>
              </a:rPr>
              <a:t>a) itsemurhat</a:t>
            </a:r>
          </a:p>
          <a:p>
            <a:pPr eaLnBrk="1" hangingPunct="1">
              <a:buFont typeface="Times" panose="02020603050405020304" pitchFamily="18" charset="0"/>
              <a:buNone/>
            </a:pPr>
            <a:endParaRPr lang="fi-FI" altLang="en-US">
              <a:ea typeface="ＭＳ Ｐゴシック" panose="020B0600070205080204" pitchFamily="34" charset="-128"/>
            </a:endParaRPr>
          </a:p>
          <a:p>
            <a:pPr eaLnBrk="1" hangingPunct="1">
              <a:buFont typeface="Times" panose="02020603050405020304" pitchFamily="18" charset="0"/>
              <a:buNone/>
            </a:pPr>
            <a:r>
              <a:rPr lang="fi-FI" altLang="en-US">
                <a:ea typeface="ＭＳ Ｐゴシック" panose="020B0600070205080204" pitchFamily="34" charset="-128"/>
              </a:rPr>
              <a:t>b) liikenneonnettomuudet</a:t>
            </a:r>
          </a:p>
          <a:p>
            <a:pPr eaLnBrk="1" hangingPunct="1">
              <a:buFont typeface="Times" panose="02020603050405020304" pitchFamily="18" charset="0"/>
              <a:buNone/>
            </a:pPr>
            <a:endParaRPr lang="fi-FI" altLang="en-US">
              <a:ea typeface="ＭＳ Ｐゴシック" panose="020B0600070205080204" pitchFamily="34" charset="-128"/>
            </a:endParaRPr>
          </a:p>
          <a:p>
            <a:pPr eaLnBrk="1" hangingPunct="1">
              <a:buFont typeface="Times" panose="02020603050405020304" pitchFamily="18" charset="0"/>
              <a:buNone/>
            </a:pPr>
            <a:r>
              <a:rPr lang="fi-FI" altLang="en-US">
                <a:ea typeface="ＭＳ Ｐゴシック" panose="020B0600070205080204" pitchFamily="34" charset="-128"/>
              </a:rPr>
              <a:t>c) alkoholi</a:t>
            </a:r>
          </a:p>
        </p:txBody>
      </p:sp>
      <p:pic>
        <p:nvPicPr>
          <p:cNvPr id="3" name="Picture 3">
            <a:extLst>
              <a:ext uri="{FF2B5EF4-FFF2-40B4-BE49-F238E27FC236}">
                <a16:creationId xmlns:a16="http://schemas.microsoft.com/office/drawing/2014/main" id="{125FCE19-56A5-48E8-9C19-9781F962BFB0}"/>
              </a:ext>
            </a:extLst>
          </p:cNvPr>
          <p:cNvPicPr>
            <a:picLocks noChangeAspect="1"/>
          </p:cNvPicPr>
          <p:nvPr/>
        </p:nvPicPr>
        <p:blipFill>
          <a:blip r:embed="rId3"/>
          <a:stretch>
            <a:fillRect/>
          </a:stretch>
        </p:blipFill>
        <p:spPr>
          <a:xfrm>
            <a:off x="5599866" y="3182551"/>
            <a:ext cx="4580282" cy="2999963"/>
          </a:xfrm>
          <a:prstGeom prst="rect">
            <a:avLst/>
          </a:prstGeom>
        </p:spPr>
      </p:pic>
    </p:spTree>
  </p:cSld>
  <p:clrMapOvr>
    <a:masterClrMapping/>
  </p:clrMapOvr>
  <p:transition>
    <p:cover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tsikko 1">
            <a:extLst>
              <a:ext uri="{FF2B5EF4-FFF2-40B4-BE49-F238E27FC236}">
                <a16:creationId xmlns:a16="http://schemas.microsoft.com/office/drawing/2014/main" id="{3D3B9CE2-8E87-4575-8918-17FDB0C41F2F}"/>
              </a:ext>
            </a:extLst>
          </p:cNvPr>
          <p:cNvSpPr>
            <a:spLocks noGrp="1" noChangeArrowheads="1"/>
          </p:cNvSpPr>
          <p:nvPr>
            <p:ph type="title"/>
          </p:nvPr>
        </p:nvSpPr>
        <p:spPr>
          <a:xfrm>
            <a:off x="522748" y="604182"/>
            <a:ext cx="7747000" cy="1284287"/>
          </a:xfrm>
        </p:spPr>
        <p:txBody>
          <a:bodyPr/>
          <a:lstStyle/>
          <a:p>
            <a:r>
              <a:rPr lang="fi-FI" altLang="en-US" b="1">
                <a:ea typeface="ＭＳ Ｐゴシック" panose="020B0600070205080204" pitchFamily="34" charset="-128"/>
              </a:rPr>
              <a:t>Oikea vastaus: c</a:t>
            </a:r>
            <a:br>
              <a:rPr lang="fi-FI" altLang="en-US" b="1">
                <a:ea typeface="ＭＳ Ｐゴシック" panose="020B0600070205080204" pitchFamily="34" charset="-128"/>
              </a:rPr>
            </a:br>
            <a:r>
              <a:rPr lang="fi-FI" altLang="en-US" sz="1800" b="1">
                <a:ea typeface="ＭＳ Ｐゴシック" panose="020B0600070205080204" pitchFamily="34" charset="-128"/>
              </a:rPr>
              <a:t>Alkoholilla on myös suuri merkitys kasvainten ja sydänperäisten tautien synnyssä. </a:t>
            </a:r>
            <a:endParaRPr lang="fi-FI" altLang="en-US" sz="1800">
              <a:ea typeface="ＭＳ Ｐゴシック" panose="020B0600070205080204" pitchFamily="34" charset="-128"/>
            </a:endParaRPr>
          </a:p>
        </p:txBody>
      </p:sp>
      <p:sp>
        <p:nvSpPr>
          <p:cNvPr id="21507" name="Rectangle 3">
            <a:extLst>
              <a:ext uri="{FF2B5EF4-FFF2-40B4-BE49-F238E27FC236}">
                <a16:creationId xmlns:a16="http://schemas.microsoft.com/office/drawing/2014/main" id="{EEFC6884-2DC1-42FA-BE1A-621EB68AB4CC}"/>
              </a:ext>
            </a:extLst>
          </p:cNvPr>
          <p:cNvSpPr>
            <a:spLocks noGrp="1" noChangeArrowheads="1"/>
          </p:cNvSpPr>
          <p:nvPr>
            <p:ph idx="1"/>
          </p:nvPr>
        </p:nvSpPr>
        <p:spPr>
          <a:xfrm>
            <a:off x="127307" y="2337753"/>
            <a:ext cx="9969500" cy="6205538"/>
          </a:xfrm>
        </p:spPr>
        <p:txBody>
          <a:bodyPr/>
          <a:lstStyle/>
          <a:p>
            <a:pPr marL="388620" indent="-388620"/>
            <a:r>
              <a:rPr lang="fi-FI" altLang="en-US" sz="1800">
                <a:ea typeface="ＭＳ Ｐゴシック" panose="020B0600070205080204" pitchFamily="34" charset="-128"/>
              </a:rPr>
              <a:t>Alkoholi on usein taustalla myös itsemurhissa ja onnettomuuksissa. </a:t>
            </a:r>
            <a:endParaRPr lang="en-US"/>
          </a:p>
          <a:p>
            <a:pPr marL="388620" indent="-388620"/>
            <a:r>
              <a:rPr lang="fi-FI" altLang="en-US" sz="1800">
                <a:ea typeface="ＭＳ Ｐゴシック" panose="020B0600070205080204" pitchFamily="34" charset="-128"/>
              </a:rPr>
              <a:t>N. 80% henkirikoksista ja n. 70% pahoinpitelyistä tehdään alkoholin vaikutuksen alaisena. </a:t>
            </a:r>
            <a:r>
              <a:rPr lang="fi-FI" altLang="en-US" sz="1400">
                <a:ea typeface="ＭＳ Ｐゴシック" panose="020B0600070205080204" pitchFamily="34" charset="-128"/>
              </a:rPr>
              <a:t>(THL)</a:t>
            </a:r>
          </a:p>
          <a:p>
            <a:pPr marL="388620" indent="-388620"/>
            <a:r>
              <a:rPr lang="fi-FI" altLang="en-US" sz="1800">
                <a:ea typeface="ＭＳ Ｐゴシック" panose="020B0600070205080204" pitchFamily="34" charset="-128"/>
              </a:rPr>
              <a:t>Perheväkivallan tilastoissa alkoholi näyttää liittyvän 38 – 43 %:ssa vakavaan pahoinpitelyyn.</a:t>
            </a:r>
          </a:p>
          <a:p>
            <a:pPr marL="388620" indent="-388620"/>
            <a:r>
              <a:rPr lang="fi-FI" altLang="fi-FI" sz="1800">
                <a:ea typeface="ＭＳ Ｐゴシック"/>
              </a:rPr>
              <a:t>Vuonna 2018 n. joka 770. kuljettaja oli rattijuoppo ja noin joka 130. kuljettaja ajaa alkoholia veressään (rangaistavuuden rajan alle jääneet). Poliisin tietoon tuli yli 20 300 rattijuopumustapausta vuonna 2020. </a:t>
            </a:r>
            <a:r>
              <a:rPr lang="fi-FI" altLang="fi-FI" sz="1400">
                <a:ea typeface="ＭＳ Ｐゴシック"/>
              </a:rPr>
              <a:t>(</a:t>
            </a:r>
            <a:r>
              <a:rPr lang="fi-FI" altLang="en-US" sz="1400">
                <a:ea typeface="ＭＳ Ｐゴシック"/>
              </a:rPr>
              <a:t>Liikenneturva)</a:t>
            </a:r>
          </a:p>
          <a:p>
            <a:pPr marL="388620" indent="-388620"/>
            <a:r>
              <a:rPr lang="fi-FI" altLang="fi-FI" sz="1800">
                <a:ea typeface="ＭＳ Ｐゴシック"/>
              </a:rPr>
              <a:t>Alkoholiperäisiin syihin menehtyi vuonna 2019 yhteensä 1 718 henkeä, joista 76% oli miehiä. Kuolleiden määrä kasvoi vuodesta 2018 38 hengellä. Terveydenhuollon vuodeosastoilla oli vuonna 2019 noin 26 016 hoitojaksoa, joissa alkoholisairaus oli hoidettavan sivu- tai päädiagnoosi. Se on noin 470,9 hoitojaksoa 100 000 asukasta kohden </a:t>
            </a:r>
            <a:r>
              <a:rPr lang="fi-FI" altLang="fi-FI" sz="1400">
                <a:ea typeface="ＭＳ Ｐゴシック"/>
              </a:rPr>
              <a:t>(Päihdetilastollinen vuosikirja 2020)</a:t>
            </a:r>
            <a:endParaRPr lang="fi-FI" altLang="en-US" sz="1400" b="1">
              <a:ea typeface="ＭＳ Ｐゴシック"/>
            </a:endParaRPr>
          </a:p>
        </p:txBody>
      </p:sp>
    </p:spTree>
  </p:cSld>
  <p:clrMapOvr>
    <a:masterClrMapping/>
  </p:clrMapOvr>
  <p:transition>
    <p:cover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a:extLst>
              <a:ext uri="{FF2B5EF4-FFF2-40B4-BE49-F238E27FC236}">
                <a16:creationId xmlns:a16="http://schemas.microsoft.com/office/drawing/2014/main" id="{80CDE17A-DD24-427F-BB35-268C2EDF623F}"/>
              </a:ext>
            </a:extLst>
          </p:cNvPr>
          <p:cNvSpPr>
            <a:spLocks noGrp="1" noChangeArrowheads="1"/>
          </p:cNvSpPr>
          <p:nvPr>
            <p:ph type="title"/>
          </p:nvPr>
        </p:nvSpPr>
        <p:spPr>
          <a:xfrm>
            <a:off x="552450" y="407988"/>
            <a:ext cx="7705725" cy="1371600"/>
          </a:xfrm>
        </p:spPr>
        <p:txBody>
          <a:bodyPr/>
          <a:lstStyle/>
          <a:p>
            <a:pPr eaLnBrk="1" hangingPunct="1"/>
            <a:r>
              <a:rPr lang="fi-FI" altLang="en-US" sz="2800" b="1">
                <a:ea typeface="ＭＳ Ｐゴシック" panose="020B0600070205080204" pitchFamily="34" charset="-128"/>
              </a:rPr>
              <a:t>4. Paljonko 15-vuotta täyttäneet suomalaiset kuluttivat 100 %:sta alkoholia keskimäärin vuonna 2020?</a:t>
            </a:r>
            <a:br>
              <a:rPr lang="fi-FI" altLang="en-US" sz="2800" b="1">
                <a:ea typeface="ＭＳ Ｐゴシック" panose="020B0600070205080204" pitchFamily="34" charset="-128"/>
              </a:rPr>
            </a:br>
            <a:endParaRPr lang="fi-FI" altLang="en-US" sz="2800" b="1">
              <a:ea typeface="ＭＳ Ｐゴシック" panose="020B0600070205080204" pitchFamily="34" charset="-128"/>
            </a:endParaRPr>
          </a:p>
        </p:txBody>
      </p:sp>
      <p:sp>
        <p:nvSpPr>
          <p:cNvPr id="23557" name="Rectangle 3">
            <a:extLst>
              <a:ext uri="{FF2B5EF4-FFF2-40B4-BE49-F238E27FC236}">
                <a16:creationId xmlns:a16="http://schemas.microsoft.com/office/drawing/2014/main" id="{BF2883D6-D331-4BD9-B3F6-5AE4B1B00980}"/>
              </a:ext>
            </a:extLst>
          </p:cNvPr>
          <p:cNvSpPr>
            <a:spLocks noGrp="1" noChangeArrowheads="1"/>
          </p:cNvSpPr>
          <p:nvPr>
            <p:ph type="body" idx="1"/>
          </p:nvPr>
        </p:nvSpPr>
        <p:spPr>
          <a:xfrm>
            <a:off x="488950" y="2636838"/>
            <a:ext cx="9680575" cy="4749800"/>
          </a:xfrm>
        </p:spPr>
        <p:txBody>
          <a:bodyPr/>
          <a:lstStyle/>
          <a:p>
            <a:pPr eaLnBrk="1" hangingPunct="1">
              <a:buFont typeface="Times" panose="02020603050405020304" pitchFamily="18" charset="0"/>
              <a:buNone/>
            </a:pPr>
            <a:r>
              <a:rPr lang="fi-FI" altLang="en-US">
                <a:ea typeface="ＭＳ Ｐゴシック" panose="020B0600070205080204" pitchFamily="34" charset="-128"/>
              </a:rPr>
              <a:t>a) 10,4 l / vuosi </a:t>
            </a:r>
            <a:br>
              <a:rPr lang="fi-FI" altLang="en-US">
                <a:ea typeface="ＭＳ Ｐゴシック" panose="020B0600070205080204" pitchFamily="34" charset="-128"/>
              </a:rPr>
            </a:br>
            <a:endParaRPr lang="fi-FI" altLang="en-US">
              <a:ea typeface="ＭＳ Ｐゴシック" panose="020B0600070205080204" pitchFamily="34" charset="-128"/>
            </a:endParaRPr>
          </a:p>
          <a:p>
            <a:pPr eaLnBrk="1" hangingPunct="1">
              <a:buFont typeface="Times" panose="02020603050405020304" pitchFamily="18" charset="0"/>
              <a:buNone/>
            </a:pPr>
            <a:r>
              <a:rPr lang="fi-FI" altLang="en-US">
                <a:ea typeface="ＭＳ Ｐゴシック" panose="020B0600070205080204" pitchFamily="34" charset="-128"/>
              </a:rPr>
              <a:t>b) 9,2 l / vuosi</a:t>
            </a:r>
          </a:p>
          <a:p>
            <a:pPr eaLnBrk="1" hangingPunct="1">
              <a:buFont typeface="Times" panose="02020603050405020304" pitchFamily="18" charset="0"/>
              <a:buNone/>
            </a:pPr>
            <a:endParaRPr lang="fi-FI" altLang="en-US">
              <a:ea typeface="ＭＳ Ｐゴシック" panose="020B0600070205080204" pitchFamily="34" charset="-128"/>
            </a:endParaRPr>
          </a:p>
          <a:p>
            <a:pPr eaLnBrk="1" hangingPunct="1">
              <a:buFont typeface="Times" panose="02020603050405020304" pitchFamily="18" charset="0"/>
              <a:buNone/>
            </a:pPr>
            <a:r>
              <a:rPr lang="fi-FI" altLang="en-US">
                <a:ea typeface="ＭＳ Ｐゴシック" panose="020B0600070205080204" pitchFamily="34" charset="-128"/>
              </a:rPr>
              <a:t>c) 13,7 l / vuosi</a:t>
            </a:r>
          </a:p>
        </p:txBody>
      </p:sp>
      <p:pic>
        <p:nvPicPr>
          <p:cNvPr id="2" name="Picture 2">
            <a:extLst>
              <a:ext uri="{FF2B5EF4-FFF2-40B4-BE49-F238E27FC236}">
                <a16:creationId xmlns:a16="http://schemas.microsoft.com/office/drawing/2014/main" id="{4BF264BB-9494-4CEE-8321-61D28DA54D0F}"/>
              </a:ext>
            </a:extLst>
          </p:cNvPr>
          <p:cNvPicPr>
            <a:picLocks noChangeAspect="1"/>
          </p:cNvPicPr>
          <p:nvPr/>
        </p:nvPicPr>
        <p:blipFill>
          <a:blip r:embed="rId3"/>
          <a:stretch>
            <a:fillRect/>
          </a:stretch>
        </p:blipFill>
        <p:spPr>
          <a:xfrm rot="540000">
            <a:off x="5770222" y="2247623"/>
            <a:ext cx="1525419" cy="3062698"/>
          </a:xfrm>
          <a:prstGeom prst="rect">
            <a:avLst/>
          </a:prstGeom>
        </p:spPr>
      </p:pic>
      <p:pic>
        <p:nvPicPr>
          <p:cNvPr id="11" name="Picture 2">
            <a:extLst>
              <a:ext uri="{FF2B5EF4-FFF2-40B4-BE49-F238E27FC236}">
                <a16:creationId xmlns:a16="http://schemas.microsoft.com/office/drawing/2014/main" id="{B58DE558-3AC3-43E1-A2DA-7D1B4F92E7FF}"/>
              </a:ext>
            </a:extLst>
          </p:cNvPr>
          <p:cNvPicPr>
            <a:picLocks noChangeAspect="1"/>
          </p:cNvPicPr>
          <p:nvPr/>
        </p:nvPicPr>
        <p:blipFill>
          <a:blip r:embed="rId3"/>
          <a:stretch>
            <a:fillRect/>
          </a:stretch>
        </p:blipFill>
        <p:spPr>
          <a:xfrm rot="21240000">
            <a:off x="7361767" y="3034372"/>
            <a:ext cx="1363573" cy="2681166"/>
          </a:xfrm>
          <a:prstGeom prst="rect">
            <a:avLst/>
          </a:prstGeom>
        </p:spPr>
      </p:pic>
    </p:spTree>
  </p:cSld>
  <p:clrMapOvr>
    <a:masterClrMapping/>
  </p:clrMapOvr>
  <p:transition>
    <p:cover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Otsikko 1">
            <a:extLst>
              <a:ext uri="{FF2B5EF4-FFF2-40B4-BE49-F238E27FC236}">
                <a16:creationId xmlns:a16="http://schemas.microsoft.com/office/drawing/2014/main" id="{2EC07432-3F8B-4FC1-9204-D85D7C850AFB}"/>
              </a:ext>
            </a:extLst>
          </p:cNvPr>
          <p:cNvSpPr>
            <a:spLocks noGrp="1" noChangeArrowheads="1"/>
          </p:cNvSpPr>
          <p:nvPr>
            <p:ph type="title"/>
          </p:nvPr>
        </p:nvSpPr>
        <p:spPr/>
        <p:txBody>
          <a:bodyPr/>
          <a:lstStyle/>
          <a:p>
            <a:r>
              <a:rPr lang="fi-FI" altLang="en-US" b="1">
                <a:ea typeface="ＭＳ Ｐゴシック" panose="020B0600070205080204" pitchFamily="34" charset="-128"/>
              </a:rPr>
              <a:t>Oikea vastaus: b</a:t>
            </a:r>
            <a:br>
              <a:rPr lang="fi-FI" altLang="en-US" b="1">
                <a:ea typeface="ＭＳ Ｐゴシック" panose="020B0600070205080204" pitchFamily="34" charset="-128"/>
              </a:rPr>
            </a:br>
            <a:r>
              <a:rPr lang="fi-FI" altLang="en-US" b="1">
                <a:ea typeface="ＭＳ Ｐゴシック" panose="020B0600070205080204" pitchFamily="34" charset="-128"/>
              </a:rPr>
              <a:t>9,2 litraa</a:t>
            </a:r>
            <a:endParaRPr lang="fi-FI" altLang="en-US">
              <a:ea typeface="ＭＳ Ｐゴシック" panose="020B0600070205080204" pitchFamily="34" charset="-128"/>
            </a:endParaRPr>
          </a:p>
        </p:txBody>
      </p:sp>
      <p:sp>
        <p:nvSpPr>
          <p:cNvPr id="25603" name="Rectangle 3">
            <a:extLst>
              <a:ext uri="{FF2B5EF4-FFF2-40B4-BE49-F238E27FC236}">
                <a16:creationId xmlns:a16="http://schemas.microsoft.com/office/drawing/2014/main" id="{7BA0AE9B-678B-4524-898D-B3627A14CDD8}"/>
              </a:ext>
            </a:extLst>
          </p:cNvPr>
          <p:cNvSpPr>
            <a:spLocks noGrp="1" noChangeArrowheads="1"/>
          </p:cNvSpPr>
          <p:nvPr>
            <p:ph idx="1"/>
          </p:nvPr>
        </p:nvSpPr>
        <p:spPr>
          <a:xfrm>
            <a:off x="509588" y="1601788"/>
            <a:ext cx="9680575" cy="4768850"/>
          </a:xfrm>
        </p:spPr>
        <p:txBody>
          <a:bodyPr/>
          <a:lstStyle/>
          <a:p>
            <a:pPr marL="388620" indent="-388620">
              <a:buClr>
                <a:srgbClr val="FFCC00"/>
              </a:buClr>
              <a:buFont typeface="Arial" panose="020B0604020202020204" pitchFamily="34" charset="0"/>
              <a:buChar char="•"/>
            </a:pPr>
            <a:r>
              <a:rPr lang="fi-FI" altLang="en-US" dirty="0">
                <a:solidFill>
                  <a:srgbClr val="000000"/>
                </a:solidFill>
                <a:ea typeface="ＭＳ Ｐゴシック"/>
              </a:rPr>
              <a:t>Tämä tarkoittaa siis n. 48,5 Koskenkorva-pulloa/hlö (0.5 l pullo, jonka alkoholitilavuus 38 </a:t>
            </a:r>
            <a:r>
              <a:rPr lang="fi-FI" altLang="en-US">
                <a:solidFill>
                  <a:srgbClr val="000000"/>
                </a:solidFill>
                <a:ea typeface="ＭＳ Ｐゴシック"/>
              </a:rPr>
              <a:t>%) tai n. 620 olutta/hlö (0.33 l olutpullo, jonka </a:t>
            </a:r>
            <a:r>
              <a:rPr lang="fi-FI" altLang="en-US" dirty="0">
                <a:solidFill>
                  <a:srgbClr val="000000"/>
                </a:solidFill>
                <a:ea typeface="ＭＳ Ｐゴシック"/>
              </a:rPr>
              <a:t>alkoholitilavuus 4.5 %) vuodessa.</a:t>
            </a:r>
            <a:endParaRPr lang="en-US" dirty="0">
              <a:ea typeface="ＭＳ Ｐゴシック"/>
            </a:endParaRPr>
          </a:p>
          <a:p>
            <a:r>
              <a:rPr lang="fi-FI" altLang="en-US">
                <a:ea typeface="ＭＳ Ｐゴシック" panose="020B0600070205080204" pitchFamily="34" charset="-128"/>
              </a:rPr>
              <a:t>Alkoholin kulutuksen kasvu on ollut niin nopeaa, että Suomi on muuttunut 1960-luvun alun Pohjoismaiden vähäisimmän kulutuksen maasta maaksi, jossa alkoholijuomien kokonaiskulutus on Tanskan tasoa ja selvästi suurempi kuin muissa Pohjoismaissa. </a:t>
            </a:r>
            <a:r>
              <a:rPr lang="fi-FI" altLang="en-US" sz="1400">
                <a:ea typeface="ＭＳ Ｐゴシック" panose="020B0600070205080204" pitchFamily="34" charset="-128"/>
              </a:rPr>
              <a:t>(Päihdetilastollinen vuosikirja 2013)</a:t>
            </a:r>
          </a:p>
          <a:p>
            <a:pPr eaLnBrk="1" hangingPunct="1">
              <a:buFont typeface="Times" panose="02020603050405020304" pitchFamily="18" charset="0"/>
              <a:buNone/>
            </a:pPr>
            <a:endParaRPr lang="fi-FI" altLang="en-US" b="1">
              <a:ea typeface="ＭＳ Ｐゴシック" panose="020B0600070205080204" pitchFamily="34" charset="-128"/>
            </a:endParaRPr>
          </a:p>
        </p:txBody>
      </p:sp>
    </p:spTree>
  </p:cSld>
  <p:clrMapOvr>
    <a:masterClrMapping/>
  </p:clrMapOvr>
  <p:transition>
    <p:cover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Otsikko 1">
            <a:extLst>
              <a:ext uri="{FF2B5EF4-FFF2-40B4-BE49-F238E27FC236}">
                <a16:creationId xmlns:a16="http://schemas.microsoft.com/office/drawing/2014/main" id="{4CAFE66A-FFAA-4A17-AAA6-73A94BDA4A30}"/>
              </a:ext>
            </a:extLst>
          </p:cNvPr>
          <p:cNvSpPr>
            <a:spLocks noGrp="1" noChangeArrowheads="1"/>
          </p:cNvSpPr>
          <p:nvPr>
            <p:ph type="title"/>
          </p:nvPr>
        </p:nvSpPr>
        <p:spPr/>
        <p:txBody>
          <a:bodyPr/>
          <a:lstStyle/>
          <a:p>
            <a:r>
              <a:rPr lang="fi-FI" altLang="en-US" sz="2800" b="1">
                <a:ea typeface="ＭＳ Ｐゴシック"/>
              </a:rPr>
              <a:t>4. Mikä alkoholia ja lääkkeitä koskevista väitteistä pitää paikkansa?</a:t>
            </a:r>
          </a:p>
        </p:txBody>
      </p:sp>
      <p:sp>
        <p:nvSpPr>
          <p:cNvPr id="27651" name="Sisällön paikkamerkki 2">
            <a:extLst>
              <a:ext uri="{FF2B5EF4-FFF2-40B4-BE49-F238E27FC236}">
                <a16:creationId xmlns:a16="http://schemas.microsoft.com/office/drawing/2014/main" id="{ADF3186C-6A1E-4CBE-9FA4-8A43CEBB45CD}"/>
              </a:ext>
            </a:extLst>
          </p:cNvPr>
          <p:cNvSpPr>
            <a:spLocks noGrp="1" noChangeArrowheads="1"/>
          </p:cNvSpPr>
          <p:nvPr>
            <p:ph idx="1"/>
          </p:nvPr>
        </p:nvSpPr>
        <p:spPr/>
        <p:txBody>
          <a:bodyPr/>
          <a:lstStyle/>
          <a:p>
            <a:pPr marL="0" indent="0">
              <a:buFont typeface="Times" panose="02020603050405020304" pitchFamily="18" charset="0"/>
              <a:buNone/>
            </a:pPr>
            <a:r>
              <a:rPr lang="fi-FI" altLang="en-US">
                <a:ea typeface="ＭＳ Ｐゴシック" panose="020B0600070205080204" pitchFamily="34" charset="-128"/>
              </a:rPr>
              <a:t>a) Jotkut lääkkeet voivat nopeuttaa tai hidastaa alkoholin vaikutuksia kehossa vaikuttaen samalla veren alkoholipitoisuuteen, jolloin seurauksena voi olla humalatilan voimistuminen.</a:t>
            </a:r>
          </a:p>
          <a:p>
            <a:pPr marL="0" indent="0"/>
            <a:endParaRPr lang="fi-FI" altLang="en-US">
              <a:ea typeface="ＭＳ Ｐゴシック" panose="020B0600070205080204" pitchFamily="34" charset="-128"/>
            </a:endParaRPr>
          </a:p>
          <a:p>
            <a:pPr marL="0" indent="0">
              <a:buFont typeface="Times" panose="02020603050405020304" pitchFamily="18" charset="0"/>
              <a:buNone/>
            </a:pPr>
            <a:r>
              <a:rPr lang="fi-FI" altLang="en-US">
                <a:ea typeface="ＭＳ Ｐゴシック" panose="020B0600070205080204" pitchFamily="34" charset="-128"/>
              </a:rPr>
              <a:t>b) Ikääntyminen muuttaa elimistön reagointia alkoholiin ja lääkkeisiin.</a:t>
            </a:r>
          </a:p>
          <a:p>
            <a:pPr marL="0" indent="0"/>
            <a:endParaRPr lang="fi-FI" altLang="en-US">
              <a:ea typeface="ＭＳ Ｐゴシック" panose="020B0600070205080204" pitchFamily="34" charset="-128"/>
            </a:endParaRPr>
          </a:p>
          <a:p>
            <a:pPr marL="0" indent="0">
              <a:buFont typeface="Times" panose="02020603050405020304" pitchFamily="18" charset="0"/>
              <a:buNone/>
            </a:pPr>
            <a:r>
              <a:rPr lang="fi-FI" altLang="en-US">
                <a:ea typeface="ＭＳ Ｐゴシック" panose="020B0600070205080204" pitchFamily="34" charset="-128"/>
              </a:rPr>
              <a:t>c) Alkoholi ei sovi yhteen kolmiolääkkeiden kanssa.</a:t>
            </a:r>
          </a:p>
          <a:p>
            <a:pPr marL="0" indent="0"/>
            <a:endParaRPr lang="fi-FI" altLang="en-US">
              <a:ea typeface="ＭＳ Ｐゴシック" panose="020B0600070205080204" pitchFamily="34" charset="-128"/>
            </a:endParaRPr>
          </a:p>
          <a:p>
            <a:pPr marL="0" indent="0"/>
            <a:endParaRPr lang="fi-FI" altLang="en-US">
              <a:ea typeface="ＭＳ Ｐゴシック" panose="020B0600070205080204" pitchFamily="34" charset="-128"/>
            </a:endParaRPr>
          </a:p>
          <a:p>
            <a:pPr marL="0" indent="0">
              <a:buFont typeface="Times" panose="02020603050405020304" pitchFamily="18" charset="0"/>
              <a:buNone/>
            </a:pPr>
            <a:endParaRPr lang="fi-FI" altLang="en-US">
              <a:ea typeface="ＭＳ Ｐゴシック" panose="020B0600070205080204" pitchFamily="34" charset="-128"/>
            </a:endParaRPr>
          </a:p>
        </p:txBody>
      </p:sp>
    </p:spTree>
  </p:cSld>
  <p:clrMapOvr>
    <a:masterClrMapping/>
  </p:clrMapOvr>
  <p:transition>
    <p:cover dir="r"/>
  </p:transition>
</p:sld>
</file>

<file path=ppt/theme/theme1.xml><?xml version="1.0" encoding="utf-8"?>
<a:theme xmlns:a="http://schemas.openxmlformats.org/drawingml/2006/main" name="Oletusrakenne">
  <a:themeElements>
    <a:clrScheme name="">
      <a:dk1>
        <a:srgbClr val="000000"/>
      </a:dk1>
      <a:lt1>
        <a:srgbClr val="FFFFFF"/>
      </a:lt1>
      <a:dk2>
        <a:srgbClr val="000000"/>
      </a:dk2>
      <a:lt2>
        <a:srgbClr val="666666"/>
      </a:lt2>
      <a:accent1>
        <a:srgbClr val="CC0000"/>
      </a:accent1>
      <a:accent2>
        <a:srgbClr val="FFCC00"/>
      </a:accent2>
      <a:accent3>
        <a:srgbClr val="FFFFFF"/>
      </a:accent3>
      <a:accent4>
        <a:srgbClr val="000000"/>
      </a:accent4>
      <a:accent5>
        <a:srgbClr val="E2AAAA"/>
      </a:accent5>
      <a:accent6>
        <a:srgbClr val="E7B900"/>
      </a:accent6>
      <a:hlink>
        <a:srgbClr val="990099"/>
      </a:hlink>
      <a:folHlink>
        <a:srgbClr val="009900"/>
      </a:folHlink>
    </a:clrScheme>
    <a:fontScheme name="Oletusrakenn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57263" rtl="0" eaLnBrk="1" fontAlgn="base" latinLnBrk="0" hangingPunct="1">
          <a:lnSpc>
            <a:spcPct val="100000"/>
          </a:lnSpc>
          <a:spcBef>
            <a:spcPct val="0"/>
          </a:spcBef>
          <a:spcAft>
            <a:spcPct val="0"/>
          </a:spcAft>
          <a:buClrTx/>
          <a:buSzTx/>
          <a:buFontTx/>
          <a:buNone/>
          <a:tabLst/>
          <a:defRPr kumimoji="0" lang="fi-FI" sz="25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57263" rtl="0" eaLnBrk="1" fontAlgn="base" latinLnBrk="0" hangingPunct="1">
          <a:lnSpc>
            <a:spcPct val="100000"/>
          </a:lnSpc>
          <a:spcBef>
            <a:spcPct val="0"/>
          </a:spcBef>
          <a:spcAft>
            <a:spcPct val="0"/>
          </a:spcAft>
          <a:buClrTx/>
          <a:buSzTx/>
          <a:buFontTx/>
          <a:buNone/>
          <a:tabLst/>
          <a:defRPr kumimoji="0" lang="fi-FI" sz="25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letusrakenn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letusrakenn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letusrakenn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letusrakenn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letusrakenn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letusrakenn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letusrakenn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3D6E524B235D8F42A194A4ACF52086E7" ma:contentTypeVersion="5" ma:contentTypeDescription="Skapa ett nytt dokument." ma:contentTypeScope="" ma:versionID="a99e818a232d8134f03a34bc385bcc50">
  <xsd:schema xmlns:xsd="http://www.w3.org/2001/XMLSchema" xmlns:xs="http://www.w3.org/2001/XMLSchema" xmlns:p="http://schemas.microsoft.com/office/2006/metadata/properties" xmlns:ns3="a19facc3-bac2-4701-8caa-42d63dd6cba8" xmlns:ns4="81b4ed40-0326-46ea-83b6-ef2b6e00c01d" targetNamespace="http://schemas.microsoft.com/office/2006/metadata/properties" ma:root="true" ma:fieldsID="de1a12b84efbce4f155a21fa87770e3a" ns3:_="" ns4:_="">
    <xsd:import namespace="a19facc3-bac2-4701-8caa-42d63dd6cba8"/>
    <xsd:import namespace="81b4ed40-0326-46ea-83b6-ef2b6e00c01d"/>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9facc3-bac2-4701-8caa-42d63dd6cb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1b4ed40-0326-46ea-83b6-ef2b6e00c01d"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element name="SharingHintHash" ma:index="12" nillable="true" ma:displayName="Delar tips,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6898B22-8763-441F-B9A9-DEECC2F816EF}">
  <ds:schemaRefs>
    <ds:schemaRef ds:uri="81b4ed40-0326-46ea-83b6-ef2b6e00c01d"/>
    <ds:schemaRef ds:uri="a19facc3-bac2-4701-8caa-42d63dd6cba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25DA3F6-3B4D-480F-BCAB-7E1E4BBCF06A}">
  <ds:schemaRefs>
    <ds:schemaRef ds:uri="81b4ed40-0326-46ea-83b6-ef2b6e00c01d"/>
    <ds:schemaRef ds:uri="a19facc3-bac2-4701-8caa-42d63dd6cba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F85620F-41A6-41C7-A146-30FFE6B7DA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Custom</PresentationFormat>
  <Slides>23</Slides>
  <Notes>18</Notes>
  <HiddenSlides>0</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Oletusrakenne</vt:lpstr>
      <vt:lpstr>Osallistu päihdeinfoon! Testaa tiedätkö vastaukset</vt:lpstr>
      <vt:lpstr>Tiedätkö?</vt:lpstr>
      <vt:lpstr>1. Mikä seuraavista kuvaa alkoholin kulutuksen kehitystä Suomessa?  Alkoholijuomien kulutus 100-prosenttisena alkoholina 15 vuotta täyttänyttä asukasta kohti 1990–2020</vt:lpstr>
      <vt:lpstr>Oikea vastaus: b </vt:lpstr>
      <vt:lpstr>2. Mikä on suomalaisten työikäisten kolmanneksi yleisin kuolinsyy kasvainten ja verenkiertoelinten sairauksien jälkeen? </vt:lpstr>
      <vt:lpstr>Oikea vastaus: c Alkoholilla on myös suuri merkitys kasvainten ja sydänperäisten tautien synnyssä. </vt:lpstr>
      <vt:lpstr>4. Paljonko 15-vuotta täyttäneet suomalaiset kuluttivat 100 %:sta alkoholia keskimäärin vuonna 2020? </vt:lpstr>
      <vt:lpstr>Oikea vastaus: b 9,2 litraa</vt:lpstr>
      <vt:lpstr>4. Mikä alkoholia ja lääkkeitä koskevista väitteistä pitää paikkansa?</vt:lpstr>
      <vt:lpstr>Oikea vastaus: a, b ja c</vt:lpstr>
      <vt:lpstr>5. Mitä seuraavista pidetään alkoholinkäytön päivittäisen kertakulutuksen korkean riskin rajana Suomessa?  Miehet:    Naiset:</vt:lpstr>
      <vt:lpstr>PowerPoint Presentation</vt:lpstr>
      <vt:lpstr>6. Kysymyksen aiheena alkoholinkäyttö kotona.  Mikä seuraavista väittämistä pitää paikkansa? </vt:lpstr>
      <vt:lpstr> Oikeat vastaus: b ja c</vt:lpstr>
      <vt:lpstr>    7. Alkoholin käytön vähentäminen:    </vt:lpstr>
      <vt:lpstr>Oikea vastaus: a, b ja c</vt:lpstr>
      <vt:lpstr>8. Mikä seuraavista tupakkaa koskevista väitteistä pitää paikkansa?</vt:lpstr>
      <vt:lpstr>Oikea vastaus: a ja b</vt:lpstr>
      <vt:lpstr>9. Mikä seuraavista kannabista koskevista väitteistä pitää paikkaansa?</vt:lpstr>
      <vt:lpstr>Oikea vastaus: b ja c </vt:lpstr>
      <vt:lpstr>10. Mitä Punaisen Ristin päihdetyö tekee? </vt:lpstr>
      <vt:lpstr>Oikea vastaus: a </vt:lpstr>
      <vt:lpstr>PowerPoint Presentation</vt:lpstr>
    </vt:vector>
  </TitlesOfParts>
  <Company>Suomen Punainen Risti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Liisa Åker</dc:creator>
  <cp:revision>5</cp:revision>
  <cp:lastPrinted>2014-11-03T15:28:09Z</cp:lastPrinted>
  <dcterms:created xsi:type="dcterms:W3CDTF">2003-09-22T11:50:51Z</dcterms:created>
  <dcterms:modified xsi:type="dcterms:W3CDTF">2021-11-19T12:54:23Z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0x0101003D6E524B235D8F42A194A4ACF52086E7</vt:lpwstr>
  </property>
</Properties>
</file>