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F3FAA7-1CB1-4566-8AD7-BACABE7B38FF}" v="51" dt="2023-10-18T06:41:01.4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480D2-C518-F971-85A6-1B6E1F268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9D4EE6-2941-0112-6F66-3C6FCBF17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67F5C-F714-4EA1-8333-92D3CBE4E41B}" type="datetimeFigureOut">
              <a:rPr lang="en-FI" smtClean="0"/>
              <a:t>08/13/2024</a:t>
            </a:fld>
            <a:endParaRPr lang="en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AA8D53-6AF3-8B47-CEA3-9C29AE021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B0EF51-55DC-AE74-DC0A-05D2D7DF7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5F90E-1F1F-46B5-A1DD-2579CD5897E5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80246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39CEB7-C107-27F9-2A80-92E83496E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7D235-B15C-E8D6-AEB5-AB6E0BB75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E8799-7390-66C2-79AF-5A00A04C3B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67F5C-F714-4EA1-8333-92D3CBE4E41B}" type="datetimeFigureOut">
              <a:rPr lang="en-FI" smtClean="0"/>
              <a:t>08/13/2024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F3F8A-4367-118D-9981-C338BCB660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A21AA-01F7-852D-090E-516BD0E0C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5F90E-1F1F-46B5-A1DD-2579CD5897E5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539913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ednet.punainenristi.fi/kototarjoti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4000" b="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5F68782E-12E5-DE48-8D39-9B0983CE1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880131-7795-8AFF-AB14-EBFEC94D6623}"/>
              </a:ext>
            </a:extLst>
          </p:cNvPr>
          <p:cNvSpPr txBox="1"/>
          <p:nvPr/>
        </p:nvSpPr>
        <p:spPr>
          <a:xfrm>
            <a:off x="852079" y="950719"/>
            <a:ext cx="43390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Järjestösi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nimi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B60685-D9FD-A5D6-4D31-A3F4D97B4251}"/>
              </a:ext>
            </a:extLst>
          </p:cNvPr>
          <p:cNvSpPr txBox="1"/>
          <p:nvPr/>
        </p:nvSpPr>
        <p:spPr>
          <a:xfrm>
            <a:off x="6173560" y="950719"/>
            <a:ext cx="2646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Paikkakuntasi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nimi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22D53A-938B-D9CB-109E-B9EB61E975D2}"/>
              </a:ext>
            </a:extLst>
          </p:cNvPr>
          <p:cNvSpPr txBox="1"/>
          <p:nvPr/>
        </p:nvSpPr>
        <p:spPr>
          <a:xfrm>
            <a:off x="9212852" y="950719"/>
            <a:ext cx="234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xx.xx.xxxx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639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300F63-D349-6AC7-2C8E-477CE7261C1D}"/>
              </a:ext>
            </a:extLst>
          </p:cNvPr>
          <p:cNvSpPr txBox="1"/>
          <p:nvPr/>
        </p:nvSpPr>
        <p:spPr>
          <a:xfrm>
            <a:off x="852079" y="960244"/>
            <a:ext cx="43390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Järjestösi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nimi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547023-D79C-4B8E-BEA2-DC8A400B6CDB}"/>
              </a:ext>
            </a:extLst>
          </p:cNvPr>
          <p:cNvSpPr txBox="1"/>
          <p:nvPr/>
        </p:nvSpPr>
        <p:spPr>
          <a:xfrm>
            <a:off x="6173560" y="960244"/>
            <a:ext cx="2646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Paikkakuntasi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nimi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5796BA-36FF-ED6E-A37C-34711E5E71B7}"/>
              </a:ext>
            </a:extLst>
          </p:cNvPr>
          <p:cNvSpPr txBox="1"/>
          <p:nvPr/>
        </p:nvSpPr>
        <p:spPr>
          <a:xfrm>
            <a:off x="9212852" y="960244"/>
            <a:ext cx="234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xx.xx.xxxx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779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65698FB-079B-2861-AD95-E39588A6705E}"/>
              </a:ext>
            </a:extLst>
          </p:cNvPr>
          <p:cNvSpPr txBox="1"/>
          <p:nvPr/>
        </p:nvSpPr>
        <p:spPr>
          <a:xfrm>
            <a:off x="842554" y="960244"/>
            <a:ext cx="43390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Järjestösi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nimi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3E3DB4-1450-D159-E731-FAF14CB34B08}"/>
              </a:ext>
            </a:extLst>
          </p:cNvPr>
          <p:cNvSpPr txBox="1"/>
          <p:nvPr/>
        </p:nvSpPr>
        <p:spPr>
          <a:xfrm>
            <a:off x="6164035" y="960244"/>
            <a:ext cx="2646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Paikkakuntasi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nimi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2B96B2-FEF0-6A2A-986B-E65C9AC8AC2F}"/>
              </a:ext>
            </a:extLst>
          </p:cNvPr>
          <p:cNvSpPr txBox="1"/>
          <p:nvPr/>
        </p:nvSpPr>
        <p:spPr>
          <a:xfrm>
            <a:off x="9203327" y="960244"/>
            <a:ext cx="234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xx.xx.xxxx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136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C34B6E-2213-2117-51ED-1C8A8F53B9D6}"/>
              </a:ext>
            </a:extLst>
          </p:cNvPr>
          <p:cNvSpPr txBox="1"/>
          <p:nvPr/>
        </p:nvSpPr>
        <p:spPr>
          <a:xfrm>
            <a:off x="861604" y="960244"/>
            <a:ext cx="43390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Järjestösi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nimi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30256B-5EA8-2691-7197-68D55B39EE66}"/>
              </a:ext>
            </a:extLst>
          </p:cNvPr>
          <p:cNvSpPr txBox="1"/>
          <p:nvPr/>
        </p:nvSpPr>
        <p:spPr>
          <a:xfrm>
            <a:off x="6183085" y="960244"/>
            <a:ext cx="2646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Paikkakuntasi</a:t>
            </a:r>
            <a:r>
              <a:rPr lang="en-US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nimi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A24E96-F486-F5D2-A433-FF070921C146}"/>
              </a:ext>
            </a:extLst>
          </p:cNvPr>
          <p:cNvSpPr txBox="1"/>
          <p:nvPr/>
        </p:nvSpPr>
        <p:spPr>
          <a:xfrm>
            <a:off x="9222377" y="960244"/>
            <a:ext cx="234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Verdana" panose="020B0604030504040204" pitchFamily="34" charset="0"/>
                <a:ea typeface="Verdana" panose="020B0604030504040204" pitchFamily="34" charset="0"/>
              </a:rPr>
              <a:t>xx.xx.xxxx</a:t>
            </a:r>
            <a:endParaRPr lang="en-FI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185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A33DEEAA-6B14-A36C-1CF6-D2D7B2533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8191E7-9C94-0436-472C-14F8366300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8676" y="186431"/>
            <a:ext cx="1192271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/>
              <a:t>Kotoutumistarjotin-pohjasta yleisesti</a:t>
            </a:r>
          </a:p>
          <a:p>
            <a:r>
              <a:rPr lang="fi-FI" sz="1600" dirty="0"/>
              <a:t>Kotoutumistarjottimen pohja on aina vakio eikä käyttäjä pääse muokkaamaan sitä itse. Tämä tarkoittaa, että pohjassa olevia elementtejä ja tekstejä ei pääse muokkaamaan, koska pohjan on tarkoitus olla kaikille käyttäjille samanlainen.</a:t>
            </a:r>
          </a:p>
          <a:p>
            <a:endParaRPr lang="fi-FI" sz="1600" dirty="0"/>
          </a:p>
          <a:p>
            <a:r>
              <a:rPr lang="fi-FI" sz="1600" dirty="0"/>
              <a:t>Kotoutumistarjottimen täyttöön liittyvät ohjeet löydät Suomen Punaisen Ristin </a:t>
            </a:r>
            <a:r>
              <a:rPr lang="fi-FI" sz="1600" dirty="0" err="1"/>
              <a:t>Rednetistä</a:t>
            </a:r>
            <a:r>
              <a:rPr lang="fi-FI" sz="1600" dirty="0"/>
              <a:t>: </a:t>
            </a:r>
            <a:r>
              <a:rPr lang="en-US" sz="1600" dirty="0" err="1">
                <a:hlinkClick r:id="rId2"/>
              </a:rPr>
              <a:t>Kotoutumistarjotin</a:t>
            </a:r>
            <a:r>
              <a:rPr lang="en-US" sz="1600" dirty="0">
                <a:hlinkClick r:id="rId2"/>
              </a:rPr>
              <a:t> | </a:t>
            </a:r>
            <a:r>
              <a:rPr lang="en-US" sz="1600" dirty="0" err="1">
                <a:hlinkClick r:id="rId2"/>
              </a:rPr>
              <a:t>RedNet</a:t>
            </a:r>
            <a:r>
              <a:rPr lang="en-US" sz="1600" dirty="0">
                <a:hlinkClick r:id="rId2"/>
              </a:rPr>
              <a:t> (punainenristi.fi)</a:t>
            </a:r>
            <a:endParaRPr lang="en-US" sz="1600" dirty="0"/>
          </a:p>
          <a:p>
            <a:endParaRPr lang="fi-FI" sz="1600" dirty="0"/>
          </a:p>
          <a:p>
            <a:r>
              <a:rPr lang="fi-FI" sz="1600" b="1" dirty="0"/>
              <a:t>Tekstikentän lisääminen ja muokkaaminen</a:t>
            </a:r>
          </a:p>
          <a:p>
            <a:r>
              <a:rPr lang="fi-FI" sz="1600" dirty="0"/>
              <a:t>Voit lisätä PowerPoint-pohjaan tekstikentän valitsemalla ohjelman ylälaidasta kohdan ”Lisää/</a:t>
            </a:r>
            <a:r>
              <a:rPr lang="fi-FI" sz="1600" dirty="0" err="1"/>
              <a:t>Insert</a:t>
            </a:r>
            <a:r>
              <a:rPr lang="fi-FI" sz="1600" dirty="0"/>
              <a:t>” ja sen alta ”Tekstilaatikko/</a:t>
            </a:r>
            <a:r>
              <a:rPr lang="fi-FI" sz="1600" dirty="0" err="1"/>
              <a:t>Text</a:t>
            </a:r>
            <a:r>
              <a:rPr lang="fi-FI" sz="1600" dirty="0"/>
              <a:t> box”. </a:t>
            </a:r>
          </a:p>
          <a:p>
            <a:r>
              <a:rPr lang="fi-FI" sz="1600" dirty="0"/>
              <a:t>  </a:t>
            </a:r>
          </a:p>
          <a:p>
            <a:r>
              <a:rPr lang="fi-FI" sz="1600" b="1" dirty="0"/>
              <a:t>Tekstilaatikon ikoni</a:t>
            </a:r>
          </a:p>
          <a:p>
            <a:r>
              <a:rPr lang="fi-FI" sz="1600" dirty="0"/>
              <a:t>Voit muokata tekstikentän kokoa ja -paikkaa vapaasti liikuttamalla sitä hiirellä tai venyttämällä sitä reunoista kiinni pitämällä.</a:t>
            </a:r>
          </a:p>
          <a:p>
            <a:endParaRPr lang="fi-FI" sz="1600" dirty="0"/>
          </a:p>
          <a:p>
            <a:r>
              <a:rPr lang="fi-FI" sz="1600" b="1" dirty="0"/>
              <a:t>Muotojen lisääminen ja muokkaaminen</a:t>
            </a:r>
          </a:p>
          <a:p>
            <a:r>
              <a:rPr lang="fi-FI" sz="1600" dirty="0"/>
              <a:t>Voit lisätä PowerPoint-pohjaan erilaisia graafisia elementtejä eli muotoja, saman ”Lisää/</a:t>
            </a:r>
            <a:r>
              <a:rPr lang="fi-FI" sz="1600" dirty="0" err="1"/>
              <a:t>Insert</a:t>
            </a:r>
            <a:r>
              <a:rPr lang="fi-FI" sz="1600" dirty="0"/>
              <a:t>” valikon alta, josta löytyy myös tekstilaatikko. Muodot löytyvät nimensä mukaisesti ”Muodot/</a:t>
            </a:r>
            <a:r>
              <a:rPr lang="fi-FI" sz="1600" dirty="0" err="1"/>
              <a:t>Shapes</a:t>
            </a:r>
            <a:r>
              <a:rPr lang="fi-FI" sz="1600" dirty="0"/>
              <a:t>” valikon alta. Sieltä voit valita lukuisista valmiista muodoista, joita voit sitten tekstikentän tapaisesti venyttää ja siirtää haluamallasi tavalla.</a:t>
            </a:r>
          </a:p>
          <a:p>
            <a:r>
              <a:rPr lang="fi-FI" sz="1600" dirty="0"/>
              <a:t> </a:t>
            </a:r>
          </a:p>
          <a:p>
            <a:r>
              <a:rPr lang="fi-FI" sz="1600" b="1" dirty="0"/>
              <a:t>Muodot-ikoni</a:t>
            </a:r>
          </a:p>
          <a:p>
            <a:r>
              <a:rPr lang="fi-FI" sz="1600" dirty="0"/>
              <a:t>Muodon sisään voi myös kirjoittaa suoraan tekstiä lisäämättä tekstilaatikkoa siihen päälle. </a:t>
            </a:r>
            <a:r>
              <a:rPr lang="fi-FI" sz="1600" dirty="0" err="1"/>
              <a:t>Tuplaklikkaa</a:t>
            </a:r>
            <a:r>
              <a:rPr lang="fi-FI" sz="1600" dirty="0"/>
              <a:t> muotoa, jolloin pääset kirjoittamaan sen sisälle.</a:t>
            </a:r>
          </a:p>
          <a:p>
            <a:endParaRPr lang="fi-FI" sz="1600" b="1" dirty="0"/>
          </a:p>
          <a:p>
            <a:r>
              <a:rPr lang="fi-FI" sz="1600" b="1" dirty="0"/>
              <a:t>Kotoutumistarjottimen tulostaminen</a:t>
            </a:r>
          </a:p>
          <a:p>
            <a:r>
              <a:rPr lang="fi-FI" sz="1600" dirty="0"/>
              <a:t>Mikäli tarvitset tulostetun version rakentamastasi kotoutumistarjottimesta, voit tulostaa PowerPointissa olevan dian menemällä kohtaan ”Tiedosto/File” -&gt; ”Tulosta/</a:t>
            </a:r>
            <a:r>
              <a:rPr lang="fi-FI" sz="1600" dirty="0" err="1"/>
              <a:t>Print</a:t>
            </a:r>
            <a:r>
              <a:rPr lang="fi-FI" sz="1600" dirty="0"/>
              <a:t>”. Asetusten alta voit valita tulostettavaksi ainoastaan nykyisen dian tai kaikki diat. Huom. Tämä ohjedia </a:t>
            </a:r>
            <a:r>
              <a:rPr lang="fi-FI" sz="1600"/>
              <a:t>on piilotettu, </a:t>
            </a:r>
            <a:r>
              <a:rPr lang="fi-FI" sz="1600" dirty="0"/>
              <a:t>joten se ei vakiona ole tulostettavien diojen joukossa.</a:t>
            </a:r>
          </a:p>
          <a:p>
            <a:endParaRPr lang="en-FI" sz="1600" dirty="0"/>
          </a:p>
        </p:txBody>
      </p:sp>
    </p:spTree>
    <p:extLst>
      <p:ext uri="{BB962C8B-B14F-4D97-AF65-F5344CB8AC3E}">
        <p14:creationId xmlns:p14="http://schemas.microsoft.com/office/powerpoint/2010/main" val="2176353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272</Words>
  <Application>Microsoft Office PowerPoint</Application>
  <PresentationFormat>Widescreen</PresentationFormat>
  <Paragraphs>31</Paragraphs>
  <Slides>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Okka Joonas</dc:creator>
  <cp:lastModifiedBy>Kela Leena</cp:lastModifiedBy>
  <cp:revision>4</cp:revision>
  <dcterms:created xsi:type="dcterms:W3CDTF">2023-10-12T07:04:39Z</dcterms:created>
  <dcterms:modified xsi:type="dcterms:W3CDTF">2024-08-13T13:21:29Z</dcterms:modified>
</cp:coreProperties>
</file>