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334" r:id="rId2"/>
    <p:sldId id="359" r:id="rId3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EA996"/>
    <a:srgbClr val="7F181B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8464"/>
    <p:restoredTop sz="72721"/>
  </p:normalViewPr>
  <p:slideViewPr>
    <p:cSldViewPr snapToGrid="0" snapToObjects="1">
      <p:cViewPr varScale="1">
        <p:scale>
          <a:sx n="129" d="100"/>
          <a:sy n="129" d="100"/>
        </p:scale>
        <p:origin x="29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154" d="100"/>
          <a:sy n="154" d="100"/>
        </p:scale>
        <p:origin x="3216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86ED7-E594-284A-BCB0-7DD2E0F5F816}" type="datetimeFigureOut">
              <a:rPr lang="fi-FI" smtClean="0"/>
              <a:t>29.6.2023</a:t>
            </a:fld>
            <a:endParaRPr lang="fi-FI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D1C9AF-C8A2-E248-9C2D-AAFE8E0C60B5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30937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1C9AF-C8A2-E248-9C2D-AAFE8E0C60B5}" type="slidenum">
              <a:rPr lang="fi-FI" smtClean="0"/>
              <a:t>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26647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OMA KUVAVALINTA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85E0F3C-DB79-0649-9FDA-521305556C69}"/>
              </a:ext>
            </a:extLst>
          </p:cNvPr>
          <p:cNvSpPr/>
          <p:nvPr userDrawn="1"/>
        </p:nvSpPr>
        <p:spPr>
          <a:xfrm>
            <a:off x="10182386" y="0"/>
            <a:ext cx="2009614" cy="102324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9FF11E7A-A205-14BB-B629-61C5F12AD4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77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NSI OMA KUVAVALINTA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85E0F3C-DB79-0649-9FDA-521305556C69}"/>
              </a:ext>
            </a:extLst>
          </p:cNvPr>
          <p:cNvSpPr/>
          <p:nvPr userDrawn="1"/>
        </p:nvSpPr>
        <p:spPr>
          <a:xfrm>
            <a:off x="10182386" y="0"/>
            <a:ext cx="2009614" cy="102324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C04169DE-3BAA-D39A-78E2-808C47F77BD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442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OMA KUVAVALINTA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85E0F3C-DB79-0649-9FDA-521305556C69}"/>
              </a:ext>
            </a:extLst>
          </p:cNvPr>
          <p:cNvSpPr/>
          <p:nvPr userDrawn="1"/>
        </p:nvSpPr>
        <p:spPr>
          <a:xfrm>
            <a:off x="10182386" y="0"/>
            <a:ext cx="2009614" cy="102324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pic>
        <p:nvPicPr>
          <p:cNvPr id="9" name="Picture 8" descr="Logo&#10;&#10;Description automatically generated with medium confidence">
            <a:extLst>
              <a:ext uri="{FF2B5EF4-FFF2-40B4-BE49-F238E27FC236}">
                <a16:creationId xmlns:a16="http://schemas.microsoft.com/office/drawing/2014/main" id="{7EB11A1A-3BEF-D744-B65C-229074E7AF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8079" y="194472"/>
            <a:ext cx="1638228" cy="63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447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3731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8" r:id="rId2"/>
    <p:sldLayoutId id="214748370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288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1332619"/>
      </p:ext>
    </p:extLst>
  </p:cSld>
  <p:clrMapOvr>
    <a:masterClrMapping/>
  </p:clrMapOvr>
</p:sld>
</file>

<file path=ppt/theme/theme1.xml><?xml version="1.0" encoding="utf-8"?>
<a:theme xmlns:a="http://schemas.openxmlformats.org/drawingml/2006/main" name="SPR">
  <a:themeElements>
    <a:clrScheme name="Custom 4">
      <a:dk1>
        <a:srgbClr val="000000"/>
      </a:dk1>
      <a:lt1>
        <a:srgbClr val="FFFFFF"/>
      </a:lt1>
      <a:dk2>
        <a:srgbClr val="C3DFF6"/>
      </a:dk2>
      <a:lt2>
        <a:srgbClr val="56A0D3"/>
      </a:lt2>
      <a:accent1>
        <a:srgbClr val="CC0000"/>
      </a:accent1>
      <a:accent2>
        <a:srgbClr val="D7D7D7"/>
      </a:accent2>
      <a:accent3>
        <a:srgbClr val="9F9FA3"/>
      </a:accent3>
      <a:accent4>
        <a:srgbClr val="6D6E70"/>
      </a:accent4>
      <a:accent5>
        <a:srgbClr val="E2D7AC"/>
      </a:accent5>
      <a:accent6>
        <a:srgbClr val="566979"/>
      </a:accent6>
      <a:hlink>
        <a:srgbClr val="004B79"/>
      </a:hlink>
      <a:folHlink>
        <a:srgbClr val="7F181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37145</TotalTime>
  <Words>1</Words>
  <Application>Microsoft Macintosh PowerPoint</Application>
  <PresentationFormat>Laajakuva</PresentationFormat>
  <Paragraphs>1</Paragraphs>
  <Slides>2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</vt:i4>
      </vt:variant>
    </vt:vector>
  </HeadingPairs>
  <TitlesOfParts>
    <vt:vector size="5" baseType="lpstr">
      <vt:lpstr>Arial</vt:lpstr>
      <vt:lpstr>Calibri</vt:lpstr>
      <vt:lpstr>SPR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Salminen Tuuli</dc:creator>
  <cp:lastModifiedBy>Juuso Joutsela</cp:lastModifiedBy>
  <cp:revision>119</cp:revision>
  <dcterms:created xsi:type="dcterms:W3CDTF">2022-01-20T10:13:04Z</dcterms:created>
  <dcterms:modified xsi:type="dcterms:W3CDTF">2023-06-29T11:59:36Z</dcterms:modified>
</cp:coreProperties>
</file>