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/>
    <p:restoredTop sz="72721"/>
  </p:normalViewPr>
  <p:slideViewPr>
    <p:cSldViewPr snapToGrid="0" snapToObjects="1">
      <p:cViewPr varScale="1">
        <p:scale>
          <a:sx n="129" d="100"/>
          <a:sy n="129" d="100"/>
        </p:scale>
        <p:origin x="2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27.6.2023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252BF38-E458-F992-3884-67E528C4E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95CCE29-850A-1E14-11C6-CA957190A1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118</cp:revision>
  <dcterms:created xsi:type="dcterms:W3CDTF">2022-01-20T10:13:04Z</dcterms:created>
  <dcterms:modified xsi:type="dcterms:W3CDTF">2023-06-27T11:54:33Z</dcterms:modified>
</cp:coreProperties>
</file>