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99"/>
    <p:restoredTop sz="72742"/>
  </p:normalViewPr>
  <p:slideViewPr>
    <p:cSldViewPr snapToGrid="0" snapToObjects="1">
      <p:cViewPr varScale="1">
        <p:scale>
          <a:sx n="161" d="100"/>
          <a:sy n="161" d="100"/>
        </p:scale>
        <p:origin x="21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29.6.2023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93ACFBC-FEFB-168C-7424-DBE424CED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4C005AC-8FC6-259B-5DE4-B71A4179E3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121</cp:revision>
  <dcterms:created xsi:type="dcterms:W3CDTF">2022-01-20T10:13:04Z</dcterms:created>
  <dcterms:modified xsi:type="dcterms:W3CDTF">2023-06-29T11:55:49Z</dcterms:modified>
</cp:coreProperties>
</file>