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8464"/>
    <p:restoredTop sz="72721"/>
  </p:normalViewPr>
  <p:slideViewPr>
    <p:cSldViewPr snapToGrid="0" snapToObjects="1">
      <p:cViewPr varScale="1">
        <p:scale>
          <a:sx n="129" d="100"/>
          <a:sy n="129" d="100"/>
        </p:scale>
        <p:origin x="2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29.6.2023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8D4AAA4-353B-F660-C4AC-D193A6AFA3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7FDDEBC-E2C5-33F1-DA8D-054E9578BD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4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  <p:sldLayoutId id="214748370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37145</TotalTime>
  <Words>1</Words>
  <Application>Microsoft Macintosh PowerPoint</Application>
  <PresentationFormat>Laajakuva</PresentationFormat>
  <Paragraphs>1</Paragraphs>
  <Slides>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Juuso Joutsela</cp:lastModifiedBy>
  <cp:revision>121</cp:revision>
  <dcterms:created xsi:type="dcterms:W3CDTF">2022-01-20T10:13:04Z</dcterms:created>
  <dcterms:modified xsi:type="dcterms:W3CDTF">2023-06-29T12:04:41Z</dcterms:modified>
</cp:coreProperties>
</file>