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34" r:id="rId2"/>
    <p:sldId id="359" r:id="rId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A996"/>
    <a:srgbClr val="7F181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56"/>
    <p:restoredTop sz="72721"/>
  </p:normalViewPr>
  <p:slideViewPr>
    <p:cSldViewPr snapToGrid="0" snapToObjects="1">
      <p:cViewPr varScale="1">
        <p:scale>
          <a:sx n="205" d="100"/>
          <a:sy n="205" d="100"/>
        </p:scale>
        <p:origin x="28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4" d="100"/>
          <a:sy n="154" d="100"/>
        </p:scale>
        <p:origin x="3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86ED7-E594-284A-BCB0-7DD2E0F5F816}" type="datetimeFigureOut">
              <a:rPr lang="fi-FI" smtClean="0"/>
              <a:t>29.6.2023</a:t>
            </a:fld>
            <a:endParaRPr lang="fi-F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1C9AF-C8A2-E248-9C2D-AAFE8E0C60B5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093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2664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64B74839-0156-F8C9-BF36-994EEB1FA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8F05E06-EE34-E505-481E-A981A095C3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42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7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88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332619"/>
      </p:ext>
    </p:extLst>
  </p:cSld>
  <p:clrMapOvr>
    <a:masterClrMapping/>
  </p:clrMapOvr>
</p:sld>
</file>

<file path=ppt/theme/theme1.xml><?xml version="1.0" encoding="utf-8"?>
<a:theme xmlns:a="http://schemas.openxmlformats.org/drawingml/2006/main" name="SPR">
  <a:themeElements>
    <a:clrScheme name="Custom 4">
      <a:dk1>
        <a:srgbClr val="000000"/>
      </a:dk1>
      <a:lt1>
        <a:srgbClr val="FFFFFF"/>
      </a:lt1>
      <a:dk2>
        <a:srgbClr val="C3DFF6"/>
      </a:dk2>
      <a:lt2>
        <a:srgbClr val="56A0D3"/>
      </a:lt2>
      <a:accent1>
        <a:srgbClr val="CC0000"/>
      </a:accent1>
      <a:accent2>
        <a:srgbClr val="D7D7D7"/>
      </a:accent2>
      <a:accent3>
        <a:srgbClr val="9F9FA3"/>
      </a:accent3>
      <a:accent4>
        <a:srgbClr val="6D6E70"/>
      </a:accent4>
      <a:accent5>
        <a:srgbClr val="E2D7AC"/>
      </a:accent5>
      <a:accent6>
        <a:srgbClr val="566979"/>
      </a:accent6>
      <a:hlink>
        <a:srgbClr val="004B79"/>
      </a:hlink>
      <a:folHlink>
        <a:srgbClr val="7F18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37145</TotalTime>
  <Words>1</Words>
  <Application>Microsoft Macintosh PowerPoint</Application>
  <PresentationFormat>Laajakuva</PresentationFormat>
  <Paragraphs>1</Paragraphs>
  <Slides>2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Calibri</vt:lpstr>
      <vt:lpstr>SPR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Salminen Tuuli</dc:creator>
  <cp:lastModifiedBy>Juuso Joutsela</cp:lastModifiedBy>
  <cp:revision>120</cp:revision>
  <dcterms:created xsi:type="dcterms:W3CDTF">2022-01-20T10:13:04Z</dcterms:created>
  <dcterms:modified xsi:type="dcterms:W3CDTF">2023-06-29T11:16:58Z</dcterms:modified>
</cp:coreProperties>
</file>