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27.6.2023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E7BF069-5757-2458-E995-BC06C8579A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9C9F046-245D-161D-E615-F2F489FAEE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37146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119</cp:revision>
  <dcterms:created xsi:type="dcterms:W3CDTF">2022-01-20T10:13:04Z</dcterms:created>
  <dcterms:modified xsi:type="dcterms:W3CDTF">2023-06-27T11:39:36Z</dcterms:modified>
</cp:coreProperties>
</file>