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34" r:id="rId2"/>
    <p:sldId id="359" r:id="rId3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A996"/>
    <a:srgbClr val="7F181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1"/>
    <p:restoredTop sz="72753"/>
  </p:normalViewPr>
  <p:slideViewPr>
    <p:cSldViewPr snapToGrid="0" snapToObjects="1">
      <p:cViewPr varScale="1">
        <p:scale>
          <a:sx n="56" d="100"/>
          <a:sy n="56" d="100"/>
        </p:scale>
        <p:origin x="9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54" d="100"/>
          <a:sy n="154" d="100"/>
        </p:scale>
        <p:origin x="321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6ED7-E594-284A-BCB0-7DD2E0F5F816}" type="datetimeFigureOut">
              <a:rPr lang="fi-FI" smtClean="0"/>
              <a:t>8.8.2024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1C9AF-C8A2-E248-9C2D-AAFE8E0C60B5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09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6647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OMA KUVAVALIN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53D662E-8D6B-8CF9-4A3A-FDA3ACA691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OMA KUVAVALIN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39A98D50-D4F3-2128-4A7B-B7CA3F6B52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44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OMA KUVAVALINTA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pic>
        <p:nvPicPr>
          <p:cNvPr id="9" name="Picture 8" descr="Logo&#10;&#10;Description automatically generated with medium confidence">
            <a:extLst>
              <a:ext uri="{FF2B5EF4-FFF2-40B4-BE49-F238E27FC236}">
                <a16:creationId xmlns:a16="http://schemas.microsoft.com/office/drawing/2014/main" id="{7EB11A1A-3BEF-D744-B65C-229074E7AF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8079" y="194472"/>
            <a:ext cx="1638228" cy="63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44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37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08" r:id="rId2"/>
    <p:sldLayoutId id="214748370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28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1332619"/>
      </p:ext>
    </p:extLst>
  </p:cSld>
  <p:clrMapOvr>
    <a:masterClrMapping/>
  </p:clrMapOvr>
</p:sld>
</file>

<file path=ppt/theme/theme1.xml><?xml version="1.0" encoding="utf-8"?>
<a:theme xmlns:a="http://schemas.openxmlformats.org/drawingml/2006/main" name="SPR">
  <a:themeElements>
    <a:clrScheme name="Custom 4">
      <a:dk1>
        <a:srgbClr val="000000"/>
      </a:dk1>
      <a:lt1>
        <a:srgbClr val="FFFFFF"/>
      </a:lt1>
      <a:dk2>
        <a:srgbClr val="C3DFF6"/>
      </a:dk2>
      <a:lt2>
        <a:srgbClr val="56A0D3"/>
      </a:lt2>
      <a:accent1>
        <a:srgbClr val="CC0000"/>
      </a:accent1>
      <a:accent2>
        <a:srgbClr val="D7D7D7"/>
      </a:accent2>
      <a:accent3>
        <a:srgbClr val="9F9FA3"/>
      </a:accent3>
      <a:accent4>
        <a:srgbClr val="6D6E70"/>
      </a:accent4>
      <a:accent5>
        <a:srgbClr val="E2D7AC"/>
      </a:accent5>
      <a:accent6>
        <a:srgbClr val="566979"/>
      </a:accent6>
      <a:hlink>
        <a:srgbClr val="004B79"/>
      </a:hlink>
      <a:folHlink>
        <a:srgbClr val="7F181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37144</TotalTime>
  <Words>1</Words>
  <Application>Microsoft Office PowerPoint</Application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SPR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Salminen Tuuli</dc:creator>
  <cp:lastModifiedBy>Kela Leena</cp:lastModifiedBy>
  <cp:revision>116</cp:revision>
  <dcterms:created xsi:type="dcterms:W3CDTF">2022-01-20T10:13:04Z</dcterms:created>
  <dcterms:modified xsi:type="dcterms:W3CDTF">2024-08-08T13:11:17Z</dcterms:modified>
</cp:coreProperties>
</file>