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9601200" cy="12801600" type="A3"/>
  <p:notesSz cx="6858000" cy="9144000"/>
  <p:defaultTextStyle>
    <a:defPPr>
      <a:defRPr lang="en-FI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3B4CD-9E62-4D74-A8EF-CD30606FDCB1}" v="1" dt="2023-10-18T09:38:09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8"/>
    <p:restoredTop sz="96327"/>
  </p:normalViewPr>
  <p:slideViewPr>
    <p:cSldViewPr snapToGrid="0" snapToObjects="1">
      <p:cViewPr varScale="1">
        <p:scale>
          <a:sx n="42" d="100"/>
          <a:sy n="42" d="100"/>
        </p:scale>
        <p:origin x="17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8.8.2024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BBB6685-F9AF-05E4-F1CF-CAA13F2C37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1154" y="295422"/>
            <a:ext cx="8898890" cy="6664504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3D4DA9-823C-EE46-BAF1-CF5E8741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0" y="7223267"/>
            <a:ext cx="8281035" cy="80983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77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fi-FI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192362-4E5D-87C0-47A9-72E5541EA57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0078" y="8182926"/>
            <a:ext cx="8281035" cy="151579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938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2343" indent="0">
              <a:buNone/>
              <a:defRPr sz="1938" b="0"/>
            </a:lvl2pPr>
            <a:lvl3pPr marL="664687" indent="0">
              <a:buNone/>
              <a:defRPr sz="1938" b="0"/>
            </a:lvl3pPr>
            <a:lvl4pPr marL="997030" indent="0">
              <a:buNone/>
              <a:defRPr sz="1938" b="0"/>
            </a:lvl4pPr>
            <a:lvl5pPr marL="1329375" indent="0">
              <a:buNone/>
              <a:defRPr sz="1163" b="1"/>
            </a:lvl5pPr>
            <a:lvl6pPr marL="1661718" indent="0">
              <a:buNone/>
              <a:defRPr sz="1163" b="1"/>
            </a:lvl6pPr>
            <a:lvl7pPr marL="1994062" indent="0">
              <a:buNone/>
              <a:defRPr sz="1163" b="1"/>
            </a:lvl7pPr>
            <a:lvl8pPr marL="2326405" indent="0">
              <a:buNone/>
              <a:defRPr sz="1163" b="1"/>
            </a:lvl8pPr>
            <a:lvl9pPr marL="2658748" indent="0">
              <a:buNone/>
              <a:defRPr sz="116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B9F92C-F499-5CC9-3566-C27A73D99B2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0077" y="9834341"/>
            <a:ext cx="8281035" cy="628227"/>
          </a:xfrm>
        </p:spPr>
        <p:txBody>
          <a:bodyPr anchor="ctr"/>
          <a:lstStyle>
            <a:lvl1pPr marL="0" indent="0">
              <a:buNone/>
              <a:defRPr sz="1938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2343" indent="0">
              <a:buNone/>
              <a:defRPr sz="1454" b="1"/>
            </a:lvl2pPr>
            <a:lvl3pPr marL="664687" indent="0">
              <a:buNone/>
              <a:defRPr sz="1309" b="1"/>
            </a:lvl3pPr>
            <a:lvl4pPr marL="997030" indent="0">
              <a:buNone/>
              <a:defRPr sz="1163" b="1"/>
            </a:lvl4pPr>
            <a:lvl5pPr marL="1329375" indent="0">
              <a:buNone/>
              <a:defRPr sz="1163" b="1"/>
            </a:lvl5pPr>
            <a:lvl6pPr marL="1661718" indent="0">
              <a:buNone/>
              <a:defRPr sz="1163" b="1"/>
            </a:lvl6pPr>
            <a:lvl7pPr marL="1994062" indent="0">
              <a:buNone/>
              <a:defRPr sz="1163" b="1"/>
            </a:lvl7pPr>
            <a:lvl8pPr marL="2326405" indent="0">
              <a:buNone/>
              <a:defRPr sz="1163" b="1"/>
            </a:lvl8pPr>
            <a:lvl9pPr marL="2658748" indent="0">
              <a:buNone/>
              <a:defRPr sz="116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966FB3-4FCC-1497-4A86-6E75B8BEEED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60076" y="10598189"/>
            <a:ext cx="8281035" cy="628227"/>
          </a:xfrm>
        </p:spPr>
        <p:txBody>
          <a:bodyPr anchor="ctr"/>
          <a:lstStyle>
            <a:lvl1pPr marL="0" indent="0">
              <a:buNone/>
              <a:defRPr sz="2326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2343" indent="0">
              <a:buNone/>
              <a:defRPr sz="1454" b="1"/>
            </a:lvl2pPr>
            <a:lvl3pPr marL="664687" indent="0">
              <a:buNone/>
              <a:defRPr sz="1309" b="1"/>
            </a:lvl3pPr>
            <a:lvl4pPr marL="997030" indent="0">
              <a:buNone/>
              <a:defRPr sz="1163" b="1"/>
            </a:lvl4pPr>
            <a:lvl5pPr marL="1329375" indent="0">
              <a:buNone/>
              <a:defRPr sz="1163" b="1"/>
            </a:lvl5pPr>
            <a:lvl6pPr marL="1661718" indent="0">
              <a:buNone/>
              <a:defRPr sz="1163" b="1"/>
            </a:lvl6pPr>
            <a:lvl7pPr marL="1994062" indent="0">
              <a:buNone/>
              <a:defRPr sz="1163" b="1"/>
            </a:lvl7pPr>
            <a:lvl8pPr marL="2326405" indent="0">
              <a:buNone/>
              <a:defRPr sz="1163" b="1"/>
            </a:lvl8pPr>
            <a:lvl9pPr marL="2658748" indent="0">
              <a:buNone/>
              <a:defRPr sz="116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D79418-A049-1308-25C8-16A24D715A4C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0074" y="11362037"/>
            <a:ext cx="8281035" cy="96417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8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2343" indent="0">
              <a:buNone/>
              <a:defRPr sz="1680" b="0"/>
            </a:lvl2pPr>
            <a:lvl3pPr marL="664687" indent="0">
              <a:buNone/>
              <a:defRPr sz="1680" b="0"/>
            </a:lvl3pPr>
            <a:lvl4pPr marL="997030" indent="0">
              <a:buNone/>
              <a:defRPr sz="1680" b="0"/>
            </a:lvl4pPr>
            <a:lvl5pPr marL="1329375" indent="0">
              <a:buNone/>
              <a:defRPr sz="1163" b="1"/>
            </a:lvl5pPr>
            <a:lvl6pPr marL="1661718" indent="0">
              <a:buNone/>
              <a:defRPr sz="1163" b="1"/>
            </a:lvl6pPr>
            <a:lvl7pPr marL="1994062" indent="0">
              <a:buNone/>
              <a:defRPr sz="1163" b="1"/>
            </a:lvl7pPr>
            <a:lvl8pPr marL="2326405" indent="0">
              <a:buNone/>
              <a:defRPr sz="1163" b="1"/>
            </a:lvl8pPr>
            <a:lvl9pPr marL="2658748" indent="0">
              <a:buNone/>
              <a:defRPr sz="116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15AEE49-F2E6-EFF1-0CEA-64CD8B125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8920" y="295422"/>
            <a:ext cx="2651125" cy="12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09D3590-3136-69AA-39A4-7DC1F3F4DD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1155" y="295422"/>
            <a:ext cx="8898890" cy="6664504"/>
          </a:xfrm>
        </p:spPr>
        <p:txBody>
          <a:bodyPr/>
          <a:lstStyle/>
          <a:p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C4E789-6482-A519-4F22-E35A6121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0" y="7223267"/>
            <a:ext cx="8281035" cy="80983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77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fi-FI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D05CF4-93E5-036E-ACF2-4F8212E04FF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0078" y="8182926"/>
            <a:ext cx="8281035" cy="151579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938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2343" indent="0">
              <a:buNone/>
              <a:defRPr sz="1938" b="0"/>
            </a:lvl2pPr>
            <a:lvl3pPr marL="664687" indent="0">
              <a:buNone/>
              <a:defRPr sz="1938" b="0"/>
            </a:lvl3pPr>
            <a:lvl4pPr marL="997030" indent="0">
              <a:buNone/>
              <a:defRPr sz="1938" b="0"/>
            </a:lvl4pPr>
            <a:lvl5pPr marL="1329375" indent="0">
              <a:buNone/>
              <a:defRPr sz="1163" b="1"/>
            </a:lvl5pPr>
            <a:lvl6pPr marL="1661718" indent="0">
              <a:buNone/>
              <a:defRPr sz="1163" b="1"/>
            </a:lvl6pPr>
            <a:lvl7pPr marL="1994062" indent="0">
              <a:buNone/>
              <a:defRPr sz="1163" b="1"/>
            </a:lvl7pPr>
            <a:lvl8pPr marL="2326405" indent="0">
              <a:buNone/>
              <a:defRPr sz="1163" b="1"/>
            </a:lvl8pPr>
            <a:lvl9pPr marL="2658748" indent="0">
              <a:buNone/>
              <a:defRPr sz="116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211C2A3-3789-0AB1-A330-7119FB39EE7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0077" y="9834341"/>
            <a:ext cx="8281035" cy="628227"/>
          </a:xfrm>
        </p:spPr>
        <p:txBody>
          <a:bodyPr anchor="ctr"/>
          <a:lstStyle>
            <a:lvl1pPr marL="0" indent="0">
              <a:buNone/>
              <a:defRPr sz="1938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2343" indent="0">
              <a:buNone/>
              <a:defRPr sz="1454" b="1"/>
            </a:lvl2pPr>
            <a:lvl3pPr marL="664687" indent="0">
              <a:buNone/>
              <a:defRPr sz="1309" b="1"/>
            </a:lvl3pPr>
            <a:lvl4pPr marL="997030" indent="0">
              <a:buNone/>
              <a:defRPr sz="1163" b="1"/>
            </a:lvl4pPr>
            <a:lvl5pPr marL="1329375" indent="0">
              <a:buNone/>
              <a:defRPr sz="1163" b="1"/>
            </a:lvl5pPr>
            <a:lvl6pPr marL="1661718" indent="0">
              <a:buNone/>
              <a:defRPr sz="1163" b="1"/>
            </a:lvl6pPr>
            <a:lvl7pPr marL="1994062" indent="0">
              <a:buNone/>
              <a:defRPr sz="1163" b="1"/>
            </a:lvl7pPr>
            <a:lvl8pPr marL="2326405" indent="0">
              <a:buNone/>
              <a:defRPr sz="1163" b="1"/>
            </a:lvl8pPr>
            <a:lvl9pPr marL="2658748" indent="0">
              <a:buNone/>
              <a:defRPr sz="116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11EF79-2DEB-E29D-E6EF-177597B55E0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60076" y="10598189"/>
            <a:ext cx="8281035" cy="628227"/>
          </a:xfrm>
        </p:spPr>
        <p:txBody>
          <a:bodyPr anchor="ctr"/>
          <a:lstStyle>
            <a:lvl1pPr marL="0" indent="0">
              <a:buNone/>
              <a:defRPr sz="2326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2343" indent="0">
              <a:buNone/>
              <a:defRPr sz="1454" b="1"/>
            </a:lvl2pPr>
            <a:lvl3pPr marL="664687" indent="0">
              <a:buNone/>
              <a:defRPr sz="1309" b="1"/>
            </a:lvl3pPr>
            <a:lvl4pPr marL="997030" indent="0">
              <a:buNone/>
              <a:defRPr sz="1163" b="1"/>
            </a:lvl4pPr>
            <a:lvl5pPr marL="1329375" indent="0">
              <a:buNone/>
              <a:defRPr sz="1163" b="1"/>
            </a:lvl5pPr>
            <a:lvl6pPr marL="1661718" indent="0">
              <a:buNone/>
              <a:defRPr sz="1163" b="1"/>
            </a:lvl6pPr>
            <a:lvl7pPr marL="1994062" indent="0">
              <a:buNone/>
              <a:defRPr sz="1163" b="1"/>
            </a:lvl7pPr>
            <a:lvl8pPr marL="2326405" indent="0">
              <a:buNone/>
              <a:defRPr sz="1163" b="1"/>
            </a:lvl8pPr>
            <a:lvl9pPr marL="2658748" indent="0">
              <a:buNone/>
              <a:defRPr sz="116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5283EF-AFB4-B2A6-8F96-F10107C6FAC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0074" y="11362037"/>
            <a:ext cx="8281035" cy="96417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8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2343" indent="0">
              <a:buNone/>
              <a:defRPr sz="1680" b="0"/>
            </a:lvl2pPr>
            <a:lvl3pPr marL="664687" indent="0">
              <a:buNone/>
              <a:defRPr sz="1680" b="0"/>
            </a:lvl3pPr>
            <a:lvl4pPr marL="997030" indent="0">
              <a:buNone/>
              <a:defRPr sz="1680" b="0"/>
            </a:lvl4pPr>
            <a:lvl5pPr marL="1329375" indent="0">
              <a:buNone/>
              <a:defRPr sz="1163" b="1"/>
            </a:lvl5pPr>
            <a:lvl6pPr marL="1661718" indent="0">
              <a:buNone/>
              <a:defRPr sz="1163" b="1"/>
            </a:lvl6pPr>
            <a:lvl7pPr marL="1994062" indent="0">
              <a:buNone/>
              <a:defRPr sz="1163" b="1"/>
            </a:lvl7pPr>
            <a:lvl8pPr marL="2326405" indent="0">
              <a:buNone/>
              <a:defRPr sz="1163" b="1"/>
            </a:lvl8pPr>
            <a:lvl9pPr marL="2658748" indent="0">
              <a:buNone/>
              <a:defRPr sz="1163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70E0A5A8-2217-DC9B-EBFA-9BEBE36206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786" y="295420"/>
            <a:ext cx="2417260" cy="12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9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4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p:txStyles>
    <p:titleStyle>
      <a:lvl1pPr algn="l" defTabSz="664687" rtl="0" eaLnBrk="1" latinLnBrk="0" hangingPunct="1">
        <a:lnSpc>
          <a:spcPct val="90000"/>
        </a:lnSpc>
        <a:spcBef>
          <a:spcPct val="0"/>
        </a:spcBef>
        <a:buNone/>
        <a:defRPr sz="3198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6172" indent="-166172" algn="l" defTabSz="664687" rtl="0" eaLnBrk="1" latinLnBrk="0" hangingPunct="1">
        <a:lnSpc>
          <a:spcPct val="100000"/>
        </a:lnSpc>
        <a:spcBef>
          <a:spcPts val="728"/>
        </a:spcBef>
        <a:buFont typeface="Arial" panose="020B0604020202020204" pitchFamily="34" charset="0"/>
        <a:buChar char="•"/>
        <a:defRPr sz="203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98516" indent="-166172" algn="l" defTabSz="664687" rtl="0" eaLnBrk="1" latinLnBrk="0" hangingPunct="1">
        <a:lnSpc>
          <a:spcPct val="100000"/>
        </a:lnSpc>
        <a:spcBef>
          <a:spcPts val="363"/>
        </a:spcBef>
        <a:buFont typeface="Arial" panose="020B0604020202020204" pitchFamily="34" charset="0"/>
        <a:buChar char="•"/>
        <a:defRPr sz="174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30860" indent="-166172" algn="l" defTabSz="664687" rtl="0" eaLnBrk="1" latinLnBrk="0" hangingPunct="1">
        <a:lnSpc>
          <a:spcPct val="100000"/>
        </a:lnSpc>
        <a:spcBef>
          <a:spcPts val="363"/>
        </a:spcBef>
        <a:buFont typeface="Arial" panose="020B0604020202020204" pitchFamily="34" charset="0"/>
        <a:buChar char="•"/>
        <a:defRPr sz="1454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3203" indent="-166172" algn="l" defTabSz="664687" rtl="0" eaLnBrk="1" latinLnBrk="0" hangingPunct="1">
        <a:lnSpc>
          <a:spcPct val="100000"/>
        </a:lnSpc>
        <a:spcBef>
          <a:spcPts val="363"/>
        </a:spcBef>
        <a:buFont typeface="Arial" panose="020B0604020202020204" pitchFamily="34" charset="0"/>
        <a:buChar char="•"/>
        <a:defRPr sz="1309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95546" indent="-166172" algn="l" defTabSz="664687" rtl="0" eaLnBrk="1" latinLnBrk="0" hangingPunct="1">
        <a:lnSpc>
          <a:spcPct val="100000"/>
        </a:lnSpc>
        <a:spcBef>
          <a:spcPts val="363"/>
        </a:spcBef>
        <a:buFont typeface="Arial" panose="020B0604020202020204" pitchFamily="34" charset="0"/>
        <a:buChar char="•"/>
        <a:defRPr sz="1309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27890" indent="-166172" algn="l" defTabSz="664687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33" indent="-166172" algn="l" defTabSz="664687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577" indent="-166172" algn="l" defTabSz="664687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21" indent="-166172" algn="l" defTabSz="664687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6468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3" algn="l" defTabSz="66468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87" algn="l" defTabSz="66468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30" algn="l" defTabSz="66468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75" algn="l" defTabSz="66468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18" algn="l" defTabSz="66468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62" algn="l" defTabSz="66468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05" algn="l" defTabSz="66468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48" algn="l" defTabSz="66468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D5E2775-FBDD-9A97-2E03-3B7C3D7B5F2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018" r="3018"/>
          <a:stretch/>
        </p:blipFill>
        <p:spPr>
          <a:xfrm>
            <a:off x="351155" y="295422"/>
            <a:ext cx="8898890" cy="63137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DE9253-A2C4-A495-A21F-63B49070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3" y="6851494"/>
            <a:ext cx="8281035" cy="809839"/>
          </a:xfrm>
        </p:spPr>
        <p:txBody>
          <a:bodyPr/>
          <a:lstStyle/>
          <a:p>
            <a:r>
              <a:rPr lang="fi-FI" noProof="1"/>
              <a:t>Tule mukaan tärkeään vapaaehtoistoimintaan!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CA4B-5AA3-DDA3-120D-F646F2AC4BB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60073" y="8082090"/>
            <a:ext cx="8281035" cy="1515794"/>
          </a:xfrm>
        </p:spPr>
        <p:txBody>
          <a:bodyPr/>
          <a:lstStyle/>
          <a:p>
            <a:r>
              <a:rPr lang="fi-FI" noProof="1"/>
              <a:t>Punaisen Ristin</a:t>
            </a:r>
            <a:r>
              <a:rPr lang="fi-FI" noProof="1">
                <a:highlight>
                  <a:srgbClr val="FFFF00"/>
                </a:highlight>
              </a:rPr>
              <a:t> XXXpaikkakunnan</a:t>
            </a:r>
            <a:r>
              <a:rPr lang="fi-FI" noProof="1"/>
              <a:t> osasto etsii uusia vapaaehtoisia – voisitko se olla sinä? Toivomme mukaan ihmisiä monenlaisista taustoista. Mukaan voi tulla, vaikka suomen tai ruotsin kielen taito ei olisikaan sujuva. Tärkeintä on avoin asenne ja halu auttaa muita.</a:t>
            </a:r>
          </a:p>
          <a:p>
            <a:endParaRPr lang="fi-FI" noProof="1"/>
          </a:p>
          <a:p>
            <a:r>
              <a:rPr lang="fi-FI" noProof="1"/>
              <a:t>Punaisen Ristin vapaaehtoisena voit tehdä monenlaisia asioita: voit toimia muun muassa ensiavun ja valmiuden parissa, ruoka-avussa, lasten ja nuorten kanssa tai Suomeen hiljattain muuttaneiden tukena. Vapaaehtoisena saat uusia ystäviä, monipuolista kokemusta työelämää varten sekä iloa muiden auttamisesta.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42F16F-DDC0-ED37-8D2A-4773E81B673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60073" y="11144448"/>
            <a:ext cx="8281035" cy="628227"/>
          </a:xfrm>
        </p:spPr>
        <p:txBody>
          <a:bodyPr/>
          <a:lstStyle/>
          <a:p>
            <a:r>
              <a:rPr lang="fi-FI" noProof="1"/>
              <a:t>Haluatko mukaan toimintaan? Kysy lisää!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39804B-4473-40A7-4F96-15D91B617B8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0071" y="11901521"/>
            <a:ext cx="8281035" cy="964170"/>
          </a:xfrm>
        </p:spPr>
        <p:txBody>
          <a:bodyPr/>
          <a:lstStyle/>
          <a:p>
            <a:r>
              <a:rPr lang="en-GB" b="1" i="0" u="none" strike="noStrike" noProof="1">
                <a:solidFill>
                  <a:srgbClr val="181818"/>
                </a:solidFill>
                <a:effectLst/>
              </a:rPr>
              <a:t>Yhteystiedot: </a:t>
            </a:r>
            <a:r>
              <a:rPr lang="en-GB" b="0" i="0" u="none" strike="noStrike" noProof="1">
                <a:solidFill>
                  <a:srgbClr val="181818"/>
                </a:solidFill>
                <a:effectLst/>
              </a:rPr>
              <a:t>XXXXX</a:t>
            </a:r>
            <a:endParaRPr lang="fi-FI" noProof="1"/>
          </a:p>
        </p:txBody>
      </p:sp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AB64DCB0-6528-9E25-578C-B2266234ED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920" y="295422"/>
            <a:ext cx="2651125" cy="1203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7C3D12-9983-49E9-BCB0-C3CB3E31D7CA}"/>
              </a:ext>
            </a:extLst>
          </p:cNvPr>
          <p:cNvSpPr/>
          <p:nvPr/>
        </p:nvSpPr>
        <p:spPr>
          <a:xfrm>
            <a:off x="7111999" y="5960781"/>
            <a:ext cx="2107565" cy="584775"/>
          </a:xfrm>
          <a:prstGeom prst="rect">
            <a:avLst/>
          </a:prstGeom>
          <a:solidFill>
            <a:schemeClr val="accent3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5994C-D9F8-53C5-12B6-89069DDE764E}"/>
              </a:ext>
            </a:extLst>
          </p:cNvPr>
          <p:cNvSpPr txBox="1"/>
          <p:nvPr/>
        </p:nvSpPr>
        <p:spPr>
          <a:xfrm>
            <a:off x="5196205" y="5960781"/>
            <a:ext cx="402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Kuva: Kaisa Sirén</a:t>
            </a:r>
          </a:p>
          <a:p>
            <a:pPr algn="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Suomen Punainen Risti</a:t>
            </a:r>
          </a:p>
        </p:txBody>
      </p:sp>
    </p:spTree>
    <p:extLst>
      <p:ext uri="{BB962C8B-B14F-4D97-AF65-F5344CB8AC3E}">
        <p14:creationId xmlns:p14="http://schemas.microsoft.com/office/powerpoint/2010/main" val="3601063838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Custom 3">
      <a:dk1>
        <a:srgbClr val="000000"/>
      </a:dk1>
      <a:lt1>
        <a:srgbClr val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_Powerpoint_pohja_FI_päivitetty" id="{3CD7FA41-E9AC-2C43-8BFB-180382BD3CE5}" vid="{A0B1B484-304B-9D4D-BC21-B0A943DAE9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SPR</Template>
  <TotalTime>198</TotalTime>
  <Words>107</Words>
  <Application>Microsoft Office PowerPoint</Application>
  <PresentationFormat>A3 Paper (297x420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SPR</vt:lpstr>
      <vt:lpstr>Tule mukaan tärkeään vapaaehtoistoimintaan!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Kutsu xxx xxx...</dc:title>
  <dc:creator>Salminen Tuuli</dc:creator>
  <cp:lastModifiedBy>Kela Leena</cp:lastModifiedBy>
  <cp:revision>6</cp:revision>
  <dcterms:created xsi:type="dcterms:W3CDTF">2023-01-19T13:43:15Z</dcterms:created>
  <dcterms:modified xsi:type="dcterms:W3CDTF">2024-08-08T14:28:31Z</dcterms:modified>
</cp:coreProperties>
</file>