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7" r:id="rId2"/>
    <p:sldId id="266" r:id="rId3"/>
  </p:sldIdLst>
  <p:sldSz cx="9601200" cy="12801600" type="A3"/>
  <p:notesSz cx="6858000" cy="9144000"/>
  <p:defaultTextStyle>
    <a:defPPr>
      <a:defRPr lang="en-FI"/>
    </a:defPPr>
    <a:lvl1pPr marL="0" algn="l" defTabSz="1221913" rtl="0" eaLnBrk="1" latinLnBrk="0" hangingPunct="1">
      <a:defRPr sz="2405" kern="1200">
        <a:solidFill>
          <a:schemeClr val="tx1"/>
        </a:solidFill>
        <a:latin typeface="+mn-lt"/>
        <a:ea typeface="+mn-ea"/>
        <a:cs typeface="+mn-cs"/>
      </a:defRPr>
    </a:lvl1pPr>
    <a:lvl2pPr marL="610956" algn="l" defTabSz="1221913" rtl="0" eaLnBrk="1" latinLnBrk="0" hangingPunct="1">
      <a:defRPr sz="2405" kern="1200">
        <a:solidFill>
          <a:schemeClr val="tx1"/>
        </a:solidFill>
        <a:latin typeface="+mn-lt"/>
        <a:ea typeface="+mn-ea"/>
        <a:cs typeface="+mn-cs"/>
      </a:defRPr>
    </a:lvl2pPr>
    <a:lvl3pPr marL="1221913" algn="l" defTabSz="1221913" rtl="0" eaLnBrk="1" latinLnBrk="0" hangingPunct="1">
      <a:defRPr sz="2405" kern="1200">
        <a:solidFill>
          <a:schemeClr val="tx1"/>
        </a:solidFill>
        <a:latin typeface="+mn-lt"/>
        <a:ea typeface="+mn-ea"/>
        <a:cs typeface="+mn-cs"/>
      </a:defRPr>
    </a:lvl3pPr>
    <a:lvl4pPr marL="1832869" algn="l" defTabSz="1221913" rtl="0" eaLnBrk="1" latinLnBrk="0" hangingPunct="1">
      <a:defRPr sz="2405" kern="1200">
        <a:solidFill>
          <a:schemeClr val="tx1"/>
        </a:solidFill>
        <a:latin typeface="+mn-lt"/>
        <a:ea typeface="+mn-ea"/>
        <a:cs typeface="+mn-cs"/>
      </a:defRPr>
    </a:lvl4pPr>
    <a:lvl5pPr marL="2443825" algn="l" defTabSz="1221913" rtl="0" eaLnBrk="1" latinLnBrk="0" hangingPunct="1">
      <a:defRPr sz="2405" kern="1200">
        <a:solidFill>
          <a:schemeClr val="tx1"/>
        </a:solidFill>
        <a:latin typeface="+mn-lt"/>
        <a:ea typeface="+mn-ea"/>
        <a:cs typeface="+mn-cs"/>
      </a:defRPr>
    </a:lvl5pPr>
    <a:lvl6pPr marL="3054782" algn="l" defTabSz="1221913" rtl="0" eaLnBrk="1" latinLnBrk="0" hangingPunct="1">
      <a:defRPr sz="2405" kern="1200">
        <a:solidFill>
          <a:schemeClr val="tx1"/>
        </a:solidFill>
        <a:latin typeface="+mn-lt"/>
        <a:ea typeface="+mn-ea"/>
        <a:cs typeface="+mn-cs"/>
      </a:defRPr>
    </a:lvl6pPr>
    <a:lvl7pPr marL="3665738" algn="l" defTabSz="1221913" rtl="0" eaLnBrk="1" latinLnBrk="0" hangingPunct="1">
      <a:defRPr sz="2405" kern="1200">
        <a:solidFill>
          <a:schemeClr val="tx1"/>
        </a:solidFill>
        <a:latin typeface="+mn-lt"/>
        <a:ea typeface="+mn-ea"/>
        <a:cs typeface="+mn-cs"/>
      </a:defRPr>
    </a:lvl7pPr>
    <a:lvl8pPr marL="4276695" algn="l" defTabSz="1221913" rtl="0" eaLnBrk="1" latinLnBrk="0" hangingPunct="1">
      <a:defRPr sz="2405" kern="1200">
        <a:solidFill>
          <a:schemeClr val="tx1"/>
        </a:solidFill>
        <a:latin typeface="+mn-lt"/>
        <a:ea typeface="+mn-ea"/>
        <a:cs typeface="+mn-cs"/>
      </a:defRPr>
    </a:lvl8pPr>
    <a:lvl9pPr marL="4887651" algn="l" defTabSz="1221913" rtl="0" eaLnBrk="1" latinLnBrk="0" hangingPunct="1">
      <a:defRPr sz="24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7E393-0E9E-4BFD-9837-AD3C48DAC9C2}" v="9" dt="2023-10-06T10:45:20.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28"/>
    <p:restoredTop sz="96327"/>
  </p:normalViewPr>
  <p:slideViewPr>
    <p:cSldViewPr snapToGrid="0" snapToObjects="1">
      <p:cViewPr varScale="1">
        <p:scale>
          <a:sx n="42" d="100"/>
          <a:sy n="42" d="100"/>
        </p:scale>
        <p:origin x="1756" y="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8.8.2024</a:t>
            </a:fld>
            <a:endParaRPr lang="fi-FI"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i-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dirty="0"/>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1221913" rtl="0" eaLnBrk="1" latinLnBrk="0" hangingPunct="1">
      <a:defRPr sz="1604" kern="1200">
        <a:solidFill>
          <a:schemeClr val="tx1"/>
        </a:solidFill>
        <a:latin typeface="+mn-lt"/>
        <a:ea typeface="+mn-ea"/>
        <a:cs typeface="+mn-cs"/>
      </a:defRPr>
    </a:lvl1pPr>
    <a:lvl2pPr marL="610956" algn="l" defTabSz="1221913" rtl="0" eaLnBrk="1" latinLnBrk="0" hangingPunct="1">
      <a:defRPr sz="1604" kern="1200">
        <a:solidFill>
          <a:schemeClr val="tx1"/>
        </a:solidFill>
        <a:latin typeface="+mn-lt"/>
        <a:ea typeface="+mn-ea"/>
        <a:cs typeface="+mn-cs"/>
      </a:defRPr>
    </a:lvl2pPr>
    <a:lvl3pPr marL="1221913" algn="l" defTabSz="1221913" rtl="0" eaLnBrk="1" latinLnBrk="0" hangingPunct="1">
      <a:defRPr sz="1604" kern="1200">
        <a:solidFill>
          <a:schemeClr val="tx1"/>
        </a:solidFill>
        <a:latin typeface="+mn-lt"/>
        <a:ea typeface="+mn-ea"/>
        <a:cs typeface="+mn-cs"/>
      </a:defRPr>
    </a:lvl3pPr>
    <a:lvl4pPr marL="1832869" algn="l" defTabSz="1221913" rtl="0" eaLnBrk="1" latinLnBrk="0" hangingPunct="1">
      <a:defRPr sz="1604" kern="1200">
        <a:solidFill>
          <a:schemeClr val="tx1"/>
        </a:solidFill>
        <a:latin typeface="+mn-lt"/>
        <a:ea typeface="+mn-ea"/>
        <a:cs typeface="+mn-cs"/>
      </a:defRPr>
    </a:lvl4pPr>
    <a:lvl5pPr marL="2443825" algn="l" defTabSz="1221913" rtl="0" eaLnBrk="1" latinLnBrk="0" hangingPunct="1">
      <a:defRPr sz="1604" kern="1200">
        <a:solidFill>
          <a:schemeClr val="tx1"/>
        </a:solidFill>
        <a:latin typeface="+mn-lt"/>
        <a:ea typeface="+mn-ea"/>
        <a:cs typeface="+mn-cs"/>
      </a:defRPr>
    </a:lvl5pPr>
    <a:lvl6pPr marL="3054782" algn="l" defTabSz="1221913" rtl="0" eaLnBrk="1" latinLnBrk="0" hangingPunct="1">
      <a:defRPr sz="1604" kern="1200">
        <a:solidFill>
          <a:schemeClr val="tx1"/>
        </a:solidFill>
        <a:latin typeface="+mn-lt"/>
        <a:ea typeface="+mn-ea"/>
        <a:cs typeface="+mn-cs"/>
      </a:defRPr>
    </a:lvl6pPr>
    <a:lvl7pPr marL="3665738" algn="l" defTabSz="1221913" rtl="0" eaLnBrk="1" latinLnBrk="0" hangingPunct="1">
      <a:defRPr sz="1604" kern="1200">
        <a:solidFill>
          <a:schemeClr val="tx1"/>
        </a:solidFill>
        <a:latin typeface="+mn-lt"/>
        <a:ea typeface="+mn-ea"/>
        <a:cs typeface="+mn-cs"/>
      </a:defRPr>
    </a:lvl7pPr>
    <a:lvl8pPr marL="4276695" algn="l" defTabSz="1221913" rtl="0" eaLnBrk="1" latinLnBrk="0" hangingPunct="1">
      <a:defRPr sz="1604" kern="1200">
        <a:solidFill>
          <a:schemeClr val="tx1"/>
        </a:solidFill>
        <a:latin typeface="+mn-lt"/>
        <a:ea typeface="+mn-ea"/>
        <a:cs typeface="+mn-cs"/>
      </a:defRPr>
    </a:lvl8pPr>
    <a:lvl9pPr marL="4887651" algn="l" defTabSz="1221913" rtl="0" eaLnBrk="1" latinLnBrk="0" hangingPunct="1">
      <a:defRPr sz="160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2BBB6685-F9AF-05E4-F1CF-CAA13F2C3732}"/>
              </a:ext>
            </a:extLst>
          </p:cNvPr>
          <p:cNvSpPr>
            <a:spLocks noGrp="1"/>
          </p:cNvSpPr>
          <p:nvPr>
            <p:ph type="pic" sz="quarter" idx="16"/>
          </p:nvPr>
        </p:nvSpPr>
        <p:spPr>
          <a:xfrm>
            <a:off x="351154" y="295422"/>
            <a:ext cx="8898890" cy="6664504"/>
          </a:xfrm>
        </p:spPr>
        <p:txBody>
          <a:bodyPr/>
          <a:lstStyle/>
          <a:p>
            <a:endParaRPr lang="fi-FI"/>
          </a:p>
        </p:txBody>
      </p:sp>
      <p:sp>
        <p:nvSpPr>
          <p:cNvPr id="6" name="Title 1">
            <a:extLst>
              <a:ext uri="{FF2B5EF4-FFF2-40B4-BE49-F238E27FC236}">
                <a16:creationId xmlns:a16="http://schemas.microsoft.com/office/drawing/2014/main" id="{BE3D4DA9-823C-EE46-BAF1-CF5E874170F6}"/>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8" name="Text Placeholder 2">
            <a:extLst>
              <a:ext uri="{FF2B5EF4-FFF2-40B4-BE49-F238E27FC236}">
                <a16:creationId xmlns:a16="http://schemas.microsoft.com/office/drawing/2014/main" id="{E3192362-4E5D-87C0-47A9-72E5541EA57A}"/>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6B9F92C-F499-5CC9-3566-C27A73D99B2F}"/>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D3966FB3-4FCC-1497-4A86-6E75B8BEEED9}"/>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E9D79418-A049-1308-25C8-16A24D715A4C}"/>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Text&#10;&#10;Description automatically generated with medium confidence">
            <a:extLst>
              <a:ext uri="{FF2B5EF4-FFF2-40B4-BE49-F238E27FC236}">
                <a16:creationId xmlns:a16="http://schemas.microsoft.com/office/drawing/2014/main" id="{215AEE49-F2E6-EFF1-0CEA-64CD8B12527D}"/>
              </a:ext>
            </a:extLst>
          </p:cNvPr>
          <p:cNvPicPr>
            <a:picLocks noChangeAspect="1"/>
          </p:cNvPicPr>
          <p:nvPr userDrawn="1"/>
        </p:nvPicPr>
        <p:blipFill>
          <a:blip r:embed="rId2">
            <a:alphaModFix/>
          </a:blip>
          <a:stretch>
            <a:fillRect/>
          </a:stretch>
        </p:blipFill>
        <p:spPr>
          <a:xfrm>
            <a:off x="6598920" y="295422"/>
            <a:ext cx="2651125" cy="1203672"/>
          </a:xfrm>
          <a:prstGeom prst="rect">
            <a:avLst/>
          </a:prstGeom>
        </p:spPr>
      </p:pic>
    </p:spTree>
    <p:extLst>
      <p:ext uri="{BB962C8B-B14F-4D97-AF65-F5344CB8AC3E}">
        <p14:creationId xmlns:p14="http://schemas.microsoft.com/office/powerpoint/2010/main" val="141473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KSTI">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609D3590-3136-69AA-39A4-7DC1F3F4DD26}"/>
              </a:ext>
            </a:extLst>
          </p:cNvPr>
          <p:cNvSpPr>
            <a:spLocks noGrp="1"/>
          </p:cNvSpPr>
          <p:nvPr>
            <p:ph type="pic" sz="quarter" idx="16"/>
          </p:nvPr>
        </p:nvSpPr>
        <p:spPr>
          <a:xfrm>
            <a:off x="351155" y="295422"/>
            <a:ext cx="8898890" cy="6664504"/>
          </a:xfrm>
        </p:spPr>
        <p:txBody>
          <a:bodyPr/>
          <a:lstStyle/>
          <a:p>
            <a:endParaRPr lang="fi-FI"/>
          </a:p>
        </p:txBody>
      </p:sp>
      <p:sp>
        <p:nvSpPr>
          <p:cNvPr id="8" name="Title 1">
            <a:extLst>
              <a:ext uri="{FF2B5EF4-FFF2-40B4-BE49-F238E27FC236}">
                <a16:creationId xmlns:a16="http://schemas.microsoft.com/office/drawing/2014/main" id="{5EC4E789-6482-A519-4F22-E35A6121D08E}"/>
              </a:ext>
            </a:extLst>
          </p:cNvPr>
          <p:cNvSpPr>
            <a:spLocks noGrp="1"/>
          </p:cNvSpPr>
          <p:nvPr>
            <p:ph type="title"/>
          </p:nvPr>
        </p:nvSpPr>
        <p:spPr>
          <a:xfrm>
            <a:off x="660080" y="7223267"/>
            <a:ext cx="8281035" cy="809839"/>
          </a:xfrm>
          <a:prstGeom prst="rect">
            <a:avLst/>
          </a:prstGeom>
        </p:spPr>
        <p:txBody>
          <a:bodyPr/>
          <a:lstStyle>
            <a:lvl1pPr>
              <a:lnSpc>
                <a:spcPct val="100000"/>
              </a:lnSpc>
              <a:defRPr sz="3877">
                <a:solidFill>
                  <a:schemeClr val="accent1"/>
                </a:solidFill>
              </a:defRPr>
            </a:lvl1pPr>
          </a:lstStyle>
          <a:p>
            <a:r>
              <a:rPr lang="en-GB" noProof="0" dirty="0"/>
              <a:t>Click to edit Master title style</a:t>
            </a:r>
            <a:endParaRPr lang="fi-FI" noProof="0" dirty="0"/>
          </a:p>
        </p:txBody>
      </p:sp>
      <p:sp>
        <p:nvSpPr>
          <p:cNvPr id="9" name="Text Placeholder 2">
            <a:extLst>
              <a:ext uri="{FF2B5EF4-FFF2-40B4-BE49-F238E27FC236}">
                <a16:creationId xmlns:a16="http://schemas.microsoft.com/office/drawing/2014/main" id="{90D05CF4-93E5-036E-ACF2-4F8212E04FF3}"/>
              </a:ext>
            </a:extLst>
          </p:cNvPr>
          <p:cNvSpPr>
            <a:spLocks noGrp="1"/>
          </p:cNvSpPr>
          <p:nvPr>
            <p:ph type="body" idx="14"/>
          </p:nvPr>
        </p:nvSpPr>
        <p:spPr>
          <a:xfrm>
            <a:off x="660078" y="8182926"/>
            <a:ext cx="8281035" cy="1515794"/>
          </a:xfrm>
        </p:spPr>
        <p:txBody>
          <a:bodyPr anchor="t"/>
          <a:lstStyle>
            <a:lvl1pPr marL="0" indent="0">
              <a:spcBef>
                <a:spcPts val="0"/>
              </a:spcBef>
              <a:buNone/>
              <a:defRPr sz="1938" b="0" i="0">
                <a:latin typeface="Arial" panose="020B0604020202020204" pitchFamily="34" charset="0"/>
                <a:cs typeface="Arial" panose="020B0604020202020204" pitchFamily="34" charset="0"/>
              </a:defRPr>
            </a:lvl1pPr>
            <a:lvl2pPr marL="332343" indent="0">
              <a:buNone/>
              <a:defRPr sz="1938" b="0"/>
            </a:lvl2pPr>
            <a:lvl3pPr marL="664687" indent="0">
              <a:buNone/>
              <a:defRPr sz="1938" b="0"/>
            </a:lvl3pPr>
            <a:lvl4pPr marL="997030" indent="0">
              <a:buNone/>
              <a:defRPr sz="1938"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10" name="Text Placeholder 2">
            <a:extLst>
              <a:ext uri="{FF2B5EF4-FFF2-40B4-BE49-F238E27FC236}">
                <a16:creationId xmlns:a16="http://schemas.microsoft.com/office/drawing/2014/main" id="{1211C2A3-3789-0AB1-A330-7119FB39EE72}"/>
              </a:ext>
            </a:extLst>
          </p:cNvPr>
          <p:cNvSpPr>
            <a:spLocks noGrp="1"/>
          </p:cNvSpPr>
          <p:nvPr>
            <p:ph type="body" idx="15"/>
          </p:nvPr>
        </p:nvSpPr>
        <p:spPr>
          <a:xfrm>
            <a:off x="660077" y="9834341"/>
            <a:ext cx="8281035" cy="628227"/>
          </a:xfrm>
        </p:spPr>
        <p:txBody>
          <a:bodyPr anchor="ctr"/>
          <a:lstStyle>
            <a:lvl1pPr marL="0" indent="0">
              <a:buNone/>
              <a:defRPr sz="1938" b="1" i="0">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1" name="Text Placeholder 2">
            <a:extLst>
              <a:ext uri="{FF2B5EF4-FFF2-40B4-BE49-F238E27FC236}">
                <a16:creationId xmlns:a16="http://schemas.microsoft.com/office/drawing/2014/main" id="{AB11EF79-2DEB-E29D-E6EF-177597B55E08}"/>
              </a:ext>
            </a:extLst>
          </p:cNvPr>
          <p:cNvSpPr>
            <a:spLocks noGrp="1"/>
          </p:cNvSpPr>
          <p:nvPr>
            <p:ph type="body" idx="17"/>
          </p:nvPr>
        </p:nvSpPr>
        <p:spPr>
          <a:xfrm>
            <a:off x="660076" y="10598189"/>
            <a:ext cx="8281035" cy="628227"/>
          </a:xfrm>
        </p:spPr>
        <p:txBody>
          <a:bodyPr anchor="ctr"/>
          <a:lstStyle>
            <a:lvl1pPr marL="0" indent="0">
              <a:buNone/>
              <a:defRPr sz="2326" b="1" i="0">
                <a:solidFill>
                  <a:schemeClr val="accent1"/>
                </a:solidFill>
                <a:latin typeface="Arial" panose="020B0604020202020204" pitchFamily="34" charset="0"/>
                <a:cs typeface="Arial" panose="020B0604020202020204" pitchFamily="34" charset="0"/>
              </a:defRPr>
            </a:lvl1pPr>
            <a:lvl2pPr marL="332343" indent="0">
              <a:buNone/>
              <a:defRPr sz="1454" b="1"/>
            </a:lvl2pPr>
            <a:lvl3pPr marL="664687" indent="0">
              <a:buNone/>
              <a:defRPr sz="1309" b="1"/>
            </a:lvl3pPr>
            <a:lvl4pPr marL="997030" indent="0">
              <a:buNone/>
              <a:defRPr sz="1163" b="1"/>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p:txBody>
      </p:sp>
      <p:sp>
        <p:nvSpPr>
          <p:cNvPr id="13" name="Text Placeholder 2">
            <a:extLst>
              <a:ext uri="{FF2B5EF4-FFF2-40B4-BE49-F238E27FC236}">
                <a16:creationId xmlns:a16="http://schemas.microsoft.com/office/drawing/2014/main" id="{B35283EF-AFB4-B2A6-8F96-F10107C6FAC7}"/>
              </a:ext>
            </a:extLst>
          </p:cNvPr>
          <p:cNvSpPr>
            <a:spLocks noGrp="1"/>
          </p:cNvSpPr>
          <p:nvPr>
            <p:ph type="body" idx="18"/>
          </p:nvPr>
        </p:nvSpPr>
        <p:spPr>
          <a:xfrm>
            <a:off x="660074" y="11362037"/>
            <a:ext cx="8281035" cy="964170"/>
          </a:xfrm>
        </p:spPr>
        <p:txBody>
          <a:bodyPr anchor="t"/>
          <a:lstStyle>
            <a:lvl1pPr marL="0" indent="0">
              <a:spcBef>
                <a:spcPts val="0"/>
              </a:spcBef>
              <a:buNone/>
              <a:defRPr sz="1680" b="0" i="0">
                <a:latin typeface="Arial" panose="020B0604020202020204" pitchFamily="34" charset="0"/>
                <a:cs typeface="Arial" panose="020B0604020202020204" pitchFamily="34" charset="0"/>
              </a:defRPr>
            </a:lvl1pPr>
            <a:lvl2pPr marL="332343" indent="0">
              <a:buNone/>
              <a:defRPr sz="1680" b="0"/>
            </a:lvl2pPr>
            <a:lvl3pPr marL="664687" indent="0">
              <a:buNone/>
              <a:defRPr sz="1680" b="0"/>
            </a:lvl3pPr>
            <a:lvl4pPr marL="997030" indent="0">
              <a:buNone/>
              <a:defRPr sz="1680" b="0"/>
            </a:lvl4pPr>
            <a:lvl5pPr marL="1329375" indent="0">
              <a:buNone/>
              <a:defRPr sz="1163" b="1"/>
            </a:lvl5pPr>
            <a:lvl6pPr marL="1661718" indent="0">
              <a:buNone/>
              <a:defRPr sz="1163" b="1"/>
            </a:lvl6pPr>
            <a:lvl7pPr marL="1994062" indent="0">
              <a:buNone/>
              <a:defRPr sz="1163" b="1"/>
            </a:lvl7pPr>
            <a:lvl8pPr marL="2326405" indent="0">
              <a:buNone/>
              <a:defRPr sz="1163" b="1"/>
            </a:lvl8pPr>
            <a:lvl9pPr marL="2658748" indent="0">
              <a:buNone/>
              <a:defRPr sz="1163" b="1"/>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pic>
        <p:nvPicPr>
          <p:cNvPr id="15" name="Picture 14" descr="Logo&#10;&#10;Description automatically generated with low confidence">
            <a:extLst>
              <a:ext uri="{FF2B5EF4-FFF2-40B4-BE49-F238E27FC236}">
                <a16:creationId xmlns:a16="http://schemas.microsoft.com/office/drawing/2014/main" id="{70E0A5A8-2217-DC9B-EBFA-9BEBE3620668}"/>
              </a:ext>
            </a:extLst>
          </p:cNvPr>
          <p:cNvPicPr>
            <a:picLocks noChangeAspect="1"/>
          </p:cNvPicPr>
          <p:nvPr userDrawn="1"/>
        </p:nvPicPr>
        <p:blipFill>
          <a:blip r:embed="rId2" cstate="hqprint">
            <a:alphaModFix/>
            <a:extLst>
              <a:ext uri="{28A0092B-C50C-407E-A947-70E740481C1C}">
                <a14:useLocalDpi xmlns:a14="http://schemas.microsoft.com/office/drawing/2010/main"/>
              </a:ext>
            </a:extLst>
          </a:blip>
          <a:stretch>
            <a:fillRect/>
          </a:stretch>
        </p:blipFill>
        <p:spPr>
          <a:xfrm>
            <a:off x="6832786" y="295420"/>
            <a:ext cx="2417260" cy="1202541"/>
          </a:xfrm>
          <a:prstGeom prst="rect">
            <a:avLst/>
          </a:prstGeom>
        </p:spPr>
      </p:pic>
    </p:spTree>
    <p:extLst>
      <p:ext uri="{BB962C8B-B14F-4D97-AF65-F5344CB8AC3E}">
        <p14:creationId xmlns:p14="http://schemas.microsoft.com/office/powerpoint/2010/main" val="39900979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660084" y="3407833"/>
            <a:ext cx="8281035" cy="8122498"/>
          </a:xfrm>
          <a:prstGeom prst="rect">
            <a:avLst/>
          </a:prstGeom>
        </p:spPr>
        <p:txBody>
          <a:bodyPr vert="horz" lIns="91440" tIns="45720" rIns="91440" bIns="4572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660084" y="681570"/>
            <a:ext cx="8281035" cy="2474384"/>
          </a:xfrm>
          <a:prstGeom prst="rect">
            <a:avLst/>
          </a:prstGeom>
        </p:spPr>
        <p:txBody>
          <a:bodyPr vert="horz" lIns="91440" tIns="45720" rIns="91440" bIns="45720" rtlCol="0" anchor="ctr">
            <a:noAutofit/>
          </a:bodyPr>
          <a:lstStyle/>
          <a:p>
            <a:r>
              <a:rPr lang="en-GB"/>
              <a:t>Click to edit Master title style</a:t>
            </a:r>
            <a:endParaRPr lang="fi-FI"/>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64" r:id="rId1"/>
    <p:sldLayoutId id="2147483667" r:id="rId2"/>
  </p:sldLayoutIdLst>
  <p:txStyles>
    <p:titleStyle>
      <a:lvl1pPr algn="l" defTabSz="664687" rtl="0" eaLnBrk="1" latinLnBrk="0" hangingPunct="1">
        <a:lnSpc>
          <a:spcPct val="90000"/>
        </a:lnSpc>
        <a:spcBef>
          <a:spcPct val="0"/>
        </a:spcBef>
        <a:buNone/>
        <a:defRPr sz="3198" b="1" i="0" kern="1200">
          <a:solidFill>
            <a:schemeClr val="tx1"/>
          </a:solidFill>
          <a:latin typeface="Arial" panose="020B0604020202020204" pitchFamily="34" charset="0"/>
          <a:ea typeface="+mj-ea"/>
          <a:cs typeface="Arial" panose="020B0604020202020204" pitchFamily="34" charset="0"/>
        </a:defRPr>
      </a:lvl1pPr>
    </p:titleStyle>
    <p:bodyStyle>
      <a:lvl1pPr marL="166172" indent="-166172" algn="l" defTabSz="664687" rtl="0" eaLnBrk="1" latinLnBrk="0" hangingPunct="1">
        <a:lnSpc>
          <a:spcPct val="100000"/>
        </a:lnSpc>
        <a:spcBef>
          <a:spcPts val="728"/>
        </a:spcBef>
        <a:buFont typeface="Arial" panose="020B0604020202020204" pitchFamily="34" charset="0"/>
        <a:buChar char="•"/>
        <a:defRPr sz="2035" b="0" i="0" kern="1200">
          <a:solidFill>
            <a:schemeClr val="tx1"/>
          </a:solidFill>
          <a:latin typeface="Arial" panose="020B0604020202020204" pitchFamily="34" charset="0"/>
          <a:ea typeface="+mn-ea"/>
          <a:cs typeface="Arial" panose="020B0604020202020204" pitchFamily="34" charset="0"/>
        </a:defRPr>
      </a:lvl1pPr>
      <a:lvl2pPr marL="498516" indent="-166172" algn="l" defTabSz="664687" rtl="0" eaLnBrk="1" latinLnBrk="0" hangingPunct="1">
        <a:lnSpc>
          <a:spcPct val="100000"/>
        </a:lnSpc>
        <a:spcBef>
          <a:spcPts val="363"/>
        </a:spcBef>
        <a:buFont typeface="Arial" panose="020B0604020202020204" pitchFamily="34" charset="0"/>
        <a:buChar char="•"/>
        <a:defRPr sz="1745" b="0" i="0" kern="1200">
          <a:solidFill>
            <a:schemeClr val="tx1"/>
          </a:solidFill>
          <a:latin typeface="Arial" panose="020B0604020202020204" pitchFamily="34" charset="0"/>
          <a:ea typeface="+mn-ea"/>
          <a:cs typeface="Arial" panose="020B0604020202020204" pitchFamily="34" charset="0"/>
        </a:defRPr>
      </a:lvl2pPr>
      <a:lvl3pPr marL="830860" indent="-166172" algn="l" defTabSz="664687" rtl="0" eaLnBrk="1" latinLnBrk="0" hangingPunct="1">
        <a:lnSpc>
          <a:spcPct val="100000"/>
        </a:lnSpc>
        <a:spcBef>
          <a:spcPts val="363"/>
        </a:spcBef>
        <a:buFont typeface="Arial" panose="020B0604020202020204" pitchFamily="34" charset="0"/>
        <a:buChar char="•"/>
        <a:defRPr sz="1454" b="0" i="0" kern="1200">
          <a:solidFill>
            <a:schemeClr val="tx1"/>
          </a:solidFill>
          <a:latin typeface="Arial" panose="020B0604020202020204" pitchFamily="34" charset="0"/>
          <a:ea typeface="+mn-ea"/>
          <a:cs typeface="Arial" panose="020B0604020202020204" pitchFamily="34" charset="0"/>
        </a:defRPr>
      </a:lvl3pPr>
      <a:lvl4pPr marL="1163203"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4pPr>
      <a:lvl5pPr marL="1495546" indent="-166172" algn="l" defTabSz="664687" rtl="0" eaLnBrk="1" latinLnBrk="0" hangingPunct="1">
        <a:lnSpc>
          <a:spcPct val="100000"/>
        </a:lnSpc>
        <a:spcBef>
          <a:spcPts val="363"/>
        </a:spcBef>
        <a:buFont typeface="Arial" panose="020B0604020202020204" pitchFamily="34" charset="0"/>
        <a:buChar char="•"/>
        <a:defRPr sz="1309" b="0" i="0" kern="1200">
          <a:solidFill>
            <a:schemeClr val="tx1"/>
          </a:solidFill>
          <a:latin typeface="Arial" panose="020B0604020202020204" pitchFamily="34" charset="0"/>
          <a:ea typeface="+mn-ea"/>
          <a:cs typeface="Arial" panose="020B0604020202020204" pitchFamily="34" charset="0"/>
        </a:defRPr>
      </a:lvl5pPr>
      <a:lvl6pPr marL="1827890"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6pPr>
      <a:lvl7pPr marL="2160233"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7pPr>
      <a:lvl8pPr marL="2492577"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8pPr>
      <a:lvl9pPr marL="2824921" indent="-166172" algn="l" defTabSz="664687" rtl="0" eaLnBrk="1" latinLnBrk="0" hangingPunct="1">
        <a:lnSpc>
          <a:spcPct val="90000"/>
        </a:lnSpc>
        <a:spcBef>
          <a:spcPts val="363"/>
        </a:spcBef>
        <a:buFont typeface="Arial" panose="020B0604020202020204" pitchFamily="34" charset="0"/>
        <a:buChar char="•"/>
        <a:defRPr sz="1309" kern="1200">
          <a:solidFill>
            <a:schemeClr val="tx1"/>
          </a:solidFill>
          <a:latin typeface="+mn-lt"/>
          <a:ea typeface="+mn-ea"/>
          <a:cs typeface="+mn-cs"/>
        </a:defRPr>
      </a:lvl9pPr>
    </p:bodyStyle>
    <p:otherStyle>
      <a:defPPr>
        <a:defRPr lang="en-FI"/>
      </a:defPPr>
      <a:lvl1pPr marL="0" algn="l" defTabSz="664687" rtl="0" eaLnBrk="1" latinLnBrk="0" hangingPunct="1">
        <a:defRPr sz="1309" kern="1200">
          <a:solidFill>
            <a:schemeClr val="tx1"/>
          </a:solidFill>
          <a:latin typeface="+mn-lt"/>
          <a:ea typeface="+mn-ea"/>
          <a:cs typeface="+mn-cs"/>
        </a:defRPr>
      </a:lvl1pPr>
      <a:lvl2pPr marL="332343" algn="l" defTabSz="664687" rtl="0" eaLnBrk="1" latinLnBrk="0" hangingPunct="1">
        <a:defRPr sz="1309" kern="1200">
          <a:solidFill>
            <a:schemeClr val="tx1"/>
          </a:solidFill>
          <a:latin typeface="+mn-lt"/>
          <a:ea typeface="+mn-ea"/>
          <a:cs typeface="+mn-cs"/>
        </a:defRPr>
      </a:lvl2pPr>
      <a:lvl3pPr marL="664687" algn="l" defTabSz="664687" rtl="0" eaLnBrk="1" latinLnBrk="0" hangingPunct="1">
        <a:defRPr sz="1309" kern="1200">
          <a:solidFill>
            <a:schemeClr val="tx1"/>
          </a:solidFill>
          <a:latin typeface="+mn-lt"/>
          <a:ea typeface="+mn-ea"/>
          <a:cs typeface="+mn-cs"/>
        </a:defRPr>
      </a:lvl3pPr>
      <a:lvl4pPr marL="997030" algn="l" defTabSz="664687" rtl="0" eaLnBrk="1" latinLnBrk="0" hangingPunct="1">
        <a:defRPr sz="1309" kern="1200">
          <a:solidFill>
            <a:schemeClr val="tx1"/>
          </a:solidFill>
          <a:latin typeface="+mn-lt"/>
          <a:ea typeface="+mn-ea"/>
          <a:cs typeface="+mn-cs"/>
        </a:defRPr>
      </a:lvl4pPr>
      <a:lvl5pPr marL="1329375" algn="l" defTabSz="664687" rtl="0" eaLnBrk="1" latinLnBrk="0" hangingPunct="1">
        <a:defRPr sz="1309" kern="1200">
          <a:solidFill>
            <a:schemeClr val="tx1"/>
          </a:solidFill>
          <a:latin typeface="+mn-lt"/>
          <a:ea typeface="+mn-ea"/>
          <a:cs typeface="+mn-cs"/>
        </a:defRPr>
      </a:lvl5pPr>
      <a:lvl6pPr marL="1661718" algn="l" defTabSz="664687" rtl="0" eaLnBrk="1" latinLnBrk="0" hangingPunct="1">
        <a:defRPr sz="1309" kern="1200">
          <a:solidFill>
            <a:schemeClr val="tx1"/>
          </a:solidFill>
          <a:latin typeface="+mn-lt"/>
          <a:ea typeface="+mn-ea"/>
          <a:cs typeface="+mn-cs"/>
        </a:defRPr>
      </a:lvl6pPr>
      <a:lvl7pPr marL="1994062" algn="l" defTabSz="664687" rtl="0" eaLnBrk="1" latinLnBrk="0" hangingPunct="1">
        <a:defRPr sz="1309" kern="1200">
          <a:solidFill>
            <a:schemeClr val="tx1"/>
          </a:solidFill>
          <a:latin typeface="+mn-lt"/>
          <a:ea typeface="+mn-ea"/>
          <a:cs typeface="+mn-cs"/>
        </a:defRPr>
      </a:lvl7pPr>
      <a:lvl8pPr marL="2326405" algn="l" defTabSz="664687" rtl="0" eaLnBrk="1" latinLnBrk="0" hangingPunct="1">
        <a:defRPr sz="1309" kern="1200">
          <a:solidFill>
            <a:schemeClr val="tx1"/>
          </a:solidFill>
          <a:latin typeface="+mn-lt"/>
          <a:ea typeface="+mn-ea"/>
          <a:cs typeface="+mn-cs"/>
        </a:defRPr>
      </a:lvl8pPr>
      <a:lvl9pPr marL="2658748" algn="l" defTabSz="664687" rtl="0" eaLnBrk="1" latinLnBrk="0" hangingPunct="1">
        <a:defRPr sz="13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rotWithShape="1">
          <a:blip r:embed="rId2"/>
          <a:srcRect l="5491" r="5491" b="5264"/>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r>
              <a:rPr lang="fi-FI" noProof="1"/>
              <a:t>LäksyHelppi – Tukea läksyihin lapsille ja nuorille</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105430"/>
            <a:ext cx="8281035" cy="1515794"/>
          </a:xfrm>
        </p:spPr>
        <p:txBody>
          <a:bodyPr/>
          <a:lstStyle/>
          <a:p>
            <a:r>
              <a:rPr lang="fi-FI" noProof="1"/>
              <a:t>Punaisen Ristin LäksyHelppi auttaa lapsia ja nuoria koulutehtävissä. LäksyHelpin ohjaajat kuuntelevat lasten ja nuorten ja huolia sekä kannustavat, jos koulunkäynti tuntuu vaikealta.</a:t>
            </a:r>
          </a:p>
          <a:p>
            <a:endParaRPr lang="fi-FI" noProof="1"/>
          </a:p>
          <a:p>
            <a:r>
              <a:rPr lang="fi-FI" noProof="1"/>
              <a:t>LäksyHelppiin ovat tervetulleita kaikki lapset ja nuoret, jotka tarvitsevat tukea koulutehtäviin. Läksyjen lisäksi toiminnassa voidaan tukea suomen kielen oppimista. LäksyHelppi järjestetään koulupäivien jälkeen.</a:t>
            </a:r>
          </a:p>
        </p:txBody>
      </p:sp>
      <p:sp>
        <p:nvSpPr>
          <p:cNvPr id="4" name="Text Placeholder 3">
            <a:extLst>
              <a:ext uri="{FF2B5EF4-FFF2-40B4-BE49-F238E27FC236}">
                <a16:creationId xmlns:a16="http://schemas.microsoft.com/office/drawing/2014/main" id="{6C968924-C8D9-1C2E-E153-27AB97466E4E}"/>
              </a:ext>
            </a:extLst>
          </p:cNvPr>
          <p:cNvSpPr>
            <a:spLocks noGrp="1"/>
          </p:cNvSpPr>
          <p:nvPr>
            <p:ph type="body" idx="15"/>
          </p:nvPr>
        </p:nvSpPr>
        <p:spPr>
          <a:xfrm>
            <a:off x="660069" y="10524781"/>
            <a:ext cx="8281035" cy="628227"/>
          </a:xfrm>
        </p:spPr>
        <p:txBody>
          <a:bodyPr/>
          <a:lstStyle/>
          <a:p>
            <a:r>
              <a:rPr lang="fi-FI" noProof="1"/>
              <a:t>Aika ja paikka: xx.xx.xxxx</a:t>
            </a:r>
          </a:p>
          <a:p>
            <a:r>
              <a:rPr lang="fi-FI" noProof="1"/>
              <a:t>Yhteyshenkilö: xxxx, puh., s-posti</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306493"/>
            <a:ext cx="8281035" cy="628227"/>
          </a:xfrm>
        </p:spPr>
        <p:txBody>
          <a:bodyPr/>
          <a:lstStyle/>
          <a:p>
            <a:r>
              <a:rPr lang="fi-FI" noProof="1"/>
              <a:t>Tervetuloa!</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2070341"/>
            <a:ext cx="8281035" cy="964170"/>
          </a:xfrm>
        </p:spPr>
        <p:txBody>
          <a:bodyPr/>
          <a:lstStyle/>
          <a:p>
            <a:r>
              <a:rPr lang="en-GB" b="0" i="0" u="none" strike="noStrike" noProof="1">
                <a:solidFill>
                  <a:srgbClr val="181818"/>
                </a:solidFill>
                <a:effectLst/>
              </a:rPr>
              <a:t>Järjestäjä: Suomen Punaisen Ristin XX osasto</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351155" y="6016394"/>
            <a:ext cx="4023360" cy="523220"/>
          </a:xfrm>
          <a:prstGeom prst="rect">
            <a:avLst/>
          </a:prstGeom>
          <a:noFill/>
        </p:spPr>
        <p:txBody>
          <a:bodyPr wrap="square" rtlCol="0">
            <a:spAutoFit/>
          </a:bodyPr>
          <a:lstStyle/>
          <a:p>
            <a:r>
              <a:rPr lang="fi-FI" sz="1400" dirty="0">
                <a:latin typeface="Arial" panose="020B0604020202020204" pitchFamily="34" charset="0"/>
                <a:cs typeface="Arial" panose="020B0604020202020204" pitchFamily="34" charset="0"/>
              </a:rPr>
              <a:t>Kuva: Susanna Kekkonen</a:t>
            </a:r>
          </a:p>
          <a:p>
            <a:r>
              <a:rPr lang="fi-FI" sz="1400" dirty="0">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252481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9D5E2775-FBDD-9A97-2E03-3B7C3D7B5F28}"/>
              </a:ext>
            </a:extLst>
          </p:cNvPr>
          <p:cNvPicPr>
            <a:picLocks noGrp="1" noChangeAspect="1"/>
          </p:cNvPicPr>
          <p:nvPr>
            <p:ph type="pic" sz="quarter" idx="16"/>
          </p:nvPr>
        </p:nvPicPr>
        <p:blipFill>
          <a:blip r:embed="rId2"/>
          <a:srcRect l="3018" r="3018"/>
          <a:stretch/>
        </p:blipFill>
        <p:spPr>
          <a:xfrm>
            <a:off x="351155" y="295422"/>
            <a:ext cx="8898890" cy="6313722"/>
          </a:xfrm>
        </p:spPr>
      </p:pic>
      <p:sp>
        <p:nvSpPr>
          <p:cNvPr id="2" name="Title 1">
            <a:extLst>
              <a:ext uri="{FF2B5EF4-FFF2-40B4-BE49-F238E27FC236}">
                <a16:creationId xmlns:a16="http://schemas.microsoft.com/office/drawing/2014/main" id="{BCDE9253-A2C4-A495-A21F-63B490709CDF}"/>
              </a:ext>
            </a:extLst>
          </p:cNvPr>
          <p:cNvSpPr>
            <a:spLocks noGrp="1"/>
          </p:cNvSpPr>
          <p:nvPr>
            <p:ph type="title"/>
          </p:nvPr>
        </p:nvSpPr>
        <p:spPr>
          <a:xfrm>
            <a:off x="660070" y="7038463"/>
            <a:ext cx="8281035" cy="809839"/>
          </a:xfrm>
        </p:spPr>
        <p:txBody>
          <a:bodyPr/>
          <a:lstStyle/>
          <a:p>
            <a:r>
              <a:rPr lang="fi-FI" noProof="1"/>
              <a:t>Haluatko tukea lapsia ja nuoria? Tule LäksyHelppi-ohjaajaksi!</a:t>
            </a:r>
          </a:p>
        </p:txBody>
      </p:sp>
      <p:sp>
        <p:nvSpPr>
          <p:cNvPr id="3" name="Text Placeholder 2">
            <a:extLst>
              <a:ext uri="{FF2B5EF4-FFF2-40B4-BE49-F238E27FC236}">
                <a16:creationId xmlns:a16="http://schemas.microsoft.com/office/drawing/2014/main" id="{81EBCA4B-5AA3-DDA3-120D-F646F2AC4BB8}"/>
              </a:ext>
            </a:extLst>
          </p:cNvPr>
          <p:cNvSpPr>
            <a:spLocks noGrp="1"/>
          </p:cNvSpPr>
          <p:nvPr>
            <p:ph type="body" idx="14"/>
          </p:nvPr>
        </p:nvSpPr>
        <p:spPr>
          <a:xfrm>
            <a:off x="660068" y="8281348"/>
            <a:ext cx="8281035" cy="1515794"/>
          </a:xfrm>
        </p:spPr>
        <p:txBody>
          <a:bodyPr/>
          <a:lstStyle/>
          <a:p>
            <a:r>
              <a:rPr lang="fi-FI" noProof="1"/>
              <a:t>Punaisen Ristin LäksyHelppi auttaa lapsia ja nuoria koulutehtävissä. LäksyHelpin ohjaajat kuuntelevat lasten ja nuorten ja huolia sekä kannustavat, jos koulunkäynti tuntuu vaikealta. LäksyHelpin toiminta on avointa kaikille lapsille ja nuorille, jotka tarvitsevat tukea koulutehtäviin. Läksyjen lisäksi toiminnassa voidaan tukea suomen kielen oppimista. </a:t>
            </a:r>
          </a:p>
          <a:p>
            <a:endParaRPr lang="fi-FI" noProof="1"/>
          </a:p>
          <a:p>
            <a:r>
              <a:rPr lang="fi-FI" noProof="1"/>
              <a:t>Ohjaajiksi ovat tervetulleita innostuneet ja vastuulliset aikuiset, jotka osaavat toimia eri-ikäisten kanssa. Alakouluikäisiä voivat ohjata myös nuoret.</a:t>
            </a:r>
          </a:p>
        </p:txBody>
      </p:sp>
      <p:sp>
        <p:nvSpPr>
          <p:cNvPr id="6" name="Text Placeholder 5">
            <a:extLst>
              <a:ext uri="{FF2B5EF4-FFF2-40B4-BE49-F238E27FC236}">
                <a16:creationId xmlns:a16="http://schemas.microsoft.com/office/drawing/2014/main" id="{F442F16F-DDC0-ED37-8D2A-4773E81B673F}"/>
              </a:ext>
            </a:extLst>
          </p:cNvPr>
          <p:cNvSpPr>
            <a:spLocks noGrp="1"/>
          </p:cNvSpPr>
          <p:nvPr>
            <p:ph type="body" idx="17"/>
          </p:nvPr>
        </p:nvSpPr>
        <p:spPr>
          <a:xfrm>
            <a:off x="660073" y="11144448"/>
            <a:ext cx="8281035" cy="628227"/>
          </a:xfrm>
        </p:spPr>
        <p:txBody>
          <a:bodyPr/>
          <a:lstStyle/>
          <a:p>
            <a:r>
              <a:rPr lang="fi-FI" noProof="1"/>
              <a:t>Olisiko sinusta lasten ja nuorten tukijaksi? Kysy lisää!</a:t>
            </a:r>
          </a:p>
        </p:txBody>
      </p:sp>
      <p:sp>
        <p:nvSpPr>
          <p:cNvPr id="7" name="Text Placeholder 6">
            <a:extLst>
              <a:ext uri="{FF2B5EF4-FFF2-40B4-BE49-F238E27FC236}">
                <a16:creationId xmlns:a16="http://schemas.microsoft.com/office/drawing/2014/main" id="{3C39804B-4473-40A7-4F96-15D91B617B87}"/>
              </a:ext>
            </a:extLst>
          </p:cNvPr>
          <p:cNvSpPr>
            <a:spLocks noGrp="1"/>
          </p:cNvSpPr>
          <p:nvPr>
            <p:ph type="body" idx="18"/>
          </p:nvPr>
        </p:nvSpPr>
        <p:spPr>
          <a:xfrm>
            <a:off x="660071" y="11901521"/>
            <a:ext cx="8281035" cy="964170"/>
          </a:xfrm>
        </p:spPr>
        <p:txBody>
          <a:bodyPr/>
          <a:lstStyle/>
          <a:p>
            <a:r>
              <a:rPr lang="en-GB" b="1" i="0" u="none" strike="noStrike" noProof="1">
                <a:solidFill>
                  <a:srgbClr val="181818"/>
                </a:solidFill>
                <a:effectLst/>
              </a:rPr>
              <a:t>Yhteystiedot: </a:t>
            </a:r>
            <a:r>
              <a:rPr lang="en-GB" b="0" i="0" u="none" strike="noStrike" noProof="1">
                <a:solidFill>
                  <a:srgbClr val="181818"/>
                </a:solidFill>
                <a:effectLst/>
              </a:rPr>
              <a:t>XXXXX</a:t>
            </a:r>
            <a:endParaRPr lang="fi-FI" noProof="1"/>
          </a:p>
        </p:txBody>
      </p:sp>
      <p:pic>
        <p:nvPicPr>
          <p:cNvPr id="20" name="Picture 19" descr="Text&#10;&#10;Description automatically generated with medium confidence">
            <a:extLst>
              <a:ext uri="{FF2B5EF4-FFF2-40B4-BE49-F238E27FC236}">
                <a16:creationId xmlns:a16="http://schemas.microsoft.com/office/drawing/2014/main" id="{AB64DCB0-6528-9E25-578C-B2266234ED57}"/>
              </a:ext>
            </a:extLst>
          </p:cNvPr>
          <p:cNvPicPr>
            <a:picLocks noChangeAspect="1"/>
          </p:cNvPicPr>
          <p:nvPr/>
        </p:nvPicPr>
        <p:blipFill>
          <a:blip r:embed="rId3">
            <a:alphaModFix/>
          </a:blip>
          <a:stretch>
            <a:fillRect/>
          </a:stretch>
        </p:blipFill>
        <p:spPr>
          <a:xfrm>
            <a:off x="6598920" y="295422"/>
            <a:ext cx="2651125" cy="1203672"/>
          </a:xfrm>
          <a:prstGeom prst="rect">
            <a:avLst/>
          </a:prstGeom>
        </p:spPr>
      </p:pic>
      <p:sp>
        <p:nvSpPr>
          <p:cNvPr id="9" name="TextBox 8">
            <a:extLst>
              <a:ext uri="{FF2B5EF4-FFF2-40B4-BE49-F238E27FC236}">
                <a16:creationId xmlns:a16="http://schemas.microsoft.com/office/drawing/2014/main" id="{18C5994C-D9F8-53C5-12B6-89069DDE764E}"/>
              </a:ext>
            </a:extLst>
          </p:cNvPr>
          <p:cNvSpPr txBox="1"/>
          <p:nvPr/>
        </p:nvSpPr>
        <p:spPr>
          <a:xfrm>
            <a:off x="5196205" y="5960781"/>
            <a:ext cx="4023360" cy="523220"/>
          </a:xfrm>
          <a:prstGeom prst="rect">
            <a:avLst/>
          </a:prstGeom>
          <a:noFill/>
        </p:spPr>
        <p:txBody>
          <a:bodyPr wrap="square" rtlCol="0">
            <a:spAutoFit/>
          </a:bodyPr>
          <a:lstStyle/>
          <a:p>
            <a:pPr algn="r"/>
            <a:r>
              <a:rPr lang="fi-FI" sz="1400" dirty="0">
                <a:latin typeface="Arial" panose="020B0604020202020204" pitchFamily="34" charset="0"/>
                <a:cs typeface="Arial" panose="020B0604020202020204" pitchFamily="34" charset="0"/>
              </a:rPr>
              <a:t>Kuva: Susanna Kekkonen</a:t>
            </a:r>
          </a:p>
          <a:p>
            <a:pPr algn="r"/>
            <a:r>
              <a:rPr lang="fi-FI" sz="1400" dirty="0">
                <a:latin typeface="Arial" panose="020B0604020202020204" pitchFamily="34" charset="0"/>
                <a:cs typeface="Arial" panose="020B0604020202020204" pitchFamily="34" charset="0"/>
              </a:rPr>
              <a:t>Suomen Punainen Risti</a:t>
            </a:r>
          </a:p>
        </p:txBody>
      </p:sp>
    </p:spTree>
    <p:extLst>
      <p:ext uri="{BB962C8B-B14F-4D97-AF65-F5344CB8AC3E}">
        <p14:creationId xmlns:p14="http://schemas.microsoft.com/office/powerpoint/2010/main" val="3601063838"/>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R_Powerpoint_pohja_FI_päivitetty" id="{3CD7FA41-E9AC-2C43-8BFB-180382BD3CE5}" vid="{A0B1B484-304B-9D4D-BC21-B0A943DAE9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SPR</Template>
  <TotalTime>131</TotalTime>
  <Words>188</Words>
  <Application>Microsoft Office PowerPoint</Application>
  <PresentationFormat>A3 Paper (297x420 mm)</PresentationFormat>
  <Paragraphs>18</Paragraphs>
  <Slides>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SPR</vt:lpstr>
      <vt:lpstr>LäksyHelppi – Tukea läksyihin lapsille ja nuorille</vt:lpstr>
      <vt:lpstr>Haluatko tukea lapsia ja nuoria? Tule LäksyHelppi-ohjaajaksi!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Kutsu xxx xxx...</dc:title>
  <dc:creator>Salminen Tuuli</dc:creator>
  <cp:lastModifiedBy>Kela Leena</cp:lastModifiedBy>
  <cp:revision>6</cp:revision>
  <dcterms:created xsi:type="dcterms:W3CDTF">2023-01-19T13:43:15Z</dcterms:created>
  <dcterms:modified xsi:type="dcterms:W3CDTF">2024-08-08T14:23:38Z</dcterms:modified>
</cp:coreProperties>
</file>