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7" r:id="rId2"/>
    <p:sldId id="266" r:id="rId3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012AF-861C-43C8-9286-871B4DCDB83E}" v="8" dt="2023-10-17T12:47:39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/>
    <p:restoredTop sz="96327"/>
  </p:normalViewPr>
  <p:slideViewPr>
    <p:cSldViewPr snapToGrid="0" snapToObjects="1">
      <p:cViewPr varScale="1">
        <p:scale>
          <a:sx n="42" d="100"/>
          <a:sy n="42" d="100"/>
        </p:scale>
        <p:origin x="175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8.8.2024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BBB6685-F9AF-05E4-F1CF-CAA13F2C37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D4DA9-823C-EE46-BAF1-CF5E874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92362-4E5D-87C0-47A9-72E5541EA5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B9F92C-F499-5CC9-3566-C27A73D99B2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966FB3-4FCC-1497-4A86-6E75B8BEEE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D79418-A049-1308-25C8-16A24D715A4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5AEE49-F2E6-EFF1-0CEA-64CD8B12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09D3590-3136-69AA-39A4-7DC1F3F4DD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4E789-6482-A519-4F22-E35A6121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D05CF4-93E5-036E-ACF2-4F8212E04F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11C2A3-3789-0AB1-A330-7119FB39EE7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11EF79-2DEB-E29D-E6EF-177597B55E0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5283EF-AFB4-B2A6-8F96-F10107C6FA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70E0A5A8-2217-DC9B-EBFA-9BEBE3620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6" y="295420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9542" t="4124" r="3018" b="6015"/>
          <a:stretch/>
        </p:blipFill>
        <p:spPr>
          <a:xfrm>
            <a:off x="351140" y="584050"/>
            <a:ext cx="8898890" cy="60968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3" y="6983573"/>
            <a:ext cx="9563790" cy="809839"/>
          </a:xfrm>
        </p:spPr>
        <p:txBody>
          <a:bodyPr/>
          <a:lstStyle/>
          <a:p>
            <a:r>
              <a:rPr lang="fi-FI" noProof="1"/>
              <a:t>Iloista yhdessäoloa kohtaamiskahvilassa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3" y="8114226"/>
            <a:ext cx="8281035" cy="1515794"/>
          </a:xfrm>
        </p:spPr>
        <p:txBody>
          <a:bodyPr/>
          <a:lstStyle/>
          <a:p>
            <a:r>
              <a:rPr lang="fi-FI" noProof="1"/>
              <a:t>Punaisen Ristin kohtaamiskahvilat ovat paikkoja, jonne kaikki ovat tervetulleita. Kahviloissa vietetään aikaa mukavassa seurassa kahvitellen. Tarjolla on kahvin ja teen lisäksi pientä syötävää. </a:t>
            </a:r>
          </a:p>
          <a:p>
            <a:endParaRPr lang="fi-FI" noProof="1"/>
          </a:p>
          <a:p>
            <a:r>
              <a:rPr lang="fi-FI" noProof="1"/>
              <a:t>Kohtaamiskahvilassa voi oppia suomen kieltä rennosti jutustellen ja yhdessä tehden. Kahvilassa voidaan järjestää myös erilaista ohjelmaa ja vierailuja osallistujien toiveiden mukaisesti.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3" y="10577037"/>
            <a:ext cx="8281035" cy="628227"/>
          </a:xfrm>
        </p:spPr>
        <p:txBody>
          <a:bodyPr/>
          <a:lstStyle/>
          <a:p>
            <a:r>
              <a:rPr lang="fi-FI" noProof="1"/>
              <a:t>Aika ja paikka: xx.xx.xxxx</a:t>
            </a:r>
          </a:p>
          <a:p>
            <a:r>
              <a:rPr lang="fi-FI" noProof="1"/>
              <a:t>Yhteyshenkilö: xxxx, puh., s-posti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66" y="11442114"/>
            <a:ext cx="8281035" cy="628227"/>
          </a:xfrm>
        </p:spPr>
        <p:txBody>
          <a:bodyPr/>
          <a:lstStyle/>
          <a:p>
            <a:r>
              <a:rPr lang="fi-FI" noProof="1"/>
              <a:t>Tervetuloa!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65" y="12152282"/>
            <a:ext cx="8281035" cy="964170"/>
          </a:xfrm>
        </p:spPr>
        <p:txBody>
          <a:bodyPr/>
          <a:lstStyle/>
          <a:p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Järjestäjä: Suomen Punaisen Ristin XX osasto</a:t>
            </a:r>
            <a:endParaRPr lang="fi-FI" noProof="1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7144871" y="6102071"/>
            <a:ext cx="288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Kuva: Pauliina Vilpakka</a:t>
            </a:r>
          </a:p>
          <a:p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Suomen Punainen Risti</a:t>
            </a:r>
          </a:p>
        </p:txBody>
      </p:sp>
    </p:spTree>
    <p:extLst>
      <p:ext uri="{BB962C8B-B14F-4D97-AF65-F5344CB8AC3E}">
        <p14:creationId xmlns:p14="http://schemas.microsoft.com/office/powerpoint/2010/main" val="25248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4193" r="4193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7038463"/>
            <a:ext cx="7160227" cy="809839"/>
          </a:xfrm>
        </p:spPr>
        <p:txBody>
          <a:bodyPr/>
          <a:lstStyle/>
          <a:p>
            <a:r>
              <a:rPr lang="fi-FI" noProof="1"/>
              <a:t>Tule vapaaehtoiseksi kohtaamiskahvilaan!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281348"/>
            <a:ext cx="8281035" cy="1515794"/>
          </a:xfrm>
        </p:spPr>
        <p:txBody>
          <a:bodyPr/>
          <a:lstStyle/>
          <a:p>
            <a:r>
              <a:rPr lang="fi-FI" noProof="1"/>
              <a:t>Punaisen Ristin kohtaamiskahvilat ovat paikkoja, jonne kaikki ovat tervetulleita. Kahviloissa vietetään aikaa mukavassa seurassa kahvitellen, pelaten pelejä sekä vaihtelevan yhteisen ohjelman parissa. Tarjolla on kahvin ja teen lisäksi pientä syötävää. </a:t>
            </a:r>
          </a:p>
          <a:p>
            <a:endParaRPr lang="fi-FI" noProof="1"/>
          </a:p>
          <a:p>
            <a:r>
              <a:rPr lang="fi-FI" noProof="1"/>
              <a:t>Tärkeimmät ominaisuudet kohtaamiskahvilan vapaaehtoiselle ovat lämmin sydän ja halu viettää aikaa monenlaisista taustoista tulevien ihmisten kanssa. Vapaaehtoisena saat ystäviä ja pääset tutustumaan eri puolilta maailmaa tuleviin ihmisiin.</a:t>
            </a:r>
          </a:p>
          <a:p>
            <a:endParaRPr lang="fi-FI" noProof="1"/>
          </a:p>
          <a:p>
            <a:endParaRPr lang="fi-FI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3" y="11144448"/>
            <a:ext cx="8281035" cy="628227"/>
          </a:xfrm>
        </p:spPr>
        <p:txBody>
          <a:bodyPr/>
          <a:lstStyle/>
          <a:p>
            <a:r>
              <a:rPr lang="fi-FI" noProof="1"/>
              <a:t>Tule mukaan – tarvitsemme juuri sinua!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1" y="11901521"/>
            <a:ext cx="8281035" cy="964170"/>
          </a:xfrm>
        </p:spPr>
        <p:txBody>
          <a:bodyPr/>
          <a:lstStyle/>
          <a:p>
            <a:r>
              <a:rPr lang="en-GB" b="1" i="0" u="none" strike="noStrike" noProof="1">
                <a:solidFill>
                  <a:srgbClr val="181818"/>
                </a:solidFill>
                <a:effectLst/>
              </a:rPr>
              <a:t>Yhteystiedot: </a:t>
            </a:r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XXXXX</a:t>
            </a:r>
            <a:endParaRPr lang="fi-FI" noProof="1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196205" y="5960781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Pauliina Vilpakka</a:t>
            </a:r>
          </a:p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Suomen Punainen Risti</a:t>
            </a:r>
          </a:p>
        </p:txBody>
      </p:sp>
    </p:spTree>
    <p:extLst>
      <p:ext uri="{BB962C8B-B14F-4D97-AF65-F5344CB8AC3E}">
        <p14:creationId xmlns:p14="http://schemas.microsoft.com/office/powerpoint/2010/main" val="36010638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190</TotalTime>
  <Words>170</Words>
  <Application>Microsoft Office PowerPoint</Application>
  <PresentationFormat>A3 Paper (297x420 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SPR</vt:lpstr>
      <vt:lpstr>Iloista yhdessäoloa kohtaamiskahvilassa</vt:lpstr>
      <vt:lpstr>Tule vapaaehtoiseksi kohtaamiskahvilaan!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Kela Leena</cp:lastModifiedBy>
  <cp:revision>6</cp:revision>
  <dcterms:created xsi:type="dcterms:W3CDTF">2023-01-19T13:43:15Z</dcterms:created>
  <dcterms:modified xsi:type="dcterms:W3CDTF">2024-08-08T14:19:37Z</dcterms:modified>
</cp:coreProperties>
</file>