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
  </p:notesMasterIdLst>
  <p:sldIdLst>
    <p:sldId id="267" r:id="rId2"/>
    <p:sldId id="266" r:id="rId3"/>
  </p:sldIdLst>
  <p:sldSz cx="9601200" cy="12801600" type="A3"/>
  <p:notesSz cx="6858000" cy="9144000"/>
  <p:defaultTextStyle>
    <a:defPPr>
      <a:defRPr lang="en-FI"/>
    </a:defPPr>
    <a:lvl1pPr marL="0" algn="l" defTabSz="1221913" rtl="0" eaLnBrk="1" latinLnBrk="0" hangingPunct="1">
      <a:defRPr sz="2405" kern="1200">
        <a:solidFill>
          <a:schemeClr val="tx1"/>
        </a:solidFill>
        <a:latin typeface="+mn-lt"/>
        <a:ea typeface="+mn-ea"/>
        <a:cs typeface="+mn-cs"/>
      </a:defRPr>
    </a:lvl1pPr>
    <a:lvl2pPr marL="610956" algn="l" defTabSz="1221913" rtl="0" eaLnBrk="1" latinLnBrk="0" hangingPunct="1">
      <a:defRPr sz="2405" kern="1200">
        <a:solidFill>
          <a:schemeClr val="tx1"/>
        </a:solidFill>
        <a:latin typeface="+mn-lt"/>
        <a:ea typeface="+mn-ea"/>
        <a:cs typeface="+mn-cs"/>
      </a:defRPr>
    </a:lvl2pPr>
    <a:lvl3pPr marL="1221913" algn="l" defTabSz="1221913" rtl="0" eaLnBrk="1" latinLnBrk="0" hangingPunct="1">
      <a:defRPr sz="2405" kern="1200">
        <a:solidFill>
          <a:schemeClr val="tx1"/>
        </a:solidFill>
        <a:latin typeface="+mn-lt"/>
        <a:ea typeface="+mn-ea"/>
        <a:cs typeface="+mn-cs"/>
      </a:defRPr>
    </a:lvl3pPr>
    <a:lvl4pPr marL="1832869" algn="l" defTabSz="1221913" rtl="0" eaLnBrk="1" latinLnBrk="0" hangingPunct="1">
      <a:defRPr sz="2405" kern="1200">
        <a:solidFill>
          <a:schemeClr val="tx1"/>
        </a:solidFill>
        <a:latin typeface="+mn-lt"/>
        <a:ea typeface="+mn-ea"/>
        <a:cs typeface="+mn-cs"/>
      </a:defRPr>
    </a:lvl4pPr>
    <a:lvl5pPr marL="2443825" algn="l" defTabSz="1221913" rtl="0" eaLnBrk="1" latinLnBrk="0" hangingPunct="1">
      <a:defRPr sz="2405" kern="1200">
        <a:solidFill>
          <a:schemeClr val="tx1"/>
        </a:solidFill>
        <a:latin typeface="+mn-lt"/>
        <a:ea typeface="+mn-ea"/>
        <a:cs typeface="+mn-cs"/>
      </a:defRPr>
    </a:lvl5pPr>
    <a:lvl6pPr marL="3054782" algn="l" defTabSz="1221913" rtl="0" eaLnBrk="1" latinLnBrk="0" hangingPunct="1">
      <a:defRPr sz="2405" kern="1200">
        <a:solidFill>
          <a:schemeClr val="tx1"/>
        </a:solidFill>
        <a:latin typeface="+mn-lt"/>
        <a:ea typeface="+mn-ea"/>
        <a:cs typeface="+mn-cs"/>
      </a:defRPr>
    </a:lvl6pPr>
    <a:lvl7pPr marL="3665738" algn="l" defTabSz="1221913" rtl="0" eaLnBrk="1" latinLnBrk="0" hangingPunct="1">
      <a:defRPr sz="2405" kern="1200">
        <a:solidFill>
          <a:schemeClr val="tx1"/>
        </a:solidFill>
        <a:latin typeface="+mn-lt"/>
        <a:ea typeface="+mn-ea"/>
        <a:cs typeface="+mn-cs"/>
      </a:defRPr>
    </a:lvl7pPr>
    <a:lvl8pPr marL="4276695" algn="l" defTabSz="1221913" rtl="0" eaLnBrk="1" latinLnBrk="0" hangingPunct="1">
      <a:defRPr sz="2405" kern="1200">
        <a:solidFill>
          <a:schemeClr val="tx1"/>
        </a:solidFill>
        <a:latin typeface="+mn-lt"/>
        <a:ea typeface="+mn-ea"/>
        <a:cs typeface="+mn-cs"/>
      </a:defRPr>
    </a:lvl8pPr>
    <a:lvl9pPr marL="4887651" algn="l" defTabSz="1221913" rtl="0" eaLnBrk="1" latinLnBrk="0" hangingPunct="1">
      <a:defRPr sz="2405"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EA996"/>
    <a:srgbClr val="7F181B"/>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0465B02-168D-4570-A301-83F4DC0DBBAA}" v="2" dt="2023-10-17T10:07:26.31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28"/>
    <p:restoredTop sz="96327"/>
  </p:normalViewPr>
  <p:slideViewPr>
    <p:cSldViewPr snapToGrid="0" snapToObjects="1">
      <p:cViewPr varScale="1">
        <p:scale>
          <a:sx n="42" d="100"/>
          <a:sy n="42" d="100"/>
        </p:scale>
        <p:origin x="1756" y="2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viewProps" Target="viewProps.xml"/><Relationship Id="rId5" Type="http://schemas.openxmlformats.org/officeDocument/2006/relationships/presProps" Target="presProps.xml"/><Relationship Id="rId4" Type="http://schemas.openxmlformats.org/officeDocument/2006/relationships/notesMaster" Target="notesMasters/notesMaster1.xml"/><Relationship Id="rId9"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1586ED7-E594-284A-BCB0-7DD2E0F5F816}" type="datetimeFigureOut">
              <a:rPr lang="fi-FI" smtClean="0"/>
              <a:t>8.8.2024</a:t>
            </a:fld>
            <a:endParaRPr lang="fi-FI" dirty="0"/>
          </a:p>
        </p:txBody>
      </p:sp>
      <p:sp>
        <p:nvSpPr>
          <p:cNvPr id="4" name="Slide Image Placeholder 3"/>
          <p:cNvSpPr>
            <a:spLocks noGrp="1" noRot="1" noChangeAspect="1"/>
          </p:cNvSpPr>
          <p:nvPr>
            <p:ph type="sldImg" idx="2"/>
          </p:nvPr>
        </p:nvSpPr>
        <p:spPr>
          <a:xfrm>
            <a:off x="2271713" y="1143000"/>
            <a:ext cx="2314575" cy="3086100"/>
          </a:xfrm>
          <a:prstGeom prst="rect">
            <a:avLst/>
          </a:prstGeom>
          <a:noFill/>
          <a:ln w="12700">
            <a:solidFill>
              <a:prstClr val="black"/>
            </a:solidFill>
          </a:ln>
        </p:spPr>
        <p:txBody>
          <a:bodyPr vert="horz" lIns="91440" tIns="45720" rIns="91440" bIns="45720" rtlCol="0" anchor="ctr"/>
          <a:lstStyle/>
          <a:p>
            <a:endParaRPr lang="fi-FI"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fi-FI"/>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D1C9AF-C8A2-E248-9C2D-AAFE8E0C60B5}" type="slidenum">
              <a:rPr lang="fi-FI" smtClean="0"/>
              <a:t>‹#›</a:t>
            </a:fld>
            <a:endParaRPr lang="fi-FI" dirty="0"/>
          </a:p>
        </p:txBody>
      </p:sp>
    </p:spTree>
    <p:extLst>
      <p:ext uri="{BB962C8B-B14F-4D97-AF65-F5344CB8AC3E}">
        <p14:creationId xmlns:p14="http://schemas.microsoft.com/office/powerpoint/2010/main" val="3630937258"/>
      </p:ext>
    </p:extLst>
  </p:cSld>
  <p:clrMap bg1="lt1" tx1="dk1" bg2="lt2" tx2="dk2" accent1="accent1" accent2="accent2" accent3="accent3" accent4="accent4" accent5="accent5" accent6="accent6" hlink="hlink" folHlink="folHlink"/>
  <p:notesStyle>
    <a:lvl1pPr marL="0" algn="l" defTabSz="1221913" rtl="0" eaLnBrk="1" latinLnBrk="0" hangingPunct="1">
      <a:defRPr sz="1604" kern="1200">
        <a:solidFill>
          <a:schemeClr val="tx1"/>
        </a:solidFill>
        <a:latin typeface="+mn-lt"/>
        <a:ea typeface="+mn-ea"/>
        <a:cs typeface="+mn-cs"/>
      </a:defRPr>
    </a:lvl1pPr>
    <a:lvl2pPr marL="610956" algn="l" defTabSz="1221913" rtl="0" eaLnBrk="1" latinLnBrk="0" hangingPunct="1">
      <a:defRPr sz="1604" kern="1200">
        <a:solidFill>
          <a:schemeClr val="tx1"/>
        </a:solidFill>
        <a:latin typeface="+mn-lt"/>
        <a:ea typeface="+mn-ea"/>
        <a:cs typeface="+mn-cs"/>
      </a:defRPr>
    </a:lvl2pPr>
    <a:lvl3pPr marL="1221913" algn="l" defTabSz="1221913" rtl="0" eaLnBrk="1" latinLnBrk="0" hangingPunct="1">
      <a:defRPr sz="1604" kern="1200">
        <a:solidFill>
          <a:schemeClr val="tx1"/>
        </a:solidFill>
        <a:latin typeface="+mn-lt"/>
        <a:ea typeface="+mn-ea"/>
        <a:cs typeface="+mn-cs"/>
      </a:defRPr>
    </a:lvl3pPr>
    <a:lvl4pPr marL="1832869" algn="l" defTabSz="1221913" rtl="0" eaLnBrk="1" latinLnBrk="0" hangingPunct="1">
      <a:defRPr sz="1604" kern="1200">
        <a:solidFill>
          <a:schemeClr val="tx1"/>
        </a:solidFill>
        <a:latin typeface="+mn-lt"/>
        <a:ea typeface="+mn-ea"/>
        <a:cs typeface="+mn-cs"/>
      </a:defRPr>
    </a:lvl4pPr>
    <a:lvl5pPr marL="2443825" algn="l" defTabSz="1221913" rtl="0" eaLnBrk="1" latinLnBrk="0" hangingPunct="1">
      <a:defRPr sz="1604" kern="1200">
        <a:solidFill>
          <a:schemeClr val="tx1"/>
        </a:solidFill>
        <a:latin typeface="+mn-lt"/>
        <a:ea typeface="+mn-ea"/>
        <a:cs typeface="+mn-cs"/>
      </a:defRPr>
    </a:lvl5pPr>
    <a:lvl6pPr marL="3054782" algn="l" defTabSz="1221913" rtl="0" eaLnBrk="1" latinLnBrk="0" hangingPunct="1">
      <a:defRPr sz="1604" kern="1200">
        <a:solidFill>
          <a:schemeClr val="tx1"/>
        </a:solidFill>
        <a:latin typeface="+mn-lt"/>
        <a:ea typeface="+mn-ea"/>
        <a:cs typeface="+mn-cs"/>
      </a:defRPr>
    </a:lvl6pPr>
    <a:lvl7pPr marL="3665738" algn="l" defTabSz="1221913" rtl="0" eaLnBrk="1" latinLnBrk="0" hangingPunct="1">
      <a:defRPr sz="1604" kern="1200">
        <a:solidFill>
          <a:schemeClr val="tx1"/>
        </a:solidFill>
        <a:latin typeface="+mn-lt"/>
        <a:ea typeface="+mn-ea"/>
        <a:cs typeface="+mn-cs"/>
      </a:defRPr>
    </a:lvl7pPr>
    <a:lvl8pPr marL="4276695" algn="l" defTabSz="1221913" rtl="0" eaLnBrk="1" latinLnBrk="0" hangingPunct="1">
      <a:defRPr sz="1604" kern="1200">
        <a:solidFill>
          <a:schemeClr val="tx1"/>
        </a:solidFill>
        <a:latin typeface="+mn-lt"/>
        <a:ea typeface="+mn-ea"/>
        <a:cs typeface="+mn-cs"/>
      </a:defRPr>
    </a:lvl8pPr>
    <a:lvl9pPr marL="4887651" algn="l" defTabSz="1221913" rtl="0" eaLnBrk="1" latinLnBrk="0" hangingPunct="1">
      <a:defRPr sz="1604"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EKSTI">
    <p:spTree>
      <p:nvGrpSpPr>
        <p:cNvPr id="1" name=""/>
        <p:cNvGrpSpPr/>
        <p:nvPr/>
      </p:nvGrpSpPr>
      <p:grpSpPr>
        <a:xfrm>
          <a:off x="0" y="0"/>
          <a:ext cx="0" cy="0"/>
          <a:chOff x="0" y="0"/>
          <a:chExt cx="0" cy="0"/>
        </a:xfrm>
      </p:grpSpPr>
      <p:sp>
        <p:nvSpPr>
          <p:cNvPr id="3" name="Picture Placeholder 3">
            <a:extLst>
              <a:ext uri="{FF2B5EF4-FFF2-40B4-BE49-F238E27FC236}">
                <a16:creationId xmlns:a16="http://schemas.microsoft.com/office/drawing/2014/main" id="{2BBB6685-F9AF-05E4-F1CF-CAA13F2C3732}"/>
              </a:ext>
            </a:extLst>
          </p:cNvPr>
          <p:cNvSpPr>
            <a:spLocks noGrp="1"/>
          </p:cNvSpPr>
          <p:nvPr>
            <p:ph type="pic" sz="quarter" idx="16"/>
          </p:nvPr>
        </p:nvSpPr>
        <p:spPr>
          <a:xfrm>
            <a:off x="351154" y="295422"/>
            <a:ext cx="8898890" cy="6664504"/>
          </a:xfrm>
        </p:spPr>
        <p:txBody>
          <a:bodyPr/>
          <a:lstStyle/>
          <a:p>
            <a:endParaRPr lang="fi-FI"/>
          </a:p>
        </p:txBody>
      </p:sp>
      <p:sp>
        <p:nvSpPr>
          <p:cNvPr id="6" name="Title 1">
            <a:extLst>
              <a:ext uri="{FF2B5EF4-FFF2-40B4-BE49-F238E27FC236}">
                <a16:creationId xmlns:a16="http://schemas.microsoft.com/office/drawing/2014/main" id="{BE3D4DA9-823C-EE46-BAF1-CF5E874170F6}"/>
              </a:ext>
            </a:extLst>
          </p:cNvPr>
          <p:cNvSpPr>
            <a:spLocks noGrp="1"/>
          </p:cNvSpPr>
          <p:nvPr>
            <p:ph type="title"/>
          </p:nvPr>
        </p:nvSpPr>
        <p:spPr>
          <a:xfrm>
            <a:off x="660080" y="7223267"/>
            <a:ext cx="8281035" cy="809839"/>
          </a:xfrm>
          <a:prstGeom prst="rect">
            <a:avLst/>
          </a:prstGeom>
        </p:spPr>
        <p:txBody>
          <a:bodyPr/>
          <a:lstStyle>
            <a:lvl1pPr>
              <a:lnSpc>
                <a:spcPct val="100000"/>
              </a:lnSpc>
              <a:defRPr sz="3877">
                <a:solidFill>
                  <a:schemeClr val="accent1"/>
                </a:solidFill>
              </a:defRPr>
            </a:lvl1pPr>
          </a:lstStyle>
          <a:p>
            <a:r>
              <a:rPr lang="en-GB" noProof="0" dirty="0"/>
              <a:t>Click to edit Master title style</a:t>
            </a:r>
            <a:endParaRPr lang="fi-FI" noProof="0" dirty="0"/>
          </a:p>
        </p:txBody>
      </p:sp>
      <p:sp>
        <p:nvSpPr>
          <p:cNvPr id="8" name="Text Placeholder 2">
            <a:extLst>
              <a:ext uri="{FF2B5EF4-FFF2-40B4-BE49-F238E27FC236}">
                <a16:creationId xmlns:a16="http://schemas.microsoft.com/office/drawing/2014/main" id="{E3192362-4E5D-87C0-47A9-72E5541EA57A}"/>
              </a:ext>
            </a:extLst>
          </p:cNvPr>
          <p:cNvSpPr>
            <a:spLocks noGrp="1"/>
          </p:cNvSpPr>
          <p:nvPr>
            <p:ph type="body" idx="14"/>
          </p:nvPr>
        </p:nvSpPr>
        <p:spPr>
          <a:xfrm>
            <a:off x="660078" y="8182926"/>
            <a:ext cx="8281035" cy="1515794"/>
          </a:xfrm>
        </p:spPr>
        <p:txBody>
          <a:bodyPr anchor="t"/>
          <a:lstStyle>
            <a:lvl1pPr marL="0" indent="0">
              <a:spcBef>
                <a:spcPts val="0"/>
              </a:spcBef>
              <a:buNone/>
              <a:defRPr sz="1938" b="0" i="0">
                <a:latin typeface="Arial" panose="020B0604020202020204" pitchFamily="34" charset="0"/>
                <a:cs typeface="Arial" panose="020B0604020202020204" pitchFamily="34" charset="0"/>
              </a:defRPr>
            </a:lvl1pPr>
            <a:lvl2pPr marL="332343" indent="0">
              <a:buNone/>
              <a:defRPr sz="1938" b="0"/>
            </a:lvl2pPr>
            <a:lvl3pPr marL="664687" indent="0">
              <a:buNone/>
              <a:defRPr sz="1938" b="0"/>
            </a:lvl3pPr>
            <a:lvl4pPr marL="997030" indent="0">
              <a:buNone/>
              <a:defRPr sz="1938" b="0"/>
            </a:lvl4pPr>
            <a:lvl5pPr marL="1329375" indent="0">
              <a:buNone/>
              <a:defRPr sz="1163" b="1"/>
            </a:lvl5pPr>
            <a:lvl6pPr marL="1661718" indent="0">
              <a:buNone/>
              <a:defRPr sz="1163" b="1"/>
            </a:lvl6pPr>
            <a:lvl7pPr marL="1994062" indent="0">
              <a:buNone/>
              <a:defRPr sz="1163" b="1"/>
            </a:lvl7pPr>
            <a:lvl8pPr marL="2326405" indent="0">
              <a:buNone/>
              <a:defRPr sz="1163" b="1"/>
            </a:lvl8pPr>
            <a:lvl9pPr marL="2658748" indent="0">
              <a:buNone/>
              <a:defRPr sz="1163" b="1"/>
            </a:lvl9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p:txBody>
      </p:sp>
      <p:sp>
        <p:nvSpPr>
          <p:cNvPr id="10" name="Text Placeholder 2">
            <a:extLst>
              <a:ext uri="{FF2B5EF4-FFF2-40B4-BE49-F238E27FC236}">
                <a16:creationId xmlns:a16="http://schemas.microsoft.com/office/drawing/2014/main" id="{16B9F92C-F499-5CC9-3566-C27A73D99B2F}"/>
              </a:ext>
            </a:extLst>
          </p:cNvPr>
          <p:cNvSpPr>
            <a:spLocks noGrp="1"/>
          </p:cNvSpPr>
          <p:nvPr>
            <p:ph type="body" idx="15"/>
          </p:nvPr>
        </p:nvSpPr>
        <p:spPr>
          <a:xfrm>
            <a:off x="660077" y="9834341"/>
            <a:ext cx="8281035" cy="628227"/>
          </a:xfrm>
        </p:spPr>
        <p:txBody>
          <a:bodyPr anchor="ctr"/>
          <a:lstStyle>
            <a:lvl1pPr marL="0" indent="0">
              <a:buNone/>
              <a:defRPr sz="1938" b="1" i="0">
                <a:latin typeface="Arial" panose="020B0604020202020204" pitchFamily="34" charset="0"/>
                <a:cs typeface="Arial" panose="020B0604020202020204" pitchFamily="34" charset="0"/>
              </a:defRPr>
            </a:lvl1pPr>
            <a:lvl2pPr marL="332343" indent="0">
              <a:buNone/>
              <a:defRPr sz="1454" b="1"/>
            </a:lvl2pPr>
            <a:lvl3pPr marL="664687" indent="0">
              <a:buNone/>
              <a:defRPr sz="1309" b="1"/>
            </a:lvl3pPr>
            <a:lvl4pPr marL="997030" indent="0">
              <a:buNone/>
              <a:defRPr sz="1163" b="1"/>
            </a:lvl4pPr>
            <a:lvl5pPr marL="1329375" indent="0">
              <a:buNone/>
              <a:defRPr sz="1163" b="1"/>
            </a:lvl5pPr>
            <a:lvl6pPr marL="1661718" indent="0">
              <a:buNone/>
              <a:defRPr sz="1163" b="1"/>
            </a:lvl6pPr>
            <a:lvl7pPr marL="1994062" indent="0">
              <a:buNone/>
              <a:defRPr sz="1163" b="1"/>
            </a:lvl7pPr>
            <a:lvl8pPr marL="2326405" indent="0">
              <a:buNone/>
              <a:defRPr sz="1163" b="1"/>
            </a:lvl8pPr>
            <a:lvl9pPr marL="2658748" indent="0">
              <a:buNone/>
              <a:defRPr sz="1163" b="1"/>
            </a:lvl9pPr>
          </a:lstStyle>
          <a:p>
            <a:pPr lvl="0"/>
            <a:r>
              <a:rPr lang="en-GB" noProof="0" dirty="0"/>
              <a:t>Click to edit Master text styles</a:t>
            </a:r>
          </a:p>
        </p:txBody>
      </p:sp>
      <p:sp>
        <p:nvSpPr>
          <p:cNvPr id="11" name="Text Placeholder 2">
            <a:extLst>
              <a:ext uri="{FF2B5EF4-FFF2-40B4-BE49-F238E27FC236}">
                <a16:creationId xmlns:a16="http://schemas.microsoft.com/office/drawing/2014/main" id="{D3966FB3-4FCC-1497-4A86-6E75B8BEEED9}"/>
              </a:ext>
            </a:extLst>
          </p:cNvPr>
          <p:cNvSpPr>
            <a:spLocks noGrp="1"/>
          </p:cNvSpPr>
          <p:nvPr>
            <p:ph type="body" idx="17"/>
          </p:nvPr>
        </p:nvSpPr>
        <p:spPr>
          <a:xfrm>
            <a:off x="660076" y="10598189"/>
            <a:ext cx="8281035" cy="628227"/>
          </a:xfrm>
        </p:spPr>
        <p:txBody>
          <a:bodyPr anchor="ctr"/>
          <a:lstStyle>
            <a:lvl1pPr marL="0" indent="0">
              <a:buNone/>
              <a:defRPr sz="2326" b="1" i="0">
                <a:solidFill>
                  <a:schemeClr val="accent1"/>
                </a:solidFill>
                <a:latin typeface="Arial" panose="020B0604020202020204" pitchFamily="34" charset="0"/>
                <a:cs typeface="Arial" panose="020B0604020202020204" pitchFamily="34" charset="0"/>
              </a:defRPr>
            </a:lvl1pPr>
            <a:lvl2pPr marL="332343" indent="0">
              <a:buNone/>
              <a:defRPr sz="1454" b="1"/>
            </a:lvl2pPr>
            <a:lvl3pPr marL="664687" indent="0">
              <a:buNone/>
              <a:defRPr sz="1309" b="1"/>
            </a:lvl3pPr>
            <a:lvl4pPr marL="997030" indent="0">
              <a:buNone/>
              <a:defRPr sz="1163" b="1"/>
            </a:lvl4pPr>
            <a:lvl5pPr marL="1329375" indent="0">
              <a:buNone/>
              <a:defRPr sz="1163" b="1"/>
            </a:lvl5pPr>
            <a:lvl6pPr marL="1661718" indent="0">
              <a:buNone/>
              <a:defRPr sz="1163" b="1"/>
            </a:lvl6pPr>
            <a:lvl7pPr marL="1994062" indent="0">
              <a:buNone/>
              <a:defRPr sz="1163" b="1"/>
            </a:lvl7pPr>
            <a:lvl8pPr marL="2326405" indent="0">
              <a:buNone/>
              <a:defRPr sz="1163" b="1"/>
            </a:lvl8pPr>
            <a:lvl9pPr marL="2658748" indent="0">
              <a:buNone/>
              <a:defRPr sz="1163" b="1"/>
            </a:lvl9pPr>
          </a:lstStyle>
          <a:p>
            <a:pPr lvl="0"/>
            <a:r>
              <a:rPr lang="en-GB" noProof="0" dirty="0"/>
              <a:t>Click to edit Master text styles</a:t>
            </a:r>
          </a:p>
        </p:txBody>
      </p:sp>
      <p:sp>
        <p:nvSpPr>
          <p:cNvPr id="13" name="Text Placeholder 2">
            <a:extLst>
              <a:ext uri="{FF2B5EF4-FFF2-40B4-BE49-F238E27FC236}">
                <a16:creationId xmlns:a16="http://schemas.microsoft.com/office/drawing/2014/main" id="{E9D79418-A049-1308-25C8-16A24D715A4C}"/>
              </a:ext>
            </a:extLst>
          </p:cNvPr>
          <p:cNvSpPr>
            <a:spLocks noGrp="1"/>
          </p:cNvSpPr>
          <p:nvPr>
            <p:ph type="body" idx="18"/>
          </p:nvPr>
        </p:nvSpPr>
        <p:spPr>
          <a:xfrm>
            <a:off x="660074" y="11362037"/>
            <a:ext cx="8281035" cy="964170"/>
          </a:xfrm>
        </p:spPr>
        <p:txBody>
          <a:bodyPr anchor="t"/>
          <a:lstStyle>
            <a:lvl1pPr marL="0" indent="0">
              <a:spcBef>
                <a:spcPts val="0"/>
              </a:spcBef>
              <a:buNone/>
              <a:defRPr sz="1680" b="0" i="0">
                <a:latin typeface="Arial" panose="020B0604020202020204" pitchFamily="34" charset="0"/>
                <a:cs typeface="Arial" panose="020B0604020202020204" pitchFamily="34" charset="0"/>
              </a:defRPr>
            </a:lvl1pPr>
            <a:lvl2pPr marL="332343" indent="0">
              <a:buNone/>
              <a:defRPr sz="1680" b="0"/>
            </a:lvl2pPr>
            <a:lvl3pPr marL="664687" indent="0">
              <a:buNone/>
              <a:defRPr sz="1680" b="0"/>
            </a:lvl3pPr>
            <a:lvl4pPr marL="997030" indent="0">
              <a:buNone/>
              <a:defRPr sz="1680" b="0"/>
            </a:lvl4pPr>
            <a:lvl5pPr marL="1329375" indent="0">
              <a:buNone/>
              <a:defRPr sz="1163" b="1"/>
            </a:lvl5pPr>
            <a:lvl6pPr marL="1661718" indent="0">
              <a:buNone/>
              <a:defRPr sz="1163" b="1"/>
            </a:lvl6pPr>
            <a:lvl7pPr marL="1994062" indent="0">
              <a:buNone/>
              <a:defRPr sz="1163" b="1"/>
            </a:lvl7pPr>
            <a:lvl8pPr marL="2326405" indent="0">
              <a:buNone/>
              <a:defRPr sz="1163" b="1"/>
            </a:lvl8pPr>
            <a:lvl9pPr marL="2658748" indent="0">
              <a:buNone/>
              <a:defRPr sz="1163" b="1"/>
            </a:lvl9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p:txBody>
      </p:sp>
      <p:pic>
        <p:nvPicPr>
          <p:cNvPr id="15" name="Picture 14" descr="Text&#10;&#10;Description automatically generated with medium confidence">
            <a:extLst>
              <a:ext uri="{FF2B5EF4-FFF2-40B4-BE49-F238E27FC236}">
                <a16:creationId xmlns:a16="http://schemas.microsoft.com/office/drawing/2014/main" id="{215AEE49-F2E6-EFF1-0CEA-64CD8B12527D}"/>
              </a:ext>
            </a:extLst>
          </p:cNvPr>
          <p:cNvPicPr>
            <a:picLocks noChangeAspect="1"/>
          </p:cNvPicPr>
          <p:nvPr userDrawn="1"/>
        </p:nvPicPr>
        <p:blipFill>
          <a:blip r:embed="rId2">
            <a:alphaModFix/>
          </a:blip>
          <a:stretch>
            <a:fillRect/>
          </a:stretch>
        </p:blipFill>
        <p:spPr>
          <a:xfrm>
            <a:off x="6598920" y="295422"/>
            <a:ext cx="2651125" cy="1203672"/>
          </a:xfrm>
          <a:prstGeom prst="rect">
            <a:avLst/>
          </a:prstGeom>
        </p:spPr>
      </p:pic>
    </p:spTree>
    <p:extLst>
      <p:ext uri="{BB962C8B-B14F-4D97-AF65-F5344CB8AC3E}">
        <p14:creationId xmlns:p14="http://schemas.microsoft.com/office/powerpoint/2010/main" val="14147335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EKSTI">
    <p:spTree>
      <p:nvGrpSpPr>
        <p:cNvPr id="1" name=""/>
        <p:cNvGrpSpPr/>
        <p:nvPr/>
      </p:nvGrpSpPr>
      <p:grpSpPr>
        <a:xfrm>
          <a:off x="0" y="0"/>
          <a:ext cx="0" cy="0"/>
          <a:chOff x="0" y="0"/>
          <a:chExt cx="0" cy="0"/>
        </a:xfrm>
      </p:grpSpPr>
      <p:sp>
        <p:nvSpPr>
          <p:cNvPr id="6" name="Picture Placeholder 3">
            <a:extLst>
              <a:ext uri="{FF2B5EF4-FFF2-40B4-BE49-F238E27FC236}">
                <a16:creationId xmlns:a16="http://schemas.microsoft.com/office/drawing/2014/main" id="{609D3590-3136-69AA-39A4-7DC1F3F4DD26}"/>
              </a:ext>
            </a:extLst>
          </p:cNvPr>
          <p:cNvSpPr>
            <a:spLocks noGrp="1"/>
          </p:cNvSpPr>
          <p:nvPr>
            <p:ph type="pic" sz="quarter" idx="16"/>
          </p:nvPr>
        </p:nvSpPr>
        <p:spPr>
          <a:xfrm>
            <a:off x="351155" y="295422"/>
            <a:ext cx="8898890" cy="6664504"/>
          </a:xfrm>
        </p:spPr>
        <p:txBody>
          <a:bodyPr/>
          <a:lstStyle/>
          <a:p>
            <a:endParaRPr lang="fi-FI"/>
          </a:p>
        </p:txBody>
      </p:sp>
      <p:sp>
        <p:nvSpPr>
          <p:cNvPr id="8" name="Title 1">
            <a:extLst>
              <a:ext uri="{FF2B5EF4-FFF2-40B4-BE49-F238E27FC236}">
                <a16:creationId xmlns:a16="http://schemas.microsoft.com/office/drawing/2014/main" id="{5EC4E789-6482-A519-4F22-E35A6121D08E}"/>
              </a:ext>
            </a:extLst>
          </p:cNvPr>
          <p:cNvSpPr>
            <a:spLocks noGrp="1"/>
          </p:cNvSpPr>
          <p:nvPr>
            <p:ph type="title"/>
          </p:nvPr>
        </p:nvSpPr>
        <p:spPr>
          <a:xfrm>
            <a:off x="660080" y="7223267"/>
            <a:ext cx="8281035" cy="809839"/>
          </a:xfrm>
          <a:prstGeom prst="rect">
            <a:avLst/>
          </a:prstGeom>
        </p:spPr>
        <p:txBody>
          <a:bodyPr/>
          <a:lstStyle>
            <a:lvl1pPr>
              <a:lnSpc>
                <a:spcPct val="100000"/>
              </a:lnSpc>
              <a:defRPr sz="3877">
                <a:solidFill>
                  <a:schemeClr val="accent1"/>
                </a:solidFill>
              </a:defRPr>
            </a:lvl1pPr>
          </a:lstStyle>
          <a:p>
            <a:r>
              <a:rPr lang="en-GB" noProof="0" dirty="0"/>
              <a:t>Click to edit Master title style</a:t>
            </a:r>
            <a:endParaRPr lang="fi-FI" noProof="0" dirty="0"/>
          </a:p>
        </p:txBody>
      </p:sp>
      <p:sp>
        <p:nvSpPr>
          <p:cNvPr id="9" name="Text Placeholder 2">
            <a:extLst>
              <a:ext uri="{FF2B5EF4-FFF2-40B4-BE49-F238E27FC236}">
                <a16:creationId xmlns:a16="http://schemas.microsoft.com/office/drawing/2014/main" id="{90D05CF4-93E5-036E-ACF2-4F8212E04FF3}"/>
              </a:ext>
            </a:extLst>
          </p:cNvPr>
          <p:cNvSpPr>
            <a:spLocks noGrp="1"/>
          </p:cNvSpPr>
          <p:nvPr>
            <p:ph type="body" idx="14"/>
          </p:nvPr>
        </p:nvSpPr>
        <p:spPr>
          <a:xfrm>
            <a:off x="660078" y="8182926"/>
            <a:ext cx="8281035" cy="1515794"/>
          </a:xfrm>
        </p:spPr>
        <p:txBody>
          <a:bodyPr anchor="t"/>
          <a:lstStyle>
            <a:lvl1pPr marL="0" indent="0">
              <a:spcBef>
                <a:spcPts val="0"/>
              </a:spcBef>
              <a:buNone/>
              <a:defRPr sz="1938" b="0" i="0">
                <a:latin typeface="Arial" panose="020B0604020202020204" pitchFamily="34" charset="0"/>
                <a:cs typeface="Arial" panose="020B0604020202020204" pitchFamily="34" charset="0"/>
              </a:defRPr>
            </a:lvl1pPr>
            <a:lvl2pPr marL="332343" indent="0">
              <a:buNone/>
              <a:defRPr sz="1938" b="0"/>
            </a:lvl2pPr>
            <a:lvl3pPr marL="664687" indent="0">
              <a:buNone/>
              <a:defRPr sz="1938" b="0"/>
            </a:lvl3pPr>
            <a:lvl4pPr marL="997030" indent="0">
              <a:buNone/>
              <a:defRPr sz="1938" b="0"/>
            </a:lvl4pPr>
            <a:lvl5pPr marL="1329375" indent="0">
              <a:buNone/>
              <a:defRPr sz="1163" b="1"/>
            </a:lvl5pPr>
            <a:lvl6pPr marL="1661718" indent="0">
              <a:buNone/>
              <a:defRPr sz="1163" b="1"/>
            </a:lvl6pPr>
            <a:lvl7pPr marL="1994062" indent="0">
              <a:buNone/>
              <a:defRPr sz="1163" b="1"/>
            </a:lvl7pPr>
            <a:lvl8pPr marL="2326405" indent="0">
              <a:buNone/>
              <a:defRPr sz="1163" b="1"/>
            </a:lvl8pPr>
            <a:lvl9pPr marL="2658748" indent="0">
              <a:buNone/>
              <a:defRPr sz="1163" b="1"/>
            </a:lvl9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p:txBody>
      </p:sp>
      <p:sp>
        <p:nvSpPr>
          <p:cNvPr id="10" name="Text Placeholder 2">
            <a:extLst>
              <a:ext uri="{FF2B5EF4-FFF2-40B4-BE49-F238E27FC236}">
                <a16:creationId xmlns:a16="http://schemas.microsoft.com/office/drawing/2014/main" id="{1211C2A3-3789-0AB1-A330-7119FB39EE72}"/>
              </a:ext>
            </a:extLst>
          </p:cNvPr>
          <p:cNvSpPr>
            <a:spLocks noGrp="1"/>
          </p:cNvSpPr>
          <p:nvPr>
            <p:ph type="body" idx="15"/>
          </p:nvPr>
        </p:nvSpPr>
        <p:spPr>
          <a:xfrm>
            <a:off x="660077" y="9834341"/>
            <a:ext cx="8281035" cy="628227"/>
          </a:xfrm>
        </p:spPr>
        <p:txBody>
          <a:bodyPr anchor="ctr"/>
          <a:lstStyle>
            <a:lvl1pPr marL="0" indent="0">
              <a:buNone/>
              <a:defRPr sz="1938" b="1" i="0">
                <a:latin typeface="Arial" panose="020B0604020202020204" pitchFamily="34" charset="0"/>
                <a:cs typeface="Arial" panose="020B0604020202020204" pitchFamily="34" charset="0"/>
              </a:defRPr>
            </a:lvl1pPr>
            <a:lvl2pPr marL="332343" indent="0">
              <a:buNone/>
              <a:defRPr sz="1454" b="1"/>
            </a:lvl2pPr>
            <a:lvl3pPr marL="664687" indent="0">
              <a:buNone/>
              <a:defRPr sz="1309" b="1"/>
            </a:lvl3pPr>
            <a:lvl4pPr marL="997030" indent="0">
              <a:buNone/>
              <a:defRPr sz="1163" b="1"/>
            </a:lvl4pPr>
            <a:lvl5pPr marL="1329375" indent="0">
              <a:buNone/>
              <a:defRPr sz="1163" b="1"/>
            </a:lvl5pPr>
            <a:lvl6pPr marL="1661718" indent="0">
              <a:buNone/>
              <a:defRPr sz="1163" b="1"/>
            </a:lvl6pPr>
            <a:lvl7pPr marL="1994062" indent="0">
              <a:buNone/>
              <a:defRPr sz="1163" b="1"/>
            </a:lvl7pPr>
            <a:lvl8pPr marL="2326405" indent="0">
              <a:buNone/>
              <a:defRPr sz="1163" b="1"/>
            </a:lvl8pPr>
            <a:lvl9pPr marL="2658748" indent="0">
              <a:buNone/>
              <a:defRPr sz="1163" b="1"/>
            </a:lvl9pPr>
          </a:lstStyle>
          <a:p>
            <a:pPr lvl="0"/>
            <a:r>
              <a:rPr lang="en-GB" noProof="0" dirty="0"/>
              <a:t>Click to edit Master text styles</a:t>
            </a:r>
          </a:p>
        </p:txBody>
      </p:sp>
      <p:sp>
        <p:nvSpPr>
          <p:cNvPr id="11" name="Text Placeholder 2">
            <a:extLst>
              <a:ext uri="{FF2B5EF4-FFF2-40B4-BE49-F238E27FC236}">
                <a16:creationId xmlns:a16="http://schemas.microsoft.com/office/drawing/2014/main" id="{AB11EF79-2DEB-E29D-E6EF-177597B55E08}"/>
              </a:ext>
            </a:extLst>
          </p:cNvPr>
          <p:cNvSpPr>
            <a:spLocks noGrp="1"/>
          </p:cNvSpPr>
          <p:nvPr>
            <p:ph type="body" idx="17"/>
          </p:nvPr>
        </p:nvSpPr>
        <p:spPr>
          <a:xfrm>
            <a:off x="660076" y="10598189"/>
            <a:ext cx="8281035" cy="628227"/>
          </a:xfrm>
        </p:spPr>
        <p:txBody>
          <a:bodyPr anchor="ctr"/>
          <a:lstStyle>
            <a:lvl1pPr marL="0" indent="0">
              <a:buNone/>
              <a:defRPr sz="2326" b="1" i="0">
                <a:solidFill>
                  <a:schemeClr val="accent1"/>
                </a:solidFill>
                <a:latin typeface="Arial" panose="020B0604020202020204" pitchFamily="34" charset="0"/>
                <a:cs typeface="Arial" panose="020B0604020202020204" pitchFamily="34" charset="0"/>
              </a:defRPr>
            </a:lvl1pPr>
            <a:lvl2pPr marL="332343" indent="0">
              <a:buNone/>
              <a:defRPr sz="1454" b="1"/>
            </a:lvl2pPr>
            <a:lvl3pPr marL="664687" indent="0">
              <a:buNone/>
              <a:defRPr sz="1309" b="1"/>
            </a:lvl3pPr>
            <a:lvl4pPr marL="997030" indent="0">
              <a:buNone/>
              <a:defRPr sz="1163" b="1"/>
            </a:lvl4pPr>
            <a:lvl5pPr marL="1329375" indent="0">
              <a:buNone/>
              <a:defRPr sz="1163" b="1"/>
            </a:lvl5pPr>
            <a:lvl6pPr marL="1661718" indent="0">
              <a:buNone/>
              <a:defRPr sz="1163" b="1"/>
            </a:lvl6pPr>
            <a:lvl7pPr marL="1994062" indent="0">
              <a:buNone/>
              <a:defRPr sz="1163" b="1"/>
            </a:lvl7pPr>
            <a:lvl8pPr marL="2326405" indent="0">
              <a:buNone/>
              <a:defRPr sz="1163" b="1"/>
            </a:lvl8pPr>
            <a:lvl9pPr marL="2658748" indent="0">
              <a:buNone/>
              <a:defRPr sz="1163" b="1"/>
            </a:lvl9pPr>
          </a:lstStyle>
          <a:p>
            <a:pPr lvl="0"/>
            <a:r>
              <a:rPr lang="en-GB" noProof="0" dirty="0"/>
              <a:t>Click to edit Master text styles</a:t>
            </a:r>
          </a:p>
        </p:txBody>
      </p:sp>
      <p:sp>
        <p:nvSpPr>
          <p:cNvPr id="13" name="Text Placeholder 2">
            <a:extLst>
              <a:ext uri="{FF2B5EF4-FFF2-40B4-BE49-F238E27FC236}">
                <a16:creationId xmlns:a16="http://schemas.microsoft.com/office/drawing/2014/main" id="{B35283EF-AFB4-B2A6-8F96-F10107C6FAC7}"/>
              </a:ext>
            </a:extLst>
          </p:cNvPr>
          <p:cNvSpPr>
            <a:spLocks noGrp="1"/>
          </p:cNvSpPr>
          <p:nvPr>
            <p:ph type="body" idx="18"/>
          </p:nvPr>
        </p:nvSpPr>
        <p:spPr>
          <a:xfrm>
            <a:off x="660074" y="11362037"/>
            <a:ext cx="8281035" cy="964170"/>
          </a:xfrm>
        </p:spPr>
        <p:txBody>
          <a:bodyPr anchor="t"/>
          <a:lstStyle>
            <a:lvl1pPr marL="0" indent="0">
              <a:spcBef>
                <a:spcPts val="0"/>
              </a:spcBef>
              <a:buNone/>
              <a:defRPr sz="1680" b="0" i="0">
                <a:latin typeface="Arial" panose="020B0604020202020204" pitchFamily="34" charset="0"/>
                <a:cs typeface="Arial" panose="020B0604020202020204" pitchFamily="34" charset="0"/>
              </a:defRPr>
            </a:lvl1pPr>
            <a:lvl2pPr marL="332343" indent="0">
              <a:buNone/>
              <a:defRPr sz="1680" b="0"/>
            </a:lvl2pPr>
            <a:lvl3pPr marL="664687" indent="0">
              <a:buNone/>
              <a:defRPr sz="1680" b="0"/>
            </a:lvl3pPr>
            <a:lvl4pPr marL="997030" indent="0">
              <a:buNone/>
              <a:defRPr sz="1680" b="0"/>
            </a:lvl4pPr>
            <a:lvl5pPr marL="1329375" indent="0">
              <a:buNone/>
              <a:defRPr sz="1163" b="1"/>
            </a:lvl5pPr>
            <a:lvl6pPr marL="1661718" indent="0">
              <a:buNone/>
              <a:defRPr sz="1163" b="1"/>
            </a:lvl6pPr>
            <a:lvl7pPr marL="1994062" indent="0">
              <a:buNone/>
              <a:defRPr sz="1163" b="1"/>
            </a:lvl7pPr>
            <a:lvl8pPr marL="2326405" indent="0">
              <a:buNone/>
              <a:defRPr sz="1163" b="1"/>
            </a:lvl8pPr>
            <a:lvl9pPr marL="2658748" indent="0">
              <a:buNone/>
              <a:defRPr sz="1163" b="1"/>
            </a:lvl9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p:txBody>
      </p:sp>
      <p:pic>
        <p:nvPicPr>
          <p:cNvPr id="15" name="Picture 14" descr="Logo&#10;&#10;Description automatically generated with low confidence">
            <a:extLst>
              <a:ext uri="{FF2B5EF4-FFF2-40B4-BE49-F238E27FC236}">
                <a16:creationId xmlns:a16="http://schemas.microsoft.com/office/drawing/2014/main" id="{70E0A5A8-2217-DC9B-EBFA-9BEBE3620668}"/>
              </a:ext>
            </a:extLst>
          </p:cNvPr>
          <p:cNvPicPr>
            <a:picLocks noChangeAspect="1"/>
          </p:cNvPicPr>
          <p:nvPr userDrawn="1"/>
        </p:nvPicPr>
        <p:blipFill>
          <a:blip r:embed="rId2" cstate="hqprint">
            <a:alphaModFix/>
            <a:extLst>
              <a:ext uri="{28A0092B-C50C-407E-A947-70E740481C1C}">
                <a14:useLocalDpi xmlns:a14="http://schemas.microsoft.com/office/drawing/2010/main"/>
              </a:ext>
            </a:extLst>
          </a:blip>
          <a:stretch>
            <a:fillRect/>
          </a:stretch>
        </p:blipFill>
        <p:spPr>
          <a:xfrm>
            <a:off x="6832786" y="295420"/>
            <a:ext cx="2417260" cy="1202541"/>
          </a:xfrm>
          <a:prstGeom prst="rect">
            <a:avLst/>
          </a:prstGeom>
        </p:spPr>
      </p:pic>
    </p:spTree>
    <p:extLst>
      <p:ext uri="{BB962C8B-B14F-4D97-AF65-F5344CB8AC3E}">
        <p14:creationId xmlns:p14="http://schemas.microsoft.com/office/powerpoint/2010/main" val="399009790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68F7963-B688-6345-9742-540145AD679D}"/>
              </a:ext>
            </a:extLst>
          </p:cNvPr>
          <p:cNvSpPr>
            <a:spLocks noGrp="1"/>
          </p:cNvSpPr>
          <p:nvPr>
            <p:ph type="body" idx="1"/>
          </p:nvPr>
        </p:nvSpPr>
        <p:spPr>
          <a:xfrm>
            <a:off x="660084" y="3407833"/>
            <a:ext cx="8281035" cy="8122498"/>
          </a:xfrm>
          <a:prstGeom prst="rect">
            <a:avLst/>
          </a:prstGeom>
        </p:spPr>
        <p:txBody>
          <a:bodyPr vert="horz" lIns="91440" tIns="45720" rIns="91440" bIns="45720" rtlCol="0">
            <a:noAutofit/>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fi-FI" noProof="0" dirty="0"/>
          </a:p>
        </p:txBody>
      </p:sp>
      <p:sp>
        <p:nvSpPr>
          <p:cNvPr id="11" name="Title Placeholder 10">
            <a:extLst>
              <a:ext uri="{FF2B5EF4-FFF2-40B4-BE49-F238E27FC236}">
                <a16:creationId xmlns:a16="http://schemas.microsoft.com/office/drawing/2014/main" id="{13ADB4FF-36A8-5847-9E28-618A7E39916F}"/>
              </a:ext>
            </a:extLst>
          </p:cNvPr>
          <p:cNvSpPr>
            <a:spLocks noGrp="1"/>
          </p:cNvSpPr>
          <p:nvPr>
            <p:ph type="title"/>
          </p:nvPr>
        </p:nvSpPr>
        <p:spPr>
          <a:xfrm>
            <a:off x="660084" y="681570"/>
            <a:ext cx="8281035" cy="2474384"/>
          </a:xfrm>
          <a:prstGeom prst="rect">
            <a:avLst/>
          </a:prstGeom>
        </p:spPr>
        <p:txBody>
          <a:bodyPr vert="horz" lIns="91440" tIns="45720" rIns="91440" bIns="45720" rtlCol="0" anchor="ctr">
            <a:noAutofit/>
          </a:bodyPr>
          <a:lstStyle/>
          <a:p>
            <a:r>
              <a:rPr lang="en-GB"/>
              <a:t>Click to edit Master title style</a:t>
            </a:r>
            <a:endParaRPr lang="fi-FI"/>
          </a:p>
        </p:txBody>
      </p:sp>
    </p:spTree>
    <p:extLst>
      <p:ext uri="{BB962C8B-B14F-4D97-AF65-F5344CB8AC3E}">
        <p14:creationId xmlns:p14="http://schemas.microsoft.com/office/powerpoint/2010/main" val="1923731498"/>
      </p:ext>
    </p:extLst>
  </p:cSld>
  <p:clrMap bg1="lt1" tx1="dk1" bg2="lt2" tx2="dk2" accent1="accent1" accent2="accent2" accent3="accent3" accent4="accent4" accent5="accent5" accent6="accent6" hlink="hlink" folHlink="folHlink"/>
  <p:sldLayoutIdLst>
    <p:sldLayoutId id="2147483664" r:id="rId1"/>
    <p:sldLayoutId id="2147483667" r:id="rId2"/>
  </p:sldLayoutIdLst>
  <p:txStyles>
    <p:titleStyle>
      <a:lvl1pPr algn="l" defTabSz="664687" rtl="0" eaLnBrk="1" latinLnBrk="0" hangingPunct="1">
        <a:lnSpc>
          <a:spcPct val="90000"/>
        </a:lnSpc>
        <a:spcBef>
          <a:spcPct val="0"/>
        </a:spcBef>
        <a:buNone/>
        <a:defRPr sz="3198" b="1" i="0" kern="1200">
          <a:solidFill>
            <a:schemeClr val="tx1"/>
          </a:solidFill>
          <a:latin typeface="Arial" panose="020B0604020202020204" pitchFamily="34" charset="0"/>
          <a:ea typeface="+mj-ea"/>
          <a:cs typeface="Arial" panose="020B0604020202020204" pitchFamily="34" charset="0"/>
        </a:defRPr>
      </a:lvl1pPr>
    </p:titleStyle>
    <p:bodyStyle>
      <a:lvl1pPr marL="166172" indent="-166172" algn="l" defTabSz="664687" rtl="0" eaLnBrk="1" latinLnBrk="0" hangingPunct="1">
        <a:lnSpc>
          <a:spcPct val="100000"/>
        </a:lnSpc>
        <a:spcBef>
          <a:spcPts val="728"/>
        </a:spcBef>
        <a:buFont typeface="Arial" panose="020B0604020202020204" pitchFamily="34" charset="0"/>
        <a:buChar char="•"/>
        <a:defRPr sz="2035" b="0" i="0" kern="1200">
          <a:solidFill>
            <a:schemeClr val="tx1"/>
          </a:solidFill>
          <a:latin typeface="Arial" panose="020B0604020202020204" pitchFamily="34" charset="0"/>
          <a:ea typeface="+mn-ea"/>
          <a:cs typeface="Arial" panose="020B0604020202020204" pitchFamily="34" charset="0"/>
        </a:defRPr>
      </a:lvl1pPr>
      <a:lvl2pPr marL="498516" indent="-166172" algn="l" defTabSz="664687" rtl="0" eaLnBrk="1" latinLnBrk="0" hangingPunct="1">
        <a:lnSpc>
          <a:spcPct val="100000"/>
        </a:lnSpc>
        <a:spcBef>
          <a:spcPts val="363"/>
        </a:spcBef>
        <a:buFont typeface="Arial" panose="020B0604020202020204" pitchFamily="34" charset="0"/>
        <a:buChar char="•"/>
        <a:defRPr sz="1745" b="0" i="0" kern="1200">
          <a:solidFill>
            <a:schemeClr val="tx1"/>
          </a:solidFill>
          <a:latin typeface="Arial" panose="020B0604020202020204" pitchFamily="34" charset="0"/>
          <a:ea typeface="+mn-ea"/>
          <a:cs typeface="Arial" panose="020B0604020202020204" pitchFamily="34" charset="0"/>
        </a:defRPr>
      </a:lvl2pPr>
      <a:lvl3pPr marL="830860" indent="-166172" algn="l" defTabSz="664687" rtl="0" eaLnBrk="1" latinLnBrk="0" hangingPunct="1">
        <a:lnSpc>
          <a:spcPct val="100000"/>
        </a:lnSpc>
        <a:spcBef>
          <a:spcPts val="363"/>
        </a:spcBef>
        <a:buFont typeface="Arial" panose="020B0604020202020204" pitchFamily="34" charset="0"/>
        <a:buChar char="•"/>
        <a:defRPr sz="1454" b="0" i="0" kern="1200">
          <a:solidFill>
            <a:schemeClr val="tx1"/>
          </a:solidFill>
          <a:latin typeface="Arial" panose="020B0604020202020204" pitchFamily="34" charset="0"/>
          <a:ea typeface="+mn-ea"/>
          <a:cs typeface="Arial" panose="020B0604020202020204" pitchFamily="34" charset="0"/>
        </a:defRPr>
      </a:lvl3pPr>
      <a:lvl4pPr marL="1163203" indent="-166172" algn="l" defTabSz="664687" rtl="0" eaLnBrk="1" latinLnBrk="0" hangingPunct="1">
        <a:lnSpc>
          <a:spcPct val="100000"/>
        </a:lnSpc>
        <a:spcBef>
          <a:spcPts val="363"/>
        </a:spcBef>
        <a:buFont typeface="Arial" panose="020B0604020202020204" pitchFamily="34" charset="0"/>
        <a:buChar char="•"/>
        <a:defRPr sz="1309" b="0" i="0" kern="1200">
          <a:solidFill>
            <a:schemeClr val="tx1"/>
          </a:solidFill>
          <a:latin typeface="Arial" panose="020B0604020202020204" pitchFamily="34" charset="0"/>
          <a:ea typeface="+mn-ea"/>
          <a:cs typeface="Arial" panose="020B0604020202020204" pitchFamily="34" charset="0"/>
        </a:defRPr>
      </a:lvl4pPr>
      <a:lvl5pPr marL="1495546" indent="-166172" algn="l" defTabSz="664687" rtl="0" eaLnBrk="1" latinLnBrk="0" hangingPunct="1">
        <a:lnSpc>
          <a:spcPct val="100000"/>
        </a:lnSpc>
        <a:spcBef>
          <a:spcPts val="363"/>
        </a:spcBef>
        <a:buFont typeface="Arial" panose="020B0604020202020204" pitchFamily="34" charset="0"/>
        <a:buChar char="•"/>
        <a:defRPr sz="1309" b="0" i="0" kern="1200">
          <a:solidFill>
            <a:schemeClr val="tx1"/>
          </a:solidFill>
          <a:latin typeface="Arial" panose="020B0604020202020204" pitchFamily="34" charset="0"/>
          <a:ea typeface="+mn-ea"/>
          <a:cs typeface="Arial" panose="020B0604020202020204" pitchFamily="34" charset="0"/>
        </a:defRPr>
      </a:lvl5pPr>
      <a:lvl6pPr marL="1827890" indent="-166172" algn="l" defTabSz="664687" rtl="0" eaLnBrk="1" latinLnBrk="0" hangingPunct="1">
        <a:lnSpc>
          <a:spcPct val="90000"/>
        </a:lnSpc>
        <a:spcBef>
          <a:spcPts val="363"/>
        </a:spcBef>
        <a:buFont typeface="Arial" panose="020B0604020202020204" pitchFamily="34" charset="0"/>
        <a:buChar char="•"/>
        <a:defRPr sz="1309" kern="1200">
          <a:solidFill>
            <a:schemeClr val="tx1"/>
          </a:solidFill>
          <a:latin typeface="+mn-lt"/>
          <a:ea typeface="+mn-ea"/>
          <a:cs typeface="+mn-cs"/>
        </a:defRPr>
      </a:lvl6pPr>
      <a:lvl7pPr marL="2160233" indent="-166172" algn="l" defTabSz="664687" rtl="0" eaLnBrk="1" latinLnBrk="0" hangingPunct="1">
        <a:lnSpc>
          <a:spcPct val="90000"/>
        </a:lnSpc>
        <a:spcBef>
          <a:spcPts val="363"/>
        </a:spcBef>
        <a:buFont typeface="Arial" panose="020B0604020202020204" pitchFamily="34" charset="0"/>
        <a:buChar char="•"/>
        <a:defRPr sz="1309" kern="1200">
          <a:solidFill>
            <a:schemeClr val="tx1"/>
          </a:solidFill>
          <a:latin typeface="+mn-lt"/>
          <a:ea typeface="+mn-ea"/>
          <a:cs typeface="+mn-cs"/>
        </a:defRPr>
      </a:lvl7pPr>
      <a:lvl8pPr marL="2492577" indent="-166172" algn="l" defTabSz="664687" rtl="0" eaLnBrk="1" latinLnBrk="0" hangingPunct="1">
        <a:lnSpc>
          <a:spcPct val="90000"/>
        </a:lnSpc>
        <a:spcBef>
          <a:spcPts val="363"/>
        </a:spcBef>
        <a:buFont typeface="Arial" panose="020B0604020202020204" pitchFamily="34" charset="0"/>
        <a:buChar char="•"/>
        <a:defRPr sz="1309" kern="1200">
          <a:solidFill>
            <a:schemeClr val="tx1"/>
          </a:solidFill>
          <a:latin typeface="+mn-lt"/>
          <a:ea typeface="+mn-ea"/>
          <a:cs typeface="+mn-cs"/>
        </a:defRPr>
      </a:lvl8pPr>
      <a:lvl9pPr marL="2824921" indent="-166172" algn="l" defTabSz="664687" rtl="0" eaLnBrk="1" latinLnBrk="0" hangingPunct="1">
        <a:lnSpc>
          <a:spcPct val="90000"/>
        </a:lnSpc>
        <a:spcBef>
          <a:spcPts val="363"/>
        </a:spcBef>
        <a:buFont typeface="Arial" panose="020B0604020202020204" pitchFamily="34" charset="0"/>
        <a:buChar char="•"/>
        <a:defRPr sz="1309" kern="1200">
          <a:solidFill>
            <a:schemeClr val="tx1"/>
          </a:solidFill>
          <a:latin typeface="+mn-lt"/>
          <a:ea typeface="+mn-ea"/>
          <a:cs typeface="+mn-cs"/>
        </a:defRPr>
      </a:lvl9pPr>
    </p:bodyStyle>
    <p:otherStyle>
      <a:defPPr>
        <a:defRPr lang="en-FI"/>
      </a:defPPr>
      <a:lvl1pPr marL="0" algn="l" defTabSz="664687" rtl="0" eaLnBrk="1" latinLnBrk="0" hangingPunct="1">
        <a:defRPr sz="1309" kern="1200">
          <a:solidFill>
            <a:schemeClr val="tx1"/>
          </a:solidFill>
          <a:latin typeface="+mn-lt"/>
          <a:ea typeface="+mn-ea"/>
          <a:cs typeface="+mn-cs"/>
        </a:defRPr>
      </a:lvl1pPr>
      <a:lvl2pPr marL="332343" algn="l" defTabSz="664687" rtl="0" eaLnBrk="1" latinLnBrk="0" hangingPunct="1">
        <a:defRPr sz="1309" kern="1200">
          <a:solidFill>
            <a:schemeClr val="tx1"/>
          </a:solidFill>
          <a:latin typeface="+mn-lt"/>
          <a:ea typeface="+mn-ea"/>
          <a:cs typeface="+mn-cs"/>
        </a:defRPr>
      </a:lvl2pPr>
      <a:lvl3pPr marL="664687" algn="l" defTabSz="664687" rtl="0" eaLnBrk="1" latinLnBrk="0" hangingPunct="1">
        <a:defRPr sz="1309" kern="1200">
          <a:solidFill>
            <a:schemeClr val="tx1"/>
          </a:solidFill>
          <a:latin typeface="+mn-lt"/>
          <a:ea typeface="+mn-ea"/>
          <a:cs typeface="+mn-cs"/>
        </a:defRPr>
      </a:lvl3pPr>
      <a:lvl4pPr marL="997030" algn="l" defTabSz="664687" rtl="0" eaLnBrk="1" latinLnBrk="0" hangingPunct="1">
        <a:defRPr sz="1309" kern="1200">
          <a:solidFill>
            <a:schemeClr val="tx1"/>
          </a:solidFill>
          <a:latin typeface="+mn-lt"/>
          <a:ea typeface="+mn-ea"/>
          <a:cs typeface="+mn-cs"/>
        </a:defRPr>
      </a:lvl4pPr>
      <a:lvl5pPr marL="1329375" algn="l" defTabSz="664687" rtl="0" eaLnBrk="1" latinLnBrk="0" hangingPunct="1">
        <a:defRPr sz="1309" kern="1200">
          <a:solidFill>
            <a:schemeClr val="tx1"/>
          </a:solidFill>
          <a:latin typeface="+mn-lt"/>
          <a:ea typeface="+mn-ea"/>
          <a:cs typeface="+mn-cs"/>
        </a:defRPr>
      </a:lvl5pPr>
      <a:lvl6pPr marL="1661718" algn="l" defTabSz="664687" rtl="0" eaLnBrk="1" latinLnBrk="0" hangingPunct="1">
        <a:defRPr sz="1309" kern="1200">
          <a:solidFill>
            <a:schemeClr val="tx1"/>
          </a:solidFill>
          <a:latin typeface="+mn-lt"/>
          <a:ea typeface="+mn-ea"/>
          <a:cs typeface="+mn-cs"/>
        </a:defRPr>
      </a:lvl6pPr>
      <a:lvl7pPr marL="1994062" algn="l" defTabSz="664687" rtl="0" eaLnBrk="1" latinLnBrk="0" hangingPunct="1">
        <a:defRPr sz="1309" kern="1200">
          <a:solidFill>
            <a:schemeClr val="tx1"/>
          </a:solidFill>
          <a:latin typeface="+mn-lt"/>
          <a:ea typeface="+mn-ea"/>
          <a:cs typeface="+mn-cs"/>
        </a:defRPr>
      </a:lvl7pPr>
      <a:lvl8pPr marL="2326405" algn="l" defTabSz="664687" rtl="0" eaLnBrk="1" latinLnBrk="0" hangingPunct="1">
        <a:defRPr sz="1309" kern="1200">
          <a:solidFill>
            <a:schemeClr val="tx1"/>
          </a:solidFill>
          <a:latin typeface="+mn-lt"/>
          <a:ea typeface="+mn-ea"/>
          <a:cs typeface="+mn-cs"/>
        </a:defRPr>
      </a:lvl8pPr>
      <a:lvl9pPr marL="2658748" algn="l" defTabSz="664687" rtl="0" eaLnBrk="1" latinLnBrk="0" hangingPunct="1">
        <a:defRPr sz="130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Placeholder 18">
            <a:extLst>
              <a:ext uri="{FF2B5EF4-FFF2-40B4-BE49-F238E27FC236}">
                <a16:creationId xmlns:a16="http://schemas.microsoft.com/office/drawing/2014/main" id="{9D5E2775-FBDD-9A97-2E03-3B7C3D7B5F28}"/>
              </a:ext>
            </a:extLst>
          </p:cNvPr>
          <p:cNvPicPr>
            <a:picLocks noGrp="1" noChangeAspect="1"/>
          </p:cNvPicPr>
          <p:nvPr>
            <p:ph type="pic" sz="quarter" idx="16"/>
          </p:nvPr>
        </p:nvPicPr>
        <p:blipFill>
          <a:blip r:embed="rId2"/>
          <a:srcRect l="3018" r="3018"/>
          <a:stretch/>
        </p:blipFill>
        <p:spPr>
          <a:xfrm>
            <a:off x="351155" y="295422"/>
            <a:ext cx="8898890" cy="6313722"/>
          </a:xfrm>
        </p:spPr>
      </p:pic>
      <p:sp>
        <p:nvSpPr>
          <p:cNvPr id="2" name="Title 1">
            <a:extLst>
              <a:ext uri="{FF2B5EF4-FFF2-40B4-BE49-F238E27FC236}">
                <a16:creationId xmlns:a16="http://schemas.microsoft.com/office/drawing/2014/main" id="{BCDE9253-A2C4-A495-A21F-63B490709CDF}"/>
              </a:ext>
            </a:extLst>
          </p:cNvPr>
          <p:cNvSpPr>
            <a:spLocks noGrp="1"/>
          </p:cNvSpPr>
          <p:nvPr>
            <p:ph type="title"/>
          </p:nvPr>
        </p:nvSpPr>
        <p:spPr>
          <a:xfrm>
            <a:off x="660070" y="6892768"/>
            <a:ext cx="8281035" cy="809839"/>
          </a:xfrm>
        </p:spPr>
        <p:txBody>
          <a:bodyPr/>
          <a:lstStyle/>
          <a:p>
            <a:r>
              <a:rPr lang="fi-FI" noProof="1"/>
              <a:t>Suomen kielen opettelua mukavassa seurassa</a:t>
            </a:r>
          </a:p>
        </p:txBody>
      </p:sp>
      <p:sp>
        <p:nvSpPr>
          <p:cNvPr id="3" name="Text Placeholder 2">
            <a:extLst>
              <a:ext uri="{FF2B5EF4-FFF2-40B4-BE49-F238E27FC236}">
                <a16:creationId xmlns:a16="http://schemas.microsoft.com/office/drawing/2014/main" id="{81EBCA4B-5AA3-DDA3-120D-F646F2AC4BB8}"/>
              </a:ext>
            </a:extLst>
          </p:cNvPr>
          <p:cNvSpPr>
            <a:spLocks noGrp="1"/>
          </p:cNvSpPr>
          <p:nvPr>
            <p:ph type="body" idx="14"/>
          </p:nvPr>
        </p:nvSpPr>
        <p:spPr>
          <a:xfrm>
            <a:off x="660068" y="8026031"/>
            <a:ext cx="8281035" cy="1515794"/>
          </a:xfrm>
        </p:spPr>
        <p:txBody>
          <a:bodyPr/>
          <a:lstStyle/>
          <a:p>
            <a:r>
              <a:rPr lang="fi-FI" noProof="1"/>
              <a:t>Punaisen Ristin kielikerhoissa harjoitellaan arkista suomen kielen käyttöä iloisessa seurassa. Kerhossa vapaaehtoiset juttelevat kielen oppijoiden kanssa tavallisista asioista, ja tarjoavat tarpeen tullen apua suomen kielen läksyissä. Kielikerhot voivat toimia lisätukena viranomaisen tarjoamille kursseille.</a:t>
            </a:r>
          </a:p>
          <a:p>
            <a:endParaRPr lang="fi-FI" noProof="1"/>
          </a:p>
          <a:p>
            <a:r>
              <a:rPr lang="fi-FI" noProof="1"/>
              <a:t>Kielikerhon tapaamisissa voi olla teema, tai osallistujat voivat jakaantua pienryhmiin keskustelemaan vapaaehtoisten kanssa. </a:t>
            </a:r>
          </a:p>
          <a:p>
            <a:endParaRPr lang="fi-FI" noProof="1"/>
          </a:p>
          <a:p>
            <a:endParaRPr lang="fi-FI" noProof="1"/>
          </a:p>
        </p:txBody>
      </p:sp>
      <p:sp>
        <p:nvSpPr>
          <p:cNvPr id="4" name="Text Placeholder 3">
            <a:extLst>
              <a:ext uri="{FF2B5EF4-FFF2-40B4-BE49-F238E27FC236}">
                <a16:creationId xmlns:a16="http://schemas.microsoft.com/office/drawing/2014/main" id="{6C968924-C8D9-1C2E-E153-27AB97466E4E}"/>
              </a:ext>
            </a:extLst>
          </p:cNvPr>
          <p:cNvSpPr>
            <a:spLocks noGrp="1"/>
          </p:cNvSpPr>
          <p:nvPr>
            <p:ph type="body" idx="15"/>
          </p:nvPr>
        </p:nvSpPr>
        <p:spPr>
          <a:xfrm>
            <a:off x="660066" y="10728626"/>
            <a:ext cx="8281035" cy="628227"/>
          </a:xfrm>
        </p:spPr>
        <p:txBody>
          <a:bodyPr/>
          <a:lstStyle/>
          <a:p>
            <a:r>
              <a:rPr lang="fi-FI" noProof="1"/>
              <a:t>Aika ja paikka: xx.xx.xxxx</a:t>
            </a:r>
          </a:p>
          <a:p>
            <a:r>
              <a:rPr lang="fi-FI" noProof="1"/>
              <a:t>Yhteyshenkilö: xxxx, puhelinnumero, s-posti</a:t>
            </a:r>
          </a:p>
        </p:txBody>
      </p:sp>
      <p:sp>
        <p:nvSpPr>
          <p:cNvPr id="6" name="Text Placeholder 5">
            <a:extLst>
              <a:ext uri="{FF2B5EF4-FFF2-40B4-BE49-F238E27FC236}">
                <a16:creationId xmlns:a16="http://schemas.microsoft.com/office/drawing/2014/main" id="{F442F16F-DDC0-ED37-8D2A-4773E81B673F}"/>
              </a:ext>
            </a:extLst>
          </p:cNvPr>
          <p:cNvSpPr>
            <a:spLocks noGrp="1"/>
          </p:cNvSpPr>
          <p:nvPr>
            <p:ph type="body" idx="17"/>
          </p:nvPr>
        </p:nvSpPr>
        <p:spPr>
          <a:xfrm>
            <a:off x="660073" y="11491282"/>
            <a:ext cx="8281035" cy="628227"/>
          </a:xfrm>
        </p:spPr>
        <p:txBody>
          <a:bodyPr/>
          <a:lstStyle/>
          <a:p>
            <a:r>
              <a:rPr lang="fi-FI" noProof="1"/>
              <a:t>Tervetuloa!</a:t>
            </a:r>
          </a:p>
        </p:txBody>
      </p:sp>
      <p:sp>
        <p:nvSpPr>
          <p:cNvPr id="7" name="Text Placeholder 6">
            <a:extLst>
              <a:ext uri="{FF2B5EF4-FFF2-40B4-BE49-F238E27FC236}">
                <a16:creationId xmlns:a16="http://schemas.microsoft.com/office/drawing/2014/main" id="{3C39804B-4473-40A7-4F96-15D91B617B87}"/>
              </a:ext>
            </a:extLst>
          </p:cNvPr>
          <p:cNvSpPr>
            <a:spLocks noGrp="1"/>
          </p:cNvSpPr>
          <p:nvPr>
            <p:ph type="body" idx="18"/>
          </p:nvPr>
        </p:nvSpPr>
        <p:spPr>
          <a:xfrm>
            <a:off x="660067" y="12170144"/>
            <a:ext cx="8281035" cy="964170"/>
          </a:xfrm>
        </p:spPr>
        <p:txBody>
          <a:bodyPr/>
          <a:lstStyle/>
          <a:p>
            <a:r>
              <a:rPr lang="en-GB" b="0" i="0" u="none" strike="noStrike" noProof="1">
                <a:solidFill>
                  <a:srgbClr val="181818"/>
                </a:solidFill>
                <a:effectLst/>
              </a:rPr>
              <a:t>Järjestäjä: Suomen Punaisen Ristin XX osasto</a:t>
            </a:r>
            <a:endParaRPr lang="fi-FI" noProof="1"/>
          </a:p>
        </p:txBody>
      </p:sp>
      <p:pic>
        <p:nvPicPr>
          <p:cNvPr id="20" name="Picture 19" descr="Text&#10;&#10;Description automatically generated with medium confidence">
            <a:extLst>
              <a:ext uri="{FF2B5EF4-FFF2-40B4-BE49-F238E27FC236}">
                <a16:creationId xmlns:a16="http://schemas.microsoft.com/office/drawing/2014/main" id="{AB64DCB0-6528-9E25-578C-B2266234ED57}"/>
              </a:ext>
            </a:extLst>
          </p:cNvPr>
          <p:cNvPicPr>
            <a:picLocks noChangeAspect="1"/>
          </p:cNvPicPr>
          <p:nvPr/>
        </p:nvPicPr>
        <p:blipFill>
          <a:blip r:embed="rId3">
            <a:alphaModFix/>
          </a:blip>
          <a:stretch>
            <a:fillRect/>
          </a:stretch>
        </p:blipFill>
        <p:spPr>
          <a:xfrm>
            <a:off x="6598920" y="295422"/>
            <a:ext cx="2651125" cy="1203672"/>
          </a:xfrm>
          <a:prstGeom prst="rect">
            <a:avLst/>
          </a:prstGeom>
        </p:spPr>
      </p:pic>
      <p:sp>
        <p:nvSpPr>
          <p:cNvPr id="9" name="TextBox 8">
            <a:extLst>
              <a:ext uri="{FF2B5EF4-FFF2-40B4-BE49-F238E27FC236}">
                <a16:creationId xmlns:a16="http://schemas.microsoft.com/office/drawing/2014/main" id="{18C5994C-D9F8-53C5-12B6-89069DDE764E}"/>
              </a:ext>
            </a:extLst>
          </p:cNvPr>
          <p:cNvSpPr txBox="1"/>
          <p:nvPr/>
        </p:nvSpPr>
        <p:spPr>
          <a:xfrm>
            <a:off x="5226685" y="5989802"/>
            <a:ext cx="4023360" cy="523220"/>
          </a:xfrm>
          <a:prstGeom prst="rect">
            <a:avLst/>
          </a:prstGeom>
          <a:noFill/>
        </p:spPr>
        <p:txBody>
          <a:bodyPr wrap="square" rtlCol="0">
            <a:spAutoFit/>
          </a:bodyPr>
          <a:lstStyle/>
          <a:p>
            <a:pPr algn="r"/>
            <a:r>
              <a:rPr lang="fi-FI" sz="1400" dirty="0">
                <a:solidFill>
                  <a:schemeClr val="bg1"/>
                </a:solidFill>
                <a:latin typeface="Arial" panose="020B0604020202020204" pitchFamily="34" charset="0"/>
                <a:cs typeface="Arial" panose="020B0604020202020204" pitchFamily="34" charset="0"/>
              </a:rPr>
              <a:t>Kuva: Suvi Elo</a:t>
            </a:r>
          </a:p>
          <a:p>
            <a:pPr algn="r"/>
            <a:r>
              <a:rPr lang="fi-FI" sz="1400" dirty="0">
                <a:solidFill>
                  <a:schemeClr val="bg1"/>
                </a:solidFill>
                <a:latin typeface="Arial" panose="020B0604020202020204" pitchFamily="34" charset="0"/>
                <a:cs typeface="Arial" panose="020B0604020202020204" pitchFamily="34" charset="0"/>
              </a:rPr>
              <a:t>Suomen Punainen Risti</a:t>
            </a:r>
          </a:p>
        </p:txBody>
      </p:sp>
    </p:spTree>
    <p:extLst>
      <p:ext uri="{BB962C8B-B14F-4D97-AF65-F5344CB8AC3E}">
        <p14:creationId xmlns:p14="http://schemas.microsoft.com/office/powerpoint/2010/main" val="25248171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Placeholder 18">
            <a:extLst>
              <a:ext uri="{FF2B5EF4-FFF2-40B4-BE49-F238E27FC236}">
                <a16:creationId xmlns:a16="http://schemas.microsoft.com/office/drawing/2014/main" id="{9D5E2775-FBDD-9A97-2E03-3B7C3D7B5F28}"/>
              </a:ext>
            </a:extLst>
          </p:cNvPr>
          <p:cNvPicPr>
            <a:picLocks noGrp="1" noChangeAspect="1"/>
          </p:cNvPicPr>
          <p:nvPr>
            <p:ph type="pic" sz="quarter" idx="16"/>
          </p:nvPr>
        </p:nvPicPr>
        <p:blipFill>
          <a:blip r:embed="rId2"/>
          <a:srcRect l="3018" r="3018"/>
          <a:stretch/>
        </p:blipFill>
        <p:spPr>
          <a:xfrm>
            <a:off x="351155" y="295422"/>
            <a:ext cx="8898890" cy="6313722"/>
          </a:xfrm>
        </p:spPr>
      </p:pic>
      <p:sp>
        <p:nvSpPr>
          <p:cNvPr id="2" name="Title 1">
            <a:extLst>
              <a:ext uri="{FF2B5EF4-FFF2-40B4-BE49-F238E27FC236}">
                <a16:creationId xmlns:a16="http://schemas.microsoft.com/office/drawing/2014/main" id="{BCDE9253-A2C4-A495-A21F-63B490709CDF}"/>
              </a:ext>
            </a:extLst>
          </p:cNvPr>
          <p:cNvSpPr>
            <a:spLocks noGrp="1"/>
          </p:cNvSpPr>
          <p:nvPr>
            <p:ph type="title"/>
          </p:nvPr>
        </p:nvSpPr>
        <p:spPr>
          <a:xfrm>
            <a:off x="660071" y="7038463"/>
            <a:ext cx="8281031" cy="809839"/>
          </a:xfrm>
        </p:spPr>
        <p:txBody>
          <a:bodyPr/>
          <a:lstStyle/>
          <a:p>
            <a:r>
              <a:rPr lang="fi-FI" noProof="1"/>
              <a:t>Auta maahanmuuttanutta ottamaan suomen kieli haltuun</a:t>
            </a:r>
          </a:p>
        </p:txBody>
      </p:sp>
      <p:sp>
        <p:nvSpPr>
          <p:cNvPr id="3" name="Text Placeholder 2">
            <a:extLst>
              <a:ext uri="{FF2B5EF4-FFF2-40B4-BE49-F238E27FC236}">
                <a16:creationId xmlns:a16="http://schemas.microsoft.com/office/drawing/2014/main" id="{81EBCA4B-5AA3-DDA3-120D-F646F2AC4BB8}"/>
              </a:ext>
            </a:extLst>
          </p:cNvPr>
          <p:cNvSpPr>
            <a:spLocks noGrp="1"/>
          </p:cNvSpPr>
          <p:nvPr>
            <p:ph type="body" idx="14"/>
          </p:nvPr>
        </p:nvSpPr>
        <p:spPr>
          <a:xfrm>
            <a:off x="660068" y="8142958"/>
            <a:ext cx="8281035" cy="1515794"/>
          </a:xfrm>
        </p:spPr>
        <p:txBody>
          <a:bodyPr/>
          <a:lstStyle/>
          <a:p>
            <a:r>
              <a:rPr lang="fi-FI" noProof="1"/>
              <a:t>Punaisen Ristin kielikerhoissa harjoitellaan arkikielen käyttöä mukavassa seurassa. Kielikerhon ohjaajan ei tarvitse olla opettaja – halu keskustella eri asioista suomen kielellä riittää. Osa kerholaisista kaipaa myös apua suomen kielen läksyjen kanssa</a:t>
            </a:r>
          </a:p>
          <a:p>
            <a:endParaRPr lang="fi-FI" noProof="1"/>
          </a:p>
          <a:p>
            <a:r>
              <a:rPr lang="fi-FI" noProof="1"/>
              <a:t>Kielikerhon tapaamisissa voi olla yhteinen teema, tai sitten osallistujat jakaantuvat pienryhmiin keskustelemaan. Kielikerhot voivat toimia kirjaston tai muun julkisen tilan yhteydessä. Tule mukaan tärkeään vapaaehtoistoimintaan iloisessa seurassa!</a:t>
            </a:r>
          </a:p>
        </p:txBody>
      </p:sp>
      <p:sp>
        <p:nvSpPr>
          <p:cNvPr id="6" name="Text Placeholder 5">
            <a:extLst>
              <a:ext uri="{FF2B5EF4-FFF2-40B4-BE49-F238E27FC236}">
                <a16:creationId xmlns:a16="http://schemas.microsoft.com/office/drawing/2014/main" id="{F442F16F-DDC0-ED37-8D2A-4773E81B673F}"/>
              </a:ext>
            </a:extLst>
          </p:cNvPr>
          <p:cNvSpPr>
            <a:spLocks noGrp="1"/>
          </p:cNvSpPr>
          <p:nvPr>
            <p:ph type="body" idx="17"/>
          </p:nvPr>
        </p:nvSpPr>
        <p:spPr>
          <a:xfrm>
            <a:off x="660065" y="11155232"/>
            <a:ext cx="8281035" cy="628227"/>
          </a:xfrm>
        </p:spPr>
        <p:txBody>
          <a:bodyPr/>
          <a:lstStyle/>
          <a:p>
            <a:r>
              <a:rPr lang="fi-FI" noProof="1"/>
              <a:t>Ilmoittaudu vapaaehtoiseksi Oma Punaisessa Ristissä tai ota meihin yhteyttä!</a:t>
            </a:r>
          </a:p>
        </p:txBody>
      </p:sp>
      <p:sp>
        <p:nvSpPr>
          <p:cNvPr id="7" name="Text Placeholder 6">
            <a:extLst>
              <a:ext uri="{FF2B5EF4-FFF2-40B4-BE49-F238E27FC236}">
                <a16:creationId xmlns:a16="http://schemas.microsoft.com/office/drawing/2014/main" id="{3C39804B-4473-40A7-4F96-15D91B617B87}"/>
              </a:ext>
            </a:extLst>
          </p:cNvPr>
          <p:cNvSpPr>
            <a:spLocks noGrp="1"/>
          </p:cNvSpPr>
          <p:nvPr>
            <p:ph type="body" idx="18"/>
          </p:nvPr>
        </p:nvSpPr>
        <p:spPr>
          <a:xfrm>
            <a:off x="660066" y="12024093"/>
            <a:ext cx="8281035" cy="964170"/>
          </a:xfrm>
        </p:spPr>
        <p:txBody>
          <a:bodyPr/>
          <a:lstStyle/>
          <a:p>
            <a:r>
              <a:rPr lang="en-GB" b="1" i="0" u="none" strike="noStrike" noProof="1">
                <a:solidFill>
                  <a:srgbClr val="181818"/>
                </a:solidFill>
                <a:effectLst/>
              </a:rPr>
              <a:t>Yhteystiedot: </a:t>
            </a:r>
            <a:r>
              <a:rPr lang="en-GB" b="0" i="0" u="none" strike="noStrike" noProof="1">
                <a:solidFill>
                  <a:srgbClr val="181818"/>
                </a:solidFill>
                <a:effectLst/>
              </a:rPr>
              <a:t>XXXXX</a:t>
            </a:r>
            <a:endParaRPr lang="fi-FI" noProof="1"/>
          </a:p>
        </p:txBody>
      </p:sp>
      <p:pic>
        <p:nvPicPr>
          <p:cNvPr id="20" name="Picture 19" descr="Text&#10;&#10;Description automatically generated with medium confidence">
            <a:extLst>
              <a:ext uri="{FF2B5EF4-FFF2-40B4-BE49-F238E27FC236}">
                <a16:creationId xmlns:a16="http://schemas.microsoft.com/office/drawing/2014/main" id="{AB64DCB0-6528-9E25-578C-B2266234ED57}"/>
              </a:ext>
            </a:extLst>
          </p:cNvPr>
          <p:cNvPicPr>
            <a:picLocks noChangeAspect="1"/>
          </p:cNvPicPr>
          <p:nvPr/>
        </p:nvPicPr>
        <p:blipFill>
          <a:blip r:embed="rId3">
            <a:alphaModFix/>
          </a:blip>
          <a:stretch>
            <a:fillRect/>
          </a:stretch>
        </p:blipFill>
        <p:spPr>
          <a:xfrm>
            <a:off x="6598920" y="295422"/>
            <a:ext cx="2651125" cy="1203672"/>
          </a:xfrm>
          <a:prstGeom prst="rect">
            <a:avLst/>
          </a:prstGeom>
        </p:spPr>
      </p:pic>
      <p:sp>
        <p:nvSpPr>
          <p:cNvPr id="10" name="Rectangle 9">
            <a:extLst>
              <a:ext uri="{FF2B5EF4-FFF2-40B4-BE49-F238E27FC236}">
                <a16:creationId xmlns:a16="http://schemas.microsoft.com/office/drawing/2014/main" id="{26C74BFA-68B5-AC11-9B39-65C324C82A5B}"/>
              </a:ext>
            </a:extLst>
          </p:cNvPr>
          <p:cNvSpPr/>
          <p:nvPr/>
        </p:nvSpPr>
        <p:spPr>
          <a:xfrm>
            <a:off x="7235687" y="5868063"/>
            <a:ext cx="2014358" cy="667909"/>
          </a:xfrm>
          <a:prstGeom prst="rect">
            <a:avLst/>
          </a:prstGeom>
          <a:solidFill>
            <a:schemeClr val="accent3">
              <a:lumMod val="75000"/>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9" name="TextBox 8">
            <a:extLst>
              <a:ext uri="{FF2B5EF4-FFF2-40B4-BE49-F238E27FC236}">
                <a16:creationId xmlns:a16="http://schemas.microsoft.com/office/drawing/2014/main" id="{18C5994C-D9F8-53C5-12B6-89069DDE764E}"/>
              </a:ext>
            </a:extLst>
          </p:cNvPr>
          <p:cNvSpPr txBox="1"/>
          <p:nvPr/>
        </p:nvSpPr>
        <p:spPr>
          <a:xfrm>
            <a:off x="6832600" y="5954380"/>
            <a:ext cx="2417445" cy="523220"/>
          </a:xfrm>
          <a:prstGeom prst="rect">
            <a:avLst/>
          </a:prstGeom>
          <a:solidFill>
            <a:schemeClr val="accent3">
              <a:lumMod val="60000"/>
              <a:lumOff val="40000"/>
              <a:alpha val="0"/>
            </a:schemeClr>
          </a:solidFill>
          <a:ln>
            <a:noFill/>
          </a:ln>
        </p:spPr>
        <p:txBody>
          <a:bodyPr wrap="square" rtlCol="0">
            <a:spAutoFit/>
          </a:bodyPr>
          <a:lstStyle/>
          <a:p>
            <a:pPr algn="r"/>
            <a:r>
              <a:rPr lang="fi-FI" sz="1400" dirty="0">
                <a:solidFill>
                  <a:schemeClr val="bg1"/>
                </a:solidFill>
                <a:latin typeface="Arial" panose="020B0604020202020204" pitchFamily="34" charset="0"/>
                <a:cs typeface="Arial" panose="020B0604020202020204" pitchFamily="34" charset="0"/>
              </a:rPr>
              <a:t>Kuva: Suvi Elo</a:t>
            </a:r>
          </a:p>
          <a:p>
            <a:pPr algn="r"/>
            <a:r>
              <a:rPr lang="fi-FI" sz="1400" dirty="0">
                <a:solidFill>
                  <a:schemeClr val="bg1"/>
                </a:solidFill>
                <a:latin typeface="Arial" panose="020B0604020202020204" pitchFamily="34" charset="0"/>
                <a:cs typeface="Arial" panose="020B0604020202020204" pitchFamily="34" charset="0"/>
              </a:rPr>
              <a:t>Suomen Punainen Risti</a:t>
            </a:r>
          </a:p>
        </p:txBody>
      </p:sp>
    </p:spTree>
    <p:extLst>
      <p:ext uri="{BB962C8B-B14F-4D97-AF65-F5344CB8AC3E}">
        <p14:creationId xmlns:p14="http://schemas.microsoft.com/office/powerpoint/2010/main" val="3601063838"/>
      </p:ext>
    </p:extLst>
  </p:cSld>
  <p:clrMapOvr>
    <a:masterClrMapping/>
  </p:clrMapOvr>
</p:sld>
</file>

<file path=ppt/theme/theme1.xml><?xml version="1.0" encoding="utf-8"?>
<a:theme xmlns:a="http://schemas.openxmlformats.org/drawingml/2006/main" name="SPR">
  <a:themeElements>
    <a:clrScheme name="Custom 3">
      <a:dk1>
        <a:srgbClr val="000000"/>
      </a:dk1>
      <a:lt1>
        <a:srgbClr val="FFFFFF"/>
      </a:lt1>
      <a:dk2>
        <a:srgbClr val="C3DFF6"/>
      </a:dk2>
      <a:lt2>
        <a:srgbClr val="56A0D3"/>
      </a:lt2>
      <a:accent1>
        <a:srgbClr val="F00000"/>
      </a:accent1>
      <a:accent2>
        <a:srgbClr val="D7D7D7"/>
      </a:accent2>
      <a:accent3>
        <a:srgbClr val="9F9FA3"/>
      </a:accent3>
      <a:accent4>
        <a:srgbClr val="6D6E70"/>
      </a:accent4>
      <a:accent5>
        <a:srgbClr val="E2D7AC"/>
      </a:accent5>
      <a:accent6>
        <a:srgbClr val="566979"/>
      </a:accent6>
      <a:hlink>
        <a:srgbClr val="004B79"/>
      </a:hlink>
      <a:folHlink>
        <a:srgbClr val="7F181B"/>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PR_Powerpoint_pohja_FI_päivitetty" id="{3CD7FA41-E9AC-2C43-8BFB-180382BD3CE5}" vid="{A0B1B484-304B-9D4D-BC21-B0A943DAE91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SPR</Template>
  <TotalTime>235</TotalTime>
  <Words>179</Words>
  <Application>Microsoft Office PowerPoint</Application>
  <PresentationFormat>A3 Paper (297x420 mm)</PresentationFormat>
  <Paragraphs>18</Paragraphs>
  <Slides>2</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vt:i4>
      </vt:variant>
    </vt:vector>
  </HeadingPairs>
  <TitlesOfParts>
    <vt:vector size="5" baseType="lpstr">
      <vt:lpstr>Arial</vt:lpstr>
      <vt:lpstr>Calibri</vt:lpstr>
      <vt:lpstr>SPR</vt:lpstr>
      <vt:lpstr>Suomen kielen opettelua mukavassa seurassa</vt:lpstr>
      <vt:lpstr>Auta maahanmuuttanutta ottamaan suomen kieli haltuun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Kutsu xxx xxx...</dc:title>
  <dc:creator>Salminen Tuuli</dc:creator>
  <cp:lastModifiedBy>Kela Leena</cp:lastModifiedBy>
  <cp:revision>6</cp:revision>
  <dcterms:created xsi:type="dcterms:W3CDTF">2023-01-19T13:43:15Z</dcterms:created>
  <dcterms:modified xsi:type="dcterms:W3CDTF">2024-08-08T14:18:23Z</dcterms:modified>
</cp:coreProperties>
</file>