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37"/>
  </p:notesMasterIdLst>
  <p:sldIdLst>
    <p:sldId id="304" r:id="rId2"/>
    <p:sldId id="362" r:id="rId3"/>
    <p:sldId id="400" r:id="rId4"/>
    <p:sldId id="363" r:id="rId5"/>
    <p:sldId id="364" r:id="rId6"/>
    <p:sldId id="365" r:id="rId7"/>
    <p:sldId id="401" r:id="rId8"/>
    <p:sldId id="402" r:id="rId9"/>
    <p:sldId id="366" r:id="rId10"/>
    <p:sldId id="367" r:id="rId11"/>
    <p:sldId id="368" r:id="rId12"/>
    <p:sldId id="369" r:id="rId13"/>
    <p:sldId id="370" r:id="rId14"/>
    <p:sldId id="372" r:id="rId15"/>
    <p:sldId id="373" r:id="rId16"/>
    <p:sldId id="374" r:id="rId17"/>
    <p:sldId id="375" r:id="rId18"/>
    <p:sldId id="377" r:id="rId19"/>
    <p:sldId id="378" r:id="rId20"/>
    <p:sldId id="380" r:id="rId21"/>
    <p:sldId id="382" r:id="rId22"/>
    <p:sldId id="384" r:id="rId23"/>
    <p:sldId id="385" r:id="rId24"/>
    <p:sldId id="387" r:id="rId25"/>
    <p:sldId id="386" r:id="rId26"/>
    <p:sldId id="388" r:id="rId27"/>
    <p:sldId id="390" r:id="rId28"/>
    <p:sldId id="389" r:id="rId29"/>
    <p:sldId id="391" r:id="rId30"/>
    <p:sldId id="392" r:id="rId31"/>
    <p:sldId id="394" r:id="rId32"/>
    <p:sldId id="395" r:id="rId33"/>
    <p:sldId id="396" r:id="rId34"/>
    <p:sldId id="397" r:id="rId35"/>
    <p:sldId id="290" r:id="rId36"/>
  </p:sldIdLst>
  <p:sldSz cx="12192000" cy="6858000"/>
  <p:notesSz cx="6858000" cy="9144000"/>
  <p:defaultTextStyle>
    <a:defPPr>
      <a:defRPr lang="en-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38BD189E-E81B-F6CE-A584-364E128F1BED}" name="Lindström Annette" initials="LA" userId="S::Annette.Lindstrom@redcross.fi::f72dba53-f349-4fa2-a7ce-763ab7afdaf7"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EA996"/>
    <a:srgbClr val="7F181B"/>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1348"/>
    <p:restoredTop sz="72789"/>
  </p:normalViewPr>
  <p:slideViewPr>
    <p:cSldViewPr snapToGrid="0" snapToObjects="1">
      <p:cViewPr varScale="1">
        <p:scale>
          <a:sx n="83" d="100"/>
          <a:sy n="83" d="100"/>
        </p:scale>
        <p:origin x="126" y="9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21" Type="http://schemas.openxmlformats.org/officeDocument/2006/relationships/slide" Target="slides/slide20.xml"/><Relationship Id="rId34" Type="http://schemas.openxmlformats.org/officeDocument/2006/relationships/slide" Target="slides/slide33.xml"/><Relationship Id="rId42" Type="http://schemas.microsoft.com/office/2018/10/relationships/authors" Target="author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i-FI"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1586ED7-E594-284A-BCB0-7DD2E0F5F816}" type="datetimeFigureOut">
              <a:rPr lang="fi-FI" smtClean="0"/>
              <a:t>12.9.2024</a:t>
            </a:fld>
            <a:endParaRPr lang="fi-FI"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i-FI"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fi-FI"/>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i-FI"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9D1C9AF-C8A2-E248-9C2D-AAFE8E0C60B5}" type="slidenum">
              <a:rPr lang="fi-FI" smtClean="0"/>
              <a:t>‹#›</a:t>
            </a:fld>
            <a:endParaRPr lang="fi-FI" dirty="0"/>
          </a:p>
        </p:txBody>
      </p:sp>
    </p:spTree>
    <p:extLst>
      <p:ext uri="{BB962C8B-B14F-4D97-AF65-F5344CB8AC3E}">
        <p14:creationId xmlns:p14="http://schemas.microsoft.com/office/powerpoint/2010/main" val="363093725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3" Type="http://schemas.openxmlformats.org/officeDocument/2006/relationships/hyperlink" Target="https://rednet.punainenristi.fi/node/12816" TargetMode="External"/><Relationship Id="rId2" Type="http://schemas.openxmlformats.org/officeDocument/2006/relationships/slide" Target="../slides/slide21.xml"/><Relationship Id="rId1" Type="http://schemas.openxmlformats.org/officeDocument/2006/relationships/notesMaster" Target="../notesMasters/notesMaster1.xml"/><Relationship Id="rId6" Type="http://schemas.openxmlformats.org/officeDocument/2006/relationships/hyperlink" Target="https://www.punainenristi.fi/tietosuoja" TargetMode="External"/><Relationship Id="rId5" Type="http://schemas.openxmlformats.org/officeDocument/2006/relationships/hyperlink" Target="https://rednet.punainenristi.fi/system/files/page/SPR%20linjaus%20seksuaalisen%20h%C3%A4irinn%C3%A4n%20ja%20hyv%C3%A4ksik%C3%A4yt%C3%B6n%20ehk%C3%A4isy.pdf" TargetMode="External"/><Relationship Id="rId4" Type="http://schemas.openxmlformats.org/officeDocument/2006/relationships/hyperlink" Target="https://rednet.punainenristi.fi/node/26573" TargetMode="Externa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i-FI" dirty="0"/>
              <a:t>Kuva: Janne </a:t>
            </a:r>
            <a:r>
              <a:rPr lang="fi-FI" dirty="0" err="1"/>
              <a:t>Körkkö</a:t>
            </a:r>
            <a:endParaRPr lang="fi-FI" dirty="0"/>
          </a:p>
        </p:txBody>
      </p:sp>
      <p:sp>
        <p:nvSpPr>
          <p:cNvPr id="4" name="Slide Number Placeholder 3"/>
          <p:cNvSpPr>
            <a:spLocks noGrp="1"/>
          </p:cNvSpPr>
          <p:nvPr>
            <p:ph type="sldNum" sz="quarter" idx="5"/>
          </p:nvPr>
        </p:nvSpPr>
        <p:spPr/>
        <p:txBody>
          <a:bodyPr/>
          <a:lstStyle/>
          <a:p>
            <a:fld id="{D9D1C9AF-C8A2-E248-9C2D-AAFE8E0C60B5}" type="slidenum">
              <a:rPr lang="fi-FI" smtClean="0"/>
              <a:t>1</a:t>
            </a:fld>
            <a:endParaRPr lang="fi-FI" dirty="0"/>
          </a:p>
        </p:txBody>
      </p:sp>
    </p:spTree>
    <p:extLst>
      <p:ext uri="{BB962C8B-B14F-4D97-AF65-F5344CB8AC3E}">
        <p14:creationId xmlns:p14="http://schemas.microsoft.com/office/powerpoint/2010/main" val="208992958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ru-Ru" b="0" i="0" u="none" baseline="0" dirty="0">
                <a:latin typeface="Calibri"/>
                <a:ea typeface="Calibri"/>
                <a:cs typeface="Calibri"/>
                <a:sym typeface="Calibri"/>
              </a:rPr>
              <a:t>Цель введения — провести идею Красного Креста как организации, готовой к кризисным ситуациям. Наша задача и ответственность — помогать властям, когда поддержка необходима.</a:t>
            </a:r>
            <a:r>
              <a:rPr lang="ru-Ru" b="1" i="0" u="none" baseline="0" dirty="0">
                <a:latin typeface="Calibri"/>
                <a:ea typeface="Calibri"/>
                <a:cs typeface="Calibri"/>
                <a:sym typeface="Calibri"/>
              </a:rPr>
              <a:t> Все наши действия направлены на то, чтобы быть сильной сетью, готовой к работе.</a:t>
            </a:r>
          </a:p>
          <a:p>
            <a:endParaRPr lang="fi-FI" dirty="0"/>
          </a:p>
        </p:txBody>
      </p:sp>
      <p:sp>
        <p:nvSpPr>
          <p:cNvPr id="4" name="Dian numeron paikkamerkki 3"/>
          <p:cNvSpPr>
            <a:spLocks noGrp="1"/>
          </p:cNvSpPr>
          <p:nvPr>
            <p:ph type="sldNum" sz="quarter" idx="5"/>
          </p:nvPr>
        </p:nvSpPr>
        <p:spPr/>
        <p:txBody>
          <a:bodyPr/>
          <a:lstStyle/>
          <a:p>
            <a:fld id="{D9D1C9AF-C8A2-E248-9C2D-AAFE8E0C60B5}" type="slidenum">
              <a:rPr lang="fi-FI" smtClean="0"/>
              <a:t>12</a:t>
            </a:fld>
            <a:endParaRPr lang="fi-FI" dirty="0"/>
          </a:p>
        </p:txBody>
      </p:sp>
    </p:spTree>
    <p:extLst>
      <p:ext uri="{BB962C8B-B14F-4D97-AF65-F5344CB8AC3E}">
        <p14:creationId xmlns:p14="http://schemas.microsoft.com/office/powerpoint/2010/main" val="194883411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ru-Ru" b="0" i="0" u="none" baseline="0" dirty="0">
                <a:latin typeface="Calibri"/>
                <a:ea typeface="Calibri"/>
                <a:cs typeface="Calibri"/>
                <a:sym typeface="Calibri"/>
              </a:rPr>
              <a:t>Цель состоит в том, чтобы предотвращать риски в нашей собственной жизни, предваряя возможную помощь Красного Креста. Слайд прорабатывается в форме беседы (в парах, если в большой группе обсуждения не получается):</a:t>
            </a:r>
          </a:p>
          <a:p>
            <a:endParaRPr lang="ru-Ru" dirty="0">
              <a:cs typeface="Calibri"/>
            </a:endParaRPr>
          </a:p>
          <a:p>
            <a:pPr algn="l" rtl="0"/>
            <a:r>
              <a:rPr lang="ru-Ru" b="0" i="0" u="none" baseline="0" dirty="0">
                <a:latin typeface="Calibri"/>
                <a:ea typeface="Calibri"/>
                <a:cs typeface="Calibri"/>
                <a:sym typeface="Calibri"/>
              </a:rPr>
              <a:t>Пункт 1) СОБСТВЕННАЯ ПОМОЩЬ</a:t>
            </a:r>
          </a:p>
          <a:p>
            <a:pPr marL="171450" indent="-171450" algn="l" rtl="0">
              <a:buFont typeface="Arial" panose="020B0604020202020204" pitchFamily="34" charset="0"/>
              <a:buChar char="•"/>
            </a:pPr>
            <a:r>
              <a:rPr lang="ru-Ru" b="0" i="0" u="none" baseline="0" dirty="0">
                <a:latin typeface="Calibri"/>
                <a:ea typeface="Calibri"/>
                <a:cs typeface="Calibri"/>
                <a:sym typeface="Calibri"/>
              </a:rPr>
              <a:t>Что означает «готовность»?</a:t>
            </a:r>
          </a:p>
          <a:p>
            <a:pPr marL="171450" indent="-171450" algn="l" rtl="0">
              <a:buFont typeface="Arial" panose="020B0604020202020204" pitchFamily="34" charset="0"/>
              <a:buChar char="•"/>
            </a:pPr>
            <a:r>
              <a:rPr lang="ru-Ru" b="0" i="0" u="none" baseline="0" dirty="0">
                <a:latin typeface="Calibri"/>
                <a:ea typeface="Calibri"/>
                <a:cs typeface="Calibri"/>
                <a:sym typeface="Calibri"/>
              </a:rPr>
              <a:t>К чему вы готовы в своем доме?</a:t>
            </a:r>
          </a:p>
          <a:p>
            <a:pPr marL="171450" indent="-171450" algn="l" rtl="0">
              <a:buFont typeface="Arial" panose="020B0604020202020204" pitchFamily="34" charset="0"/>
              <a:buChar char="•"/>
            </a:pPr>
            <a:r>
              <a:rPr lang="ru-Ru" b="0" i="0" u="none" baseline="0" dirty="0">
                <a:latin typeface="Calibri"/>
                <a:ea typeface="Calibri"/>
                <a:cs typeface="Calibri"/>
                <a:sym typeface="Calibri"/>
              </a:rPr>
              <a:t>К чему следовало бы быть готовым в повседневной жизни?</a:t>
            </a:r>
          </a:p>
          <a:p>
            <a:pPr marL="171450" indent="-171450" algn="l" rtl="0">
              <a:buFont typeface="Arial" panose="020B0604020202020204" pitchFamily="34" charset="0"/>
              <a:buChar char="•"/>
            </a:pPr>
            <a:endParaRPr lang="ru-Ru" dirty="0">
              <a:cs typeface="Calibri"/>
            </a:endParaRPr>
          </a:p>
          <a:p>
            <a:pPr marL="171450" indent="-171450" algn="l" rtl="0">
              <a:buFont typeface="Arial" panose="020B0604020202020204" pitchFamily="34" charset="0"/>
              <a:buChar char="•"/>
            </a:pPr>
            <a:endParaRPr lang="ru-Ru" dirty="0">
              <a:cs typeface="Calibri"/>
            </a:endParaRPr>
          </a:p>
          <a:p>
            <a:pPr marL="0" indent="0" algn="l" rtl="0">
              <a:buFont typeface="Arial" panose="020B0604020202020204" pitchFamily="34" charset="0"/>
              <a:buNone/>
            </a:pPr>
            <a:r>
              <a:rPr lang="ru-Ru" b="0" i="0" u="none" baseline="0" dirty="0">
                <a:latin typeface="Calibri"/>
                <a:ea typeface="Calibri"/>
                <a:cs typeface="Calibri"/>
                <a:sym typeface="Calibri"/>
              </a:rPr>
              <a:t>Пункт 2) ПОМОЩЬ СОСЕДЕЙ</a:t>
            </a:r>
          </a:p>
          <a:p>
            <a:pPr marL="171450" indent="-171450" algn="l" rtl="0">
              <a:buFont typeface="Arial" panose="020B0604020202020204" pitchFamily="34" charset="0"/>
              <a:buChar char="•"/>
            </a:pPr>
            <a:r>
              <a:rPr lang="ru-Ru" b="0" i="0" u="none" baseline="0" dirty="0">
                <a:latin typeface="Calibri"/>
                <a:ea typeface="Calibri"/>
                <a:cs typeface="Calibri"/>
                <a:sym typeface="Calibri"/>
              </a:rPr>
              <a:t>Когда вы в последний раз помогали кому-то? Какую помощь вы оказали?</a:t>
            </a:r>
          </a:p>
          <a:p>
            <a:pPr marL="171450" indent="-171450" algn="l" rtl="0">
              <a:buFont typeface="Arial" panose="020B0604020202020204" pitchFamily="34" charset="0"/>
              <a:buChar char="•"/>
            </a:pPr>
            <a:r>
              <a:rPr lang="ru-Ru" b="0" i="0" u="none" baseline="0" dirty="0">
                <a:latin typeface="Calibri"/>
                <a:ea typeface="Calibri"/>
                <a:cs typeface="Calibri"/>
                <a:sym typeface="Calibri"/>
              </a:rPr>
              <a:t>Что значит «работа по оказанию помощи»?</a:t>
            </a:r>
          </a:p>
          <a:p>
            <a:pPr marL="171450" indent="-171450" algn="l" rtl="0">
              <a:buFont typeface="Arial" panose="020B0604020202020204" pitchFamily="34" charset="0"/>
              <a:buChar char="•"/>
            </a:pPr>
            <a:r>
              <a:rPr lang="ru-Ru" b="0" i="0" u="none" baseline="0" dirty="0">
                <a:latin typeface="Calibri"/>
                <a:ea typeface="Calibri"/>
                <a:cs typeface="Calibri"/>
                <a:sym typeface="Calibri"/>
              </a:rPr>
              <a:t>Вы можете вместе привести примеры работы Красного Креста по оказанию помощи?</a:t>
            </a:r>
          </a:p>
          <a:p>
            <a:pPr marL="0" indent="0" algn="l" rtl="0">
              <a:buFont typeface="Arial" panose="020B0604020202020204" pitchFamily="34" charset="0"/>
              <a:buNone/>
            </a:pPr>
            <a:endParaRPr lang="ru-Ru" dirty="0">
              <a:cs typeface="Calibri"/>
            </a:endParaRPr>
          </a:p>
          <a:p>
            <a:endParaRPr lang="ru-Ru" dirty="0">
              <a:cs typeface="Calibri"/>
            </a:endParaRPr>
          </a:p>
          <a:p>
            <a:pPr algn="l" rtl="0"/>
            <a:r>
              <a:rPr lang="ru-Ru" b="0" i="0" u="none" baseline="0" dirty="0">
                <a:latin typeface="Calibri"/>
                <a:ea typeface="Calibri"/>
                <a:cs typeface="Calibri"/>
                <a:sym typeface="Calibri"/>
              </a:rPr>
              <a:t>Эти события являются лишь примерами, но они возможны в жизни любого человека. Однако все они связаны с личной </a:t>
            </a:r>
            <a:r>
              <a:rPr lang="ru-Ru" b="0" i="0" u="none" baseline="0" dirty="0" err="1">
                <a:latin typeface="Calibri"/>
                <a:ea typeface="Calibri"/>
                <a:cs typeface="Calibri"/>
                <a:sym typeface="Calibri"/>
              </a:rPr>
              <a:t>резилентностью</a:t>
            </a:r>
            <a:r>
              <a:rPr lang="ru-Ru" b="0" i="0" u="none" baseline="0" dirty="0">
                <a:latin typeface="Calibri"/>
                <a:ea typeface="Calibri"/>
                <a:cs typeface="Calibri"/>
                <a:sym typeface="Calibri"/>
              </a:rPr>
              <a:t>, то есть способностью вернуться к нормальной жизни. Готовностью также является, например:</a:t>
            </a:r>
            <a:endParaRPr lang="ru-Ru" dirty="0"/>
          </a:p>
          <a:p>
            <a:pPr algn="l" rtl="0"/>
            <a:r>
              <a:rPr lang="ru-Ru" b="0" i="0" u="none" baseline="0" dirty="0">
                <a:latin typeface="Calibri"/>
                <a:ea typeface="Calibri"/>
                <a:cs typeface="Calibri"/>
                <a:sym typeface="Calibri"/>
              </a:rPr>
              <a:t>- способность предотвращения несчастных случаев (например, правильно использовать электроприборы дома для предотвращения пожаров)</a:t>
            </a:r>
          </a:p>
          <a:p>
            <a:pPr algn="l" rtl="0"/>
            <a:r>
              <a:rPr lang="ru-Ru" b="0" i="0" u="none" baseline="0" dirty="0">
                <a:latin typeface="Calibri"/>
                <a:ea typeface="Calibri"/>
                <a:cs typeface="Calibri"/>
                <a:sym typeface="Calibri"/>
              </a:rPr>
              <a:t>- способность восстановления после них (первая помощь при ожогах)</a:t>
            </a:r>
          </a:p>
          <a:p>
            <a:pPr algn="l" rtl="0"/>
            <a:r>
              <a:rPr lang="ru-Ru" b="0" i="0" u="none" baseline="0" dirty="0"/>
              <a:t>- способность учиться и делать выводы из ситуации (проверить все электроприборы и восстановить навыки пожаротушения и оказания первой помощи)</a:t>
            </a:r>
            <a:endParaRPr lang="ru-Ru" dirty="0">
              <a:cs typeface="Calibri"/>
            </a:endParaRPr>
          </a:p>
          <a:p>
            <a:endParaRPr lang="ru-Ru" dirty="0">
              <a:cs typeface="Calibri"/>
            </a:endParaRPr>
          </a:p>
          <a:p>
            <a:pPr algn="l" rtl="0"/>
            <a:r>
              <a:rPr lang="ru-Ru" b="0" i="0" u="none" baseline="0" dirty="0">
                <a:latin typeface="Calibri"/>
                <a:ea typeface="Calibri"/>
                <a:cs typeface="Calibri"/>
                <a:sym typeface="Calibri"/>
              </a:rPr>
              <a:t>Если мы способны сами помочь себе, восстановление происходит быстро.</a:t>
            </a:r>
          </a:p>
          <a:p>
            <a:endParaRPr lang="ru-Ru" dirty="0">
              <a:cs typeface="Calibri"/>
            </a:endParaRPr>
          </a:p>
          <a:p>
            <a:pPr algn="l" rtl="0"/>
            <a:r>
              <a:rPr lang="ru-Ru" b="0" i="0" u="none" baseline="0" dirty="0">
                <a:latin typeface="Calibri"/>
                <a:ea typeface="Calibri"/>
                <a:cs typeface="Calibri"/>
                <a:sym typeface="Calibri"/>
              </a:rPr>
              <a:t>Редко в повседневной жизни мы сталкиваемся с ситуациями, когда нам нужна поддержка властей или организаций. Однако знание того, что они существуют, повышает наше чувство безопасности. Благодаря тренингам Красного Креста по оказанию первой помощи и различным позициям для волонтеров вы можете повысить свою способность помогать.</a:t>
            </a:r>
          </a:p>
          <a:p>
            <a:endParaRPr lang="ru-Ru" dirty="0">
              <a:cs typeface="Calibri"/>
            </a:endParaRPr>
          </a:p>
          <a:p>
            <a:endParaRPr lang="ru-Ru" dirty="0">
              <a:cs typeface="Calibri"/>
            </a:endParaRPr>
          </a:p>
          <a:p>
            <a:pPr marL="171450" indent="-171450" algn="l" rtl="0">
              <a:buFont typeface="Arial" panose="020B0604020202020204" pitchFamily="34" charset="0"/>
              <a:buChar char="•"/>
            </a:pPr>
            <a:endParaRPr lang="ru-Ru" dirty="0">
              <a:cs typeface="Calibri"/>
            </a:endParaRPr>
          </a:p>
        </p:txBody>
      </p:sp>
      <p:sp>
        <p:nvSpPr>
          <p:cNvPr id="4" name="Slide Number Placeholder 3"/>
          <p:cNvSpPr>
            <a:spLocks noGrp="1"/>
          </p:cNvSpPr>
          <p:nvPr>
            <p:ph type="sldNum" sz="quarter" idx="5"/>
          </p:nvPr>
        </p:nvSpPr>
        <p:spPr/>
        <p:txBody>
          <a:bodyPr/>
          <a:lstStyle/>
          <a:p>
            <a:fld id="{D9D1C9AF-C8A2-E248-9C2D-AAFE8E0C60B5}" type="slidenum">
              <a:rPr lang="fi-FI" smtClean="0"/>
              <a:t>13</a:t>
            </a:fld>
            <a:endParaRPr lang="fi-FI" dirty="0"/>
          </a:p>
        </p:txBody>
      </p:sp>
    </p:spTree>
    <p:extLst>
      <p:ext uri="{BB962C8B-B14F-4D97-AF65-F5344CB8AC3E}">
        <p14:creationId xmlns:p14="http://schemas.microsoft.com/office/powerpoint/2010/main" val="311752720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a:r>
              <a:rPr lang="ru-Ru" b="0" i="0" u="none" baseline="0" dirty="0">
                <a:latin typeface="Calibri"/>
                <a:ea typeface="Calibri"/>
                <a:cs typeface="Calibri"/>
                <a:sym typeface="Calibri"/>
              </a:rPr>
              <a:t>Красный Крест оказывает помощь по той же системе, что отображена на схеме с кругами, вложенными один в другой (сначала местная помощь, затем региональная и национальная помощь и, при необходимости, международная помощь). </a:t>
            </a:r>
          </a:p>
          <a:p>
            <a:endParaRPr lang="ru-Ru" dirty="0">
              <a:cs typeface="Calibri"/>
            </a:endParaRPr>
          </a:p>
          <a:p>
            <a:pPr algn="l" rtl="0"/>
            <a:r>
              <a:rPr lang="ru-Ru" b="0" i="0" u="none" baseline="0" dirty="0">
                <a:latin typeface="Calibri"/>
                <a:ea typeface="Calibri"/>
                <a:cs typeface="Calibri"/>
                <a:sym typeface="Calibri"/>
              </a:rPr>
              <a:t>Когда собственной помощи себе недостаточно, очень важно знать, что есть сеть, которая может помочь. Соседская помощь может распространяться на соседнее отделение или на другую организацию, действующую в том же районе, если там недостаточно собственных ресурсов. Сеть Красного Креста основана на обязательстве оказывать помощь по запросу и обращаться за помощью, когда собственные ресурсы недостаточны.</a:t>
            </a:r>
          </a:p>
          <a:p>
            <a:endParaRPr lang="ru-Ru" dirty="0">
              <a:cs typeface="Calibri"/>
            </a:endParaRPr>
          </a:p>
          <a:p>
            <a:pPr algn="l" rtl="0"/>
            <a:r>
              <a:rPr lang="ru-Ru" b="0" i="0" u="none" baseline="0" dirty="0">
                <a:latin typeface="Calibri"/>
                <a:ea typeface="Calibri"/>
                <a:cs typeface="Calibri"/>
                <a:sym typeface="Calibri"/>
              </a:rPr>
              <a:t>Катастрофой в данном случае может быть как крупное наводнение в Мозамбике, так и стрельба в школе в </a:t>
            </a:r>
            <a:r>
              <a:rPr lang="ru-Ru" b="0" i="0" u="none" baseline="0" dirty="0" err="1">
                <a:latin typeface="Calibri"/>
                <a:ea typeface="Calibri"/>
                <a:cs typeface="Calibri"/>
                <a:sym typeface="Calibri"/>
              </a:rPr>
              <a:t>Каухайоки</a:t>
            </a:r>
            <a:r>
              <a:rPr lang="ru-Ru" b="0" i="0" u="none" baseline="0" dirty="0">
                <a:latin typeface="Calibri"/>
                <a:ea typeface="Calibri"/>
                <a:cs typeface="Calibri"/>
                <a:sym typeface="Calibri"/>
              </a:rPr>
              <a:t> или любое другое событие, на которое не хватит собственных знаний, рабочих рук или других ресурсов. Помощь запрашивается оттуда, откуда необходимо, иногда на международном уровне от других национальных ассоциаций. Запрос на помощь и оказание помощи в случае необходимости возможно разделить; то есть те, кто запрашивает и оказывает помощь, находится рядом, и помощь идет от человека к человеку, хотя иногда и через нескольких посредников.</a:t>
            </a:r>
          </a:p>
        </p:txBody>
      </p:sp>
      <p:sp>
        <p:nvSpPr>
          <p:cNvPr id="4" name="Slide Number Placeholder 3"/>
          <p:cNvSpPr>
            <a:spLocks noGrp="1"/>
          </p:cNvSpPr>
          <p:nvPr>
            <p:ph type="sldNum" sz="quarter" idx="5"/>
          </p:nvPr>
        </p:nvSpPr>
        <p:spPr/>
        <p:txBody>
          <a:bodyPr/>
          <a:lstStyle/>
          <a:p>
            <a:fld id="{D9D1C9AF-C8A2-E248-9C2D-AAFE8E0C60B5}" type="slidenum">
              <a:rPr lang="fi-FI" smtClean="0"/>
              <a:t>14</a:t>
            </a:fld>
            <a:endParaRPr lang="fi-FI" dirty="0"/>
          </a:p>
        </p:txBody>
      </p:sp>
    </p:spTree>
    <p:extLst>
      <p:ext uri="{BB962C8B-B14F-4D97-AF65-F5344CB8AC3E}">
        <p14:creationId xmlns:p14="http://schemas.microsoft.com/office/powerpoint/2010/main" val="349679223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a:r>
              <a:rPr lang="ru-Ru" b="0" i="0" u="none" baseline="0" dirty="0"/>
              <a:t>Сборы (сборы Дня голода и экстренные сборы средств)</a:t>
            </a:r>
          </a:p>
          <a:p>
            <a:pPr marL="0" indent="0" algn="l" rtl="0">
              <a:buNone/>
            </a:pPr>
            <a:r>
              <a:rPr lang="ru-Ru" sz="1200" b="0" i="0" u="none" baseline="0" dirty="0"/>
              <a:t>- Экстренный сбор средств начинается, когда в Финляндии или в мире происходит крупное стихийное бедствие.</a:t>
            </a:r>
            <a:br>
              <a:rPr lang="ru-Ru" sz="1200" dirty="0"/>
            </a:br>
            <a:r>
              <a:rPr lang="ru-Ru" sz="1200" b="0" i="0" u="none" baseline="0" dirty="0"/>
              <a:t>- Среди кампаний самой важной является кампания по сбору средств, приуроченная ко Дню голода, она проводится каждую осень.</a:t>
            </a:r>
            <a:endParaRPr lang="ru-Ru" sz="1200" dirty="0"/>
          </a:p>
          <a:p>
            <a:endParaRPr lang="ru-Ru" dirty="0"/>
          </a:p>
          <a:p>
            <a:pPr algn="l" rtl="0"/>
            <a:r>
              <a:rPr lang="ru-Ru" b="0" i="0" u="none" baseline="0" dirty="0"/>
              <a:t>Фонд помощи при стихийных бедствиях</a:t>
            </a:r>
          </a:p>
          <a:p>
            <a:pPr marL="171450" indent="-171450" algn="l" rtl="0">
              <a:buFontTx/>
              <a:buChar char="-"/>
            </a:pPr>
            <a:r>
              <a:rPr lang="ru-Ru" sz="1200" b="0" i="0" u="none" baseline="0" dirty="0"/>
              <a:t>Путем пожертвований формируется фонд помощи при стихийных бедствиях, за счет которого помощь может оказываться быстро и эффективно.</a:t>
            </a:r>
            <a:endParaRPr lang="ru-Ru" dirty="0"/>
          </a:p>
          <a:p>
            <a:pPr marL="171450" indent="-171450" algn="l" rtl="0">
              <a:buFontTx/>
              <a:buChar char="-"/>
            </a:pPr>
            <a:r>
              <a:rPr lang="ru-Ru" sz="1200" b="0" i="0" u="none" baseline="0" dirty="0"/>
              <a:t>Около 90% пожертвований в фонд помощи жертвам стихийных бедствий поступают от частных лиц.</a:t>
            </a:r>
          </a:p>
          <a:p>
            <a:pPr marL="171450" indent="-171450" algn="l" rtl="0">
              <a:buFontTx/>
              <a:buChar char="-"/>
            </a:pPr>
            <a:r>
              <a:rPr lang="ru-Ru" b="0" i="0" u="none" baseline="0" dirty="0"/>
              <a:t>Расходы на сбор средств в фонд помощи при стихийных бедствиях не могут превышать 20%</a:t>
            </a:r>
            <a:endParaRPr lang="ru-Ru" sz="1200" dirty="0"/>
          </a:p>
          <a:p>
            <a:endParaRPr lang="ru-Ru" dirty="0"/>
          </a:p>
          <a:p>
            <a:pPr algn="l" rtl="0"/>
            <a:r>
              <a:rPr lang="ru-Ru" b="0" i="0" u="none" baseline="0" dirty="0"/>
              <a:t>Международная помощь</a:t>
            </a:r>
          </a:p>
          <a:p>
            <a:pPr marL="0" indent="0" algn="l" rtl="0">
              <a:buNone/>
            </a:pPr>
            <a:r>
              <a:rPr lang="ru-Ru" sz="1200" b="0" i="0" u="none" baseline="0" dirty="0"/>
              <a:t>- Мы поставляем гуманитарную помощь в зону бедствия, мы также поддерживаем программы сотрудничества в целях развития</a:t>
            </a:r>
            <a:br>
              <a:rPr lang="ru-Ru" sz="1200" dirty="0"/>
            </a:br>
            <a:r>
              <a:rPr lang="ru-Ru" sz="1200" b="0" i="0" u="none" baseline="0" dirty="0"/>
              <a:t>- Помощь доставляется в сотрудничестве с местной ассоциацией Красного Креста или Красного Полумесяца.</a:t>
            </a:r>
          </a:p>
          <a:p>
            <a:endParaRPr lang="ru-Ru" dirty="0"/>
          </a:p>
          <a:p>
            <a:endParaRPr lang="ru-Ru" dirty="0"/>
          </a:p>
          <a:p>
            <a:endParaRPr lang="ru-Ru" dirty="0"/>
          </a:p>
        </p:txBody>
      </p:sp>
      <p:sp>
        <p:nvSpPr>
          <p:cNvPr id="4" name="Slide Number Placeholder 3"/>
          <p:cNvSpPr>
            <a:spLocks noGrp="1"/>
          </p:cNvSpPr>
          <p:nvPr>
            <p:ph type="sldNum" sz="quarter" idx="5"/>
          </p:nvPr>
        </p:nvSpPr>
        <p:spPr/>
        <p:txBody>
          <a:bodyPr/>
          <a:lstStyle/>
          <a:p>
            <a:fld id="{D9D1C9AF-C8A2-E248-9C2D-AAFE8E0C60B5}" type="slidenum">
              <a:rPr lang="fi-FI" smtClean="0"/>
              <a:t>15</a:t>
            </a:fld>
            <a:endParaRPr lang="fi-FI" dirty="0"/>
          </a:p>
        </p:txBody>
      </p:sp>
    </p:spTree>
    <p:extLst>
      <p:ext uri="{BB962C8B-B14F-4D97-AF65-F5344CB8AC3E}">
        <p14:creationId xmlns:p14="http://schemas.microsoft.com/office/powerpoint/2010/main" val="75943461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a:r>
              <a:rPr lang="ru-Ru" b="0" i="0" u="none" baseline="0" dirty="0"/>
              <a:t>Помощь в Финляндии</a:t>
            </a:r>
          </a:p>
          <a:p>
            <a:pPr marL="0" indent="0" algn="l" rtl="0">
              <a:buNone/>
            </a:pPr>
            <a:r>
              <a:rPr lang="ru-Ru" sz="1200" b="0" i="0" u="none" baseline="0" dirty="0"/>
              <a:t>- В Финляндии оказывают в основном психологическую помощь или материальную помощь, например, погорельцам.</a:t>
            </a:r>
            <a:br>
              <a:rPr lang="ru-Ru" sz="1200" dirty="0"/>
            </a:br>
            <a:r>
              <a:rPr lang="ru-Ru" sz="1200" b="0" i="0" u="none" baseline="0" dirty="0"/>
              <a:t>- Деятельность Добровольной спасательной службы (</a:t>
            </a:r>
            <a:r>
              <a:rPr lang="ru-Ru" sz="1200" b="0" i="0" u="none" baseline="0" dirty="0" err="1"/>
              <a:t>Vapepa</a:t>
            </a:r>
            <a:r>
              <a:rPr lang="ru-Ru" sz="1200" b="0" i="0" u="none" baseline="0" dirty="0"/>
              <a:t>) поддерживается фондом помощи при стихийных бедствиях. </a:t>
            </a:r>
          </a:p>
          <a:p>
            <a:pPr marL="0" marR="0" lvl="0" indent="0" algn="l" defTabSz="914400" rtl="0" eaLnBrk="1" fontAlgn="auto" latinLnBrk="0" hangingPunct="1">
              <a:lnSpc>
                <a:spcPct val="100000"/>
              </a:lnSpc>
              <a:spcBef>
                <a:spcPts val="0"/>
              </a:spcBef>
              <a:spcAft>
                <a:spcPts val="0"/>
              </a:spcAft>
              <a:buClrTx/>
              <a:buSzTx/>
              <a:buFontTx/>
              <a:buNone/>
              <a:tabLst/>
              <a:defRPr/>
            </a:pPr>
            <a:endParaRPr lang="ru-Ru" sz="1200" dirty="0"/>
          </a:p>
          <a:p>
            <a:pPr marL="0" marR="0" lvl="0" indent="0" algn="l" defTabSz="914400" rtl="0" eaLnBrk="1" fontAlgn="auto" latinLnBrk="0" hangingPunct="1">
              <a:lnSpc>
                <a:spcPct val="100000"/>
              </a:lnSpc>
              <a:spcBef>
                <a:spcPts val="0"/>
              </a:spcBef>
              <a:spcAft>
                <a:spcPts val="0"/>
              </a:spcAft>
              <a:buClrTx/>
              <a:buSzTx/>
              <a:buFontTx/>
              <a:buNone/>
              <a:tabLst/>
              <a:defRPr/>
            </a:pPr>
            <a:r>
              <a:rPr lang="ru-Ru" sz="1200" b="0" i="0" u="none" baseline="0" dirty="0"/>
              <a:t>- Деятельность Добровольной спасательной службы также поддерживается фондом помощи при стихийных бедствиях.</a:t>
            </a:r>
          </a:p>
          <a:p>
            <a:endParaRPr lang="ru-Ru" sz="1200" b="0" i="0" kern="1200" dirty="0">
              <a:solidFill>
                <a:schemeClr val="tx1"/>
              </a:solidFill>
              <a:effectLst/>
              <a:latin typeface="+mn-lt"/>
              <a:ea typeface="+mn-ea"/>
              <a:cs typeface="+mn-cs"/>
            </a:endParaRPr>
          </a:p>
          <a:p>
            <a:pPr algn="l" rtl="0"/>
            <a:r>
              <a:rPr lang="ru-Ru" sz="1200" b="0" i="0" u="none" kern="1200" baseline="0" dirty="0">
                <a:solidFill>
                  <a:schemeClr val="tx1"/>
                </a:solidFill>
                <a:effectLst/>
                <a:latin typeface="+mn-lt"/>
                <a:ea typeface="+mn-ea"/>
                <a:cs typeface="+mn-cs"/>
              </a:rPr>
              <a:t>Добровольная спасательная служба представляет собой сеть из 53 организаций, дежурные группы которых поддерживают органы власти при катастрофах и других кризисных ситуациях. Чаще всего </a:t>
            </a:r>
            <a:r>
              <a:rPr lang="ru-Ru" sz="1200" b="0" i="0" u="none" kern="1200" baseline="0" dirty="0" err="1">
                <a:solidFill>
                  <a:schemeClr val="tx1"/>
                </a:solidFill>
                <a:effectLst/>
                <a:latin typeface="+mn-lt"/>
                <a:ea typeface="+mn-ea"/>
                <a:cs typeface="+mn-cs"/>
              </a:rPr>
              <a:t>Vapepa</a:t>
            </a:r>
            <a:r>
              <a:rPr lang="ru-Ru" sz="1200" b="0" i="0" u="none" kern="1200" baseline="0" dirty="0">
                <a:solidFill>
                  <a:schemeClr val="tx1"/>
                </a:solidFill>
                <a:effectLst/>
                <a:latin typeface="+mn-lt"/>
                <a:ea typeface="+mn-ea"/>
                <a:cs typeface="+mn-cs"/>
              </a:rPr>
              <a:t> вызывают для поисков пропавших, но волонтеры нужны также, например, для оказания психологической поддержки, управления дорожным движением и помощи в эвакуации. Наши люди работают на земле, на воде и в воздухе. Организации </a:t>
            </a:r>
            <a:r>
              <a:rPr lang="ru-Ru" sz="1200" b="0" i="0" u="none" kern="1200" baseline="0" dirty="0" err="1">
                <a:solidFill>
                  <a:schemeClr val="tx1"/>
                </a:solidFill>
                <a:effectLst/>
                <a:latin typeface="+mn-lt"/>
                <a:ea typeface="+mn-ea"/>
                <a:cs typeface="+mn-cs"/>
              </a:rPr>
              <a:t>Vapepa</a:t>
            </a:r>
            <a:r>
              <a:rPr lang="ru-Ru" sz="1200" b="0" i="0" u="none" kern="1200" baseline="0" dirty="0">
                <a:solidFill>
                  <a:schemeClr val="tx1"/>
                </a:solidFill>
                <a:effectLst/>
                <a:latin typeface="+mn-lt"/>
                <a:ea typeface="+mn-ea"/>
                <a:cs typeface="+mn-cs"/>
              </a:rPr>
              <a:t> работают вместе, чтобы опыт каждой организации использовался для помощи нуждающимся в чрезвычайной ситуации. </a:t>
            </a:r>
            <a:r>
              <a:rPr lang="ru-Ru" sz="1200" b="0" i="0" u="none" kern="1200" baseline="0" dirty="0" err="1">
                <a:solidFill>
                  <a:schemeClr val="tx1"/>
                </a:solidFill>
                <a:effectLst/>
                <a:latin typeface="+mn-lt"/>
                <a:ea typeface="+mn-ea"/>
                <a:cs typeface="+mn-cs"/>
              </a:rPr>
              <a:t>Vapepa</a:t>
            </a:r>
            <a:r>
              <a:rPr lang="ru-Ru" sz="1200" b="0" i="0" u="none" kern="1200" baseline="0" dirty="0">
                <a:solidFill>
                  <a:schemeClr val="tx1"/>
                </a:solidFill>
                <a:effectLst/>
                <a:latin typeface="+mn-lt"/>
                <a:ea typeface="+mn-ea"/>
                <a:cs typeface="+mn-cs"/>
              </a:rPr>
              <a:t> сами управляют своими действиями в случае чрезвычайной ситуации. Финский Красный Крест координирует деятельность </a:t>
            </a:r>
            <a:r>
              <a:rPr lang="ru-Ru" sz="1200" b="0" i="0" u="none" kern="1200" baseline="0" dirty="0" err="1">
                <a:solidFill>
                  <a:schemeClr val="tx1"/>
                </a:solidFill>
                <a:effectLst/>
                <a:latin typeface="+mn-lt"/>
                <a:ea typeface="+mn-ea"/>
                <a:cs typeface="+mn-cs"/>
              </a:rPr>
              <a:t>Vapepa</a:t>
            </a:r>
            <a:r>
              <a:rPr lang="ru-Ru" sz="1200" b="0" i="0" u="none" kern="1200" baseline="0" dirty="0">
                <a:solidFill>
                  <a:schemeClr val="tx1"/>
                </a:solidFill>
                <a:effectLst/>
                <a:latin typeface="+mn-lt"/>
                <a:ea typeface="+mn-ea"/>
                <a:cs typeface="+mn-cs"/>
              </a:rPr>
              <a:t>.</a:t>
            </a:r>
          </a:p>
        </p:txBody>
      </p:sp>
      <p:sp>
        <p:nvSpPr>
          <p:cNvPr id="4" name="Slide Number Placeholder 3"/>
          <p:cNvSpPr>
            <a:spLocks noGrp="1"/>
          </p:cNvSpPr>
          <p:nvPr>
            <p:ph type="sldNum" sz="quarter" idx="5"/>
          </p:nvPr>
        </p:nvSpPr>
        <p:spPr/>
        <p:txBody>
          <a:bodyPr/>
          <a:lstStyle/>
          <a:p>
            <a:fld id="{D9D1C9AF-C8A2-E248-9C2D-AAFE8E0C60B5}" type="slidenum">
              <a:rPr lang="fi-FI" smtClean="0"/>
              <a:t>16</a:t>
            </a:fld>
            <a:endParaRPr lang="fi-FI" dirty="0"/>
          </a:p>
        </p:txBody>
      </p:sp>
    </p:spTree>
    <p:extLst>
      <p:ext uri="{BB962C8B-B14F-4D97-AF65-F5344CB8AC3E}">
        <p14:creationId xmlns:p14="http://schemas.microsoft.com/office/powerpoint/2010/main" val="358054158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a:r>
              <a:rPr lang="ru-Ru" b="0" i="0" u="none" baseline="0" dirty="0"/>
              <a:t>Примеры помощи Красного Креста.</a:t>
            </a:r>
          </a:p>
          <a:p>
            <a:endParaRPr lang="ru-Ru" dirty="0"/>
          </a:p>
          <a:p>
            <a:pPr algn="l" rtl="0"/>
            <a:r>
              <a:rPr lang="ru-Ru" b="0" i="0" u="none" baseline="0" dirty="0"/>
              <a:t>Сюда вы можете добавить несколько примеров местной помощи, удалив при этом общие примеры. </a:t>
            </a:r>
          </a:p>
        </p:txBody>
      </p:sp>
      <p:sp>
        <p:nvSpPr>
          <p:cNvPr id="4" name="Slide Number Placeholder 3"/>
          <p:cNvSpPr>
            <a:spLocks noGrp="1"/>
          </p:cNvSpPr>
          <p:nvPr>
            <p:ph type="sldNum" sz="quarter" idx="5"/>
          </p:nvPr>
        </p:nvSpPr>
        <p:spPr/>
        <p:txBody>
          <a:bodyPr/>
          <a:lstStyle/>
          <a:p>
            <a:fld id="{D9D1C9AF-C8A2-E248-9C2D-AAFE8E0C60B5}" type="slidenum">
              <a:rPr lang="fi-FI" smtClean="0"/>
              <a:t>17</a:t>
            </a:fld>
            <a:endParaRPr lang="fi-FI" dirty="0"/>
          </a:p>
        </p:txBody>
      </p:sp>
    </p:spTree>
    <p:extLst>
      <p:ext uri="{BB962C8B-B14F-4D97-AF65-F5344CB8AC3E}">
        <p14:creationId xmlns:p14="http://schemas.microsoft.com/office/powerpoint/2010/main" val="336043033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a:r>
              <a:rPr lang="ru-Ru" sz="1200" b="0" i="0" u="none" kern="1200" baseline="0" dirty="0">
                <a:solidFill>
                  <a:schemeClr val="tx1"/>
                </a:solidFill>
                <a:effectLst/>
                <a:latin typeface="+mn-lt"/>
                <a:ea typeface="+mn-ea"/>
                <a:cs typeface="+mn-cs"/>
              </a:rPr>
              <a:t>Ведущий и представитель (или представители) отделения начинают с того, что рассказывают свою историю о том, почему они стали волонтерами Финского Красного Креста и что для них значит волонтерство. </a:t>
            </a:r>
            <a:endParaRPr lang="ru-Ru" dirty="0">
              <a:cs typeface="Calibri"/>
            </a:endParaRPr>
          </a:p>
        </p:txBody>
      </p:sp>
      <p:sp>
        <p:nvSpPr>
          <p:cNvPr id="4" name="Slide Number Placeholder 3"/>
          <p:cNvSpPr>
            <a:spLocks noGrp="1"/>
          </p:cNvSpPr>
          <p:nvPr>
            <p:ph type="sldNum" sz="quarter" idx="5"/>
          </p:nvPr>
        </p:nvSpPr>
        <p:spPr/>
        <p:txBody>
          <a:bodyPr/>
          <a:lstStyle/>
          <a:p>
            <a:fld id="{D9D1C9AF-C8A2-E248-9C2D-AAFE8E0C60B5}" type="slidenum">
              <a:rPr lang="fi-FI" smtClean="0"/>
              <a:t>19</a:t>
            </a:fld>
            <a:endParaRPr lang="fi-FI" dirty="0"/>
          </a:p>
        </p:txBody>
      </p:sp>
    </p:spTree>
    <p:extLst>
      <p:ext uri="{BB962C8B-B14F-4D97-AF65-F5344CB8AC3E}">
        <p14:creationId xmlns:p14="http://schemas.microsoft.com/office/powerpoint/2010/main" val="103763619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a:r>
              <a:rPr lang="ru-Ru" b="0" i="0" u="none" baseline="0" dirty="0"/>
              <a:t>Пояснения к </a:t>
            </a:r>
            <a:r>
              <a:rPr lang="ru-Ru" b="0" i="0" u="none" baseline="0" dirty="0" err="1"/>
              <a:t>квизу</a:t>
            </a:r>
            <a:r>
              <a:rPr lang="ru-Ru" b="0" i="0" u="none" baseline="0" dirty="0"/>
              <a:t> Участники показывают при помощи большого пальца, согласны они, не согласны или «что-то среднее». </a:t>
            </a:r>
          </a:p>
          <a:p>
            <a:pPr algn="l" rtl="0"/>
            <a:r>
              <a:rPr lang="ru-Ru" b="0" i="0" u="none" baseline="0" dirty="0"/>
              <a:t>Ответы и обоснования:</a:t>
            </a:r>
          </a:p>
          <a:p>
            <a:pPr lvl="0" algn="l" rtl="0"/>
            <a:endParaRPr lang="ru-Ru" sz="1200" kern="1200" dirty="0">
              <a:solidFill>
                <a:schemeClr val="tx1"/>
              </a:solidFill>
              <a:effectLst/>
              <a:latin typeface="+mn-lt"/>
              <a:ea typeface="+mn-ea"/>
              <a:cs typeface="+mn-cs"/>
            </a:endParaRPr>
          </a:p>
          <a:p>
            <a:pPr lvl="0" algn="l" rtl="0"/>
            <a:r>
              <a:rPr lang="ru-Ru" sz="1200" b="1" i="0" u="none" kern="1200" baseline="0" dirty="0">
                <a:solidFill>
                  <a:schemeClr val="tx1"/>
                </a:solidFill>
                <a:effectLst/>
                <a:latin typeface="+mn-lt"/>
                <a:ea typeface="+mn-ea"/>
                <a:cs typeface="+mn-cs"/>
              </a:rPr>
              <a:t>Как волонтер вы имеете право получить обучение, информацию и рекомендации, необходимые для работы.</a:t>
            </a:r>
          </a:p>
          <a:p>
            <a:pPr algn="l" rtl="0"/>
            <a:r>
              <a:rPr lang="ru-Ru" sz="1200" b="0" i="0" u="none" kern="1200" baseline="0" dirty="0">
                <a:solidFill>
                  <a:schemeClr val="tx1"/>
                </a:solidFill>
                <a:effectLst/>
                <a:latin typeface="+mn-lt"/>
                <a:ea typeface="+mn-ea"/>
                <a:cs typeface="+mn-cs"/>
              </a:rPr>
              <a:t>Правильно x</a:t>
            </a:r>
          </a:p>
          <a:p>
            <a:pPr algn="l" rtl="0"/>
            <a:r>
              <a:rPr lang="ru-Ru" sz="1200" b="0" i="0" u="none" kern="1200" baseline="0" dirty="0">
                <a:solidFill>
                  <a:schemeClr val="tx1"/>
                </a:solidFill>
                <a:effectLst/>
                <a:latin typeface="+mn-lt"/>
                <a:ea typeface="+mn-ea"/>
                <a:cs typeface="+mn-cs"/>
              </a:rPr>
              <a:t>Неправильно</a:t>
            </a:r>
          </a:p>
          <a:p>
            <a:pPr algn="l" rtl="0"/>
            <a:r>
              <a:rPr lang="ru-Ru" sz="1200" b="0" i="0" u="none" kern="1200" baseline="0" dirty="0">
                <a:solidFill>
                  <a:schemeClr val="tx1"/>
                </a:solidFill>
                <a:effectLst/>
                <a:latin typeface="+mn-lt"/>
                <a:ea typeface="+mn-ea"/>
                <a:cs typeface="+mn-cs"/>
              </a:rPr>
              <a:t>Обоснование: Финский Красный Крест — крупная образовательная организация, и мы предлагаем интересные тренинги, связанные с Красным Крестом и его разнообразной деятельностью. Также мы организуем дополнительные курсы.</a:t>
            </a:r>
          </a:p>
          <a:p>
            <a:pPr lvl="0" algn="l" rtl="0"/>
            <a:endParaRPr lang="ru-Ru" sz="1200" b="1" kern="1200" dirty="0">
              <a:solidFill>
                <a:schemeClr val="tx1"/>
              </a:solidFill>
              <a:effectLst/>
              <a:latin typeface="+mn-lt"/>
              <a:ea typeface="+mn-ea"/>
              <a:cs typeface="+mn-cs"/>
            </a:endParaRPr>
          </a:p>
          <a:p>
            <a:pPr lvl="0" algn="l" rtl="0"/>
            <a:r>
              <a:rPr lang="ru-Ru" sz="1200" b="1" i="0" u="none" kern="1200" baseline="0" dirty="0">
                <a:solidFill>
                  <a:schemeClr val="tx1"/>
                </a:solidFill>
                <a:effectLst/>
                <a:latin typeface="+mn-lt"/>
                <a:ea typeface="+mn-ea"/>
                <a:cs typeface="+mn-cs"/>
              </a:rPr>
              <a:t>Несмотря на то, что я вызвался добровольцем на некое задание, в плохую погоду я могу остаться дома, потому что я — волонтер.</a:t>
            </a:r>
          </a:p>
          <a:p>
            <a:pPr algn="l" rtl="0"/>
            <a:r>
              <a:rPr lang="ru-Ru" sz="1200" b="0" i="0" u="none" kern="1200" baseline="0" dirty="0">
                <a:solidFill>
                  <a:schemeClr val="tx1"/>
                </a:solidFill>
                <a:effectLst/>
                <a:latin typeface="+mn-lt"/>
                <a:ea typeface="+mn-ea"/>
                <a:cs typeface="+mn-cs"/>
              </a:rPr>
              <a:t>Правильно</a:t>
            </a:r>
          </a:p>
          <a:p>
            <a:pPr algn="l" rtl="0"/>
            <a:r>
              <a:rPr lang="ru-Ru" sz="1200" b="0" i="0" u="none" kern="1200" baseline="0" dirty="0">
                <a:solidFill>
                  <a:schemeClr val="tx1"/>
                </a:solidFill>
                <a:effectLst/>
                <a:latin typeface="+mn-lt"/>
                <a:ea typeface="+mn-ea"/>
                <a:cs typeface="+mn-cs"/>
              </a:rPr>
              <a:t>Неправильно x</a:t>
            </a:r>
          </a:p>
          <a:p>
            <a:pPr algn="l" rtl="0"/>
            <a:r>
              <a:rPr lang="ru-Ru" sz="1200" b="0" i="0" u="none" kern="1200" baseline="0" dirty="0">
                <a:solidFill>
                  <a:schemeClr val="tx1"/>
                </a:solidFill>
                <a:effectLst/>
                <a:latin typeface="+mn-lt"/>
                <a:ea typeface="+mn-ea"/>
                <a:cs typeface="+mn-cs"/>
              </a:rPr>
              <a:t>Обоснование: Как волонтер, вы должны соблюдать договоренности и заниматься деятельностью в той мере, в какой вы добровольно на это согласились. Доверие ко всей организации по оказанию помощи основано на том, что все добровольцы делают то, что обещали.</a:t>
            </a:r>
          </a:p>
          <a:p>
            <a:pPr lvl="0" algn="l" rtl="0"/>
            <a:endParaRPr lang="ru-Ru" sz="1200" b="1" kern="1200" dirty="0">
              <a:solidFill>
                <a:schemeClr val="tx1"/>
              </a:solidFill>
              <a:effectLst/>
              <a:latin typeface="+mn-lt"/>
              <a:ea typeface="+mn-ea"/>
              <a:cs typeface="+mn-cs"/>
            </a:endParaRPr>
          </a:p>
          <a:p>
            <a:pPr lvl="0" algn="l" rtl="0"/>
            <a:r>
              <a:rPr lang="ru-Ru" sz="1200" b="1" i="0" u="none" kern="1200" baseline="0" dirty="0">
                <a:solidFill>
                  <a:schemeClr val="tx1"/>
                </a:solidFill>
                <a:effectLst/>
                <a:latin typeface="+mn-lt"/>
                <a:ea typeface="+mn-ea"/>
                <a:cs typeface="+mn-cs"/>
              </a:rPr>
              <a:t>Когда вы становитесь волонтером, вы должны участвовать в той деятельности, которую поручит вам Красный Крест.</a:t>
            </a:r>
          </a:p>
          <a:p>
            <a:pPr algn="l" rtl="0"/>
            <a:r>
              <a:rPr lang="ru-Ru" sz="1200" b="0" i="0" u="none" kern="1200" baseline="0" dirty="0">
                <a:solidFill>
                  <a:schemeClr val="tx1"/>
                </a:solidFill>
                <a:effectLst/>
                <a:latin typeface="+mn-lt"/>
                <a:ea typeface="+mn-ea"/>
                <a:cs typeface="+mn-cs"/>
              </a:rPr>
              <a:t>Правильно </a:t>
            </a:r>
          </a:p>
          <a:p>
            <a:pPr algn="l" rtl="0"/>
            <a:r>
              <a:rPr lang="ru-Ru" sz="1200" b="0" i="0" u="none" kern="1200" baseline="0" dirty="0">
                <a:solidFill>
                  <a:schemeClr val="tx1"/>
                </a:solidFill>
                <a:effectLst/>
                <a:latin typeface="+mn-lt"/>
                <a:ea typeface="+mn-ea"/>
                <a:cs typeface="+mn-cs"/>
              </a:rPr>
              <a:t>Неправильно x</a:t>
            </a:r>
          </a:p>
          <a:p>
            <a:pPr algn="l" rtl="0"/>
            <a:r>
              <a:rPr lang="ru-Ru" sz="1200" b="0" i="0" u="none" kern="1200" baseline="0" dirty="0">
                <a:solidFill>
                  <a:schemeClr val="tx1"/>
                </a:solidFill>
                <a:effectLst/>
                <a:latin typeface="+mn-lt"/>
                <a:ea typeface="+mn-ea"/>
                <a:cs typeface="+mn-cs"/>
              </a:rPr>
              <a:t>Обоснование: Конечно, вы можете сами решить, в какой деятельности вы хотите участвовать и в какой мере. Задания всегда согласовываются. Часто у вас есть возможность использовать ваши профессиональные навыки в работе по оказанию помощи.</a:t>
            </a:r>
          </a:p>
          <a:p>
            <a:pPr lvl="0" algn="l" rtl="0"/>
            <a:endParaRPr lang="ru-Ru" sz="1200" b="1" kern="1200" dirty="0">
              <a:solidFill>
                <a:schemeClr val="tx1"/>
              </a:solidFill>
              <a:effectLst/>
              <a:latin typeface="+mn-lt"/>
              <a:ea typeface="+mn-ea"/>
              <a:cs typeface="+mn-cs"/>
            </a:endParaRPr>
          </a:p>
          <a:p>
            <a:pPr lvl="0" algn="l" rtl="0"/>
            <a:r>
              <a:rPr lang="ru-Ru" sz="1200" b="1" i="0" u="none" kern="1200" baseline="0" dirty="0">
                <a:solidFill>
                  <a:schemeClr val="tx1"/>
                </a:solidFill>
                <a:effectLst/>
                <a:latin typeface="+mn-lt"/>
                <a:ea typeface="+mn-ea"/>
                <a:cs typeface="+mn-cs"/>
              </a:rPr>
              <a:t>У вас могут быть волонтерские задания, в связи с которыми вы обязаны будете соблюдать конфиденциальность.</a:t>
            </a:r>
          </a:p>
          <a:p>
            <a:pPr algn="l" rtl="0"/>
            <a:r>
              <a:rPr lang="ru-Ru" sz="1200" b="0" i="0" u="none" kern="1200" baseline="0" dirty="0">
                <a:solidFill>
                  <a:schemeClr val="tx1"/>
                </a:solidFill>
                <a:effectLst/>
                <a:latin typeface="+mn-lt"/>
                <a:ea typeface="+mn-ea"/>
                <a:cs typeface="+mn-cs"/>
              </a:rPr>
              <a:t>Правильно x</a:t>
            </a:r>
          </a:p>
          <a:p>
            <a:pPr algn="l" rtl="0"/>
            <a:r>
              <a:rPr lang="ru-Ru" sz="1200" b="0" i="0" u="none" kern="1200" baseline="0" dirty="0">
                <a:solidFill>
                  <a:schemeClr val="tx1"/>
                </a:solidFill>
                <a:effectLst/>
                <a:latin typeface="+mn-lt"/>
                <a:ea typeface="+mn-ea"/>
                <a:cs typeface="+mn-cs"/>
              </a:rPr>
              <a:t>Неправильно</a:t>
            </a:r>
          </a:p>
          <a:p>
            <a:pPr algn="l" rtl="0"/>
            <a:r>
              <a:rPr lang="ru-Ru" sz="1200" b="0" i="0" u="none" kern="1200" baseline="0" dirty="0">
                <a:solidFill>
                  <a:schemeClr val="tx1"/>
                </a:solidFill>
                <a:effectLst/>
                <a:latin typeface="+mn-lt"/>
                <a:ea typeface="+mn-ea"/>
                <a:cs typeface="+mn-cs"/>
              </a:rPr>
              <a:t>Обоснование: Это зависит от характера работы. Не все задания являются секретными. Имена или другая личная информация тех, кому оказывается помощь, не могут быть переданы третьим лицам.</a:t>
            </a:r>
          </a:p>
          <a:p>
            <a:pPr algn="l" rtl="0"/>
            <a:r>
              <a:rPr lang="ru-Ru" sz="1200" b="0" i="0" u="none" kern="1200" baseline="0" dirty="0">
                <a:solidFill>
                  <a:schemeClr val="tx1"/>
                </a:solidFill>
                <a:effectLst/>
                <a:latin typeface="+mn-lt"/>
                <a:ea typeface="+mn-ea"/>
                <a:cs typeface="+mn-cs"/>
              </a:rPr>
              <a:t> </a:t>
            </a:r>
          </a:p>
          <a:p>
            <a:pPr algn="l" rtl="0"/>
            <a:r>
              <a:rPr lang="ru-Ru" sz="1200" b="1" i="0" u="none" kern="1200" baseline="0" dirty="0">
                <a:solidFill>
                  <a:schemeClr val="tx1"/>
                </a:solidFill>
                <a:effectLst/>
                <a:latin typeface="+mn-lt"/>
                <a:ea typeface="+mn-ea"/>
                <a:cs typeface="+mn-cs"/>
              </a:rPr>
              <a:t>Как волонтер вы работаете с теми, кто нуждается в помощи или поддержке, чтобы укрепить их собственные ресурсы.</a:t>
            </a:r>
          </a:p>
          <a:p>
            <a:pPr algn="l" rtl="0"/>
            <a:r>
              <a:rPr lang="ru-Ru" sz="1200" b="0" i="0" u="none" kern="1200" baseline="0" dirty="0">
                <a:solidFill>
                  <a:schemeClr val="tx1"/>
                </a:solidFill>
                <a:effectLst/>
                <a:latin typeface="+mn-lt"/>
                <a:ea typeface="+mn-ea"/>
                <a:cs typeface="+mn-cs"/>
              </a:rPr>
              <a:t>Правильно x</a:t>
            </a:r>
          </a:p>
          <a:p>
            <a:pPr algn="l" rtl="0"/>
            <a:r>
              <a:rPr lang="ru-Ru" sz="1200" b="0" i="0" u="none" kern="1200" baseline="0" dirty="0">
                <a:solidFill>
                  <a:schemeClr val="tx1"/>
                </a:solidFill>
                <a:effectLst/>
                <a:latin typeface="+mn-lt"/>
                <a:ea typeface="+mn-ea"/>
                <a:cs typeface="+mn-cs"/>
              </a:rPr>
              <a:t>Неправильно</a:t>
            </a:r>
          </a:p>
          <a:p>
            <a:pPr algn="l" rtl="0"/>
            <a:r>
              <a:rPr lang="ru-Ru" sz="1200" b="0" i="0" u="none" kern="1200" baseline="0" dirty="0">
                <a:solidFill>
                  <a:schemeClr val="tx1"/>
                </a:solidFill>
                <a:effectLst/>
                <a:latin typeface="+mn-lt"/>
                <a:ea typeface="+mn-ea"/>
                <a:cs typeface="+mn-cs"/>
              </a:rPr>
              <a:t>Обоснование: При оказании помощи и поддержки учитываются и укрепляются навыки и ресурсы получателя помощи, например, путем обучения, поддержки и закупки предметов помощи в местах, расположенных поблизости. </a:t>
            </a:r>
          </a:p>
          <a:p>
            <a:endParaRPr lang="ru-Ru" sz="1200" b="1" kern="1200" dirty="0">
              <a:solidFill>
                <a:schemeClr val="tx1"/>
              </a:solidFill>
              <a:effectLst/>
              <a:latin typeface="+mn-lt"/>
              <a:ea typeface="+mn-ea"/>
              <a:cs typeface="+mn-cs"/>
            </a:endParaRPr>
          </a:p>
          <a:p>
            <a:pPr algn="l" rtl="0"/>
            <a:r>
              <a:rPr lang="ru-Ru" sz="1200" b="1" i="0" u="none" kern="1200" baseline="0" dirty="0">
                <a:solidFill>
                  <a:schemeClr val="tx1"/>
                </a:solidFill>
                <a:effectLst/>
                <a:latin typeface="+mn-lt"/>
                <a:ea typeface="+mn-ea"/>
                <a:cs typeface="+mn-cs"/>
              </a:rPr>
              <a:t>Как волонтер вы соглашаетесь соблюдать правила нашей организации и сообщать о недостатках, которые вы заметили.</a:t>
            </a:r>
          </a:p>
          <a:p>
            <a:pPr algn="l" rtl="0"/>
            <a:r>
              <a:rPr lang="ru-Ru" sz="1200" b="0" i="0" u="none" kern="1200" baseline="0" dirty="0">
                <a:solidFill>
                  <a:schemeClr val="tx1"/>
                </a:solidFill>
                <a:effectLst/>
                <a:latin typeface="+mn-lt"/>
                <a:ea typeface="+mn-ea"/>
                <a:cs typeface="+mn-cs"/>
              </a:rPr>
              <a:t>Правильно x</a:t>
            </a:r>
          </a:p>
          <a:p>
            <a:pPr algn="l" rtl="0"/>
            <a:r>
              <a:rPr lang="ru-Ru" sz="1200" b="0" i="0" u="none" kern="1200" baseline="0" dirty="0">
                <a:solidFill>
                  <a:schemeClr val="tx1"/>
                </a:solidFill>
                <a:effectLst/>
                <a:latin typeface="+mn-lt"/>
                <a:ea typeface="+mn-ea"/>
                <a:cs typeface="+mn-cs"/>
              </a:rPr>
              <a:t>Неправильно</a:t>
            </a:r>
          </a:p>
          <a:p>
            <a:pPr algn="l" rtl="0"/>
            <a:r>
              <a:rPr lang="ru-Ru" sz="1200" b="0" i="0" u="none" kern="1200" baseline="0" dirty="0">
                <a:solidFill>
                  <a:schemeClr val="tx1"/>
                </a:solidFill>
                <a:effectLst/>
                <a:latin typeface="+mn-lt"/>
                <a:ea typeface="+mn-ea"/>
                <a:cs typeface="+mn-cs"/>
              </a:rPr>
              <a:t>Обоснование: Это фундаментальные условия для того, чтобы вы стали волонтером в Красном Кресте.</a:t>
            </a:r>
          </a:p>
          <a:p>
            <a:endParaRPr lang="ru-Ru" sz="1200" kern="1200" dirty="0">
              <a:solidFill>
                <a:schemeClr val="tx1"/>
              </a:solidFill>
              <a:effectLst/>
              <a:latin typeface="+mn-lt"/>
              <a:ea typeface="+mn-ea"/>
              <a:cs typeface="+mn-cs"/>
            </a:endParaRPr>
          </a:p>
          <a:p>
            <a:pPr algn="l" rtl="0"/>
            <a:r>
              <a:rPr lang="ru-Ru" sz="1200" b="1" i="0" u="none" kern="1200" baseline="0" dirty="0">
                <a:solidFill>
                  <a:schemeClr val="tx1"/>
                </a:solidFill>
                <a:effectLst/>
                <a:latin typeface="+mn-lt"/>
                <a:ea typeface="+mn-ea"/>
                <a:cs typeface="+mn-cs"/>
              </a:rPr>
              <a:t>Став волонтером, вы можете изменить ситуацию.</a:t>
            </a:r>
          </a:p>
          <a:p>
            <a:pPr algn="l" rtl="0"/>
            <a:r>
              <a:rPr lang="ru-Ru" sz="1200" b="0" i="0" u="none" kern="1200" baseline="0" dirty="0">
                <a:solidFill>
                  <a:schemeClr val="tx1"/>
                </a:solidFill>
                <a:effectLst/>
                <a:latin typeface="+mn-lt"/>
                <a:ea typeface="+mn-ea"/>
                <a:cs typeface="+mn-cs"/>
              </a:rPr>
              <a:t>Правильно x</a:t>
            </a:r>
          </a:p>
          <a:p>
            <a:pPr algn="l" rtl="0"/>
            <a:r>
              <a:rPr lang="ru-Ru" sz="1200" b="0" i="0" u="none" kern="1200" baseline="0" dirty="0">
                <a:solidFill>
                  <a:schemeClr val="tx1"/>
                </a:solidFill>
                <a:effectLst/>
                <a:latin typeface="+mn-lt"/>
                <a:ea typeface="+mn-ea"/>
                <a:cs typeface="+mn-cs"/>
              </a:rPr>
              <a:t>Неправильно</a:t>
            </a:r>
          </a:p>
          <a:p>
            <a:pPr algn="l" rtl="0"/>
            <a:r>
              <a:rPr lang="ru-Ru" sz="1200" b="0" i="0" u="none" kern="1200" baseline="0" dirty="0">
                <a:solidFill>
                  <a:schemeClr val="tx1"/>
                </a:solidFill>
                <a:effectLst/>
                <a:latin typeface="+mn-lt"/>
                <a:ea typeface="+mn-ea"/>
                <a:cs typeface="+mn-cs"/>
              </a:rPr>
              <a:t>Волонтеры оказывают влияние, работая в тех областях, которые они считают важными. Их деятельность уже сама по себе оказывает влияние. Кроме того, добровольческие организации, например, предоставляют путь для участия в социальных дебатах. Работа на ответственных постах предлагает больше возможностей и каналов для влияния на дела. Таким образом, волонтерство является социально значимым. Кроме того, оно поддерживает демократию и гражданское общество и способствует процветанию и общности.</a:t>
            </a:r>
          </a:p>
          <a:p>
            <a:pPr algn="l" rtl="0"/>
            <a:r>
              <a:rPr lang="ru-Ru" sz="1200" b="0" i="0" u="none" kern="1200" baseline="0" dirty="0">
                <a:solidFill>
                  <a:schemeClr val="tx1"/>
                </a:solidFill>
                <a:effectLst/>
                <a:latin typeface="+mn-lt"/>
                <a:ea typeface="+mn-ea"/>
                <a:cs typeface="+mn-cs"/>
              </a:rPr>
              <a:t> </a:t>
            </a:r>
          </a:p>
          <a:p>
            <a:endParaRPr lang="ru-Ru" dirty="0"/>
          </a:p>
        </p:txBody>
      </p:sp>
      <p:sp>
        <p:nvSpPr>
          <p:cNvPr id="4" name="Slide Number Placeholder 3"/>
          <p:cNvSpPr>
            <a:spLocks noGrp="1"/>
          </p:cNvSpPr>
          <p:nvPr>
            <p:ph type="sldNum" sz="quarter" idx="5"/>
          </p:nvPr>
        </p:nvSpPr>
        <p:spPr/>
        <p:txBody>
          <a:bodyPr/>
          <a:lstStyle/>
          <a:p>
            <a:fld id="{D9D1C9AF-C8A2-E248-9C2D-AAFE8E0C60B5}" type="slidenum">
              <a:rPr lang="fi-FI" smtClean="0"/>
              <a:t>20</a:t>
            </a:fld>
            <a:endParaRPr lang="fi-FI" dirty="0"/>
          </a:p>
        </p:txBody>
      </p:sp>
    </p:spTree>
    <p:extLst>
      <p:ext uri="{BB962C8B-B14F-4D97-AF65-F5344CB8AC3E}">
        <p14:creationId xmlns:p14="http://schemas.microsoft.com/office/powerpoint/2010/main" val="363437300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a:r>
              <a:rPr lang="ru-Ru" b="0" i="0" u="none" baseline="0" dirty="0"/>
              <a:t>Страхование Финского Красного Креста от несчастных случаев покрывает волонтерскую деятельность в организации. Чтобы быть застрахованным, волонтеру не обязательно быть членом Финского Красного Креста. Страхование от несчастных случаев не покрывает болезни. </a:t>
            </a:r>
          </a:p>
          <a:p>
            <a:endParaRPr lang="ru-Ru" dirty="0"/>
          </a:p>
          <a:p>
            <a:pPr algn="l" rtl="0"/>
            <a:r>
              <a:rPr lang="ru-Ru" b="0" i="0" u="none" baseline="0" dirty="0"/>
              <a:t>О страховании: </a:t>
            </a:r>
            <a:r>
              <a:rPr lang="ru-Ru" b="0" i="0" u="none" baseline="0" dirty="0">
                <a:hlinkClick r:id="rId3"/>
              </a:rPr>
              <a:t>https://rednet.punainenristi.fi/node/12816</a:t>
            </a:r>
            <a:endParaRPr lang="ru-Ru" dirty="0"/>
          </a:p>
          <a:p>
            <a:pPr algn="l" rtl="0"/>
            <a:r>
              <a:rPr lang="ru-Ru" b="0" i="0" u="none" baseline="0" dirty="0"/>
              <a:t>Этические инструкции: </a:t>
            </a:r>
            <a:r>
              <a:rPr lang="ru-Ru" b="0" i="0" u="none" baseline="0" dirty="0">
                <a:hlinkClick r:id="rId4"/>
              </a:rPr>
              <a:t>https://rednet.punainenristi.fi/node/26573</a:t>
            </a:r>
            <a:endParaRPr lang="ru-Ru" dirty="0"/>
          </a:p>
          <a:p>
            <a:pPr algn="l" rtl="0"/>
            <a:r>
              <a:rPr lang="ru-Ru" b="0" i="0" u="none" baseline="0" dirty="0"/>
              <a:t>Политика организации против сексуальных притеснений и домогательств: </a:t>
            </a:r>
            <a:r>
              <a:rPr lang="ru-Ru" b="0" i="0" u="none" baseline="0" dirty="0">
                <a:hlinkClick r:id="rId5"/>
              </a:rPr>
              <a:t>https://rednet.punainenristi.fi/system/files/page/SPR%20linjaus%20seksuaalisen%20h%C3%A4irinn%C3%A4n%20ja%20hyv%C3%A4ksik%C3%A4yt%C3%B6n%20ehk%C3%A4isy.pdf</a:t>
            </a:r>
            <a:endParaRPr lang="ru-Ru" dirty="0"/>
          </a:p>
          <a:p>
            <a:pPr algn="l" rtl="0"/>
            <a:r>
              <a:rPr lang="ru-Ru" b="0" i="0" u="none" baseline="0" dirty="0"/>
              <a:t>Политика конфиденциальности: </a:t>
            </a:r>
            <a:r>
              <a:rPr lang="ru-Ru" b="0" i="0" u="none" baseline="0" dirty="0">
                <a:hlinkClick r:id="rId6"/>
              </a:rPr>
              <a:t>https://www.punainenristi.fi/tietosuoja</a:t>
            </a:r>
            <a:endParaRPr lang="ru-Ru" dirty="0"/>
          </a:p>
          <a:p>
            <a:endParaRPr lang="ru-Ru" dirty="0"/>
          </a:p>
          <a:p>
            <a:pPr algn="l" rtl="0"/>
            <a:r>
              <a:rPr lang="ru-Ru" b="0" i="0" u="none" baseline="0" dirty="0"/>
              <a:t>Важно отметить, что мы не терпим никакие формы сексуальных притеснений, домогательств, эксплуатации, расизма или травли. </a:t>
            </a:r>
          </a:p>
          <a:p>
            <a:pPr algn="l" rtl="0"/>
            <a:r>
              <a:rPr lang="ru-Ru" b="0" i="0" u="none" baseline="0" dirty="0"/>
              <a:t>Мы прилагаем все усилия для того, чтобы Финский Красный Крест был безопасной рабочей средой для всех.</a:t>
            </a:r>
          </a:p>
          <a:p>
            <a:endParaRPr lang="ru-Ru" dirty="0"/>
          </a:p>
          <a:p>
            <a:pPr algn="l" rtl="0"/>
            <a:r>
              <a:rPr lang="ru-Ru" b="0" i="0" u="none" baseline="0" dirty="0"/>
              <a:t>Организация защищает данные людей и обеспечивает соблюдение Закона о защите данных. </a:t>
            </a:r>
          </a:p>
          <a:p>
            <a:endParaRPr lang="ru-Ru" dirty="0"/>
          </a:p>
        </p:txBody>
      </p:sp>
      <p:sp>
        <p:nvSpPr>
          <p:cNvPr id="4" name="Slide Number Placeholder 3"/>
          <p:cNvSpPr>
            <a:spLocks noGrp="1"/>
          </p:cNvSpPr>
          <p:nvPr>
            <p:ph type="sldNum" sz="quarter" idx="5"/>
          </p:nvPr>
        </p:nvSpPr>
        <p:spPr/>
        <p:txBody>
          <a:bodyPr/>
          <a:lstStyle/>
          <a:p>
            <a:fld id="{D9D1C9AF-C8A2-E248-9C2D-AAFE8E0C60B5}" type="slidenum">
              <a:rPr lang="fi-FI" smtClean="0"/>
              <a:t>21</a:t>
            </a:fld>
            <a:endParaRPr lang="fi-FI" dirty="0"/>
          </a:p>
        </p:txBody>
      </p:sp>
    </p:spTree>
    <p:extLst>
      <p:ext uri="{BB962C8B-B14F-4D97-AF65-F5344CB8AC3E}">
        <p14:creationId xmlns:p14="http://schemas.microsoft.com/office/powerpoint/2010/main" val="65209430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pPr algn="l" rtl="0"/>
            <a:r>
              <a:rPr lang="ru-Ru" b="0" i="0" u="none" baseline="0" dirty="0"/>
              <a:t>Сообщите участникам, что организация стремится обеспечить, чтобы каждый волонтер и получатель помощи были осведомлены о каналах, по которым они могут сообщить о подозрениях или о совершенных сексуальных притеснениях, домогательствах, насилии или других злоупотреблениях. Организация серьезно относится ко всем сообщениям.  </a:t>
            </a:r>
          </a:p>
          <a:p>
            <a:endParaRPr lang="ru-Ru" dirty="0"/>
          </a:p>
          <a:p>
            <a:pPr algn="l" rtl="0"/>
            <a:r>
              <a:rPr lang="ru-Ru" b="0" i="0" u="none" baseline="0" dirty="0"/>
              <a:t>Анонимное сообщение можно отправить по адресу, указанному на слайде (www.punainenristi.fi/</a:t>
            </a:r>
            <a:r>
              <a:rPr lang="ru-Ru" b="0" i="0" u="none" baseline="0" dirty="0" err="1"/>
              <a:t>vaarinkaytosilmoitus</a:t>
            </a:r>
            <a:r>
              <a:rPr lang="ru-Ru" b="0" i="0" u="none" baseline="0" dirty="0"/>
              <a:t>).</a:t>
            </a:r>
          </a:p>
        </p:txBody>
      </p:sp>
      <p:sp>
        <p:nvSpPr>
          <p:cNvPr id="4" name="Dian numeron paikkamerkki 3"/>
          <p:cNvSpPr>
            <a:spLocks noGrp="1"/>
          </p:cNvSpPr>
          <p:nvPr>
            <p:ph type="sldNum" sz="quarter" idx="5"/>
          </p:nvPr>
        </p:nvSpPr>
        <p:spPr/>
        <p:txBody>
          <a:bodyPr/>
          <a:lstStyle/>
          <a:p>
            <a:fld id="{D9D1C9AF-C8A2-E248-9C2D-AAFE8E0C60B5}" type="slidenum">
              <a:rPr lang="fi-FI" smtClean="0"/>
              <a:t>22</a:t>
            </a:fld>
            <a:endParaRPr lang="fi-FI" dirty="0"/>
          </a:p>
        </p:txBody>
      </p:sp>
    </p:spTree>
    <p:extLst>
      <p:ext uri="{BB962C8B-B14F-4D97-AF65-F5344CB8AC3E}">
        <p14:creationId xmlns:p14="http://schemas.microsoft.com/office/powerpoint/2010/main" val="384036606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a:r>
              <a:rPr lang="ru-Ru" b="0" i="0" u="none" baseline="0" dirty="0"/>
              <a:t>Слайд можно показать в начале тренинга, пока делитесь практической информацией, а участники знакомятся друг с другом. В качестве альтернативы или в дополнение ведущий может показать один видеоролик со следующего слайда. </a:t>
            </a:r>
          </a:p>
          <a:p>
            <a:endParaRPr lang="ru-Ru" dirty="0"/>
          </a:p>
          <a:p>
            <a:pPr algn="l" rtl="0"/>
            <a:r>
              <a:rPr lang="ru-Ru" sz="1200" b="0" i="0" u="none" kern="1200" baseline="0" dirty="0">
                <a:solidFill>
                  <a:schemeClr val="tx1"/>
                </a:solidFill>
                <a:effectLst/>
                <a:latin typeface="+mn-lt"/>
                <a:ea typeface="+mn-ea"/>
                <a:cs typeface="+mn-cs"/>
              </a:rPr>
              <a:t>Участники могут представиться и познакомиться друг с другом. </a:t>
            </a:r>
          </a:p>
          <a:p>
            <a:pPr algn="l" rtl="0"/>
            <a:r>
              <a:rPr lang="ru-Ru" sz="1200" b="0" i="0" u="none" kern="1200" baseline="0" dirty="0">
                <a:solidFill>
                  <a:schemeClr val="tx1"/>
                </a:solidFill>
                <a:effectLst/>
                <a:latin typeface="+mn-lt"/>
                <a:ea typeface="+mn-ea"/>
                <a:cs typeface="+mn-cs"/>
              </a:rPr>
              <a:t> </a:t>
            </a:r>
          </a:p>
          <a:p>
            <a:pPr algn="l" rtl="0"/>
            <a:r>
              <a:rPr lang="ru-Ru" sz="1200" b="0" i="0" u="sng" kern="1200" baseline="0" dirty="0">
                <a:solidFill>
                  <a:schemeClr val="tx1"/>
                </a:solidFill>
                <a:effectLst/>
                <a:latin typeface="+mn-lt"/>
                <a:ea typeface="+mn-ea"/>
                <a:cs typeface="+mn-cs"/>
              </a:rPr>
              <a:t>УПРАЖНЕНИЕ: Ведущий использует следующие упражнения или аналогичные упражнения, знакомые ему/ей:</a:t>
            </a:r>
            <a:endParaRPr lang="ru-Ru" sz="1200" kern="1200" dirty="0">
              <a:solidFill>
                <a:schemeClr val="tx1"/>
              </a:solidFill>
              <a:effectLst/>
              <a:latin typeface="+mn-lt"/>
              <a:ea typeface="+mn-ea"/>
              <a:cs typeface="+mn-cs"/>
            </a:endParaRPr>
          </a:p>
          <a:p>
            <a:pPr marL="171450" lvl="0" indent="-171450" algn="l" rtl="0">
              <a:buFont typeface="Arial" panose="020B0604020202020204" pitchFamily="34" charset="0"/>
              <a:buChar char="•"/>
            </a:pPr>
            <a:r>
              <a:rPr lang="ru-Ru" sz="1200" b="0" i="0" u="none" kern="1200" baseline="0" dirty="0">
                <a:solidFill>
                  <a:schemeClr val="tx1"/>
                </a:solidFill>
                <a:effectLst/>
                <a:latin typeface="+mn-lt"/>
                <a:ea typeface="+mn-ea"/>
                <a:cs typeface="+mn-cs"/>
              </a:rPr>
              <a:t>Попросите участников расположиться в ряд в соответствии с датой регистрации на курс. </a:t>
            </a:r>
          </a:p>
          <a:p>
            <a:pPr marL="171450" lvl="0" indent="-171450" algn="l" rtl="0">
              <a:buFont typeface="Arial" panose="020B0604020202020204" pitchFamily="34" charset="0"/>
              <a:buChar char="•"/>
            </a:pPr>
            <a:r>
              <a:rPr lang="ru-Ru" sz="1200" b="0" i="0" u="none" kern="1200" baseline="0" dirty="0">
                <a:solidFill>
                  <a:schemeClr val="tx1"/>
                </a:solidFill>
                <a:effectLst/>
                <a:latin typeface="+mn-lt"/>
                <a:ea typeface="+mn-ea"/>
                <a:cs typeface="+mn-cs"/>
              </a:rPr>
              <a:t>Попросите участников расположиться на карте населенного пункта в соответствии с районом/улицей/домом участника. Цель состоит в том, чтобы увидеть, откуда участники и могут ли они встретить на курсе знакомых или соседей. </a:t>
            </a:r>
          </a:p>
          <a:p>
            <a:pPr marL="171450" lvl="0" indent="-171450" algn="l" rtl="0">
              <a:buFont typeface="Arial" panose="020B0604020202020204" pitchFamily="34" charset="0"/>
              <a:buChar char="•"/>
            </a:pPr>
            <a:r>
              <a:rPr lang="ru-Ru" sz="1200" b="0" i="0" u="none" kern="1200" baseline="0" dirty="0">
                <a:solidFill>
                  <a:schemeClr val="tx1"/>
                </a:solidFill>
                <a:effectLst/>
                <a:latin typeface="+mn-lt"/>
                <a:ea typeface="+mn-ea"/>
                <a:cs typeface="+mn-cs"/>
              </a:rPr>
              <a:t>Попросите участников рассказать о себе соседу по парте: кто вы, откуда и какой вид волонтерства вам интересен?</a:t>
            </a:r>
          </a:p>
          <a:p>
            <a:endParaRPr lang="ru-Ru" sz="1200" kern="1200" dirty="0">
              <a:solidFill>
                <a:schemeClr val="tx1"/>
              </a:solidFill>
              <a:effectLst/>
              <a:latin typeface="+mn-lt"/>
              <a:ea typeface="+mn-ea"/>
              <a:cs typeface="+mn-cs"/>
            </a:endParaRPr>
          </a:p>
          <a:p>
            <a:pPr algn="l" rtl="0"/>
            <a:r>
              <a:rPr lang="ru-Ru" sz="1200" b="0" i="0" u="none" kern="1200" baseline="0" dirty="0">
                <a:solidFill>
                  <a:schemeClr val="tx1"/>
                </a:solidFill>
                <a:effectLst/>
                <a:latin typeface="+mn-lt"/>
                <a:ea typeface="+mn-ea"/>
                <a:cs typeface="+mn-cs"/>
              </a:rPr>
              <a:t>В конце упражнения участники представляются и рассказывают, откуда узнали об этом мероприятии. Ведущий просит участников поделиться своими ожиданиями и пожеланиями относительно мероприятия.  По мере выполнения упражнения на флип-чарте фиксируется, какими темами Красного Креста интересуются участники и о чем они хотят узнать больше. В ходе тренинга ведущий стремится исполнить эти пожелания.</a:t>
            </a:r>
          </a:p>
          <a:p>
            <a:endParaRPr lang="ru-Ru" dirty="0"/>
          </a:p>
        </p:txBody>
      </p:sp>
      <p:sp>
        <p:nvSpPr>
          <p:cNvPr id="4" name="Slide Number Placeholder 3"/>
          <p:cNvSpPr>
            <a:spLocks noGrp="1"/>
          </p:cNvSpPr>
          <p:nvPr>
            <p:ph type="sldNum" sz="quarter" idx="5"/>
          </p:nvPr>
        </p:nvSpPr>
        <p:spPr/>
        <p:txBody>
          <a:bodyPr/>
          <a:lstStyle/>
          <a:p>
            <a:fld id="{D9D1C9AF-C8A2-E248-9C2D-AAFE8E0C60B5}" type="slidenum">
              <a:rPr lang="fi-FI" smtClean="0"/>
              <a:t>3</a:t>
            </a:fld>
            <a:endParaRPr lang="fi-FI" dirty="0"/>
          </a:p>
        </p:txBody>
      </p:sp>
    </p:spTree>
    <p:extLst>
      <p:ext uri="{BB962C8B-B14F-4D97-AF65-F5344CB8AC3E}">
        <p14:creationId xmlns:p14="http://schemas.microsoft.com/office/powerpoint/2010/main" val="163769434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a:r>
              <a:rPr lang="ru-Ru" sz="1200" b="0" i="0" u="none" kern="1200" baseline="0" dirty="0">
                <a:solidFill>
                  <a:schemeClr val="tx1"/>
                </a:solidFill>
                <a:effectLst/>
                <a:latin typeface="+mn-lt"/>
                <a:ea typeface="+mn-ea"/>
                <a:cs typeface="+mn-cs"/>
              </a:rPr>
              <a:t>Примеры волонтерской деятельности.</a:t>
            </a:r>
          </a:p>
          <a:p>
            <a:endParaRPr lang="ru-Ru" sz="1200" b="0" i="0" kern="1200" dirty="0">
              <a:solidFill>
                <a:schemeClr val="tx1"/>
              </a:solidFill>
              <a:effectLst/>
              <a:latin typeface="+mn-lt"/>
              <a:ea typeface="+mn-ea"/>
              <a:cs typeface="+mn-cs"/>
            </a:endParaRPr>
          </a:p>
          <a:p>
            <a:pPr algn="l" rtl="0"/>
            <a:r>
              <a:rPr lang="ru-Ru" sz="1200" b="0" i="0" u="none" kern="1200" baseline="0" dirty="0">
                <a:solidFill>
                  <a:schemeClr val="tx1"/>
                </a:solidFill>
                <a:effectLst/>
                <a:latin typeface="+mn-lt"/>
                <a:ea typeface="+mn-ea"/>
                <a:cs typeface="+mn-cs"/>
              </a:rPr>
              <a:t>Сюда вы можете добавить несколько примеров местной помощи, удалив при этом общие примеры.</a:t>
            </a:r>
          </a:p>
          <a:p>
            <a:endParaRPr lang="ru-Ru" sz="1200" b="0" i="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ru-Ru" sz="1200" b="0" i="0" u="none" kern="1200" baseline="0" dirty="0">
                <a:solidFill>
                  <a:schemeClr val="tx1"/>
                </a:solidFill>
                <a:effectLst/>
                <a:latin typeface="+mn-lt"/>
                <a:ea typeface="+mn-ea"/>
                <a:cs typeface="+mn-cs"/>
              </a:rPr>
              <a:t>В начале мероприятия, во время представления участников, ведущий выписывает на флип-чарт занятия и виды деятельности, интересные участникам, о которых те хотят получить больше информации. На этом этапе ведущий спрашивает об уточнениях и дополнениях к списку. Важно, чтобы энтузиазм участника в отношении определенного вида деятельности не был утрачен, даже если в настоящее время в отделении нет этой деятельности. Ведущий и представитель (или представители) отделения вовлекают участника в схожую деятельность или открыто рассказывают о деятельности ближайшего отделения, где есть такой вид деятельности. </a:t>
            </a:r>
          </a:p>
          <a:p>
            <a:endParaRPr lang="ru-Ru" dirty="0"/>
          </a:p>
        </p:txBody>
      </p:sp>
      <p:sp>
        <p:nvSpPr>
          <p:cNvPr id="4" name="Slide Number Placeholder 3"/>
          <p:cNvSpPr>
            <a:spLocks noGrp="1"/>
          </p:cNvSpPr>
          <p:nvPr>
            <p:ph type="sldNum" sz="quarter" idx="5"/>
          </p:nvPr>
        </p:nvSpPr>
        <p:spPr/>
        <p:txBody>
          <a:bodyPr/>
          <a:lstStyle/>
          <a:p>
            <a:fld id="{D9D1C9AF-C8A2-E248-9C2D-AAFE8E0C60B5}" type="slidenum">
              <a:rPr lang="fi-FI" smtClean="0"/>
              <a:t>23</a:t>
            </a:fld>
            <a:endParaRPr lang="fi-FI" dirty="0"/>
          </a:p>
        </p:txBody>
      </p:sp>
    </p:spTree>
    <p:extLst>
      <p:ext uri="{BB962C8B-B14F-4D97-AF65-F5344CB8AC3E}">
        <p14:creationId xmlns:p14="http://schemas.microsoft.com/office/powerpoint/2010/main" val="176369660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a:r>
              <a:rPr lang="ru-Ru" b="0" i="0" u="none" baseline="0" dirty="0"/>
              <a:t>На следующих 6 слайдах перечислены формы волонтерской деятельности. Списки не являются полными, и некоторые функции появляются несколько раз. </a:t>
            </a:r>
          </a:p>
          <a:p>
            <a:pPr algn="l" rtl="0"/>
            <a:r>
              <a:rPr lang="ru-Ru" b="0" i="0" u="none" baseline="0" dirty="0"/>
              <a:t>Вы можете редактировать списки в соответствии с вашими потребностями и вашим регионом. </a:t>
            </a:r>
          </a:p>
        </p:txBody>
      </p:sp>
      <p:sp>
        <p:nvSpPr>
          <p:cNvPr id="4" name="Slide Number Placeholder 3"/>
          <p:cNvSpPr>
            <a:spLocks noGrp="1"/>
          </p:cNvSpPr>
          <p:nvPr>
            <p:ph type="sldNum" sz="quarter" idx="5"/>
          </p:nvPr>
        </p:nvSpPr>
        <p:spPr/>
        <p:txBody>
          <a:bodyPr/>
          <a:lstStyle/>
          <a:p>
            <a:fld id="{D9D1C9AF-C8A2-E248-9C2D-AAFE8E0C60B5}" type="slidenum">
              <a:rPr lang="fi-FI" smtClean="0"/>
              <a:t>24</a:t>
            </a:fld>
            <a:endParaRPr lang="fi-FI" dirty="0"/>
          </a:p>
        </p:txBody>
      </p:sp>
    </p:spTree>
    <p:extLst>
      <p:ext uri="{BB962C8B-B14F-4D97-AF65-F5344CB8AC3E}">
        <p14:creationId xmlns:p14="http://schemas.microsoft.com/office/powerpoint/2010/main" val="220278024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fi-FI" dirty="0"/>
          </a:p>
          <a:p>
            <a:endParaRPr lang="fi-FI" dirty="0"/>
          </a:p>
        </p:txBody>
      </p:sp>
      <p:sp>
        <p:nvSpPr>
          <p:cNvPr id="4" name="Slide Number Placeholder 3"/>
          <p:cNvSpPr>
            <a:spLocks noGrp="1"/>
          </p:cNvSpPr>
          <p:nvPr>
            <p:ph type="sldNum" sz="quarter" idx="5"/>
          </p:nvPr>
        </p:nvSpPr>
        <p:spPr/>
        <p:txBody>
          <a:bodyPr/>
          <a:lstStyle/>
          <a:p>
            <a:fld id="{D9D1C9AF-C8A2-E248-9C2D-AAFE8E0C60B5}" type="slidenum">
              <a:rPr lang="fi-FI" smtClean="0"/>
              <a:t>25</a:t>
            </a:fld>
            <a:endParaRPr lang="fi-FI" dirty="0"/>
          </a:p>
        </p:txBody>
      </p:sp>
    </p:spTree>
    <p:extLst>
      <p:ext uri="{BB962C8B-B14F-4D97-AF65-F5344CB8AC3E}">
        <p14:creationId xmlns:p14="http://schemas.microsoft.com/office/powerpoint/2010/main" val="335570994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i-FI" dirty="0"/>
          </a:p>
        </p:txBody>
      </p:sp>
      <p:sp>
        <p:nvSpPr>
          <p:cNvPr id="4" name="Slide Number Placeholder 3"/>
          <p:cNvSpPr>
            <a:spLocks noGrp="1"/>
          </p:cNvSpPr>
          <p:nvPr>
            <p:ph type="sldNum" sz="quarter" idx="5"/>
          </p:nvPr>
        </p:nvSpPr>
        <p:spPr/>
        <p:txBody>
          <a:bodyPr/>
          <a:lstStyle/>
          <a:p>
            <a:fld id="{D9D1C9AF-C8A2-E248-9C2D-AAFE8E0C60B5}" type="slidenum">
              <a:rPr lang="fi-FI" smtClean="0"/>
              <a:t>26</a:t>
            </a:fld>
            <a:endParaRPr lang="fi-FI" dirty="0"/>
          </a:p>
        </p:txBody>
      </p:sp>
    </p:spTree>
    <p:extLst>
      <p:ext uri="{BB962C8B-B14F-4D97-AF65-F5344CB8AC3E}">
        <p14:creationId xmlns:p14="http://schemas.microsoft.com/office/powerpoint/2010/main" val="324171659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i-FI" dirty="0"/>
          </a:p>
        </p:txBody>
      </p:sp>
      <p:sp>
        <p:nvSpPr>
          <p:cNvPr id="4" name="Slide Number Placeholder 3"/>
          <p:cNvSpPr>
            <a:spLocks noGrp="1"/>
          </p:cNvSpPr>
          <p:nvPr>
            <p:ph type="sldNum" sz="quarter" idx="5"/>
          </p:nvPr>
        </p:nvSpPr>
        <p:spPr/>
        <p:txBody>
          <a:bodyPr/>
          <a:lstStyle/>
          <a:p>
            <a:fld id="{D9D1C9AF-C8A2-E248-9C2D-AAFE8E0C60B5}" type="slidenum">
              <a:rPr lang="fi-FI" smtClean="0"/>
              <a:t>30</a:t>
            </a:fld>
            <a:endParaRPr lang="fi-FI" dirty="0"/>
          </a:p>
        </p:txBody>
      </p:sp>
    </p:spTree>
    <p:extLst>
      <p:ext uri="{BB962C8B-B14F-4D97-AF65-F5344CB8AC3E}">
        <p14:creationId xmlns:p14="http://schemas.microsoft.com/office/powerpoint/2010/main" val="326655874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a:r>
              <a:rPr lang="ru-Ru" b="0" i="0" u="none" baseline="0" dirty="0"/>
              <a:t>На этом этапе рекомендуется проверить, есть ли у участников какие-либо вопросы, и сообщить им, что они могут запросить дополнительную информацию у представителей отделения после мероприятия. </a:t>
            </a:r>
          </a:p>
        </p:txBody>
      </p:sp>
      <p:sp>
        <p:nvSpPr>
          <p:cNvPr id="4" name="Slide Number Placeholder 3"/>
          <p:cNvSpPr>
            <a:spLocks noGrp="1"/>
          </p:cNvSpPr>
          <p:nvPr>
            <p:ph type="sldNum" sz="quarter" idx="5"/>
          </p:nvPr>
        </p:nvSpPr>
        <p:spPr/>
        <p:txBody>
          <a:bodyPr/>
          <a:lstStyle/>
          <a:p>
            <a:fld id="{D9D1C9AF-C8A2-E248-9C2D-AAFE8E0C60B5}" type="slidenum">
              <a:rPr lang="fi-FI" smtClean="0"/>
              <a:t>31</a:t>
            </a:fld>
            <a:endParaRPr lang="fi-FI" dirty="0"/>
          </a:p>
        </p:txBody>
      </p:sp>
    </p:spTree>
    <p:extLst>
      <p:ext uri="{BB962C8B-B14F-4D97-AF65-F5344CB8AC3E}">
        <p14:creationId xmlns:p14="http://schemas.microsoft.com/office/powerpoint/2010/main" val="216852285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fontAlgn="base"/>
            <a:r>
              <a:rPr lang="ru-Ru" sz="1200" b="0" i="0" u="none" kern="1200" baseline="0" dirty="0">
                <a:solidFill>
                  <a:schemeClr val="tx1"/>
                </a:solidFill>
                <a:effectLst/>
                <a:latin typeface="+mn-lt"/>
                <a:ea typeface="+mn-ea"/>
                <a:cs typeface="+mn-cs"/>
              </a:rPr>
              <a:t>Если осталось достаточно времени и участники заинтересованы, ведущий может отобразить главную страницу OMA на компьютере и дать участникам возможность войти в OMA со своих мобильных телефонов во время мероприятия. Если это невозможно, ведущий через проектор показывает, как выглядит ОМА, как войти в систему и что там можно найти. </a:t>
            </a:r>
          </a:p>
          <a:p>
            <a:pPr algn="l" rtl="0" fontAlgn="base"/>
            <a:r>
              <a:rPr lang="ru-Ru" sz="1200" b="0" i="0" u="none" kern="1200" baseline="0" dirty="0">
                <a:solidFill>
                  <a:schemeClr val="tx1"/>
                </a:solidFill>
                <a:effectLst/>
                <a:latin typeface="+mn-lt"/>
                <a:ea typeface="+mn-ea"/>
                <a:cs typeface="+mn-cs"/>
              </a:rPr>
              <a:t> </a:t>
            </a:r>
          </a:p>
          <a:p>
            <a:pPr algn="l" rtl="0" fontAlgn="base"/>
            <a:r>
              <a:rPr lang="ru-Ru" sz="1200" b="0" i="0" u="none" kern="1200" baseline="0" dirty="0">
                <a:solidFill>
                  <a:schemeClr val="tx1"/>
                </a:solidFill>
                <a:effectLst/>
                <a:latin typeface="+mn-lt"/>
                <a:ea typeface="+mn-ea"/>
                <a:cs typeface="+mn-cs"/>
              </a:rPr>
              <a:t>Во время презентации OMA ведущий показывает в OMA информацию об отделении.  Если этого отделения нет в OMA, ведущий отображает контактную информацию отделения в </a:t>
            </a:r>
            <a:r>
              <a:rPr lang="ru-Ru" sz="1200" b="0" i="0" u="none" kern="1200" baseline="0" dirty="0" err="1">
                <a:solidFill>
                  <a:schemeClr val="tx1"/>
                </a:solidFill>
                <a:effectLst/>
                <a:latin typeface="+mn-lt"/>
                <a:ea typeface="+mn-ea"/>
                <a:cs typeface="+mn-cs"/>
              </a:rPr>
              <a:t>Rednet</a:t>
            </a:r>
            <a:r>
              <a:rPr lang="ru-Ru" sz="1200" b="0" i="0" u="none" kern="1200" baseline="0" dirty="0">
                <a:solidFill>
                  <a:schemeClr val="tx1"/>
                </a:solidFill>
                <a:effectLst/>
                <a:latin typeface="+mn-lt"/>
                <a:ea typeface="+mn-ea"/>
                <a:cs typeface="+mn-cs"/>
              </a:rPr>
              <a:t>.</a:t>
            </a:r>
          </a:p>
          <a:p>
            <a:pPr algn="l" rtl="0" fontAlgn="base"/>
            <a:endParaRPr lang="ru-Ru" sz="1200" b="0" i="0" kern="1200" dirty="0">
              <a:solidFill>
                <a:schemeClr val="tx1"/>
              </a:solidFill>
              <a:effectLst/>
              <a:latin typeface="+mn-lt"/>
              <a:ea typeface="+mn-ea"/>
              <a:cs typeface="+mn-cs"/>
            </a:endParaRPr>
          </a:p>
          <a:p>
            <a:pPr algn="l" rtl="0" fontAlgn="base"/>
            <a:r>
              <a:rPr lang="ru-Ru" sz="1200" b="0" i="0" u="none" kern="1200" baseline="0" dirty="0">
                <a:solidFill>
                  <a:schemeClr val="tx1"/>
                </a:solidFill>
                <a:effectLst/>
                <a:latin typeface="+mn-lt"/>
                <a:ea typeface="+mn-ea"/>
                <a:cs typeface="+mn-cs"/>
              </a:rPr>
              <a:t>Поощряйте участников пройти регистрацию в OMA, подчеркивайте, что вход в OMA не приведет к потоку рекламы или сообщений на электронную почту. Расскажите о том, что OMA собирает информацию обо всех мероприятиях и событиях Финского Красного Креста в одном месте. Регистрация на курсы, тренинги и другие мероприятия осуществляется через OMA. Создание профиля позволяет получать информацию о местных мероприятиях, но регистрация ни к чему не обязывает.</a:t>
            </a:r>
          </a:p>
          <a:p>
            <a:endParaRPr lang="ru-Ru" dirty="0"/>
          </a:p>
        </p:txBody>
      </p:sp>
      <p:sp>
        <p:nvSpPr>
          <p:cNvPr id="4" name="Slide Number Placeholder 3"/>
          <p:cNvSpPr>
            <a:spLocks noGrp="1"/>
          </p:cNvSpPr>
          <p:nvPr>
            <p:ph type="sldNum" sz="quarter" idx="5"/>
          </p:nvPr>
        </p:nvSpPr>
        <p:spPr/>
        <p:txBody>
          <a:bodyPr/>
          <a:lstStyle/>
          <a:p>
            <a:fld id="{D9D1C9AF-C8A2-E248-9C2D-AAFE8E0C60B5}" type="slidenum">
              <a:rPr lang="fi-FI" smtClean="0"/>
              <a:t>32</a:t>
            </a:fld>
            <a:endParaRPr lang="fi-FI" dirty="0"/>
          </a:p>
        </p:txBody>
      </p:sp>
    </p:spTree>
    <p:extLst>
      <p:ext uri="{BB962C8B-B14F-4D97-AF65-F5344CB8AC3E}">
        <p14:creationId xmlns:p14="http://schemas.microsoft.com/office/powerpoint/2010/main" val="399037474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a:r>
              <a:rPr lang="ru-Ru" b="0" i="0" u="none" baseline="0" dirty="0"/>
              <a:t>За деятельностью Красного Креста можно следить </a:t>
            </a:r>
          </a:p>
          <a:p>
            <a:endParaRPr lang="ru-Ru" dirty="0"/>
          </a:p>
          <a:p>
            <a:pPr marL="171450" indent="-171450" algn="l" rtl="0">
              <a:buFontTx/>
              <a:buChar char="-"/>
            </a:pPr>
            <a:r>
              <a:rPr lang="ru-Ru" b="0" i="0" u="none" baseline="0" dirty="0"/>
              <a:t>На сайте punainenristi.fi, а также </a:t>
            </a:r>
          </a:p>
          <a:p>
            <a:pPr marL="171450" indent="-171450" algn="l" rtl="0">
              <a:buFontTx/>
              <a:buChar char="-"/>
            </a:pPr>
            <a:r>
              <a:rPr lang="ru-Ru" b="0" i="0" u="none" baseline="0" dirty="0"/>
              <a:t>в социальных сетях (</a:t>
            </a:r>
            <a:r>
              <a:rPr lang="ru-Ru" b="0" i="0" u="none" baseline="0" dirty="0" err="1"/>
              <a:t>facebook</a:t>
            </a:r>
            <a:r>
              <a:rPr lang="ru-Ru" b="0" i="0" u="none" baseline="0" dirty="0"/>
              <a:t>, </a:t>
            </a:r>
            <a:r>
              <a:rPr lang="ru-Ru" b="0" i="0" u="none" baseline="0" dirty="0" err="1"/>
              <a:t>instagram</a:t>
            </a:r>
            <a:r>
              <a:rPr lang="ru-Ru" b="0" i="0" u="none" baseline="0" dirty="0"/>
              <a:t>, </a:t>
            </a:r>
            <a:r>
              <a:rPr lang="ru-Ru" b="0" i="0" u="none" baseline="0" dirty="0" err="1"/>
              <a:t>twitter</a:t>
            </a:r>
            <a:r>
              <a:rPr lang="ru-Ru" b="0" i="0" u="none" baseline="0" dirty="0"/>
              <a:t>)</a:t>
            </a:r>
          </a:p>
          <a:p>
            <a:pPr marL="171450" indent="-171450" algn="l" rtl="0">
              <a:buFontTx/>
              <a:buChar char="-"/>
            </a:pPr>
            <a:r>
              <a:rPr lang="ru-Ru" b="0" i="0" u="none" baseline="0" dirty="0"/>
              <a:t>На общенациональных каналах и сайтах, а также</a:t>
            </a:r>
          </a:p>
          <a:p>
            <a:pPr marL="171450" indent="-171450" algn="l" rtl="0">
              <a:buFontTx/>
              <a:buChar char="-"/>
            </a:pPr>
            <a:r>
              <a:rPr lang="ru-Ru" b="0" i="0" u="none" baseline="0" dirty="0"/>
              <a:t>региональных каналах и каналах, посвященных определенной деятельности. (Внимание! </a:t>
            </a:r>
            <a:r>
              <a:rPr lang="ru-Ru" b="1" i="0" u="none" baseline="0" dirty="0"/>
              <a:t>Добавьте еще скриншоты с каналов округа, отделения, группы в качестве примеров)</a:t>
            </a:r>
          </a:p>
          <a:p>
            <a:pPr marL="171450" indent="-171450" algn="l" rtl="0">
              <a:buFontTx/>
              <a:buChar char="-"/>
            </a:pPr>
            <a:endParaRPr lang="ru-Ru" dirty="0"/>
          </a:p>
          <a:p>
            <a:pPr marL="0" indent="0" algn="l" rtl="0">
              <a:buFontTx/>
              <a:buNone/>
            </a:pPr>
            <a:r>
              <a:rPr lang="ru-Ru" b="0" i="0" u="none" baseline="0" dirty="0"/>
              <a:t>Поощряйте участников публиковать посты и фотографии о своих пожертвованиях и волонтерстве. </a:t>
            </a:r>
          </a:p>
          <a:p>
            <a:pPr marL="0" indent="0" algn="l" rtl="0">
              <a:buFontTx/>
              <a:buNone/>
            </a:pPr>
            <a:r>
              <a:rPr lang="ru-Ru" b="0" i="0" u="none" baseline="0" dirty="0"/>
              <a:t>Напомните о необходимости спрашивать разрешение на публикацию фотографий у тех, кто там изображен. Фотографии несовершеннолетних публикуются с особой осторожностью и с согласия родителей. </a:t>
            </a:r>
          </a:p>
          <a:p>
            <a:pPr marL="0" indent="0" algn="l" rtl="0">
              <a:buFontTx/>
              <a:buNone/>
            </a:pPr>
            <a:r>
              <a:rPr lang="ru-Ru" b="0" i="0" u="none" baseline="0" dirty="0"/>
              <a:t>В ситуации помощи следует уважать право на частную жизнь человека, которому помогают. </a:t>
            </a:r>
          </a:p>
          <a:p>
            <a:pPr marL="0" indent="0" algn="l" rtl="0">
              <a:buFontTx/>
              <a:buNone/>
            </a:pPr>
            <a:endParaRPr lang="ru-Ru" dirty="0"/>
          </a:p>
        </p:txBody>
      </p:sp>
      <p:sp>
        <p:nvSpPr>
          <p:cNvPr id="4" name="Slide Number Placeholder 3"/>
          <p:cNvSpPr>
            <a:spLocks noGrp="1"/>
          </p:cNvSpPr>
          <p:nvPr>
            <p:ph type="sldNum" sz="quarter" idx="5"/>
          </p:nvPr>
        </p:nvSpPr>
        <p:spPr/>
        <p:txBody>
          <a:bodyPr/>
          <a:lstStyle/>
          <a:p>
            <a:fld id="{D9D1C9AF-C8A2-E248-9C2D-AAFE8E0C60B5}" type="slidenum">
              <a:rPr lang="fi-FI" smtClean="0"/>
              <a:t>33</a:t>
            </a:fld>
            <a:endParaRPr lang="fi-FI" dirty="0"/>
          </a:p>
        </p:txBody>
      </p:sp>
    </p:spTree>
    <p:extLst>
      <p:ext uri="{BB962C8B-B14F-4D97-AF65-F5344CB8AC3E}">
        <p14:creationId xmlns:p14="http://schemas.microsoft.com/office/powerpoint/2010/main" val="217186093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a:r>
              <a:rPr lang="ru-Ru" b="1" i="0" u="none" baseline="0" dirty="0"/>
              <a:t>ВНИМАНИЕ! Ведущий заранее составляет список вместе с представителями отделения</a:t>
            </a:r>
          </a:p>
        </p:txBody>
      </p:sp>
      <p:sp>
        <p:nvSpPr>
          <p:cNvPr id="4" name="Slide Number Placeholder 3"/>
          <p:cNvSpPr>
            <a:spLocks noGrp="1"/>
          </p:cNvSpPr>
          <p:nvPr>
            <p:ph type="sldNum" sz="quarter" idx="5"/>
          </p:nvPr>
        </p:nvSpPr>
        <p:spPr/>
        <p:txBody>
          <a:bodyPr/>
          <a:lstStyle/>
          <a:p>
            <a:fld id="{D9D1C9AF-C8A2-E248-9C2D-AAFE8E0C60B5}" type="slidenum">
              <a:rPr lang="fi-FI" smtClean="0"/>
              <a:t>34</a:t>
            </a:fld>
            <a:endParaRPr lang="fi-FI" dirty="0"/>
          </a:p>
        </p:txBody>
      </p:sp>
    </p:spTree>
    <p:extLst>
      <p:ext uri="{BB962C8B-B14F-4D97-AF65-F5344CB8AC3E}">
        <p14:creationId xmlns:p14="http://schemas.microsoft.com/office/powerpoint/2010/main" val="292485380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i-FI" dirty="0"/>
              <a:t>Kuva: Joonas Brandt</a:t>
            </a:r>
          </a:p>
          <a:p>
            <a:pPr marL="0" marR="0" lvl="0" indent="0" algn="l" defTabSz="914400" rtl="0" eaLnBrk="1" fontAlgn="auto" latinLnBrk="0" hangingPunct="1">
              <a:lnSpc>
                <a:spcPct val="100000"/>
              </a:lnSpc>
              <a:spcBef>
                <a:spcPts val="0"/>
              </a:spcBef>
              <a:spcAft>
                <a:spcPts val="0"/>
              </a:spcAft>
              <a:buClrTx/>
              <a:buSzTx/>
              <a:buFontTx/>
              <a:buNone/>
              <a:tabLst/>
              <a:defRPr/>
            </a:pPr>
            <a:endParaRPr lang="fi-FI" dirty="0"/>
          </a:p>
          <a:p>
            <a:pPr algn="l" rtl="0" fontAlgn="base"/>
            <a:r>
              <a:rPr lang="ru-Ru" sz="1200" b="0" i="0" u="sng" kern="1200" baseline="0" dirty="0">
                <a:solidFill>
                  <a:schemeClr val="tx1"/>
                </a:solidFill>
                <a:effectLst/>
                <a:latin typeface="+mn-lt"/>
                <a:ea typeface="+mn-ea"/>
                <a:cs typeface="+mn-cs"/>
              </a:rPr>
              <a:t>УПРАЖНЕНИЕ: Интеллект-карта</a:t>
            </a:r>
            <a:endParaRPr lang="ru-Ru" sz="1200" kern="1200" dirty="0">
              <a:solidFill>
                <a:schemeClr val="tx1"/>
              </a:solidFill>
              <a:effectLst/>
              <a:latin typeface="+mn-lt"/>
              <a:ea typeface="+mn-ea"/>
              <a:cs typeface="+mn-cs"/>
            </a:endParaRPr>
          </a:p>
          <a:p>
            <a:pPr algn="l" rtl="0" fontAlgn="base"/>
            <a:r>
              <a:rPr lang="ru-Ru" sz="1200" b="0" i="0" u="none" kern="1200" baseline="0" dirty="0">
                <a:solidFill>
                  <a:schemeClr val="tx1"/>
                </a:solidFill>
                <a:effectLst/>
                <a:latin typeface="+mn-lt"/>
                <a:ea typeface="+mn-ea"/>
                <a:cs typeface="+mn-cs"/>
              </a:rPr>
              <a:t>Ведущий просит участников записать то, что они узнали во время мероприятия. Ведущий составляет основу интеллект-карты на флип-чарте, написав крупно посередине «Красный крест». Если участников много, ведущий может сделать 2-3 интеллект-карты и разделить участников на небольшие группы. Участники по очереди пишут на флип-чарте и видят, что узнали другие. Собственные записи участники могут связать на карте с тем, что написали другие. </a:t>
            </a:r>
          </a:p>
          <a:p>
            <a:pPr algn="l" rtl="0" fontAlgn="base"/>
            <a:r>
              <a:rPr lang="ru-Ru" sz="1200" b="0" i="0" u="none" kern="1200" baseline="0" dirty="0">
                <a:solidFill>
                  <a:schemeClr val="tx1"/>
                </a:solidFill>
                <a:effectLst/>
                <a:latin typeface="+mn-lt"/>
                <a:ea typeface="+mn-ea"/>
                <a:cs typeface="+mn-cs"/>
              </a:rPr>
              <a:t> </a:t>
            </a:r>
          </a:p>
          <a:p>
            <a:pPr algn="l" rtl="0" fontAlgn="base"/>
            <a:r>
              <a:rPr lang="ru-Ru" sz="1200" b="0" i="0" u="none" kern="1200" baseline="0" dirty="0">
                <a:solidFill>
                  <a:schemeClr val="tx1"/>
                </a:solidFill>
                <a:effectLst/>
                <a:latin typeface="+mn-lt"/>
                <a:ea typeface="+mn-ea"/>
                <a:cs typeface="+mn-cs"/>
              </a:rPr>
              <a:t>Наконец, ведущий выбирает наиболее подходящий метод сбора отзывов: </a:t>
            </a:r>
          </a:p>
          <a:p>
            <a:pPr algn="l" rtl="0" fontAlgn="base"/>
            <a:r>
              <a:rPr lang="ru-Ru" sz="1200" b="0" i="0" u="none" kern="1200" baseline="0" dirty="0">
                <a:solidFill>
                  <a:schemeClr val="tx1"/>
                </a:solidFill>
                <a:effectLst/>
                <a:latin typeface="+mn-lt"/>
                <a:ea typeface="+mn-ea"/>
                <a:cs typeface="+mn-cs"/>
              </a:rPr>
              <a:t> </a:t>
            </a:r>
          </a:p>
          <a:p>
            <a:pPr algn="l" rtl="0" fontAlgn="base"/>
            <a:r>
              <a:rPr lang="ru-Ru" sz="1200" b="0" i="0" u="none" kern="1200" baseline="0" dirty="0">
                <a:solidFill>
                  <a:schemeClr val="tx1"/>
                </a:solidFill>
                <a:effectLst/>
                <a:latin typeface="+mn-lt"/>
                <a:ea typeface="+mn-ea"/>
                <a:cs typeface="+mn-cs"/>
              </a:rPr>
              <a:t>A) используя прилагаемую форму для обратной связи в ходе работы с интеллект-картой; или </a:t>
            </a:r>
          </a:p>
          <a:p>
            <a:pPr algn="l" rtl="0" fontAlgn="base"/>
            <a:r>
              <a:rPr lang="ru-Ru" sz="1200" b="0" i="0" u="none" kern="1200" baseline="0" dirty="0">
                <a:solidFill>
                  <a:schemeClr val="tx1"/>
                </a:solidFill>
                <a:effectLst/>
                <a:latin typeface="+mn-lt"/>
                <a:ea typeface="+mn-ea"/>
                <a:cs typeface="+mn-cs"/>
              </a:rPr>
              <a:t>B) попросив участников ответить на вопросы при помощи больших пальцев</a:t>
            </a:r>
          </a:p>
          <a:p>
            <a:pPr algn="l" rtl="0" fontAlgn="base"/>
            <a:r>
              <a:rPr lang="ru-Ru" sz="1200" b="0" i="0" u="none" kern="1200" baseline="0" dirty="0">
                <a:solidFill>
                  <a:schemeClr val="tx1"/>
                </a:solidFill>
                <a:effectLst/>
                <a:latin typeface="+mn-lt"/>
                <a:ea typeface="+mn-ea"/>
                <a:cs typeface="+mn-cs"/>
              </a:rPr>
              <a:t> </a:t>
            </a:r>
          </a:p>
          <a:p>
            <a:pPr algn="l" rtl="0" fontAlgn="base"/>
            <a:r>
              <a:rPr lang="ru-Ru" sz="1200" b="0" i="0" u="none" kern="1200" baseline="0" dirty="0">
                <a:solidFill>
                  <a:schemeClr val="tx1"/>
                </a:solidFill>
                <a:effectLst/>
                <a:latin typeface="+mn-lt"/>
                <a:ea typeface="+mn-ea"/>
                <a:cs typeface="+mn-cs"/>
              </a:rPr>
              <a:t>В форме для обратной связи задаются, например, следующие вопросы. </a:t>
            </a:r>
          </a:p>
          <a:p>
            <a:pPr lvl="0" algn="l" rtl="0" fontAlgn="base"/>
            <a:r>
              <a:rPr lang="ru-Ru" sz="1200" b="0" i="0" u="none" kern="1200" baseline="0" dirty="0">
                <a:solidFill>
                  <a:schemeClr val="tx1"/>
                </a:solidFill>
                <a:effectLst/>
                <a:latin typeface="+mn-lt"/>
                <a:ea typeface="+mn-ea"/>
                <a:cs typeface="+mn-cs"/>
              </a:rPr>
              <a:t>Стоило ли принимать участие в мероприятии? </a:t>
            </a:r>
          </a:p>
          <a:p>
            <a:pPr lvl="0" algn="l" rtl="0" fontAlgn="base"/>
            <a:r>
              <a:rPr lang="ru-Ru" sz="1200" b="0" i="0" u="none" kern="1200" baseline="0" dirty="0">
                <a:solidFill>
                  <a:schemeClr val="tx1"/>
                </a:solidFill>
                <a:effectLst/>
                <a:latin typeface="+mn-lt"/>
                <a:ea typeface="+mn-ea"/>
                <a:cs typeface="+mn-cs"/>
              </a:rPr>
              <a:t>Нашли ли вы подходящий вам вид деятельности в Красном Кресте? </a:t>
            </a:r>
          </a:p>
          <a:p>
            <a:pPr lvl="0" algn="l" rtl="0" fontAlgn="base"/>
            <a:r>
              <a:rPr lang="ru-Ru" sz="1200" b="0" i="0" u="none" kern="1200" baseline="0" dirty="0">
                <a:solidFill>
                  <a:schemeClr val="tx1"/>
                </a:solidFill>
                <a:effectLst/>
                <a:latin typeface="+mn-lt"/>
                <a:ea typeface="+mn-ea"/>
                <a:cs typeface="+mn-cs"/>
              </a:rPr>
              <a:t>Узнали ли вы, как стать волонтером? </a:t>
            </a:r>
          </a:p>
          <a:p>
            <a:endParaRPr lang="ru-Ru" dirty="0"/>
          </a:p>
          <a:p>
            <a:endParaRPr lang="fi-FI" dirty="0"/>
          </a:p>
        </p:txBody>
      </p:sp>
      <p:sp>
        <p:nvSpPr>
          <p:cNvPr id="4" name="Slide Number Placeholder 3"/>
          <p:cNvSpPr>
            <a:spLocks noGrp="1"/>
          </p:cNvSpPr>
          <p:nvPr>
            <p:ph type="sldNum" sz="quarter" idx="5"/>
          </p:nvPr>
        </p:nvSpPr>
        <p:spPr/>
        <p:txBody>
          <a:bodyPr/>
          <a:lstStyle/>
          <a:p>
            <a:fld id="{D9D1C9AF-C8A2-E248-9C2D-AAFE8E0C60B5}" type="slidenum">
              <a:rPr lang="fi-FI" smtClean="0"/>
              <a:t>35</a:t>
            </a:fld>
            <a:endParaRPr lang="fi-FI"/>
          </a:p>
        </p:txBody>
      </p:sp>
    </p:spTree>
    <p:extLst>
      <p:ext uri="{BB962C8B-B14F-4D97-AF65-F5344CB8AC3E}">
        <p14:creationId xmlns:p14="http://schemas.microsoft.com/office/powerpoint/2010/main" val="155113748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a:r>
              <a:rPr lang="ru-Ru" b="0" i="0" u="none" baseline="0" dirty="0"/>
              <a:t>ВНИМАНИЕ! Если вы не показываете видео участникам, скройте/удалите этот слайд. </a:t>
            </a:r>
          </a:p>
          <a:p>
            <a:endParaRPr lang="fi-FI" dirty="0"/>
          </a:p>
        </p:txBody>
      </p:sp>
      <p:sp>
        <p:nvSpPr>
          <p:cNvPr id="4" name="Slide Number Placeholder 3"/>
          <p:cNvSpPr>
            <a:spLocks noGrp="1"/>
          </p:cNvSpPr>
          <p:nvPr>
            <p:ph type="sldNum" sz="quarter" idx="5"/>
          </p:nvPr>
        </p:nvSpPr>
        <p:spPr/>
        <p:txBody>
          <a:bodyPr/>
          <a:lstStyle/>
          <a:p>
            <a:fld id="{D9D1C9AF-C8A2-E248-9C2D-AAFE8E0C60B5}" type="slidenum">
              <a:rPr lang="fi-FI" smtClean="0"/>
              <a:t>4</a:t>
            </a:fld>
            <a:endParaRPr lang="fi-FI" dirty="0"/>
          </a:p>
        </p:txBody>
      </p:sp>
    </p:spTree>
    <p:extLst>
      <p:ext uri="{BB962C8B-B14F-4D97-AF65-F5344CB8AC3E}">
        <p14:creationId xmlns:p14="http://schemas.microsoft.com/office/powerpoint/2010/main" val="13208127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fontAlgn="base"/>
            <a:r>
              <a:rPr lang="ru-Ru" sz="1200" b="0" i="0" u="none" kern="1200" baseline="0" dirty="0">
                <a:solidFill>
                  <a:schemeClr val="tx1"/>
                </a:solidFill>
                <a:effectLst/>
                <a:latin typeface="+mn-lt"/>
                <a:ea typeface="+mn-ea"/>
                <a:cs typeface="+mn-cs"/>
              </a:rPr>
              <a:t>Представляется история организации, сначала включается видео «Story </a:t>
            </a:r>
            <a:r>
              <a:rPr lang="ru-Ru" sz="1200" b="0" i="0" u="none" kern="1200" baseline="0" dirty="0" err="1">
                <a:solidFill>
                  <a:schemeClr val="tx1"/>
                </a:solidFill>
                <a:effectLst/>
                <a:latin typeface="+mn-lt"/>
                <a:ea typeface="+mn-ea"/>
                <a:cs typeface="+mn-cs"/>
              </a:rPr>
              <a:t>of</a:t>
            </a:r>
            <a:r>
              <a:rPr lang="ru-Ru" sz="1200" b="0" i="0" u="none" kern="1200" baseline="0" dirty="0">
                <a:solidFill>
                  <a:schemeClr val="tx1"/>
                </a:solidFill>
                <a:effectLst/>
                <a:latin typeface="+mn-lt"/>
                <a:ea typeface="+mn-ea"/>
                <a:cs typeface="+mn-cs"/>
              </a:rPr>
              <a:t> </a:t>
            </a:r>
            <a:r>
              <a:rPr lang="ru-Ru" sz="1200" b="0" i="0" u="none" kern="1200" baseline="0" dirty="0" err="1">
                <a:solidFill>
                  <a:schemeClr val="tx1"/>
                </a:solidFill>
                <a:effectLst/>
                <a:latin typeface="+mn-lt"/>
                <a:ea typeface="+mn-ea"/>
                <a:cs typeface="+mn-cs"/>
              </a:rPr>
              <a:t>an</a:t>
            </a:r>
            <a:r>
              <a:rPr lang="ru-Ru" sz="1200" b="0" i="0" u="none" kern="1200" baseline="0" dirty="0">
                <a:solidFill>
                  <a:schemeClr val="tx1"/>
                </a:solidFill>
                <a:effectLst/>
                <a:latin typeface="+mn-lt"/>
                <a:ea typeface="+mn-ea"/>
                <a:cs typeface="+mn-cs"/>
              </a:rPr>
              <a:t> </a:t>
            </a:r>
            <a:r>
              <a:rPr lang="ru-Ru" sz="1200" b="0" i="0" u="none" kern="1200" baseline="0" dirty="0" err="1">
                <a:solidFill>
                  <a:schemeClr val="tx1"/>
                </a:solidFill>
                <a:effectLst/>
                <a:latin typeface="+mn-lt"/>
                <a:ea typeface="+mn-ea"/>
                <a:cs typeface="+mn-cs"/>
              </a:rPr>
              <a:t>idea</a:t>
            </a:r>
            <a:r>
              <a:rPr lang="ru-Ru" sz="1200" b="0" i="0" u="none" kern="1200" baseline="0" dirty="0">
                <a:solidFill>
                  <a:schemeClr val="tx1"/>
                </a:solidFill>
                <a:effectLst/>
                <a:latin typeface="+mn-lt"/>
                <a:ea typeface="+mn-ea"/>
                <a:cs typeface="+mn-cs"/>
              </a:rPr>
              <a:t>», первые 3:32 минуты.</a:t>
            </a:r>
          </a:p>
          <a:p>
            <a:pPr algn="l" rtl="0" fontAlgn="base"/>
            <a:r>
              <a:rPr lang="ru-Ru" b="0" i="0" u="none" baseline="0" dirty="0"/>
              <a:t>После просмотра первого фрагмента видео</a:t>
            </a:r>
            <a:r>
              <a:rPr lang="ru-Ru" sz="1200" b="0" i="0" u="none" kern="1200" baseline="0" dirty="0">
                <a:solidFill>
                  <a:schemeClr val="tx1"/>
                </a:solidFill>
                <a:effectLst/>
                <a:latin typeface="+mn-lt"/>
                <a:ea typeface="+mn-ea"/>
                <a:cs typeface="+mn-cs"/>
              </a:rPr>
              <a:t> ведущий разбирает его с участниками, например, по следующим вопросам: </a:t>
            </a:r>
          </a:p>
          <a:p>
            <a:pPr marL="171450" indent="-171450" algn="l" rtl="0" fontAlgn="base">
              <a:buFont typeface="Arial" panose="020B0604020202020204" pitchFamily="34" charset="0"/>
              <a:buChar char="•"/>
            </a:pPr>
            <a:r>
              <a:rPr lang="ru-Ru" sz="1200" b="0" i="0" u="none" kern="1200" baseline="0" dirty="0">
                <a:solidFill>
                  <a:schemeClr val="tx1"/>
                </a:solidFill>
                <a:effectLst/>
                <a:latin typeface="+mn-lt"/>
                <a:ea typeface="+mn-ea"/>
                <a:cs typeface="+mn-cs"/>
              </a:rPr>
              <a:t>Что революционного было в идее Анри </a:t>
            </a:r>
            <a:r>
              <a:rPr lang="ru-Ru" sz="1200" b="0" i="0" u="none" kern="1200" baseline="0" dirty="0" err="1">
                <a:solidFill>
                  <a:schemeClr val="tx1"/>
                </a:solidFill>
                <a:effectLst/>
                <a:latin typeface="+mn-lt"/>
                <a:ea typeface="+mn-ea"/>
                <a:cs typeface="+mn-cs"/>
              </a:rPr>
              <a:t>Дюнана</a:t>
            </a:r>
            <a:r>
              <a:rPr lang="ru-Ru" sz="1200" b="0" i="0" u="none" kern="1200" baseline="0" dirty="0">
                <a:solidFill>
                  <a:schemeClr val="tx1"/>
                </a:solidFill>
                <a:effectLst/>
                <a:latin typeface="+mn-lt"/>
                <a:ea typeface="+mn-ea"/>
                <a:cs typeface="+mn-cs"/>
              </a:rPr>
              <a:t>? (ответ: нейтральность помощи) </a:t>
            </a:r>
          </a:p>
          <a:p>
            <a:pPr marL="171450" indent="-171450" algn="l" rtl="0" fontAlgn="base">
              <a:buFont typeface="Arial" panose="020B0604020202020204" pitchFamily="34" charset="0"/>
              <a:buChar char="•"/>
            </a:pPr>
            <a:r>
              <a:rPr lang="ru-Ru" sz="1200" b="0" i="0" u="none" kern="1200" baseline="0" dirty="0">
                <a:solidFill>
                  <a:schemeClr val="tx1"/>
                </a:solidFill>
                <a:effectLst/>
                <a:latin typeface="+mn-lt"/>
                <a:ea typeface="+mn-ea"/>
                <a:cs typeface="+mn-cs"/>
              </a:rPr>
              <a:t>Видео вызвало у вас эмоции? Какие?</a:t>
            </a:r>
          </a:p>
          <a:p>
            <a:pPr algn="l" rtl="0" fontAlgn="base"/>
            <a:endParaRPr lang="ru-Ru" dirty="0"/>
          </a:p>
          <a:p>
            <a:pPr algn="l" rtl="0"/>
            <a:r>
              <a:rPr lang="ru-Ru" b="0" i="0" u="none" baseline="0" dirty="0"/>
              <a:t>Красный Крест появился 150 лет назад по инициативе Анри </a:t>
            </a:r>
            <a:r>
              <a:rPr lang="ru-Ru" b="0" i="0" u="none" baseline="0" dirty="0" err="1"/>
              <a:t>Дюнана</a:t>
            </a:r>
            <a:r>
              <a:rPr lang="ru-Ru" b="0" i="0" u="none" baseline="0" dirty="0"/>
              <a:t>, швейцарского бизнесмена, который своими глазами увидел жестокие последствия войны. Уже тогда на базе идей </a:t>
            </a:r>
            <a:r>
              <a:rPr lang="ru-Ru" b="0" i="0" u="none" baseline="0" dirty="0" err="1"/>
              <a:t>Дюнана</a:t>
            </a:r>
            <a:r>
              <a:rPr lang="ru-Ru" b="0" i="0" u="none" baseline="0" dirty="0"/>
              <a:t> были заложены основы международного гуманитарного права: первые так называемые Женевские конвенции о защите жертв войны и тех, кто оказывает им помощь. </a:t>
            </a:r>
          </a:p>
          <a:p>
            <a:endParaRPr lang="ru-Ru" altLang="fi-FI" dirty="0"/>
          </a:p>
          <a:p>
            <a:pPr algn="l" rtl="0"/>
            <a:r>
              <a:rPr lang="ru-Ru" b="0" i="0" u="none" baseline="0" dirty="0"/>
              <a:t>В 1859 году в итальянском </a:t>
            </a:r>
            <a:r>
              <a:rPr lang="ru-Ru" b="0" i="0" u="none" baseline="0" dirty="0" err="1"/>
              <a:t>Сольферино</a:t>
            </a:r>
            <a:r>
              <a:rPr lang="ru-Ru" b="0" i="0" u="none" baseline="0" dirty="0"/>
              <a:t> произошла битва между Австрией и Францией. Швейцарский бизнесмен Анри </a:t>
            </a:r>
            <a:r>
              <a:rPr lang="ru-Ru" b="0" i="0" u="none" baseline="0" dirty="0" err="1"/>
              <a:t>Дюнан</a:t>
            </a:r>
            <a:r>
              <a:rPr lang="ru-Ru" b="0" i="0" u="none" baseline="0" dirty="0"/>
              <a:t>, прибывший на место событий, увидел на поле боя 40 000 убитых и раненых. Он отправился в ближайшую деревню Кастильоне просить у жителей помощи для солдат. </a:t>
            </a:r>
          </a:p>
          <a:p>
            <a:endParaRPr lang="ru-Ru" altLang="fi-FI" dirty="0"/>
          </a:p>
          <a:p>
            <a:pPr algn="l" rtl="0"/>
            <a:r>
              <a:rPr lang="ru-Ru" b="0" i="0" u="none" baseline="0" dirty="0"/>
              <a:t>Анри </a:t>
            </a:r>
            <a:r>
              <a:rPr lang="ru-Ru" b="0" i="0" u="none" baseline="0" dirty="0" err="1"/>
              <a:t>Дюнан</a:t>
            </a:r>
            <a:r>
              <a:rPr lang="ru-Ru" b="0" i="0" u="none" baseline="0" dirty="0"/>
              <a:t> написал книгу «Воспоминания о </a:t>
            </a:r>
            <a:r>
              <a:rPr lang="ru-Ru" b="0" i="0" u="none" baseline="0" dirty="0" err="1"/>
              <a:t>Сольферино</a:t>
            </a:r>
            <a:r>
              <a:rPr lang="ru-Ru" b="0" i="0" u="none" baseline="0" dirty="0"/>
              <a:t>» (1862), в которой впервые описал ужасы войны глазами рядового солдата. </a:t>
            </a:r>
          </a:p>
          <a:p>
            <a:endParaRPr lang="ru-Ru" altLang="fi-FI" dirty="0"/>
          </a:p>
          <a:p>
            <a:pPr algn="l" rtl="0"/>
            <a:r>
              <a:rPr lang="ru-Ru" b="0" i="0" u="none" baseline="0" dirty="0"/>
              <a:t>В своей книге </a:t>
            </a:r>
            <a:r>
              <a:rPr lang="ru-Ru" b="0" i="0" u="none" baseline="0" dirty="0" err="1"/>
              <a:t>Дюнан</a:t>
            </a:r>
            <a:r>
              <a:rPr lang="ru-Ru" b="0" i="0" u="none" baseline="0" dirty="0"/>
              <a:t> призвал к созданию в мирное время международной организации + составлению международного соглашения по защите раненых и тех, кто о них заботится. </a:t>
            </a:r>
          </a:p>
          <a:p>
            <a:endParaRPr lang="ru-Ru" dirty="0"/>
          </a:p>
          <a:p>
            <a:pPr algn="l" rtl="0">
              <a:defRPr/>
            </a:pPr>
            <a:r>
              <a:rPr lang="ru-Ru" b="0" i="0" u="none" baseline="0" dirty="0"/>
              <a:t>В 1863 году в Женеве была создана комиссия для реализации идей </a:t>
            </a:r>
            <a:r>
              <a:rPr lang="ru-Ru" b="0" i="0" u="none" baseline="0" dirty="0" err="1"/>
              <a:t>Дюнана</a:t>
            </a:r>
            <a:r>
              <a:rPr lang="ru-Ru" b="0" i="0" u="none" baseline="0" dirty="0"/>
              <a:t>. Представители из 16 стран. Комиссия предложила 1) красный крест на белом фоне как символ медицинской помощи 2) создать национальную ассоциацию помощи в каждой стране и 3) правительства оказывают поддержку и защиту этим ассоциациям. </a:t>
            </a:r>
            <a:r>
              <a:rPr lang="ru-Ru" b="0" i="1" u="none" baseline="0" dirty="0"/>
              <a:t>Так появился ICRC,</a:t>
            </a:r>
            <a:r>
              <a:rPr lang="ru-Ru" b="0" i="0" u="none" baseline="0" dirty="0"/>
              <a:t> то есть Красный Крест.</a:t>
            </a:r>
          </a:p>
          <a:p>
            <a:pPr algn="l" rtl="0">
              <a:defRPr/>
            </a:pPr>
            <a:endParaRPr lang="ru-Ru" dirty="0"/>
          </a:p>
          <a:p>
            <a:pPr algn="l" rtl="0">
              <a:defRPr/>
            </a:pPr>
            <a:r>
              <a:rPr lang="ru-Ru" b="0" i="0" u="none" baseline="0" dirty="0"/>
              <a:t>В 1864 году по инициативе Комитета швейцарское правительство созвало дипломатическую конференцию, на которой представители 12 стран одобрили первую </a:t>
            </a:r>
            <a:r>
              <a:rPr lang="ru-Ru" b="0" i="1" u="none" baseline="0" dirty="0"/>
              <a:t>Женевскую конвенцию</a:t>
            </a:r>
            <a:r>
              <a:rPr lang="ru-Ru" b="0" i="0" u="none" baseline="0" dirty="0"/>
              <a:t> = признали нейтралитет тех, кто отказывает медицинскую помощь и взяли их под защиту, улучшили положение раненых и больных в армии, и одобрили Красный Крест в качестве защитной эмблемы медицинской помощи. </a:t>
            </a:r>
          </a:p>
          <a:p>
            <a:pPr algn="l" rtl="0" fontAlgn="base"/>
            <a:endParaRPr lang="ru-Ru" dirty="0"/>
          </a:p>
          <a:p>
            <a:endParaRPr lang="ru-Ru" dirty="0"/>
          </a:p>
        </p:txBody>
      </p:sp>
      <p:sp>
        <p:nvSpPr>
          <p:cNvPr id="4" name="Slide Number Placeholder 3"/>
          <p:cNvSpPr>
            <a:spLocks noGrp="1"/>
          </p:cNvSpPr>
          <p:nvPr>
            <p:ph type="sldNum" sz="quarter" idx="5"/>
          </p:nvPr>
        </p:nvSpPr>
        <p:spPr/>
        <p:txBody>
          <a:bodyPr/>
          <a:lstStyle/>
          <a:p>
            <a:fld id="{D9D1C9AF-C8A2-E248-9C2D-AAFE8E0C60B5}" type="slidenum">
              <a:rPr lang="fi-FI" smtClean="0"/>
              <a:t>6</a:t>
            </a:fld>
            <a:endParaRPr lang="fi-FI" dirty="0"/>
          </a:p>
        </p:txBody>
      </p:sp>
    </p:spTree>
    <p:extLst>
      <p:ext uri="{BB962C8B-B14F-4D97-AF65-F5344CB8AC3E}">
        <p14:creationId xmlns:p14="http://schemas.microsoft.com/office/powerpoint/2010/main" val="57655640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fontAlgn="base"/>
            <a:r>
              <a:rPr lang="ru-Ru" sz="1200" b="0" i="0" u="none" kern="1200" baseline="0" dirty="0">
                <a:solidFill>
                  <a:schemeClr val="tx1"/>
                </a:solidFill>
                <a:effectLst/>
                <a:latin typeface="+mn-lt"/>
                <a:ea typeface="+mn-ea"/>
                <a:cs typeface="+mn-cs"/>
              </a:rPr>
              <a:t>Представляется история организации, сначала включается видео «Story </a:t>
            </a:r>
            <a:r>
              <a:rPr lang="ru-Ru" sz="1200" b="0" i="0" u="none" kern="1200" baseline="0" dirty="0" err="1">
                <a:solidFill>
                  <a:schemeClr val="tx1"/>
                </a:solidFill>
                <a:effectLst/>
                <a:latin typeface="+mn-lt"/>
                <a:ea typeface="+mn-ea"/>
                <a:cs typeface="+mn-cs"/>
              </a:rPr>
              <a:t>of</a:t>
            </a:r>
            <a:r>
              <a:rPr lang="ru-Ru" sz="1200" b="0" i="0" u="none" kern="1200" baseline="0" dirty="0">
                <a:solidFill>
                  <a:schemeClr val="tx1"/>
                </a:solidFill>
                <a:effectLst/>
                <a:latin typeface="+mn-lt"/>
                <a:ea typeface="+mn-ea"/>
                <a:cs typeface="+mn-cs"/>
              </a:rPr>
              <a:t> </a:t>
            </a:r>
            <a:r>
              <a:rPr lang="ru-Ru" sz="1200" b="0" i="0" u="none" kern="1200" baseline="0" dirty="0" err="1">
                <a:solidFill>
                  <a:schemeClr val="tx1"/>
                </a:solidFill>
                <a:effectLst/>
                <a:latin typeface="+mn-lt"/>
                <a:ea typeface="+mn-ea"/>
                <a:cs typeface="+mn-cs"/>
              </a:rPr>
              <a:t>an</a:t>
            </a:r>
            <a:r>
              <a:rPr lang="ru-Ru" sz="1200" b="0" i="0" u="none" kern="1200" baseline="0" dirty="0">
                <a:solidFill>
                  <a:schemeClr val="tx1"/>
                </a:solidFill>
                <a:effectLst/>
                <a:latin typeface="+mn-lt"/>
                <a:ea typeface="+mn-ea"/>
                <a:cs typeface="+mn-cs"/>
              </a:rPr>
              <a:t> </a:t>
            </a:r>
            <a:r>
              <a:rPr lang="ru-Ru" sz="1200" b="0" i="0" u="none" kern="1200" baseline="0" dirty="0" err="1">
                <a:solidFill>
                  <a:schemeClr val="tx1"/>
                </a:solidFill>
                <a:effectLst/>
                <a:latin typeface="+mn-lt"/>
                <a:ea typeface="+mn-ea"/>
                <a:cs typeface="+mn-cs"/>
              </a:rPr>
              <a:t>idea</a:t>
            </a:r>
            <a:r>
              <a:rPr lang="ru-Ru" sz="1200" b="0" i="0" u="none" kern="1200" baseline="0" dirty="0">
                <a:solidFill>
                  <a:schemeClr val="tx1"/>
                </a:solidFill>
                <a:effectLst/>
                <a:latin typeface="+mn-lt"/>
                <a:ea typeface="+mn-ea"/>
                <a:cs typeface="+mn-cs"/>
              </a:rPr>
              <a:t>», первые 3:32 минуты.</a:t>
            </a:r>
          </a:p>
          <a:p>
            <a:pPr algn="l" rtl="0" fontAlgn="base"/>
            <a:r>
              <a:rPr lang="ru-Ru" b="0" i="0" u="none" baseline="0" dirty="0"/>
              <a:t>После просмотра первого фрагмента видео</a:t>
            </a:r>
            <a:r>
              <a:rPr lang="ru-Ru" sz="1200" b="0" i="0" u="none" kern="1200" baseline="0" dirty="0">
                <a:solidFill>
                  <a:schemeClr val="tx1"/>
                </a:solidFill>
                <a:effectLst/>
                <a:latin typeface="+mn-lt"/>
                <a:ea typeface="+mn-ea"/>
                <a:cs typeface="+mn-cs"/>
              </a:rPr>
              <a:t> ведущий разбирает его с участниками, например, по следующим вопросам: </a:t>
            </a:r>
          </a:p>
          <a:p>
            <a:pPr marL="171450" indent="-171450" algn="l" rtl="0" fontAlgn="base">
              <a:buFont typeface="Arial" panose="020B0604020202020204" pitchFamily="34" charset="0"/>
              <a:buChar char="•"/>
            </a:pPr>
            <a:r>
              <a:rPr lang="ru-Ru" sz="1200" b="0" i="0" u="none" kern="1200" baseline="0" dirty="0">
                <a:solidFill>
                  <a:schemeClr val="tx1"/>
                </a:solidFill>
                <a:effectLst/>
                <a:latin typeface="+mn-lt"/>
                <a:ea typeface="+mn-ea"/>
                <a:cs typeface="+mn-cs"/>
              </a:rPr>
              <a:t>Что революционного было в идее Анри </a:t>
            </a:r>
            <a:r>
              <a:rPr lang="ru-Ru" sz="1200" b="0" i="0" u="none" kern="1200" baseline="0" dirty="0" err="1">
                <a:solidFill>
                  <a:schemeClr val="tx1"/>
                </a:solidFill>
                <a:effectLst/>
                <a:latin typeface="+mn-lt"/>
                <a:ea typeface="+mn-ea"/>
                <a:cs typeface="+mn-cs"/>
              </a:rPr>
              <a:t>Дюнана</a:t>
            </a:r>
            <a:r>
              <a:rPr lang="ru-Ru" sz="1200" b="0" i="0" u="none" kern="1200" baseline="0" dirty="0">
                <a:solidFill>
                  <a:schemeClr val="tx1"/>
                </a:solidFill>
                <a:effectLst/>
                <a:latin typeface="+mn-lt"/>
                <a:ea typeface="+mn-ea"/>
                <a:cs typeface="+mn-cs"/>
              </a:rPr>
              <a:t>? (ответ: нейтральность помощи) </a:t>
            </a:r>
          </a:p>
          <a:p>
            <a:pPr marL="171450" indent="-171450" algn="l" rtl="0" fontAlgn="base">
              <a:buFont typeface="Arial" panose="020B0604020202020204" pitchFamily="34" charset="0"/>
              <a:buChar char="•"/>
            </a:pPr>
            <a:r>
              <a:rPr lang="ru-Ru" sz="1200" b="0" i="0" u="none" kern="1200" baseline="0" dirty="0">
                <a:solidFill>
                  <a:schemeClr val="tx1"/>
                </a:solidFill>
                <a:effectLst/>
                <a:latin typeface="+mn-lt"/>
                <a:ea typeface="+mn-ea"/>
                <a:cs typeface="+mn-cs"/>
              </a:rPr>
              <a:t>Видео вызвало у вас эмоции? Какие?</a:t>
            </a:r>
          </a:p>
          <a:p>
            <a:pPr algn="l" rtl="0" fontAlgn="base"/>
            <a:endParaRPr lang="ru-Ru" dirty="0"/>
          </a:p>
          <a:p>
            <a:pPr algn="l" rtl="0"/>
            <a:r>
              <a:rPr lang="ru-Ru" b="0" i="0" u="none" baseline="0" dirty="0"/>
              <a:t>Красный Крест появился 150 лет назад по инициативе Анри </a:t>
            </a:r>
            <a:r>
              <a:rPr lang="ru-Ru" b="0" i="0" u="none" baseline="0" dirty="0" err="1"/>
              <a:t>Дюнана</a:t>
            </a:r>
            <a:r>
              <a:rPr lang="ru-Ru" b="0" i="0" u="none" baseline="0" dirty="0"/>
              <a:t>, швейцарского бизнесмена, который своими глазами увидел жестокие последствия войны. Уже тогда на базе идей </a:t>
            </a:r>
            <a:r>
              <a:rPr lang="ru-Ru" b="0" i="0" u="none" baseline="0" dirty="0" err="1"/>
              <a:t>Дюнана</a:t>
            </a:r>
            <a:r>
              <a:rPr lang="ru-Ru" b="0" i="0" u="none" baseline="0" dirty="0"/>
              <a:t> были заложены основы международного гуманитарного права: первые так называемые Женевские конвенции о защите жертв войны и тех, кто оказывает им помощь. </a:t>
            </a:r>
          </a:p>
          <a:p>
            <a:endParaRPr lang="ru-Ru" altLang="fi-FI" dirty="0"/>
          </a:p>
          <a:p>
            <a:pPr algn="l" rtl="0"/>
            <a:r>
              <a:rPr lang="ru-Ru" b="0" i="0" u="none" baseline="0" dirty="0"/>
              <a:t>В 1859 году в итальянском </a:t>
            </a:r>
            <a:r>
              <a:rPr lang="ru-Ru" b="0" i="0" u="none" baseline="0" dirty="0" err="1"/>
              <a:t>Сольферино</a:t>
            </a:r>
            <a:r>
              <a:rPr lang="ru-Ru" b="0" i="0" u="none" baseline="0" dirty="0"/>
              <a:t> произошла битва между Австрией и Францией. Швейцарский бизнесмен Анри </a:t>
            </a:r>
            <a:r>
              <a:rPr lang="ru-Ru" b="0" i="0" u="none" baseline="0" dirty="0" err="1"/>
              <a:t>Дюнан</a:t>
            </a:r>
            <a:r>
              <a:rPr lang="ru-Ru" b="0" i="0" u="none" baseline="0" dirty="0"/>
              <a:t>, прибывший на место событий, увидел на поле боя 40 000 убитых и раненых. Он отправился в ближайшую деревню Кастильоне просить у жителей помощи для солдат. </a:t>
            </a:r>
          </a:p>
          <a:p>
            <a:endParaRPr lang="ru-Ru" altLang="fi-FI" dirty="0"/>
          </a:p>
          <a:p>
            <a:pPr algn="l" rtl="0"/>
            <a:r>
              <a:rPr lang="ru-Ru" b="0" i="0" u="none" baseline="0" dirty="0"/>
              <a:t>Анри </a:t>
            </a:r>
            <a:r>
              <a:rPr lang="ru-Ru" b="0" i="0" u="none" baseline="0" dirty="0" err="1"/>
              <a:t>Дюнан</a:t>
            </a:r>
            <a:r>
              <a:rPr lang="ru-Ru" b="0" i="0" u="none" baseline="0" dirty="0"/>
              <a:t> написал книгу «Воспоминания о </a:t>
            </a:r>
            <a:r>
              <a:rPr lang="ru-Ru" b="0" i="0" u="none" baseline="0" dirty="0" err="1"/>
              <a:t>Сольферино</a:t>
            </a:r>
            <a:r>
              <a:rPr lang="ru-Ru" b="0" i="0" u="none" baseline="0" dirty="0"/>
              <a:t>» (1862), в которой впервые описал ужасы войны глазами рядового солдата. </a:t>
            </a:r>
          </a:p>
          <a:p>
            <a:endParaRPr lang="ru-Ru" altLang="fi-FI" dirty="0"/>
          </a:p>
          <a:p>
            <a:pPr algn="l" rtl="0"/>
            <a:r>
              <a:rPr lang="ru-Ru" b="0" i="0" u="none" baseline="0" dirty="0"/>
              <a:t>В своей книге </a:t>
            </a:r>
            <a:r>
              <a:rPr lang="ru-Ru" b="0" i="0" u="none" baseline="0" dirty="0" err="1"/>
              <a:t>Дюнан</a:t>
            </a:r>
            <a:r>
              <a:rPr lang="ru-Ru" b="0" i="0" u="none" baseline="0" dirty="0"/>
              <a:t> призвал к созданию в мирное время международной организации + составлению международного соглашения по защите раненых и тех, кто о них заботится. </a:t>
            </a:r>
          </a:p>
          <a:p>
            <a:endParaRPr lang="ru-Ru" dirty="0"/>
          </a:p>
          <a:p>
            <a:pPr algn="l" rtl="0">
              <a:defRPr/>
            </a:pPr>
            <a:r>
              <a:rPr lang="ru-Ru" b="0" i="0" u="none" baseline="0" dirty="0"/>
              <a:t>В 1863 году в Женеве была создана комиссия для реализации идей </a:t>
            </a:r>
            <a:r>
              <a:rPr lang="ru-Ru" b="0" i="0" u="none" baseline="0" dirty="0" err="1"/>
              <a:t>Дюнана</a:t>
            </a:r>
            <a:r>
              <a:rPr lang="ru-Ru" b="0" i="0" u="none" baseline="0" dirty="0"/>
              <a:t>. Представители из 16 стран. Комиссия предложила 1) красный крест на белом фоне как символ медицинской помощи 2) создать национальную ассоциацию помощи в каждой стране и 3) правительства оказывают поддержку и защиту этим ассоциациям. </a:t>
            </a:r>
            <a:r>
              <a:rPr lang="ru-Ru" b="0" i="1" u="none" baseline="0" dirty="0"/>
              <a:t>Так появился ICRC,</a:t>
            </a:r>
            <a:r>
              <a:rPr lang="ru-Ru" b="0" i="0" u="none" baseline="0" dirty="0"/>
              <a:t> то есть Красный Крест.</a:t>
            </a:r>
          </a:p>
          <a:p>
            <a:pPr algn="l" rtl="0">
              <a:defRPr/>
            </a:pPr>
            <a:endParaRPr lang="ru-Ru" dirty="0"/>
          </a:p>
          <a:p>
            <a:pPr algn="l" rtl="0">
              <a:defRPr/>
            </a:pPr>
            <a:r>
              <a:rPr lang="ru-Ru" b="0" i="0" u="none" baseline="0" dirty="0"/>
              <a:t>В 1864 году по инициативе Комитета швейцарское правительство созвало дипломатическую конференцию, на которой представители 12 стран одобрили первую </a:t>
            </a:r>
            <a:r>
              <a:rPr lang="ru-Ru" b="0" i="1" u="none" baseline="0" dirty="0"/>
              <a:t>Женевскую конвенцию</a:t>
            </a:r>
            <a:r>
              <a:rPr lang="ru-Ru" b="0" i="0" u="none" baseline="0" dirty="0"/>
              <a:t> = признали нейтралитет тех, кто отказывает медицинскую помощь и взяли их под защиту, улучшили положение раненых и больных в армии, и одобрили Красный Крест в качестве защитной эмблемы медицинской помощи. </a:t>
            </a:r>
          </a:p>
          <a:p>
            <a:pPr algn="l" rtl="0" fontAlgn="base"/>
            <a:endParaRPr lang="ru-Ru" dirty="0"/>
          </a:p>
          <a:p>
            <a:endParaRPr lang="ru-Ru" dirty="0"/>
          </a:p>
        </p:txBody>
      </p:sp>
      <p:sp>
        <p:nvSpPr>
          <p:cNvPr id="4" name="Slide Number Placeholder 3"/>
          <p:cNvSpPr>
            <a:spLocks noGrp="1"/>
          </p:cNvSpPr>
          <p:nvPr>
            <p:ph type="sldNum" sz="quarter" idx="5"/>
          </p:nvPr>
        </p:nvSpPr>
        <p:spPr/>
        <p:txBody>
          <a:bodyPr/>
          <a:lstStyle/>
          <a:p>
            <a:fld id="{D9D1C9AF-C8A2-E248-9C2D-AAFE8E0C60B5}" type="slidenum">
              <a:rPr lang="fi-FI" smtClean="0"/>
              <a:t>7</a:t>
            </a:fld>
            <a:endParaRPr lang="fi-FI" dirty="0"/>
          </a:p>
        </p:txBody>
      </p:sp>
    </p:spTree>
    <p:extLst>
      <p:ext uri="{BB962C8B-B14F-4D97-AF65-F5344CB8AC3E}">
        <p14:creationId xmlns:p14="http://schemas.microsoft.com/office/powerpoint/2010/main" val="297860005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fontAlgn="base"/>
            <a:r>
              <a:rPr lang="ru-Ru" sz="1200" b="0" i="0" u="none" kern="1200" baseline="0" dirty="0">
                <a:solidFill>
                  <a:schemeClr val="tx1"/>
                </a:solidFill>
                <a:effectLst/>
                <a:latin typeface="+mn-lt"/>
                <a:ea typeface="+mn-ea"/>
                <a:cs typeface="+mn-cs"/>
              </a:rPr>
              <a:t>Представляется история организации, сначала включается видео «Story </a:t>
            </a:r>
            <a:r>
              <a:rPr lang="ru-Ru" sz="1200" b="0" i="0" u="none" kern="1200" baseline="0" dirty="0" err="1">
                <a:solidFill>
                  <a:schemeClr val="tx1"/>
                </a:solidFill>
                <a:effectLst/>
                <a:latin typeface="+mn-lt"/>
                <a:ea typeface="+mn-ea"/>
                <a:cs typeface="+mn-cs"/>
              </a:rPr>
              <a:t>of</a:t>
            </a:r>
            <a:r>
              <a:rPr lang="ru-Ru" sz="1200" b="0" i="0" u="none" kern="1200" baseline="0" dirty="0">
                <a:solidFill>
                  <a:schemeClr val="tx1"/>
                </a:solidFill>
                <a:effectLst/>
                <a:latin typeface="+mn-lt"/>
                <a:ea typeface="+mn-ea"/>
                <a:cs typeface="+mn-cs"/>
              </a:rPr>
              <a:t> </a:t>
            </a:r>
            <a:r>
              <a:rPr lang="ru-Ru" sz="1200" b="0" i="0" u="none" kern="1200" baseline="0" dirty="0" err="1">
                <a:solidFill>
                  <a:schemeClr val="tx1"/>
                </a:solidFill>
                <a:effectLst/>
                <a:latin typeface="+mn-lt"/>
                <a:ea typeface="+mn-ea"/>
                <a:cs typeface="+mn-cs"/>
              </a:rPr>
              <a:t>an</a:t>
            </a:r>
            <a:r>
              <a:rPr lang="ru-Ru" sz="1200" b="0" i="0" u="none" kern="1200" baseline="0" dirty="0">
                <a:solidFill>
                  <a:schemeClr val="tx1"/>
                </a:solidFill>
                <a:effectLst/>
                <a:latin typeface="+mn-lt"/>
                <a:ea typeface="+mn-ea"/>
                <a:cs typeface="+mn-cs"/>
              </a:rPr>
              <a:t> </a:t>
            </a:r>
            <a:r>
              <a:rPr lang="ru-Ru" sz="1200" b="0" i="0" u="none" kern="1200" baseline="0" dirty="0" err="1">
                <a:solidFill>
                  <a:schemeClr val="tx1"/>
                </a:solidFill>
                <a:effectLst/>
                <a:latin typeface="+mn-lt"/>
                <a:ea typeface="+mn-ea"/>
                <a:cs typeface="+mn-cs"/>
              </a:rPr>
              <a:t>idea</a:t>
            </a:r>
            <a:r>
              <a:rPr lang="ru-Ru" sz="1200" b="0" i="0" u="none" kern="1200" baseline="0" dirty="0">
                <a:solidFill>
                  <a:schemeClr val="tx1"/>
                </a:solidFill>
                <a:effectLst/>
                <a:latin typeface="+mn-lt"/>
                <a:ea typeface="+mn-ea"/>
                <a:cs typeface="+mn-cs"/>
              </a:rPr>
              <a:t>», первые 3:32 минуты.</a:t>
            </a:r>
          </a:p>
          <a:p>
            <a:pPr algn="l" rtl="0" fontAlgn="base"/>
            <a:r>
              <a:rPr lang="ru-Ru" b="0" i="0" u="none" baseline="0" dirty="0"/>
              <a:t>После просмотра первого фрагмента видео</a:t>
            </a:r>
            <a:r>
              <a:rPr lang="ru-Ru" sz="1200" b="0" i="0" u="none" kern="1200" baseline="0" dirty="0">
                <a:solidFill>
                  <a:schemeClr val="tx1"/>
                </a:solidFill>
                <a:effectLst/>
                <a:latin typeface="+mn-lt"/>
                <a:ea typeface="+mn-ea"/>
                <a:cs typeface="+mn-cs"/>
              </a:rPr>
              <a:t> ведущий разбирает его с участниками, например, по следующим вопросам: </a:t>
            </a:r>
          </a:p>
          <a:p>
            <a:pPr marL="171450" indent="-171450" algn="l" rtl="0" fontAlgn="base">
              <a:buFont typeface="Arial" panose="020B0604020202020204" pitchFamily="34" charset="0"/>
              <a:buChar char="•"/>
            </a:pPr>
            <a:r>
              <a:rPr lang="ru-Ru" sz="1200" b="0" i="0" u="none" kern="1200" baseline="0" dirty="0">
                <a:solidFill>
                  <a:schemeClr val="tx1"/>
                </a:solidFill>
                <a:effectLst/>
                <a:latin typeface="+mn-lt"/>
                <a:ea typeface="+mn-ea"/>
                <a:cs typeface="+mn-cs"/>
              </a:rPr>
              <a:t>Что революционного было в идее Анри </a:t>
            </a:r>
            <a:r>
              <a:rPr lang="ru-Ru" sz="1200" b="0" i="0" u="none" kern="1200" baseline="0" dirty="0" err="1">
                <a:solidFill>
                  <a:schemeClr val="tx1"/>
                </a:solidFill>
                <a:effectLst/>
                <a:latin typeface="+mn-lt"/>
                <a:ea typeface="+mn-ea"/>
                <a:cs typeface="+mn-cs"/>
              </a:rPr>
              <a:t>Дюнана</a:t>
            </a:r>
            <a:r>
              <a:rPr lang="ru-Ru" sz="1200" b="0" i="0" u="none" kern="1200" baseline="0" dirty="0">
                <a:solidFill>
                  <a:schemeClr val="tx1"/>
                </a:solidFill>
                <a:effectLst/>
                <a:latin typeface="+mn-lt"/>
                <a:ea typeface="+mn-ea"/>
                <a:cs typeface="+mn-cs"/>
              </a:rPr>
              <a:t>? (ответ: нейтральность помощи) </a:t>
            </a:r>
          </a:p>
          <a:p>
            <a:pPr marL="171450" indent="-171450" algn="l" rtl="0" fontAlgn="base">
              <a:buFont typeface="Arial" panose="020B0604020202020204" pitchFamily="34" charset="0"/>
              <a:buChar char="•"/>
            </a:pPr>
            <a:r>
              <a:rPr lang="ru-Ru" sz="1200" b="0" i="0" u="none" kern="1200" baseline="0" dirty="0">
                <a:solidFill>
                  <a:schemeClr val="tx1"/>
                </a:solidFill>
                <a:effectLst/>
                <a:latin typeface="+mn-lt"/>
                <a:ea typeface="+mn-ea"/>
                <a:cs typeface="+mn-cs"/>
              </a:rPr>
              <a:t>Видео вызвало у вас эмоции? Какие?</a:t>
            </a:r>
          </a:p>
          <a:p>
            <a:pPr algn="l" rtl="0" fontAlgn="base"/>
            <a:endParaRPr lang="ru-Ru" dirty="0"/>
          </a:p>
          <a:p>
            <a:pPr algn="l" rtl="0"/>
            <a:r>
              <a:rPr lang="ru-Ru" b="0" i="0" u="none" baseline="0" dirty="0"/>
              <a:t>Красный Крест появился 150 лет назад по инициативе Анри </a:t>
            </a:r>
            <a:r>
              <a:rPr lang="ru-Ru" b="0" i="0" u="none" baseline="0" dirty="0" err="1"/>
              <a:t>Дюнана</a:t>
            </a:r>
            <a:r>
              <a:rPr lang="ru-Ru" b="0" i="0" u="none" baseline="0" dirty="0"/>
              <a:t>, швейцарского бизнесмена, который своими глазами увидел жестокие последствия войны. Уже тогда на базе идей </a:t>
            </a:r>
            <a:r>
              <a:rPr lang="ru-Ru" b="0" i="0" u="none" baseline="0" dirty="0" err="1"/>
              <a:t>Дюнана</a:t>
            </a:r>
            <a:r>
              <a:rPr lang="ru-Ru" b="0" i="0" u="none" baseline="0" dirty="0"/>
              <a:t> были заложены основы международного гуманитарного права: первые так называемые Женевские конвенции о защите жертв войны и тех, кто оказывает им помощь. </a:t>
            </a:r>
          </a:p>
          <a:p>
            <a:endParaRPr lang="ru-Ru" altLang="fi-FI" dirty="0"/>
          </a:p>
          <a:p>
            <a:pPr algn="l" rtl="0"/>
            <a:r>
              <a:rPr lang="ru-Ru" b="0" i="0" u="none" baseline="0" dirty="0"/>
              <a:t>В 1859 году в итальянском </a:t>
            </a:r>
            <a:r>
              <a:rPr lang="ru-Ru" b="0" i="0" u="none" baseline="0" dirty="0" err="1"/>
              <a:t>Сольферино</a:t>
            </a:r>
            <a:r>
              <a:rPr lang="ru-Ru" b="0" i="0" u="none" baseline="0" dirty="0"/>
              <a:t> произошла битва между Австрией и Францией. Швейцарский бизнесмен Анри </a:t>
            </a:r>
            <a:r>
              <a:rPr lang="ru-Ru" b="0" i="0" u="none" baseline="0" dirty="0" err="1"/>
              <a:t>Дюнан</a:t>
            </a:r>
            <a:r>
              <a:rPr lang="ru-Ru" b="0" i="0" u="none" baseline="0" dirty="0"/>
              <a:t>, прибывший на место событий, увидел на поле боя 40 000 убитых и раненых. Он отправился в ближайшую деревню Кастильоне просить у жителей помощи для солдат. </a:t>
            </a:r>
          </a:p>
          <a:p>
            <a:endParaRPr lang="ru-Ru" altLang="fi-FI" dirty="0"/>
          </a:p>
          <a:p>
            <a:pPr algn="l" rtl="0"/>
            <a:r>
              <a:rPr lang="ru-Ru" b="0" i="0" u="none" baseline="0" dirty="0"/>
              <a:t>Анри </a:t>
            </a:r>
            <a:r>
              <a:rPr lang="ru-Ru" b="0" i="0" u="none" baseline="0" dirty="0" err="1"/>
              <a:t>Дюнан</a:t>
            </a:r>
            <a:r>
              <a:rPr lang="ru-Ru" b="0" i="0" u="none" baseline="0" dirty="0"/>
              <a:t> написал книгу «Воспоминания о </a:t>
            </a:r>
            <a:r>
              <a:rPr lang="ru-Ru" b="0" i="0" u="none" baseline="0" dirty="0" err="1"/>
              <a:t>Сольферино</a:t>
            </a:r>
            <a:r>
              <a:rPr lang="ru-Ru" b="0" i="0" u="none" baseline="0" dirty="0"/>
              <a:t>» (1862), в которой впервые описал ужасы войны глазами рядового солдата. </a:t>
            </a:r>
          </a:p>
          <a:p>
            <a:endParaRPr lang="ru-Ru" altLang="fi-FI" dirty="0"/>
          </a:p>
          <a:p>
            <a:pPr algn="l" rtl="0"/>
            <a:r>
              <a:rPr lang="ru-Ru" b="0" i="0" u="none" baseline="0" dirty="0"/>
              <a:t>В своей книге </a:t>
            </a:r>
            <a:r>
              <a:rPr lang="ru-Ru" b="0" i="0" u="none" baseline="0" dirty="0" err="1"/>
              <a:t>Дюнан</a:t>
            </a:r>
            <a:r>
              <a:rPr lang="ru-Ru" b="0" i="0" u="none" baseline="0" dirty="0"/>
              <a:t> призвал к созданию в мирное время международной организации + составлению международного соглашения по защите раненых и тех, кто о них заботится. </a:t>
            </a:r>
          </a:p>
          <a:p>
            <a:endParaRPr lang="ru-Ru" dirty="0"/>
          </a:p>
          <a:p>
            <a:pPr algn="l" rtl="0">
              <a:defRPr/>
            </a:pPr>
            <a:r>
              <a:rPr lang="ru-Ru" b="0" i="0" u="none" baseline="0" dirty="0"/>
              <a:t>В 1863 году в Женеве была создана комиссия для реализации идей </a:t>
            </a:r>
            <a:r>
              <a:rPr lang="ru-Ru" b="0" i="0" u="none" baseline="0" dirty="0" err="1"/>
              <a:t>Дюнана</a:t>
            </a:r>
            <a:r>
              <a:rPr lang="ru-Ru" b="0" i="0" u="none" baseline="0" dirty="0"/>
              <a:t>. Представители из 16 стран. Комиссия предложила 1) красный крест на белом фоне как символ медицинской помощи 2) создать национальную ассоциацию помощи в каждой стране и 3) правительства оказывают поддержку и защиту этим ассоциациям. </a:t>
            </a:r>
            <a:r>
              <a:rPr lang="ru-Ru" b="0" i="1" u="none" baseline="0" dirty="0"/>
              <a:t>Так появился ICRC,</a:t>
            </a:r>
            <a:r>
              <a:rPr lang="ru-Ru" b="0" i="0" u="none" baseline="0" dirty="0"/>
              <a:t> то есть Красный Крест.</a:t>
            </a:r>
          </a:p>
          <a:p>
            <a:pPr algn="l" rtl="0">
              <a:defRPr/>
            </a:pPr>
            <a:endParaRPr lang="ru-Ru" dirty="0"/>
          </a:p>
          <a:p>
            <a:pPr algn="l" rtl="0">
              <a:defRPr/>
            </a:pPr>
            <a:r>
              <a:rPr lang="ru-Ru" b="0" i="0" u="none" baseline="0" dirty="0"/>
              <a:t>В 1864 году по инициативе Комитета швейцарское правительство созвало дипломатическую конференцию, на которой представители 12 стран одобрили первую </a:t>
            </a:r>
            <a:r>
              <a:rPr lang="ru-Ru" b="0" i="1" u="none" baseline="0" dirty="0"/>
              <a:t>Женевскую конвенцию</a:t>
            </a:r>
            <a:r>
              <a:rPr lang="ru-Ru" b="0" i="0" u="none" baseline="0" dirty="0"/>
              <a:t> = признали нейтралитет тех, кто отказывает медицинскую помощь и взяли их под защиту, улучшили положение раненых и больных в армии, и одобрили Красный Крест в качестве защитной эмблемы медицинской помощи. </a:t>
            </a:r>
          </a:p>
          <a:p>
            <a:pPr algn="l" rtl="0" fontAlgn="base"/>
            <a:endParaRPr lang="ru-Ru" dirty="0"/>
          </a:p>
          <a:p>
            <a:endParaRPr lang="ru-Ru" dirty="0"/>
          </a:p>
        </p:txBody>
      </p:sp>
      <p:sp>
        <p:nvSpPr>
          <p:cNvPr id="4" name="Slide Number Placeholder 3"/>
          <p:cNvSpPr>
            <a:spLocks noGrp="1"/>
          </p:cNvSpPr>
          <p:nvPr>
            <p:ph type="sldNum" sz="quarter" idx="5"/>
          </p:nvPr>
        </p:nvSpPr>
        <p:spPr/>
        <p:txBody>
          <a:bodyPr/>
          <a:lstStyle/>
          <a:p>
            <a:fld id="{D9D1C9AF-C8A2-E248-9C2D-AAFE8E0C60B5}" type="slidenum">
              <a:rPr lang="fi-FI" smtClean="0"/>
              <a:t>8</a:t>
            </a:fld>
            <a:endParaRPr lang="fi-FI" dirty="0"/>
          </a:p>
        </p:txBody>
      </p:sp>
    </p:spTree>
    <p:extLst>
      <p:ext uri="{BB962C8B-B14F-4D97-AF65-F5344CB8AC3E}">
        <p14:creationId xmlns:p14="http://schemas.microsoft.com/office/powerpoint/2010/main" val="165806787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fontAlgn="base"/>
            <a:r>
              <a:rPr lang="ru-Ru" b="0" i="0" u="none" baseline="0" dirty="0"/>
              <a:t>Покажите видео о 140 годах работы Финского Красного Креста. Быстрое размышление с участниками: </a:t>
            </a:r>
          </a:p>
          <a:p>
            <a:pPr marL="171450" indent="-171450" algn="l" rtl="0" fontAlgn="base">
              <a:buFontTx/>
              <a:buChar char="-"/>
            </a:pPr>
            <a:r>
              <a:rPr lang="ru-Ru" b="0" i="0" u="none" baseline="0" dirty="0"/>
              <a:t>Удивила ли для вас информация об истории Финского Красного Креста? </a:t>
            </a:r>
          </a:p>
          <a:p>
            <a:pPr marL="171450" indent="-171450" algn="l" rtl="0" fontAlgn="base">
              <a:buFontTx/>
              <a:buChar char="-"/>
            </a:pPr>
            <a:endParaRPr lang="ru-Ru" sz="1200" b="0" i="0" kern="1200" dirty="0">
              <a:solidFill>
                <a:schemeClr val="tx1"/>
              </a:solidFill>
              <a:effectLst/>
              <a:latin typeface="+mn-lt"/>
              <a:ea typeface="+mn-ea"/>
              <a:cs typeface="+mn-cs"/>
            </a:endParaRPr>
          </a:p>
          <a:p>
            <a:pPr algn="l" rtl="0"/>
            <a:r>
              <a:rPr lang="ru-Ru" b="0" i="0" u="none" baseline="0" dirty="0"/>
              <a:t>ЧТО НУЖНО НЕ ЗАБЫТЬ СКАЗАТЬ ОБ ЭТОМ СЛАЙДЕ (по крайней мере, эти 4 пункта заслуживают упоминания).</a:t>
            </a:r>
          </a:p>
          <a:p>
            <a:pPr marL="171450" indent="-171450" algn="l" rtl="0">
              <a:buFontTx/>
              <a:buChar char="-"/>
            </a:pPr>
            <a:r>
              <a:rPr lang="ru-Ru" b="0" i="0" u="none" baseline="0" dirty="0"/>
              <a:t>Расскажите, почему у Красного Креста особый статус. Например, в Финляндии он является не зарегистрированным обществом, а ассоциацией, деятельность которой регулируется публичным правом, и эта позиция закреплена Женевскими конвенциями. </a:t>
            </a:r>
          </a:p>
          <a:p>
            <a:pPr marL="171450" indent="-171450" algn="l" rtl="0">
              <a:buFontTx/>
              <a:buChar char="-"/>
            </a:pPr>
            <a:r>
              <a:rPr lang="ru-Ru" b="0" i="0" u="none" baseline="0" dirty="0"/>
              <a:t>190 национальных ассоциаций образуют глобальную сеть, а это означает, что почти в каждой стране есть ассоциация Красного Креста или Красного Полумесяца, которая уже оказывает помощь на местном уровне. </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ru-Ru" b="0" i="0" u="none" baseline="0" dirty="0"/>
              <a:t>Также расскажите основное о символах, а именно: отличие защитной эмблемы от символа организации, символ принадлежит государству, использование символа контролируется государством при участии Красного Креста. Красный крест, красный полумесяц и красный кристалл являются, прежде всего, защитными эмблемами</a:t>
            </a:r>
          </a:p>
          <a:p>
            <a:pPr marL="171450" indent="-171450" algn="l" rtl="0">
              <a:buFontTx/>
              <a:buChar char="-"/>
            </a:pPr>
            <a:r>
              <a:rPr lang="ru-Ru" b="0" i="0" u="none" baseline="0" dirty="0"/>
              <a:t>Также расскажите об использовании символов и почему нужны три разных символа. Символы не имеют религиозного подтекста, но для того, чтобы обезопасить гуманитарных работников и охраняемую собственность, в разных странах используются разные символы, потому что, например, крест вызывает ассоциацию с религией (хотя здесь он обозначает не это). </a:t>
            </a:r>
          </a:p>
          <a:p>
            <a:pPr marL="171450" indent="-171450" algn="l" rtl="0">
              <a:buFontTx/>
              <a:buChar char="-"/>
            </a:pPr>
            <a:endParaRPr lang="ru-Ru" dirty="0"/>
          </a:p>
          <a:p>
            <a:pPr algn="l" rtl="0">
              <a:defRPr/>
            </a:pPr>
            <a:r>
              <a:rPr lang="ru-Ru" b="0" i="0" u="none" baseline="0" dirty="0"/>
              <a:t>В конце можно сказать, что Красный Крест — это пример того, как идея одного человека развилось в нечто глобальное. «Люди, которые достаточно сумасшедшие, чтобы думать, что они могут изменить мир - это те, кто действительно на это способен.»</a:t>
            </a:r>
            <a:endParaRPr lang="ru-Ru" dirty="0"/>
          </a:p>
          <a:p>
            <a:endParaRPr lang="ru-Ru" dirty="0"/>
          </a:p>
          <a:p>
            <a:endParaRPr lang="ru-Ru" dirty="0"/>
          </a:p>
        </p:txBody>
      </p:sp>
      <p:sp>
        <p:nvSpPr>
          <p:cNvPr id="4" name="Slide Number Placeholder 3"/>
          <p:cNvSpPr>
            <a:spLocks noGrp="1"/>
          </p:cNvSpPr>
          <p:nvPr>
            <p:ph type="sldNum" sz="quarter" idx="5"/>
          </p:nvPr>
        </p:nvSpPr>
        <p:spPr/>
        <p:txBody>
          <a:bodyPr/>
          <a:lstStyle/>
          <a:p>
            <a:fld id="{D9D1C9AF-C8A2-E248-9C2D-AAFE8E0C60B5}" type="slidenum">
              <a:rPr lang="fi-FI" smtClean="0"/>
              <a:t>9</a:t>
            </a:fld>
            <a:endParaRPr lang="fi-FI" dirty="0"/>
          </a:p>
        </p:txBody>
      </p:sp>
    </p:spTree>
    <p:extLst>
      <p:ext uri="{BB962C8B-B14F-4D97-AF65-F5344CB8AC3E}">
        <p14:creationId xmlns:p14="http://schemas.microsoft.com/office/powerpoint/2010/main" val="374203976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a:r>
              <a:rPr lang="ru-Ru" b="0" i="0" u="none" baseline="0" dirty="0"/>
              <a:t>Кратко опишите структуру Финского Красного Креста. На слайд можно вписать название отделения и/или округа, чтобы добавить конкретики. Цель не в том, чтобы рассказать все о структуре организации, а скорее в том, чтобы сообщить, где и на каком уровне действуют в организации волонтеры</a:t>
            </a:r>
            <a:r>
              <a:rPr lang="ru-Ru" b="1" i="0" u="none" baseline="0" dirty="0"/>
              <a:t>, т.е. в отделении</a:t>
            </a:r>
            <a:r>
              <a:rPr lang="ru-Ru" b="0" i="0" u="none" baseline="0" dirty="0"/>
              <a:t>. Объясните, что на официальных собраниях отделения избирается правление и определяются основные направления деятельности. </a:t>
            </a:r>
          </a:p>
          <a:p>
            <a:pPr algn="l" rtl="0"/>
            <a:r>
              <a:rPr lang="ru-Ru" b="0" i="0" u="none" baseline="0" dirty="0"/>
              <a:t>Что касается окружного уровня, можно сказать, что на этом уровне поддерживают волонтерскую деятельность в отделениях и организуют, например, обучение. </a:t>
            </a:r>
          </a:p>
          <a:p>
            <a:pPr algn="l" rtl="0"/>
            <a:r>
              <a:rPr lang="ru-Ru" b="0" i="0" u="none" baseline="0" dirty="0"/>
              <a:t>Центральный офис достаточно упомянуть. </a:t>
            </a:r>
          </a:p>
          <a:p>
            <a:endParaRPr lang="ru-Ru" dirty="0"/>
          </a:p>
          <a:p>
            <a:pPr algn="l" rtl="0"/>
            <a:r>
              <a:rPr lang="ru-Ru" b="0" i="0" u="none" baseline="0" dirty="0"/>
              <a:t>Вы можете добавить информацию о приемном центре для беженцев, если он есть в вашем округе.</a:t>
            </a:r>
          </a:p>
        </p:txBody>
      </p:sp>
      <p:sp>
        <p:nvSpPr>
          <p:cNvPr id="4" name="Slide Number Placeholder 3"/>
          <p:cNvSpPr>
            <a:spLocks noGrp="1"/>
          </p:cNvSpPr>
          <p:nvPr>
            <p:ph type="sldNum" sz="quarter" idx="5"/>
          </p:nvPr>
        </p:nvSpPr>
        <p:spPr/>
        <p:txBody>
          <a:bodyPr/>
          <a:lstStyle/>
          <a:p>
            <a:fld id="{D9D1C9AF-C8A2-E248-9C2D-AAFE8E0C60B5}" type="slidenum">
              <a:rPr lang="fi-FI" smtClean="0"/>
              <a:t>10</a:t>
            </a:fld>
            <a:endParaRPr lang="fi-FI" dirty="0"/>
          </a:p>
        </p:txBody>
      </p:sp>
    </p:spTree>
    <p:extLst>
      <p:ext uri="{BB962C8B-B14F-4D97-AF65-F5344CB8AC3E}">
        <p14:creationId xmlns:p14="http://schemas.microsoft.com/office/powerpoint/2010/main" val="154523203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eaLnBrk="1" hangingPunct="1">
              <a:spcBef>
                <a:spcPct val="0"/>
              </a:spcBef>
            </a:pPr>
            <a:r>
              <a:rPr lang="ru-Ru" b="0" i="0" u="none" baseline="0" dirty="0"/>
              <a:t>Не обязательно полностью зачитывать пояснительные тексты о принципах, они предназначены в первую очередь для ведущего. </a:t>
            </a:r>
          </a:p>
          <a:p>
            <a:pPr algn="l" rtl="0" eaLnBrk="1" hangingPunct="1">
              <a:spcBef>
                <a:spcPct val="0"/>
              </a:spcBef>
            </a:pPr>
            <a:endParaRPr lang="ru-Ru" altLang="fi-FI" dirty="0"/>
          </a:p>
          <a:p>
            <a:pPr algn="l" rtl="0" eaLnBrk="1" hangingPunct="1">
              <a:spcBef>
                <a:spcPct val="0"/>
              </a:spcBef>
            </a:pPr>
            <a:r>
              <a:rPr lang="ru-Ru" b="0" i="0" u="none" baseline="0" dirty="0"/>
              <a:t>Принципы обсуждаются, например, в следующем упражнении:</a:t>
            </a:r>
          </a:p>
          <a:p>
            <a:pPr algn="l" rtl="0" eaLnBrk="1" hangingPunct="1">
              <a:spcBef>
                <a:spcPct val="0"/>
              </a:spcBef>
            </a:pPr>
            <a:endParaRPr lang="ru-Ru" altLang="fi-FI" dirty="0"/>
          </a:p>
          <a:p>
            <a:pPr algn="l" rtl="0"/>
            <a:r>
              <a:rPr lang="ru-Ru" sz="1200" b="0" i="0" u="sng" kern="1200" baseline="0" dirty="0">
                <a:solidFill>
                  <a:schemeClr val="tx1"/>
                </a:solidFill>
                <a:effectLst/>
                <a:latin typeface="+mn-lt"/>
                <a:ea typeface="+mn-ea"/>
                <a:cs typeface="+mn-cs"/>
              </a:rPr>
              <a:t>УПРАЖНЕНИЕ: Принципы</a:t>
            </a:r>
            <a:endParaRPr lang="ru-Ru" sz="1200" kern="1200" dirty="0">
              <a:solidFill>
                <a:schemeClr val="tx1"/>
              </a:solidFill>
              <a:effectLst/>
              <a:latin typeface="+mn-lt"/>
              <a:ea typeface="+mn-ea"/>
              <a:cs typeface="+mn-cs"/>
            </a:endParaRPr>
          </a:p>
          <a:p>
            <a:pPr algn="l" rtl="0"/>
            <a:r>
              <a:rPr lang="ru-Ru" sz="1200" b="0" i="0" u="none" kern="1200" baseline="0" dirty="0">
                <a:solidFill>
                  <a:schemeClr val="tx1"/>
                </a:solidFill>
                <a:effectLst/>
                <a:latin typeface="+mn-lt"/>
                <a:ea typeface="+mn-ea"/>
                <a:cs typeface="+mn-cs"/>
              </a:rPr>
              <a:t>Ведущий выбирает два принципа (например, гуманность и беспристрастность) и спрашивает участников, как эти принципы отражаются в их собственной жизни. Затем ведущий выбирает два других принципа (например, нейтральность, независимость или единство) и спрашивает участников, как эти принципы должны быть отражены в волонтерской деятельности. Если группа большая или участники не хотят делиться своими мыслями со всей группой, им можно предложить обсудить это в парах.</a:t>
            </a:r>
          </a:p>
          <a:p>
            <a:endParaRPr lang="ru-Ru" sz="1200" kern="1200" dirty="0">
              <a:solidFill>
                <a:schemeClr val="tx1"/>
              </a:solidFill>
              <a:effectLst/>
              <a:latin typeface="+mn-lt"/>
              <a:ea typeface="+mn-ea"/>
              <a:cs typeface="+mn-cs"/>
            </a:endParaRPr>
          </a:p>
          <a:p>
            <a:pPr algn="l" rtl="0"/>
            <a:r>
              <a:rPr lang="ru-Ru" sz="1200" b="0" i="0" u="none" kern="1200" baseline="0" dirty="0">
                <a:solidFill>
                  <a:schemeClr val="tx1"/>
                </a:solidFill>
                <a:effectLst/>
                <a:latin typeface="+mn-lt"/>
                <a:ea typeface="+mn-ea"/>
                <a:cs typeface="+mn-cs"/>
              </a:rPr>
              <a:t>Принципы также можно проработать, спрашивая участников, что, по их мнению, означают эти принципы, и записывая слова на флип-чарте.</a:t>
            </a:r>
          </a:p>
          <a:p>
            <a:pPr algn="l" rtl="0" eaLnBrk="1" hangingPunct="1">
              <a:spcBef>
                <a:spcPct val="0"/>
              </a:spcBef>
            </a:pPr>
            <a:endParaRPr lang="ru-Ru" altLang="fi-FI" dirty="0"/>
          </a:p>
          <a:p>
            <a:pPr algn="l" rtl="0" eaLnBrk="1" hangingPunct="1">
              <a:spcBef>
                <a:spcPct val="0"/>
              </a:spcBef>
            </a:pPr>
            <a:endParaRPr lang="ru-Ru" altLang="fi-FI" b="1" dirty="0"/>
          </a:p>
          <a:p>
            <a:pPr algn="l" rtl="0" eaLnBrk="1" hangingPunct="1">
              <a:spcBef>
                <a:spcPct val="0"/>
              </a:spcBef>
            </a:pPr>
            <a:r>
              <a:rPr lang="ru-Ru" b="1" i="0" u="none" baseline="0" dirty="0"/>
              <a:t>Гуманность</a:t>
            </a:r>
          </a:p>
          <a:p>
            <a:pPr algn="l" rtl="0">
              <a:spcBef>
                <a:spcPts val="600"/>
              </a:spcBef>
              <a:spcAft>
                <a:spcPts val="1200"/>
              </a:spcAft>
              <a:buNone/>
            </a:pPr>
            <a:r>
              <a:rPr lang="ru-Ru" sz="1200" b="0" i="0" u="none" baseline="0" dirty="0">
                <a:latin typeface="Verdana" panose="020B0604030504040204" pitchFamily="34" charset="0"/>
                <a:ea typeface="Verdana" panose="020B0604030504040204" pitchFamily="34" charset="0"/>
                <a:cs typeface="Verdana" panose="020B0604030504040204" pitchFamily="34" charset="0"/>
                <a:sym typeface="Verdana" panose="020B0604030504040204" pitchFamily="34" charset="0"/>
              </a:rPr>
              <a:t>Красный Крест родился из желания помочь всем раненым на войне без исключения. В любых обстоятельствах, как на международном, так и на национальном уровне, деятельность направлена ​​на предотвращение и облегчение человеческих страданий. Ее целью является защита жизни, здоровья и достоинства. Красный Крест способствует взаимопониманию, дружбе, сотрудничеству и прочному миру между всеми народами.</a:t>
            </a:r>
          </a:p>
          <a:p>
            <a:pPr algn="l" rtl="0" eaLnBrk="1" hangingPunct="1">
              <a:spcBef>
                <a:spcPct val="0"/>
              </a:spcBef>
            </a:pPr>
            <a:r>
              <a:rPr lang="ru-Ru" b="0" i="0" u="none" baseline="0" dirty="0"/>
              <a:t>Гуманность связана с конкретными усилиями: предотвращение, смягчение последствий, защита и обеспечение уважения. </a:t>
            </a:r>
          </a:p>
          <a:p>
            <a:pPr algn="l" rtl="0" eaLnBrk="1" hangingPunct="1">
              <a:spcBef>
                <a:spcPct val="0"/>
              </a:spcBef>
            </a:pPr>
            <a:r>
              <a:rPr lang="ru-Ru" b="0" i="0" u="none" baseline="0" dirty="0"/>
              <a:t> </a:t>
            </a:r>
          </a:p>
          <a:p>
            <a:pPr algn="l" rtl="0" eaLnBrk="1" hangingPunct="1">
              <a:spcBef>
                <a:spcPct val="0"/>
              </a:spcBef>
            </a:pPr>
            <a:r>
              <a:rPr lang="ru-Ru" b="0" i="0" u="none" baseline="0" dirty="0"/>
              <a:t>Принцип гуманности включает в себя идею о том, что никакие действия по оказанию помощи страдающему человеку не являются бесполезными или незначительными. Важно оказывать помощь тогда, когда это нужно. Это касается не только организации, это касается всех. Таким образом принцип гуманности будет реализован в повседневной жизни.</a:t>
            </a:r>
          </a:p>
          <a:p>
            <a:pPr algn="l" rtl="0" eaLnBrk="1" hangingPunct="1">
              <a:spcBef>
                <a:spcPct val="0"/>
              </a:spcBef>
            </a:pPr>
            <a:r>
              <a:rPr lang="ru-Ru" b="0" i="0" u="none" baseline="0" dirty="0"/>
              <a:t> </a:t>
            </a:r>
          </a:p>
          <a:p>
            <a:pPr algn="l" rtl="0" eaLnBrk="1" hangingPunct="1">
              <a:spcBef>
                <a:spcPct val="0"/>
              </a:spcBef>
            </a:pPr>
            <a:r>
              <a:rPr lang="ru-Ru" b="0" i="0" u="none" baseline="0" dirty="0"/>
              <a:t>Принцип гуманности — первый из семи принципов. Тем не менее, принципы должны быть прочитаны и поняты в совокупности. Многие из следующих принципов свидетельствуют о том, насколько четко движение Красного Креста определило свои рамки и средства для достижения целей. </a:t>
            </a:r>
          </a:p>
          <a:p>
            <a:pPr algn="l" rtl="0" eaLnBrk="1" hangingPunct="1">
              <a:spcBef>
                <a:spcPct val="0"/>
              </a:spcBef>
            </a:pPr>
            <a:endParaRPr lang="ru-Ru" altLang="fi-FI" b="1" dirty="0"/>
          </a:p>
          <a:p>
            <a:pPr algn="l" rtl="0" eaLnBrk="1" hangingPunct="1">
              <a:spcBef>
                <a:spcPct val="0"/>
              </a:spcBef>
            </a:pPr>
            <a:r>
              <a:rPr lang="ru-Ru" b="1" i="0" u="none" baseline="0" dirty="0"/>
              <a:t>Беспристрастность</a:t>
            </a:r>
          </a:p>
          <a:p>
            <a:pPr marL="0" marR="0" lvl="0" indent="0" algn="l" defTabSz="914400" rtl="0" eaLnBrk="1" fontAlgn="auto" latinLnBrk="0" hangingPunct="1">
              <a:lnSpc>
                <a:spcPct val="100000"/>
              </a:lnSpc>
              <a:spcBef>
                <a:spcPct val="0"/>
              </a:spcBef>
              <a:spcAft>
                <a:spcPts val="0"/>
              </a:spcAft>
              <a:buClrTx/>
              <a:buSzTx/>
              <a:buFontTx/>
              <a:buNone/>
              <a:tabLst/>
              <a:defRPr/>
            </a:pPr>
            <a:r>
              <a:rPr lang="ru-Ru" sz="1200" b="0" i="0" u="none" baseline="0" dirty="0">
                <a:latin typeface="Verdana" panose="020B0604030504040204" pitchFamily="34" charset="0"/>
                <a:ea typeface="Verdana" panose="020B0604030504040204" pitchFamily="34" charset="0"/>
                <a:cs typeface="Verdana" panose="020B0604030504040204" pitchFamily="34" charset="0"/>
                <a:sym typeface="Verdana" panose="020B0604030504040204" pitchFamily="34" charset="0"/>
              </a:rPr>
              <a:t>Красный Крест не делает различий по национальному, расовому, религиозному, социальному признаку или политическим убеждениям. Его цель состоит в том, чтобы предотвратить и облегчить страдания и оказать помощь в первую очередь тем, кто в ней больше всех нуждается.</a:t>
            </a:r>
          </a:p>
          <a:p>
            <a:pPr algn="l" rtl="0" eaLnBrk="1" hangingPunct="1">
              <a:spcBef>
                <a:spcPct val="0"/>
              </a:spcBef>
            </a:pPr>
            <a:endParaRPr lang="ru-Ru" altLang="fi-FI" dirty="0"/>
          </a:p>
          <a:p>
            <a:pPr algn="l" rtl="0" eaLnBrk="1" hangingPunct="1">
              <a:spcBef>
                <a:spcPct val="0"/>
              </a:spcBef>
            </a:pPr>
            <a:r>
              <a:rPr lang="ru-Ru" b="0" i="0" u="none" baseline="0" dirty="0"/>
              <a:t>Основные принципы образуют единое целое, через которое интерпретируется каждый принцип, но в то же время характеризуют миссию организации с разных сторон.</a:t>
            </a:r>
          </a:p>
          <a:p>
            <a:pPr algn="l" rtl="0" eaLnBrk="1" hangingPunct="1">
              <a:spcBef>
                <a:spcPct val="0"/>
              </a:spcBef>
            </a:pPr>
            <a:endParaRPr lang="ru-Ru" altLang="fi-FI" dirty="0"/>
          </a:p>
          <a:p>
            <a:pPr algn="l" rtl="0" eaLnBrk="1" hangingPunct="1">
              <a:spcBef>
                <a:spcPct val="0"/>
              </a:spcBef>
            </a:pPr>
            <a:r>
              <a:rPr lang="ru-Ru" b="0" i="0" u="none" baseline="0" dirty="0"/>
              <a:t>Принцип беспристрастности особенно важен. Он вдохновил </a:t>
            </a:r>
            <a:r>
              <a:rPr lang="ru-Ru" b="1" i="0" u="none" baseline="0" dirty="0"/>
              <a:t>Анри </a:t>
            </a:r>
            <a:r>
              <a:rPr lang="ru-Ru" b="1" i="0" u="none" baseline="0" dirty="0" err="1"/>
              <a:t>Дюнана</a:t>
            </a:r>
            <a:r>
              <a:rPr lang="ru-Ru" b="0" i="0" u="none" baseline="0" dirty="0"/>
              <a:t> в </a:t>
            </a:r>
            <a:r>
              <a:rPr lang="ru-Ru" b="0" i="0" u="none" baseline="0" dirty="0" err="1"/>
              <a:t>Сольферино</a:t>
            </a:r>
            <a:r>
              <a:rPr lang="ru-Ru" b="0" i="0" u="none" baseline="0" dirty="0"/>
              <a:t>, и упоминается на каждом этапе определения принципов. Он также встроен в Женевские конвенции.</a:t>
            </a:r>
          </a:p>
          <a:p>
            <a:pPr algn="l" rtl="0" eaLnBrk="1" hangingPunct="1">
              <a:spcBef>
                <a:spcPct val="0"/>
              </a:spcBef>
            </a:pPr>
            <a:r>
              <a:rPr lang="ru-Ru" b="0" i="0" u="none" baseline="0" dirty="0"/>
              <a:t> </a:t>
            </a:r>
          </a:p>
          <a:p>
            <a:pPr algn="l" rtl="0" eaLnBrk="1" hangingPunct="1">
              <a:spcBef>
                <a:spcPct val="0"/>
              </a:spcBef>
            </a:pPr>
            <a:r>
              <a:rPr lang="ru-Ru" b="0" i="0" u="none" baseline="0" dirty="0"/>
              <a:t>Беспристрастность означает, что нуждающимся нужно помогать, и ко всем следует относиться одинаково справедливо. Деятельность основана на стратегии, принципах и оценках Красного Креста, а не на страданиях отдельных людей. Это означает, что вся деятельность по оказанию помощи должна основываться на реальных потребностях, а порядок распределения помощи должен соответствовать срочности потребности в помощи. Решения должны приниматься только на основе фактов, без предубеждений.</a:t>
            </a:r>
          </a:p>
          <a:p>
            <a:pPr algn="l" rtl="0" eaLnBrk="1" hangingPunct="1">
              <a:spcBef>
                <a:spcPct val="0"/>
              </a:spcBef>
            </a:pPr>
            <a:endParaRPr lang="ru-Ru" altLang="fi-FI" dirty="0"/>
          </a:p>
          <a:p>
            <a:pPr algn="l" rtl="0" eaLnBrk="1" hangingPunct="1">
              <a:spcBef>
                <a:spcPct val="0"/>
              </a:spcBef>
            </a:pPr>
            <a:r>
              <a:rPr lang="ru-Ru" b="1" i="0" u="none" baseline="0" dirty="0"/>
              <a:t>Нейтральность</a:t>
            </a:r>
          </a:p>
          <a:p>
            <a:pPr marL="0" marR="0" lvl="0" indent="0" algn="l" defTabSz="914400" rtl="0" eaLnBrk="1" fontAlgn="auto" latinLnBrk="0" hangingPunct="1">
              <a:lnSpc>
                <a:spcPct val="100000"/>
              </a:lnSpc>
              <a:spcBef>
                <a:spcPct val="0"/>
              </a:spcBef>
              <a:spcAft>
                <a:spcPts val="0"/>
              </a:spcAft>
              <a:buClrTx/>
              <a:buSzTx/>
              <a:buFontTx/>
              <a:buNone/>
              <a:tabLst/>
              <a:defRPr/>
            </a:pPr>
            <a:r>
              <a:rPr lang="ru-Ru" sz="1200" b="0" i="0" u="none" baseline="0" dirty="0">
                <a:latin typeface="Verdana" panose="020B0604030504040204" pitchFamily="34" charset="0"/>
                <a:ea typeface="Verdana" panose="020B0604030504040204" pitchFamily="34" charset="0"/>
                <a:cs typeface="Verdana" panose="020B0604030504040204" pitchFamily="34" charset="0"/>
                <a:sym typeface="Verdana" panose="020B0604030504040204" pitchFamily="34" charset="0"/>
              </a:rPr>
              <a:t>Чтобы сохранить всеобщее доверие, Красный Крест воздерживается от выражения пристрастий в случае войн и никогда не вмешивается в политические, расовые, религиозные или идеологические конфликты.</a:t>
            </a:r>
          </a:p>
          <a:p>
            <a:pPr algn="l" rtl="0" eaLnBrk="1" hangingPunct="1">
              <a:spcBef>
                <a:spcPct val="0"/>
              </a:spcBef>
            </a:pPr>
            <a:endParaRPr lang="ru-Ru" altLang="fi-FI" dirty="0"/>
          </a:p>
          <a:p>
            <a:pPr algn="l" rtl="0" eaLnBrk="1" hangingPunct="1">
              <a:spcBef>
                <a:spcPct val="0"/>
              </a:spcBef>
            </a:pPr>
            <a:r>
              <a:rPr lang="ru-Ru" b="0" i="0" u="none" baseline="0" dirty="0"/>
              <a:t>Принцип нейтральности необходим для функционирования Красного Креста и для конкретной работы по оказанию помощи. Например, нейтральность делает возможным посещение политзаключенных представителями Красного Креста. Она также позволяет транспортным средствам с гуманитарной помощью входить в зоны конфликта. Она также может предотвратить нападения на добровольцев национальных ассоциаций в странах, где происходят внутренние беспорядки.</a:t>
            </a:r>
          </a:p>
          <a:p>
            <a:pPr algn="l" rtl="0" eaLnBrk="1" fontAlgn="auto" hangingPunct="1">
              <a:spcBef>
                <a:spcPts val="0"/>
              </a:spcBef>
              <a:spcAft>
                <a:spcPts val="0"/>
              </a:spcAft>
              <a:defRPr/>
            </a:pPr>
            <a:endParaRPr lang="ru-Ru" b="1" dirty="0"/>
          </a:p>
          <a:p>
            <a:pPr algn="l" rtl="0" eaLnBrk="1" fontAlgn="auto" hangingPunct="1">
              <a:spcBef>
                <a:spcPts val="0"/>
              </a:spcBef>
              <a:spcAft>
                <a:spcPts val="0"/>
              </a:spcAft>
              <a:defRPr/>
            </a:pPr>
            <a:r>
              <a:rPr lang="ru-Ru" b="1" i="0" u="none" baseline="0" dirty="0"/>
              <a:t>Независимость</a:t>
            </a:r>
          </a:p>
          <a:p>
            <a:pPr marL="0" marR="0" lvl="0" indent="0" algn="l" defTabSz="914400" rtl="0" eaLnBrk="1" fontAlgn="auto" latinLnBrk="0" hangingPunct="1">
              <a:lnSpc>
                <a:spcPct val="100000"/>
              </a:lnSpc>
              <a:spcBef>
                <a:spcPts val="0"/>
              </a:spcBef>
              <a:spcAft>
                <a:spcPts val="0"/>
              </a:spcAft>
              <a:buClrTx/>
              <a:buSzTx/>
              <a:buFontTx/>
              <a:buNone/>
              <a:tabLst/>
              <a:defRPr/>
            </a:pPr>
            <a:r>
              <a:rPr lang="ru-Ru" sz="1200" b="0" i="0" u="none" baseline="0" dirty="0">
                <a:latin typeface="Verdana" panose="020B0604030504040204" pitchFamily="34" charset="0"/>
                <a:ea typeface="Verdana" panose="020B0604030504040204" pitchFamily="34" charset="0"/>
                <a:cs typeface="Verdana" panose="020B0604030504040204" pitchFamily="34" charset="0"/>
                <a:sym typeface="Verdana" panose="020B0604030504040204" pitchFamily="34" charset="0"/>
              </a:rPr>
              <a:t>Красный Крест независим. Хотя национальные ассоциации действуют в соответствии с законодательством своей страны и в сотрудничестве с властями, они всегда должны сохранять свое право на самоопределение и действовать в соответствии с принципами Красного Креста.</a:t>
            </a:r>
          </a:p>
          <a:p>
            <a:pPr algn="l" rtl="0" eaLnBrk="1" fontAlgn="auto" hangingPunct="1">
              <a:spcBef>
                <a:spcPts val="0"/>
              </a:spcBef>
              <a:spcAft>
                <a:spcPts val="0"/>
              </a:spcAft>
              <a:defRPr/>
            </a:pPr>
            <a:endParaRPr lang="ru-Ru" dirty="0"/>
          </a:p>
          <a:p>
            <a:pPr algn="l" rtl="0" eaLnBrk="1" fontAlgn="auto" hangingPunct="1">
              <a:spcBef>
                <a:spcPts val="0"/>
              </a:spcBef>
              <a:spcAft>
                <a:spcPts val="0"/>
              </a:spcAft>
              <a:defRPr/>
            </a:pPr>
            <a:r>
              <a:rPr lang="ru-Ru" b="0" i="0" u="none" baseline="0" dirty="0"/>
              <a:t>Принцип независимости уходит своими корнями в первые дни движения. Он содержит три компонента:</a:t>
            </a:r>
          </a:p>
          <a:p>
            <a:pPr marL="228600" indent="-228600" algn="l" rtl="0" eaLnBrk="1" fontAlgn="auto" hangingPunct="1">
              <a:spcBef>
                <a:spcPts val="0"/>
              </a:spcBef>
              <a:spcAft>
                <a:spcPts val="0"/>
              </a:spcAft>
              <a:buFontTx/>
              <a:buAutoNum type="arabicParenR"/>
              <a:defRPr/>
            </a:pPr>
            <a:r>
              <a:rPr lang="ru-Ru" b="0" i="0" u="none" baseline="0" dirty="0"/>
              <a:t>независимость как базовый принцип,</a:t>
            </a:r>
          </a:p>
          <a:p>
            <a:pPr marL="228600" indent="-228600" algn="l" rtl="0" eaLnBrk="1" fontAlgn="auto" hangingPunct="1">
              <a:spcBef>
                <a:spcPts val="0"/>
              </a:spcBef>
              <a:spcAft>
                <a:spcPts val="0"/>
              </a:spcAft>
              <a:buFontTx/>
              <a:buAutoNum type="arabicParenR"/>
              <a:defRPr/>
            </a:pPr>
            <a:r>
              <a:rPr lang="ru-Ru" b="0" i="0" u="none" baseline="0" dirty="0"/>
              <a:t>роль национальной ассоциации в оказании помощи властям в гуманитарных вопросах; </a:t>
            </a:r>
          </a:p>
          <a:p>
            <a:pPr marL="228600" indent="-228600" algn="l" rtl="0" eaLnBrk="1" fontAlgn="auto" hangingPunct="1">
              <a:spcBef>
                <a:spcPts val="0"/>
              </a:spcBef>
              <a:spcAft>
                <a:spcPts val="0"/>
              </a:spcAft>
              <a:buFontTx/>
              <a:buAutoNum type="arabicParenR"/>
              <a:defRPr/>
            </a:pPr>
            <a:r>
              <a:rPr lang="ru-Ru" b="0" i="0" u="none" baseline="0" dirty="0"/>
              <a:t>необходимость того, чтобы национальная ассоциация оставалась независимой, чтобы всегда действовать в соответствии с основными принципами движения.</a:t>
            </a:r>
          </a:p>
          <a:p>
            <a:pPr marL="0" indent="0" algn="l" rtl="0" eaLnBrk="1" fontAlgn="auto" hangingPunct="1">
              <a:spcBef>
                <a:spcPts val="0"/>
              </a:spcBef>
              <a:spcAft>
                <a:spcPts val="0"/>
              </a:spcAft>
              <a:buFontTx/>
              <a:buNone/>
              <a:defRPr/>
            </a:pPr>
            <a:endParaRPr lang="ru-Ru" dirty="0"/>
          </a:p>
          <a:p>
            <a:pPr algn="l" rtl="0" eaLnBrk="1" hangingPunct="1">
              <a:spcBef>
                <a:spcPct val="0"/>
              </a:spcBef>
            </a:pPr>
            <a:r>
              <a:rPr lang="ru-Ru" b="1" i="0" u="none" baseline="0" dirty="0"/>
              <a:t>Добровольность</a:t>
            </a:r>
          </a:p>
          <a:p>
            <a:pPr algn="l" rtl="0" eaLnBrk="1" hangingPunct="1">
              <a:spcBef>
                <a:spcPct val="0"/>
              </a:spcBef>
            </a:pPr>
            <a:r>
              <a:rPr lang="ru-Ru" sz="1200" b="0" i="0" u="none" baseline="0" dirty="0">
                <a:latin typeface="Verdana" panose="020B0604030504040204" pitchFamily="34" charset="0"/>
                <a:ea typeface="Verdana" panose="020B0604030504040204" pitchFamily="34" charset="0"/>
                <a:cs typeface="Verdana" panose="020B0604030504040204" pitchFamily="34" charset="0"/>
                <a:sym typeface="Verdana" panose="020B0604030504040204" pitchFamily="34" charset="0"/>
              </a:rPr>
              <a:t>Красный Крест является добровольной и бескорыстной организацией. </a:t>
            </a:r>
            <a:r>
              <a:rPr lang="ru-Ru" b="0" i="0" u="none" baseline="0" dirty="0"/>
              <a:t>Конечной целью волонтерства является помощь другим без какого-либо денежного вознаграждения. Это самое непосредственное выражение человечности.</a:t>
            </a:r>
          </a:p>
          <a:p>
            <a:pPr algn="l" rtl="0" eaLnBrk="1" hangingPunct="1">
              <a:spcBef>
                <a:spcPct val="0"/>
              </a:spcBef>
            </a:pPr>
            <a:endParaRPr lang="ru-Ru" altLang="fi-FI" dirty="0"/>
          </a:p>
          <a:p>
            <a:pPr algn="l" rtl="0">
              <a:defRPr/>
            </a:pPr>
            <a:r>
              <a:rPr lang="ru-Ru" b="1" i="0" u="none" baseline="0" dirty="0">
                <a:latin typeface="+mn-lt"/>
                <a:ea typeface="+mn-lt"/>
                <a:cs typeface="+mn-lt"/>
                <a:sym typeface="+mn-lt"/>
              </a:rPr>
              <a:t>Единство</a:t>
            </a:r>
          </a:p>
          <a:p>
            <a:pPr algn="l" rtl="0">
              <a:defRPr/>
            </a:pPr>
            <a:r>
              <a:rPr lang="ru-Ru" b="0" i="0" u="none" baseline="0" dirty="0">
                <a:latin typeface="+mn-lt"/>
                <a:ea typeface="+mn-lt"/>
                <a:cs typeface="+mn-lt"/>
                <a:sym typeface="+mn-lt"/>
              </a:rPr>
              <a:t>В каждой стране может быть только одна ассоциация Красного Креста или Красного Полумесяца. Она должна быть открыта для всех, и ее гуманитарная деятельность должна распространяться на всю страну.</a:t>
            </a:r>
          </a:p>
          <a:p>
            <a:pPr algn="l" rtl="0" eaLnBrk="1" hangingPunct="1">
              <a:spcBef>
                <a:spcPct val="0"/>
              </a:spcBef>
            </a:pPr>
            <a:endParaRPr lang="ru-Ru" altLang="fi-FI" b="1" dirty="0"/>
          </a:p>
          <a:p>
            <a:pPr algn="l" rtl="0" eaLnBrk="1" hangingPunct="1">
              <a:spcBef>
                <a:spcPct val="0"/>
              </a:spcBef>
            </a:pPr>
            <a:r>
              <a:rPr lang="ru-Ru" b="1" i="0" u="none" baseline="0" dirty="0"/>
              <a:t>Универсальность</a:t>
            </a:r>
          </a:p>
          <a:p>
            <a:pPr marL="0" marR="0" lvl="0" indent="0" algn="l" defTabSz="914400" rtl="0" eaLnBrk="1" fontAlgn="auto" latinLnBrk="0" hangingPunct="1">
              <a:lnSpc>
                <a:spcPct val="100000"/>
              </a:lnSpc>
              <a:spcBef>
                <a:spcPct val="0"/>
              </a:spcBef>
              <a:spcAft>
                <a:spcPts val="0"/>
              </a:spcAft>
              <a:buClrTx/>
              <a:buSzTx/>
              <a:buFontTx/>
              <a:buNone/>
              <a:tabLst/>
              <a:defRPr/>
            </a:pPr>
            <a:r>
              <a:rPr lang="ru-Ru" sz="1200" b="0" i="0" u="none" baseline="0" dirty="0">
                <a:latin typeface="Verdana" panose="020B0604030504040204" pitchFamily="34" charset="0"/>
                <a:ea typeface="Verdana" panose="020B0604030504040204" pitchFamily="34" charset="0"/>
                <a:cs typeface="Verdana" panose="020B0604030504040204" pitchFamily="34" charset="0"/>
                <a:sym typeface="Verdana" panose="020B0604030504040204" pitchFamily="34" charset="0"/>
              </a:rPr>
              <a:t>Красный Крест и Красный Полумесяц — универсальная всемирная организация, в которой все национальные объединения имеют общие права и обязанности помогать друг другу.</a:t>
            </a:r>
          </a:p>
          <a:p>
            <a:pPr algn="l" rtl="0" eaLnBrk="1" hangingPunct="1">
              <a:spcBef>
                <a:spcPct val="0"/>
              </a:spcBef>
            </a:pPr>
            <a:r>
              <a:rPr lang="ru-Ru" b="0" i="0" u="none" baseline="0" dirty="0"/>
              <a:t>Универсальность является обязательным условием деятельности международного движения Красного Креста и Красного Полумесяца. Всего насчитывается 190 национальных ассоциаций, то есть они есть почти в каждой стране, что является настоящим доказательством универсальности. В некоторых странах национальная ассоциация еще не существует или не признана полноправным членом движения, поскольку не отвечает условиям признания национальных ассоциаций.</a:t>
            </a:r>
          </a:p>
          <a:p>
            <a:pPr algn="l" rtl="0" eaLnBrk="1" hangingPunct="1">
              <a:spcBef>
                <a:spcPct val="0"/>
              </a:spcBef>
            </a:pPr>
            <a:endParaRPr lang="ru-Ru" altLang="fi-FI" dirty="0"/>
          </a:p>
          <a:p>
            <a:pPr algn="l" rtl="0" eaLnBrk="1" hangingPunct="1">
              <a:spcBef>
                <a:spcPct val="0"/>
              </a:spcBef>
            </a:pPr>
            <a:endParaRPr lang="ru-Ru" altLang="fi-FI" dirty="0"/>
          </a:p>
          <a:p>
            <a:pPr algn="l" rtl="0" eaLnBrk="1" hangingPunct="1">
              <a:spcBef>
                <a:spcPct val="0"/>
              </a:spcBef>
            </a:pPr>
            <a:r>
              <a:rPr lang="ru-Ru" b="0" i="0" u="none" baseline="0" dirty="0"/>
              <a:t> </a:t>
            </a:r>
            <a:endParaRPr lang="ru-Ru" dirty="0"/>
          </a:p>
        </p:txBody>
      </p:sp>
      <p:sp>
        <p:nvSpPr>
          <p:cNvPr id="4" name="Slide Number Placeholder 3"/>
          <p:cNvSpPr>
            <a:spLocks noGrp="1"/>
          </p:cNvSpPr>
          <p:nvPr>
            <p:ph type="sldNum" sz="quarter" idx="5"/>
          </p:nvPr>
        </p:nvSpPr>
        <p:spPr/>
        <p:txBody>
          <a:bodyPr/>
          <a:lstStyle/>
          <a:p>
            <a:fld id="{D9D1C9AF-C8A2-E248-9C2D-AAFE8E0C60B5}" type="slidenum">
              <a:rPr lang="fi-FI" smtClean="0"/>
              <a:t>11</a:t>
            </a:fld>
            <a:endParaRPr lang="fi-FI" dirty="0"/>
          </a:p>
        </p:txBody>
      </p:sp>
    </p:spTree>
    <p:extLst>
      <p:ext uri="{BB962C8B-B14F-4D97-AF65-F5344CB8AC3E}">
        <p14:creationId xmlns:p14="http://schemas.microsoft.com/office/powerpoint/2010/main" val="179561501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KANSI">
    <p:bg>
      <p:bgPr>
        <a:solidFill>
          <a:schemeClr val="accent1"/>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834DE3F7-DC73-574E-BBEF-067A7B976E71}"/>
              </a:ext>
            </a:extLst>
          </p:cNvPr>
          <p:cNvSpPr/>
          <p:nvPr userDrawn="1"/>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2" name="Title 1">
            <a:extLst>
              <a:ext uri="{FF2B5EF4-FFF2-40B4-BE49-F238E27FC236}">
                <a16:creationId xmlns:a16="http://schemas.microsoft.com/office/drawing/2014/main" id="{904C8940-CA53-B241-B3C6-97DCD388C690}"/>
              </a:ext>
            </a:extLst>
          </p:cNvPr>
          <p:cNvSpPr>
            <a:spLocks noGrp="1"/>
          </p:cNvSpPr>
          <p:nvPr>
            <p:ph type="ctrTitle"/>
          </p:nvPr>
        </p:nvSpPr>
        <p:spPr>
          <a:xfrm>
            <a:off x="1524000" y="1023244"/>
            <a:ext cx="9144000" cy="2681191"/>
          </a:xfrm>
          <a:prstGeom prst="rect">
            <a:avLst/>
          </a:prstGeom>
        </p:spPr>
        <p:txBody>
          <a:bodyPr anchor="b"/>
          <a:lstStyle>
            <a:lvl1pPr algn="l">
              <a:defRPr sz="6600">
                <a:solidFill>
                  <a:schemeClr val="bg1"/>
                </a:solidFill>
              </a:defRPr>
            </a:lvl1pPr>
          </a:lstStyle>
          <a:p>
            <a:r>
              <a:rPr lang="fi-FI" noProof="0" dirty="0" err="1"/>
              <a:t>Click</a:t>
            </a:r>
            <a:r>
              <a:rPr lang="fi-FI" noProof="0" dirty="0"/>
              <a:t> to </a:t>
            </a:r>
            <a:r>
              <a:rPr lang="fi-FI" noProof="0" dirty="0" err="1"/>
              <a:t>edit</a:t>
            </a:r>
            <a:r>
              <a:rPr lang="fi-FI" noProof="0" dirty="0"/>
              <a:t> Master </a:t>
            </a:r>
            <a:r>
              <a:rPr lang="fi-FI" noProof="0" dirty="0" err="1"/>
              <a:t>title</a:t>
            </a:r>
            <a:r>
              <a:rPr lang="fi-FI" noProof="0" dirty="0"/>
              <a:t> </a:t>
            </a:r>
            <a:r>
              <a:rPr lang="fi-FI" noProof="0" dirty="0" err="1"/>
              <a:t>style</a:t>
            </a:r>
            <a:endParaRPr lang="fi-FI" noProof="0" dirty="0"/>
          </a:p>
        </p:txBody>
      </p:sp>
      <p:sp>
        <p:nvSpPr>
          <p:cNvPr id="3" name="Subtitle 2">
            <a:extLst>
              <a:ext uri="{FF2B5EF4-FFF2-40B4-BE49-F238E27FC236}">
                <a16:creationId xmlns:a16="http://schemas.microsoft.com/office/drawing/2014/main" id="{F22D6800-9BC3-F541-B95C-B3A42CD5E5F2}"/>
              </a:ext>
            </a:extLst>
          </p:cNvPr>
          <p:cNvSpPr>
            <a:spLocks noGrp="1"/>
          </p:cNvSpPr>
          <p:nvPr>
            <p:ph type="subTitle" idx="1"/>
          </p:nvPr>
        </p:nvSpPr>
        <p:spPr>
          <a:xfrm>
            <a:off x="1524000" y="4605382"/>
            <a:ext cx="9144000" cy="728421"/>
          </a:xfrm>
        </p:spPr>
        <p:txBody>
          <a:bodyPr/>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noProof="0" dirty="0" err="1"/>
              <a:t>Click</a:t>
            </a:r>
            <a:r>
              <a:rPr lang="fi-FI" noProof="0" dirty="0"/>
              <a:t> to </a:t>
            </a:r>
            <a:r>
              <a:rPr lang="fi-FI" noProof="0" dirty="0" err="1"/>
              <a:t>edit</a:t>
            </a:r>
            <a:r>
              <a:rPr lang="fi-FI" noProof="0" dirty="0"/>
              <a:t> Master </a:t>
            </a:r>
            <a:r>
              <a:rPr lang="fi-FI" noProof="0" dirty="0" err="1"/>
              <a:t>subtitle</a:t>
            </a:r>
            <a:r>
              <a:rPr lang="fi-FI" noProof="0" dirty="0"/>
              <a:t> </a:t>
            </a:r>
            <a:r>
              <a:rPr lang="fi-FI" noProof="0" dirty="0" err="1"/>
              <a:t>style</a:t>
            </a:r>
            <a:endParaRPr lang="fi-FI" noProof="0" dirty="0"/>
          </a:p>
          <a:p>
            <a:pPr lvl="1"/>
            <a:endParaRPr lang="fi-FI" noProof="0" dirty="0"/>
          </a:p>
        </p:txBody>
      </p:sp>
      <p:sp>
        <p:nvSpPr>
          <p:cNvPr id="7" name="Rectangle 6">
            <a:extLst>
              <a:ext uri="{FF2B5EF4-FFF2-40B4-BE49-F238E27FC236}">
                <a16:creationId xmlns:a16="http://schemas.microsoft.com/office/drawing/2014/main" id="{485E0F3C-DB79-0649-9FDA-521305556C69}"/>
              </a:ext>
            </a:extLst>
          </p:cNvPr>
          <p:cNvSpPr/>
          <p:nvPr userDrawn="1"/>
        </p:nvSpPr>
        <p:spPr>
          <a:xfrm>
            <a:off x="10182386" y="0"/>
            <a:ext cx="2009614" cy="1023244"/>
          </a:xfrm>
          <a:prstGeom prst="rect">
            <a:avLst/>
          </a:prstGeom>
          <a:ln>
            <a:no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fi-FI"/>
          </a:p>
        </p:txBody>
      </p:sp>
      <p:pic>
        <p:nvPicPr>
          <p:cNvPr id="9" name="Picture 8" descr="Logo&#10;&#10;Description automatically generated with medium confidence">
            <a:extLst>
              <a:ext uri="{FF2B5EF4-FFF2-40B4-BE49-F238E27FC236}">
                <a16:creationId xmlns:a16="http://schemas.microsoft.com/office/drawing/2014/main" id="{7EB11A1A-3BEF-D744-B65C-229074E7AF19}"/>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368079" y="194472"/>
            <a:ext cx="1638228" cy="634300"/>
          </a:xfrm>
          <a:prstGeom prst="rect">
            <a:avLst/>
          </a:prstGeom>
        </p:spPr>
      </p:pic>
    </p:spTree>
    <p:extLst>
      <p:ext uri="{BB962C8B-B14F-4D97-AF65-F5344CB8AC3E}">
        <p14:creationId xmlns:p14="http://schemas.microsoft.com/office/powerpoint/2010/main" val="112229157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EKSTI KAKSI KOLUMNIA">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55EE267E-97C1-F248-9AFC-610387D73BAE}"/>
              </a:ext>
            </a:extLst>
          </p:cNvPr>
          <p:cNvSpPr>
            <a:spLocks noGrp="1"/>
          </p:cNvSpPr>
          <p:nvPr>
            <p:ph type="body" idx="1"/>
          </p:nvPr>
        </p:nvSpPr>
        <p:spPr>
          <a:xfrm>
            <a:off x="839788" y="810725"/>
            <a:ext cx="5157787" cy="823912"/>
          </a:xfrm>
        </p:spPr>
        <p:txBody>
          <a:bodyPr anchor="b"/>
          <a:lstStyle>
            <a:lvl1pPr marL="0" indent="0">
              <a:buNone/>
              <a:defRPr sz="32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noProof="0" dirty="0" err="1"/>
              <a:t>Click</a:t>
            </a:r>
            <a:r>
              <a:rPr lang="fi-FI" noProof="0" dirty="0"/>
              <a:t> to </a:t>
            </a:r>
            <a:r>
              <a:rPr lang="fi-FI" noProof="0" dirty="0" err="1"/>
              <a:t>edit</a:t>
            </a:r>
            <a:r>
              <a:rPr lang="fi-FI" noProof="0" dirty="0"/>
              <a:t> Master </a:t>
            </a:r>
            <a:r>
              <a:rPr lang="fi-FI" noProof="0" dirty="0" err="1"/>
              <a:t>text</a:t>
            </a:r>
            <a:r>
              <a:rPr lang="fi-FI" noProof="0" dirty="0"/>
              <a:t> </a:t>
            </a:r>
            <a:r>
              <a:rPr lang="fi-FI" noProof="0" dirty="0" err="1"/>
              <a:t>styles</a:t>
            </a:r>
            <a:endParaRPr lang="fi-FI" noProof="0" dirty="0"/>
          </a:p>
        </p:txBody>
      </p:sp>
      <p:sp>
        <p:nvSpPr>
          <p:cNvPr id="5" name="Text Placeholder 4">
            <a:extLst>
              <a:ext uri="{FF2B5EF4-FFF2-40B4-BE49-F238E27FC236}">
                <a16:creationId xmlns:a16="http://schemas.microsoft.com/office/drawing/2014/main" id="{5E47243B-BAA3-D940-A23E-6F1DF1E6D839}"/>
              </a:ext>
            </a:extLst>
          </p:cNvPr>
          <p:cNvSpPr>
            <a:spLocks noGrp="1"/>
          </p:cNvSpPr>
          <p:nvPr>
            <p:ph type="body" sz="quarter" idx="3"/>
          </p:nvPr>
        </p:nvSpPr>
        <p:spPr>
          <a:xfrm>
            <a:off x="6172200" y="810725"/>
            <a:ext cx="5183188" cy="823912"/>
          </a:xfrm>
        </p:spPr>
        <p:txBody>
          <a:bodyPr anchor="b"/>
          <a:lstStyle>
            <a:lvl1pPr marL="0" indent="0">
              <a:buNone/>
              <a:defRPr sz="32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noProof="0" dirty="0" err="1"/>
              <a:t>Click</a:t>
            </a:r>
            <a:r>
              <a:rPr lang="fi-FI" noProof="0" dirty="0"/>
              <a:t> to </a:t>
            </a:r>
            <a:r>
              <a:rPr lang="fi-FI" noProof="0" dirty="0" err="1"/>
              <a:t>edit</a:t>
            </a:r>
            <a:r>
              <a:rPr lang="fi-FI" noProof="0" dirty="0"/>
              <a:t> Master </a:t>
            </a:r>
            <a:r>
              <a:rPr lang="fi-FI" noProof="0" dirty="0" err="1"/>
              <a:t>text</a:t>
            </a:r>
            <a:r>
              <a:rPr lang="fi-FI" noProof="0" dirty="0"/>
              <a:t> </a:t>
            </a:r>
            <a:r>
              <a:rPr lang="fi-FI" noProof="0" dirty="0" err="1"/>
              <a:t>styles</a:t>
            </a:r>
            <a:endParaRPr lang="fi-FI" noProof="0" dirty="0"/>
          </a:p>
        </p:txBody>
      </p:sp>
      <p:pic>
        <p:nvPicPr>
          <p:cNvPr id="11" name="Picture 10" descr="Logo&#10;&#10;Description automatically generated with medium confidence">
            <a:extLst>
              <a:ext uri="{FF2B5EF4-FFF2-40B4-BE49-F238E27FC236}">
                <a16:creationId xmlns:a16="http://schemas.microsoft.com/office/drawing/2014/main" id="{CA65FCB3-5C68-DF4D-B3D0-601410673B11}"/>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389748" y="6039200"/>
            <a:ext cx="1638228" cy="634300"/>
          </a:xfrm>
          <a:prstGeom prst="rect">
            <a:avLst/>
          </a:prstGeom>
        </p:spPr>
      </p:pic>
      <p:sp>
        <p:nvSpPr>
          <p:cNvPr id="13" name="Text Placeholder 2">
            <a:extLst>
              <a:ext uri="{FF2B5EF4-FFF2-40B4-BE49-F238E27FC236}">
                <a16:creationId xmlns:a16="http://schemas.microsoft.com/office/drawing/2014/main" id="{76078FF3-7CF2-B747-84A2-136E76FC7CC5}"/>
              </a:ext>
            </a:extLst>
          </p:cNvPr>
          <p:cNvSpPr>
            <a:spLocks noGrp="1"/>
          </p:cNvSpPr>
          <p:nvPr>
            <p:ph type="body" idx="14"/>
          </p:nvPr>
        </p:nvSpPr>
        <p:spPr>
          <a:xfrm>
            <a:off x="838199" y="2129936"/>
            <a:ext cx="5181602" cy="3534125"/>
          </a:xfrm>
        </p:spPr>
        <p:txBody>
          <a:bodyPr anchor="t"/>
          <a:lstStyle>
            <a:lvl1pPr marL="0" indent="0">
              <a:spcBef>
                <a:spcPts val="0"/>
              </a:spcBef>
              <a:buNone/>
              <a:defRPr sz="2300" b="0" i="0">
                <a:latin typeface="Arial" panose="020B0604020202020204" pitchFamily="34" charset="0"/>
                <a:cs typeface="Arial" panose="020B0604020202020204" pitchFamily="34" charset="0"/>
              </a:defRPr>
            </a:lvl1pPr>
            <a:lvl2pPr marL="457200" indent="0">
              <a:buNone/>
              <a:defRPr sz="2000" b="0"/>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noProof="0" dirty="0" err="1"/>
              <a:t>Click</a:t>
            </a:r>
            <a:r>
              <a:rPr lang="fi-FI" noProof="0" dirty="0"/>
              <a:t> to </a:t>
            </a:r>
            <a:r>
              <a:rPr lang="fi-FI" noProof="0" dirty="0" err="1"/>
              <a:t>edit</a:t>
            </a:r>
            <a:r>
              <a:rPr lang="fi-FI" noProof="0" dirty="0"/>
              <a:t> Master </a:t>
            </a:r>
            <a:r>
              <a:rPr lang="fi-FI" noProof="0" dirty="0" err="1"/>
              <a:t>text</a:t>
            </a:r>
            <a:r>
              <a:rPr lang="fi-FI" noProof="0" dirty="0"/>
              <a:t> </a:t>
            </a:r>
            <a:r>
              <a:rPr lang="fi-FI" noProof="0" dirty="0" err="1"/>
              <a:t>styles</a:t>
            </a:r>
            <a:endParaRPr lang="fi-FI" noProof="0" dirty="0"/>
          </a:p>
          <a:p>
            <a:pPr lvl="1"/>
            <a:endParaRPr lang="fi-FI" b="0" noProof="0" dirty="0"/>
          </a:p>
          <a:p>
            <a:pPr lvl="2"/>
            <a:endParaRPr lang="fi-FI" noProof="0" dirty="0"/>
          </a:p>
        </p:txBody>
      </p:sp>
      <p:sp>
        <p:nvSpPr>
          <p:cNvPr id="14" name="Text Placeholder 2">
            <a:extLst>
              <a:ext uri="{FF2B5EF4-FFF2-40B4-BE49-F238E27FC236}">
                <a16:creationId xmlns:a16="http://schemas.microsoft.com/office/drawing/2014/main" id="{85D56223-2B0B-BF47-A473-46887AC2D849}"/>
              </a:ext>
            </a:extLst>
          </p:cNvPr>
          <p:cNvSpPr>
            <a:spLocks noGrp="1"/>
          </p:cNvSpPr>
          <p:nvPr>
            <p:ph type="body" idx="15"/>
          </p:nvPr>
        </p:nvSpPr>
        <p:spPr>
          <a:xfrm>
            <a:off x="6189688" y="2129936"/>
            <a:ext cx="5181602" cy="3534125"/>
          </a:xfrm>
        </p:spPr>
        <p:txBody>
          <a:bodyPr anchor="t"/>
          <a:lstStyle>
            <a:lvl1pPr marL="0" indent="0">
              <a:spcBef>
                <a:spcPts val="0"/>
              </a:spcBef>
              <a:buNone/>
              <a:defRPr sz="2300" b="0" i="0">
                <a:latin typeface="Arial" panose="020B0604020202020204" pitchFamily="34" charset="0"/>
                <a:cs typeface="Arial" panose="020B0604020202020204" pitchFamily="34" charset="0"/>
              </a:defRPr>
            </a:lvl1pPr>
            <a:lvl2pPr marL="457200" indent="0">
              <a:buNone/>
              <a:defRPr sz="2000" b="0"/>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noProof="0" dirty="0" err="1"/>
              <a:t>Click</a:t>
            </a:r>
            <a:r>
              <a:rPr lang="fi-FI" noProof="0" dirty="0"/>
              <a:t> to </a:t>
            </a:r>
            <a:r>
              <a:rPr lang="fi-FI" noProof="0" dirty="0" err="1"/>
              <a:t>edit</a:t>
            </a:r>
            <a:r>
              <a:rPr lang="fi-FI" noProof="0" dirty="0"/>
              <a:t> Master </a:t>
            </a:r>
            <a:r>
              <a:rPr lang="fi-FI" noProof="0" dirty="0" err="1"/>
              <a:t>text</a:t>
            </a:r>
            <a:r>
              <a:rPr lang="fi-FI" noProof="0" dirty="0"/>
              <a:t> </a:t>
            </a:r>
            <a:r>
              <a:rPr lang="fi-FI" noProof="0" dirty="0" err="1"/>
              <a:t>styles</a:t>
            </a:r>
            <a:endParaRPr lang="fi-FI" noProof="0" dirty="0"/>
          </a:p>
          <a:p>
            <a:pPr lvl="1"/>
            <a:endParaRPr lang="fi-FI" noProof="0" dirty="0"/>
          </a:p>
        </p:txBody>
      </p:sp>
    </p:spTree>
    <p:extLst>
      <p:ext uri="{BB962C8B-B14F-4D97-AF65-F5344CB8AC3E}">
        <p14:creationId xmlns:p14="http://schemas.microsoft.com/office/powerpoint/2010/main" val="346746715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BULLET LISTA KAKSI KOLUMNIA">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55EE267E-97C1-F248-9AFC-610387D73BAE}"/>
              </a:ext>
            </a:extLst>
          </p:cNvPr>
          <p:cNvSpPr>
            <a:spLocks noGrp="1"/>
          </p:cNvSpPr>
          <p:nvPr>
            <p:ph type="body" idx="1"/>
          </p:nvPr>
        </p:nvSpPr>
        <p:spPr>
          <a:xfrm>
            <a:off x="839788" y="857618"/>
            <a:ext cx="5157787" cy="823912"/>
          </a:xfrm>
        </p:spPr>
        <p:txBody>
          <a:bodyPr anchor="b"/>
          <a:lstStyle>
            <a:lvl1pPr marL="0" indent="0">
              <a:buNone/>
              <a:defRPr sz="32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noProof="0" dirty="0" err="1"/>
              <a:t>Click</a:t>
            </a:r>
            <a:r>
              <a:rPr lang="fi-FI" noProof="0" dirty="0"/>
              <a:t> to </a:t>
            </a:r>
            <a:r>
              <a:rPr lang="fi-FI" noProof="0" dirty="0" err="1"/>
              <a:t>edit</a:t>
            </a:r>
            <a:r>
              <a:rPr lang="fi-FI" noProof="0" dirty="0"/>
              <a:t> Master </a:t>
            </a:r>
            <a:r>
              <a:rPr lang="fi-FI" noProof="0" dirty="0" err="1"/>
              <a:t>text</a:t>
            </a:r>
            <a:r>
              <a:rPr lang="fi-FI" noProof="0" dirty="0"/>
              <a:t> </a:t>
            </a:r>
            <a:r>
              <a:rPr lang="fi-FI" noProof="0" dirty="0" err="1"/>
              <a:t>styles</a:t>
            </a:r>
            <a:endParaRPr lang="fi-FI" noProof="0" dirty="0"/>
          </a:p>
        </p:txBody>
      </p:sp>
      <p:sp>
        <p:nvSpPr>
          <p:cNvPr id="5" name="Text Placeholder 4">
            <a:extLst>
              <a:ext uri="{FF2B5EF4-FFF2-40B4-BE49-F238E27FC236}">
                <a16:creationId xmlns:a16="http://schemas.microsoft.com/office/drawing/2014/main" id="{5E47243B-BAA3-D940-A23E-6F1DF1E6D839}"/>
              </a:ext>
            </a:extLst>
          </p:cNvPr>
          <p:cNvSpPr>
            <a:spLocks noGrp="1"/>
          </p:cNvSpPr>
          <p:nvPr>
            <p:ph type="body" sz="quarter" idx="3"/>
          </p:nvPr>
        </p:nvSpPr>
        <p:spPr>
          <a:xfrm>
            <a:off x="6172200" y="857618"/>
            <a:ext cx="5183188" cy="823912"/>
          </a:xfrm>
        </p:spPr>
        <p:txBody>
          <a:bodyPr anchor="b"/>
          <a:lstStyle>
            <a:lvl1pPr marL="0" indent="0">
              <a:buNone/>
              <a:defRPr sz="32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noProof="0" dirty="0" err="1"/>
              <a:t>Click</a:t>
            </a:r>
            <a:r>
              <a:rPr lang="fi-FI" noProof="0" dirty="0"/>
              <a:t> to </a:t>
            </a:r>
            <a:r>
              <a:rPr lang="fi-FI" noProof="0" dirty="0" err="1"/>
              <a:t>edit</a:t>
            </a:r>
            <a:r>
              <a:rPr lang="fi-FI" noProof="0" dirty="0"/>
              <a:t> Master </a:t>
            </a:r>
            <a:r>
              <a:rPr lang="fi-FI" noProof="0" dirty="0" err="1"/>
              <a:t>text</a:t>
            </a:r>
            <a:r>
              <a:rPr lang="fi-FI" noProof="0" dirty="0"/>
              <a:t> </a:t>
            </a:r>
            <a:r>
              <a:rPr lang="fi-FI" noProof="0" dirty="0" err="1"/>
              <a:t>styles</a:t>
            </a:r>
            <a:endParaRPr lang="fi-FI" noProof="0" dirty="0"/>
          </a:p>
        </p:txBody>
      </p:sp>
      <p:pic>
        <p:nvPicPr>
          <p:cNvPr id="11" name="Picture 10" descr="Logo&#10;&#10;Description automatically generated with medium confidence">
            <a:extLst>
              <a:ext uri="{FF2B5EF4-FFF2-40B4-BE49-F238E27FC236}">
                <a16:creationId xmlns:a16="http://schemas.microsoft.com/office/drawing/2014/main" id="{CA65FCB3-5C68-DF4D-B3D0-601410673B11}"/>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389748" y="6039200"/>
            <a:ext cx="1638228" cy="634300"/>
          </a:xfrm>
          <a:prstGeom prst="rect">
            <a:avLst/>
          </a:prstGeom>
        </p:spPr>
      </p:pic>
      <p:sp>
        <p:nvSpPr>
          <p:cNvPr id="7" name="Text Placeholder 4">
            <a:extLst>
              <a:ext uri="{FF2B5EF4-FFF2-40B4-BE49-F238E27FC236}">
                <a16:creationId xmlns:a16="http://schemas.microsoft.com/office/drawing/2014/main" id="{FD694F22-1DF2-BA4B-86A9-3FCCF15BE1A4}"/>
              </a:ext>
            </a:extLst>
          </p:cNvPr>
          <p:cNvSpPr>
            <a:spLocks noGrp="1"/>
          </p:cNvSpPr>
          <p:nvPr>
            <p:ph type="body" sz="quarter" idx="11"/>
          </p:nvPr>
        </p:nvSpPr>
        <p:spPr>
          <a:xfrm>
            <a:off x="838200" y="2176829"/>
            <a:ext cx="5157787" cy="3534125"/>
          </a:xfrm>
        </p:spPr>
        <p:txBody>
          <a:bodyPr/>
          <a:lstStyle>
            <a:lvl1pPr>
              <a:defRPr sz="2400"/>
            </a:lvl1pPr>
            <a:lvl2pPr>
              <a:defRPr sz="2000"/>
            </a:lvl2pPr>
            <a:lvl3pPr>
              <a:defRPr sz="1900"/>
            </a:lvl3pPr>
          </a:lstStyle>
          <a:p>
            <a:pPr lvl="0"/>
            <a:r>
              <a:rPr lang="fi-FI" noProof="0" dirty="0" err="1"/>
              <a:t>Click</a:t>
            </a:r>
            <a:r>
              <a:rPr lang="fi-FI" noProof="0" dirty="0"/>
              <a:t> to </a:t>
            </a:r>
            <a:r>
              <a:rPr lang="fi-FI" noProof="0" dirty="0" err="1"/>
              <a:t>edit</a:t>
            </a:r>
            <a:r>
              <a:rPr lang="fi-FI" noProof="0" dirty="0"/>
              <a:t> Master </a:t>
            </a:r>
            <a:r>
              <a:rPr lang="fi-FI" noProof="0" dirty="0" err="1"/>
              <a:t>text</a:t>
            </a:r>
            <a:r>
              <a:rPr lang="fi-FI" noProof="0" dirty="0"/>
              <a:t> </a:t>
            </a:r>
            <a:r>
              <a:rPr lang="fi-FI" noProof="0" dirty="0" err="1"/>
              <a:t>styles</a:t>
            </a:r>
            <a:endParaRPr lang="fi-FI" noProof="0" dirty="0"/>
          </a:p>
          <a:p>
            <a:pPr lvl="1"/>
            <a:r>
              <a:rPr lang="fi-FI" noProof="0" dirty="0"/>
              <a:t>Second </a:t>
            </a:r>
            <a:r>
              <a:rPr lang="fi-FI" noProof="0" dirty="0" err="1"/>
              <a:t>level</a:t>
            </a:r>
            <a:endParaRPr lang="fi-FI" noProof="0" dirty="0"/>
          </a:p>
          <a:p>
            <a:pPr lvl="2"/>
            <a:r>
              <a:rPr lang="fi-FI" noProof="0" dirty="0"/>
              <a:t>Third </a:t>
            </a:r>
            <a:r>
              <a:rPr lang="fi-FI" noProof="0" dirty="0" err="1"/>
              <a:t>level</a:t>
            </a:r>
            <a:endParaRPr lang="fi-FI" noProof="0" dirty="0"/>
          </a:p>
          <a:p>
            <a:pPr lvl="3"/>
            <a:r>
              <a:rPr lang="fi-FI" noProof="0" dirty="0" err="1"/>
              <a:t>Fourth</a:t>
            </a:r>
            <a:r>
              <a:rPr lang="fi-FI" noProof="0" dirty="0"/>
              <a:t> </a:t>
            </a:r>
            <a:r>
              <a:rPr lang="fi-FI" noProof="0" dirty="0" err="1"/>
              <a:t>level</a:t>
            </a:r>
            <a:endParaRPr lang="fi-FI" noProof="0" dirty="0"/>
          </a:p>
          <a:p>
            <a:pPr lvl="4"/>
            <a:r>
              <a:rPr lang="fi-FI" noProof="0" dirty="0" err="1"/>
              <a:t>Fifth</a:t>
            </a:r>
            <a:r>
              <a:rPr lang="fi-FI" noProof="0" dirty="0"/>
              <a:t> </a:t>
            </a:r>
            <a:r>
              <a:rPr lang="fi-FI" noProof="0" dirty="0" err="1"/>
              <a:t>level</a:t>
            </a:r>
            <a:endParaRPr lang="fi-FI" noProof="0" dirty="0"/>
          </a:p>
        </p:txBody>
      </p:sp>
      <p:sp>
        <p:nvSpPr>
          <p:cNvPr id="8" name="Text Placeholder 4">
            <a:extLst>
              <a:ext uri="{FF2B5EF4-FFF2-40B4-BE49-F238E27FC236}">
                <a16:creationId xmlns:a16="http://schemas.microsoft.com/office/drawing/2014/main" id="{05A15A47-6782-C54A-93D2-C9A076009960}"/>
              </a:ext>
            </a:extLst>
          </p:cNvPr>
          <p:cNvSpPr>
            <a:spLocks noGrp="1"/>
          </p:cNvSpPr>
          <p:nvPr>
            <p:ph type="body" sz="quarter" idx="16"/>
          </p:nvPr>
        </p:nvSpPr>
        <p:spPr>
          <a:xfrm>
            <a:off x="6172993" y="2176829"/>
            <a:ext cx="5181601" cy="3534125"/>
          </a:xfrm>
        </p:spPr>
        <p:txBody>
          <a:bodyPr/>
          <a:lstStyle>
            <a:lvl1pPr>
              <a:defRPr sz="2400"/>
            </a:lvl1pPr>
            <a:lvl2pPr>
              <a:defRPr sz="2000"/>
            </a:lvl2pPr>
            <a:lvl3pPr>
              <a:defRPr sz="1900"/>
            </a:lvl3pPr>
          </a:lstStyle>
          <a:p>
            <a:pPr lvl="0"/>
            <a:r>
              <a:rPr lang="fi-FI" noProof="0" dirty="0" err="1"/>
              <a:t>Click</a:t>
            </a:r>
            <a:r>
              <a:rPr lang="fi-FI" noProof="0" dirty="0"/>
              <a:t> to </a:t>
            </a:r>
            <a:r>
              <a:rPr lang="fi-FI" noProof="0" dirty="0" err="1"/>
              <a:t>edit</a:t>
            </a:r>
            <a:r>
              <a:rPr lang="fi-FI" noProof="0" dirty="0"/>
              <a:t> Master </a:t>
            </a:r>
            <a:r>
              <a:rPr lang="fi-FI" noProof="0" dirty="0" err="1"/>
              <a:t>text</a:t>
            </a:r>
            <a:r>
              <a:rPr lang="fi-FI" noProof="0" dirty="0"/>
              <a:t> </a:t>
            </a:r>
            <a:r>
              <a:rPr lang="fi-FI" noProof="0" dirty="0" err="1"/>
              <a:t>styles</a:t>
            </a:r>
            <a:endParaRPr lang="fi-FI" noProof="0" dirty="0"/>
          </a:p>
          <a:p>
            <a:pPr lvl="1"/>
            <a:r>
              <a:rPr lang="fi-FI" noProof="0" dirty="0"/>
              <a:t>Second </a:t>
            </a:r>
            <a:r>
              <a:rPr lang="fi-FI" noProof="0" dirty="0" err="1"/>
              <a:t>level</a:t>
            </a:r>
            <a:endParaRPr lang="fi-FI" noProof="0" dirty="0"/>
          </a:p>
          <a:p>
            <a:pPr lvl="2"/>
            <a:r>
              <a:rPr lang="fi-FI" noProof="0" dirty="0"/>
              <a:t>Third </a:t>
            </a:r>
            <a:r>
              <a:rPr lang="fi-FI" noProof="0" dirty="0" err="1"/>
              <a:t>level</a:t>
            </a:r>
            <a:endParaRPr lang="fi-FI" noProof="0" dirty="0"/>
          </a:p>
          <a:p>
            <a:pPr lvl="3"/>
            <a:r>
              <a:rPr lang="fi-FI" noProof="0" dirty="0" err="1"/>
              <a:t>Fourth</a:t>
            </a:r>
            <a:r>
              <a:rPr lang="fi-FI" noProof="0" dirty="0"/>
              <a:t> </a:t>
            </a:r>
            <a:r>
              <a:rPr lang="fi-FI" noProof="0" dirty="0" err="1"/>
              <a:t>level</a:t>
            </a:r>
            <a:endParaRPr lang="fi-FI" noProof="0" dirty="0"/>
          </a:p>
          <a:p>
            <a:pPr lvl="4"/>
            <a:r>
              <a:rPr lang="fi-FI" noProof="0" dirty="0" err="1"/>
              <a:t>Fifth</a:t>
            </a:r>
            <a:r>
              <a:rPr lang="fi-FI" noProof="0" dirty="0"/>
              <a:t> </a:t>
            </a:r>
            <a:r>
              <a:rPr lang="fi-FI" noProof="0" dirty="0" err="1"/>
              <a:t>level</a:t>
            </a:r>
            <a:endParaRPr lang="fi-FI" noProof="0" dirty="0"/>
          </a:p>
        </p:txBody>
      </p:sp>
    </p:spTree>
    <p:extLst>
      <p:ext uri="{BB962C8B-B14F-4D97-AF65-F5344CB8AC3E}">
        <p14:creationId xmlns:p14="http://schemas.microsoft.com/office/powerpoint/2010/main" val="12115147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BULLET LISTA JA KUVA">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55EE267E-97C1-F248-9AFC-610387D73BAE}"/>
              </a:ext>
            </a:extLst>
          </p:cNvPr>
          <p:cNvSpPr>
            <a:spLocks noGrp="1"/>
          </p:cNvSpPr>
          <p:nvPr>
            <p:ph type="body" idx="1"/>
          </p:nvPr>
        </p:nvSpPr>
        <p:spPr>
          <a:xfrm>
            <a:off x="839788" y="763489"/>
            <a:ext cx="5157787" cy="823912"/>
          </a:xfrm>
        </p:spPr>
        <p:txBody>
          <a:bodyPr anchor="b"/>
          <a:lstStyle>
            <a:lvl1pPr marL="0" indent="0">
              <a:buNone/>
              <a:defRPr sz="32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noProof="0" dirty="0" err="1"/>
              <a:t>Click</a:t>
            </a:r>
            <a:r>
              <a:rPr lang="fi-FI" noProof="0" dirty="0"/>
              <a:t> to </a:t>
            </a:r>
            <a:r>
              <a:rPr lang="fi-FI" noProof="0" dirty="0" err="1"/>
              <a:t>edit</a:t>
            </a:r>
            <a:r>
              <a:rPr lang="fi-FI" noProof="0" dirty="0"/>
              <a:t> Master </a:t>
            </a:r>
            <a:r>
              <a:rPr lang="fi-FI" noProof="0" dirty="0" err="1"/>
              <a:t>text</a:t>
            </a:r>
            <a:r>
              <a:rPr lang="fi-FI" noProof="0" dirty="0"/>
              <a:t> </a:t>
            </a:r>
            <a:r>
              <a:rPr lang="fi-FI" noProof="0" dirty="0" err="1"/>
              <a:t>styles</a:t>
            </a:r>
            <a:endParaRPr lang="fi-FI" noProof="0" dirty="0"/>
          </a:p>
        </p:txBody>
      </p:sp>
      <p:pic>
        <p:nvPicPr>
          <p:cNvPr id="11" name="Picture 10" descr="Logo&#10;&#10;Description automatically generated with medium confidence">
            <a:extLst>
              <a:ext uri="{FF2B5EF4-FFF2-40B4-BE49-F238E27FC236}">
                <a16:creationId xmlns:a16="http://schemas.microsoft.com/office/drawing/2014/main" id="{CA65FCB3-5C68-DF4D-B3D0-601410673B11}"/>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389748" y="6039200"/>
            <a:ext cx="1638228" cy="634300"/>
          </a:xfrm>
          <a:prstGeom prst="rect">
            <a:avLst/>
          </a:prstGeom>
        </p:spPr>
      </p:pic>
      <p:sp>
        <p:nvSpPr>
          <p:cNvPr id="7" name="Text Placeholder 4">
            <a:extLst>
              <a:ext uri="{FF2B5EF4-FFF2-40B4-BE49-F238E27FC236}">
                <a16:creationId xmlns:a16="http://schemas.microsoft.com/office/drawing/2014/main" id="{FD694F22-1DF2-BA4B-86A9-3FCCF15BE1A4}"/>
              </a:ext>
            </a:extLst>
          </p:cNvPr>
          <p:cNvSpPr>
            <a:spLocks noGrp="1"/>
          </p:cNvSpPr>
          <p:nvPr>
            <p:ph type="body" sz="quarter" idx="11"/>
          </p:nvPr>
        </p:nvSpPr>
        <p:spPr>
          <a:xfrm>
            <a:off x="838200" y="2082700"/>
            <a:ext cx="5157787" cy="3534125"/>
          </a:xfrm>
        </p:spPr>
        <p:txBody>
          <a:bodyPr/>
          <a:lstStyle>
            <a:lvl1pPr>
              <a:defRPr sz="2400"/>
            </a:lvl1pPr>
            <a:lvl2pPr>
              <a:defRPr sz="2000"/>
            </a:lvl2pPr>
            <a:lvl3pPr>
              <a:defRPr sz="1900"/>
            </a:lvl3pPr>
          </a:lstStyle>
          <a:p>
            <a:pPr lvl="0"/>
            <a:r>
              <a:rPr lang="fi-FI" noProof="0"/>
              <a:t>Click to edit Master text styles</a:t>
            </a:r>
          </a:p>
          <a:p>
            <a:pPr lvl="1"/>
            <a:r>
              <a:rPr lang="fi-FI" noProof="0"/>
              <a:t>Second level</a:t>
            </a:r>
          </a:p>
          <a:p>
            <a:pPr lvl="2"/>
            <a:r>
              <a:rPr lang="fi-FI" noProof="0"/>
              <a:t>Third level</a:t>
            </a:r>
          </a:p>
          <a:p>
            <a:pPr lvl="3"/>
            <a:r>
              <a:rPr lang="fi-FI" noProof="0"/>
              <a:t>Fourth level</a:t>
            </a:r>
          </a:p>
          <a:p>
            <a:pPr lvl="4"/>
            <a:r>
              <a:rPr lang="fi-FI" noProof="0"/>
              <a:t>Fifth level</a:t>
            </a:r>
          </a:p>
        </p:txBody>
      </p:sp>
      <p:sp>
        <p:nvSpPr>
          <p:cNvPr id="4" name="Picture Placeholder 3">
            <a:extLst>
              <a:ext uri="{FF2B5EF4-FFF2-40B4-BE49-F238E27FC236}">
                <a16:creationId xmlns:a16="http://schemas.microsoft.com/office/drawing/2014/main" id="{E3FD0F4A-62D2-D935-BC88-590E264F576D}"/>
              </a:ext>
            </a:extLst>
          </p:cNvPr>
          <p:cNvSpPr>
            <a:spLocks noGrp="1"/>
          </p:cNvSpPr>
          <p:nvPr>
            <p:ph type="pic" sz="quarter" idx="12"/>
          </p:nvPr>
        </p:nvSpPr>
        <p:spPr>
          <a:xfrm>
            <a:off x="6265863" y="763121"/>
            <a:ext cx="5083175" cy="4852988"/>
          </a:xfrm>
        </p:spPr>
        <p:txBody>
          <a:bodyPr/>
          <a:lstStyle/>
          <a:p>
            <a:endParaRPr lang="fi-FI"/>
          </a:p>
        </p:txBody>
      </p:sp>
    </p:spTree>
    <p:extLst>
      <p:ext uri="{BB962C8B-B14F-4D97-AF65-F5344CB8AC3E}">
        <p14:creationId xmlns:p14="http://schemas.microsoft.com/office/powerpoint/2010/main" val="174672124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KOLMIJAKO">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11842C13-CE2E-A64A-9716-170794CB4172}"/>
              </a:ext>
            </a:extLst>
          </p:cNvPr>
          <p:cNvSpPr/>
          <p:nvPr userDrawn="1"/>
        </p:nvSpPr>
        <p:spPr>
          <a:xfrm>
            <a:off x="0" y="1430214"/>
            <a:ext cx="4068792" cy="542778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noProof="0" dirty="0"/>
          </a:p>
        </p:txBody>
      </p:sp>
      <p:sp>
        <p:nvSpPr>
          <p:cNvPr id="8" name="Rectangle 7">
            <a:extLst>
              <a:ext uri="{FF2B5EF4-FFF2-40B4-BE49-F238E27FC236}">
                <a16:creationId xmlns:a16="http://schemas.microsoft.com/office/drawing/2014/main" id="{8DC9842C-3555-7E45-9644-0950E85E0A2A}"/>
              </a:ext>
            </a:extLst>
          </p:cNvPr>
          <p:cNvSpPr/>
          <p:nvPr userDrawn="1"/>
        </p:nvSpPr>
        <p:spPr>
          <a:xfrm>
            <a:off x="4068792" y="1430215"/>
            <a:ext cx="4068792" cy="542778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noProof="0" dirty="0"/>
          </a:p>
        </p:txBody>
      </p:sp>
      <p:sp>
        <p:nvSpPr>
          <p:cNvPr id="9" name="Rectangle 8">
            <a:extLst>
              <a:ext uri="{FF2B5EF4-FFF2-40B4-BE49-F238E27FC236}">
                <a16:creationId xmlns:a16="http://schemas.microsoft.com/office/drawing/2014/main" id="{7650466E-BA06-BF44-A0C7-DD2604FD37F8}"/>
              </a:ext>
            </a:extLst>
          </p:cNvPr>
          <p:cNvSpPr/>
          <p:nvPr userDrawn="1"/>
        </p:nvSpPr>
        <p:spPr>
          <a:xfrm>
            <a:off x="8123208" y="1430214"/>
            <a:ext cx="4068792" cy="5427786"/>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noProof="0" dirty="0"/>
          </a:p>
        </p:txBody>
      </p:sp>
      <p:sp>
        <p:nvSpPr>
          <p:cNvPr id="10" name="Title 1">
            <a:extLst>
              <a:ext uri="{FF2B5EF4-FFF2-40B4-BE49-F238E27FC236}">
                <a16:creationId xmlns:a16="http://schemas.microsoft.com/office/drawing/2014/main" id="{8201F7B3-E497-3049-89EB-99DA34C1966B}"/>
              </a:ext>
            </a:extLst>
          </p:cNvPr>
          <p:cNvSpPr>
            <a:spLocks noGrp="1"/>
          </p:cNvSpPr>
          <p:nvPr>
            <p:ph type="title"/>
          </p:nvPr>
        </p:nvSpPr>
        <p:spPr>
          <a:xfrm>
            <a:off x="266700" y="429917"/>
            <a:ext cx="10515600" cy="781750"/>
          </a:xfrm>
          <a:prstGeom prst="rect">
            <a:avLst/>
          </a:prstGeom>
        </p:spPr>
        <p:txBody>
          <a:bodyPr/>
          <a:lstStyle>
            <a:lvl1pPr>
              <a:defRPr sz="3000"/>
            </a:lvl1pPr>
          </a:lstStyle>
          <a:p>
            <a:r>
              <a:rPr lang="fi-FI" noProof="0" dirty="0" err="1"/>
              <a:t>Click</a:t>
            </a:r>
            <a:r>
              <a:rPr lang="fi-FI" noProof="0" dirty="0"/>
              <a:t> to </a:t>
            </a:r>
            <a:r>
              <a:rPr lang="fi-FI" noProof="0" dirty="0" err="1"/>
              <a:t>edit</a:t>
            </a:r>
            <a:r>
              <a:rPr lang="fi-FI" noProof="0" dirty="0"/>
              <a:t> Master </a:t>
            </a:r>
            <a:r>
              <a:rPr lang="fi-FI" noProof="0" dirty="0" err="1"/>
              <a:t>title</a:t>
            </a:r>
            <a:r>
              <a:rPr lang="fi-FI" noProof="0" dirty="0"/>
              <a:t> </a:t>
            </a:r>
            <a:r>
              <a:rPr lang="fi-FI" noProof="0" dirty="0" err="1"/>
              <a:t>style</a:t>
            </a:r>
            <a:endParaRPr lang="fi-FI" noProof="0" dirty="0"/>
          </a:p>
        </p:txBody>
      </p:sp>
      <p:sp>
        <p:nvSpPr>
          <p:cNvPr id="11" name="Text Placeholder 2">
            <a:extLst>
              <a:ext uri="{FF2B5EF4-FFF2-40B4-BE49-F238E27FC236}">
                <a16:creationId xmlns:a16="http://schemas.microsoft.com/office/drawing/2014/main" id="{800C0C4A-6664-F44A-825B-15E820DCE69D}"/>
              </a:ext>
            </a:extLst>
          </p:cNvPr>
          <p:cNvSpPr>
            <a:spLocks noGrp="1"/>
          </p:cNvSpPr>
          <p:nvPr>
            <p:ph type="body" idx="1"/>
          </p:nvPr>
        </p:nvSpPr>
        <p:spPr>
          <a:xfrm>
            <a:off x="266700" y="1653101"/>
            <a:ext cx="3562350" cy="823912"/>
          </a:xfrm>
        </p:spPr>
        <p:txBody>
          <a:bodyPr anchor="b"/>
          <a:lstStyle>
            <a:lvl1pPr marL="0" indent="0">
              <a:buNone/>
              <a:defRPr sz="25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noProof="0" dirty="0" err="1"/>
              <a:t>Click</a:t>
            </a:r>
            <a:r>
              <a:rPr lang="fi-FI" noProof="0" dirty="0"/>
              <a:t> to </a:t>
            </a:r>
            <a:r>
              <a:rPr lang="fi-FI" noProof="0" dirty="0" err="1"/>
              <a:t>edit</a:t>
            </a:r>
            <a:r>
              <a:rPr lang="fi-FI" noProof="0" dirty="0"/>
              <a:t> Master </a:t>
            </a:r>
            <a:r>
              <a:rPr lang="fi-FI" noProof="0" dirty="0" err="1"/>
              <a:t>text</a:t>
            </a:r>
            <a:r>
              <a:rPr lang="fi-FI" noProof="0" dirty="0"/>
              <a:t> </a:t>
            </a:r>
            <a:r>
              <a:rPr lang="fi-FI" noProof="0" dirty="0" err="1"/>
              <a:t>styles</a:t>
            </a:r>
            <a:endParaRPr lang="fi-FI" noProof="0" dirty="0"/>
          </a:p>
        </p:txBody>
      </p:sp>
      <p:sp>
        <p:nvSpPr>
          <p:cNvPr id="13" name="Text Placeholder 2">
            <a:extLst>
              <a:ext uri="{FF2B5EF4-FFF2-40B4-BE49-F238E27FC236}">
                <a16:creationId xmlns:a16="http://schemas.microsoft.com/office/drawing/2014/main" id="{7C170BD7-4792-AB4E-BA25-33FFD4081082}"/>
              </a:ext>
            </a:extLst>
          </p:cNvPr>
          <p:cNvSpPr>
            <a:spLocks noGrp="1"/>
          </p:cNvSpPr>
          <p:nvPr>
            <p:ph type="body" idx="10"/>
          </p:nvPr>
        </p:nvSpPr>
        <p:spPr>
          <a:xfrm>
            <a:off x="266701" y="2681800"/>
            <a:ext cx="3562350" cy="3890449"/>
          </a:xfrm>
        </p:spPr>
        <p:txBody>
          <a:bodyPr anchor="t"/>
          <a:lstStyle>
            <a:lvl1pPr marL="0" indent="0">
              <a:spcBef>
                <a:spcPts val="0"/>
              </a:spcBef>
              <a:buFont typeface="Arial" panose="020B0604020202020204" pitchFamily="34" charset="0"/>
              <a:buNone/>
              <a:defRPr sz="2300" b="0" i="0">
                <a:latin typeface="Georgia" panose="02040502050405020303" pitchFamily="18" charset="0"/>
              </a:defRPr>
            </a:lvl1pPr>
            <a:lvl2pPr marL="457200" indent="0">
              <a:buFont typeface="Arial" panose="020B0604020202020204" pitchFamily="34" charset="0"/>
              <a:buNone/>
              <a:defRPr sz="2300" b="0" i="0">
                <a:latin typeface="Georgia" panose="02040502050405020303" pitchFamily="18" charset="0"/>
              </a:defRPr>
            </a:lvl2pPr>
            <a:lvl3pPr marL="914400" indent="0">
              <a:buNone/>
              <a:defRPr sz="2300" b="0">
                <a:latin typeface="Georgia" panose="02040502050405020303" pitchFamily="18" charset="0"/>
              </a:defRPr>
            </a:lvl3pPr>
            <a:lvl4pPr marL="1371600" indent="0">
              <a:buNone/>
              <a:defRPr sz="2300" b="0">
                <a:latin typeface="Georgia" panose="02040502050405020303" pitchFamily="18" charset="0"/>
              </a:defRPr>
            </a:lvl4pPr>
            <a:lvl5pPr marL="1828800" indent="0">
              <a:buNone/>
              <a:defRPr sz="2300" b="0">
                <a:latin typeface="Georgia" panose="02040502050405020303" pitchFamily="18" charset="0"/>
              </a:defRPr>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noProof="0" dirty="0" err="1"/>
              <a:t>Click</a:t>
            </a:r>
            <a:r>
              <a:rPr lang="fi-FI" noProof="0" dirty="0"/>
              <a:t> to </a:t>
            </a:r>
            <a:r>
              <a:rPr lang="fi-FI" noProof="0" dirty="0" err="1"/>
              <a:t>edit</a:t>
            </a:r>
            <a:r>
              <a:rPr lang="fi-FI" noProof="0" dirty="0"/>
              <a:t> Master </a:t>
            </a:r>
            <a:r>
              <a:rPr lang="fi-FI" noProof="0" dirty="0" err="1"/>
              <a:t>text</a:t>
            </a:r>
            <a:r>
              <a:rPr lang="fi-FI" noProof="0" dirty="0"/>
              <a:t> </a:t>
            </a:r>
            <a:r>
              <a:rPr lang="fi-FI" noProof="0" dirty="0" err="1"/>
              <a:t>styles</a:t>
            </a:r>
            <a:endParaRPr lang="fi-FI" noProof="0" dirty="0"/>
          </a:p>
          <a:p>
            <a:pPr lvl="1"/>
            <a:r>
              <a:rPr lang="fi-FI" noProof="0" dirty="0"/>
              <a:t>Second </a:t>
            </a:r>
            <a:r>
              <a:rPr lang="fi-FI" noProof="0" dirty="0" err="1"/>
              <a:t>level</a:t>
            </a:r>
            <a:endParaRPr lang="fi-FI" noProof="0" dirty="0"/>
          </a:p>
          <a:p>
            <a:pPr lvl="2"/>
            <a:r>
              <a:rPr lang="fi-FI" noProof="0" dirty="0"/>
              <a:t>Third </a:t>
            </a:r>
            <a:r>
              <a:rPr lang="fi-FI" noProof="0" dirty="0" err="1"/>
              <a:t>level</a:t>
            </a:r>
            <a:endParaRPr lang="fi-FI" noProof="0" dirty="0"/>
          </a:p>
          <a:p>
            <a:pPr lvl="3"/>
            <a:r>
              <a:rPr lang="fi-FI" noProof="0" dirty="0" err="1"/>
              <a:t>Fourth</a:t>
            </a:r>
            <a:r>
              <a:rPr lang="fi-FI" noProof="0" dirty="0"/>
              <a:t> </a:t>
            </a:r>
            <a:r>
              <a:rPr lang="fi-FI" noProof="0" dirty="0" err="1"/>
              <a:t>level</a:t>
            </a:r>
            <a:endParaRPr lang="fi-FI" noProof="0" dirty="0"/>
          </a:p>
          <a:p>
            <a:pPr lvl="4"/>
            <a:r>
              <a:rPr lang="fi-FI" noProof="0" dirty="0" err="1"/>
              <a:t>Fifth</a:t>
            </a:r>
            <a:r>
              <a:rPr lang="fi-FI" noProof="0" dirty="0"/>
              <a:t> </a:t>
            </a:r>
            <a:r>
              <a:rPr lang="fi-FI" noProof="0" dirty="0" err="1"/>
              <a:t>level</a:t>
            </a:r>
            <a:endParaRPr lang="fi-FI" noProof="0" dirty="0"/>
          </a:p>
          <a:p>
            <a:pPr lvl="0"/>
            <a:endParaRPr lang="fi-FI" noProof="0" dirty="0"/>
          </a:p>
          <a:p>
            <a:pPr lvl="1"/>
            <a:endParaRPr lang="fi-FI" noProof="0" dirty="0"/>
          </a:p>
          <a:p>
            <a:pPr lvl="2"/>
            <a:r>
              <a:rPr lang="fi-FI" noProof="0" dirty="0"/>
              <a:t>	</a:t>
            </a:r>
          </a:p>
          <a:p>
            <a:pPr lvl="1"/>
            <a:r>
              <a:rPr lang="fi-FI" noProof="0" dirty="0"/>
              <a:t>		</a:t>
            </a:r>
          </a:p>
        </p:txBody>
      </p:sp>
      <p:sp>
        <p:nvSpPr>
          <p:cNvPr id="14" name="Text Placeholder 2">
            <a:extLst>
              <a:ext uri="{FF2B5EF4-FFF2-40B4-BE49-F238E27FC236}">
                <a16:creationId xmlns:a16="http://schemas.microsoft.com/office/drawing/2014/main" id="{ABA4081A-9EBF-214E-887F-4F3D6CBC04D7}"/>
              </a:ext>
            </a:extLst>
          </p:cNvPr>
          <p:cNvSpPr>
            <a:spLocks noGrp="1"/>
          </p:cNvSpPr>
          <p:nvPr>
            <p:ph type="body" idx="11"/>
          </p:nvPr>
        </p:nvSpPr>
        <p:spPr>
          <a:xfrm>
            <a:off x="4267200" y="1653101"/>
            <a:ext cx="3562350" cy="823912"/>
          </a:xfrm>
        </p:spPr>
        <p:txBody>
          <a:bodyPr anchor="b"/>
          <a:lstStyle>
            <a:lvl1pPr marL="0" indent="0">
              <a:buNone/>
              <a:defRPr sz="25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noProof="0" dirty="0" err="1"/>
              <a:t>Click</a:t>
            </a:r>
            <a:r>
              <a:rPr lang="fi-FI" noProof="0" dirty="0"/>
              <a:t> to </a:t>
            </a:r>
            <a:r>
              <a:rPr lang="fi-FI" noProof="0" dirty="0" err="1"/>
              <a:t>edit</a:t>
            </a:r>
            <a:r>
              <a:rPr lang="fi-FI" noProof="0" dirty="0"/>
              <a:t> Master </a:t>
            </a:r>
            <a:r>
              <a:rPr lang="fi-FI" noProof="0" dirty="0" err="1"/>
              <a:t>text</a:t>
            </a:r>
            <a:r>
              <a:rPr lang="fi-FI" noProof="0" dirty="0"/>
              <a:t> </a:t>
            </a:r>
            <a:r>
              <a:rPr lang="fi-FI" noProof="0" dirty="0" err="1"/>
              <a:t>styles</a:t>
            </a:r>
            <a:endParaRPr lang="fi-FI" noProof="0" dirty="0"/>
          </a:p>
        </p:txBody>
      </p:sp>
      <p:sp>
        <p:nvSpPr>
          <p:cNvPr id="15" name="Text Placeholder 2">
            <a:extLst>
              <a:ext uri="{FF2B5EF4-FFF2-40B4-BE49-F238E27FC236}">
                <a16:creationId xmlns:a16="http://schemas.microsoft.com/office/drawing/2014/main" id="{BAF164FC-7E76-C94C-8284-BB996EB9F5CE}"/>
              </a:ext>
            </a:extLst>
          </p:cNvPr>
          <p:cNvSpPr>
            <a:spLocks noGrp="1"/>
          </p:cNvSpPr>
          <p:nvPr>
            <p:ph type="body" idx="12"/>
          </p:nvPr>
        </p:nvSpPr>
        <p:spPr>
          <a:xfrm>
            <a:off x="4267201" y="2681800"/>
            <a:ext cx="3562350" cy="3890449"/>
          </a:xfrm>
        </p:spPr>
        <p:txBody>
          <a:bodyPr anchor="t"/>
          <a:lstStyle>
            <a:lvl1pPr marL="0" indent="0">
              <a:spcBef>
                <a:spcPts val="0"/>
              </a:spcBef>
              <a:buNone/>
              <a:defRPr sz="2300" b="0" i="0">
                <a:latin typeface="Georgia" panose="02040502050405020303" pitchFamily="18" charset="0"/>
              </a:defRPr>
            </a:lvl1pPr>
            <a:lvl2pPr marL="457200" indent="0">
              <a:buNone/>
              <a:defRPr sz="2300" b="0" i="0">
                <a:latin typeface="Georgia" panose="02040502050405020303" pitchFamily="18" charset="0"/>
              </a:defRPr>
            </a:lvl2pPr>
            <a:lvl3pPr marL="914400" indent="0">
              <a:buNone/>
              <a:defRPr sz="2300" b="0">
                <a:latin typeface="Georgia" panose="02040502050405020303" pitchFamily="18" charset="0"/>
              </a:defRPr>
            </a:lvl3pPr>
            <a:lvl4pPr marL="1371600" indent="0">
              <a:buNone/>
              <a:defRPr sz="2300" b="0">
                <a:latin typeface="Georgia" panose="02040502050405020303" pitchFamily="18" charset="0"/>
              </a:defRPr>
            </a:lvl4pPr>
            <a:lvl5pPr marL="1828800" indent="0">
              <a:buNone/>
              <a:defRPr sz="2300" b="0">
                <a:latin typeface="Georgia" panose="02040502050405020303" pitchFamily="18" charset="0"/>
              </a:defRPr>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noProof="0" dirty="0" err="1"/>
              <a:t>Click</a:t>
            </a:r>
            <a:r>
              <a:rPr lang="fi-FI" noProof="0" dirty="0"/>
              <a:t> to </a:t>
            </a:r>
            <a:r>
              <a:rPr lang="fi-FI" noProof="0" dirty="0" err="1"/>
              <a:t>edit</a:t>
            </a:r>
            <a:r>
              <a:rPr lang="fi-FI" noProof="0" dirty="0"/>
              <a:t> Master </a:t>
            </a:r>
            <a:r>
              <a:rPr lang="fi-FI" noProof="0" dirty="0" err="1"/>
              <a:t>text</a:t>
            </a:r>
            <a:r>
              <a:rPr lang="fi-FI" noProof="0" dirty="0"/>
              <a:t> </a:t>
            </a:r>
            <a:r>
              <a:rPr lang="fi-FI" noProof="0" dirty="0" err="1"/>
              <a:t>styles</a:t>
            </a:r>
            <a:endParaRPr lang="fi-FI" noProof="0" dirty="0"/>
          </a:p>
          <a:p>
            <a:pPr lvl="1"/>
            <a:r>
              <a:rPr lang="fi-FI" noProof="0" dirty="0"/>
              <a:t>Second </a:t>
            </a:r>
            <a:r>
              <a:rPr lang="fi-FI" noProof="0" dirty="0" err="1"/>
              <a:t>level</a:t>
            </a:r>
            <a:endParaRPr lang="fi-FI" noProof="0" dirty="0"/>
          </a:p>
          <a:p>
            <a:pPr lvl="2"/>
            <a:r>
              <a:rPr lang="fi-FI" noProof="0" dirty="0"/>
              <a:t>Third </a:t>
            </a:r>
            <a:r>
              <a:rPr lang="fi-FI" noProof="0" dirty="0" err="1"/>
              <a:t>level</a:t>
            </a:r>
            <a:endParaRPr lang="fi-FI" noProof="0" dirty="0"/>
          </a:p>
          <a:p>
            <a:pPr lvl="3"/>
            <a:r>
              <a:rPr lang="fi-FI" noProof="0" dirty="0" err="1"/>
              <a:t>Fourth</a:t>
            </a:r>
            <a:r>
              <a:rPr lang="fi-FI" noProof="0" dirty="0"/>
              <a:t> </a:t>
            </a:r>
            <a:r>
              <a:rPr lang="fi-FI" noProof="0" dirty="0" err="1"/>
              <a:t>level</a:t>
            </a:r>
            <a:endParaRPr lang="fi-FI" noProof="0" dirty="0"/>
          </a:p>
          <a:p>
            <a:pPr lvl="4"/>
            <a:r>
              <a:rPr lang="fi-FI" noProof="0" dirty="0" err="1"/>
              <a:t>Fifth</a:t>
            </a:r>
            <a:r>
              <a:rPr lang="fi-FI" noProof="0" dirty="0"/>
              <a:t> </a:t>
            </a:r>
            <a:r>
              <a:rPr lang="fi-FI" noProof="0" dirty="0" err="1"/>
              <a:t>level</a:t>
            </a:r>
            <a:endParaRPr lang="fi-FI" noProof="0" dirty="0"/>
          </a:p>
          <a:p>
            <a:pPr lvl="0"/>
            <a:endParaRPr lang="fi-FI" noProof="0" dirty="0"/>
          </a:p>
          <a:p>
            <a:pPr lvl="1"/>
            <a:endParaRPr lang="fi-FI" noProof="0" dirty="0"/>
          </a:p>
        </p:txBody>
      </p:sp>
      <p:sp>
        <p:nvSpPr>
          <p:cNvPr id="16" name="Text Placeholder 2">
            <a:extLst>
              <a:ext uri="{FF2B5EF4-FFF2-40B4-BE49-F238E27FC236}">
                <a16:creationId xmlns:a16="http://schemas.microsoft.com/office/drawing/2014/main" id="{C5EFE7FF-BFC1-754C-A2F8-6DE833B6B70C}"/>
              </a:ext>
            </a:extLst>
          </p:cNvPr>
          <p:cNvSpPr>
            <a:spLocks noGrp="1"/>
          </p:cNvSpPr>
          <p:nvPr>
            <p:ph type="body" idx="13"/>
          </p:nvPr>
        </p:nvSpPr>
        <p:spPr>
          <a:xfrm>
            <a:off x="8343900" y="1653101"/>
            <a:ext cx="3562350" cy="823912"/>
          </a:xfrm>
        </p:spPr>
        <p:txBody>
          <a:bodyPr anchor="b"/>
          <a:lstStyle>
            <a:lvl1pPr marL="0" indent="0">
              <a:buNone/>
              <a:defRPr sz="25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noProof="0" dirty="0" err="1"/>
              <a:t>Click</a:t>
            </a:r>
            <a:r>
              <a:rPr lang="fi-FI" noProof="0" dirty="0"/>
              <a:t> to </a:t>
            </a:r>
            <a:r>
              <a:rPr lang="fi-FI" noProof="0" dirty="0" err="1"/>
              <a:t>edit</a:t>
            </a:r>
            <a:r>
              <a:rPr lang="fi-FI" noProof="0" dirty="0"/>
              <a:t> Master </a:t>
            </a:r>
            <a:r>
              <a:rPr lang="fi-FI" noProof="0" dirty="0" err="1"/>
              <a:t>text</a:t>
            </a:r>
            <a:r>
              <a:rPr lang="fi-FI" noProof="0" dirty="0"/>
              <a:t> </a:t>
            </a:r>
            <a:r>
              <a:rPr lang="fi-FI" noProof="0" dirty="0" err="1"/>
              <a:t>styles</a:t>
            </a:r>
            <a:endParaRPr lang="fi-FI" noProof="0" dirty="0"/>
          </a:p>
        </p:txBody>
      </p:sp>
      <p:sp>
        <p:nvSpPr>
          <p:cNvPr id="17" name="Text Placeholder 2">
            <a:extLst>
              <a:ext uri="{FF2B5EF4-FFF2-40B4-BE49-F238E27FC236}">
                <a16:creationId xmlns:a16="http://schemas.microsoft.com/office/drawing/2014/main" id="{53ADEAE9-EC47-FB4E-AD53-1133E44F217B}"/>
              </a:ext>
            </a:extLst>
          </p:cNvPr>
          <p:cNvSpPr>
            <a:spLocks noGrp="1"/>
          </p:cNvSpPr>
          <p:nvPr>
            <p:ph type="body" idx="14"/>
          </p:nvPr>
        </p:nvSpPr>
        <p:spPr>
          <a:xfrm>
            <a:off x="8343901" y="2681800"/>
            <a:ext cx="3562350" cy="3890449"/>
          </a:xfrm>
        </p:spPr>
        <p:txBody>
          <a:bodyPr anchor="t"/>
          <a:lstStyle>
            <a:lvl1pPr marL="0" indent="0">
              <a:spcBef>
                <a:spcPts val="0"/>
              </a:spcBef>
              <a:buNone/>
              <a:defRPr sz="2300" b="0" i="0">
                <a:solidFill>
                  <a:schemeClr val="bg1"/>
                </a:solidFill>
                <a:latin typeface="Georgia" panose="02040502050405020303" pitchFamily="18" charset="0"/>
              </a:defRPr>
            </a:lvl1pPr>
            <a:lvl2pPr marL="457200" indent="0">
              <a:buNone/>
              <a:defRPr sz="2300" b="0" i="0">
                <a:solidFill>
                  <a:schemeClr val="bg1"/>
                </a:solidFill>
                <a:latin typeface="Georgia" panose="02040502050405020303" pitchFamily="18" charset="0"/>
              </a:defRPr>
            </a:lvl2pPr>
            <a:lvl3pPr marL="914400" indent="0">
              <a:buNone/>
              <a:defRPr sz="2300" b="0">
                <a:solidFill>
                  <a:schemeClr val="bg1"/>
                </a:solidFill>
                <a:latin typeface="Georgia" panose="02040502050405020303" pitchFamily="18" charset="0"/>
              </a:defRPr>
            </a:lvl3pPr>
            <a:lvl4pPr marL="1371600" indent="0">
              <a:buNone/>
              <a:defRPr sz="2300" b="0">
                <a:solidFill>
                  <a:schemeClr val="bg1"/>
                </a:solidFill>
                <a:latin typeface="Georgia" panose="02040502050405020303" pitchFamily="18" charset="0"/>
              </a:defRPr>
            </a:lvl4pPr>
            <a:lvl5pPr marL="1828800" indent="0">
              <a:buNone/>
              <a:defRPr sz="2300" b="0">
                <a:solidFill>
                  <a:schemeClr val="bg1"/>
                </a:solidFill>
                <a:latin typeface="Georgia" panose="02040502050405020303" pitchFamily="18" charset="0"/>
              </a:defRPr>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noProof="0" dirty="0" err="1"/>
              <a:t>Click</a:t>
            </a:r>
            <a:r>
              <a:rPr lang="fi-FI" noProof="0" dirty="0"/>
              <a:t> to </a:t>
            </a:r>
            <a:r>
              <a:rPr lang="fi-FI" noProof="0" dirty="0" err="1"/>
              <a:t>edit</a:t>
            </a:r>
            <a:r>
              <a:rPr lang="fi-FI" noProof="0" dirty="0"/>
              <a:t> Master </a:t>
            </a:r>
            <a:r>
              <a:rPr lang="fi-FI" noProof="0" dirty="0" err="1"/>
              <a:t>text</a:t>
            </a:r>
            <a:r>
              <a:rPr lang="fi-FI" noProof="0" dirty="0"/>
              <a:t> </a:t>
            </a:r>
            <a:r>
              <a:rPr lang="fi-FI" noProof="0" dirty="0" err="1"/>
              <a:t>styles</a:t>
            </a:r>
            <a:endParaRPr lang="fi-FI" noProof="0" dirty="0"/>
          </a:p>
          <a:p>
            <a:pPr lvl="1"/>
            <a:r>
              <a:rPr lang="fi-FI" noProof="0" dirty="0"/>
              <a:t>Second </a:t>
            </a:r>
            <a:r>
              <a:rPr lang="fi-FI" noProof="0" dirty="0" err="1"/>
              <a:t>level</a:t>
            </a:r>
            <a:endParaRPr lang="fi-FI" noProof="0" dirty="0"/>
          </a:p>
          <a:p>
            <a:pPr lvl="2"/>
            <a:r>
              <a:rPr lang="fi-FI" noProof="0" dirty="0"/>
              <a:t>Third </a:t>
            </a:r>
            <a:r>
              <a:rPr lang="fi-FI" noProof="0" dirty="0" err="1"/>
              <a:t>level</a:t>
            </a:r>
            <a:endParaRPr lang="fi-FI" noProof="0" dirty="0"/>
          </a:p>
          <a:p>
            <a:pPr lvl="3"/>
            <a:r>
              <a:rPr lang="fi-FI" noProof="0" dirty="0" err="1"/>
              <a:t>Fourth</a:t>
            </a:r>
            <a:r>
              <a:rPr lang="fi-FI" noProof="0" dirty="0"/>
              <a:t> </a:t>
            </a:r>
            <a:r>
              <a:rPr lang="fi-FI" noProof="0" dirty="0" err="1"/>
              <a:t>level</a:t>
            </a:r>
            <a:endParaRPr lang="fi-FI" noProof="0" dirty="0"/>
          </a:p>
          <a:p>
            <a:pPr lvl="4"/>
            <a:r>
              <a:rPr lang="fi-FI" noProof="0" dirty="0" err="1"/>
              <a:t>Fifth</a:t>
            </a:r>
            <a:r>
              <a:rPr lang="fi-FI" noProof="0" dirty="0"/>
              <a:t> </a:t>
            </a:r>
            <a:r>
              <a:rPr lang="fi-FI" noProof="0" dirty="0" err="1"/>
              <a:t>level</a:t>
            </a:r>
            <a:endParaRPr lang="fi-FI" noProof="0" dirty="0"/>
          </a:p>
          <a:p>
            <a:pPr lvl="0"/>
            <a:endParaRPr lang="fi-FI" noProof="0" dirty="0"/>
          </a:p>
          <a:p>
            <a:pPr lvl="1"/>
            <a:endParaRPr lang="fi-FI" noProof="0" dirty="0"/>
          </a:p>
        </p:txBody>
      </p:sp>
    </p:spTree>
    <p:extLst>
      <p:ext uri="{BB962C8B-B14F-4D97-AF65-F5344CB8AC3E}">
        <p14:creationId xmlns:p14="http://schemas.microsoft.com/office/powerpoint/2010/main" val="261470523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KOLMIJAKO 2">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11842C13-CE2E-A64A-9716-170794CB4172}"/>
              </a:ext>
            </a:extLst>
          </p:cNvPr>
          <p:cNvSpPr/>
          <p:nvPr userDrawn="1"/>
        </p:nvSpPr>
        <p:spPr>
          <a:xfrm>
            <a:off x="0" y="1430214"/>
            <a:ext cx="4068792" cy="5427786"/>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noProof="0" dirty="0">
              <a:solidFill>
                <a:schemeClr val="bg2"/>
              </a:solidFill>
            </a:endParaRPr>
          </a:p>
        </p:txBody>
      </p:sp>
      <p:sp>
        <p:nvSpPr>
          <p:cNvPr id="8" name="Rectangle 7">
            <a:extLst>
              <a:ext uri="{FF2B5EF4-FFF2-40B4-BE49-F238E27FC236}">
                <a16:creationId xmlns:a16="http://schemas.microsoft.com/office/drawing/2014/main" id="{8DC9842C-3555-7E45-9644-0950E85E0A2A}"/>
              </a:ext>
            </a:extLst>
          </p:cNvPr>
          <p:cNvSpPr/>
          <p:nvPr userDrawn="1"/>
        </p:nvSpPr>
        <p:spPr>
          <a:xfrm>
            <a:off x="4068792" y="1430215"/>
            <a:ext cx="4068792" cy="54277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noProof="0" dirty="0"/>
          </a:p>
        </p:txBody>
      </p:sp>
      <p:sp>
        <p:nvSpPr>
          <p:cNvPr id="9" name="Rectangle 8">
            <a:extLst>
              <a:ext uri="{FF2B5EF4-FFF2-40B4-BE49-F238E27FC236}">
                <a16:creationId xmlns:a16="http://schemas.microsoft.com/office/drawing/2014/main" id="{7650466E-BA06-BF44-A0C7-DD2604FD37F8}"/>
              </a:ext>
            </a:extLst>
          </p:cNvPr>
          <p:cNvSpPr/>
          <p:nvPr userDrawn="1"/>
        </p:nvSpPr>
        <p:spPr>
          <a:xfrm>
            <a:off x="8123208" y="1430214"/>
            <a:ext cx="4068792" cy="542778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noProof="0" dirty="0"/>
          </a:p>
        </p:txBody>
      </p:sp>
      <p:sp>
        <p:nvSpPr>
          <p:cNvPr id="10" name="Title 1">
            <a:extLst>
              <a:ext uri="{FF2B5EF4-FFF2-40B4-BE49-F238E27FC236}">
                <a16:creationId xmlns:a16="http://schemas.microsoft.com/office/drawing/2014/main" id="{8201F7B3-E497-3049-89EB-99DA34C1966B}"/>
              </a:ext>
            </a:extLst>
          </p:cNvPr>
          <p:cNvSpPr>
            <a:spLocks noGrp="1"/>
          </p:cNvSpPr>
          <p:nvPr>
            <p:ph type="title"/>
          </p:nvPr>
        </p:nvSpPr>
        <p:spPr>
          <a:xfrm>
            <a:off x="266700" y="429917"/>
            <a:ext cx="10515600" cy="781750"/>
          </a:xfrm>
          <a:prstGeom prst="rect">
            <a:avLst/>
          </a:prstGeom>
        </p:spPr>
        <p:txBody>
          <a:bodyPr/>
          <a:lstStyle>
            <a:lvl1pPr>
              <a:defRPr sz="3000"/>
            </a:lvl1pPr>
          </a:lstStyle>
          <a:p>
            <a:r>
              <a:rPr lang="fi-FI" noProof="0" dirty="0" err="1"/>
              <a:t>Click</a:t>
            </a:r>
            <a:r>
              <a:rPr lang="fi-FI" noProof="0" dirty="0"/>
              <a:t> to </a:t>
            </a:r>
            <a:r>
              <a:rPr lang="fi-FI" noProof="0" dirty="0" err="1"/>
              <a:t>edit</a:t>
            </a:r>
            <a:r>
              <a:rPr lang="fi-FI" noProof="0" dirty="0"/>
              <a:t> Master </a:t>
            </a:r>
            <a:r>
              <a:rPr lang="fi-FI" noProof="0" dirty="0" err="1"/>
              <a:t>title</a:t>
            </a:r>
            <a:r>
              <a:rPr lang="fi-FI" noProof="0" dirty="0"/>
              <a:t> </a:t>
            </a:r>
            <a:r>
              <a:rPr lang="fi-FI" noProof="0" dirty="0" err="1"/>
              <a:t>style</a:t>
            </a:r>
            <a:endParaRPr lang="fi-FI" noProof="0" dirty="0"/>
          </a:p>
        </p:txBody>
      </p:sp>
      <p:sp>
        <p:nvSpPr>
          <p:cNvPr id="11" name="Text Placeholder 2">
            <a:extLst>
              <a:ext uri="{FF2B5EF4-FFF2-40B4-BE49-F238E27FC236}">
                <a16:creationId xmlns:a16="http://schemas.microsoft.com/office/drawing/2014/main" id="{800C0C4A-6664-F44A-825B-15E820DCE69D}"/>
              </a:ext>
            </a:extLst>
          </p:cNvPr>
          <p:cNvSpPr>
            <a:spLocks noGrp="1"/>
          </p:cNvSpPr>
          <p:nvPr>
            <p:ph type="body" idx="1"/>
          </p:nvPr>
        </p:nvSpPr>
        <p:spPr>
          <a:xfrm>
            <a:off x="266700" y="1653101"/>
            <a:ext cx="3562350" cy="823912"/>
          </a:xfrm>
        </p:spPr>
        <p:txBody>
          <a:bodyPr anchor="b"/>
          <a:lstStyle>
            <a:lvl1pPr marL="0" indent="0">
              <a:buNone/>
              <a:defRPr sz="2500" b="1">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noProof="0" dirty="0" err="1"/>
              <a:t>Click</a:t>
            </a:r>
            <a:r>
              <a:rPr lang="fi-FI" noProof="0" dirty="0"/>
              <a:t> to </a:t>
            </a:r>
            <a:r>
              <a:rPr lang="fi-FI" noProof="0" dirty="0" err="1"/>
              <a:t>edit</a:t>
            </a:r>
            <a:r>
              <a:rPr lang="fi-FI" noProof="0" dirty="0"/>
              <a:t> Master </a:t>
            </a:r>
            <a:r>
              <a:rPr lang="fi-FI" noProof="0" dirty="0" err="1"/>
              <a:t>text</a:t>
            </a:r>
            <a:r>
              <a:rPr lang="fi-FI" noProof="0" dirty="0"/>
              <a:t> </a:t>
            </a:r>
            <a:r>
              <a:rPr lang="fi-FI" noProof="0" dirty="0" err="1"/>
              <a:t>styles</a:t>
            </a:r>
            <a:endParaRPr lang="fi-FI" noProof="0" dirty="0"/>
          </a:p>
        </p:txBody>
      </p:sp>
      <p:sp>
        <p:nvSpPr>
          <p:cNvPr id="13" name="Text Placeholder 2">
            <a:extLst>
              <a:ext uri="{FF2B5EF4-FFF2-40B4-BE49-F238E27FC236}">
                <a16:creationId xmlns:a16="http://schemas.microsoft.com/office/drawing/2014/main" id="{7C170BD7-4792-AB4E-BA25-33FFD4081082}"/>
              </a:ext>
            </a:extLst>
          </p:cNvPr>
          <p:cNvSpPr>
            <a:spLocks noGrp="1"/>
          </p:cNvSpPr>
          <p:nvPr>
            <p:ph type="body" idx="10"/>
          </p:nvPr>
        </p:nvSpPr>
        <p:spPr>
          <a:xfrm>
            <a:off x="266701" y="2681800"/>
            <a:ext cx="3562350" cy="3890449"/>
          </a:xfrm>
          <a:solidFill>
            <a:schemeClr val="accent6"/>
          </a:solidFill>
        </p:spPr>
        <p:txBody>
          <a:bodyPr anchor="t"/>
          <a:lstStyle>
            <a:lvl1pPr marL="0" indent="0">
              <a:spcBef>
                <a:spcPts val="0"/>
              </a:spcBef>
              <a:buNone/>
              <a:defRPr sz="2300" b="0" i="0">
                <a:solidFill>
                  <a:schemeClr val="tx1"/>
                </a:solidFill>
                <a:latin typeface="Georgia" panose="02040502050405020303" pitchFamily="18" charset="0"/>
              </a:defRPr>
            </a:lvl1pPr>
            <a:lvl2pPr marL="457200" indent="0">
              <a:buNone/>
              <a:defRPr sz="2300" b="0" i="0">
                <a:solidFill>
                  <a:schemeClr val="tx1"/>
                </a:solidFill>
                <a:latin typeface="Georgia" panose="02040502050405020303" pitchFamily="18" charset="0"/>
              </a:defRPr>
            </a:lvl2pPr>
            <a:lvl3pPr marL="914400" indent="0">
              <a:buNone/>
              <a:defRPr sz="2300" b="0">
                <a:solidFill>
                  <a:schemeClr val="tx1"/>
                </a:solidFill>
                <a:latin typeface="Georgia" panose="02040502050405020303" pitchFamily="18" charset="0"/>
              </a:defRPr>
            </a:lvl3pPr>
            <a:lvl4pPr marL="1371600" indent="0">
              <a:buNone/>
              <a:defRPr sz="2300" b="0">
                <a:solidFill>
                  <a:schemeClr val="tx1"/>
                </a:solidFill>
                <a:latin typeface="Georgia" panose="02040502050405020303" pitchFamily="18" charset="0"/>
              </a:defRPr>
            </a:lvl4pPr>
            <a:lvl5pPr marL="1828800" indent="0">
              <a:buNone/>
              <a:defRPr sz="2300" b="0">
                <a:solidFill>
                  <a:schemeClr val="tx1"/>
                </a:solidFill>
                <a:latin typeface="Georgia" panose="02040502050405020303" pitchFamily="18" charset="0"/>
              </a:defRPr>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noProof="0" dirty="0" err="1"/>
              <a:t>Click</a:t>
            </a:r>
            <a:r>
              <a:rPr lang="fi-FI" noProof="0" dirty="0"/>
              <a:t> to </a:t>
            </a:r>
            <a:r>
              <a:rPr lang="fi-FI" noProof="0" dirty="0" err="1"/>
              <a:t>edit</a:t>
            </a:r>
            <a:r>
              <a:rPr lang="fi-FI" noProof="0" dirty="0"/>
              <a:t> Master </a:t>
            </a:r>
            <a:r>
              <a:rPr lang="fi-FI" noProof="0" dirty="0" err="1"/>
              <a:t>text</a:t>
            </a:r>
            <a:r>
              <a:rPr lang="fi-FI" noProof="0" dirty="0"/>
              <a:t> </a:t>
            </a:r>
            <a:r>
              <a:rPr lang="fi-FI" noProof="0" dirty="0" err="1"/>
              <a:t>styles</a:t>
            </a:r>
            <a:endParaRPr lang="fi-FI" noProof="0" dirty="0"/>
          </a:p>
          <a:p>
            <a:pPr lvl="1"/>
            <a:r>
              <a:rPr lang="fi-FI" noProof="0" dirty="0"/>
              <a:t>Second </a:t>
            </a:r>
            <a:r>
              <a:rPr lang="fi-FI" noProof="0" dirty="0" err="1"/>
              <a:t>level</a:t>
            </a:r>
            <a:endParaRPr lang="fi-FI" noProof="0" dirty="0"/>
          </a:p>
          <a:p>
            <a:pPr lvl="2"/>
            <a:r>
              <a:rPr lang="fi-FI" noProof="0" dirty="0"/>
              <a:t>Third </a:t>
            </a:r>
            <a:r>
              <a:rPr lang="fi-FI" noProof="0" dirty="0" err="1"/>
              <a:t>level</a:t>
            </a:r>
            <a:endParaRPr lang="fi-FI" noProof="0" dirty="0"/>
          </a:p>
          <a:p>
            <a:pPr lvl="3"/>
            <a:r>
              <a:rPr lang="fi-FI" noProof="0" dirty="0" err="1"/>
              <a:t>Fourth</a:t>
            </a:r>
            <a:r>
              <a:rPr lang="fi-FI" noProof="0" dirty="0"/>
              <a:t> </a:t>
            </a:r>
            <a:r>
              <a:rPr lang="fi-FI" noProof="0" dirty="0" err="1"/>
              <a:t>level</a:t>
            </a:r>
            <a:endParaRPr lang="fi-FI" noProof="0" dirty="0"/>
          </a:p>
          <a:p>
            <a:pPr lvl="4"/>
            <a:r>
              <a:rPr lang="fi-FI" noProof="0" dirty="0" err="1"/>
              <a:t>Fifth</a:t>
            </a:r>
            <a:r>
              <a:rPr lang="fi-FI" noProof="0" dirty="0"/>
              <a:t> </a:t>
            </a:r>
            <a:r>
              <a:rPr lang="fi-FI" noProof="0" dirty="0" err="1"/>
              <a:t>level</a:t>
            </a:r>
            <a:endParaRPr lang="fi-FI" noProof="0" dirty="0"/>
          </a:p>
          <a:p>
            <a:pPr lvl="0"/>
            <a:endParaRPr lang="fi-FI" noProof="0" dirty="0"/>
          </a:p>
          <a:p>
            <a:pPr lvl="1"/>
            <a:endParaRPr lang="fi-FI" noProof="0" dirty="0"/>
          </a:p>
        </p:txBody>
      </p:sp>
      <p:sp>
        <p:nvSpPr>
          <p:cNvPr id="14" name="Text Placeholder 2">
            <a:extLst>
              <a:ext uri="{FF2B5EF4-FFF2-40B4-BE49-F238E27FC236}">
                <a16:creationId xmlns:a16="http://schemas.microsoft.com/office/drawing/2014/main" id="{ABA4081A-9EBF-214E-887F-4F3D6CBC04D7}"/>
              </a:ext>
            </a:extLst>
          </p:cNvPr>
          <p:cNvSpPr>
            <a:spLocks noGrp="1"/>
          </p:cNvSpPr>
          <p:nvPr>
            <p:ph type="body" idx="11"/>
          </p:nvPr>
        </p:nvSpPr>
        <p:spPr>
          <a:xfrm>
            <a:off x="4267200" y="1653101"/>
            <a:ext cx="3562350" cy="823912"/>
          </a:xfrm>
        </p:spPr>
        <p:txBody>
          <a:bodyPr anchor="b"/>
          <a:lstStyle>
            <a:lvl1pPr marL="0" indent="0">
              <a:buNone/>
              <a:defRPr sz="25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noProof="0" dirty="0" err="1"/>
              <a:t>Click</a:t>
            </a:r>
            <a:r>
              <a:rPr lang="fi-FI" noProof="0" dirty="0"/>
              <a:t> to </a:t>
            </a:r>
            <a:r>
              <a:rPr lang="fi-FI" noProof="0" dirty="0" err="1"/>
              <a:t>edit</a:t>
            </a:r>
            <a:r>
              <a:rPr lang="fi-FI" noProof="0" dirty="0"/>
              <a:t> Master </a:t>
            </a:r>
            <a:r>
              <a:rPr lang="fi-FI" noProof="0" dirty="0" err="1"/>
              <a:t>text</a:t>
            </a:r>
            <a:r>
              <a:rPr lang="fi-FI" noProof="0" dirty="0"/>
              <a:t> </a:t>
            </a:r>
            <a:r>
              <a:rPr lang="fi-FI" noProof="0" dirty="0" err="1"/>
              <a:t>styles</a:t>
            </a:r>
            <a:endParaRPr lang="fi-FI" noProof="0" dirty="0"/>
          </a:p>
        </p:txBody>
      </p:sp>
      <p:sp>
        <p:nvSpPr>
          <p:cNvPr id="15" name="Text Placeholder 2">
            <a:extLst>
              <a:ext uri="{FF2B5EF4-FFF2-40B4-BE49-F238E27FC236}">
                <a16:creationId xmlns:a16="http://schemas.microsoft.com/office/drawing/2014/main" id="{BAF164FC-7E76-C94C-8284-BB996EB9F5CE}"/>
              </a:ext>
            </a:extLst>
          </p:cNvPr>
          <p:cNvSpPr>
            <a:spLocks noGrp="1"/>
          </p:cNvSpPr>
          <p:nvPr>
            <p:ph type="body" idx="12"/>
          </p:nvPr>
        </p:nvSpPr>
        <p:spPr>
          <a:xfrm>
            <a:off x="4267201" y="2681800"/>
            <a:ext cx="3562350" cy="3890449"/>
          </a:xfrm>
        </p:spPr>
        <p:txBody>
          <a:bodyPr anchor="t"/>
          <a:lstStyle>
            <a:lvl1pPr marL="0" indent="0">
              <a:spcBef>
                <a:spcPts val="0"/>
              </a:spcBef>
              <a:buNone/>
              <a:defRPr sz="2300" b="0" i="0">
                <a:solidFill>
                  <a:schemeClr val="bg1"/>
                </a:solidFill>
                <a:latin typeface="Georgia" panose="02040502050405020303" pitchFamily="18" charset="0"/>
              </a:defRPr>
            </a:lvl1pPr>
            <a:lvl2pPr marL="457200" indent="0">
              <a:buNone/>
              <a:defRPr sz="2300" b="0" i="0">
                <a:solidFill>
                  <a:schemeClr val="bg1"/>
                </a:solidFill>
                <a:latin typeface="Georgia" panose="02040502050405020303" pitchFamily="18" charset="0"/>
              </a:defRPr>
            </a:lvl2pPr>
            <a:lvl3pPr marL="914400" indent="0">
              <a:buNone/>
              <a:defRPr sz="2300" b="0">
                <a:solidFill>
                  <a:schemeClr val="bg1"/>
                </a:solidFill>
                <a:latin typeface="Georgia" panose="02040502050405020303" pitchFamily="18" charset="0"/>
              </a:defRPr>
            </a:lvl3pPr>
            <a:lvl4pPr marL="1371600" indent="0">
              <a:buNone/>
              <a:defRPr sz="2300" b="0">
                <a:solidFill>
                  <a:schemeClr val="bg1"/>
                </a:solidFill>
                <a:latin typeface="Georgia" panose="02040502050405020303" pitchFamily="18" charset="0"/>
              </a:defRPr>
            </a:lvl4pPr>
            <a:lvl5pPr marL="1828800" indent="0">
              <a:buNone/>
              <a:defRPr sz="2300" b="0">
                <a:solidFill>
                  <a:schemeClr val="bg1"/>
                </a:solidFill>
                <a:latin typeface="Georgia" panose="02040502050405020303" pitchFamily="18" charset="0"/>
              </a:defRPr>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noProof="0" dirty="0" err="1"/>
              <a:t>Click</a:t>
            </a:r>
            <a:r>
              <a:rPr lang="fi-FI" noProof="0" dirty="0"/>
              <a:t> to </a:t>
            </a:r>
            <a:r>
              <a:rPr lang="fi-FI" noProof="0" dirty="0" err="1"/>
              <a:t>edit</a:t>
            </a:r>
            <a:r>
              <a:rPr lang="fi-FI" noProof="0" dirty="0"/>
              <a:t> Master </a:t>
            </a:r>
            <a:r>
              <a:rPr lang="fi-FI" noProof="0" dirty="0" err="1"/>
              <a:t>text</a:t>
            </a:r>
            <a:r>
              <a:rPr lang="fi-FI" noProof="0" dirty="0"/>
              <a:t> </a:t>
            </a:r>
            <a:r>
              <a:rPr lang="fi-FI" noProof="0" dirty="0" err="1"/>
              <a:t>styles</a:t>
            </a:r>
            <a:endParaRPr lang="fi-FI" noProof="0" dirty="0"/>
          </a:p>
          <a:p>
            <a:pPr lvl="1"/>
            <a:r>
              <a:rPr lang="fi-FI" noProof="0" dirty="0"/>
              <a:t>Second </a:t>
            </a:r>
            <a:r>
              <a:rPr lang="fi-FI" noProof="0" dirty="0" err="1"/>
              <a:t>level</a:t>
            </a:r>
            <a:endParaRPr lang="fi-FI" noProof="0" dirty="0"/>
          </a:p>
          <a:p>
            <a:pPr lvl="2"/>
            <a:r>
              <a:rPr lang="fi-FI" noProof="0" dirty="0"/>
              <a:t>Third </a:t>
            </a:r>
            <a:r>
              <a:rPr lang="fi-FI" noProof="0" dirty="0" err="1"/>
              <a:t>level</a:t>
            </a:r>
            <a:endParaRPr lang="fi-FI" noProof="0" dirty="0"/>
          </a:p>
          <a:p>
            <a:pPr lvl="3"/>
            <a:r>
              <a:rPr lang="fi-FI" noProof="0" dirty="0" err="1"/>
              <a:t>Fourth</a:t>
            </a:r>
            <a:r>
              <a:rPr lang="fi-FI" noProof="0" dirty="0"/>
              <a:t> </a:t>
            </a:r>
            <a:r>
              <a:rPr lang="fi-FI" noProof="0" dirty="0" err="1"/>
              <a:t>level</a:t>
            </a:r>
            <a:endParaRPr lang="fi-FI" noProof="0" dirty="0"/>
          </a:p>
          <a:p>
            <a:pPr lvl="4"/>
            <a:r>
              <a:rPr lang="fi-FI" noProof="0" dirty="0" err="1"/>
              <a:t>Fifth</a:t>
            </a:r>
            <a:r>
              <a:rPr lang="fi-FI" noProof="0" dirty="0"/>
              <a:t> </a:t>
            </a:r>
            <a:r>
              <a:rPr lang="fi-FI" noProof="0" dirty="0" err="1"/>
              <a:t>level</a:t>
            </a:r>
            <a:endParaRPr lang="fi-FI" noProof="0" dirty="0"/>
          </a:p>
          <a:p>
            <a:pPr lvl="1"/>
            <a:endParaRPr lang="fi-FI" noProof="0" dirty="0"/>
          </a:p>
        </p:txBody>
      </p:sp>
      <p:sp>
        <p:nvSpPr>
          <p:cNvPr id="16" name="Text Placeholder 2">
            <a:extLst>
              <a:ext uri="{FF2B5EF4-FFF2-40B4-BE49-F238E27FC236}">
                <a16:creationId xmlns:a16="http://schemas.microsoft.com/office/drawing/2014/main" id="{C5EFE7FF-BFC1-754C-A2F8-6DE833B6B70C}"/>
              </a:ext>
            </a:extLst>
          </p:cNvPr>
          <p:cNvSpPr>
            <a:spLocks noGrp="1"/>
          </p:cNvSpPr>
          <p:nvPr>
            <p:ph type="body" idx="13"/>
          </p:nvPr>
        </p:nvSpPr>
        <p:spPr>
          <a:xfrm>
            <a:off x="8343900" y="1653101"/>
            <a:ext cx="3562350" cy="823912"/>
          </a:xfrm>
        </p:spPr>
        <p:txBody>
          <a:bodyPr anchor="b"/>
          <a:lstStyle>
            <a:lvl1pPr marL="0" indent="0">
              <a:buNone/>
              <a:defRPr sz="2500" b="1">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noProof="0" dirty="0" err="1"/>
              <a:t>Click</a:t>
            </a:r>
            <a:r>
              <a:rPr lang="fi-FI" noProof="0" dirty="0"/>
              <a:t> to </a:t>
            </a:r>
            <a:r>
              <a:rPr lang="fi-FI" noProof="0" dirty="0" err="1"/>
              <a:t>edit</a:t>
            </a:r>
            <a:r>
              <a:rPr lang="fi-FI" noProof="0" dirty="0"/>
              <a:t> Master </a:t>
            </a:r>
            <a:r>
              <a:rPr lang="fi-FI" noProof="0" dirty="0" err="1"/>
              <a:t>text</a:t>
            </a:r>
            <a:r>
              <a:rPr lang="fi-FI" noProof="0" dirty="0"/>
              <a:t> </a:t>
            </a:r>
            <a:r>
              <a:rPr lang="fi-FI" noProof="0" dirty="0" err="1"/>
              <a:t>styles</a:t>
            </a:r>
            <a:endParaRPr lang="fi-FI" noProof="0" dirty="0"/>
          </a:p>
        </p:txBody>
      </p:sp>
      <p:sp>
        <p:nvSpPr>
          <p:cNvPr id="17" name="Text Placeholder 2">
            <a:extLst>
              <a:ext uri="{FF2B5EF4-FFF2-40B4-BE49-F238E27FC236}">
                <a16:creationId xmlns:a16="http://schemas.microsoft.com/office/drawing/2014/main" id="{53ADEAE9-EC47-FB4E-AD53-1133E44F217B}"/>
              </a:ext>
            </a:extLst>
          </p:cNvPr>
          <p:cNvSpPr>
            <a:spLocks noGrp="1"/>
          </p:cNvSpPr>
          <p:nvPr>
            <p:ph type="body" idx="14"/>
          </p:nvPr>
        </p:nvSpPr>
        <p:spPr>
          <a:xfrm>
            <a:off x="8343901" y="2681800"/>
            <a:ext cx="3562350" cy="3890449"/>
          </a:xfrm>
        </p:spPr>
        <p:txBody>
          <a:bodyPr anchor="t"/>
          <a:lstStyle>
            <a:lvl1pPr marL="0" indent="0">
              <a:spcBef>
                <a:spcPts val="0"/>
              </a:spcBef>
              <a:buNone/>
              <a:defRPr sz="2300" b="0" i="0">
                <a:solidFill>
                  <a:schemeClr val="tx1"/>
                </a:solidFill>
                <a:latin typeface="Georgia" panose="02040502050405020303" pitchFamily="18" charset="0"/>
              </a:defRPr>
            </a:lvl1pPr>
            <a:lvl2pPr marL="457200" indent="0">
              <a:buNone/>
              <a:defRPr sz="2300" b="0" i="0">
                <a:solidFill>
                  <a:schemeClr val="tx1"/>
                </a:solidFill>
                <a:latin typeface="Georgia" panose="02040502050405020303" pitchFamily="18" charset="0"/>
              </a:defRPr>
            </a:lvl2pPr>
            <a:lvl3pPr marL="914400" indent="0">
              <a:buNone/>
              <a:defRPr sz="2300" b="0">
                <a:solidFill>
                  <a:schemeClr val="tx1"/>
                </a:solidFill>
                <a:latin typeface="Georgia" panose="02040502050405020303" pitchFamily="18" charset="0"/>
              </a:defRPr>
            </a:lvl3pPr>
            <a:lvl4pPr marL="1371600" indent="0">
              <a:buNone/>
              <a:defRPr sz="2300" b="0">
                <a:solidFill>
                  <a:schemeClr val="tx1"/>
                </a:solidFill>
                <a:latin typeface="Georgia" panose="02040502050405020303" pitchFamily="18" charset="0"/>
              </a:defRPr>
            </a:lvl4pPr>
            <a:lvl5pPr marL="1828800" indent="0">
              <a:buNone/>
              <a:defRPr sz="2300" b="0">
                <a:solidFill>
                  <a:schemeClr val="tx1"/>
                </a:solidFill>
                <a:latin typeface="Georgia" panose="02040502050405020303" pitchFamily="18" charset="0"/>
              </a:defRPr>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noProof="0"/>
              <a:t>Click to edit Master text styles</a:t>
            </a:r>
          </a:p>
          <a:p>
            <a:pPr lvl="1"/>
            <a:r>
              <a:rPr lang="fi-FI" noProof="0"/>
              <a:t>Second level</a:t>
            </a:r>
          </a:p>
          <a:p>
            <a:pPr lvl="2"/>
            <a:r>
              <a:rPr lang="fi-FI" noProof="0"/>
              <a:t>Third level</a:t>
            </a:r>
          </a:p>
          <a:p>
            <a:pPr lvl="3"/>
            <a:r>
              <a:rPr lang="fi-FI" noProof="0"/>
              <a:t>Fourth level</a:t>
            </a:r>
          </a:p>
          <a:p>
            <a:pPr lvl="4"/>
            <a:r>
              <a:rPr lang="fi-FI" noProof="0"/>
              <a:t>Fifth level</a:t>
            </a:r>
          </a:p>
          <a:p>
            <a:pPr lvl="1"/>
            <a:endParaRPr lang="fi-FI" noProof="0"/>
          </a:p>
        </p:txBody>
      </p:sp>
    </p:spTree>
    <p:extLst>
      <p:ext uri="{BB962C8B-B14F-4D97-AF65-F5344CB8AC3E}">
        <p14:creationId xmlns:p14="http://schemas.microsoft.com/office/powerpoint/2010/main" val="35493337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KOLMIJAKO VÄRIT">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11842C13-CE2E-A64A-9716-170794CB4172}"/>
              </a:ext>
            </a:extLst>
          </p:cNvPr>
          <p:cNvSpPr/>
          <p:nvPr userDrawn="1"/>
        </p:nvSpPr>
        <p:spPr>
          <a:xfrm>
            <a:off x="0" y="0"/>
            <a:ext cx="406879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noProof="0" dirty="0"/>
          </a:p>
        </p:txBody>
      </p:sp>
      <p:sp>
        <p:nvSpPr>
          <p:cNvPr id="8" name="Rectangle 7">
            <a:extLst>
              <a:ext uri="{FF2B5EF4-FFF2-40B4-BE49-F238E27FC236}">
                <a16:creationId xmlns:a16="http://schemas.microsoft.com/office/drawing/2014/main" id="{8DC9842C-3555-7E45-9644-0950E85E0A2A}"/>
              </a:ext>
            </a:extLst>
          </p:cNvPr>
          <p:cNvSpPr/>
          <p:nvPr userDrawn="1"/>
        </p:nvSpPr>
        <p:spPr>
          <a:xfrm>
            <a:off x="4068792" y="0"/>
            <a:ext cx="4068792"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noProof="0" dirty="0"/>
          </a:p>
        </p:txBody>
      </p:sp>
      <p:sp>
        <p:nvSpPr>
          <p:cNvPr id="9" name="Rectangle 8">
            <a:extLst>
              <a:ext uri="{FF2B5EF4-FFF2-40B4-BE49-F238E27FC236}">
                <a16:creationId xmlns:a16="http://schemas.microsoft.com/office/drawing/2014/main" id="{7650466E-BA06-BF44-A0C7-DD2604FD37F8}"/>
              </a:ext>
            </a:extLst>
          </p:cNvPr>
          <p:cNvSpPr/>
          <p:nvPr userDrawn="1"/>
        </p:nvSpPr>
        <p:spPr>
          <a:xfrm>
            <a:off x="8123208" y="0"/>
            <a:ext cx="4068792"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noProof="0" dirty="0"/>
          </a:p>
        </p:txBody>
      </p:sp>
      <p:sp>
        <p:nvSpPr>
          <p:cNvPr id="13" name="Text Placeholder 2">
            <a:extLst>
              <a:ext uri="{FF2B5EF4-FFF2-40B4-BE49-F238E27FC236}">
                <a16:creationId xmlns:a16="http://schemas.microsoft.com/office/drawing/2014/main" id="{7C170BD7-4792-AB4E-BA25-33FFD4081082}"/>
              </a:ext>
            </a:extLst>
          </p:cNvPr>
          <p:cNvSpPr>
            <a:spLocks noGrp="1"/>
          </p:cNvSpPr>
          <p:nvPr>
            <p:ph type="body" idx="10"/>
          </p:nvPr>
        </p:nvSpPr>
        <p:spPr>
          <a:xfrm>
            <a:off x="266701" y="1483775"/>
            <a:ext cx="3562350" cy="3890449"/>
          </a:xfrm>
        </p:spPr>
        <p:txBody>
          <a:bodyPr anchor="ctr"/>
          <a:lstStyle>
            <a:lvl1pPr marL="0" indent="0">
              <a:spcBef>
                <a:spcPts val="0"/>
              </a:spcBef>
              <a:buNone/>
              <a:defRPr sz="2300" b="0" i="0">
                <a:solidFill>
                  <a:schemeClr val="tx1"/>
                </a:solidFill>
                <a:latin typeface="Georgia" panose="02040502050405020303" pitchFamily="18" charset="0"/>
              </a:defRPr>
            </a:lvl1pPr>
            <a:lvl2pPr marL="457200" indent="0">
              <a:buNone/>
              <a:defRPr sz="2300" b="0" i="0">
                <a:solidFill>
                  <a:schemeClr val="tx1"/>
                </a:solidFill>
                <a:latin typeface="Georgia" panose="02040502050405020303" pitchFamily="18" charset="0"/>
              </a:defRPr>
            </a:lvl2pPr>
            <a:lvl3pPr marL="914400" indent="0">
              <a:buNone/>
              <a:defRPr sz="2300" b="0">
                <a:solidFill>
                  <a:schemeClr val="tx1"/>
                </a:solidFill>
                <a:latin typeface="Georgia" panose="02040502050405020303" pitchFamily="18" charset="0"/>
              </a:defRPr>
            </a:lvl3pPr>
            <a:lvl4pPr marL="1371600" indent="0">
              <a:buNone/>
              <a:defRPr sz="2300" b="0">
                <a:solidFill>
                  <a:schemeClr val="tx1"/>
                </a:solidFill>
                <a:latin typeface="Georgia" panose="02040502050405020303" pitchFamily="18" charset="0"/>
              </a:defRPr>
            </a:lvl4pPr>
            <a:lvl5pPr marL="1828800" indent="0">
              <a:buNone/>
              <a:defRPr sz="2300" b="0">
                <a:solidFill>
                  <a:schemeClr val="tx1"/>
                </a:solidFill>
                <a:latin typeface="Georgia" panose="02040502050405020303" pitchFamily="18" charset="0"/>
              </a:defRPr>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noProof="0"/>
              <a:t>Click to edit Master text styles</a:t>
            </a:r>
          </a:p>
          <a:p>
            <a:pPr lvl="1"/>
            <a:r>
              <a:rPr lang="fi-FI" noProof="0"/>
              <a:t>Second level</a:t>
            </a:r>
          </a:p>
          <a:p>
            <a:pPr lvl="2"/>
            <a:r>
              <a:rPr lang="fi-FI" noProof="0"/>
              <a:t>Third level</a:t>
            </a:r>
          </a:p>
          <a:p>
            <a:pPr lvl="3"/>
            <a:r>
              <a:rPr lang="fi-FI" noProof="0"/>
              <a:t>Fourth level</a:t>
            </a:r>
          </a:p>
          <a:p>
            <a:pPr lvl="4"/>
            <a:r>
              <a:rPr lang="fi-FI" noProof="0"/>
              <a:t>Fifth level</a:t>
            </a:r>
          </a:p>
        </p:txBody>
      </p:sp>
      <p:sp>
        <p:nvSpPr>
          <p:cNvPr id="15" name="Text Placeholder 2">
            <a:extLst>
              <a:ext uri="{FF2B5EF4-FFF2-40B4-BE49-F238E27FC236}">
                <a16:creationId xmlns:a16="http://schemas.microsoft.com/office/drawing/2014/main" id="{BAF164FC-7E76-C94C-8284-BB996EB9F5CE}"/>
              </a:ext>
            </a:extLst>
          </p:cNvPr>
          <p:cNvSpPr>
            <a:spLocks noGrp="1"/>
          </p:cNvSpPr>
          <p:nvPr>
            <p:ph type="body" idx="12"/>
          </p:nvPr>
        </p:nvSpPr>
        <p:spPr>
          <a:xfrm>
            <a:off x="4267201" y="1483775"/>
            <a:ext cx="3562350" cy="3890449"/>
          </a:xfrm>
        </p:spPr>
        <p:txBody>
          <a:bodyPr anchor="ctr"/>
          <a:lstStyle>
            <a:lvl1pPr marL="0" indent="0">
              <a:spcBef>
                <a:spcPts val="0"/>
              </a:spcBef>
              <a:buNone/>
              <a:defRPr sz="2300" b="0" i="0">
                <a:solidFill>
                  <a:schemeClr val="bg1"/>
                </a:solidFill>
                <a:latin typeface="Georgia" panose="02040502050405020303" pitchFamily="18" charset="0"/>
              </a:defRPr>
            </a:lvl1pPr>
            <a:lvl2pPr marL="457200" indent="0">
              <a:buNone/>
              <a:defRPr sz="2300" b="0" i="0">
                <a:solidFill>
                  <a:schemeClr val="bg1"/>
                </a:solidFill>
                <a:latin typeface="Georgia" panose="02040502050405020303" pitchFamily="18" charset="0"/>
              </a:defRPr>
            </a:lvl2pPr>
            <a:lvl3pPr marL="914400" indent="0">
              <a:buNone/>
              <a:defRPr sz="2300" b="0">
                <a:solidFill>
                  <a:schemeClr val="bg1"/>
                </a:solidFill>
                <a:latin typeface="Georgia" panose="02040502050405020303" pitchFamily="18" charset="0"/>
              </a:defRPr>
            </a:lvl3pPr>
            <a:lvl4pPr marL="1371600" indent="0">
              <a:buNone/>
              <a:defRPr sz="2300" b="0">
                <a:solidFill>
                  <a:schemeClr val="bg1"/>
                </a:solidFill>
                <a:latin typeface="Georgia" panose="02040502050405020303" pitchFamily="18" charset="0"/>
              </a:defRPr>
            </a:lvl4pPr>
            <a:lvl5pPr marL="1828800" indent="0">
              <a:buNone/>
              <a:defRPr sz="2300" b="0">
                <a:solidFill>
                  <a:schemeClr val="bg1"/>
                </a:solidFill>
                <a:latin typeface="Georgia" panose="02040502050405020303" pitchFamily="18" charset="0"/>
              </a:defRPr>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noProof="0"/>
              <a:t>Click to edit Master text styles</a:t>
            </a:r>
          </a:p>
          <a:p>
            <a:pPr lvl="1"/>
            <a:r>
              <a:rPr lang="fi-FI" noProof="0"/>
              <a:t>Second level</a:t>
            </a:r>
          </a:p>
          <a:p>
            <a:pPr lvl="2"/>
            <a:r>
              <a:rPr lang="fi-FI" noProof="0"/>
              <a:t>Third level</a:t>
            </a:r>
          </a:p>
          <a:p>
            <a:pPr lvl="3"/>
            <a:r>
              <a:rPr lang="fi-FI" noProof="0"/>
              <a:t>Fourth level</a:t>
            </a:r>
          </a:p>
          <a:p>
            <a:pPr lvl="4"/>
            <a:r>
              <a:rPr lang="fi-FI" noProof="0"/>
              <a:t>Fifth level</a:t>
            </a:r>
          </a:p>
        </p:txBody>
      </p:sp>
      <p:sp>
        <p:nvSpPr>
          <p:cNvPr id="17" name="Text Placeholder 2">
            <a:extLst>
              <a:ext uri="{FF2B5EF4-FFF2-40B4-BE49-F238E27FC236}">
                <a16:creationId xmlns:a16="http://schemas.microsoft.com/office/drawing/2014/main" id="{53ADEAE9-EC47-FB4E-AD53-1133E44F217B}"/>
              </a:ext>
            </a:extLst>
          </p:cNvPr>
          <p:cNvSpPr>
            <a:spLocks noGrp="1"/>
          </p:cNvSpPr>
          <p:nvPr>
            <p:ph type="body" idx="14"/>
          </p:nvPr>
        </p:nvSpPr>
        <p:spPr>
          <a:xfrm>
            <a:off x="8343901" y="1483775"/>
            <a:ext cx="3562350" cy="3890449"/>
          </a:xfrm>
        </p:spPr>
        <p:txBody>
          <a:bodyPr anchor="ctr"/>
          <a:lstStyle>
            <a:lvl1pPr marL="0" indent="0">
              <a:spcBef>
                <a:spcPts val="0"/>
              </a:spcBef>
              <a:buNone/>
              <a:defRPr sz="2300" b="0" i="0">
                <a:solidFill>
                  <a:schemeClr val="tx1"/>
                </a:solidFill>
                <a:latin typeface="Georgia" panose="02040502050405020303" pitchFamily="18" charset="0"/>
              </a:defRPr>
            </a:lvl1pPr>
            <a:lvl2pPr marL="457200" indent="0">
              <a:buNone/>
              <a:defRPr sz="2300" b="0" i="0">
                <a:solidFill>
                  <a:schemeClr val="tx1"/>
                </a:solidFill>
                <a:latin typeface="Georgia" panose="02040502050405020303" pitchFamily="18" charset="0"/>
              </a:defRPr>
            </a:lvl2pPr>
            <a:lvl3pPr marL="914400" indent="0">
              <a:buNone/>
              <a:defRPr sz="2300" b="0">
                <a:solidFill>
                  <a:schemeClr val="tx1"/>
                </a:solidFill>
                <a:latin typeface="Georgia" panose="02040502050405020303" pitchFamily="18" charset="0"/>
              </a:defRPr>
            </a:lvl3pPr>
            <a:lvl4pPr marL="1371600" indent="0">
              <a:buNone/>
              <a:defRPr sz="2300" b="0">
                <a:solidFill>
                  <a:schemeClr val="tx1"/>
                </a:solidFill>
                <a:latin typeface="Georgia" panose="02040502050405020303" pitchFamily="18" charset="0"/>
              </a:defRPr>
            </a:lvl4pPr>
            <a:lvl5pPr marL="1828800" indent="0">
              <a:buNone/>
              <a:defRPr sz="2300" b="0">
                <a:solidFill>
                  <a:schemeClr val="tx1"/>
                </a:solidFill>
                <a:latin typeface="Georgia" panose="02040502050405020303" pitchFamily="18" charset="0"/>
              </a:defRPr>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noProof="0"/>
              <a:t>Click to edit Master text styles</a:t>
            </a:r>
          </a:p>
          <a:p>
            <a:pPr lvl="1"/>
            <a:r>
              <a:rPr lang="fi-FI" noProof="0"/>
              <a:t>Second level</a:t>
            </a:r>
          </a:p>
          <a:p>
            <a:pPr lvl="2"/>
            <a:r>
              <a:rPr lang="fi-FI" noProof="0"/>
              <a:t>Third level</a:t>
            </a:r>
          </a:p>
          <a:p>
            <a:pPr lvl="3"/>
            <a:r>
              <a:rPr lang="fi-FI" noProof="0"/>
              <a:t>Fourth level</a:t>
            </a:r>
          </a:p>
          <a:p>
            <a:pPr lvl="4"/>
            <a:r>
              <a:rPr lang="fi-FI" noProof="0"/>
              <a:t>Fifth level</a:t>
            </a:r>
          </a:p>
        </p:txBody>
      </p:sp>
    </p:spTree>
    <p:extLst>
      <p:ext uri="{BB962C8B-B14F-4D97-AF65-F5344CB8AC3E}">
        <p14:creationId xmlns:p14="http://schemas.microsoft.com/office/powerpoint/2010/main" val="207293828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KOLMIJAKO KÄYTTÖESIMERKKI">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11842C13-CE2E-A64A-9716-170794CB4172}"/>
              </a:ext>
            </a:extLst>
          </p:cNvPr>
          <p:cNvSpPr/>
          <p:nvPr userDrawn="1"/>
        </p:nvSpPr>
        <p:spPr>
          <a:xfrm>
            <a:off x="0" y="0"/>
            <a:ext cx="406879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noProof="0" dirty="0"/>
          </a:p>
        </p:txBody>
      </p:sp>
      <p:sp>
        <p:nvSpPr>
          <p:cNvPr id="9" name="Rectangle 8">
            <a:extLst>
              <a:ext uri="{FF2B5EF4-FFF2-40B4-BE49-F238E27FC236}">
                <a16:creationId xmlns:a16="http://schemas.microsoft.com/office/drawing/2014/main" id="{7650466E-BA06-BF44-A0C7-DD2604FD37F8}"/>
              </a:ext>
            </a:extLst>
          </p:cNvPr>
          <p:cNvSpPr/>
          <p:nvPr userDrawn="1"/>
        </p:nvSpPr>
        <p:spPr>
          <a:xfrm>
            <a:off x="8123208" y="0"/>
            <a:ext cx="4068792"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noProof="0" dirty="0"/>
          </a:p>
        </p:txBody>
      </p:sp>
      <p:sp>
        <p:nvSpPr>
          <p:cNvPr id="13" name="Text Placeholder 2">
            <a:extLst>
              <a:ext uri="{FF2B5EF4-FFF2-40B4-BE49-F238E27FC236}">
                <a16:creationId xmlns:a16="http://schemas.microsoft.com/office/drawing/2014/main" id="{7C170BD7-4792-AB4E-BA25-33FFD4081082}"/>
              </a:ext>
            </a:extLst>
          </p:cNvPr>
          <p:cNvSpPr>
            <a:spLocks noGrp="1"/>
          </p:cNvSpPr>
          <p:nvPr>
            <p:ph type="body" idx="10"/>
          </p:nvPr>
        </p:nvSpPr>
        <p:spPr>
          <a:xfrm>
            <a:off x="266701" y="1483775"/>
            <a:ext cx="3562350" cy="3890449"/>
          </a:xfrm>
        </p:spPr>
        <p:txBody>
          <a:bodyPr anchor="ctr"/>
          <a:lstStyle>
            <a:lvl1pPr marL="0" indent="0">
              <a:spcBef>
                <a:spcPts val="0"/>
              </a:spcBef>
              <a:buNone/>
              <a:defRPr sz="2300" b="0" i="0">
                <a:solidFill>
                  <a:schemeClr val="tx1"/>
                </a:solidFill>
                <a:latin typeface="Georgia" panose="02040502050405020303" pitchFamily="18" charset="0"/>
              </a:defRPr>
            </a:lvl1pPr>
            <a:lvl2pPr marL="457200" indent="0">
              <a:buNone/>
              <a:defRPr sz="2300" b="0" i="0">
                <a:solidFill>
                  <a:schemeClr val="tx1"/>
                </a:solidFill>
                <a:latin typeface="Georgia" panose="02040502050405020303" pitchFamily="18" charset="0"/>
              </a:defRPr>
            </a:lvl2pPr>
            <a:lvl3pPr marL="914400" indent="0">
              <a:buNone/>
              <a:defRPr sz="2300" b="0">
                <a:solidFill>
                  <a:schemeClr val="tx1"/>
                </a:solidFill>
                <a:latin typeface="Georgia" panose="02040502050405020303" pitchFamily="18" charset="0"/>
              </a:defRPr>
            </a:lvl3pPr>
            <a:lvl4pPr marL="1371600" indent="0">
              <a:buNone/>
              <a:defRPr sz="2300" b="0">
                <a:solidFill>
                  <a:schemeClr val="tx1"/>
                </a:solidFill>
                <a:latin typeface="Georgia" panose="02040502050405020303" pitchFamily="18" charset="0"/>
              </a:defRPr>
            </a:lvl4pPr>
            <a:lvl5pPr marL="1828800" indent="0">
              <a:buNone/>
              <a:defRPr sz="2300" b="0">
                <a:solidFill>
                  <a:schemeClr val="tx1"/>
                </a:solidFill>
                <a:latin typeface="Georgia" panose="02040502050405020303" pitchFamily="18" charset="0"/>
              </a:defRPr>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noProof="0"/>
              <a:t>Click to edit Master text styles</a:t>
            </a:r>
          </a:p>
          <a:p>
            <a:pPr lvl="1"/>
            <a:r>
              <a:rPr lang="fi-FI" noProof="0"/>
              <a:t>Second level</a:t>
            </a:r>
          </a:p>
          <a:p>
            <a:pPr lvl="2"/>
            <a:r>
              <a:rPr lang="fi-FI" noProof="0"/>
              <a:t>Third level</a:t>
            </a:r>
          </a:p>
          <a:p>
            <a:pPr lvl="3"/>
            <a:r>
              <a:rPr lang="fi-FI" noProof="0"/>
              <a:t>Fourth level</a:t>
            </a:r>
          </a:p>
          <a:p>
            <a:pPr lvl="4"/>
            <a:r>
              <a:rPr lang="fi-FI" noProof="0"/>
              <a:t>Fifth level</a:t>
            </a:r>
          </a:p>
          <a:p>
            <a:pPr lvl="1"/>
            <a:endParaRPr lang="fi-FI" noProof="0"/>
          </a:p>
        </p:txBody>
      </p:sp>
      <p:sp>
        <p:nvSpPr>
          <p:cNvPr id="17" name="Text Placeholder 2">
            <a:extLst>
              <a:ext uri="{FF2B5EF4-FFF2-40B4-BE49-F238E27FC236}">
                <a16:creationId xmlns:a16="http://schemas.microsoft.com/office/drawing/2014/main" id="{53ADEAE9-EC47-FB4E-AD53-1133E44F217B}"/>
              </a:ext>
            </a:extLst>
          </p:cNvPr>
          <p:cNvSpPr>
            <a:spLocks noGrp="1"/>
          </p:cNvSpPr>
          <p:nvPr>
            <p:ph type="body" idx="14"/>
          </p:nvPr>
        </p:nvSpPr>
        <p:spPr>
          <a:xfrm>
            <a:off x="8343901" y="1483775"/>
            <a:ext cx="3562350" cy="3890449"/>
          </a:xfrm>
        </p:spPr>
        <p:txBody>
          <a:bodyPr anchor="ctr"/>
          <a:lstStyle>
            <a:lvl1pPr marL="0" indent="0">
              <a:spcBef>
                <a:spcPts val="0"/>
              </a:spcBef>
              <a:buNone/>
              <a:defRPr sz="2300" b="0" i="0">
                <a:solidFill>
                  <a:schemeClr val="bg1"/>
                </a:solidFill>
                <a:latin typeface="Georgia" panose="02040502050405020303" pitchFamily="18" charset="0"/>
              </a:defRPr>
            </a:lvl1pPr>
            <a:lvl2pPr marL="457200" indent="0">
              <a:buNone/>
              <a:defRPr sz="2300" b="0" i="0">
                <a:solidFill>
                  <a:schemeClr val="bg1"/>
                </a:solidFill>
                <a:latin typeface="Georgia" panose="02040502050405020303" pitchFamily="18" charset="0"/>
              </a:defRPr>
            </a:lvl2pPr>
            <a:lvl3pPr marL="914400" indent="0">
              <a:buNone/>
              <a:defRPr sz="2300" b="0">
                <a:solidFill>
                  <a:schemeClr val="bg1"/>
                </a:solidFill>
                <a:latin typeface="Georgia" panose="02040502050405020303" pitchFamily="18" charset="0"/>
              </a:defRPr>
            </a:lvl3pPr>
            <a:lvl4pPr marL="1371600" indent="0">
              <a:buNone/>
              <a:defRPr sz="2300" b="0">
                <a:solidFill>
                  <a:schemeClr val="bg1"/>
                </a:solidFill>
                <a:latin typeface="Georgia" panose="02040502050405020303" pitchFamily="18" charset="0"/>
              </a:defRPr>
            </a:lvl4pPr>
            <a:lvl5pPr marL="1828800" indent="0">
              <a:buNone/>
              <a:defRPr sz="2300" b="0">
                <a:solidFill>
                  <a:schemeClr val="bg1"/>
                </a:solidFill>
                <a:latin typeface="Georgia" panose="02040502050405020303" pitchFamily="18" charset="0"/>
              </a:defRPr>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noProof="0"/>
              <a:t>Click to edit Master text styles</a:t>
            </a:r>
          </a:p>
          <a:p>
            <a:pPr lvl="1"/>
            <a:r>
              <a:rPr lang="fi-FI" noProof="0"/>
              <a:t>Second level</a:t>
            </a:r>
          </a:p>
          <a:p>
            <a:pPr lvl="2"/>
            <a:r>
              <a:rPr lang="fi-FI" noProof="0"/>
              <a:t>Third level</a:t>
            </a:r>
          </a:p>
          <a:p>
            <a:pPr lvl="3"/>
            <a:r>
              <a:rPr lang="fi-FI" noProof="0"/>
              <a:t>Fourth level</a:t>
            </a:r>
          </a:p>
          <a:p>
            <a:pPr lvl="4"/>
            <a:r>
              <a:rPr lang="fi-FI" noProof="0"/>
              <a:t>Fifth level</a:t>
            </a:r>
          </a:p>
          <a:p>
            <a:pPr lvl="1"/>
            <a:endParaRPr lang="fi-FI" noProof="0"/>
          </a:p>
        </p:txBody>
      </p:sp>
      <p:sp>
        <p:nvSpPr>
          <p:cNvPr id="4" name="Picture Placeholder 3">
            <a:extLst>
              <a:ext uri="{FF2B5EF4-FFF2-40B4-BE49-F238E27FC236}">
                <a16:creationId xmlns:a16="http://schemas.microsoft.com/office/drawing/2014/main" id="{86E27E95-2F25-7142-A76B-83C64B1372A5}"/>
              </a:ext>
            </a:extLst>
          </p:cNvPr>
          <p:cNvSpPr>
            <a:spLocks noGrp="1"/>
          </p:cNvSpPr>
          <p:nvPr>
            <p:ph type="pic" sz="quarter" idx="15"/>
          </p:nvPr>
        </p:nvSpPr>
        <p:spPr>
          <a:xfrm>
            <a:off x="4068763" y="0"/>
            <a:ext cx="4054475" cy="6858000"/>
          </a:xfrm>
        </p:spPr>
        <p:txBody>
          <a:bodyPr/>
          <a:lstStyle/>
          <a:p>
            <a:endParaRPr lang="fi-FI" noProof="0" dirty="0"/>
          </a:p>
        </p:txBody>
      </p:sp>
    </p:spTree>
    <p:extLst>
      <p:ext uri="{BB962C8B-B14F-4D97-AF65-F5344CB8AC3E}">
        <p14:creationId xmlns:p14="http://schemas.microsoft.com/office/powerpoint/2010/main" val="250218930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KOLMIJAKO KÄYTTÖESIMERKKI 3">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11842C13-CE2E-A64A-9716-170794CB4172}"/>
              </a:ext>
            </a:extLst>
          </p:cNvPr>
          <p:cNvSpPr/>
          <p:nvPr userDrawn="1"/>
        </p:nvSpPr>
        <p:spPr>
          <a:xfrm>
            <a:off x="0" y="0"/>
            <a:ext cx="4068792"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noProof="0" dirty="0"/>
          </a:p>
        </p:txBody>
      </p:sp>
      <p:sp>
        <p:nvSpPr>
          <p:cNvPr id="9" name="Rectangle 8">
            <a:extLst>
              <a:ext uri="{FF2B5EF4-FFF2-40B4-BE49-F238E27FC236}">
                <a16:creationId xmlns:a16="http://schemas.microsoft.com/office/drawing/2014/main" id="{7650466E-BA06-BF44-A0C7-DD2604FD37F8}"/>
              </a:ext>
            </a:extLst>
          </p:cNvPr>
          <p:cNvSpPr/>
          <p:nvPr userDrawn="1"/>
        </p:nvSpPr>
        <p:spPr>
          <a:xfrm>
            <a:off x="4054418" y="0"/>
            <a:ext cx="4068792"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noProof="0" dirty="0"/>
          </a:p>
        </p:txBody>
      </p:sp>
      <p:sp>
        <p:nvSpPr>
          <p:cNvPr id="13" name="Text Placeholder 2">
            <a:extLst>
              <a:ext uri="{FF2B5EF4-FFF2-40B4-BE49-F238E27FC236}">
                <a16:creationId xmlns:a16="http://schemas.microsoft.com/office/drawing/2014/main" id="{7C170BD7-4792-AB4E-BA25-33FFD4081082}"/>
              </a:ext>
            </a:extLst>
          </p:cNvPr>
          <p:cNvSpPr>
            <a:spLocks noGrp="1"/>
          </p:cNvSpPr>
          <p:nvPr>
            <p:ph type="body" idx="10"/>
          </p:nvPr>
        </p:nvSpPr>
        <p:spPr>
          <a:xfrm>
            <a:off x="266701" y="1483775"/>
            <a:ext cx="3562350" cy="3890449"/>
          </a:xfrm>
        </p:spPr>
        <p:txBody>
          <a:bodyPr anchor="ctr"/>
          <a:lstStyle>
            <a:lvl1pPr marL="0" indent="0">
              <a:spcBef>
                <a:spcPts val="0"/>
              </a:spcBef>
              <a:buNone/>
              <a:defRPr sz="2300" b="0" i="0">
                <a:solidFill>
                  <a:schemeClr val="tx1"/>
                </a:solidFill>
                <a:latin typeface="Georgia" panose="02040502050405020303" pitchFamily="18" charset="0"/>
              </a:defRPr>
            </a:lvl1pPr>
            <a:lvl2pPr marL="457200" indent="0">
              <a:buNone/>
              <a:defRPr sz="2300" b="0" i="0">
                <a:latin typeface="Georgia" panose="02040502050405020303" pitchFamily="18" charset="0"/>
              </a:defRPr>
            </a:lvl2pPr>
            <a:lvl3pPr marL="914400" indent="0">
              <a:buNone/>
              <a:defRPr sz="2300" b="0">
                <a:latin typeface="Georgia" panose="02040502050405020303" pitchFamily="18" charset="0"/>
              </a:defRPr>
            </a:lvl3pPr>
            <a:lvl4pPr marL="1371600" indent="0">
              <a:buNone/>
              <a:defRPr sz="2300" b="0">
                <a:latin typeface="Georgia" panose="02040502050405020303" pitchFamily="18" charset="0"/>
              </a:defRPr>
            </a:lvl4pPr>
            <a:lvl5pPr marL="1828800" indent="0">
              <a:buNone/>
              <a:defRPr sz="2300" b="0">
                <a:latin typeface="Georgia" panose="02040502050405020303" pitchFamily="18" charset="0"/>
              </a:defRPr>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noProof="0"/>
              <a:t>Click to edit Master text styles</a:t>
            </a:r>
          </a:p>
          <a:p>
            <a:pPr lvl="1"/>
            <a:r>
              <a:rPr lang="fi-FI" noProof="0"/>
              <a:t>Second level</a:t>
            </a:r>
          </a:p>
          <a:p>
            <a:pPr lvl="2"/>
            <a:r>
              <a:rPr lang="fi-FI" noProof="0"/>
              <a:t>Third level</a:t>
            </a:r>
          </a:p>
          <a:p>
            <a:pPr lvl="3"/>
            <a:r>
              <a:rPr lang="fi-FI" noProof="0"/>
              <a:t>Fourth level</a:t>
            </a:r>
          </a:p>
          <a:p>
            <a:pPr lvl="4"/>
            <a:r>
              <a:rPr lang="fi-FI" noProof="0"/>
              <a:t>Fifth level</a:t>
            </a:r>
          </a:p>
        </p:txBody>
      </p:sp>
      <p:sp>
        <p:nvSpPr>
          <p:cNvPr id="17" name="Text Placeholder 2">
            <a:extLst>
              <a:ext uri="{FF2B5EF4-FFF2-40B4-BE49-F238E27FC236}">
                <a16:creationId xmlns:a16="http://schemas.microsoft.com/office/drawing/2014/main" id="{53ADEAE9-EC47-FB4E-AD53-1133E44F217B}"/>
              </a:ext>
            </a:extLst>
          </p:cNvPr>
          <p:cNvSpPr>
            <a:spLocks noGrp="1"/>
          </p:cNvSpPr>
          <p:nvPr>
            <p:ph type="body" idx="14"/>
          </p:nvPr>
        </p:nvSpPr>
        <p:spPr>
          <a:xfrm>
            <a:off x="4294159" y="1483775"/>
            <a:ext cx="3562350" cy="3890449"/>
          </a:xfrm>
        </p:spPr>
        <p:txBody>
          <a:bodyPr anchor="ctr"/>
          <a:lstStyle>
            <a:lvl1pPr marL="0" indent="0">
              <a:spcBef>
                <a:spcPts val="0"/>
              </a:spcBef>
              <a:buNone/>
              <a:defRPr sz="2300" b="0" i="0">
                <a:solidFill>
                  <a:schemeClr val="bg1"/>
                </a:solidFill>
                <a:latin typeface="Georgia" panose="02040502050405020303" pitchFamily="18" charset="0"/>
              </a:defRPr>
            </a:lvl1pPr>
            <a:lvl2pPr marL="457200" indent="0">
              <a:buNone/>
              <a:defRPr sz="2300" b="0" i="0">
                <a:solidFill>
                  <a:schemeClr val="bg1"/>
                </a:solidFill>
                <a:latin typeface="Georgia" panose="02040502050405020303" pitchFamily="18" charset="0"/>
              </a:defRPr>
            </a:lvl2pPr>
            <a:lvl3pPr marL="914400" indent="0">
              <a:buNone/>
              <a:defRPr sz="2300" b="0">
                <a:solidFill>
                  <a:schemeClr val="bg1"/>
                </a:solidFill>
                <a:latin typeface="Georgia" panose="02040502050405020303" pitchFamily="18" charset="0"/>
              </a:defRPr>
            </a:lvl3pPr>
            <a:lvl4pPr marL="1371600" indent="0">
              <a:buNone/>
              <a:defRPr sz="2300" b="0">
                <a:solidFill>
                  <a:schemeClr val="bg1"/>
                </a:solidFill>
                <a:latin typeface="Georgia" panose="02040502050405020303" pitchFamily="18" charset="0"/>
              </a:defRPr>
            </a:lvl4pPr>
            <a:lvl5pPr marL="1828800" indent="0">
              <a:buNone/>
              <a:defRPr sz="2300" b="0">
                <a:solidFill>
                  <a:schemeClr val="bg1"/>
                </a:solidFill>
                <a:latin typeface="Georgia" panose="02040502050405020303" pitchFamily="18" charset="0"/>
              </a:defRPr>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noProof="0"/>
              <a:t>Click to edit Master text styles</a:t>
            </a:r>
          </a:p>
          <a:p>
            <a:pPr lvl="1"/>
            <a:r>
              <a:rPr lang="fi-FI" noProof="0"/>
              <a:t>Second level</a:t>
            </a:r>
          </a:p>
          <a:p>
            <a:pPr lvl="2"/>
            <a:r>
              <a:rPr lang="fi-FI" noProof="0"/>
              <a:t>Third level</a:t>
            </a:r>
          </a:p>
          <a:p>
            <a:pPr lvl="3"/>
            <a:r>
              <a:rPr lang="fi-FI" noProof="0"/>
              <a:t>Fourth level</a:t>
            </a:r>
          </a:p>
          <a:p>
            <a:pPr lvl="4"/>
            <a:r>
              <a:rPr lang="fi-FI" noProof="0"/>
              <a:t>Fifth level</a:t>
            </a:r>
          </a:p>
        </p:txBody>
      </p:sp>
      <p:sp>
        <p:nvSpPr>
          <p:cNvPr id="4" name="Picture Placeholder 3">
            <a:extLst>
              <a:ext uri="{FF2B5EF4-FFF2-40B4-BE49-F238E27FC236}">
                <a16:creationId xmlns:a16="http://schemas.microsoft.com/office/drawing/2014/main" id="{86E27E95-2F25-7142-A76B-83C64B1372A5}"/>
              </a:ext>
            </a:extLst>
          </p:cNvPr>
          <p:cNvSpPr>
            <a:spLocks noGrp="1"/>
          </p:cNvSpPr>
          <p:nvPr>
            <p:ph type="pic" sz="quarter" idx="15"/>
          </p:nvPr>
        </p:nvSpPr>
        <p:spPr>
          <a:xfrm>
            <a:off x="8123210" y="-1"/>
            <a:ext cx="4122769" cy="6858000"/>
          </a:xfrm>
        </p:spPr>
        <p:txBody>
          <a:bodyPr/>
          <a:lstStyle/>
          <a:p>
            <a:endParaRPr lang="fi-FI" noProof="0" dirty="0"/>
          </a:p>
        </p:txBody>
      </p:sp>
    </p:spTree>
    <p:extLst>
      <p:ext uri="{BB962C8B-B14F-4D97-AF65-F5344CB8AC3E}">
        <p14:creationId xmlns:p14="http://schemas.microsoft.com/office/powerpoint/2010/main" val="8885173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KAHTIAJAKO VÄRIT">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11842C13-CE2E-A64A-9716-170794CB4172}"/>
              </a:ext>
            </a:extLst>
          </p:cNvPr>
          <p:cNvSpPr/>
          <p:nvPr userDrawn="1"/>
        </p:nvSpPr>
        <p:spPr>
          <a:xfrm>
            <a:off x="0" y="0"/>
            <a:ext cx="6096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noProof="0" dirty="0"/>
          </a:p>
        </p:txBody>
      </p:sp>
      <p:sp>
        <p:nvSpPr>
          <p:cNvPr id="9" name="Rectangle 8">
            <a:extLst>
              <a:ext uri="{FF2B5EF4-FFF2-40B4-BE49-F238E27FC236}">
                <a16:creationId xmlns:a16="http://schemas.microsoft.com/office/drawing/2014/main" id="{7650466E-BA06-BF44-A0C7-DD2604FD37F8}"/>
              </a:ext>
            </a:extLst>
          </p:cNvPr>
          <p:cNvSpPr/>
          <p:nvPr userDrawn="1"/>
        </p:nvSpPr>
        <p:spPr>
          <a:xfrm>
            <a:off x="6096000" y="0"/>
            <a:ext cx="6096002"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noProof="0" dirty="0"/>
          </a:p>
        </p:txBody>
      </p:sp>
      <p:sp>
        <p:nvSpPr>
          <p:cNvPr id="13" name="Text Placeholder 2">
            <a:extLst>
              <a:ext uri="{FF2B5EF4-FFF2-40B4-BE49-F238E27FC236}">
                <a16:creationId xmlns:a16="http://schemas.microsoft.com/office/drawing/2014/main" id="{7C170BD7-4792-AB4E-BA25-33FFD4081082}"/>
              </a:ext>
            </a:extLst>
          </p:cNvPr>
          <p:cNvSpPr>
            <a:spLocks noGrp="1"/>
          </p:cNvSpPr>
          <p:nvPr>
            <p:ph type="body" idx="10"/>
          </p:nvPr>
        </p:nvSpPr>
        <p:spPr>
          <a:xfrm>
            <a:off x="266702" y="1495010"/>
            <a:ext cx="5562596" cy="3890449"/>
          </a:xfrm>
        </p:spPr>
        <p:txBody>
          <a:bodyPr anchor="ctr"/>
          <a:lstStyle>
            <a:lvl1pPr marL="0" indent="0">
              <a:spcBef>
                <a:spcPts val="0"/>
              </a:spcBef>
              <a:buNone/>
              <a:defRPr sz="2300" b="0" i="0">
                <a:latin typeface="Georgia" panose="02040502050405020303" pitchFamily="18" charset="0"/>
              </a:defRPr>
            </a:lvl1pPr>
            <a:lvl2pPr marL="457200" indent="0">
              <a:buNone/>
              <a:defRPr sz="2300" b="0" i="0">
                <a:latin typeface="Georgia" panose="02040502050405020303" pitchFamily="18" charset="0"/>
              </a:defRPr>
            </a:lvl2pPr>
            <a:lvl3pPr marL="914400" indent="0">
              <a:buNone/>
              <a:defRPr sz="2300" b="0">
                <a:latin typeface="Georgia" panose="02040502050405020303" pitchFamily="18" charset="0"/>
              </a:defRPr>
            </a:lvl3pPr>
            <a:lvl4pPr marL="1371600" indent="0">
              <a:buNone/>
              <a:defRPr sz="2300" b="0">
                <a:latin typeface="Georgia" panose="02040502050405020303" pitchFamily="18" charset="0"/>
              </a:defRPr>
            </a:lvl4pPr>
            <a:lvl5pPr marL="1828800" indent="0">
              <a:buNone/>
              <a:defRPr sz="2300" b="0">
                <a:latin typeface="Georgia" panose="02040502050405020303" pitchFamily="18" charset="0"/>
              </a:defRPr>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noProof="0"/>
              <a:t>Click to edit Master text styles</a:t>
            </a:r>
          </a:p>
          <a:p>
            <a:pPr lvl="1"/>
            <a:r>
              <a:rPr lang="fi-FI" noProof="0"/>
              <a:t>Second level</a:t>
            </a:r>
          </a:p>
          <a:p>
            <a:pPr lvl="2"/>
            <a:r>
              <a:rPr lang="fi-FI" noProof="0"/>
              <a:t>Third level</a:t>
            </a:r>
          </a:p>
          <a:p>
            <a:pPr lvl="3"/>
            <a:r>
              <a:rPr lang="fi-FI" noProof="0"/>
              <a:t>Fourth level</a:t>
            </a:r>
          </a:p>
          <a:p>
            <a:pPr lvl="4"/>
            <a:r>
              <a:rPr lang="fi-FI" noProof="0"/>
              <a:t>Fifth level</a:t>
            </a:r>
          </a:p>
        </p:txBody>
      </p:sp>
      <p:sp>
        <p:nvSpPr>
          <p:cNvPr id="17" name="Text Placeholder 2">
            <a:extLst>
              <a:ext uri="{FF2B5EF4-FFF2-40B4-BE49-F238E27FC236}">
                <a16:creationId xmlns:a16="http://schemas.microsoft.com/office/drawing/2014/main" id="{53ADEAE9-EC47-FB4E-AD53-1133E44F217B}"/>
              </a:ext>
            </a:extLst>
          </p:cNvPr>
          <p:cNvSpPr>
            <a:spLocks noGrp="1"/>
          </p:cNvSpPr>
          <p:nvPr>
            <p:ph type="body" idx="14"/>
          </p:nvPr>
        </p:nvSpPr>
        <p:spPr>
          <a:xfrm>
            <a:off x="6362701" y="1483775"/>
            <a:ext cx="5562598" cy="3890449"/>
          </a:xfrm>
        </p:spPr>
        <p:txBody>
          <a:bodyPr anchor="ctr"/>
          <a:lstStyle>
            <a:lvl1pPr marL="0" indent="0">
              <a:spcBef>
                <a:spcPts val="0"/>
              </a:spcBef>
              <a:buNone/>
              <a:defRPr sz="2300" b="0" i="0">
                <a:latin typeface="Georgia" panose="02040502050405020303" pitchFamily="18" charset="0"/>
              </a:defRPr>
            </a:lvl1pPr>
            <a:lvl2pPr marL="457200" indent="0">
              <a:buNone/>
              <a:defRPr sz="2300" b="0" i="0">
                <a:latin typeface="Georgia" panose="02040502050405020303" pitchFamily="18" charset="0"/>
              </a:defRPr>
            </a:lvl2pPr>
            <a:lvl3pPr marL="914400" indent="0">
              <a:buNone/>
              <a:defRPr sz="2300" b="0">
                <a:latin typeface="Georgia" panose="02040502050405020303" pitchFamily="18" charset="0"/>
              </a:defRPr>
            </a:lvl3pPr>
            <a:lvl4pPr marL="1371600" indent="0">
              <a:buNone/>
              <a:defRPr sz="2300" b="0">
                <a:latin typeface="Georgia" panose="02040502050405020303" pitchFamily="18" charset="0"/>
              </a:defRPr>
            </a:lvl4pPr>
            <a:lvl5pPr marL="1828800" indent="0">
              <a:buNone/>
              <a:defRPr sz="2300" b="0">
                <a:latin typeface="Georgia" panose="02040502050405020303" pitchFamily="18" charset="0"/>
              </a:defRPr>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noProof="0"/>
              <a:t>Click to edit Master text styles</a:t>
            </a:r>
          </a:p>
          <a:p>
            <a:pPr lvl="1"/>
            <a:r>
              <a:rPr lang="fi-FI" noProof="0"/>
              <a:t>Second level</a:t>
            </a:r>
          </a:p>
          <a:p>
            <a:pPr lvl="2"/>
            <a:r>
              <a:rPr lang="fi-FI" noProof="0"/>
              <a:t>Third level</a:t>
            </a:r>
          </a:p>
          <a:p>
            <a:pPr lvl="3"/>
            <a:r>
              <a:rPr lang="fi-FI" noProof="0"/>
              <a:t>Fourth level</a:t>
            </a:r>
          </a:p>
          <a:p>
            <a:pPr lvl="4"/>
            <a:r>
              <a:rPr lang="fi-FI" noProof="0"/>
              <a:t>Fifth level</a:t>
            </a:r>
          </a:p>
        </p:txBody>
      </p:sp>
    </p:spTree>
    <p:extLst>
      <p:ext uri="{BB962C8B-B14F-4D97-AF65-F5344CB8AC3E}">
        <p14:creationId xmlns:p14="http://schemas.microsoft.com/office/powerpoint/2010/main" val="249230507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KAHTIAJAKO KÄYTTÖESIMERKKI">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7650466E-BA06-BF44-A0C7-DD2604FD37F8}"/>
              </a:ext>
            </a:extLst>
          </p:cNvPr>
          <p:cNvSpPr/>
          <p:nvPr userDrawn="1"/>
        </p:nvSpPr>
        <p:spPr>
          <a:xfrm>
            <a:off x="-41334" y="0"/>
            <a:ext cx="6137334"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noProof="0" dirty="0"/>
          </a:p>
        </p:txBody>
      </p:sp>
      <p:sp>
        <p:nvSpPr>
          <p:cNvPr id="17" name="Text Placeholder 2">
            <a:extLst>
              <a:ext uri="{FF2B5EF4-FFF2-40B4-BE49-F238E27FC236}">
                <a16:creationId xmlns:a16="http://schemas.microsoft.com/office/drawing/2014/main" id="{53ADEAE9-EC47-FB4E-AD53-1133E44F217B}"/>
              </a:ext>
            </a:extLst>
          </p:cNvPr>
          <p:cNvSpPr>
            <a:spLocks noGrp="1"/>
          </p:cNvSpPr>
          <p:nvPr>
            <p:ph type="body" idx="14"/>
          </p:nvPr>
        </p:nvSpPr>
        <p:spPr>
          <a:xfrm>
            <a:off x="218104" y="1483775"/>
            <a:ext cx="5562764" cy="3890449"/>
          </a:xfrm>
        </p:spPr>
        <p:txBody>
          <a:bodyPr anchor="ctr"/>
          <a:lstStyle>
            <a:lvl1pPr marL="0" indent="0">
              <a:spcBef>
                <a:spcPts val="0"/>
              </a:spcBef>
              <a:buNone/>
              <a:defRPr sz="2300" b="0" i="0">
                <a:latin typeface="Georgia" panose="02040502050405020303" pitchFamily="18" charset="0"/>
              </a:defRPr>
            </a:lvl1pPr>
            <a:lvl2pPr marL="457200" indent="0">
              <a:buNone/>
              <a:defRPr sz="2300" b="0" i="0">
                <a:latin typeface="Georgia" panose="02040502050405020303" pitchFamily="18" charset="0"/>
              </a:defRPr>
            </a:lvl2pPr>
            <a:lvl3pPr marL="914400" indent="0">
              <a:buNone/>
              <a:defRPr sz="2300" b="0">
                <a:latin typeface="Georgia" panose="02040502050405020303" pitchFamily="18" charset="0"/>
              </a:defRPr>
            </a:lvl3pPr>
            <a:lvl4pPr marL="1371600" indent="0">
              <a:buNone/>
              <a:defRPr sz="2300" b="0">
                <a:latin typeface="Georgia" panose="02040502050405020303" pitchFamily="18" charset="0"/>
              </a:defRPr>
            </a:lvl4pPr>
            <a:lvl5pPr marL="1828800" indent="0">
              <a:buNone/>
              <a:defRPr sz="2300" b="0">
                <a:latin typeface="Georgia" panose="02040502050405020303" pitchFamily="18" charset="0"/>
              </a:defRPr>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noProof="0"/>
              <a:t>Click to edit Master text styles</a:t>
            </a:r>
          </a:p>
          <a:p>
            <a:pPr lvl="1"/>
            <a:r>
              <a:rPr lang="fi-FI" noProof="0"/>
              <a:t>Second level</a:t>
            </a:r>
          </a:p>
          <a:p>
            <a:pPr lvl="2"/>
            <a:r>
              <a:rPr lang="fi-FI" noProof="0"/>
              <a:t>Third level</a:t>
            </a:r>
          </a:p>
          <a:p>
            <a:pPr lvl="3"/>
            <a:r>
              <a:rPr lang="fi-FI" noProof="0"/>
              <a:t>Fourth level</a:t>
            </a:r>
          </a:p>
          <a:p>
            <a:pPr lvl="4"/>
            <a:r>
              <a:rPr lang="fi-FI" noProof="0"/>
              <a:t>Fifth level</a:t>
            </a:r>
          </a:p>
        </p:txBody>
      </p:sp>
      <p:sp>
        <p:nvSpPr>
          <p:cNvPr id="4" name="Picture Placeholder 3">
            <a:extLst>
              <a:ext uri="{FF2B5EF4-FFF2-40B4-BE49-F238E27FC236}">
                <a16:creationId xmlns:a16="http://schemas.microsoft.com/office/drawing/2014/main" id="{86E27E95-2F25-7142-A76B-83C64B1372A5}"/>
              </a:ext>
            </a:extLst>
          </p:cNvPr>
          <p:cNvSpPr>
            <a:spLocks noGrp="1"/>
          </p:cNvSpPr>
          <p:nvPr>
            <p:ph type="pic" sz="quarter" idx="15"/>
          </p:nvPr>
        </p:nvSpPr>
        <p:spPr>
          <a:xfrm>
            <a:off x="6108646" y="-1"/>
            <a:ext cx="6137334" cy="6858000"/>
          </a:xfrm>
        </p:spPr>
        <p:txBody>
          <a:bodyPr/>
          <a:lstStyle/>
          <a:p>
            <a:endParaRPr lang="fi-FI" noProof="0" dirty="0"/>
          </a:p>
        </p:txBody>
      </p:sp>
    </p:spTree>
    <p:extLst>
      <p:ext uri="{BB962C8B-B14F-4D97-AF65-F5344CB8AC3E}">
        <p14:creationId xmlns:p14="http://schemas.microsoft.com/office/powerpoint/2010/main" val="76999746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KANSI OMA KUVAVALINTA">
    <p:bg>
      <p:bgPr>
        <a:solidFill>
          <a:schemeClr val="bg1"/>
        </a:solidFill>
        <a:effectLst/>
      </p:bgPr>
    </p:bg>
    <p:spTree>
      <p:nvGrpSpPr>
        <p:cNvPr id="1" name=""/>
        <p:cNvGrpSpPr/>
        <p:nvPr/>
      </p:nvGrpSpPr>
      <p:grpSpPr>
        <a:xfrm>
          <a:off x="0" y="0"/>
          <a:ext cx="0" cy="0"/>
          <a:chOff x="0" y="0"/>
          <a:chExt cx="0" cy="0"/>
        </a:xfrm>
      </p:grpSpPr>
      <p:pic>
        <p:nvPicPr>
          <p:cNvPr id="16" name="Picture 15" descr="A group of people walking on a dirt path&#10;&#10;Description automatically generated with medium confidence">
            <a:extLst>
              <a:ext uri="{FF2B5EF4-FFF2-40B4-BE49-F238E27FC236}">
                <a16:creationId xmlns:a16="http://schemas.microsoft.com/office/drawing/2014/main" id="{A926111C-0DA8-4AC2-9D64-685C0A6089E9}"/>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0"/>
            <a:ext cx="12198191" cy="6858000"/>
          </a:xfrm>
          <a:prstGeom prst="rect">
            <a:avLst/>
          </a:prstGeom>
        </p:spPr>
      </p:pic>
      <p:sp>
        <p:nvSpPr>
          <p:cNvPr id="7" name="Rectangle 6">
            <a:extLst>
              <a:ext uri="{FF2B5EF4-FFF2-40B4-BE49-F238E27FC236}">
                <a16:creationId xmlns:a16="http://schemas.microsoft.com/office/drawing/2014/main" id="{485E0F3C-DB79-0649-9FDA-521305556C69}"/>
              </a:ext>
            </a:extLst>
          </p:cNvPr>
          <p:cNvSpPr/>
          <p:nvPr userDrawn="1"/>
        </p:nvSpPr>
        <p:spPr>
          <a:xfrm>
            <a:off x="10182386" y="0"/>
            <a:ext cx="2009614" cy="1023244"/>
          </a:xfrm>
          <a:prstGeom prst="rect">
            <a:avLst/>
          </a:prstGeom>
          <a:ln>
            <a:no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fi-FI" noProof="0"/>
          </a:p>
        </p:txBody>
      </p:sp>
      <p:pic>
        <p:nvPicPr>
          <p:cNvPr id="9" name="Picture 8" descr="Logo&#10;&#10;Description automatically generated with medium confidence">
            <a:extLst>
              <a:ext uri="{FF2B5EF4-FFF2-40B4-BE49-F238E27FC236}">
                <a16:creationId xmlns:a16="http://schemas.microsoft.com/office/drawing/2014/main" id="{7EB11A1A-3BEF-D744-B65C-229074E7AF19}"/>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0368079" y="194472"/>
            <a:ext cx="1638228" cy="634300"/>
          </a:xfrm>
          <a:prstGeom prst="rect">
            <a:avLst/>
          </a:prstGeom>
        </p:spPr>
      </p:pic>
      <p:sp>
        <p:nvSpPr>
          <p:cNvPr id="17" name="Title 1">
            <a:extLst>
              <a:ext uri="{FF2B5EF4-FFF2-40B4-BE49-F238E27FC236}">
                <a16:creationId xmlns:a16="http://schemas.microsoft.com/office/drawing/2014/main" id="{DC6D6EFD-CA23-ED3F-2613-7D17BDA51009}"/>
              </a:ext>
            </a:extLst>
          </p:cNvPr>
          <p:cNvSpPr>
            <a:spLocks noGrp="1"/>
          </p:cNvSpPr>
          <p:nvPr>
            <p:ph type="ctrTitle"/>
          </p:nvPr>
        </p:nvSpPr>
        <p:spPr>
          <a:xfrm>
            <a:off x="1524000" y="1023244"/>
            <a:ext cx="9144000" cy="2681191"/>
          </a:xfrm>
          <a:prstGeom prst="rect">
            <a:avLst/>
          </a:prstGeom>
        </p:spPr>
        <p:txBody>
          <a:bodyPr anchor="b"/>
          <a:lstStyle>
            <a:lvl1pPr algn="l">
              <a:defRPr sz="6600">
                <a:solidFill>
                  <a:schemeClr val="bg1"/>
                </a:solidFill>
              </a:defRPr>
            </a:lvl1pPr>
          </a:lstStyle>
          <a:p>
            <a:r>
              <a:rPr lang="fi-FI" noProof="0" dirty="0" err="1"/>
              <a:t>Click</a:t>
            </a:r>
            <a:r>
              <a:rPr lang="fi-FI" noProof="0" dirty="0"/>
              <a:t> to </a:t>
            </a:r>
            <a:r>
              <a:rPr lang="fi-FI" noProof="0" dirty="0" err="1"/>
              <a:t>edit</a:t>
            </a:r>
            <a:r>
              <a:rPr lang="fi-FI" noProof="0" dirty="0"/>
              <a:t> Master </a:t>
            </a:r>
            <a:r>
              <a:rPr lang="fi-FI" noProof="0" dirty="0" err="1"/>
              <a:t>title</a:t>
            </a:r>
            <a:r>
              <a:rPr lang="fi-FI" noProof="0" dirty="0"/>
              <a:t> </a:t>
            </a:r>
            <a:r>
              <a:rPr lang="fi-FI" noProof="0" dirty="0" err="1"/>
              <a:t>style</a:t>
            </a:r>
            <a:endParaRPr lang="fi-FI" noProof="0" dirty="0"/>
          </a:p>
        </p:txBody>
      </p:sp>
      <p:sp>
        <p:nvSpPr>
          <p:cNvPr id="18" name="Subtitle 2">
            <a:extLst>
              <a:ext uri="{FF2B5EF4-FFF2-40B4-BE49-F238E27FC236}">
                <a16:creationId xmlns:a16="http://schemas.microsoft.com/office/drawing/2014/main" id="{41D5C1B7-F23F-FCAF-9CB6-47CA1E3BE5AB}"/>
              </a:ext>
            </a:extLst>
          </p:cNvPr>
          <p:cNvSpPr>
            <a:spLocks noGrp="1"/>
          </p:cNvSpPr>
          <p:nvPr>
            <p:ph type="subTitle" idx="1"/>
          </p:nvPr>
        </p:nvSpPr>
        <p:spPr>
          <a:xfrm>
            <a:off x="1524000" y="4605382"/>
            <a:ext cx="9144000" cy="728421"/>
          </a:xfrm>
        </p:spPr>
        <p:txBody>
          <a:bodyPr/>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dirty="0" err="1"/>
              <a:t>Click</a:t>
            </a:r>
            <a:r>
              <a:rPr lang="fi-FI" dirty="0"/>
              <a:t> </a:t>
            </a:r>
            <a:r>
              <a:rPr lang="fi-FI" noProof="0" dirty="0"/>
              <a:t>to</a:t>
            </a:r>
            <a:r>
              <a:rPr lang="fi-FI" dirty="0"/>
              <a:t> </a:t>
            </a:r>
            <a:r>
              <a:rPr lang="fi-FI" dirty="0" err="1"/>
              <a:t>edit</a:t>
            </a:r>
            <a:r>
              <a:rPr lang="fi-FI" dirty="0"/>
              <a:t> Master </a:t>
            </a:r>
            <a:r>
              <a:rPr lang="fi-FI" dirty="0" err="1"/>
              <a:t>subtitle</a:t>
            </a:r>
            <a:r>
              <a:rPr lang="fi-FI" dirty="0"/>
              <a:t> </a:t>
            </a:r>
            <a:r>
              <a:rPr lang="fi-FI" dirty="0" err="1"/>
              <a:t>style</a:t>
            </a:r>
            <a:endParaRPr lang="fi-FI" dirty="0"/>
          </a:p>
          <a:p>
            <a:pPr lvl="1"/>
            <a:endParaRPr lang="fi-FI" dirty="0"/>
          </a:p>
        </p:txBody>
      </p:sp>
    </p:spTree>
    <p:extLst>
      <p:ext uri="{BB962C8B-B14F-4D97-AF65-F5344CB8AC3E}">
        <p14:creationId xmlns:p14="http://schemas.microsoft.com/office/powerpoint/2010/main" val="278579036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KAHTIAJAKO KÄYTTÖESIMERKKI 2">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7650466E-BA06-BF44-A0C7-DD2604FD37F8}"/>
              </a:ext>
            </a:extLst>
          </p:cNvPr>
          <p:cNvSpPr/>
          <p:nvPr userDrawn="1"/>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noProof="0" dirty="0"/>
          </a:p>
        </p:txBody>
      </p:sp>
      <p:sp>
        <p:nvSpPr>
          <p:cNvPr id="17" name="Text Placeholder 2">
            <a:extLst>
              <a:ext uri="{FF2B5EF4-FFF2-40B4-BE49-F238E27FC236}">
                <a16:creationId xmlns:a16="http://schemas.microsoft.com/office/drawing/2014/main" id="{53ADEAE9-EC47-FB4E-AD53-1133E44F217B}"/>
              </a:ext>
            </a:extLst>
          </p:cNvPr>
          <p:cNvSpPr>
            <a:spLocks noGrp="1"/>
          </p:cNvSpPr>
          <p:nvPr>
            <p:ph type="body" idx="14"/>
          </p:nvPr>
        </p:nvSpPr>
        <p:spPr>
          <a:xfrm>
            <a:off x="6314104" y="1483776"/>
            <a:ext cx="5562764" cy="3395608"/>
          </a:xfrm>
        </p:spPr>
        <p:txBody>
          <a:bodyPr anchor="ctr"/>
          <a:lstStyle>
            <a:lvl1pPr marL="0" indent="0">
              <a:spcBef>
                <a:spcPts val="0"/>
              </a:spcBef>
              <a:buNone/>
              <a:defRPr sz="2300" b="0" i="0">
                <a:latin typeface="Georgia" panose="02040502050405020303" pitchFamily="18" charset="0"/>
              </a:defRPr>
            </a:lvl1pPr>
            <a:lvl2pPr marL="457200" indent="0">
              <a:buNone/>
              <a:defRPr sz="2300" b="0" i="0">
                <a:latin typeface="Georgia" panose="02040502050405020303" pitchFamily="18" charset="0"/>
              </a:defRPr>
            </a:lvl2pPr>
            <a:lvl3pPr marL="914400" indent="0">
              <a:buNone/>
              <a:defRPr sz="2300" b="0">
                <a:latin typeface="Georgia" panose="02040502050405020303" pitchFamily="18" charset="0"/>
              </a:defRPr>
            </a:lvl3pPr>
            <a:lvl4pPr marL="1371600" indent="0">
              <a:buNone/>
              <a:defRPr sz="2300" b="0">
                <a:latin typeface="Georgia" panose="02040502050405020303" pitchFamily="18" charset="0"/>
              </a:defRPr>
            </a:lvl4pPr>
            <a:lvl5pPr marL="1828800" indent="0">
              <a:buNone/>
              <a:defRPr sz="2300" b="0">
                <a:latin typeface="Georgia" panose="02040502050405020303" pitchFamily="18" charset="0"/>
              </a:defRPr>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noProof="0"/>
              <a:t>Click to edit Master text styles</a:t>
            </a:r>
          </a:p>
          <a:p>
            <a:pPr lvl="1"/>
            <a:r>
              <a:rPr lang="fi-FI" noProof="0"/>
              <a:t>Second level</a:t>
            </a:r>
          </a:p>
          <a:p>
            <a:pPr lvl="2"/>
            <a:r>
              <a:rPr lang="fi-FI" noProof="0"/>
              <a:t>Third level</a:t>
            </a:r>
          </a:p>
          <a:p>
            <a:pPr lvl="3"/>
            <a:r>
              <a:rPr lang="fi-FI" noProof="0"/>
              <a:t>Fourth level</a:t>
            </a:r>
          </a:p>
          <a:p>
            <a:pPr lvl="4"/>
            <a:r>
              <a:rPr lang="fi-FI" noProof="0"/>
              <a:t>Fifth level</a:t>
            </a:r>
          </a:p>
        </p:txBody>
      </p:sp>
      <p:sp>
        <p:nvSpPr>
          <p:cNvPr id="4" name="Picture Placeholder 3">
            <a:extLst>
              <a:ext uri="{FF2B5EF4-FFF2-40B4-BE49-F238E27FC236}">
                <a16:creationId xmlns:a16="http://schemas.microsoft.com/office/drawing/2014/main" id="{86E27E95-2F25-7142-A76B-83C64B1372A5}"/>
              </a:ext>
            </a:extLst>
          </p:cNvPr>
          <p:cNvSpPr>
            <a:spLocks noGrp="1"/>
          </p:cNvSpPr>
          <p:nvPr>
            <p:ph type="pic" sz="quarter" idx="15"/>
          </p:nvPr>
        </p:nvSpPr>
        <p:spPr>
          <a:xfrm>
            <a:off x="0" y="-1"/>
            <a:ext cx="6054666" cy="6858000"/>
          </a:xfrm>
        </p:spPr>
        <p:txBody>
          <a:bodyPr/>
          <a:lstStyle/>
          <a:p>
            <a:endParaRPr lang="fi-FI" noProof="0" dirty="0"/>
          </a:p>
        </p:txBody>
      </p:sp>
      <p:pic>
        <p:nvPicPr>
          <p:cNvPr id="5" name="Picture 4" descr="Logo&#10;&#10;Description automatically generated with medium confidence">
            <a:extLst>
              <a:ext uri="{FF2B5EF4-FFF2-40B4-BE49-F238E27FC236}">
                <a16:creationId xmlns:a16="http://schemas.microsoft.com/office/drawing/2014/main" id="{AB518D5C-77B1-D94E-AB1E-CA9DE01788E6}"/>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389748" y="6039200"/>
            <a:ext cx="1638228" cy="634300"/>
          </a:xfrm>
          <a:prstGeom prst="rect">
            <a:avLst/>
          </a:prstGeom>
        </p:spPr>
      </p:pic>
      <p:sp>
        <p:nvSpPr>
          <p:cNvPr id="7" name="Text Placeholder 2">
            <a:extLst>
              <a:ext uri="{FF2B5EF4-FFF2-40B4-BE49-F238E27FC236}">
                <a16:creationId xmlns:a16="http://schemas.microsoft.com/office/drawing/2014/main" id="{7646917A-06E7-C040-BBCF-18F90E5BBD04}"/>
              </a:ext>
            </a:extLst>
          </p:cNvPr>
          <p:cNvSpPr>
            <a:spLocks noGrp="1"/>
          </p:cNvSpPr>
          <p:nvPr>
            <p:ph type="body" idx="16"/>
          </p:nvPr>
        </p:nvSpPr>
        <p:spPr>
          <a:xfrm>
            <a:off x="6314104" y="5063883"/>
            <a:ext cx="5562764" cy="790817"/>
          </a:xfrm>
        </p:spPr>
        <p:txBody>
          <a:bodyPr anchor="t"/>
          <a:lstStyle>
            <a:lvl1pPr marL="0" indent="0">
              <a:buNone/>
              <a:defRPr sz="1500" b="1" i="0">
                <a:latin typeface="Georgia" panose="02040502050405020303" pitchFamily="18" charset="0"/>
                <a:cs typeface="Arial" panose="020B0604020202020204" pitchFamily="34" charset="0"/>
              </a:defRPr>
            </a:lvl1pPr>
            <a:lvl2pPr marL="457200" indent="0">
              <a:buNone/>
              <a:defRPr sz="1500" b="0" i="0">
                <a:latin typeface="Georgia" panose="02040502050405020303" pitchFamily="18" charset="0"/>
              </a:defRPr>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noProof="0"/>
              <a:t>Click to edit Master text styles</a:t>
            </a:r>
          </a:p>
          <a:p>
            <a:pPr lvl="1"/>
            <a:endParaRPr lang="fi-FI" noProof="0"/>
          </a:p>
        </p:txBody>
      </p:sp>
    </p:spTree>
    <p:extLst>
      <p:ext uri="{BB962C8B-B14F-4D97-AF65-F5344CB8AC3E}">
        <p14:creationId xmlns:p14="http://schemas.microsoft.com/office/powerpoint/2010/main" val="254330138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KAHTIAJAKO BULLET LISTA 1">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7650466E-BA06-BF44-A0C7-DD2604FD37F8}"/>
              </a:ext>
            </a:extLst>
          </p:cNvPr>
          <p:cNvSpPr/>
          <p:nvPr userDrawn="1"/>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noProof="0"/>
          </a:p>
        </p:txBody>
      </p:sp>
      <p:sp>
        <p:nvSpPr>
          <p:cNvPr id="4" name="Picture Placeholder 3">
            <a:extLst>
              <a:ext uri="{FF2B5EF4-FFF2-40B4-BE49-F238E27FC236}">
                <a16:creationId xmlns:a16="http://schemas.microsoft.com/office/drawing/2014/main" id="{86E27E95-2F25-7142-A76B-83C64B1372A5}"/>
              </a:ext>
            </a:extLst>
          </p:cNvPr>
          <p:cNvSpPr>
            <a:spLocks noGrp="1"/>
          </p:cNvSpPr>
          <p:nvPr>
            <p:ph type="pic" sz="quarter" idx="15"/>
          </p:nvPr>
        </p:nvSpPr>
        <p:spPr>
          <a:xfrm>
            <a:off x="0" y="-1"/>
            <a:ext cx="6054666" cy="6858000"/>
          </a:xfrm>
        </p:spPr>
        <p:txBody>
          <a:bodyPr/>
          <a:lstStyle/>
          <a:p>
            <a:endParaRPr lang="fi-FI" noProof="0"/>
          </a:p>
        </p:txBody>
      </p:sp>
      <p:sp>
        <p:nvSpPr>
          <p:cNvPr id="8" name="Text Placeholder 4">
            <a:extLst>
              <a:ext uri="{FF2B5EF4-FFF2-40B4-BE49-F238E27FC236}">
                <a16:creationId xmlns:a16="http://schemas.microsoft.com/office/drawing/2014/main" id="{2DFA2BD3-67AE-CE40-81F5-ED91F374525A}"/>
              </a:ext>
            </a:extLst>
          </p:cNvPr>
          <p:cNvSpPr>
            <a:spLocks noGrp="1"/>
          </p:cNvSpPr>
          <p:nvPr>
            <p:ph type="body" sz="quarter" idx="3"/>
          </p:nvPr>
        </p:nvSpPr>
        <p:spPr>
          <a:xfrm>
            <a:off x="6398596" y="594194"/>
            <a:ext cx="5183188" cy="823912"/>
          </a:xfrm>
        </p:spPr>
        <p:txBody>
          <a:bodyPr anchor="b"/>
          <a:lstStyle>
            <a:lvl1pPr marL="0" indent="0">
              <a:buNone/>
              <a:defRPr sz="32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noProof="0"/>
              <a:t>Click to edit Master text styles</a:t>
            </a:r>
          </a:p>
        </p:txBody>
      </p:sp>
      <p:sp>
        <p:nvSpPr>
          <p:cNvPr id="10" name="Text Placeholder 4">
            <a:extLst>
              <a:ext uri="{FF2B5EF4-FFF2-40B4-BE49-F238E27FC236}">
                <a16:creationId xmlns:a16="http://schemas.microsoft.com/office/drawing/2014/main" id="{0AA2085A-3AF4-184B-AC8F-B15DE1750187}"/>
              </a:ext>
            </a:extLst>
          </p:cNvPr>
          <p:cNvSpPr>
            <a:spLocks noGrp="1"/>
          </p:cNvSpPr>
          <p:nvPr>
            <p:ph type="body" sz="quarter" idx="16"/>
          </p:nvPr>
        </p:nvSpPr>
        <p:spPr>
          <a:xfrm>
            <a:off x="6399389" y="1913405"/>
            <a:ext cx="5181601" cy="3534125"/>
          </a:xfrm>
        </p:spPr>
        <p:txBody>
          <a:bodyPr/>
          <a:lstStyle>
            <a:lvl1pPr>
              <a:defRPr sz="2400"/>
            </a:lvl1pPr>
            <a:lvl2pPr>
              <a:defRPr sz="2000"/>
            </a:lvl2pPr>
            <a:lvl3pPr>
              <a:defRPr sz="1900"/>
            </a:lvl3pPr>
          </a:lstStyle>
          <a:p>
            <a:pPr lvl="0"/>
            <a:r>
              <a:rPr lang="fi-FI" noProof="0"/>
              <a:t>Click to edit Master text styles</a:t>
            </a:r>
          </a:p>
          <a:p>
            <a:pPr lvl="1"/>
            <a:r>
              <a:rPr lang="fi-FI" noProof="0"/>
              <a:t>Second level</a:t>
            </a:r>
          </a:p>
          <a:p>
            <a:pPr lvl="2"/>
            <a:r>
              <a:rPr lang="fi-FI" noProof="0"/>
              <a:t>Third level</a:t>
            </a:r>
          </a:p>
          <a:p>
            <a:pPr lvl="3"/>
            <a:r>
              <a:rPr lang="fi-FI" noProof="0"/>
              <a:t>Fourth level</a:t>
            </a:r>
          </a:p>
          <a:p>
            <a:pPr lvl="4"/>
            <a:r>
              <a:rPr lang="fi-FI" noProof="0"/>
              <a:t>Fifth level</a:t>
            </a:r>
          </a:p>
        </p:txBody>
      </p:sp>
    </p:spTree>
    <p:extLst>
      <p:ext uri="{BB962C8B-B14F-4D97-AF65-F5344CB8AC3E}">
        <p14:creationId xmlns:p14="http://schemas.microsoft.com/office/powerpoint/2010/main" val="286167043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KAHTIAJAKO BULLET LISTA 2">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7650466E-BA06-BF44-A0C7-DD2604FD37F8}"/>
              </a:ext>
            </a:extLst>
          </p:cNvPr>
          <p:cNvSpPr/>
          <p:nvPr userDrawn="1"/>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noProof="0"/>
          </a:p>
        </p:txBody>
      </p:sp>
      <p:sp>
        <p:nvSpPr>
          <p:cNvPr id="4" name="Picture Placeholder 3">
            <a:extLst>
              <a:ext uri="{FF2B5EF4-FFF2-40B4-BE49-F238E27FC236}">
                <a16:creationId xmlns:a16="http://schemas.microsoft.com/office/drawing/2014/main" id="{86E27E95-2F25-7142-A76B-83C64B1372A5}"/>
              </a:ext>
            </a:extLst>
          </p:cNvPr>
          <p:cNvSpPr>
            <a:spLocks noGrp="1"/>
          </p:cNvSpPr>
          <p:nvPr>
            <p:ph type="pic" sz="quarter" idx="15"/>
          </p:nvPr>
        </p:nvSpPr>
        <p:spPr>
          <a:xfrm>
            <a:off x="6137334" y="-1"/>
            <a:ext cx="6054666" cy="6858000"/>
          </a:xfrm>
        </p:spPr>
        <p:txBody>
          <a:bodyPr/>
          <a:lstStyle/>
          <a:p>
            <a:endParaRPr lang="fi-FI" noProof="0"/>
          </a:p>
        </p:txBody>
      </p:sp>
      <p:sp>
        <p:nvSpPr>
          <p:cNvPr id="8" name="Text Placeholder 4">
            <a:extLst>
              <a:ext uri="{FF2B5EF4-FFF2-40B4-BE49-F238E27FC236}">
                <a16:creationId xmlns:a16="http://schemas.microsoft.com/office/drawing/2014/main" id="{2DFA2BD3-67AE-CE40-81F5-ED91F374525A}"/>
              </a:ext>
            </a:extLst>
          </p:cNvPr>
          <p:cNvSpPr>
            <a:spLocks noGrp="1"/>
          </p:cNvSpPr>
          <p:nvPr>
            <p:ph type="body" sz="quarter" idx="3"/>
          </p:nvPr>
        </p:nvSpPr>
        <p:spPr>
          <a:xfrm>
            <a:off x="476280" y="621087"/>
            <a:ext cx="5183188" cy="823912"/>
          </a:xfrm>
        </p:spPr>
        <p:txBody>
          <a:bodyPr anchor="b"/>
          <a:lstStyle>
            <a:lvl1pPr marL="0" indent="0">
              <a:buNone/>
              <a:defRPr sz="32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noProof="0"/>
              <a:t>Click to edit Master text styles</a:t>
            </a:r>
          </a:p>
        </p:txBody>
      </p:sp>
      <p:sp>
        <p:nvSpPr>
          <p:cNvPr id="10" name="Text Placeholder 4">
            <a:extLst>
              <a:ext uri="{FF2B5EF4-FFF2-40B4-BE49-F238E27FC236}">
                <a16:creationId xmlns:a16="http://schemas.microsoft.com/office/drawing/2014/main" id="{0AA2085A-3AF4-184B-AC8F-B15DE1750187}"/>
              </a:ext>
            </a:extLst>
          </p:cNvPr>
          <p:cNvSpPr>
            <a:spLocks noGrp="1"/>
          </p:cNvSpPr>
          <p:nvPr>
            <p:ph type="body" sz="quarter" idx="16"/>
          </p:nvPr>
        </p:nvSpPr>
        <p:spPr>
          <a:xfrm>
            <a:off x="477073" y="1940298"/>
            <a:ext cx="5181601" cy="3534125"/>
          </a:xfrm>
        </p:spPr>
        <p:txBody>
          <a:bodyPr/>
          <a:lstStyle>
            <a:lvl1pPr>
              <a:defRPr sz="2400"/>
            </a:lvl1pPr>
            <a:lvl2pPr>
              <a:defRPr sz="2000"/>
            </a:lvl2pPr>
            <a:lvl3pPr>
              <a:defRPr sz="1900"/>
            </a:lvl3pPr>
          </a:lstStyle>
          <a:p>
            <a:pPr lvl="0"/>
            <a:r>
              <a:rPr lang="fi-FI" noProof="0"/>
              <a:t>Click to edit Master text styles</a:t>
            </a:r>
          </a:p>
          <a:p>
            <a:pPr lvl="1"/>
            <a:r>
              <a:rPr lang="fi-FI" noProof="0"/>
              <a:t>Second level</a:t>
            </a:r>
          </a:p>
          <a:p>
            <a:pPr lvl="2"/>
            <a:r>
              <a:rPr lang="fi-FI" noProof="0"/>
              <a:t>Third level</a:t>
            </a:r>
          </a:p>
          <a:p>
            <a:pPr lvl="3"/>
            <a:r>
              <a:rPr lang="fi-FI" noProof="0"/>
              <a:t>Fourth level</a:t>
            </a:r>
          </a:p>
          <a:p>
            <a:pPr lvl="4"/>
            <a:r>
              <a:rPr lang="fi-FI" noProof="0"/>
              <a:t>Fifth level</a:t>
            </a:r>
          </a:p>
        </p:txBody>
      </p:sp>
    </p:spTree>
    <p:extLst>
      <p:ext uri="{BB962C8B-B14F-4D97-AF65-F5344CB8AC3E}">
        <p14:creationId xmlns:p14="http://schemas.microsoft.com/office/powerpoint/2010/main" val="98620126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KAHTIAJAKO BULLET LISTA 3">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7650466E-BA06-BF44-A0C7-DD2604FD37F8}"/>
              </a:ext>
            </a:extLst>
          </p:cNvPr>
          <p:cNvSpPr/>
          <p:nvPr userDrawn="1"/>
        </p:nvSpPr>
        <p:spPr>
          <a:xfrm>
            <a:off x="0" y="15969"/>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noProof="0"/>
          </a:p>
        </p:txBody>
      </p:sp>
      <p:sp>
        <p:nvSpPr>
          <p:cNvPr id="4" name="Picture Placeholder 3">
            <a:extLst>
              <a:ext uri="{FF2B5EF4-FFF2-40B4-BE49-F238E27FC236}">
                <a16:creationId xmlns:a16="http://schemas.microsoft.com/office/drawing/2014/main" id="{86E27E95-2F25-7142-A76B-83C64B1372A5}"/>
              </a:ext>
            </a:extLst>
          </p:cNvPr>
          <p:cNvSpPr>
            <a:spLocks noGrp="1"/>
          </p:cNvSpPr>
          <p:nvPr>
            <p:ph type="pic" sz="quarter" idx="15"/>
          </p:nvPr>
        </p:nvSpPr>
        <p:spPr>
          <a:xfrm>
            <a:off x="0" y="-1"/>
            <a:ext cx="3953435" cy="6858000"/>
          </a:xfrm>
        </p:spPr>
        <p:txBody>
          <a:bodyPr/>
          <a:lstStyle/>
          <a:p>
            <a:endParaRPr lang="fi-FI" noProof="0"/>
          </a:p>
        </p:txBody>
      </p:sp>
      <p:sp>
        <p:nvSpPr>
          <p:cNvPr id="8" name="Text Placeholder 4">
            <a:extLst>
              <a:ext uri="{FF2B5EF4-FFF2-40B4-BE49-F238E27FC236}">
                <a16:creationId xmlns:a16="http://schemas.microsoft.com/office/drawing/2014/main" id="{2DFA2BD3-67AE-CE40-81F5-ED91F374525A}"/>
              </a:ext>
            </a:extLst>
          </p:cNvPr>
          <p:cNvSpPr>
            <a:spLocks noGrp="1"/>
          </p:cNvSpPr>
          <p:nvPr>
            <p:ph type="body" sz="quarter" idx="3"/>
          </p:nvPr>
        </p:nvSpPr>
        <p:spPr>
          <a:xfrm>
            <a:off x="4516007" y="795899"/>
            <a:ext cx="7114112" cy="823912"/>
          </a:xfrm>
        </p:spPr>
        <p:txBody>
          <a:bodyPr anchor="b"/>
          <a:lstStyle>
            <a:lvl1pPr marL="0" indent="0">
              <a:buNone/>
              <a:defRPr sz="32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noProof="0"/>
              <a:t>Click to edit Master text styles</a:t>
            </a:r>
          </a:p>
        </p:txBody>
      </p:sp>
      <p:sp>
        <p:nvSpPr>
          <p:cNvPr id="10" name="Text Placeholder 4">
            <a:extLst>
              <a:ext uri="{FF2B5EF4-FFF2-40B4-BE49-F238E27FC236}">
                <a16:creationId xmlns:a16="http://schemas.microsoft.com/office/drawing/2014/main" id="{0AA2085A-3AF4-184B-AC8F-B15DE1750187}"/>
              </a:ext>
            </a:extLst>
          </p:cNvPr>
          <p:cNvSpPr>
            <a:spLocks noGrp="1"/>
          </p:cNvSpPr>
          <p:nvPr>
            <p:ph type="body" sz="quarter" idx="16"/>
          </p:nvPr>
        </p:nvSpPr>
        <p:spPr>
          <a:xfrm>
            <a:off x="4517594" y="2115110"/>
            <a:ext cx="7114112" cy="3534125"/>
          </a:xfrm>
        </p:spPr>
        <p:txBody>
          <a:bodyPr/>
          <a:lstStyle>
            <a:lvl1pPr>
              <a:defRPr sz="2400"/>
            </a:lvl1pPr>
            <a:lvl2pPr>
              <a:defRPr sz="2000"/>
            </a:lvl2pPr>
            <a:lvl3pPr>
              <a:defRPr sz="1900"/>
            </a:lvl3pPr>
          </a:lstStyle>
          <a:p>
            <a:pPr lvl="0"/>
            <a:r>
              <a:rPr lang="fi-FI" noProof="0"/>
              <a:t>Click to edit Master text styles</a:t>
            </a:r>
          </a:p>
          <a:p>
            <a:pPr lvl="1"/>
            <a:r>
              <a:rPr lang="fi-FI" noProof="0"/>
              <a:t>Second level</a:t>
            </a:r>
          </a:p>
          <a:p>
            <a:pPr lvl="2"/>
            <a:r>
              <a:rPr lang="fi-FI" noProof="0"/>
              <a:t>Third level</a:t>
            </a:r>
          </a:p>
          <a:p>
            <a:pPr lvl="3"/>
            <a:r>
              <a:rPr lang="fi-FI" noProof="0"/>
              <a:t>Fourth level</a:t>
            </a:r>
          </a:p>
          <a:p>
            <a:pPr lvl="4"/>
            <a:r>
              <a:rPr lang="fi-FI" noProof="0"/>
              <a:t>Fifth level</a:t>
            </a:r>
          </a:p>
        </p:txBody>
      </p:sp>
    </p:spTree>
    <p:extLst>
      <p:ext uri="{BB962C8B-B14F-4D97-AF65-F5344CB8AC3E}">
        <p14:creationId xmlns:p14="http://schemas.microsoft.com/office/powerpoint/2010/main" val="374545847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KOKOKUVA">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9FB4A7CF-52A9-2744-A095-A908B8D40A61}"/>
              </a:ext>
            </a:extLst>
          </p:cNvPr>
          <p:cNvSpPr/>
          <p:nvPr userDrawn="1"/>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noProof="0" dirty="0"/>
          </a:p>
        </p:txBody>
      </p:sp>
      <p:sp>
        <p:nvSpPr>
          <p:cNvPr id="7" name="Picture Placeholder 6">
            <a:extLst>
              <a:ext uri="{FF2B5EF4-FFF2-40B4-BE49-F238E27FC236}">
                <a16:creationId xmlns:a16="http://schemas.microsoft.com/office/drawing/2014/main" id="{64347C94-D7F6-5149-B2B6-878580DA36DA}"/>
              </a:ext>
            </a:extLst>
          </p:cNvPr>
          <p:cNvSpPr>
            <a:spLocks noGrp="1"/>
          </p:cNvSpPr>
          <p:nvPr>
            <p:ph type="pic" sz="quarter" idx="10"/>
          </p:nvPr>
        </p:nvSpPr>
        <p:spPr>
          <a:xfrm>
            <a:off x="0" y="0"/>
            <a:ext cx="12192000" cy="6858000"/>
          </a:xfrm>
        </p:spPr>
        <p:txBody>
          <a:bodyPr/>
          <a:lstStyle/>
          <a:p>
            <a:endParaRPr lang="fi-FI" dirty="0"/>
          </a:p>
        </p:txBody>
      </p:sp>
    </p:spTree>
    <p:extLst>
      <p:ext uri="{BB962C8B-B14F-4D97-AF65-F5344CB8AC3E}">
        <p14:creationId xmlns:p14="http://schemas.microsoft.com/office/powerpoint/2010/main" val="195852253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KUVA KUVATEKSTILLÄ">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192CC56C-5124-B44F-BB14-8E822851C084}"/>
              </a:ext>
            </a:extLst>
          </p:cNvPr>
          <p:cNvSpPr/>
          <p:nvPr userDrawn="1"/>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noProof="0" dirty="0"/>
          </a:p>
        </p:txBody>
      </p:sp>
      <p:pic>
        <p:nvPicPr>
          <p:cNvPr id="6" name="Picture 5" descr="Logo&#10;&#10;Description automatically generated with medium confidence">
            <a:extLst>
              <a:ext uri="{FF2B5EF4-FFF2-40B4-BE49-F238E27FC236}">
                <a16:creationId xmlns:a16="http://schemas.microsoft.com/office/drawing/2014/main" id="{013F86D0-C9C4-FD45-85DA-BF8212D28266}"/>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389748" y="6039200"/>
            <a:ext cx="1638228" cy="634300"/>
          </a:xfrm>
          <a:prstGeom prst="rect">
            <a:avLst/>
          </a:prstGeom>
        </p:spPr>
      </p:pic>
      <p:sp>
        <p:nvSpPr>
          <p:cNvPr id="9" name="Text Placeholder 7">
            <a:extLst>
              <a:ext uri="{FF2B5EF4-FFF2-40B4-BE49-F238E27FC236}">
                <a16:creationId xmlns:a16="http://schemas.microsoft.com/office/drawing/2014/main" id="{4618DDC4-4CB8-9F41-A4F3-94272928F707}"/>
              </a:ext>
            </a:extLst>
          </p:cNvPr>
          <p:cNvSpPr>
            <a:spLocks noGrp="1"/>
          </p:cNvSpPr>
          <p:nvPr>
            <p:ph type="body" sz="quarter" idx="13"/>
          </p:nvPr>
        </p:nvSpPr>
        <p:spPr>
          <a:xfrm>
            <a:off x="365503" y="6129789"/>
            <a:ext cx="9863378" cy="543711"/>
          </a:xfrm>
        </p:spPr>
        <p:txBody>
          <a:bodyPr/>
          <a:lstStyle>
            <a:lvl1pPr>
              <a:spcBef>
                <a:spcPts val="0"/>
              </a:spcBef>
              <a:buNone/>
              <a:defRPr sz="1800" b="0" i="0">
                <a:solidFill>
                  <a:schemeClr val="accent1"/>
                </a:solidFill>
                <a:latin typeface="Georgia" panose="02040502050405020303" pitchFamily="18" charset="0"/>
                <a:cs typeface="Arial" panose="020B0604020202020204" pitchFamily="34" charset="0"/>
              </a:defRPr>
            </a:lvl1pPr>
            <a:lvl2pPr>
              <a:buNone/>
              <a:defRPr sz="1800" b="0" i="0">
                <a:latin typeface="Georgia" panose="02040502050405020303" pitchFamily="18" charset="0"/>
              </a:defRPr>
            </a:lvl2pPr>
            <a:lvl3pPr>
              <a:buNone/>
              <a:defRPr/>
            </a:lvl3pPr>
            <a:lvl4pPr>
              <a:buNone/>
              <a:defRPr/>
            </a:lvl4pPr>
            <a:lvl5pPr>
              <a:buNone/>
              <a:defRPr/>
            </a:lvl5pPr>
          </a:lstStyle>
          <a:p>
            <a:pPr lvl="0"/>
            <a:r>
              <a:rPr lang="fi-FI" noProof="0"/>
              <a:t>Click to edit Master text styles</a:t>
            </a:r>
          </a:p>
          <a:p>
            <a:pPr lvl="1"/>
            <a:endParaRPr lang="fi-FI" noProof="0"/>
          </a:p>
        </p:txBody>
      </p:sp>
      <p:sp>
        <p:nvSpPr>
          <p:cNvPr id="11" name="Picture Placeholder 9">
            <a:extLst>
              <a:ext uri="{FF2B5EF4-FFF2-40B4-BE49-F238E27FC236}">
                <a16:creationId xmlns:a16="http://schemas.microsoft.com/office/drawing/2014/main" id="{E15EFB3B-362E-B54E-8F33-0414F89DD39D}"/>
              </a:ext>
            </a:extLst>
          </p:cNvPr>
          <p:cNvSpPr>
            <a:spLocks noGrp="1"/>
          </p:cNvSpPr>
          <p:nvPr>
            <p:ph type="pic" sz="quarter" idx="14"/>
          </p:nvPr>
        </p:nvSpPr>
        <p:spPr>
          <a:xfrm>
            <a:off x="0" y="0"/>
            <a:ext cx="12192000" cy="5919788"/>
          </a:xfrm>
        </p:spPr>
        <p:txBody>
          <a:bodyPr/>
          <a:lstStyle/>
          <a:p>
            <a:endParaRPr lang="fi-FI" dirty="0"/>
          </a:p>
        </p:txBody>
      </p:sp>
    </p:spTree>
    <p:extLst>
      <p:ext uri="{BB962C8B-B14F-4D97-AF65-F5344CB8AC3E}">
        <p14:creationId xmlns:p14="http://schemas.microsoft.com/office/powerpoint/2010/main" val="53159485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KAKSI KUVAA KUVATEKSTILLÄ">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C115B939-FDDC-D043-B727-03F8A4AE38FB}"/>
              </a:ext>
            </a:extLst>
          </p:cNvPr>
          <p:cNvSpPr/>
          <p:nvPr userDrawn="1"/>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noProof="0" dirty="0"/>
          </a:p>
        </p:txBody>
      </p:sp>
      <p:pic>
        <p:nvPicPr>
          <p:cNvPr id="6" name="Picture 5" descr="Logo&#10;&#10;Description automatically generated with medium confidence">
            <a:extLst>
              <a:ext uri="{FF2B5EF4-FFF2-40B4-BE49-F238E27FC236}">
                <a16:creationId xmlns:a16="http://schemas.microsoft.com/office/drawing/2014/main" id="{013F86D0-C9C4-FD45-85DA-BF8212D28266}"/>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389748" y="6039200"/>
            <a:ext cx="1638228" cy="634300"/>
          </a:xfrm>
          <a:prstGeom prst="rect">
            <a:avLst/>
          </a:prstGeom>
        </p:spPr>
      </p:pic>
      <p:sp>
        <p:nvSpPr>
          <p:cNvPr id="9" name="Text Placeholder 7">
            <a:extLst>
              <a:ext uri="{FF2B5EF4-FFF2-40B4-BE49-F238E27FC236}">
                <a16:creationId xmlns:a16="http://schemas.microsoft.com/office/drawing/2014/main" id="{4618DDC4-4CB8-9F41-A4F3-94272928F707}"/>
              </a:ext>
            </a:extLst>
          </p:cNvPr>
          <p:cNvSpPr>
            <a:spLocks noGrp="1"/>
          </p:cNvSpPr>
          <p:nvPr>
            <p:ph type="body" sz="quarter" idx="13"/>
          </p:nvPr>
        </p:nvSpPr>
        <p:spPr>
          <a:xfrm>
            <a:off x="365503" y="6129789"/>
            <a:ext cx="9863378" cy="543711"/>
          </a:xfrm>
        </p:spPr>
        <p:txBody>
          <a:bodyPr/>
          <a:lstStyle>
            <a:lvl1pPr>
              <a:spcBef>
                <a:spcPts val="0"/>
              </a:spcBef>
              <a:buNone/>
              <a:defRPr sz="1800" b="0" i="0">
                <a:solidFill>
                  <a:schemeClr val="accent1"/>
                </a:solidFill>
                <a:latin typeface="Georgia" panose="02040502050405020303" pitchFamily="18" charset="0"/>
                <a:cs typeface="Arial" panose="020B0604020202020204" pitchFamily="34" charset="0"/>
              </a:defRPr>
            </a:lvl1pPr>
            <a:lvl2pPr>
              <a:buNone/>
              <a:defRPr sz="1800" b="0" i="0">
                <a:latin typeface="Georgia" panose="02040502050405020303" pitchFamily="18" charset="0"/>
              </a:defRPr>
            </a:lvl2pPr>
            <a:lvl3pPr>
              <a:buNone/>
              <a:defRPr/>
            </a:lvl3pPr>
            <a:lvl4pPr>
              <a:buNone/>
              <a:defRPr/>
            </a:lvl4pPr>
            <a:lvl5pPr>
              <a:buNone/>
              <a:defRPr/>
            </a:lvl5pPr>
          </a:lstStyle>
          <a:p>
            <a:pPr lvl="0"/>
            <a:r>
              <a:rPr lang="fi-FI" noProof="0"/>
              <a:t>Click to edit Master text styles</a:t>
            </a:r>
          </a:p>
          <a:p>
            <a:pPr lvl="1"/>
            <a:endParaRPr lang="fi-FI" noProof="0"/>
          </a:p>
        </p:txBody>
      </p:sp>
      <p:sp>
        <p:nvSpPr>
          <p:cNvPr id="11" name="Picture Placeholder 9">
            <a:extLst>
              <a:ext uri="{FF2B5EF4-FFF2-40B4-BE49-F238E27FC236}">
                <a16:creationId xmlns:a16="http://schemas.microsoft.com/office/drawing/2014/main" id="{E15EFB3B-362E-B54E-8F33-0414F89DD39D}"/>
              </a:ext>
            </a:extLst>
          </p:cNvPr>
          <p:cNvSpPr>
            <a:spLocks noGrp="1"/>
          </p:cNvSpPr>
          <p:nvPr>
            <p:ph type="pic" sz="quarter" idx="14"/>
          </p:nvPr>
        </p:nvSpPr>
        <p:spPr>
          <a:xfrm>
            <a:off x="0" y="0"/>
            <a:ext cx="5951095" cy="5919788"/>
          </a:xfrm>
        </p:spPr>
        <p:txBody>
          <a:bodyPr/>
          <a:lstStyle/>
          <a:p>
            <a:endParaRPr lang="fi-FI" dirty="0"/>
          </a:p>
        </p:txBody>
      </p:sp>
      <p:sp>
        <p:nvSpPr>
          <p:cNvPr id="7" name="Picture Placeholder 9">
            <a:extLst>
              <a:ext uri="{FF2B5EF4-FFF2-40B4-BE49-F238E27FC236}">
                <a16:creationId xmlns:a16="http://schemas.microsoft.com/office/drawing/2014/main" id="{3688C02F-996C-014B-A63A-A5E9141B60C5}"/>
              </a:ext>
            </a:extLst>
          </p:cNvPr>
          <p:cNvSpPr>
            <a:spLocks noGrp="1"/>
          </p:cNvSpPr>
          <p:nvPr>
            <p:ph type="pic" sz="quarter" idx="15"/>
          </p:nvPr>
        </p:nvSpPr>
        <p:spPr>
          <a:xfrm>
            <a:off x="6086006" y="0"/>
            <a:ext cx="6096000" cy="5919788"/>
          </a:xfrm>
        </p:spPr>
        <p:txBody>
          <a:bodyPr/>
          <a:lstStyle/>
          <a:p>
            <a:endParaRPr lang="fi-FI" dirty="0"/>
          </a:p>
        </p:txBody>
      </p:sp>
    </p:spTree>
    <p:extLst>
      <p:ext uri="{BB962C8B-B14F-4D97-AF65-F5344CB8AC3E}">
        <p14:creationId xmlns:p14="http://schemas.microsoft.com/office/powerpoint/2010/main" val="288307370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LAINAUS 2">
    <p:bg>
      <p:bgPr>
        <a:solidFill>
          <a:schemeClr val="accent1"/>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227ACA1C-0C0D-034E-8DD7-F83206FDF18A}"/>
              </a:ext>
            </a:extLst>
          </p:cNvPr>
          <p:cNvSpPr/>
          <p:nvPr userDrawn="1"/>
        </p:nvSpPr>
        <p:spPr>
          <a:xfrm>
            <a:off x="0" y="0"/>
            <a:ext cx="12192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noProof="0" dirty="0"/>
          </a:p>
        </p:txBody>
      </p:sp>
      <p:sp>
        <p:nvSpPr>
          <p:cNvPr id="17" name="Text Placeholder 2">
            <a:extLst>
              <a:ext uri="{FF2B5EF4-FFF2-40B4-BE49-F238E27FC236}">
                <a16:creationId xmlns:a16="http://schemas.microsoft.com/office/drawing/2014/main" id="{53ADEAE9-EC47-FB4E-AD53-1133E44F217B}"/>
              </a:ext>
            </a:extLst>
          </p:cNvPr>
          <p:cNvSpPr>
            <a:spLocks noGrp="1"/>
          </p:cNvSpPr>
          <p:nvPr>
            <p:ph type="body" idx="14"/>
          </p:nvPr>
        </p:nvSpPr>
        <p:spPr>
          <a:xfrm>
            <a:off x="984354" y="1483776"/>
            <a:ext cx="10223292" cy="3395608"/>
          </a:xfrm>
        </p:spPr>
        <p:txBody>
          <a:bodyPr anchor="ctr"/>
          <a:lstStyle>
            <a:lvl1pPr marL="0" indent="0">
              <a:spcBef>
                <a:spcPts val="0"/>
              </a:spcBef>
              <a:buNone/>
              <a:defRPr sz="3200" b="0" i="1">
                <a:solidFill>
                  <a:schemeClr val="bg1"/>
                </a:solidFill>
                <a:latin typeface="Georgia" panose="02040502050405020303" pitchFamily="18" charset="0"/>
              </a:defRPr>
            </a:lvl1pPr>
            <a:lvl2pPr marL="457200" indent="0">
              <a:buNone/>
              <a:defRPr sz="3200" b="0" i="1">
                <a:latin typeface="Georgia" panose="02040502050405020303" pitchFamily="18" charset="0"/>
              </a:defRPr>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noProof="0" dirty="0" err="1"/>
              <a:t>Click</a:t>
            </a:r>
            <a:r>
              <a:rPr lang="fi-FI" noProof="0" dirty="0"/>
              <a:t> to </a:t>
            </a:r>
            <a:r>
              <a:rPr lang="fi-FI" noProof="0" dirty="0" err="1"/>
              <a:t>edit</a:t>
            </a:r>
            <a:r>
              <a:rPr lang="fi-FI" noProof="0" dirty="0"/>
              <a:t> Master </a:t>
            </a:r>
            <a:r>
              <a:rPr lang="fi-FI" noProof="0" dirty="0" err="1"/>
              <a:t>text</a:t>
            </a:r>
            <a:r>
              <a:rPr lang="fi-FI" noProof="0" dirty="0"/>
              <a:t> </a:t>
            </a:r>
            <a:r>
              <a:rPr lang="fi-FI" noProof="0" dirty="0" err="1"/>
              <a:t>styles</a:t>
            </a:r>
            <a:endParaRPr lang="fi-FI" noProof="0" dirty="0"/>
          </a:p>
          <a:p>
            <a:pPr lvl="1"/>
            <a:endParaRPr lang="fi-FI" noProof="0" dirty="0"/>
          </a:p>
        </p:txBody>
      </p:sp>
      <p:sp>
        <p:nvSpPr>
          <p:cNvPr id="7" name="Text Placeholder 2">
            <a:extLst>
              <a:ext uri="{FF2B5EF4-FFF2-40B4-BE49-F238E27FC236}">
                <a16:creationId xmlns:a16="http://schemas.microsoft.com/office/drawing/2014/main" id="{7646917A-06E7-C040-BBCF-18F90E5BBD04}"/>
              </a:ext>
            </a:extLst>
          </p:cNvPr>
          <p:cNvSpPr>
            <a:spLocks noGrp="1"/>
          </p:cNvSpPr>
          <p:nvPr>
            <p:ph type="body" idx="16"/>
          </p:nvPr>
        </p:nvSpPr>
        <p:spPr>
          <a:xfrm>
            <a:off x="7823114" y="5346074"/>
            <a:ext cx="3384532" cy="1009756"/>
          </a:xfrm>
        </p:spPr>
        <p:txBody>
          <a:bodyPr anchor="t"/>
          <a:lstStyle>
            <a:lvl1pPr marL="0" indent="0">
              <a:buNone/>
              <a:defRPr sz="1500" b="1" i="0">
                <a:solidFill>
                  <a:schemeClr val="bg1"/>
                </a:solidFill>
                <a:latin typeface="Georgia" panose="02040502050405020303" pitchFamily="18" charset="0"/>
                <a:cs typeface="Arial" panose="020B0604020202020204" pitchFamily="34" charset="0"/>
              </a:defRPr>
            </a:lvl1pPr>
            <a:lvl2pPr marL="457200" indent="0">
              <a:buNone/>
              <a:defRPr sz="1500" b="0" i="0">
                <a:latin typeface="Georgia" panose="02040502050405020303" pitchFamily="18" charset="0"/>
              </a:defRPr>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noProof="0"/>
              <a:t>Click to edit Master text styles</a:t>
            </a:r>
          </a:p>
          <a:p>
            <a:pPr lvl="1"/>
            <a:endParaRPr lang="fi-FI" noProof="0"/>
          </a:p>
        </p:txBody>
      </p:sp>
    </p:spTree>
    <p:extLst>
      <p:ext uri="{BB962C8B-B14F-4D97-AF65-F5344CB8AC3E}">
        <p14:creationId xmlns:p14="http://schemas.microsoft.com/office/powerpoint/2010/main" val="355650955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LAINAUS BRÄNDIKUVALLA">
    <p:bg>
      <p:bgPr>
        <a:solidFill>
          <a:schemeClr val="bg1"/>
        </a:solidFill>
        <a:effectLst/>
      </p:bgPr>
    </p:bg>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F2C869AD-BD96-C14A-AEB2-942F637BC6E2}"/>
              </a:ext>
            </a:extLst>
          </p:cNvPr>
          <p:cNvSpPr>
            <a:spLocks noGrp="1"/>
          </p:cNvSpPr>
          <p:nvPr>
            <p:ph type="pic" sz="quarter" idx="17"/>
          </p:nvPr>
        </p:nvSpPr>
        <p:spPr>
          <a:xfrm>
            <a:off x="0" y="0"/>
            <a:ext cx="12192000" cy="6858000"/>
          </a:xfrm>
        </p:spPr>
        <p:txBody>
          <a:bodyPr/>
          <a:lstStyle/>
          <a:p>
            <a:endParaRPr lang="fi-FI" noProof="0" dirty="0"/>
          </a:p>
        </p:txBody>
      </p:sp>
      <p:sp>
        <p:nvSpPr>
          <p:cNvPr id="17" name="Text Placeholder 2">
            <a:extLst>
              <a:ext uri="{FF2B5EF4-FFF2-40B4-BE49-F238E27FC236}">
                <a16:creationId xmlns:a16="http://schemas.microsoft.com/office/drawing/2014/main" id="{53ADEAE9-EC47-FB4E-AD53-1133E44F217B}"/>
              </a:ext>
            </a:extLst>
          </p:cNvPr>
          <p:cNvSpPr>
            <a:spLocks noGrp="1"/>
          </p:cNvSpPr>
          <p:nvPr>
            <p:ph type="body" idx="14"/>
          </p:nvPr>
        </p:nvSpPr>
        <p:spPr>
          <a:xfrm>
            <a:off x="984354" y="863844"/>
            <a:ext cx="10223292" cy="3395608"/>
          </a:xfrm>
        </p:spPr>
        <p:txBody>
          <a:bodyPr anchor="ctr"/>
          <a:lstStyle>
            <a:lvl1pPr marL="0" indent="0">
              <a:spcBef>
                <a:spcPts val="0"/>
              </a:spcBef>
              <a:buNone/>
              <a:defRPr sz="3200" b="0" i="1">
                <a:solidFill>
                  <a:schemeClr val="accent1"/>
                </a:solidFill>
                <a:latin typeface="Georgia" panose="02040502050405020303" pitchFamily="18" charset="0"/>
              </a:defRPr>
            </a:lvl1pPr>
            <a:lvl2pPr marL="457200" indent="0">
              <a:buNone/>
              <a:defRPr sz="3200" b="0" i="1">
                <a:latin typeface="Georgia" panose="02040502050405020303" pitchFamily="18" charset="0"/>
              </a:defRPr>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noProof="0" dirty="0" err="1"/>
              <a:t>Click</a:t>
            </a:r>
            <a:r>
              <a:rPr lang="fi-FI" noProof="0" dirty="0"/>
              <a:t> to </a:t>
            </a:r>
            <a:r>
              <a:rPr lang="fi-FI" noProof="0" dirty="0" err="1"/>
              <a:t>edit</a:t>
            </a:r>
            <a:r>
              <a:rPr lang="fi-FI" noProof="0" dirty="0"/>
              <a:t> Master </a:t>
            </a:r>
            <a:r>
              <a:rPr lang="fi-FI" noProof="0" dirty="0" err="1"/>
              <a:t>text</a:t>
            </a:r>
            <a:r>
              <a:rPr lang="fi-FI" noProof="0" dirty="0"/>
              <a:t> </a:t>
            </a:r>
            <a:r>
              <a:rPr lang="fi-FI" noProof="0" dirty="0" err="1"/>
              <a:t>styles</a:t>
            </a:r>
            <a:endParaRPr lang="fi-FI" noProof="0" dirty="0"/>
          </a:p>
          <a:p>
            <a:pPr lvl="1"/>
            <a:endParaRPr lang="fi-FI" noProof="0" dirty="0"/>
          </a:p>
        </p:txBody>
      </p:sp>
      <p:sp>
        <p:nvSpPr>
          <p:cNvPr id="7" name="Text Placeholder 2">
            <a:extLst>
              <a:ext uri="{FF2B5EF4-FFF2-40B4-BE49-F238E27FC236}">
                <a16:creationId xmlns:a16="http://schemas.microsoft.com/office/drawing/2014/main" id="{7646917A-06E7-C040-BBCF-18F90E5BBD04}"/>
              </a:ext>
            </a:extLst>
          </p:cNvPr>
          <p:cNvSpPr>
            <a:spLocks noGrp="1"/>
          </p:cNvSpPr>
          <p:nvPr>
            <p:ph type="body" idx="16"/>
          </p:nvPr>
        </p:nvSpPr>
        <p:spPr>
          <a:xfrm>
            <a:off x="7823114" y="5346074"/>
            <a:ext cx="3384532" cy="1009756"/>
          </a:xfrm>
        </p:spPr>
        <p:txBody>
          <a:bodyPr anchor="t"/>
          <a:lstStyle>
            <a:lvl1pPr marL="0" indent="0">
              <a:buNone/>
              <a:defRPr sz="1500" b="1" i="0">
                <a:solidFill>
                  <a:schemeClr val="bg1"/>
                </a:solidFill>
                <a:latin typeface="Georgia" panose="02040502050405020303" pitchFamily="18" charset="0"/>
                <a:cs typeface="Arial" panose="020B0604020202020204" pitchFamily="34" charset="0"/>
              </a:defRPr>
            </a:lvl1pPr>
            <a:lvl2pPr marL="457200" indent="0">
              <a:buNone/>
              <a:defRPr sz="1500" b="0" i="0">
                <a:latin typeface="Georgia" panose="02040502050405020303" pitchFamily="18" charset="0"/>
              </a:defRPr>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noProof="0" dirty="0" err="1"/>
              <a:t>Click</a:t>
            </a:r>
            <a:r>
              <a:rPr lang="fi-FI" noProof="0" dirty="0"/>
              <a:t> to </a:t>
            </a:r>
            <a:r>
              <a:rPr lang="fi-FI" noProof="0" dirty="0" err="1"/>
              <a:t>edit</a:t>
            </a:r>
            <a:r>
              <a:rPr lang="fi-FI" noProof="0" dirty="0"/>
              <a:t> Master </a:t>
            </a:r>
            <a:r>
              <a:rPr lang="fi-FI" noProof="0" dirty="0" err="1"/>
              <a:t>text</a:t>
            </a:r>
            <a:r>
              <a:rPr lang="fi-FI" noProof="0" dirty="0"/>
              <a:t> </a:t>
            </a:r>
            <a:r>
              <a:rPr lang="fi-FI" noProof="0" dirty="0" err="1"/>
              <a:t>styles</a:t>
            </a:r>
            <a:endParaRPr lang="fi-FI" noProof="0" dirty="0"/>
          </a:p>
          <a:p>
            <a:pPr lvl="1"/>
            <a:endParaRPr lang="fi-FI" noProof="0" dirty="0"/>
          </a:p>
        </p:txBody>
      </p:sp>
    </p:spTree>
    <p:extLst>
      <p:ext uri="{BB962C8B-B14F-4D97-AF65-F5344CB8AC3E}">
        <p14:creationId xmlns:p14="http://schemas.microsoft.com/office/powerpoint/2010/main" val="66198311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VÄLILEHTI OTSIKKO 1">
    <p:bg>
      <p:bgPr>
        <a:solidFill>
          <a:srgbClr val="BEA996"/>
        </a:solid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18E7B409-AC43-514B-A8E4-5299EA481269}"/>
              </a:ext>
            </a:extLst>
          </p:cNvPr>
          <p:cNvSpPr/>
          <p:nvPr userDrawn="1"/>
        </p:nvSpPr>
        <p:spPr>
          <a:xfrm>
            <a:off x="0" y="0"/>
            <a:ext cx="12192000"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noProof="0" dirty="0"/>
          </a:p>
        </p:txBody>
      </p:sp>
      <p:sp>
        <p:nvSpPr>
          <p:cNvPr id="2" name="Title 1">
            <a:extLst>
              <a:ext uri="{FF2B5EF4-FFF2-40B4-BE49-F238E27FC236}">
                <a16:creationId xmlns:a16="http://schemas.microsoft.com/office/drawing/2014/main" id="{904C8940-CA53-B241-B3C6-97DCD388C690}"/>
              </a:ext>
            </a:extLst>
          </p:cNvPr>
          <p:cNvSpPr>
            <a:spLocks noGrp="1"/>
          </p:cNvSpPr>
          <p:nvPr>
            <p:ph type="ctrTitle"/>
          </p:nvPr>
        </p:nvSpPr>
        <p:spPr>
          <a:xfrm>
            <a:off x="1524000" y="2088404"/>
            <a:ext cx="9144000" cy="2681191"/>
          </a:xfrm>
          <a:prstGeom prst="rect">
            <a:avLst/>
          </a:prstGeom>
        </p:spPr>
        <p:txBody>
          <a:bodyPr anchor="ctr"/>
          <a:lstStyle>
            <a:lvl1pPr algn="l">
              <a:lnSpc>
                <a:spcPct val="100000"/>
              </a:lnSpc>
              <a:defRPr sz="6600">
                <a:solidFill>
                  <a:schemeClr val="tx1"/>
                </a:solidFill>
              </a:defRPr>
            </a:lvl1pPr>
          </a:lstStyle>
          <a:p>
            <a:r>
              <a:rPr lang="fi-FI" noProof="0" dirty="0" err="1"/>
              <a:t>Click</a:t>
            </a:r>
            <a:r>
              <a:rPr lang="fi-FI" noProof="0" dirty="0"/>
              <a:t> to </a:t>
            </a:r>
            <a:r>
              <a:rPr lang="fi-FI" noProof="0" dirty="0" err="1"/>
              <a:t>edit</a:t>
            </a:r>
            <a:r>
              <a:rPr lang="fi-FI" noProof="0" dirty="0"/>
              <a:t> Master </a:t>
            </a:r>
            <a:r>
              <a:rPr lang="fi-FI" noProof="0" dirty="0" err="1"/>
              <a:t>title</a:t>
            </a:r>
            <a:r>
              <a:rPr lang="fi-FI" noProof="0" dirty="0"/>
              <a:t> </a:t>
            </a:r>
            <a:r>
              <a:rPr lang="fi-FI" noProof="0" dirty="0" err="1"/>
              <a:t>style</a:t>
            </a:r>
            <a:endParaRPr lang="fi-FI" noProof="0" dirty="0"/>
          </a:p>
        </p:txBody>
      </p:sp>
    </p:spTree>
    <p:extLst>
      <p:ext uri="{BB962C8B-B14F-4D97-AF65-F5344CB8AC3E}">
        <p14:creationId xmlns:p14="http://schemas.microsoft.com/office/powerpoint/2010/main" val="70225269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KANSI OMA KUVAVALINTA 2">
    <p:bg>
      <p:bgPr>
        <a:solidFill>
          <a:schemeClr val="bg1"/>
        </a:solidFill>
        <a:effectLst/>
      </p:bgPr>
    </p:bg>
    <p:spTree>
      <p:nvGrpSpPr>
        <p:cNvPr id="1" name=""/>
        <p:cNvGrpSpPr/>
        <p:nvPr/>
      </p:nvGrpSpPr>
      <p:grpSpPr>
        <a:xfrm>
          <a:off x="0" y="0"/>
          <a:ext cx="0" cy="0"/>
          <a:chOff x="0" y="0"/>
          <a:chExt cx="0" cy="0"/>
        </a:xfrm>
      </p:grpSpPr>
      <p:pic>
        <p:nvPicPr>
          <p:cNvPr id="16" name="Picture 15">
            <a:extLst>
              <a:ext uri="{FF2B5EF4-FFF2-40B4-BE49-F238E27FC236}">
                <a16:creationId xmlns:a16="http://schemas.microsoft.com/office/drawing/2014/main" id="{A926111C-0DA8-4AC2-9D64-685C0A6089E9}"/>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3096" y="0"/>
            <a:ext cx="12198191" cy="6858000"/>
          </a:xfrm>
          <a:prstGeom prst="rect">
            <a:avLst/>
          </a:prstGeom>
        </p:spPr>
      </p:pic>
      <p:sp>
        <p:nvSpPr>
          <p:cNvPr id="7" name="Rectangle 6">
            <a:extLst>
              <a:ext uri="{FF2B5EF4-FFF2-40B4-BE49-F238E27FC236}">
                <a16:creationId xmlns:a16="http://schemas.microsoft.com/office/drawing/2014/main" id="{485E0F3C-DB79-0649-9FDA-521305556C69}"/>
              </a:ext>
            </a:extLst>
          </p:cNvPr>
          <p:cNvSpPr/>
          <p:nvPr userDrawn="1"/>
        </p:nvSpPr>
        <p:spPr>
          <a:xfrm>
            <a:off x="10182386" y="0"/>
            <a:ext cx="2009614" cy="1023244"/>
          </a:xfrm>
          <a:prstGeom prst="rect">
            <a:avLst/>
          </a:prstGeom>
          <a:ln>
            <a:no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fi-FI" noProof="0"/>
          </a:p>
        </p:txBody>
      </p:sp>
      <p:pic>
        <p:nvPicPr>
          <p:cNvPr id="9" name="Picture 8" descr="Logo&#10;&#10;Description automatically generated with medium confidence">
            <a:extLst>
              <a:ext uri="{FF2B5EF4-FFF2-40B4-BE49-F238E27FC236}">
                <a16:creationId xmlns:a16="http://schemas.microsoft.com/office/drawing/2014/main" id="{7EB11A1A-3BEF-D744-B65C-229074E7AF19}"/>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0368079" y="194472"/>
            <a:ext cx="1638228" cy="634300"/>
          </a:xfrm>
          <a:prstGeom prst="rect">
            <a:avLst/>
          </a:prstGeom>
        </p:spPr>
      </p:pic>
      <p:sp>
        <p:nvSpPr>
          <p:cNvPr id="17" name="Title 1">
            <a:extLst>
              <a:ext uri="{FF2B5EF4-FFF2-40B4-BE49-F238E27FC236}">
                <a16:creationId xmlns:a16="http://schemas.microsoft.com/office/drawing/2014/main" id="{DC6D6EFD-CA23-ED3F-2613-7D17BDA51009}"/>
              </a:ext>
            </a:extLst>
          </p:cNvPr>
          <p:cNvSpPr>
            <a:spLocks noGrp="1"/>
          </p:cNvSpPr>
          <p:nvPr>
            <p:ph type="ctrTitle"/>
          </p:nvPr>
        </p:nvSpPr>
        <p:spPr>
          <a:xfrm>
            <a:off x="1524000" y="1023244"/>
            <a:ext cx="9144000" cy="2681191"/>
          </a:xfrm>
          <a:prstGeom prst="rect">
            <a:avLst/>
          </a:prstGeom>
        </p:spPr>
        <p:txBody>
          <a:bodyPr anchor="b"/>
          <a:lstStyle>
            <a:lvl1pPr algn="l">
              <a:defRPr sz="6600">
                <a:solidFill>
                  <a:schemeClr val="bg1"/>
                </a:solidFill>
              </a:defRPr>
            </a:lvl1pPr>
          </a:lstStyle>
          <a:p>
            <a:r>
              <a:rPr lang="fi-FI" noProof="0" dirty="0" err="1"/>
              <a:t>Click</a:t>
            </a:r>
            <a:r>
              <a:rPr lang="fi-FI" noProof="0" dirty="0"/>
              <a:t> to </a:t>
            </a:r>
            <a:r>
              <a:rPr lang="fi-FI" noProof="0" dirty="0" err="1"/>
              <a:t>edit</a:t>
            </a:r>
            <a:r>
              <a:rPr lang="fi-FI" noProof="0" dirty="0"/>
              <a:t> Master </a:t>
            </a:r>
            <a:r>
              <a:rPr lang="fi-FI" noProof="0" dirty="0" err="1"/>
              <a:t>title</a:t>
            </a:r>
            <a:r>
              <a:rPr lang="fi-FI" noProof="0" dirty="0"/>
              <a:t> </a:t>
            </a:r>
            <a:r>
              <a:rPr lang="fi-FI" noProof="0" dirty="0" err="1"/>
              <a:t>style</a:t>
            </a:r>
            <a:endParaRPr lang="fi-FI" noProof="0" dirty="0"/>
          </a:p>
        </p:txBody>
      </p:sp>
      <p:sp>
        <p:nvSpPr>
          <p:cNvPr id="18" name="Subtitle 2">
            <a:extLst>
              <a:ext uri="{FF2B5EF4-FFF2-40B4-BE49-F238E27FC236}">
                <a16:creationId xmlns:a16="http://schemas.microsoft.com/office/drawing/2014/main" id="{41D5C1B7-F23F-FCAF-9CB6-47CA1E3BE5AB}"/>
              </a:ext>
            </a:extLst>
          </p:cNvPr>
          <p:cNvSpPr>
            <a:spLocks noGrp="1"/>
          </p:cNvSpPr>
          <p:nvPr>
            <p:ph type="subTitle" idx="1"/>
          </p:nvPr>
        </p:nvSpPr>
        <p:spPr>
          <a:xfrm>
            <a:off x="1524000" y="4605382"/>
            <a:ext cx="9144000" cy="728421"/>
          </a:xfrm>
        </p:spPr>
        <p:txBody>
          <a:bodyPr/>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dirty="0" err="1"/>
              <a:t>Click</a:t>
            </a:r>
            <a:r>
              <a:rPr lang="fi-FI" dirty="0"/>
              <a:t> </a:t>
            </a:r>
            <a:r>
              <a:rPr lang="fi-FI" noProof="0" dirty="0"/>
              <a:t>to</a:t>
            </a:r>
            <a:r>
              <a:rPr lang="fi-FI" dirty="0"/>
              <a:t> </a:t>
            </a:r>
            <a:r>
              <a:rPr lang="fi-FI" dirty="0" err="1"/>
              <a:t>edit</a:t>
            </a:r>
            <a:r>
              <a:rPr lang="fi-FI" dirty="0"/>
              <a:t> Master </a:t>
            </a:r>
            <a:r>
              <a:rPr lang="fi-FI" dirty="0" err="1"/>
              <a:t>subtitle</a:t>
            </a:r>
            <a:r>
              <a:rPr lang="fi-FI" dirty="0"/>
              <a:t> </a:t>
            </a:r>
            <a:r>
              <a:rPr lang="fi-FI" dirty="0" err="1"/>
              <a:t>style</a:t>
            </a:r>
            <a:endParaRPr lang="fi-FI" dirty="0"/>
          </a:p>
          <a:p>
            <a:pPr lvl="1"/>
            <a:endParaRPr lang="fi-FI" dirty="0"/>
          </a:p>
        </p:txBody>
      </p:sp>
    </p:spTree>
    <p:extLst>
      <p:ext uri="{BB962C8B-B14F-4D97-AF65-F5344CB8AC3E}">
        <p14:creationId xmlns:p14="http://schemas.microsoft.com/office/powerpoint/2010/main" val="69877680"/>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VÄLILEHTI OTSIKKO 3">
    <p:bg>
      <p:bgPr>
        <a:solidFill>
          <a:schemeClr val="accent1"/>
        </a:solid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781AA8F9-A1F0-F148-9941-A3CB0FBABEEF}"/>
              </a:ext>
            </a:extLst>
          </p:cNvPr>
          <p:cNvSpPr/>
          <p:nvPr userDrawn="1"/>
        </p:nvSpPr>
        <p:spPr>
          <a:xfrm>
            <a:off x="0" y="0"/>
            <a:ext cx="12192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noProof="0" dirty="0"/>
          </a:p>
        </p:txBody>
      </p:sp>
      <p:sp>
        <p:nvSpPr>
          <p:cNvPr id="2" name="Title 1">
            <a:extLst>
              <a:ext uri="{FF2B5EF4-FFF2-40B4-BE49-F238E27FC236}">
                <a16:creationId xmlns:a16="http://schemas.microsoft.com/office/drawing/2014/main" id="{904C8940-CA53-B241-B3C6-97DCD388C690}"/>
              </a:ext>
            </a:extLst>
          </p:cNvPr>
          <p:cNvSpPr>
            <a:spLocks noGrp="1"/>
          </p:cNvSpPr>
          <p:nvPr>
            <p:ph type="ctrTitle"/>
          </p:nvPr>
        </p:nvSpPr>
        <p:spPr>
          <a:xfrm>
            <a:off x="1524000" y="2088404"/>
            <a:ext cx="9144000" cy="2681191"/>
          </a:xfrm>
          <a:prstGeom prst="rect">
            <a:avLst/>
          </a:prstGeom>
        </p:spPr>
        <p:txBody>
          <a:bodyPr anchor="ctr"/>
          <a:lstStyle>
            <a:lvl1pPr algn="l">
              <a:lnSpc>
                <a:spcPct val="100000"/>
              </a:lnSpc>
              <a:defRPr sz="6600">
                <a:solidFill>
                  <a:schemeClr val="bg1"/>
                </a:solidFill>
              </a:defRPr>
            </a:lvl1pPr>
          </a:lstStyle>
          <a:p>
            <a:r>
              <a:rPr lang="fi-FI" noProof="0" dirty="0" err="1"/>
              <a:t>Click</a:t>
            </a:r>
            <a:r>
              <a:rPr lang="fi-FI" noProof="0" dirty="0"/>
              <a:t> to </a:t>
            </a:r>
            <a:r>
              <a:rPr lang="fi-FI" noProof="0" dirty="0" err="1"/>
              <a:t>edit</a:t>
            </a:r>
            <a:r>
              <a:rPr lang="fi-FI" noProof="0" dirty="0"/>
              <a:t> Master </a:t>
            </a:r>
            <a:r>
              <a:rPr lang="fi-FI" noProof="0" dirty="0" err="1"/>
              <a:t>title</a:t>
            </a:r>
            <a:r>
              <a:rPr lang="fi-FI" noProof="0" dirty="0"/>
              <a:t> </a:t>
            </a:r>
            <a:r>
              <a:rPr lang="fi-FI" noProof="0" dirty="0" err="1"/>
              <a:t>style</a:t>
            </a:r>
            <a:endParaRPr lang="fi-FI" noProof="0" dirty="0"/>
          </a:p>
        </p:txBody>
      </p:sp>
    </p:spTree>
    <p:extLst>
      <p:ext uri="{BB962C8B-B14F-4D97-AF65-F5344CB8AC3E}">
        <p14:creationId xmlns:p14="http://schemas.microsoft.com/office/powerpoint/2010/main" val="338928164"/>
      </p:ext>
    </p:extLst>
  </p:cSld>
  <p:clrMapOvr>
    <a:overrideClrMapping bg1="lt1" tx1="dk1" bg2="lt2" tx2="dk2" accent1="accent1" accent2="accent2" accent3="accent3" accent4="accent4" accent5="accent5" accent6="accent6" hlink="hlink" folHlink="folHlink"/>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LISTA 1">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81090E76-AB31-4B40-9E6F-0CB05B0EAC7E}"/>
              </a:ext>
            </a:extLst>
          </p:cNvPr>
          <p:cNvSpPr/>
          <p:nvPr userDrawn="1"/>
        </p:nvSpPr>
        <p:spPr>
          <a:xfrm>
            <a:off x="0" y="0"/>
            <a:ext cx="12192000" cy="5920353"/>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noProof="0" dirty="0"/>
          </a:p>
        </p:txBody>
      </p:sp>
      <p:sp>
        <p:nvSpPr>
          <p:cNvPr id="2" name="Title 1">
            <a:extLst>
              <a:ext uri="{FF2B5EF4-FFF2-40B4-BE49-F238E27FC236}">
                <a16:creationId xmlns:a16="http://schemas.microsoft.com/office/drawing/2014/main" id="{DE6BC4B7-37CD-E244-A476-3A80A647D793}"/>
              </a:ext>
            </a:extLst>
          </p:cNvPr>
          <p:cNvSpPr>
            <a:spLocks noGrp="1"/>
          </p:cNvSpPr>
          <p:nvPr>
            <p:ph type="title"/>
          </p:nvPr>
        </p:nvSpPr>
        <p:spPr>
          <a:xfrm>
            <a:off x="838200" y="1379095"/>
            <a:ext cx="10515600" cy="575522"/>
          </a:xfrm>
          <a:prstGeom prst="rect">
            <a:avLst/>
          </a:prstGeom>
        </p:spPr>
        <p:txBody>
          <a:bodyPr/>
          <a:lstStyle>
            <a:lvl1pPr>
              <a:defRPr sz="3000">
                <a:solidFill>
                  <a:schemeClr val="bg1"/>
                </a:solidFill>
              </a:defRPr>
            </a:lvl1pPr>
          </a:lstStyle>
          <a:p>
            <a:r>
              <a:rPr lang="fi-FI" noProof="0"/>
              <a:t>Click to edit Master title style</a:t>
            </a:r>
          </a:p>
        </p:txBody>
      </p:sp>
      <p:pic>
        <p:nvPicPr>
          <p:cNvPr id="6" name="Picture 5" descr="Logo&#10;&#10;Description automatically generated with medium confidence">
            <a:extLst>
              <a:ext uri="{FF2B5EF4-FFF2-40B4-BE49-F238E27FC236}">
                <a16:creationId xmlns:a16="http://schemas.microsoft.com/office/drawing/2014/main" id="{013F86D0-C9C4-FD45-85DA-BF8212D28266}"/>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389748" y="6039200"/>
            <a:ext cx="1638228" cy="634300"/>
          </a:xfrm>
          <a:prstGeom prst="rect">
            <a:avLst/>
          </a:prstGeom>
        </p:spPr>
      </p:pic>
      <p:sp>
        <p:nvSpPr>
          <p:cNvPr id="9" name="Text Placeholder 2">
            <a:extLst>
              <a:ext uri="{FF2B5EF4-FFF2-40B4-BE49-F238E27FC236}">
                <a16:creationId xmlns:a16="http://schemas.microsoft.com/office/drawing/2014/main" id="{5771F2C8-4C72-9543-8994-0E84699E66F4}"/>
              </a:ext>
            </a:extLst>
          </p:cNvPr>
          <p:cNvSpPr>
            <a:spLocks noGrp="1"/>
          </p:cNvSpPr>
          <p:nvPr>
            <p:ph type="body" idx="11"/>
          </p:nvPr>
        </p:nvSpPr>
        <p:spPr>
          <a:xfrm>
            <a:off x="838199" y="2004918"/>
            <a:ext cx="10515599" cy="3411358"/>
          </a:xfrm>
        </p:spPr>
        <p:txBody>
          <a:bodyPr anchor="t"/>
          <a:lstStyle>
            <a:lvl1pPr marL="0" indent="0">
              <a:spcBef>
                <a:spcPts val="0"/>
              </a:spcBef>
              <a:buNone/>
              <a:defRPr sz="3000" b="1" i="0">
                <a:solidFill>
                  <a:schemeClr val="bg1"/>
                </a:solidFill>
                <a:latin typeface="Arial" panose="020B0604020202020204" pitchFamily="34" charset="0"/>
                <a:cs typeface="Arial" panose="020B0604020202020204" pitchFamily="34" charset="0"/>
              </a:defRPr>
            </a:lvl1pPr>
            <a:lvl2pPr marL="457200" indent="0">
              <a:buNone/>
              <a:defRPr sz="3000" b="1">
                <a:solidFill>
                  <a:schemeClr val="bg1"/>
                </a:solidFill>
              </a:defRPr>
            </a:lvl2pPr>
            <a:lvl3pPr marL="914400" indent="0">
              <a:buNone/>
              <a:defRPr sz="3000" b="1">
                <a:solidFill>
                  <a:schemeClr val="bg1"/>
                </a:solidFill>
              </a:defRPr>
            </a:lvl3pPr>
            <a:lvl4pPr marL="1371600" indent="0">
              <a:buNone/>
              <a:defRPr sz="3000" b="1">
                <a:solidFill>
                  <a:schemeClr val="bg1"/>
                </a:solidFill>
              </a:defRPr>
            </a:lvl4pPr>
            <a:lvl5pPr marL="1828800" indent="0">
              <a:buNone/>
              <a:defRPr sz="3000" b="1">
                <a:solidFill>
                  <a:schemeClr val="bg1"/>
                </a:solidFill>
              </a:defRPr>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noProof="0"/>
              <a:t>Click to edit Master text styles</a:t>
            </a:r>
          </a:p>
          <a:p>
            <a:pPr lvl="1"/>
            <a:r>
              <a:rPr lang="fi-FI" noProof="0"/>
              <a:t>Second level</a:t>
            </a:r>
          </a:p>
          <a:p>
            <a:pPr lvl="2"/>
            <a:r>
              <a:rPr lang="fi-FI" noProof="0"/>
              <a:t>Third level</a:t>
            </a:r>
          </a:p>
          <a:p>
            <a:pPr lvl="3"/>
            <a:r>
              <a:rPr lang="fi-FI" noProof="0"/>
              <a:t>Fourth level</a:t>
            </a:r>
          </a:p>
          <a:p>
            <a:pPr lvl="4"/>
            <a:r>
              <a:rPr lang="fi-FI" noProof="0"/>
              <a:t>Fifth level</a:t>
            </a:r>
          </a:p>
          <a:p>
            <a:pPr lvl="0"/>
            <a:endParaRPr lang="fi-FI" noProof="0"/>
          </a:p>
          <a:p>
            <a:pPr lvl="1"/>
            <a:endParaRPr lang="fi-FI" noProof="0"/>
          </a:p>
        </p:txBody>
      </p:sp>
    </p:spTree>
    <p:extLst>
      <p:ext uri="{BB962C8B-B14F-4D97-AF65-F5344CB8AC3E}">
        <p14:creationId xmlns:p14="http://schemas.microsoft.com/office/powerpoint/2010/main" val="1468596628"/>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VIITTEET">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81090E76-AB31-4B40-9E6F-0CB05B0EAC7E}"/>
              </a:ext>
            </a:extLst>
          </p:cNvPr>
          <p:cNvSpPr/>
          <p:nvPr userDrawn="1"/>
        </p:nvSpPr>
        <p:spPr>
          <a:xfrm>
            <a:off x="0" y="0"/>
            <a:ext cx="12192000" cy="592035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dirty="0"/>
          </a:p>
        </p:txBody>
      </p:sp>
      <p:sp>
        <p:nvSpPr>
          <p:cNvPr id="2" name="Title 1">
            <a:extLst>
              <a:ext uri="{FF2B5EF4-FFF2-40B4-BE49-F238E27FC236}">
                <a16:creationId xmlns:a16="http://schemas.microsoft.com/office/drawing/2014/main" id="{DE6BC4B7-37CD-E244-A476-3A80A647D793}"/>
              </a:ext>
            </a:extLst>
          </p:cNvPr>
          <p:cNvSpPr>
            <a:spLocks noGrp="1"/>
          </p:cNvSpPr>
          <p:nvPr>
            <p:ph type="title"/>
          </p:nvPr>
        </p:nvSpPr>
        <p:spPr>
          <a:xfrm>
            <a:off x="838200" y="1379095"/>
            <a:ext cx="10515600" cy="575522"/>
          </a:xfrm>
          <a:prstGeom prst="rect">
            <a:avLst/>
          </a:prstGeom>
        </p:spPr>
        <p:txBody>
          <a:bodyPr/>
          <a:lstStyle>
            <a:lvl1pPr>
              <a:defRPr sz="3000">
                <a:solidFill>
                  <a:schemeClr val="tx1"/>
                </a:solidFill>
              </a:defRPr>
            </a:lvl1pPr>
          </a:lstStyle>
          <a:p>
            <a:r>
              <a:rPr lang="fi-FI" noProof="0"/>
              <a:t>Click to edit Master title style</a:t>
            </a:r>
          </a:p>
        </p:txBody>
      </p:sp>
      <p:pic>
        <p:nvPicPr>
          <p:cNvPr id="6" name="Picture 5" descr="Logo&#10;&#10;Description automatically generated with medium confidence">
            <a:extLst>
              <a:ext uri="{FF2B5EF4-FFF2-40B4-BE49-F238E27FC236}">
                <a16:creationId xmlns:a16="http://schemas.microsoft.com/office/drawing/2014/main" id="{013F86D0-C9C4-FD45-85DA-BF8212D28266}"/>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389748" y="6039200"/>
            <a:ext cx="1638228" cy="634300"/>
          </a:xfrm>
          <a:prstGeom prst="rect">
            <a:avLst/>
          </a:prstGeom>
        </p:spPr>
      </p:pic>
      <p:sp>
        <p:nvSpPr>
          <p:cNvPr id="10" name="Text Placeholder 2">
            <a:extLst>
              <a:ext uri="{FF2B5EF4-FFF2-40B4-BE49-F238E27FC236}">
                <a16:creationId xmlns:a16="http://schemas.microsoft.com/office/drawing/2014/main" id="{139FDE1E-3511-2C4E-BFC7-4C76B43B31DA}"/>
              </a:ext>
            </a:extLst>
          </p:cNvPr>
          <p:cNvSpPr>
            <a:spLocks noGrp="1"/>
          </p:cNvSpPr>
          <p:nvPr>
            <p:ph type="body" idx="11"/>
          </p:nvPr>
        </p:nvSpPr>
        <p:spPr>
          <a:xfrm>
            <a:off x="838199" y="2004918"/>
            <a:ext cx="5130115" cy="3318690"/>
          </a:xfrm>
        </p:spPr>
        <p:txBody>
          <a:bodyPr anchor="t"/>
          <a:lstStyle>
            <a:lvl1pPr marL="0" indent="0">
              <a:spcBef>
                <a:spcPts val="0"/>
              </a:spcBef>
              <a:buNone/>
              <a:defRPr sz="1600" b="1" i="0">
                <a:solidFill>
                  <a:schemeClr val="tx1"/>
                </a:solidFill>
                <a:latin typeface="Arial" panose="020B0604020202020204" pitchFamily="34" charset="0"/>
                <a:cs typeface="Arial" panose="020B0604020202020204" pitchFamily="34" charset="0"/>
              </a:defRPr>
            </a:lvl1pPr>
            <a:lvl2pPr marL="457200" indent="0">
              <a:buNone/>
              <a:defRPr sz="1600" b="1"/>
            </a:lvl2pPr>
            <a:lvl3pPr marL="914400" indent="0">
              <a:buNone/>
              <a:defRPr sz="16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noProof="0"/>
              <a:t>Click to edit Master text styles</a:t>
            </a:r>
          </a:p>
          <a:p>
            <a:pPr lvl="1"/>
            <a:r>
              <a:rPr lang="fi-FI" noProof="0"/>
              <a:t>Second level</a:t>
            </a:r>
          </a:p>
          <a:p>
            <a:pPr lvl="2"/>
            <a:r>
              <a:rPr lang="fi-FI" noProof="0"/>
              <a:t>Third level</a:t>
            </a:r>
          </a:p>
          <a:p>
            <a:pPr lvl="3"/>
            <a:r>
              <a:rPr lang="fi-FI" noProof="0"/>
              <a:t>Fourth level</a:t>
            </a:r>
          </a:p>
          <a:p>
            <a:pPr lvl="4"/>
            <a:r>
              <a:rPr lang="fi-FI" noProof="0"/>
              <a:t>Fifth level</a:t>
            </a:r>
          </a:p>
          <a:p>
            <a:pPr lvl="0"/>
            <a:endParaRPr lang="fi-FI" noProof="0"/>
          </a:p>
          <a:p>
            <a:pPr lvl="1"/>
            <a:endParaRPr lang="fi-FI" noProof="0"/>
          </a:p>
        </p:txBody>
      </p:sp>
      <p:sp>
        <p:nvSpPr>
          <p:cNvPr id="11" name="Text Placeholder 2">
            <a:extLst>
              <a:ext uri="{FF2B5EF4-FFF2-40B4-BE49-F238E27FC236}">
                <a16:creationId xmlns:a16="http://schemas.microsoft.com/office/drawing/2014/main" id="{FB674FD2-0BD4-BF49-9017-115079CE1EAB}"/>
              </a:ext>
            </a:extLst>
          </p:cNvPr>
          <p:cNvSpPr>
            <a:spLocks noGrp="1"/>
          </p:cNvSpPr>
          <p:nvPr>
            <p:ph type="body" idx="12"/>
          </p:nvPr>
        </p:nvSpPr>
        <p:spPr>
          <a:xfrm>
            <a:off x="6225745" y="2004918"/>
            <a:ext cx="5130115" cy="3318690"/>
          </a:xfrm>
        </p:spPr>
        <p:txBody>
          <a:bodyPr anchor="t"/>
          <a:lstStyle>
            <a:lvl1pPr marL="0" indent="0">
              <a:spcBef>
                <a:spcPts val="0"/>
              </a:spcBef>
              <a:buNone/>
              <a:defRPr sz="1600" b="1" i="0">
                <a:solidFill>
                  <a:schemeClr val="tx1"/>
                </a:solidFill>
                <a:latin typeface="Arial" panose="020B0604020202020204" pitchFamily="34" charset="0"/>
                <a:cs typeface="Arial" panose="020B0604020202020204" pitchFamily="34" charset="0"/>
              </a:defRPr>
            </a:lvl1pPr>
            <a:lvl2pPr marL="457200" indent="0">
              <a:buNone/>
              <a:defRPr sz="1600" b="1"/>
            </a:lvl2pPr>
            <a:lvl3pPr marL="914400" indent="0">
              <a:buNone/>
              <a:defRPr sz="16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noProof="0"/>
              <a:t>Click to edit Master text styles</a:t>
            </a:r>
          </a:p>
          <a:p>
            <a:pPr lvl="1"/>
            <a:r>
              <a:rPr lang="fi-FI" noProof="0"/>
              <a:t>Second level</a:t>
            </a:r>
          </a:p>
          <a:p>
            <a:pPr lvl="2"/>
            <a:r>
              <a:rPr lang="fi-FI" noProof="0"/>
              <a:t>Third level</a:t>
            </a:r>
          </a:p>
          <a:p>
            <a:pPr lvl="3"/>
            <a:r>
              <a:rPr lang="fi-FI" noProof="0"/>
              <a:t>Fourth level</a:t>
            </a:r>
          </a:p>
          <a:p>
            <a:pPr lvl="4"/>
            <a:r>
              <a:rPr lang="fi-FI" noProof="0"/>
              <a:t>Fifth level</a:t>
            </a:r>
          </a:p>
          <a:p>
            <a:pPr lvl="0"/>
            <a:endParaRPr lang="fi-FI" noProof="0"/>
          </a:p>
          <a:p>
            <a:pPr lvl="1"/>
            <a:endParaRPr lang="fi-FI" noProof="0"/>
          </a:p>
        </p:txBody>
      </p:sp>
    </p:spTree>
    <p:extLst>
      <p:ext uri="{BB962C8B-B14F-4D97-AF65-F5344CB8AC3E}">
        <p14:creationId xmlns:p14="http://schemas.microsoft.com/office/powerpoint/2010/main" val="2799813250"/>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HARMAA TAUSTA">
    <p:bg>
      <p:bgPr>
        <a:solidFill>
          <a:schemeClr val="accent1"/>
        </a:solid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781AA8F9-A1F0-F148-9941-A3CB0FBABEEF}"/>
              </a:ext>
            </a:extLst>
          </p:cNvPr>
          <p:cNvSpPr/>
          <p:nvPr userDrawn="1"/>
        </p:nvSpPr>
        <p:spPr>
          <a:xfrm>
            <a:off x="0" y="0"/>
            <a:ext cx="12192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noProof="0"/>
          </a:p>
        </p:txBody>
      </p:sp>
    </p:spTree>
    <p:extLst>
      <p:ext uri="{BB962C8B-B14F-4D97-AF65-F5344CB8AC3E}">
        <p14:creationId xmlns:p14="http://schemas.microsoft.com/office/powerpoint/2010/main" val="508329391"/>
      </p:ext>
    </p:extLst>
  </p:cSld>
  <p:clrMapOvr>
    <a:overrideClrMapping bg1="lt1" tx1="dk1" bg2="lt2" tx2="dk2" accent1="accent1" accent2="accent2" accent3="accent3" accent4="accent4" accent5="accent5" accent6="accent6" hlink="hlink" folHlink="folHlink"/>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BRÄNDILOPETUS">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99DCB8AE-9890-DE43-B3F1-9FA29E70D77E}"/>
              </a:ext>
            </a:extLst>
          </p:cNvPr>
          <p:cNvSpPr/>
          <p:nvPr userDrawn="1"/>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noProof="0" dirty="0"/>
          </a:p>
        </p:txBody>
      </p:sp>
      <p:sp>
        <p:nvSpPr>
          <p:cNvPr id="17" name="Text Placeholder 2">
            <a:extLst>
              <a:ext uri="{FF2B5EF4-FFF2-40B4-BE49-F238E27FC236}">
                <a16:creationId xmlns:a16="http://schemas.microsoft.com/office/drawing/2014/main" id="{53ADEAE9-EC47-FB4E-AD53-1133E44F217B}"/>
              </a:ext>
            </a:extLst>
          </p:cNvPr>
          <p:cNvSpPr>
            <a:spLocks noGrp="1"/>
          </p:cNvSpPr>
          <p:nvPr>
            <p:ph type="body" idx="14"/>
          </p:nvPr>
        </p:nvSpPr>
        <p:spPr>
          <a:xfrm>
            <a:off x="8409482" y="1483776"/>
            <a:ext cx="3467386" cy="3395608"/>
          </a:xfrm>
        </p:spPr>
        <p:txBody>
          <a:bodyPr anchor="ctr"/>
          <a:lstStyle>
            <a:lvl1pPr marL="0" indent="0" algn="ctr">
              <a:spcBef>
                <a:spcPts val="0"/>
              </a:spcBef>
              <a:buNone/>
              <a:defRPr sz="2300" b="1" i="0">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noProof="0" dirty="0" err="1"/>
              <a:t>Click</a:t>
            </a:r>
            <a:r>
              <a:rPr lang="fi-FI" noProof="0" dirty="0"/>
              <a:t> to </a:t>
            </a:r>
            <a:r>
              <a:rPr lang="fi-FI" noProof="0" dirty="0" err="1"/>
              <a:t>edit</a:t>
            </a:r>
            <a:r>
              <a:rPr lang="fi-FI" noProof="0" dirty="0"/>
              <a:t> Master </a:t>
            </a:r>
            <a:r>
              <a:rPr lang="fi-FI" noProof="0" dirty="0" err="1"/>
              <a:t>text</a:t>
            </a:r>
            <a:r>
              <a:rPr lang="fi-FI" noProof="0" dirty="0"/>
              <a:t> </a:t>
            </a:r>
            <a:r>
              <a:rPr lang="fi-FI" noProof="0" dirty="0" err="1"/>
              <a:t>styles</a:t>
            </a:r>
            <a:endParaRPr lang="fi-FI" noProof="0" dirty="0"/>
          </a:p>
        </p:txBody>
      </p:sp>
      <p:sp>
        <p:nvSpPr>
          <p:cNvPr id="4" name="Picture Placeholder 3">
            <a:extLst>
              <a:ext uri="{FF2B5EF4-FFF2-40B4-BE49-F238E27FC236}">
                <a16:creationId xmlns:a16="http://schemas.microsoft.com/office/drawing/2014/main" id="{86E27E95-2F25-7142-A76B-83C64B1372A5}"/>
              </a:ext>
            </a:extLst>
          </p:cNvPr>
          <p:cNvSpPr>
            <a:spLocks noGrp="1"/>
          </p:cNvSpPr>
          <p:nvPr>
            <p:ph type="pic" sz="quarter" idx="15"/>
          </p:nvPr>
        </p:nvSpPr>
        <p:spPr>
          <a:xfrm>
            <a:off x="0" y="-1"/>
            <a:ext cx="4068792" cy="6858000"/>
          </a:xfrm>
        </p:spPr>
        <p:txBody>
          <a:bodyPr/>
          <a:lstStyle/>
          <a:p>
            <a:endParaRPr lang="fi-FI" noProof="0" dirty="0"/>
          </a:p>
        </p:txBody>
      </p:sp>
      <p:pic>
        <p:nvPicPr>
          <p:cNvPr id="5" name="Picture 4" descr="Logo&#10;&#10;Description automatically generated with medium confidence">
            <a:extLst>
              <a:ext uri="{FF2B5EF4-FFF2-40B4-BE49-F238E27FC236}">
                <a16:creationId xmlns:a16="http://schemas.microsoft.com/office/drawing/2014/main" id="{AB518D5C-77B1-D94E-AB1E-CA9DE01788E6}"/>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389748" y="6039200"/>
            <a:ext cx="1638228" cy="634300"/>
          </a:xfrm>
          <a:prstGeom prst="rect">
            <a:avLst/>
          </a:prstGeom>
        </p:spPr>
      </p:pic>
      <p:sp>
        <p:nvSpPr>
          <p:cNvPr id="7" name="Text Placeholder 2">
            <a:extLst>
              <a:ext uri="{FF2B5EF4-FFF2-40B4-BE49-F238E27FC236}">
                <a16:creationId xmlns:a16="http://schemas.microsoft.com/office/drawing/2014/main" id="{7646917A-06E7-C040-BBCF-18F90E5BBD04}"/>
              </a:ext>
            </a:extLst>
          </p:cNvPr>
          <p:cNvSpPr>
            <a:spLocks noGrp="1"/>
          </p:cNvSpPr>
          <p:nvPr>
            <p:ph type="body" idx="16"/>
          </p:nvPr>
        </p:nvSpPr>
        <p:spPr>
          <a:xfrm>
            <a:off x="8409481" y="5063883"/>
            <a:ext cx="3467386" cy="790817"/>
          </a:xfrm>
        </p:spPr>
        <p:txBody>
          <a:bodyPr anchor="t"/>
          <a:lstStyle>
            <a:lvl1pPr marL="0" indent="0" algn="ctr">
              <a:buNone/>
              <a:defRPr sz="1500" b="0" i="1">
                <a:latin typeface="Georgia" panose="02040502050405020303" pitchFamily="18"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noProof="0" dirty="0" err="1"/>
              <a:t>Click</a:t>
            </a:r>
            <a:r>
              <a:rPr lang="fi-FI" noProof="0" dirty="0"/>
              <a:t> to </a:t>
            </a:r>
            <a:r>
              <a:rPr lang="fi-FI" noProof="0" dirty="0" err="1"/>
              <a:t>edit</a:t>
            </a:r>
            <a:r>
              <a:rPr lang="fi-FI" noProof="0" dirty="0"/>
              <a:t> Master </a:t>
            </a:r>
            <a:r>
              <a:rPr lang="fi-FI" noProof="0" dirty="0" err="1"/>
              <a:t>text</a:t>
            </a:r>
            <a:r>
              <a:rPr lang="fi-FI" noProof="0" dirty="0"/>
              <a:t> </a:t>
            </a:r>
            <a:r>
              <a:rPr lang="fi-FI" noProof="0" dirty="0" err="1"/>
              <a:t>styles</a:t>
            </a:r>
            <a:endParaRPr lang="fi-FI" noProof="0" dirty="0"/>
          </a:p>
        </p:txBody>
      </p:sp>
      <p:sp>
        <p:nvSpPr>
          <p:cNvPr id="10" name="Picture Placeholder 3">
            <a:extLst>
              <a:ext uri="{FF2B5EF4-FFF2-40B4-BE49-F238E27FC236}">
                <a16:creationId xmlns:a16="http://schemas.microsoft.com/office/drawing/2014/main" id="{66C1485E-F86C-854C-8F4D-CB20D9A8E2EC}"/>
              </a:ext>
            </a:extLst>
          </p:cNvPr>
          <p:cNvSpPr>
            <a:spLocks noGrp="1"/>
          </p:cNvSpPr>
          <p:nvPr>
            <p:ph type="pic" sz="quarter" idx="17"/>
          </p:nvPr>
        </p:nvSpPr>
        <p:spPr>
          <a:xfrm>
            <a:off x="4092314" y="-1"/>
            <a:ext cx="4068792" cy="6858000"/>
          </a:xfrm>
        </p:spPr>
        <p:txBody>
          <a:bodyPr/>
          <a:lstStyle/>
          <a:p>
            <a:endParaRPr lang="fi-FI" noProof="0" dirty="0"/>
          </a:p>
        </p:txBody>
      </p:sp>
    </p:spTree>
    <p:extLst>
      <p:ext uri="{BB962C8B-B14F-4D97-AF65-F5344CB8AC3E}">
        <p14:creationId xmlns:p14="http://schemas.microsoft.com/office/powerpoint/2010/main" val="934169051"/>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BRÄNDILOPETUS 2">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5655B871-CB14-7146-97D4-FC529108C6E3}"/>
              </a:ext>
            </a:extLst>
          </p:cNvPr>
          <p:cNvSpPr/>
          <p:nvPr userDrawn="1"/>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noProof="0" dirty="0"/>
          </a:p>
        </p:txBody>
      </p:sp>
      <p:sp>
        <p:nvSpPr>
          <p:cNvPr id="17" name="Text Placeholder 2">
            <a:extLst>
              <a:ext uri="{FF2B5EF4-FFF2-40B4-BE49-F238E27FC236}">
                <a16:creationId xmlns:a16="http://schemas.microsoft.com/office/drawing/2014/main" id="{53ADEAE9-EC47-FB4E-AD53-1133E44F217B}"/>
              </a:ext>
            </a:extLst>
          </p:cNvPr>
          <p:cNvSpPr>
            <a:spLocks noGrp="1"/>
          </p:cNvSpPr>
          <p:nvPr>
            <p:ph type="body" idx="14"/>
          </p:nvPr>
        </p:nvSpPr>
        <p:spPr>
          <a:xfrm>
            <a:off x="779489" y="1483776"/>
            <a:ext cx="4572000" cy="3395608"/>
          </a:xfrm>
        </p:spPr>
        <p:txBody>
          <a:bodyPr anchor="ctr"/>
          <a:lstStyle>
            <a:lvl1pPr marL="0" indent="0" algn="ctr">
              <a:spcBef>
                <a:spcPts val="0"/>
              </a:spcBef>
              <a:buNone/>
              <a:defRPr sz="2300" b="1" i="0">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noProof="0" dirty="0" err="1"/>
              <a:t>Click</a:t>
            </a:r>
            <a:r>
              <a:rPr lang="fi-FI" noProof="0" dirty="0"/>
              <a:t> to </a:t>
            </a:r>
            <a:r>
              <a:rPr lang="fi-FI" noProof="0" dirty="0" err="1"/>
              <a:t>edit</a:t>
            </a:r>
            <a:r>
              <a:rPr lang="fi-FI" noProof="0" dirty="0"/>
              <a:t> Master </a:t>
            </a:r>
            <a:r>
              <a:rPr lang="fi-FI" noProof="0" dirty="0" err="1"/>
              <a:t>text</a:t>
            </a:r>
            <a:r>
              <a:rPr lang="fi-FI" noProof="0" dirty="0"/>
              <a:t> </a:t>
            </a:r>
            <a:r>
              <a:rPr lang="fi-FI" noProof="0" dirty="0" err="1"/>
              <a:t>styles</a:t>
            </a:r>
            <a:endParaRPr lang="fi-FI" noProof="0" dirty="0"/>
          </a:p>
        </p:txBody>
      </p:sp>
      <p:pic>
        <p:nvPicPr>
          <p:cNvPr id="5" name="Picture 4" descr="Logo&#10;&#10;Description automatically generated with medium confidence">
            <a:extLst>
              <a:ext uri="{FF2B5EF4-FFF2-40B4-BE49-F238E27FC236}">
                <a16:creationId xmlns:a16="http://schemas.microsoft.com/office/drawing/2014/main" id="{AB518D5C-77B1-D94E-AB1E-CA9DE01788E6}"/>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246874" y="6039200"/>
            <a:ext cx="1638228" cy="634300"/>
          </a:xfrm>
          <a:prstGeom prst="rect">
            <a:avLst/>
          </a:prstGeom>
        </p:spPr>
      </p:pic>
      <p:sp>
        <p:nvSpPr>
          <p:cNvPr id="7" name="Text Placeholder 2">
            <a:extLst>
              <a:ext uri="{FF2B5EF4-FFF2-40B4-BE49-F238E27FC236}">
                <a16:creationId xmlns:a16="http://schemas.microsoft.com/office/drawing/2014/main" id="{7646917A-06E7-C040-BBCF-18F90E5BBD04}"/>
              </a:ext>
            </a:extLst>
          </p:cNvPr>
          <p:cNvSpPr>
            <a:spLocks noGrp="1"/>
          </p:cNvSpPr>
          <p:nvPr>
            <p:ph type="body" idx="16"/>
          </p:nvPr>
        </p:nvSpPr>
        <p:spPr>
          <a:xfrm>
            <a:off x="779489" y="5063883"/>
            <a:ext cx="4572000" cy="790817"/>
          </a:xfrm>
        </p:spPr>
        <p:txBody>
          <a:bodyPr anchor="t"/>
          <a:lstStyle>
            <a:lvl1pPr marL="0" indent="0" algn="ctr">
              <a:buNone/>
              <a:defRPr sz="1500" b="0" i="1">
                <a:latin typeface="Georgia" panose="02040502050405020303" pitchFamily="18"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noProof="0" dirty="0" err="1"/>
              <a:t>Click</a:t>
            </a:r>
            <a:r>
              <a:rPr lang="fi-FI" noProof="0" dirty="0"/>
              <a:t> to </a:t>
            </a:r>
            <a:r>
              <a:rPr lang="fi-FI" noProof="0" dirty="0" err="1"/>
              <a:t>edit</a:t>
            </a:r>
            <a:r>
              <a:rPr lang="fi-FI" noProof="0" dirty="0"/>
              <a:t> Master </a:t>
            </a:r>
            <a:r>
              <a:rPr lang="fi-FI" noProof="0" dirty="0" err="1"/>
              <a:t>text</a:t>
            </a:r>
            <a:r>
              <a:rPr lang="fi-FI" noProof="0" dirty="0"/>
              <a:t> </a:t>
            </a:r>
            <a:r>
              <a:rPr lang="fi-FI" noProof="0" dirty="0" err="1"/>
              <a:t>styles</a:t>
            </a:r>
            <a:endParaRPr lang="fi-FI" noProof="0" dirty="0"/>
          </a:p>
        </p:txBody>
      </p:sp>
      <p:sp>
        <p:nvSpPr>
          <p:cNvPr id="10" name="Picture Placeholder 3">
            <a:extLst>
              <a:ext uri="{FF2B5EF4-FFF2-40B4-BE49-F238E27FC236}">
                <a16:creationId xmlns:a16="http://schemas.microsoft.com/office/drawing/2014/main" id="{66C1485E-F86C-854C-8F4D-CB20D9A8E2EC}"/>
              </a:ext>
            </a:extLst>
          </p:cNvPr>
          <p:cNvSpPr>
            <a:spLocks noGrp="1"/>
          </p:cNvSpPr>
          <p:nvPr>
            <p:ph type="pic" sz="quarter" idx="17"/>
          </p:nvPr>
        </p:nvSpPr>
        <p:spPr>
          <a:xfrm>
            <a:off x="8123208" y="-1"/>
            <a:ext cx="4068792" cy="6858000"/>
          </a:xfrm>
        </p:spPr>
        <p:txBody>
          <a:bodyPr/>
          <a:lstStyle/>
          <a:p>
            <a:endParaRPr lang="fi-FI" noProof="0" dirty="0"/>
          </a:p>
        </p:txBody>
      </p:sp>
      <p:sp>
        <p:nvSpPr>
          <p:cNvPr id="8" name="Rectangle 7">
            <a:extLst>
              <a:ext uri="{FF2B5EF4-FFF2-40B4-BE49-F238E27FC236}">
                <a16:creationId xmlns:a16="http://schemas.microsoft.com/office/drawing/2014/main" id="{3891C178-6E34-F148-940F-05E15C7B661F}"/>
              </a:ext>
            </a:extLst>
          </p:cNvPr>
          <p:cNvSpPr/>
          <p:nvPr userDrawn="1"/>
        </p:nvSpPr>
        <p:spPr>
          <a:xfrm>
            <a:off x="6094538" y="0"/>
            <a:ext cx="2028669"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noProof="0" dirty="0"/>
          </a:p>
        </p:txBody>
      </p:sp>
      <p:sp>
        <p:nvSpPr>
          <p:cNvPr id="9" name="Rectangle 8">
            <a:extLst>
              <a:ext uri="{FF2B5EF4-FFF2-40B4-BE49-F238E27FC236}">
                <a16:creationId xmlns:a16="http://schemas.microsoft.com/office/drawing/2014/main" id="{9D2F3DEC-9E8C-FE4C-B57C-8D3E6F47D213}"/>
              </a:ext>
            </a:extLst>
          </p:cNvPr>
          <p:cNvSpPr/>
          <p:nvPr userDrawn="1"/>
        </p:nvSpPr>
        <p:spPr>
          <a:xfrm>
            <a:off x="8128935" y="0"/>
            <a:ext cx="2028669" cy="6858000"/>
          </a:xfrm>
          <a:prstGeom prst="rect">
            <a:avLst/>
          </a:prstGeom>
          <a:solidFill>
            <a:schemeClr val="accent1">
              <a:alpha val="6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noProof="0" dirty="0"/>
          </a:p>
        </p:txBody>
      </p:sp>
    </p:spTree>
    <p:extLst>
      <p:ext uri="{BB962C8B-B14F-4D97-AF65-F5344CB8AC3E}">
        <p14:creationId xmlns:p14="http://schemas.microsoft.com/office/powerpoint/2010/main" val="80458783"/>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TAKAKANSI">
    <p:bg>
      <p:bgPr>
        <a:solidFill>
          <a:schemeClr val="accent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4D76D147-9687-9344-8C8D-BD2F36364574}"/>
              </a:ext>
            </a:extLst>
          </p:cNvPr>
          <p:cNvSpPr/>
          <p:nvPr userDrawn="1"/>
        </p:nvSpPr>
        <p:spPr>
          <a:xfrm>
            <a:off x="0" y="0"/>
            <a:ext cx="12192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noProof="0" dirty="0"/>
          </a:p>
        </p:txBody>
      </p:sp>
      <p:sp>
        <p:nvSpPr>
          <p:cNvPr id="7" name="Rectangle 6">
            <a:extLst>
              <a:ext uri="{FF2B5EF4-FFF2-40B4-BE49-F238E27FC236}">
                <a16:creationId xmlns:a16="http://schemas.microsoft.com/office/drawing/2014/main" id="{485E0F3C-DB79-0649-9FDA-521305556C69}"/>
              </a:ext>
            </a:extLst>
          </p:cNvPr>
          <p:cNvSpPr/>
          <p:nvPr userDrawn="1"/>
        </p:nvSpPr>
        <p:spPr>
          <a:xfrm>
            <a:off x="10182386" y="0"/>
            <a:ext cx="2009614" cy="1023244"/>
          </a:xfrm>
          <a:prstGeom prst="rect">
            <a:avLst/>
          </a:prstGeom>
          <a:ln>
            <a:no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fi-FI" noProof="0" dirty="0"/>
          </a:p>
        </p:txBody>
      </p:sp>
      <p:pic>
        <p:nvPicPr>
          <p:cNvPr id="9" name="Picture 8" descr="Logo&#10;&#10;Description automatically generated with medium confidence">
            <a:extLst>
              <a:ext uri="{FF2B5EF4-FFF2-40B4-BE49-F238E27FC236}">
                <a16:creationId xmlns:a16="http://schemas.microsoft.com/office/drawing/2014/main" id="{7EB11A1A-3BEF-D744-B65C-229074E7AF19}"/>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368079" y="194472"/>
            <a:ext cx="1638228" cy="634300"/>
          </a:xfrm>
          <a:prstGeom prst="rect">
            <a:avLst/>
          </a:prstGeom>
        </p:spPr>
      </p:pic>
      <p:sp>
        <p:nvSpPr>
          <p:cNvPr id="10" name="Text Placeholder 2">
            <a:extLst>
              <a:ext uri="{FF2B5EF4-FFF2-40B4-BE49-F238E27FC236}">
                <a16:creationId xmlns:a16="http://schemas.microsoft.com/office/drawing/2014/main" id="{02B85F9E-919D-2A4C-BFCD-A5FBB3C69DD3}"/>
              </a:ext>
            </a:extLst>
          </p:cNvPr>
          <p:cNvSpPr>
            <a:spLocks noGrp="1"/>
          </p:cNvSpPr>
          <p:nvPr>
            <p:ph type="body" idx="16"/>
          </p:nvPr>
        </p:nvSpPr>
        <p:spPr>
          <a:xfrm>
            <a:off x="3326065" y="5346074"/>
            <a:ext cx="2175325" cy="1009756"/>
          </a:xfrm>
        </p:spPr>
        <p:txBody>
          <a:bodyPr anchor="t"/>
          <a:lstStyle>
            <a:lvl1pPr marL="0" indent="0">
              <a:buNone/>
              <a:defRPr sz="1500" b="1" i="0">
                <a:solidFill>
                  <a:schemeClr val="bg1"/>
                </a:solidFill>
                <a:latin typeface="Georgia" panose="02040502050405020303" pitchFamily="18"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noProof="0" dirty="0" err="1"/>
              <a:t>Click</a:t>
            </a:r>
            <a:r>
              <a:rPr lang="fi-FI" noProof="0" dirty="0"/>
              <a:t> to </a:t>
            </a:r>
            <a:r>
              <a:rPr lang="fi-FI" noProof="0" dirty="0" err="1"/>
              <a:t>edit</a:t>
            </a:r>
            <a:r>
              <a:rPr lang="fi-FI" noProof="0" dirty="0"/>
              <a:t> Master </a:t>
            </a:r>
            <a:r>
              <a:rPr lang="fi-FI" noProof="0" dirty="0" err="1"/>
              <a:t>text</a:t>
            </a:r>
            <a:r>
              <a:rPr lang="fi-FI" noProof="0" dirty="0"/>
              <a:t> </a:t>
            </a:r>
            <a:r>
              <a:rPr lang="fi-FI" noProof="0" dirty="0" err="1"/>
              <a:t>styles</a:t>
            </a:r>
            <a:endParaRPr lang="fi-FI" noProof="0" dirty="0"/>
          </a:p>
        </p:txBody>
      </p:sp>
      <p:sp>
        <p:nvSpPr>
          <p:cNvPr id="11" name="Text Placeholder 2">
            <a:extLst>
              <a:ext uri="{FF2B5EF4-FFF2-40B4-BE49-F238E27FC236}">
                <a16:creationId xmlns:a16="http://schemas.microsoft.com/office/drawing/2014/main" id="{144D3AE2-5E57-E440-BDFF-C77D11465E32}"/>
              </a:ext>
            </a:extLst>
          </p:cNvPr>
          <p:cNvSpPr>
            <a:spLocks noGrp="1"/>
          </p:cNvSpPr>
          <p:nvPr>
            <p:ph type="body" idx="17"/>
          </p:nvPr>
        </p:nvSpPr>
        <p:spPr>
          <a:xfrm>
            <a:off x="6279127" y="5346074"/>
            <a:ext cx="2175325" cy="1009756"/>
          </a:xfrm>
        </p:spPr>
        <p:txBody>
          <a:bodyPr anchor="t"/>
          <a:lstStyle>
            <a:lvl1pPr marL="0" indent="0">
              <a:buNone/>
              <a:defRPr sz="1500" b="1" i="0">
                <a:solidFill>
                  <a:schemeClr val="bg1"/>
                </a:solidFill>
                <a:latin typeface="Georgia" panose="02040502050405020303" pitchFamily="18"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noProof="0" dirty="0" err="1"/>
              <a:t>Click</a:t>
            </a:r>
            <a:r>
              <a:rPr lang="fi-FI" noProof="0" dirty="0"/>
              <a:t> to </a:t>
            </a:r>
            <a:r>
              <a:rPr lang="fi-FI" noProof="0" dirty="0" err="1"/>
              <a:t>edit</a:t>
            </a:r>
            <a:r>
              <a:rPr lang="fi-FI" noProof="0" dirty="0"/>
              <a:t> Master </a:t>
            </a:r>
            <a:r>
              <a:rPr lang="fi-FI" noProof="0" dirty="0" err="1"/>
              <a:t>text</a:t>
            </a:r>
            <a:r>
              <a:rPr lang="fi-FI" noProof="0" dirty="0"/>
              <a:t> </a:t>
            </a:r>
            <a:r>
              <a:rPr lang="fi-FI" noProof="0" dirty="0" err="1"/>
              <a:t>styles</a:t>
            </a:r>
            <a:endParaRPr lang="fi-FI" noProof="0" dirty="0"/>
          </a:p>
        </p:txBody>
      </p:sp>
      <p:sp>
        <p:nvSpPr>
          <p:cNvPr id="12" name="Text Placeholder 2">
            <a:extLst>
              <a:ext uri="{FF2B5EF4-FFF2-40B4-BE49-F238E27FC236}">
                <a16:creationId xmlns:a16="http://schemas.microsoft.com/office/drawing/2014/main" id="{E177CB89-4E83-6D49-8E76-46F59C95AD76}"/>
              </a:ext>
            </a:extLst>
          </p:cNvPr>
          <p:cNvSpPr>
            <a:spLocks noGrp="1"/>
          </p:cNvSpPr>
          <p:nvPr>
            <p:ph type="body" idx="18"/>
          </p:nvPr>
        </p:nvSpPr>
        <p:spPr>
          <a:xfrm>
            <a:off x="9232189" y="5346074"/>
            <a:ext cx="2175325" cy="1009756"/>
          </a:xfrm>
        </p:spPr>
        <p:txBody>
          <a:bodyPr anchor="t"/>
          <a:lstStyle>
            <a:lvl1pPr marL="0" indent="0">
              <a:buNone/>
              <a:defRPr sz="1500" b="1" i="0">
                <a:solidFill>
                  <a:schemeClr val="bg1"/>
                </a:solidFill>
                <a:latin typeface="Georgia" panose="02040502050405020303" pitchFamily="18"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noProof="0" dirty="0" err="1"/>
              <a:t>Click</a:t>
            </a:r>
            <a:r>
              <a:rPr lang="fi-FI" noProof="0" dirty="0"/>
              <a:t> to </a:t>
            </a:r>
            <a:r>
              <a:rPr lang="fi-FI" noProof="0" dirty="0" err="1"/>
              <a:t>edit</a:t>
            </a:r>
            <a:r>
              <a:rPr lang="fi-FI" noProof="0" dirty="0"/>
              <a:t> Master </a:t>
            </a:r>
            <a:r>
              <a:rPr lang="fi-FI" noProof="0" dirty="0" err="1"/>
              <a:t>text</a:t>
            </a:r>
            <a:r>
              <a:rPr lang="fi-FI" noProof="0" dirty="0"/>
              <a:t> </a:t>
            </a:r>
            <a:r>
              <a:rPr lang="fi-FI" noProof="0" dirty="0" err="1"/>
              <a:t>styles</a:t>
            </a:r>
            <a:endParaRPr lang="fi-FI" noProof="0" dirty="0"/>
          </a:p>
        </p:txBody>
      </p:sp>
    </p:spTree>
    <p:extLst>
      <p:ext uri="{BB962C8B-B14F-4D97-AF65-F5344CB8AC3E}">
        <p14:creationId xmlns:p14="http://schemas.microsoft.com/office/powerpoint/2010/main" val="4085743543"/>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TYHJÄ">
    <p:spTree>
      <p:nvGrpSpPr>
        <p:cNvPr id="1" name=""/>
        <p:cNvGrpSpPr/>
        <p:nvPr/>
      </p:nvGrpSpPr>
      <p:grpSpPr>
        <a:xfrm>
          <a:off x="0" y="0"/>
          <a:ext cx="0" cy="0"/>
          <a:chOff x="0" y="0"/>
          <a:chExt cx="0" cy="0"/>
        </a:xfrm>
      </p:grpSpPr>
    </p:spTree>
    <p:extLst>
      <p:ext uri="{BB962C8B-B14F-4D97-AF65-F5344CB8AC3E}">
        <p14:creationId xmlns:p14="http://schemas.microsoft.com/office/powerpoint/2010/main" val="229538972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KANSI OMA KUVAVALINTA 3">
    <p:bg>
      <p:bgPr>
        <a:solidFill>
          <a:schemeClr val="bg1"/>
        </a:solidFill>
        <a:effectLst/>
      </p:bgPr>
    </p:bg>
    <p:spTree>
      <p:nvGrpSpPr>
        <p:cNvPr id="1" name=""/>
        <p:cNvGrpSpPr/>
        <p:nvPr/>
      </p:nvGrpSpPr>
      <p:grpSpPr>
        <a:xfrm>
          <a:off x="0" y="0"/>
          <a:ext cx="0" cy="0"/>
          <a:chOff x="0" y="0"/>
          <a:chExt cx="0" cy="0"/>
        </a:xfrm>
      </p:grpSpPr>
      <p:pic>
        <p:nvPicPr>
          <p:cNvPr id="16" name="Picture 15">
            <a:extLst>
              <a:ext uri="{FF2B5EF4-FFF2-40B4-BE49-F238E27FC236}">
                <a16:creationId xmlns:a16="http://schemas.microsoft.com/office/drawing/2014/main" id="{A926111C-0DA8-4AC2-9D64-685C0A6089E9}"/>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l="-51"/>
          <a:stretch/>
        </p:blipFill>
        <p:spPr>
          <a:xfrm>
            <a:off x="-6191" y="0"/>
            <a:ext cx="12198191" cy="6858000"/>
          </a:xfrm>
          <a:prstGeom prst="rect">
            <a:avLst/>
          </a:prstGeom>
        </p:spPr>
      </p:pic>
      <p:sp>
        <p:nvSpPr>
          <p:cNvPr id="7" name="Rectangle 6">
            <a:extLst>
              <a:ext uri="{FF2B5EF4-FFF2-40B4-BE49-F238E27FC236}">
                <a16:creationId xmlns:a16="http://schemas.microsoft.com/office/drawing/2014/main" id="{485E0F3C-DB79-0649-9FDA-521305556C69}"/>
              </a:ext>
            </a:extLst>
          </p:cNvPr>
          <p:cNvSpPr/>
          <p:nvPr userDrawn="1"/>
        </p:nvSpPr>
        <p:spPr>
          <a:xfrm>
            <a:off x="10182386" y="0"/>
            <a:ext cx="2009614" cy="1023244"/>
          </a:xfrm>
          <a:prstGeom prst="rect">
            <a:avLst/>
          </a:prstGeom>
          <a:ln>
            <a:no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fi-FI" noProof="0"/>
          </a:p>
        </p:txBody>
      </p:sp>
      <p:pic>
        <p:nvPicPr>
          <p:cNvPr id="9" name="Picture 8" descr="Logo&#10;&#10;Description automatically generated with medium confidence">
            <a:extLst>
              <a:ext uri="{FF2B5EF4-FFF2-40B4-BE49-F238E27FC236}">
                <a16:creationId xmlns:a16="http://schemas.microsoft.com/office/drawing/2014/main" id="{7EB11A1A-3BEF-D744-B65C-229074E7AF19}"/>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0368079" y="194472"/>
            <a:ext cx="1638228" cy="634300"/>
          </a:xfrm>
          <a:prstGeom prst="rect">
            <a:avLst/>
          </a:prstGeom>
        </p:spPr>
      </p:pic>
      <p:sp>
        <p:nvSpPr>
          <p:cNvPr id="17" name="Title 1">
            <a:extLst>
              <a:ext uri="{FF2B5EF4-FFF2-40B4-BE49-F238E27FC236}">
                <a16:creationId xmlns:a16="http://schemas.microsoft.com/office/drawing/2014/main" id="{DC6D6EFD-CA23-ED3F-2613-7D17BDA51009}"/>
              </a:ext>
            </a:extLst>
          </p:cNvPr>
          <p:cNvSpPr>
            <a:spLocks noGrp="1"/>
          </p:cNvSpPr>
          <p:nvPr>
            <p:ph type="ctrTitle"/>
          </p:nvPr>
        </p:nvSpPr>
        <p:spPr>
          <a:xfrm>
            <a:off x="1524000" y="1023244"/>
            <a:ext cx="9144000" cy="2681191"/>
          </a:xfrm>
          <a:prstGeom prst="rect">
            <a:avLst/>
          </a:prstGeom>
        </p:spPr>
        <p:txBody>
          <a:bodyPr anchor="b"/>
          <a:lstStyle>
            <a:lvl1pPr algn="l">
              <a:defRPr sz="6600">
                <a:solidFill>
                  <a:schemeClr val="bg1"/>
                </a:solidFill>
              </a:defRPr>
            </a:lvl1pPr>
          </a:lstStyle>
          <a:p>
            <a:r>
              <a:rPr lang="fi-FI" noProof="0" dirty="0" err="1"/>
              <a:t>Click</a:t>
            </a:r>
            <a:r>
              <a:rPr lang="fi-FI" noProof="0" dirty="0"/>
              <a:t> to </a:t>
            </a:r>
            <a:r>
              <a:rPr lang="fi-FI" noProof="0" dirty="0" err="1"/>
              <a:t>edit</a:t>
            </a:r>
            <a:r>
              <a:rPr lang="fi-FI" noProof="0" dirty="0"/>
              <a:t> Master </a:t>
            </a:r>
            <a:r>
              <a:rPr lang="fi-FI" noProof="0" dirty="0" err="1"/>
              <a:t>title</a:t>
            </a:r>
            <a:r>
              <a:rPr lang="fi-FI" noProof="0" dirty="0"/>
              <a:t> </a:t>
            </a:r>
            <a:r>
              <a:rPr lang="fi-FI" noProof="0" dirty="0" err="1"/>
              <a:t>style</a:t>
            </a:r>
            <a:endParaRPr lang="fi-FI" noProof="0" dirty="0"/>
          </a:p>
        </p:txBody>
      </p:sp>
      <p:sp>
        <p:nvSpPr>
          <p:cNvPr id="18" name="Subtitle 2">
            <a:extLst>
              <a:ext uri="{FF2B5EF4-FFF2-40B4-BE49-F238E27FC236}">
                <a16:creationId xmlns:a16="http://schemas.microsoft.com/office/drawing/2014/main" id="{41D5C1B7-F23F-FCAF-9CB6-47CA1E3BE5AB}"/>
              </a:ext>
            </a:extLst>
          </p:cNvPr>
          <p:cNvSpPr>
            <a:spLocks noGrp="1"/>
          </p:cNvSpPr>
          <p:nvPr>
            <p:ph type="subTitle" idx="1"/>
          </p:nvPr>
        </p:nvSpPr>
        <p:spPr>
          <a:xfrm>
            <a:off x="1524000" y="4605382"/>
            <a:ext cx="9144000" cy="728421"/>
          </a:xfrm>
        </p:spPr>
        <p:txBody>
          <a:bodyPr/>
          <a:lstStyle>
            <a:lvl1pPr marL="0" indent="0" algn="l">
              <a:buNone/>
              <a:defRPr sz="2400">
                <a:solidFill>
                  <a:schemeClr val="bg1"/>
                </a:solidFill>
              </a:defRPr>
            </a:lvl1pPr>
            <a:lvl2pPr marL="457200" indent="0" algn="ctr">
              <a:buNone/>
              <a:defRPr sz="2000">
                <a:solidFill>
                  <a:schemeClr val="bg1"/>
                </a:solidFill>
              </a:defRPr>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dirty="0" err="1"/>
              <a:t>Click</a:t>
            </a:r>
            <a:r>
              <a:rPr lang="fi-FI" dirty="0"/>
              <a:t> </a:t>
            </a:r>
            <a:r>
              <a:rPr lang="fi-FI" noProof="0" dirty="0"/>
              <a:t>to</a:t>
            </a:r>
            <a:r>
              <a:rPr lang="fi-FI" dirty="0"/>
              <a:t> </a:t>
            </a:r>
            <a:r>
              <a:rPr lang="fi-FI" dirty="0" err="1"/>
              <a:t>edit</a:t>
            </a:r>
            <a:r>
              <a:rPr lang="fi-FI" dirty="0"/>
              <a:t> Master </a:t>
            </a:r>
            <a:r>
              <a:rPr lang="fi-FI" dirty="0" err="1"/>
              <a:t>subtitle</a:t>
            </a:r>
            <a:r>
              <a:rPr lang="fi-FI" dirty="0"/>
              <a:t> </a:t>
            </a:r>
            <a:r>
              <a:rPr lang="fi-FI" dirty="0" err="1"/>
              <a:t>style</a:t>
            </a:r>
            <a:endParaRPr lang="fi-FI" dirty="0"/>
          </a:p>
          <a:p>
            <a:pPr lvl="1"/>
            <a:endParaRPr lang="fi-FI" dirty="0"/>
          </a:p>
        </p:txBody>
      </p:sp>
    </p:spTree>
    <p:extLst>
      <p:ext uri="{BB962C8B-B14F-4D97-AF65-F5344CB8AC3E}">
        <p14:creationId xmlns:p14="http://schemas.microsoft.com/office/powerpoint/2010/main" val="97600763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SISÄLTÖ">
    <p:bg>
      <p:bgPr>
        <a:solidFill>
          <a:schemeClr val="accent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86CAAC1F-E6E6-C340-9D7F-D43AF5309976}"/>
              </a:ext>
            </a:extLst>
          </p:cNvPr>
          <p:cNvSpPr/>
          <p:nvPr userDrawn="1"/>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dirty="0"/>
          </a:p>
        </p:txBody>
      </p:sp>
      <p:sp>
        <p:nvSpPr>
          <p:cNvPr id="2" name="Title 1">
            <a:extLst>
              <a:ext uri="{FF2B5EF4-FFF2-40B4-BE49-F238E27FC236}">
                <a16:creationId xmlns:a16="http://schemas.microsoft.com/office/drawing/2014/main" id="{125CB073-26A7-F544-9A4D-31072FFBA15E}"/>
              </a:ext>
            </a:extLst>
          </p:cNvPr>
          <p:cNvSpPr>
            <a:spLocks noGrp="1"/>
          </p:cNvSpPr>
          <p:nvPr>
            <p:ph type="title"/>
          </p:nvPr>
        </p:nvSpPr>
        <p:spPr>
          <a:xfrm>
            <a:off x="838200" y="1202631"/>
            <a:ext cx="10515600" cy="1325563"/>
          </a:xfrm>
          <a:prstGeom prst="rect">
            <a:avLst/>
          </a:prstGeom>
        </p:spPr>
        <p:txBody>
          <a:bodyPr/>
          <a:lstStyle>
            <a:lvl1pPr>
              <a:defRPr sz="2800">
                <a:solidFill>
                  <a:schemeClr val="bg1"/>
                </a:solidFill>
              </a:defRPr>
            </a:lvl1pPr>
          </a:lstStyle>
          <a:p>
            <a:r>
              <a:rPr lang="fi-FI" noProof="0" dirty="0" err="1"/>
              <a:t>Click</a:t>
            </a:r>
            <a:r>
              <a:rPr lang="fi-FI" noProof="0" dirty="0"/>
              <a:t> to </a:t>
            </a:r>
            <a:r>
              <a:rPr lang="fi-FI" noProof="0" dirty="0" err="1"/>
              <a:t>edit</a:t>
            </a:r>
            <a:r>
              <a:rPr lang="fi-FI" noProof="0" dirty="0"/>
              <a:t> Master </a:t>
            </a:r>
            <a:r>
              <a:rPr lang="fi-FI" noProof="0" dirty="0" err="1"/>
              <a:t>title</a:t>
            </a:r>
            <a:r>
              <a:rPr lang="fi-FI" noProof="0" dirty="0"/>
              <a:t> </a:t>
            </a:r>
            <a:r>
              <a:rPr lang="fi-FI" noProof="0" dirty="0" err="1"/>
              <a:t>style</a:t>
            </a:r>
            <a:endParaRPr lang="fi-FI" noProof="0" dirty="0"/>
          </a:p>
        </p:txBody>
      </p:sp>
      <p:sp>
        <p:nvSpPr>
          <p:cNvPr id="3" name="Content Placeholder 2">
            <a:extLst>
              <a:ext uri="{FF2B5EF4-FFF2-40B4-BE49-F238E27FC236}">
                <a16:creationId xmlns:a16="http://schemas.microsoft.com/office/drawing/2014/main" id="{2F78DF1F-C7B8-5B46-B3C4-EC48EEFA1EC6}"/>
              </a:ext>
            </a:extLst>
          </p:cNvPr>
          <p:cNvSpPr>
            <a:spLocks noGrp="1"/>
          </p:cNvSpPr>
          <p:nvPr>
            <p:ph idx="1"/>
          </p:nvPr>
        </p:nvSpPr>
        <p:spPr>
          <a:xfrm>
            <a:off x="838200" y="2707581"/>
            <a:ext cx="10515600" cy="2875824"/>
          </a:xfrm>
        </p:spPr>
        <p:txBody>
          <a:bodyPr/>
          <a:lstStyle>
            <a:lvl1pPr>
              <a:buFont typeface="+mj-lt"/>
              <a:buAutoNum type="arabicPeriod"/>
              <a:defRPr>
                <a:solidFill>
                  <a:schemeClr val="bg1"/>
                </a:solidFill>
              </a:defRPr>
            </a:lvl1pPr>
            <a:lvl2pPr>
              <a:buFont typeface="+mj-lt"/>
              <a:buAutoNum type="arabicPeriod"/>
              <a:defRPr>
                <a:solidFill>
                  <a:schemeClr val="bg1"/>
                </a:solidFill>
              </a:defRPr>
            </a:lvl2pPr>
            <a:lvl3pPr>
              <a:buFont typeface="+mj-lt"/>
              <a:buAutoNum type="arabicPeriod"/>
              <a:defRPr>
                <a:solidFill>
                  <a:schemeClr val="bg1"/>
                </a:solidFill>
              </a:defRPr>
            </a:lvl3pPr>
            <a:lvl4pPr>
              <a:buFont typeface="+mj-lt"/>
              <a:buAutoNum type="arabicPeriod"/>
              <a:defRPr>
                <a:solidFill>
                  <a:schemeClr val="bg1"/>
                </a:solidFill>
              </a:defRPr>
            </a:lvl4pPr>
            <a:lvl5pPr>
              <a:buFont typeface="+mj-lt"/>
              <a:buAutoNum type="arabicPeriod"/>
              <a:defRPr>
                <a:solidFill>
                  <a:schemeClr val="bg1"/>
                </a:solidFill>
              </a:defRPr>
            </a:lvl5pPr>
          </a:lstStyle>
          <a:p>
            <a:pPr lvl="0"/>
            <a:r>
              <a:rPr lang="fi-FI" noProof="0" dirty="0" err="1"/>
              <a:t>Click</a:t>
            </a:r>
            <a:r>
              <a:rPr lang="fi-FI" noProof="0" dirty="0"/>
              <a:t> to </a:t>
            </a:r>
            <a:r>
              <a:rPr lang="fi-FI" noProof="0" dirty="0" err="1"/>
              <a:t>edit</a:t>
            </a:r>
            <a:r>
              <a:rPr lang="fi-FI" noProof="0" dirty="0"/>
              <a:t> Master </a:t>
            </a:r>
            <a:r>
              <a:rPr lang="fi-FI" noProof="0" dirty="0" err="1"/>
              <a:t>text</a:t>
            </a:r>
            <a:r>
              <a:rPr lang="fi-FI" noProof="0" dirty="0"/>
              <a:t> </a:t>
            </a:r>
            <a:r>
              <a:rPr lang="fi-FI" noProof="0" dirty="0" err="1"/>
              <a:t>styles</a:t>
            </a:r>
            <a:endParaRPr lang="fi-FI" noProof="0" dirty="0"/>
          </a:p>
          <a:p>
            <a:pPr lvl="1"/>
            <a:r>
              <a:rPr lang="fi-FI" noProof="0" dirty="0"/>
              <a:t>Second </a:t>
            </a:r>
            <a:r>
              <a:rPr lang="fi-FI" noProof="0" dirty="0" err="1"/>
              <a:t>level</a:t>
            </a:r>
            <a:endParaRPr lang="fi-FI" noProof="0" dirty="0"/>
          </a:p>
          <a:p>
            <a:pPr lvl="2"/>
            <a:r>
              <a:rPr lang="fi-FI" noProof="0" dirty="0"/>
              <a:t>Third </a:t>
            </a:r>
            <a:r>
              <a:rPr lang="fi-FI" noProof="0" dirty="0" err="1"/>
              <a:t>level</a:t>
            </a:r>
            <a:endParaRPr lang="fi-FI" noProof="0" dirty="0"/>
          </a:p>
          <a:p>
            <a:pPr lvl="3"/>
            <a:r>
              <a:rPr lang="fi-FI" noProof="0" dirty="0" err="1"/>
              <a:t>Fourth</a:t>
            </a:r>
            <a:r>
              <a:rPr lang="fi-FI" noProof="0" dirty="0"/>
              <a:t> </a:t>
            </a:r>
            <a:r>
              <a:rPr lang="fi-FI" noProof="0" dirty="0" err="1"/>
              <a:t>level</a:t>
            </a:r>
            <a:endParaRPr lang="fi-FI" noProof="0" dirty="0"/>
          </a:p>
          <a:p>
            <a:pPr lvl="4"/>
            <a:r>
              <a:rPr lang="fi-FI" noProof="0" dirty="0" err="1"/>
              <a:t>Fifth</a:t>
            </a:r>
            <a:r>
              <a:rPr lang="fi-FI" noProof="0" dirty="0"/>
              <a:t> </a:t>
            </a:r>
            <a:r>
              <a:rPr lang="fi-FI" noProof="0" dirty="0" err="1"/>
              <a:t>level</a:t>
            </a:r>
            <a:endParaRPr lang="fi-FI" noProof="0" dirty="0"/>
          </a:p>
        </p:txBody>
      </p:sp>
    </p:spTree>
    <p:extLst>
      <p:ext uri="{BB962C8B-B14F-4D97-AF65-F5344CB8AC3E}">
        <p14:creationId xmlns:p14="http://schemas.microsoft.com/office/powerpoint/2010/main" val="350035621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LYHYT KITEYTY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6BC4B7-37CD-E244-A476-3A80A647D793}"/>
              </a:ext>
            </a:extLst>
          </p:cNvPr>
          <p:cNvSpPr>
            <a:spLocks noGrp="1"/>
          </p:cNvSpPr>
          <p:nvPr>
            <p:ph type="title"/>
          </p:nvPr>
        </p:nvSpPr>
        <p:spPr>
          <a:xfrm>
            <a:off x="838200" y="1589491"/>
            <a:ext cx="10515600" cy="3695431"/>
          </a:xfrm>
          <a:prstGeom prst="rect">
            <a:avLst/>
          </a:prstGeom>
        </p:spPr>
        <p:txBody>
          <a:bodyPr/>
          <a:lstStyle>
            <a:lvl1pPr>
              <a:lnSpc>
                <a:spcPct val="100000"/>
              </a:lnSpc>
              <a:defRPr sz="5400"/>
            </a:lvl1pPr>
          </a:lstStyle>
          <a:p>
            <a:r>
              <a:rPr lang="fi-FI" noProof="0" dirty="0" err="1"/>
              <a:t>Click</a:t>
            </a:r>
            <a:r>
              <a:rPr lang="fi-FI" noProof="0" dirty="0"/>
              <a:t> to </a:t>
            </a:r>
            <a:r>
              <a:rPr lang="fi-FI" noProof="0" dirty="0" err="1"/>
              <a:t>edit</a:t>
            </a:r>
            <a:r>
              <a:rPr lang="fi-FI" noProof="0" dirty="0"/>
              <a:t> Master </a:t>
            </a:r>
            <a:r>
              <a:rPr lang="fi-FI" noProof="0" dirty="0" err="1"/>
              <a:t>title</a:t>
            </a:r>
            <a:r>
              <a:rPr lang="fi-FI" noProof="0" dirty="0"/>
              <a:t> </a:t>
            </a:r>
            <a:r>
              <a:rPr lang="fi-FI" noProof="0" dirty="0" err="1"/>
              <a:t>style</a:t>
            </a:r>
            <a:endParaRPr lang="fi-FI" noProof="0" dirty="0"/>
          </a:p>
        </p:txBody>
      </p:sp>
      <p:pic>
        <p:nvPicPr>
          <p:cNvPr id="6" name="Picture 5" descr="Logo&#10;&#10;Description automatically generated with medium confidence">
            <a:extLst>
              <a:ext uri="{FF2B5EF4-FFF2-40B4-BE49-F238E27FC236}">
                <a16:creationId xmlns:a16="http://schemas.microsoft.com/office/drawing/2014/main" id="{013F86D0-C9C4-FD45-85DA-BF8212D28266}"/>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389748" y="6039200"/>
            <a:ext cx="1638228" cy="634300"/>
          </a:xfrm>
          <a:prstGeom prst="rect">
            <a:avLst/>
          </a:prstGeom>
        </p:spPr>
      </p:pic>
    </p:spTree>
    <p:extLst>
      <p:ext uri="{BB962C8B-B14F-4D97-AF65-F5344CB8AC3E}">
        <p14:creationId xmlns:p14="http://schemas.microsoft.com/office/powerpoint/2010/main" val="304287103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INTRO">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6BC4B7-37CD-E244-A476-3A80A647D793}"/>
              </a:ext>
            </a:extLst>
          </p:cNvPr>
          <p:cNvSpPr>
            <a:spLocks noGrp="1"/>
          </p:cNvSpPr>
          <p:nvPr>
            <p:ph type="title"/>
          </p:nvPr>
        </p:nvSpPr>
        <p:spPr>
          <a:xfrm>
            <a:off x="838200" y="1589491"/>
            <a:ext cx="10515600" cy="3695431"/>
          </a:xfrm>
          <a:prstGeom prst="rect">
            <a:avLst/>
          </a:prstGeom>
        </p:spPr>
        <p:txBody>
          <a:bodyPr/>
          <a:lstStyle>
            <a:lvl1pPr>
              <a:lnSpc>
                <a:spcPct val="100000"/>
              </a:lnSpc>
              <a:defRPr sz="2800" b="0">
                <a:latin typeface="Georgia" panose="02040502050405020303" pitchFamily="18" charset="0"/>
              </a:defRPr>
            </a:lvl1pPr>
          </a:lstStyle>
          <a:p>
            <a:r>
              <a:rPr lang="fi-FI" noProof="0" dirty="0" err="1"/>
              <a:t>Click</a:t>
            </a:r>
            <a:r>
              <a:rPr lang="fi-FI" noProof="0" dirty="0"/>
              <a:t> to </a:t>
            </a:r>
            <a:r>
              <a:rPr lang="fi-FI" noProof="0" dirty="0" err="1"/>
              <a:t>edit</a:t>
            </a:r>
            <a:r>
              <a:rPr lang="fi-FI" noProof="0" dirty="0"/>
              <a:t> Master </a:t>
            </a:r>
            <a:r>
              <a:rPr lang="fi-FI" noProof="0" dirty="0" err="1"/>
              <a:t>title</a:t>
            </a:r>
            <a:r>
              <a:rPr lang="fi-FI" noProof="0" dirty="0"/>
              <a:t> </a:t>
            </a:r>
            <a:r>
              <a:rPr lang="fi-FI" noProof="0" dirty="0" err="1"/>
              <a:t>style</a:t>
            </a:r>
            <a:endParaRPr lang="fi-FI" noProof="0" dirty="0"/>
          </a:p>
        </p:txBody>
      </p:sp>
      <p:pic>
        <p:nvPicPr>
          <p:cNvPr id="6" name="Picture 5" descr="Logo&#10;&#10;Description automatically generated with medium confidence">
            <a:extLst>
              <a:ext uri="{FF2B5EF4-FFF2-40B4-BE49-F238E27FC236}">
                <a16:creationId xmlns:a16="http://schemas.microsoft.com/office/drawing/2014/main" id="{013F86D0-C9C4-FD45-85DA-BF8212D28266}"/>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389748" y="6039200"/>
            <a:ext cx="1638228" cy="634300"/>
          </a:xfrm>
          <a:prstGeom prst="rect">
            <a:avLst/>
          </a:prstGeom>
        </p:spPr>
      </p:pic>
    </p:spTree>
    <p:extLst>
      <p:ext uri="{BB962C8B-B14F-4D97-AF65-F5344CB8AC3E}">
        <p14:creationId xmlns:p14="http://schemas.microsoft.com/office/powerpoint/2010/main" val="119721700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EKSTI">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6BC4B7-37CD-E244-A476-3A80A647D793}"/>
              </a:ext>
            </a:extLst>
          </p:cNvPr>
          <p:cNvSpPr>
            <a:spLocks noGrp="1"/>
          </p:cNvSpPr>
          <p:nvPr>
            <p:ph type="title"/>
          </p:nvPr>
        </p:nvSpPr>
        <p:spPr>
          <a:xfrm>
            <a:off x="838200" y="680498"/>
            <a:ext cx="10515600" cy="781750"/>
          </a:xfrm>
          <a:prstGeom prst="rect">
            <a:avLst/>
          </a:prstGeom>
        </p:spPr>
        <p:txBody>
          <a:bodyPr/>
          <a:lstStyle>
            <a:lvl1pPr>
              <a:lnSpc>
                <a:spcPct val="100000"/>
              </a:lnSpc>
              <a:defRPr sz="3000"/>
            </a:lvl1pPr>
          </a:lstStyle>
          <a:p>
            <a:r>
              <a:rPr lang="fi-FI" noProof="0" dirty="0" err="1"/>
              <a:t>Click</a:t>
            </a:r>
            <a:r>
              <a:rPr lang="fi-FI" noProof="0" dirty="0"/>
              <a:t> to </a:t>
            </a:r>
            <a:r>
              <a:rPr lang="fi-FI" noProof="0" dirty="0" err="1"/>
              <a:t>edit</a:t>
            </a:r>
            <a:r>
              <a:rPr lang="fi-FI" noProof="0" dirty="0"/>
              <a:t> Master </a:t>
            </a:r>
            <a:r>
              <a:rPr lang="fi-FI" noProof="0" dirty="0" err="1"/>
              <a:t>title</a:t>
            </a:r>
            <a:r>
              <a:rPr lang="fi-FI" noProof="0" dirty="0"/>
              <a:t> </a:t>
            </a:r>
            <a:r>
              <a:rPr lang="fi-FI" noProof="0" dirty="0" err="1"/>
              <a:t>style</a:t>
            </a:r>
            <a:endParaRPr lang="fi-FI" noProof="0" dirty="0"/>
          </a:p>
        </p:txBody>
      </p:sp>
      <p:pic>
        <p:nvPicPr>
          <p:cNvPr id="6" name="Picture 5" descr="Logo&#10;&#10;Description automatically generated with medium confidence">
            <a:extLst>
              <a:ext uri="{FF2B5EF4-FFF2-40B4-BE49-F238E27FC236}">
                <a16:creationId xmlns:a16="http://schemas.microsoft.com/office/drawing/2014/main" id="{013F86D0-C9C4-FD45-85DA-BF8212D28266}"/>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389748" y="6039200"/>
            <a:ext cx="1638228" cy="634300"/>
          </a:xfrm>
          <a:prstGeom prst="rect">
            <a:avLst/>
          </a:prstGeom>
        </p:spPr>
      </p:pic>
      <p:sp>
        <p:nvSpPr>
          <p:cNvPr id="12" name="Text Placeholder 2">
            <a:extLst>
              <a:ext uri="{FF2B5EF4-FFF2-40B4-BE49-F238E27FC236}">
                <a16:creationId xmlns:a16="http://schemas.microsoft.com/office/drawing/2014/main" id="{2399F695-8668-224C-8AFC-D44698FF566F}"/>
              </a:ext>
            </a:extLst>
          </p:cNvPr>
          <p:cNvSpPr>
            <a:spLocks noGrp="1"/>
          </p:cNvSpPr>
          <p:nvPr>
            <p:ph type="body" idx="14"/>
          </p:nvPr>
        </p:nvSpPr>
        <p:spPr>
          <a:xfrm>
            <a:off x="838199" y="2317115"/>
            <a:ext cx="10515600" cy="2800486"/>
          </a:xfrm>
        </p:spPr>
        <p:txBody>
          <a:bodyPr anchor="t"/>
          <a:lstStyle>
            <a:lvl1pPr marL="0" indent="0">
              <a:spcBef>
                <a:spcPts val="0"/>
              </a:spcBef>
              <a:buNone/>
              <a:defRPr sz="2300" b="0" i="0">
                <a:latin typeface="Arial" panose="020B0604020202020204" pitchFamily="34" charset="0"/>
                <a:cs typeface="Arial" panose="020B0604020202020204" pitchFamily="34" charset="0"/>
              </a:defRPr>
            </a:lvl1pPr>
            <a:lvl2pPr marL="457200" indent="0">
              <a:buNone/>
              <a:defRPr sz="2000" b="0"/>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noProof="0" dirty="0" err="1"/>
              <a:t>Click</a:t>
            </a:r>
            <a:r>
              <a:rPr lang="fi-FI" noProof="0" dirty="0"/>
              <a:t> to </a:t>
            </a:r>
            <a:r>
              <a:rPr lang="fi-FI" noProof="0" dirty="0" err="1"/>
              <a:t>edit</a:t>
            </a:r>
            <a:r>
              <a:rPr lang="fi-FI" noProof="0" dirty="0"/>
              <a:t> Master </a:t>
            </a:r>
            <a:r>
              <a:rPr lang="fi-FI" noProof="0" dirty="0" err="1"/>
              <a:t>text</a:t>
            </a:r>
            <a:r>
              <a:rPr lang="fi-FI" noProof="0" dirty="0"/>
              <a:t> </a:t>
            </a:r>
            <a:r>
              <a:rPr lang="fi-FI" noProof="0" dirty="0" err="1"/>
              <a:t>styles</a:t>
            </a:r>
            <a:endParaRPr lang="fi-FI" noProof="0" dirty="0"/>
          </a:p>
          <a:p>
            <a:pPr lvl="1"/>
            <a:endParaRPr lang="fi-FI" b="0" noProof="0" dirty="0"/>
          </a:p>
          <a:p>
            <a:pPr lvl="2"/>
            <a:endParaRPr lang="fi-FI" b="0" noProof="0" dirty="0"/>
          </a:p>
          <a:p>
            <a:pPr lvl="3"/>
            <a:endParaRPr lang="fi-FI" noProof="0" dirty="0"/>
          </a:p>
        </p:txBody>
      </p:sp>
      <p:sp>
        <p:nvSpPr>
          <p:cNvPr id="14" name="Text Placeholder 2">
            <a:extLst>
              <a:ext uri="{FF2B5EF4-FFF2-40B4-BE49-F238E27FC236}">
                <a16:creationId xmlns:a16="http://schemas.microsoft.com/office/drawing/2014/main" id="{458B2654-D836-4347-9069-004B90A0A553}"/>
              </a:ext>
            </a:extLst>
          </p:cNvPr>
          <p:cNvSpPr>
            <a:spLocks noGrp="1"/>
          </p:cNvSpPr>
          <p:nvPr>
            <p:ph type="body" idx="15"/>
          </p:nvPr>
        </p:nvSpPr>
        <p:spPr>
          <a:xfrm>
            <a:off x="838199" y="1867410"/>
            <a:ext cx="10515600" cy="336550"/>
          </a:xfrm>
        </p:spPr>
        <p:txBody>
          <a:bodyPr anchor="t"/>
          <a:lstStyle>
            <a:lvl1pPr marL="0" indent="0">
              <a:buNone/>
              <a:defRPr sz="2300" b="1" i="0">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noProof="0" dirty="0" err="1"/>
              <a:t>Click</a:t>
            </a:r>
            <a:r>
              <a:rPr lang="fi-FI" noProof="0" dirty="0"/>
              <a:t> to </a:t>
            </a:r>
            <a:r>
              <a:rPr lang="fi-FI" noProof="0" dirty="0" err="1"/>
              <a:t>edit</a:t>
            </a:r>
            <a:r>
              <a:rPr lang="fi-FI" noProof="0" dirty="0"/>
              <a:t> Master </a:t>
            </a:r>
            <a:r>
              <a:rPr lang="fi-FI" noProof="0" dirty="0" err="1"/>
              <a:t>text</a:t>
            </a:r>
            <a:r>
              <a:rPr lang="fi-FI" noProof="0" dirty="0"/>
              <a:t> </a:t>
            </a:r>
            <a:r>
              <a:rPr lang="fi-FI" noProof="0" dirty="0" err="1"/>
              <a:t>styles</a:t>
            </a:r>
            <a:endParaRPr lang="fi-FI" noProof="0" dirty="0"/>
          </a:p>
        </p:txBody>
      </p:sp>
    </p:spTree>
    <p:extLst>
      <p:ext uri="{BB962C8B-B14F-4D97-AF65-F5344CB8AC3E}">
        <p14:creationId xmlns:p14="http://schemas.microsoft.com/office/powerpoint/2010/main" val="141473354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BULLET LISTA">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6BC4B7-37CD-E244-A476-3A80A647D793}"/>
              </a:ext>
            </a:extLst>
          </p:cNvPr>
          <p:cNvSpPr>
            <a:spLocks noGrp="1"/>
          </p:cNvSpPr>
          <p:nvPr>
            <p:ph type="title"/>
          </p:nvPr>
        </p:nvSpPr>
        <p:spPr>
          <a:xfrm>
            <a:off x="838200" y="750836"/>
            <a:ext cx="10515600" cy="781750"/>
          </a:xfrm>
          <a:prstGeom prst="rect">
            <a:avLst/>
          </a:prstGeom>
        </p:spPr>
        <p:txBody>
          <a:bodyPr/>
          <a:lstStyle>
            <a:lvl1pPr>
              <a:lnSpc>
                <a:spcPct val="100000"/>
              </a:lnSpc>
              <a:defRPr sz="3000"/>
            </a:lvl1pPr>
          </a:lstStyle>
          <a:p>
            <a:r>
              <a:rPr lang="fi-FI" noProof="0" dirty="0" err="1"/>
              <a:t>Click</a:t>
            </a:r>
            <a:r>
              <a:rPr lang="fi-FI" noProof="0" dirty="0"/>
              <a:t> to </a:t>
            </a:r>
            <a:r>
              <a:rPr lang="fi-FI" noProof="0" dirty="0" err="1"/>
              <a:t>edit</a:t>
            </a:r>
            <a:r>
              <a:rPr lang="fi-FI" noProof="0" dirty="0"/>
              <a:t> Master </a:t>
            </a:r>
            <a:r>
              <a:rPr lang="fi-FI" noProof="0" dirty="0" err="1"/>
              <a:t>title</a:t>
            </a:r>
            <a:r>
              <a:rPr lang="fi-FI" noProof="0" dirty="0"/>
              <a:t> </a:t>
            </a:r>
            <a:r>
              <a:rPr lang="fi-FI" noProof="0" dirty="0" err="1"/>
              <a:t>style</a:t>
            </a:r>
            <a:endParaRPr lang="fi-FI" noProof="0" dirty="0"/>
          </a:p>
        </p:txBody>
      </p:sp>
      <p:pic>
        <p:nvPicPr>
          <p:cNvPr id="6" name="Picture 5" descr="Logo&#10;&#10;Description automatically generated with medium confidence">
            <a:extLst>
              <a:ext uri="{FF2B5EF4-FFF2-40B4-BE49-F238E27FC236}">
                <a16:creationId xmlns:a16="http://schemas.microsoft.com/office/drawing/2014/main" id="{013F86D0-C9C4-FD45-85DA-BF8212D28266}"/>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389748" y="6039200"/>
            <a:ext cx="1638228" cy="634300"/>
          </a:xfrm>
          <a:prstGeom prst="rect">
            <a:avLst/>
          </a:prstGeom>
        </p:spPr>
      </p:pic>
      <p:sp>
        <p:nvSpPr>
          <p:cNvPr id="5" name="Text Placeholder 4">
            <a:extLst>
              <a:ext uri="{FF2B5EF4-FFF2-40B4-BE49-F238E27FC236}">
                <a16:creationId xmlns:a16="http://schemas.microsoft.com/office/drawing/2014/main" id="{D025BBE2-965C-4042-BAD8-4FC805621BF7}"/>
              </a:ext>
            </a:extLst>
          </p:cNvPr>
          <p:cNvSpPr>
            <a:spLocks noGrp="1"/>
          </p:cNvSpPr>
          <p:nvPr>
            <p:ph type="body" sz="quarter" idx="11"/>
          </p:nvPr>
        </p:nvSpPr>
        <p:spPr>
          <a:xfrm>
            <a:off x="838200" y="1933819"/>
            <a:ext cx="10515600" cy="2944813"/>
          </a:xfrm>
        </p:spPr>
        <p:txBody>
          <a:bodyPr/>
          <a:lstStyle>
            <a:lvl1pPr>
              <a:defRPr sz="2400"/>
            </a:lvl1pPr>
            <a:lvl2pPr>
              <a:defRPr sz="2000"/>
            </a:lvl2pPr>
            <a:lvl3pPr>
              <a:defRPr sz="1900"/>
            </a:lvl3pPr>
          </a:lstStyle>
          <a:p>
            <a:pPr lvl="0"/>
            <a:r>
              <a:rPr lang="fi-FI" noProof="0" dirty="0" err="1"/>
              <a:t>Click</a:t>
            </a:r>
            <a:r>
              <a:rPr lang="fi-FI" noProof="0" dirty="0"/>
              <a:t> to </a:t>
            </a:r>
            <a:r>
              <a:rPr lang="fi-FI" noProof="0" dirty="0" err="1"/>
              <a:t>edit</a:t>
            </a:r>
            <a:r>
              <a:rPr lang="fi-FI" noProof="0" dirty="0"/>
              <a:t> Master </a:t>
            </a:r>
            <a:r>
              <a:rPr lang="fi-FI" noProof="0" dirty="0" err="1"/>
              <a:t>text</a:t>
            </a:r>
            <a:r>
              <a:rPr lang="fi-FI" noProof="0" dirty="0"/>
              <a:t> </a:t>
            </a:r>
            <a:r>
              <a:rPr lang="fi-FI" noProof="0" dirty="0" err="1"/>
              <a:t>styles</a:t>
            </a:r>
            <a:endParaRPr lang="fi-FI" noProof="0" dirty="0"/>
          </a:p>
          <a:p>
            <a:pPr lvl="1"/>
            <a:r>
              <a:rPr lang="fi-FI" noProof="0" dirty="0"/>
              <a:t>Second </a:t>
            </a:r>
            <a:r>
              <a:rPr lang="fi-FI" noProof="0" dirty="0" err="1"/>
              <a:t>level</a:t>
            </a:r>
            <a:endParaRPr lang="fi-FI" noProof="0" dirty="0"/>
          </a:p>
          <a:p>
            <a:pPr lvl="2"/>
            <a:r>
              <a:rPr lang="fi-FI" noProof="0" dirty="0"/>
              <a:t>Third </a:t>
            </a:r>
            <a:r>
              <a:rPr lang="fi-FI" noProof="0" dirty="0" err="1"/>
              <a:t>level</a:t>
            </a:r>
            <a:endParaRPr lang="fi-FI" noProof="0" dirty="0"/>
          </a:p>
          <a:p>
            <a:pPr lvl="3"/>
            <a:r>
              <a:rPr lang="fi-FI" noProof="0" dirty="0" err="1"/>
              <a:t>Fourth</a:t>
            </a:r>
            <a:r>
              <a:rPr lang="fi-FI" noProof="0" dirty="0"/>
              <a:t> </a:t>
            </a:r>
            <a:r>
              <a:rPr lang="fi-FI" noProof="0" dirty="0" err="1"/>
              <a:t>level</a:t>
            </a:r>
            <a:endParaRPr lang="fi-FI" noProof="0" dirty="0"/>
          </a:p>
          <a:p>
            <a:pPr lvl="4"/>
            <a:r>
              <a:rPr lang="fi-FI" noProof="0" dirty="0" err="1"/>
              <a:t>Fifth</a:t>
            </a:r>
            <a:r>
              <a:rPr lang="fi-FI" noProof="0" dirty="0"/>
              <a:t> </a:t>
            </a:r>
            <a:r>
              <a:rPr lang="fi-FI" noProof="0" dirty="0" err="1"/>
              <a:t>level</a:t>
            </a:r>
            <a:endParaRPr lang="fi-FI" noProof="0" dirty="0"/>
          </a:p>
        </p:txBody>
      </p:sp>
    </p:spTree>
    <p:extLst>
      <p:ext uri="{BB962C8B-B14F-4D97-AF65-F5344CB8AC3E}">
        <p14:creationId xmlns:p14="http://schemas.microsoft.com/office/powerpoint/2010/main" val="3575455553"/>
      </p:ext>
    </p:extLst>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8" Type="http://schemas.openxmlformats.org/officeDocument/2006/relationships/slideLayout" Target="../slideLayouts/slideLayout8.xml"/><Relationship Id="rId3" Type="http://schemas.openxmlformats.org/officeDocument/2006/relationships/slideLayout" Target="../slideLayouts/slideLayout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C68F7963-B688-6345-9742-540145AD679D}"/>
              </a:ext>
            </a:extLst>
          </p:cNvPr>
          <p:cNvSpPr>
            <a:spLocks noGrp="1"/>
          </p:cNvSpPr>
          <p:nvPr>
            <p:ph type="body" idx="1"/>
          </p:nvPr>
        </p:nvSpPr>
        <p:spPr>
          <a:xfrm>
            <a:off x="838200" y="1825625"/>
            <a:ext cx="10515600" cy="4351338"/>
          </a:xfrm>
          <a:prstGeom prst="rect">
            <a:avLst/>
          </a:prstGeom>
        </p:spPr>
        <p:txBody>
          <a:bodyPr vert="horz" lIns="91440" tIns="45720" rIns="91440" bIns="45720" rtlCol="0">
            <a:noAutofit/>
          </a:bodyPr>
          <a:lstStyle/>
          <a:p>
            <a:pPr lvl="0"/>
            <a:r>
              <a:rPr lang="fi-FI" noProof="0" dirty="0" err="1"/>
              <a:t>Click</a:t>
            </a:r>
            <a:r>
              <a:rPr lang="fi-FI" noProof="0" dirty="0"/>
              <a:t> to </a:t>
            </a:r>
            <a:r>
              <a:rPr lang="fi-FI" noProof="0" dirty="0" err="1"/>
              <a:t>edit</a:t>
            </a:r>
            <a:r>
              <a:rPr lang="fi-FI" noProof="0" dirty="0"/>
              <a:t> Master </a:t>
            </a:r>
            <a:r>
              <a:rPr lang="fi-FI" noProof="0" dirty="0" err="1"/>
              <a:t>text</a:t>
            </a:r>
            <a:r>
              <a:rPr lang="fi-FI" noProof="0" dirty="0"/>
              <a:t> </a:t>
            </a:r>
            <a:r>
              <a:rPr lang="fi-FI" noProof="0" dirty="0" err="1"/>
              <a:t>styles</a:t>
            </a:r>
            <a:endParaRPr lang="fi-FI" noProof="0" dirty="0"/>
          </a:p>
          <a:p>
            <a:pPr lvl="1"/>
            <a:r>
              <a:rPr lang="fi-FI" noProof="0" dirty="0"/>
              <a:t>Second </a:t>
            </a:r>
            <a:r>
              <a:rPr lang="fi-FI" noProof="0" dirty="0" err="1"/>
              <a:t>level</a:t>
            </a:r>
            <a:endParaRPr lang="fi-FI" noProof="0" dirty="0"/>
          </a:p>
          <a:p>
            <a:pPr lvl="2"/>
            <a:r>
              <a:rPr lang="fi-FI" noProof="0" dirty="0"/>
              <a:t>Third </a:t>
            </a:r>
            <a:r>
              <a:rPr lang="fi-FI" noProof="0" dirty="0" err="1"/>
              <a:t>level</a:t>
            </a:r>
            <a:endParaRPr lang="fi-FI" noProof="0" dirty="0"/>
          </a:p>
          <a:p>
            <a:pPr lvl="3"/>
            <a:r>
              <a:rPr lang="fi-FI" noProof="0" dirty="0" err="1"/>
              <a:t>Fourth</a:t>
            </a:r>
            <a:r>
              <a:rPr lang="fi-FI" noProof="0" dirty="0"/>
              <a:t> </a:t>
            </a:r>
            <a:r>
              <a:rPr lang="fi-FI" noProof="0" dirty="0" err="1"/>
              <a:t>level</a:t>
            </a:r>
            <a:endParaRPr lang="fi-FI" noProof="0" dirty="0"/>
          </a:p>
          <a:p>
            <a:pPr lvl="4"/>
            <a:r>
              <a:rPr lang="fi-FI" noProof="0" dirty="0" err="1"/>
              <a:t>Fifth</a:t>
            </a:r>
            <a:r>
              <a:rPr lang="fi-FI" noProof="0" dirty="0"/>
              <a:t> </a:t>
            </a:r>
            <a:r>
              <a:rPr lang="fi-FI" noProof="0" dirty="0" err="1"/>
              <a:t>level</a:t>
            </a:r>
            <a:endParaRPr lang="fi-FI" noProof="0" dirty="0"/>
          </a:p>
        </p:txBody>
      </p:sp>
      <p:sp>
        <p:nvSpPr>
          <p:cNvPr id="11" name="Title Placeholder 10">
            <a:extLst>
              <a:ext uri="{FF2B5EF4-FFF2-40B4-BE49-F238E27FC236}">
                <a16:creationId xmlns:a16="http://schemas.microsoft.com/office/drawing/2014/main" id="{13ADB4FF-36A8-5847-9E28-618A7E39916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Autofit/>
          </a:bodyPr>
          <a:lstStyle/>
          <a:p>
            <a:r>
              <a:rPr lang="en-GB" dirty="0"/>
              <a:t>Click to edit Master title style</a:t>
            </a:r>
            <a:endParaRPr lang="fi-FI" dirty="0"/>
          </a:p>
        </p:txBody>
      </p:sp>
    </p:spTree>
    <p:extLst>
      <p:ext uri="{BB962C8B-B14F-4D97-AF65-F5344CB8AC3E}">
        <p14:creationId xmlns:p14="http://schemas.microsoft.com/office/powerpoint/2010/main" val="1923731498"/>
      </p:ext>
    </p:extLst>
  </p:cSld>
  <p:clrMap bg1="lt1" tx1="dk1" bg2="lt2" tx2="dk2" accent1="accent1" accent2="accent2" accent3="accent3" accent4="accent4" accent5="accent5" accent6="accent6" hlink="hlink" folHlink="folHlink"/>
  <p:sldLayoutIdLst>
    <p:sldLayoutId id="2147483649" r:id="rId1"/>
    <p:sldLayoutId id="2147483709" r:id="rId2"/>
    <p:sldLayoutId id="2147483698" r:id="rId3"/>
    <p:sldLayoutId id="2147483694" r:id="rId4"/>
    <p:sldLayoutId id="2147483650" r:id="rId5"/>
    <p:sldLayoutId id="2147483654" r:id="rId6"/>
    <p:sldLayoutId id="2147483662" r:id="rId7"/>
    <p:sldLayoutId id="2147483664" r:id="rId8"/>
    <p:sldLayoutId id="2147483665" r:id="rId9"/>
    <p:sldLayoutId id="2147483653" r:id="rId10"/>
    <p:sldLayoutId id="2147483692" r:id="rId11"/>
    <p:sldLayoutId id="2147483703" r:id="rId12"/>
    <p:sldLayoutId id="2147483667" r:id="rId13"/>
    <p:sldLayoutId id="2147483699" r:id="rId14"/>
    <p:sldLayoutId id="2147483668" r:id="rId15"/>
    <p:sldLayoutId id="2147483669" r:id="rId16"/>
    <p:sldLayoutId id="2147483691" r:id="rId17"/>
    <p:sldLayoutId id="2147483672" r:id="rId18"/>
    <p:sldLayoutId id="2147483671" r:id="rId19"/>
    <p:sldLayoutId id="2147483673" r:id="rId20"/>
    <p:sldLayoutId id="2147483701" r:id="rId21"/>
    <p:sldLayoutId id="2147483702" r:id="rId22"/>
    <p:sldLayoutId id="2147483704" r:id="rId23"/>
    <p:sldLayoutId id="2147483674" r:id="rId24"/>
    <p:sldLayoutId id="2147483675" r:id="rId25"/>
    <p:sldLayoutId id="2147483676" r:id="rId26"/>
    <p:sldLayoutId id="2147483678" r:id="rId27"/>
    <p:sldLayoutId id="2147483679" r:id="rId28"/>
    <p:sldLayoutId id="2147483681" r:id="rId29"/>
    <p:sldLayoutId id="2147483680" r:id="rId30"/>
    <p:sldLayoutId id="2147483684" r:id="rId31"/>
    <p:sldLayoutId id="2147483686" r:id="rId32"/>
    <p:sldLayoutId id="2147483705" r:id="rId33"/>
    <p:sldLayoutId id="2147483687" r:id="rId34"/>
    <p:sldLayoutId id="2147483688" r:id="rId35"/>
    <p:sldLayoutId id="2147483689" r:id="rId36"/>
    <p:sldLayoutId id="2147483706" r:id="rId37"/>
  </p:sldLayoutIdLst>
  <p:txStyles>
    <p:titleStyle>
      <a:lvl1pPr algn="l" defTabSz="914400" rtl="0" eaLnBrk="1" latinLnBrk="0" hangingPunct="1">
        <a:lnSpc>
          <a:spcPct val="90000"/>
        </a:lnSpc>
        <a:spcBef>
          <a:spcPct val="0"/>
        </a:spcBef>
        <a:buNone/>
        <a:defRPr sz="4400" b="1" i="0" kern="120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100000"/>
        </a:lnSpc>
        <a:spcBef>
          <a:spcPts val="1000"/>
        </a:spcBef>
        <a:buFont typeface="Arial" panose="020B0604020202020204" pitchFamily="34" charset="0"/>
        <a:buChar char="•"/>
        <a:defRPr sz="2800" b="0" i="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100000"/>
        </a:lnSpc>
        <a:spcBef>
          <a:spcPts val="500"/>
        </a:spcBef>
        <a:buFont typeface="Arial" panose="020B0604020202020204" pitchFamily="34" charset="0"/>
        <a:buChar char="•"/>
        <a:defRPr sz="2400" b="0" i="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100000"/>
        </a:lnSpc>
        <a:spcBef>
          <a:spcPts val="500"/>
        </a:spcBef>
        <a:buFont typeface="Arial" panose="020B0604020202020204" pitchFamily="34" charset="0"/>
        <a:buChar char="•"/>
        <a:defRPr sz="2000" b="0" i="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100000"/>
        </a:lnSpc>
        <a:spcBef>
          <a:spcPts val="500"/>
        </a:spcBef>
        <a:buFont typeface="Arial" panose="020B0604020202020204" pitchFamily="34" charset="0"/>
        <a:buChar char="•"/>
        <a:defRPr sz="1800" b="0" i="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100000"/>
        </a:lnSpc>
        <a:spcBef>
          <a:spcPts val="500"/>
        </a:spcBef>
        <a:buFont typeface="Arial" panose="020B0604020202020204" pitchFamily="34" charset="0"/>
        <a:buChar char="•"/>
        <a:defRPr sz="1800" b="0" i="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9.xml"/></Relationships>
</file>

<file path=ppt/slides/_rels/slide14.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notesSlide" Target="../notesSlides/notesSlide12.xml"/><Relationship Id="rId1" Type="http://schemas.openxmlformats.org/officeDocument/2006/relationships/slideLayout" Target="../slideLayouts/slideLayout8.xml"/><Relationship Id="rId5" Type="http://schemas.openxmlformats.org/officeDocument/2006/relationships/image" Target="../media/image16.png"/><Relationship Id="rId4" Type="http://schemas.openxmlformats.org/officeDocument/2006/relationships/image" Target="../media/image15.wmf"/></Relationships>
</file>

<file path=ppt/slides/_rels/slide15.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3.xml"/><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4.xml"/><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8" Type="http://schemas.openxmlformats.org/officeDocument/2006/relationships/image" Target="../media/image24.png"/><Relationship Id="rId3" Type="http://schemas.openxmlformats.org/officeDocument/2006/relationships/image" Target="../media/image19.jpeg"/><Relationship Id="rId7" Type="http://schemas.openxmlformats.org/officeDocument/2006/relationships/image" Target="../media/image23.png"/><Relationship Id="rId2" Type="http://schemas.openxmlformats.org/officeDocument/2006/relationships/notesSlide" Target="../notesSlides/notesSlide15.xml"/><Relationship Id="rId1" Type="http://schemas.openxmlformats.org/officeDocument/2006/relationships/slideLayout" Target="../slideLayouts/slideLayout7.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20.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16.xml"/><Relationship Id="rId1" Type="http://schemas.openxmlformats.org/officeDocument/2006/relationships/slideLayout" Target="../slideLayouts/slideLayout19.xml"/></Relationships>
</file>

<file path=ppt/slides/_rels/slide2.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8.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8" Type="http://schemas.openxmlformats.org/officeDocument/2006/relationships/image" Target="../media/image31.png"/><Relationship Id="rId3" Type="http://schemas.openxmlformats.org/officeDocument/2006/relationships/image" Target="../media/image26.png"/><Relationship Id="rId7" Type="http://schemas.openxmlformats.org/officeDocument/2006/relationships/image" Target="../media/image30.png"/><Relationship Id="rId2" Type="http://schemas.openxmlformats.org/officeDocument/2006/relationships/notesSlide" Target="../notesSlides/notesSlide20.xml"/><Relationship Id="rId1" Type="http://schemas.openxmlformats.org/officeDocument/2006/relationships/slideLayout" Target="../slideLayouts/slideLayout8.xml"/><Relationship Id="rId6" Type="http://schemas.openxmlformats.org/officeDocument/2006/relationships/image" Target="../media/image29.png"/><Relationship Id="rId5" Type="http://schemas.openxmlformats.org/officeDocument/2006/relationships/image" Target="../media/image28.png"/><Relationship Id="rId4" Type="http://schemas.openxmlformats.org/officeDocument/2006/relationships/image" Target="../media/image27.png"/><Relationship Id="rId9" Type="http://schemas.openxmlformats.org/officeDocument/2006/relationships/image" Target="../media/image32.png"/></Relationships>
</file>

<file path=ppt/slides/_rels/slide24.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21.xml"/><Relationship Id="rId1" Type="http://schemas.openxmlformats.org/officeDocument/2006/relationships/slideLayout" Target="../slideLayouts/slideLayout21.xml"/></Relationships>
</file>

<file path=ppt/slides/_rels/slide25.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22.xml"/><Relationship Id="rId1" Type="http://schemas.openxmlformats.org/officeDocument/2006/relationships/slideLayout" Target="../slideLayouts/slideLayout21.xml"/></Relationships>
</file>

<file path=ppt/slides/_rels/slide26.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23.xml"/><Relationship Id="rId1" Type="http://schemas.openxmlformats.org/officeDocument/2006/relationships/slideLayout" Target="../slideLayouts/slideLayout21.xml"/></Relationships>
</file>

<file path=ppt/slides/_rels/slide27.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21.xml"/></Relationships>
</file>

<file path=ppt/slides/_rels/slide28.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21.xml"/></Relationships>
</file>

<file path=ppt/slides/_rels/slide29.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21.xml"/></Relationships>
</file>

<file path=ppt/slides/_rels/slide3.xml.rels><?xml version="1.0" encoding="UTF-8" standalone="yes"?>
<Relationships xmlns="http://schemas.openxmlformats.org/package/2006/relationships"><Relationship Id="rId8" Type="http://schemas.openxmlformats.org/officeDocument/2006/relationships/image" Target="../media/image11.jpeg"/><Relationship Id="rId3" Type="http://schemas.openxmlformats.org/officeDocument/2006/relationships/image" Target="../media/image6.jpeg"/><Relationship Id="rId7" Type="http://schemas.openxmlformats.org/officeDocument/2006/relationships/image" Target="../media/image10.jpeg"/><Relationship Id="rId2" Type="http://schemas.openxmlformats.org/officeDocument/2006/relationships/notesSlide" Target="../notesSlides/notesSlide2.xml"/><Relationship Id="rId1" Type="http://schemas.openxmlformats.org/officeDocument/2006/relationships/slideLayout" Target="../slideLayouts/slideLayout8.xml"/><Relationship Id="rId6" Type="http://schemas.openxmlformats.org/officeDocument/2006/relationships/image" Target="../media/image9.jpeg"/><Relationship Id="rId5" Type="http://schemas.openxmlformats.org/officeDocument/2006/relationships/image" Target="../media/image8.jpeg"/><Relationship Id="rId4" Type="http://schemas.openxmlformats.org/officeDocument/2006/relationships/image" Target="../media/image7.jpeg"/></Relationships>
</file>

<file path=ppt/slides/_rels/slide30.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notesSlide" Target="../notesSlides/notesSlide24.xml"/><Relationship Id="rId1" Type="http://schemas.openxmlformats.org/officeDocument/2006/relationships/slideLayout" Target="../slideLayouts/slideLayout21.xml"/></Relationships>
</file>

<file path=ppt/slides/_rels/slide31.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notesSlide" Target="../notesSlides/notesSlide25.xml"/><Relationship Id="rId1" Type="http://schemas.openxmlformats.org/officeDocument/2006/relationships/slideLayout" Target="../slideLayouts/slideLayout19.xml"/></Relationships>
</file>

<file path=ppt/slides/_rels/slide32.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26.xml"/><Relationship Id="rId1" Type="http://schemas.openxmlformats.org/officeDocument/2006/relationships/slideLayout" Target="../slideLayouts/slideLayout25.xml"/></Relationships>
</file>

<file path=ppt/slides/_rels/slide33.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27.xml"/><Relationship Id="rId1" Type="http://schemas.openxmlformats.org/officeDocument/2006/relationships/slideLayout" Target="../slideLayouts/slideLayout25.xml"/><Relationship Id="rId4" Type="http://schemas.openxmlformats.org/officeDocument/2006/relationships/image" Target="../media/image43.png"/></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9.xml"/></Relationships>
</file>

<file path=ppt/slides/_rels/slide35.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notesSlide" Target="../notesSlides/notesSlide29.xml"/><Relationship Id="rId1" Type="http://schemas.openxmlformats.org/officeDocument/2006/relationships/slideLayout" Target="../slideLayouts/slideLayout35.xml"/></Relationships>
</file>

<file path=ppt/slides/_rels/slide4.xml.rels><?xml version="1.0" encoding="UTF-8" standalone="yes"?>
<Relationships xmlns="http://schemas.openxmlformats.org/package/2006/relationships"><Relationship Id="rId3" Type="http://schemas.openxmlformats.org/officeDocument/2006/relationships/hyperlink" Target="https://www.youtube.com/watch?v=qSzjYXZxX3A" TargetMode="External"/><Relationship Id="rId7" Type="http://schemas.openxmlformats.org/officeDocument/2006/relationships/hyperlink" Target="https://www.youtube.com/watch?time_continue=151&amp;v=R36OHuF3U6A" TargetMode="External"/><Relationship Id="rId2" Type="http://schemas.openxmlformats.org/officeDocument/2006/relationships/notesSlide" Target="../notesSlides/notesSlide3.xml"/><Relationship Id="rId1" Type="http://schemas.openxmlformats.org/officeDocument/2006/relationships/slideLayout" Target="../slideLayouts/slideLayout8.xml"/><Relationship Id="rId6" Type="http://schemas.openxmlformats.org/officeDocument/2006/relationships/hyperlink" Target="https://www.youtube.com/watch?v=D6VdrsT0YZQ" TargetMode="External"/><Relationship Id="rId5" Type="http://schemas.openxmlformats.org/officeDocument/2006/relationships/hyperlink" Target="https://www.youtube.com/watch?v=ReE835-d8vk" TargetMode="External"/><Relationship Id="rId4" Type="http://schemas.openxmlformats.org/officeDocument/2006/relationships/hyperlink" Target="https://www.youtube.com/channel/UCXibrjmnuNrnTkQY6IYhOcA" TargetMode="Externa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7.xml"/><Relationship Id="rId1" Type="http://schemas.openxmlformats.org/officeDocument/2006/relationships/slideLayout" Target="../slideLayouts/slideLayout12.xml"/><Relationship Id="rId4" Type="http://schemas.openxmlformats.org/officeDocument/2006/relationships/image" Target="../media/image14.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94923E-9A74-5336-5D1C-DB29FE211EF0}"/>
              </a:ext>
            </a:extLst>
          </p:cNvPr>
          <p:cNvSpPr>
            <a:spLocks noGrp="1"/>
          </p:cNvSpPr>
          <p:nvPr>
            <p:ph type="ctrTitle"/>
          </p:nvPr>
        </p:nvSpPr>
        <p:spPr>
          <a:xfrm>
            <a:off x="1524000" y="821803"/>
            <a:ext cx="9144000" cy="3044678"/>
          </a:xfrm>
        </p:spPr>
        <p:txBody>
          <a:bodyPr/>
          <a:lstStyle/>
          <a:p>
            <a:pPr algn="ctr"/>
            <a:r>
              <a:rPr lang="ru-Ru" sz="5400" b="1" i="0" u="none" baseline="0" dirty="0"/>
              <a:t>Знакомство с Красным Крестом</a:t>
            </a:r>
            <a:br>
              <a:rPr lang="fi-FI" sz="6000" dirty="0"/>
            </a:br>
            <a:r>
              <a:rPr lang="ru-RU" sz="4400" dirty="0"/>
              <a:t>Красный Крест — помощник, который рядом с вами</a:t>
            </a:r>
            <a:endParaRPr lang="fi-FI" dirty="0"/>
          </a:p>
        </p:txBody>
      </p:sp>
      <p:sp>
        <p:nvSpPr>
          <p:cNvPr id="3" name="Subtitle 2">
            <a:extLst>
              <a:ext uri="{FF2B5EF4-FFF2-40B4-BE49-F238E27FC236}">
                <a16:creationId xmlns:a16="http://schemas.microsoft.com/office/drawing/2014/main" id="{66609C49-F311-F67F-D657-0B55165F423B}"/>
              </a:ext>
            </a:extLst>
          </p:cNvPr>
          <p:cNvSpPr>
            <a:spLocks noGrp="1"/>
          </p:cNvSpPr>
          <p:nvPr>
            <p:ph type="subTitle" idx="1"/>
          </p:nvPr>
        </p:nvSpPr>
        <p:spPr/>
        <p:txBody>
          <a:bodyPr/>
          <a:lstStyle/>
          <a:p>
            <a:r>
              <a:rPr lang="fi-FI" dirty="0"/>
              <a:t>XX.XX.XXXX</a:t>
            </a:r>
          </a:p>
          <a:p>
            <a:endParaRPr lang="fi-FI" dirty="0"/>
          </a:p>
        </p:txBody>
      </p:sp>
    </p:spTree>
    <p:extLst>
      <p:ext uri="{BB962C8B-B14F-4D97-AF65-F5344CB8AC3E}">
        <p14:creationId xmlns:p14="http://schemas.microsoft.com/office/powerpoint/2010/main" val="183539581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6D3D1D-E122-3249-78EA-BF32FF9E1F14}"/>
              </a:ext>
            </a:extLst>
          </p:cNvPr>
          <p:cNvSpPr>
            <a:spLocks noGrp="1"/>
          </p:cNvSpPr>
          <p:nvPr>
            <p:ph type="title"/>
          </p:nvPr>
        </p:nvSpPr>
        <p:spPr/>
        <p:txBody>
          <a:bodyPr/>
          <a:lstStyle/>
          <a:p>
            <a:r>
              <a:rPr lang="ru-Ru" b="1" i="0" u="none" baseline="0" dirty="0"/>
              <a:t>Как работает Финский Красный Крест</a:t>
            </a:r>
            <a:endParaRPr lang="fi-FI" dirty="0"/>
          </a:p>
        </p:txBody>
      </p:sp>
      <p:sp>
        <p:nvSpPr>
          <p:cNvPr id="3" name="Text Placeholder 2">
            <a:extLst>
              <a:ext uri="{FF2B5EF4-FFF2-40B4-BE49-F238E27FC236}">
                <a16:creationId xmlns:a16="http://schemas.microsoft.com/office/drawing/2014/main" id="{BB476111-6C93-A189-65C5-0F92ADA23500}"/>
              </a:ext>
            </a:extLst>
          </p:cNvPr>
          <p:cNvSpPr>
            <a:spLocks noGrp="1"/>
          </p:cNvSpPr>
          <p:nvPr>
            <p:ph type="body" idx="14"/>
          </p:nvPr>
        </p:nvSpPr>
        <p:spPr/>
        <p:txBody>
          <a:bodyPr/>
          <a:lstStyle/>
          <a:p>
            <a:endParaRPr lang="fi-FI" dirty="0"/>
          </a:p>
        </p:txBody>
      </p:sp>
      <p:sp>
        <p:nvSpPr>
          <p:cNvPr id="4" name="Text Placeholder 3">
            <a:extLst>
              <a:ext uri="{FF2B5EF4-FFF2-40B4-BE49-F238E27FC236}">
                <a16:creationId xmlns:a16="http://schemas.microsoft.com/office/drawing/2014/main" id="{1B17FB79-B194-AB58-2E6E-D38E5E74D1A6}"/>
              </a:ext>
            </a:extLst>
          </p:cNvPr>
          <p:cNvSpPr>
            <a:spLocks noGrp="1"/>
          </p:cNvSpPr>
          <p:nvPr>
            <p:ph type="body" idx="15"/>
          </p:nvPr>
        </p:nvSpPr>
        <p:spPr/>
        <p:txBody>
          <a:bodyPr/>
          <a:lstStyle/>
          <a:p>
            <a:endParaRPr lang="fi-FI" dirty="0"/>
          </a:p>
        </p:txBody>
      </p:sp>
      <p:grpSp>
        <p:nvGrpSpPr>
          <p:cNvPr id="7" name="Group 6">
            <a:extLst>
              <a:ext uri="{FF2B5EF4-FFF2-40B4-BE49-F238E27FC236}">
                <a16:creationId xmlns:a16="http://schemas.microsoft.com/office/drawing/2014/main" id="{39780FC0-2D49-1CBF-16CB-B024BE3F5655}"/>
              </a:ext>
            </a:extLst>
          </p:cNvPr>
          <p:cNvGrpSpPr/>
          <p:nvPr/>
        </p:nvGrpSpPr>
        <p:grpSpPr>
          <a:xfrm>
            <a:off x="606706" y="1847154"/>
            <a:ext cx="10747093" cy="3769461"/>
            <a:chOff x="-231494" y="-871504"/>
            <a:chExt cx="10747093" cy="3769461"/>
          </a:xfrm>
        </p:grpSpPr>
        <p:sp>
          <p:nvSpPr>
            <p:cNvPr id="8" name="Rectangle 7">
              <a:extLst>
                <a:ext uri="{FF2B5EF4-FFF2-40B4-BE49-F238E27FC236}">
                  <a16:creationId xmlns:a16="http://schemas.microsoft.com/office/drawing/2014/main" id="{C8FE1FC9-74B2-7B5A-6E1E-B9B73B9A08A3}"/>
                </a:ext>
              </a:extLst>
            </p:cNvPr>
            <p:cNvSpPr/>
            <p:nvPr/>
          </p:nvSpPr>
          <p:spPr>
            <a:xfrm>
              <a:off x="0" y="-871504"/>
              <a:ext cx="10515599" cy="3769461"/>
            </a:xfrm>
            <a:prstGeom prst="rect">
              <a:avLst/>
            </a:prstGeom>
            <a:solidFill>
              <a:srgbClr val="C00000"/>
            </a:solidFill>
          </p:spPr>
          <p:style>
            <a:lnRef idx="0">
              <a:schemeClr val="accent1">
                <a:hueOff val="0"/>
                <a:satOff val="0"/>
                <a:lumOff val="0"/>
                <a:alphaOff val="0"/>
              </a:schemeClr>
            </a:lnRef>
            <a:fillRef idx="1">
              <a:scrgbClr r="0" g="0" b="0"/>
            </a:fillRef>
            <a:effectRef idx="0">
              <a:schemeClr val="accent1">
                <a:shade val="80000"/>
                <a:hueOff val="0"/>
                <a:satOff val="0"/>
                <a:lumOff val="0"/>
                <a:alphaOff val="0"/>
              </a:schemeClr>
            </a:effectRef>
            <a:fontRef idx="minor">
              <a:schemeClr val="lt1">
                <a:hueOff val="0"/>
                <a:satOff val="0"/>
                <a:lumOff val="0"/>
                <a:alphaOff val="0"/>
              </a:schemeClr>
            </a:fontRef>
          </p:style>
          <p:txBody>
            <a:bodyPr/>
            <a:lstStyle/>
            <a:p>
              <a:endParaRPr lang="fi-FI"/>
            </a:p>
          </p:txBody>
        </p:sp>
        <p:sp>
          <p:nvSpPr>
            <p:cNvPr id="9" name="TextBox 8">
              <a:extLst>
                <a:ext uri="{FF2B5EF4-FFF2-40B4-BE49-F238E27FC236}">
                  <a16:creationId xmlns:a16="http://schemas.microsoft.com/office/drawing/2014/main" id="{3F727A64-C1E9-0A51-6941-3044134515F8}"/>
                </a:ext>
              </a:extLst>
            </p:cNvPr>
            <p:cNvSpPr txBox="1"/>
            <p:nvPr/>
          </p:nvSpPr>
          <p:spPr>
            <a:xfrm>
              <a:off x="-231494" y="-871503"/>
              <a:ext cx="10515600" cy="1314764"/>
            </a:xfrm>
            <a:prstGeom prst="rect">
              <a:avLst/>
            </a:prstGeom>
          </p:spPr>
          <p:style>
            <a:lnRef idx="0">
              <a:scrgbClr r="0" g="0" b="0"/>
            </a:lnRef>
            <a:fillRef idx="0">
              <a:scrgbClr r="0" g="0" b="0"/>
            </a:fillRef>
            <a:effectRef idx="0">
              <a:scrgbClr r="0" g="0" b="0"/>
            </a:effectRef>
            <a:fontRef idx="minor">
              <a:schemeClr val="lt1">
                <a:hueOff val="0"/>
                <a:satOff val="0"/>
                <a:lumOff val="0"/>
                <a:alphaOff val="0"/>
              </a:schemeClr>
            </a:fontRef>
          </p:style>
          <p:txBody>
            <a:bodyPr spcFirstLastPara="0" vert="horz" wrap="square" lIns="228600" tIns="228600" rIns="228600" bIns="228600" numCol="1" spcCol="1270" anchor="ctr" anchorCtr="0">
              <a:noAutofit/>
            </a:bodyPr>
            <a:lstStyle/>
            <a:p>
              <a:pPr lvl="0" algn="ctr" rtl="0"/>
              <a:r>
                <a:rPr lang="ru-Ru" sz="6000" b="0" i="0" u="none" baseline="0" dirty="0"/>
                <a:t>Члены ассоциации</a:t>
              </a:r>
            </a:p>
          </p:txBody>
        </p:sp>
      </p:grpSp>
      <p:sp>
        <p:nvSpPr>
          <p:cNvPr id="11" name="TextBox 10">
            <a:extLst>
              <a:ext uri="{FF2B5EF4-FFF2-40B4-BE49-F238E27FC236}">
                <a16:creationId xmlns:a16="http://schemas.microsoft.com/office/drawing/2014/main" id="{232C1A9F-7F53-0FC6-04C7-38277CEACF21}"/>
              </a:ext>
            </a:extLst>
          </p:cNvPr>
          <p:cNvSpPr txBox="1"/>
          <p:nvPr/>
        </p:nvSpPr>
        <p:spPr>
          <a:xfrm>
            <a:off x="1273697" y="2917184"/>
            <a:ext cx="2300468" cy="2585323"/>
          </a:xfrm>
          <a:prstGeom prst="rect">
            <a:avLst/>
          </a:prstGeom>
          <a:noFill/>
        </p:spPr>
        <p:txBody>
          <a:bodyPr wrap="square">
            <a:spAutoFit/>
          </a:bodyPr>
          <a:lstStyle/>
          <a:p>
            <a:pPr lvl="0">
              <a:buFont typeface="Arial" panose="020B0604020202020204" pitchFamily="34" charset="0"/>
              <a:buNone/>
            </a:pPr>
            <a:r>
              <a:rPr lang="ru-RU" sz="2400" b="1" dirty="0">
                <a:solidFill>
                  <a:schemeClr val="bg1"/>
                </a:solidFill>
              </a:rPr>
              <a:t>Местные отделения (около 4</a:t>
            </a:r>
            <a:r>
              <a:rPr lang="fi-FI" sz="2400" b="1" dirty="0">
                <a:solidFill>
                  <a:schemeClr val="bg1"/>
                </a:solidFill>
              </a:rPr>
              <a:t>5</a:t>
            </a:r>
            <a:r>
              <a:rPr lang="ru-RU" sz="2400" b="1" dirty="0">
                <a:solidFill>
                  <a:schemeClr val="bg1"/>
                </a:solidFill>
              </a:rPr>
              <a:t>0)</a:t>
            </a:r>
          </a:p>
          <a:p>
            <a:pPr lvl="0">
              <a:buFont typeface="Arial" panose="020B0604020202020204" pitchFamily="34" charset="0"/>
              <a:buNone/>
            </a:pPr>
            <a:r>
              <a:rPr lang="ru-RU" sz="1800" b="0" dirty="0">
                <a:solidFill>
                  <a:schemeClr val="bg1"/>
                </a:solidFill>
              </a:rPr>
              <a:t>- Деятельность на местном уровне</a:t>
            </a:r>
          </a:p>
          <a:p>
            <a:pPr lvl="0">
              <a:buFont typeface="Arial" panose="020B0604020202020204" pitchFamily="34" charset="0"/>
              <a:buNone/>
            </a:pPr>
            <a:r>
              <a:rPr lang="ru-RU" sz="1800" b="0" dirty="0">
                <a:solidFill>
                  <a:schemeClr val="bg1"/>
                </a:solidFill>
              </a:rPr>
              <a:t>- Группы</a:t>
            </a:r>
          </a:p>
          <a:p>
            <a:pPr lvl="0">
              <a:buFont typeface="Arial" panose="020B0604020202020204" pitchFamily="34" charset="0"/>
              <a:buNone/>
            </a:pPr>
            <a:r>
              <a:rPr lang="ru-RU" sz="1800" b="0" dirty="0">
                <a:solidFill>
                  <a:schemeClr val="bg1"/>
                </a:solidFill>
              </a:rPr>
              <a:t>- Управление отделением</a:t>
            </a:r>
          </a:p>
        </p:txBody>
      </p:sp>
      <p:sp>
        <p:nvSpPr>
          <p:cNvPr id="13" name="TextBox 12">
            <a:extLst>
              <a:ext uri="{FF2B5EF4-FFF2-40B4-BE49-F238E27FC236}">
                <a16:creationId xmlns:a16="http://schemas.microsoft.com/office/drawing/2014/main" id="{CC865572-FB36-A9C3-9294-C09F59C7E26F}"/>
              </a:ext>
            </a:extLst>
          </p:cNvPr>
          <p:cNvSpPr txBox="1"/>
          <p:nvPr/>
        </p:nvSpPr>
        <p:spPr>
          <a:xfrm>
            <a:off x="4009662" y="3131705"/>
            <a:ext cx="3363411" cy="2215991"/>
          </a:xfrm>
          <a:prstGeom prst="rect">
            <a:avLst/>
          </a:prstGeom>
          <a:noFill/>
        </p:spPr>
        <p:txBody>
          <a:bodyPr wrap="square">
            <a:spAutoFit/>
          </a:bodyPr>
          <a:lstStyle/>
          <a:p>
            <a:pPr lvl="0"/>
            <a:r>
              <a:rPr lang="ru-RU" sz="2400" b="1" dirty="0">
                <a:solidFill>
                  <a:schemeClr val="bg1"/>
                </a:solidFill>
              </a:rPr>
              <a:t>Окружные отделения (12)</a:t>
            </a:r>
          </a:p>
          <a:p>
            <a:pPr lvl="0"/>
            <a:r>
              <a:rPr lang="ru-RU" sz="1800" dirty="0">
                <a:solidFill>
                  <a:schemeClr val="bg1"/>
                </a:solidFill>
              </a:rPr>
              <a:t>- Деятельность на региональном уровне, поддержка отделений </a:t>
            </a:r>
          </a:p>
          <a:p>
            <a:pPr lvl="0"/>
            <a:r>
              <a:rPr lang="ru-RU" sz="1800" dirty="0">
                <a:solidFill>
                  <a:schemeClr val="bg1"/>
                </a:solidFill>
              </a:rPr>
              <a:t>- Окружной офис</a:t>
            </a:r>
          </a:p>
          <a:p>
            <a:pPr lvl="0"/>
            <a:r>
              <a:rPr lang="ru-RU" sz="1800" dirty="0">
                <a:solidFill>
                  <a:schemeClr val="bg1"/>
                </a:solidFill>
              </a:rPr>
              <a:t>- Управление округом</a:t>
            </a:r>
          </a:p>
        </p:txBody>
      </p:sp>
      <p:sp>
        <p:nvSpPr>
          <p:cNvPr id="15" name="TextBox 14">
            <a:extLst>
              <a:ext uri="{FF2B5EF4-FFF2-40B4-BE49-F238E27FC236}">
                <a16:creationId xmlns:a16="http://schemas.microsoft.com/office/drawing/2014/main" id="{2FF8E5F4-5FCB-2757-DDC9-13541702FA55}"/>
              </a:ext>
            </a:extLst>
          </p:cNvPr>
          <p:cNvSpPr txBox="1"/>
          <p:nvPr/>
        </p:nvSpPr>
        <p:spPr>
          <a:xfrm>
            <a:off x="7420094" y="2824850"/>
            <a:ext cx="3795050" cy="2769989"/>
          </a:xfrm>
          <a:prstGeom prst="rect">
            <a:avLst/>
          </a:prstGeom>
          <a:noFill/>
        </p:spPr>
        <p:txBody>
          <a:bodyPr wrap="square">
            <a:spAutoFit/>
          </a:bodyPr>
          <a:lstStyle/>
          <a:p>
            <a:pPr lvl="0"/>
            <a:r>
              <a:rPr lang="ru-RU" sz="2400" b="1" dirty="0">
                <a:solidFill>
                  <a:schemeClr val="bg1"/>
                </a:solidFill>
              </a:rPr>
              <a:t>Общегосударственный уровень</a:t>
            </a:r>
          </a:p>
          <a:p>
            <a:pPr lvl="0"/>
            <a:r>
              <a:rPr lang="ru-RU" sz="1800" b="0" dirty="0">
                <a:solidFill>
                  <a:schemeClr val="bg1"/>
                </a:solidFill>
              </a:rPr>
              <a:t>- Центральный офис</a:t>
            </a:r>
          </a:p>
          <a:p>
            <a:pPr lvl="0"/>
            <a:r>
              <a:rPr lang="ru-RU" sz="1800" b="0" dirty="0">
                <a:solidFill>
                  <a:schemeClr val="bg1"/>
                </a:solidFill>
              </a:rPr>
              <a:t>- </a:t>
            </a:r>
            <a:r>
              <a:rPr lang="ru-RU" sz="1800" b="0" dirty="0" err="1">
                <a:solidFill>
                  <a:schemeClr val="bg1"/>
                </a:solidFill>
              </a:rPr>
              <a:t>Veripalvelu</a:t>
            </a:r>
            <a:r>
              <a:rPr lang="ru-RU" sz="1800" b="0" dirty="0">
                <a:solidFill>
                  <a:schemeClr val="bg1"/>
                </a:solidFill>
              </a:rPr>
              <a:t> (донорство крови), </a:t>
            </a:r>
            <a:r>
              <a:rPr lang="ru-RU" sz="1800" b="0" dirty="0" err="1">
                <a:solidFill>
                  <a:schemeClr val="bg1"/>
                </a:solidFill>
              </a:rPr>
              <a:t>Kontti</a:t>
            </a:r>
            <a:r>
              <a:rPr lang="ru-RU" sz="1800" b="0" dirty="0">
                <a:solidFill>
                  <a:schemeClr val="bg1"/>
                </a:solidFill>
              </a:rPr>
              <a:t> (продажа подержанных вещей), Приюты для молодежи, </a:t>
            </a:r>
            <a:r>
              <a:rPr lang="ru-RU" sz="1800" b="0" dirty="0" err="1">
                <a:solidFill>
                  <a:schemeClr val="bg1"/>
                </a:solidFill>
              </a:rPr>
              <a:t>Punainen</a:t>
            </a:r>
            <a:r>
              <a:rPr lang="ru-RU" sz="1800" b="0" dirty="0">
                <a:solidFill>
                  <a:schemeClr val="bg1"/>
                </a:solidFill>
              </a:rPr>
              <a:t> </a:t>
            </a:r>
            <a:r>
              <a:rPr lang="ru-RU" sz="1800" b="0" dirty="0" err="1">
                <a:solidFill>
                  <a:schemeClr val="bg1"/>
                </a:solidFill>
              </a:rPr>
              <a:t>Risti</a:t>
            </a:r>
            <a:r>
              <a:rPr lang="ru-RU" sz="1800" b="0" dirty="0">
                <a:solidFill>
                  <a:schemeClr val="bg1"/>
                </a:solidFill>
              </a:rPr>
              <a:t> </a:t>
            </a:r>
            <a:r>
              <a:rPr lang="ru-RU" sz="1800" b="0" dirty="0" err="1">
                <a:solidFill>
                  <a:schemeClr val="bg1"/>
                </a:solidFill>
              </a:rPr>
              <a:t>Ensiapu</a:t>
            </a:r>
            <a:r>
              <a:rPr lang="ru-RU" sz="1800" b="0" dirty="0">
                <a:solidFill>
                  <a:schemeClr val="bg1"/>
                </a:solidFill>
              </a:rPr>
              <a:t> Oy (курсы оказания первой помощи)</a:t>
            </a:r>
          </a:p>
          <a:p>
            <a:pPr lvl="0"/>
            <a:r>
              <a:rPr lang="ru-RU" sz="1800" b="0" dirty="0">
                <a:solidFill>
                  <a:schemeClr val="bg1"/>
                </a:solidFill>
              </a:rPr>
              <a:t>- Управление организацией</a:t>
            </a:r>
          </a:p>
        </p:txBody>
      </p:sp>
    </p:spTree>
    <p:extLst>
      <p:ext uri="{BB962C8B-B14F-4D97-AF65-F5344CB8AC3E}">
        <p14:creationId xmlns:p14="http://schemas.microsoft.com/office/powerpoint/2010/main" val="110212292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56D631-83F4-BF10-E9DD-E760E8786327}"/>
              </a:ext>
            </a:extLst>
          </p:cNvPr>
          <p:cNvSpPr>
            <a:spLocks noGrp="1"/>
          </p:cNvSpPr>
          <p:nvPr>
            <p:ph type="title"/>
          </p:nvPr>
        </p:nvSpPr>
        <p:spPr/>
        <p:txBody>
          <a:bodyPr/>
          <a:lstStyle/>
          <a:p>
            <a:r>
              <a:rPr lang="ru-Ru" b="1" i="0" u="none" baseline="0" dirty="0"/>
              <a:t>Принципы Красного Креста </a:t>
            </a:r>
            <a:endParaRPr lang="fi-FI" dirty="0"/>
          </a:p>
        </p:txBody>
      </p:sp>
      <p:sp>
        <p:nvSpPr>
          <p:cNvPr id="5" name="Text Placeholder 4">
            <a:extLst>
              <a:ext uri="{FF2B5EF4-FFF2-40B4-BE49-F238E27FC236}">
                <a16:creationId xmlns:a16="http://schemas.microsoft.com/office/drawing/2014/main" id="{796BCB1D-8D87-4D75-81F9-CADBCB29326E}"/>
              </a:ext>
            </a:extLst>
          </p:cNvPr>
          <p:cNvSpPr txBox="1">
            <a:spLocks noGrp="1"/>
          </p:cNvSpPr>
          <p:nvPr>
            <p:ph type="body" idx="14"/>
          </p:nvPr>
        </p:nvSpPr>
        <p:spPr>
          <a:xfrm>
            <a:off x="3700707" y="3158580"/>
            <a:ext cx="3745230" cy="830997"/>
          </a:xfrm>
          <a:prstGeom prst="rect">
            <a:avLst/>
          </a:prstGeom>
          <a:noFill/>
          <a:effectLst>
            <a:outerShdw blurRad="50800" dist="50800" dir="5400000" algn="ctr" rotWithShape="0">
              <a:srgbClr val="000000">
                <a:alpha val="0"/>
              </a:srgbClr>
            </a:outerShdw>
          </a:effectLst>
        </p:spPr>
        <p:txBody>
          <a:bodyPr wrap="square">
            <a:spAutoFit/>
          </a:bodyPr>
          <a:lstStyle/>
          <a:p>
            <a:pPr>
              <a:defRPr/>
            </a:pPr>
            <a:r>
              <a:rPr lang="ru-RU" sz="4800" dirty="0">
                <a:solidFill>
                  <a:srgbClr val="C00000"/>
                </a:solidFill>
                <a:latin typeface="SignaColumn-Black" panose="040B0804030504040204" pitchFamily="82" charset="0"/>
              </a:rPr>
              <a:t>Гуманность </a:t>
            </a:r>
          </a:p>
        </p:txBody>
      </p:sp>
      <p:sp>
        <p:nvSpPr>
          <p:cNvPr id="6" name="TextBox 5">
            <a:extLst>
              <a:ext uri="{FF2B5EF4-FFF2-40B4-BE49-F238E27FC236}">
                <a16:creationId xmlns:a16="http://schemas.microsoft.com/office/drawing/2014/main" id="{0470D556-32AC-28D0-DFD6-54D6119D7085}"/>
              </a:ext>
            </a:extLst>
          </p:cNvPr>
          <p:cNvSpPr txBox="1">
            <a:spLocks noChangeArrowheads="1"/>
          </p:cNvSpPr>
          <p:nvPr/>
        </p:nvSpPr>
        <p:spPr bwMode="auto">
          <a:xfrm>
            <a:off x="331582" y="2324001"/>
            <a:ext cx="5014913"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500">
                <a:solidFill>
                  <a:schemeClr val="tx1"/>
                </a:solidFill>
                <a:latin typeface="Times New Roman" panose="02020603050405020304" pitchFamily="18" charset="0"/>
              </a:defRPr>
            </a:lvl1pPr>
            <a:lvl2pPr marL="742950" indent="-285750">
              <a:defRPr sz="2500">
                <a:solidFill>
                  <a:schemeClr val="tx1"/>
                </a:solidFill>
                <a:latin typeface="Times New Roman" panose="02020603050405020304" pitchFamily="18" charset="0"/>
              </a:defRPr>
            </a:lvl2pPr>
            <a:lvl3pPr marL="1143000" indent="-228600">
              <a:defRPr sz="2500">
                <a:solidFill>
                  <a:schemeClr val="tx1"/>
                </a:solidFill>
                <a:latin typeface="Times New Roman" panose="02020603050405020304" pitchFamily="18" charset="0"/>
              </a:defRPr>
            </a:lvl3pPr>
            <a:lvl4pPr marL="1600200" indent="-228600">
              <a:defRPr sz="2500">
                <a:solidFill>
                  <a:schemeClr val="tx1"/>
                </a:solidFill>
                <a:latin typeface="Times New Roman" panose="02020603050405020304" pitchFamily="18" charset="0"/>
              </a:defRPr>
            </a:lvl4pPr>
            <a:lvl5pPr marL="2057400" indent="-228600">
              <a:defRPr sz="25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5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5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5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500">
                <a:solidFill>
                  <a:schemeClr val="tx1"/>
                </a:solidFill>
                <a:latin typeface="Times New Roman" panose="02020603050405020304" pitchFamily="18" charset="0"/>
              </a:defRPr>
            </a:lvl9pPr>
          </a:lstStyle>
          <a:p>
            <a:r>
              <a:rPr lang="ru-Ru" sz="3200" dirty="0">
                <a:solidFill>
                  <a:srgbClr val="C00000"/>
                </a:solidFill>
                <a:latin typeface="SignaColumn-Black" panose="040B0804030504040204" pitchFamily="82" charset="0"/>
                <a:ea typeface="SignaColumn-Black" panose="040B0804030504040204" pitchFamily="82" charset="0"/>
                <a:cs typeface="SignaColumn-Black" panose="040B0804030504040204" pitchFamily="82" charset="0"/>
                <a:sym typeface="SignaColumn-Black" panose="040B0804030504040204" pitchFamily="82" charset="0"/>
              </a:rPr>
              <a:t>Независимость</a:t>
            </a:r>
            <a:endParaRPr lang="en-US" sz="2000" dirty="0">
              <a:sym typeface="SignaColumn-Black" panose="040B0804030504040204" pitchFamily="82" charset="0"/>
            </a:endParaRPr>
          </a:p>
        </p:txBody>
      </p:sp>
      <p:sp>
        <p:nvSpPr>
          <p:cNvPr id="7" name="TextBox 6">
            <a:extLst>
              <a:ext uri="{FF2B5EF4-FFF2-40B4-BE49-F238E27FC236}">
                <a16:creationId xmlns:a16="http://schemas.microsoft.com/office/drawing/2014/main" id="{27AC9A7B-6E2A-0CFC-4B58-6053CC619EEC}"/>
              </a:ext>
            </a:extLst>
          </p:cNvPr>
          <p:cNvSpPr txBox="1">
            <a:spLocks noChangeArrowheads="1"/>
          </p:cNvSpPr>
          <p:nvPr/>
        </p:nvSpPr>
        <p:spPr bwMode="auto">
          <a:xfrm>
            <a:off x="4564736" y="1624516"/>
            <a:ext cx="3244850" cy="585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500">
                <a:solidFill>
                  <a:schemeClr val="tx1"/>
                </a:solidFill>
                <a:latin typeface="Times New Roman" panose="02020603050405020304" pitchFamily="18" charset="0"/>
              </a:defRPr>
            </a:lvl1pPr>
            <a:lvl2pPr marL="742950" indent="-285750">
              <a:defRPr sz="2500">
                <a:solidFill>
                  <a:schemeClr val="tx1"/>
                </a:solidFill>
                <a:latin typeface="Times New Roman" panose="02020603050405020304" pitchFamily="18" charset="0"/>
              </a:defRPr>
            </a:lvl2pPr>
            <a:lvl3pPr marL="1143000" indent="-228600">
              <a:defRPr sz="2500">
                <a:solidFill>
                  <a:schemeClr val="tx1"/>
                </a:solidFill>
                <a:latin typeface="Times New Roman" panose="02020603050405020304" pitchFamily="18" charset="0"/>
              </a:defRPr>
            </a:lvl3pPr>
            <a:lvl4pPr marL="1600200" indent="-228600">
              <a:defRPr sz="2500">
                <a:solidFill>
                  <a:schemeClr val="tx1"/>
                </a:solidFill>
                <a:latin typeface="Times New Roman" panose="02020603050405020304" pitchFamily="18" charset="0"/>
              </a:defRPr>
            </a:lvl4pPr>
            <a:lvl5pPr marL="2057400" indent="-228600">
              <a:defRPr sz="25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5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5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5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500">
                <a:solidFill>
                  <a:schemeClr val="tx1"/>
                </a:solidFill>
                <a:latin typeface="Times New Roman" panose="02020603050405020304" pitchFamily="18" charset="0"/>
              </a:defRPr>
            </a:lvl9pPr>
          </a:lstStyle>
          <a:p>
            <a:r>
              <a:rPr lang="ru-Ru" sz="3200" dirty="0">
                <a:solidFill>
                  <a:srgbClr val="C00000"/>
                </a:solidFill>
                <a:latin typeface="SignaColumn-Black" panose="040B0804030504040204" pitchFamily="82" charset="0"/>
                <a:ea typeface="SignaColumn-Black" panose="040B0804030504040204" pitchFamily="82" charset="0"/>
                <a:cs typeface="SignaColumn-Black" panose="040B0804030504040204" pitchFamily="82" charset="0"/>
                <a:sym typeface="SignaColumn-Black" panose="040B0804030504040204" pitchFamily="82" charset="0"/>
              </a:rPr>
              <a:t>Единство</a:t>
            </a:r>
            <a:endParaRPr lang="en-US" altLang="en-US" sz="2400" dirty="0">
              <a:solidFill>
                <a:srgbClr val="C00000"/>
              </a:solidFill>
              <a:latin typeface="SignaColumn-Black" panose="040B0804030504040204" pitchFamily="82" charset="0"/>
            </a:endParaRPr>
          </a:p>
        </p:txBody>
      </p:sp>
      <p:sp>
        <p:nvSpPr>
          <p:cNvPr id="8" name="Content Placeholder 10">
            <a:extLst>
              <a:ext uri="{FF2B5EF4-FFF2-40B4-BE49-F238E27FC236}">
                <a16:creationId xmlns:a16="http://schemas.microsoft.com/office/drawing/2014/main" id="{C1CC4B83-1314-FF96-86AD-3E0B3D95A108}"/>
              </a:ext>
            </a:extLst>
          </p:cNvPr>
          <p:cNvSpPr txBox="1">
            <a:spLocks noChangeArrowheads="1"/>
          </p:cNvSpPr>
          <p:nvPr/>
        </p:nvSpPr>
        <p:spPr>
          <a:xfrm>
            <a:off x="7414392" y="2328738"/>
            <a:ext cx="4025838" cy="535531"/>
          </a:xfrm>
          <a:prstGeom prst="rect">
            <a:avLst/>
          </a:prstGeom>
        </p:spPr>
        <p:txBody>
          <a:bodyPr vert="horz" wrap="square" lIns="91440" tIns="45720" rIns="91440" bIns="45720" rtlCol="0">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Times" panose="02020603050405020304" pitchFamily="18" charset="0"/>
              <a:buNone/>
            </a:pPr>
            <a:r>
              <a:rPr lang="ru-Ru" sz="3200" dirty="0">
                <a:solidFill>
                  <a:srgbClr val="C00000"/>
                </a:solidFill>
                <a:latin typeface="SignaColumn-Black" panose="040B0804030504040204" pitchFamily="82" charset="0"/>
                <a:ea typeface="SignaColumn-Black" panose="040B0804030504040204" pitchFamily="82" charset="0"/>
                <a:cs typeface="SignaColumn-Black" panose="040B0804030504040204" pitchFamily="82" charset="0"/>
                <a:sym typeface="SignaColumn-Black" panose="040B0804030504040204" pitchFamily="82" charset="0"/>
              </a:rPr>
              <a:t>Нейтральность</a:t>
            </a:r>
            <a:endParaRPr lang="en-US" altLang="en-US" sz="3200" dirty="0"/>
          </a:p>
        </p:txBody>
      </p:sp>
      <p:sp>
        <p:nvSpPr>
          <p:cNvPr id="9" name="TextBox 8">
            <a:extLst>
              <a:ext uri="{FF2B5EF4-FFF2-40B4-BE49-F238E27FC236}">
                <a16:creationId xmlns:a16="http://schemas.microsoft.com/office/drawing/2014/main" id="{1A361C49-F680-B89D-8848-77F70B915595}"/>
              </a:ext>
            </a:extLst>
          </p:cNvPr>
          <p:cNvSpPr txBox="1">
            <a:spLocks noChangeArrowheads="1"/>
          </p:cNvSpPr>
          <p:nvPr/>
        </p:nvSpPr>
        <p:spPr bwMode="auto">
          <a:xfrm>
            <a:off x="614082" y="4227574"/>
            <a:ext cx="3894013"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500">
                <a:solidFill>
                  <a:schemeClr val="tx1"/>
                </a:solidFill>
                <a:latin typeface="Times New Roman" panose="02020603050405020304" pitchFamily="18" charset="0"/>
              </a:defRPr>
            </a:lvl1pPr>
            <a:lvl2pPr marL="742950" indent="-285750">
              <a:defRPr sz="2500">
                <a:solidFill>
                  <a:schemeClr val="tx1"/>
                </a:solidFill>
                <a:latin typeface="Times New Roman" panose="02020603050405020304" pitchFamily="18" charset="0"/>
              </a:defRPr>
            </a:lvl2pPr>
            <a:lvl3pPr marL="1143000" indent="-228600">
              <a:defRPr sz="2500">
                <a:solidFill>
                  <a:schemeClr val="tx1"/>
                </a:solidFill>
                <a:latin typeface="Times New Roman" panose="02020603050405020304" pitchFamily="18" charset="0"/>
              </a:defRPr>
            </a:lvl3pPr>
            <a:lvl4pPr marL="1600200" indent="-228600">
              <a:defRPr sz="2500">
                <a:solidFill>
                  <a:schemeClr val="tx1"/>
                </a:solidFill>
                <a:latin typeface="Times New Roman" panose="02020603050405020304" pitchFamily="18" charset="0"/>
              </a:defRPr>
            </a:lvl4pPr>
            <a:lvl5pPr marL="2057400" indent="-228600">
              <a:defRPr sz="25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5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5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5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500">
                <a:solidFill>
                  <a:schemeClr val="tx1"/>
                </a:solidFill>
                <a:latin typeface="Times New Roman" panose="02020603050405020304" pitchFamily="18" charset="0"/>
              </a:defRPr>
            </a:lvl9pPr>
          </a:lstStyle>
          <a:p>
            <a:r>
              <a:rPr lang="ru-Ru" sz="3200" dirty="0">
                <a:solidFill>
                  <a:srgbClr val="C00000"/>
                </a:solidFill>
                <a:latin typeface="SignaColumn-Black" panose="040B0804030504040204" pitchFamily="82" charset="0"/>
                <a:ea typeface="SignaColumn-Black" panose="040B0804030504040204" pitchFamily="82" charset="0"/>
                <a:cs typeface="SignaColumn-Black" panose="040B0804030504040204" pitchFamily="82" charset="0"/>
                <a:sym typeface="SignaColumn-Black" panose="040B0804030504040204" pitchFamily="82" charset="0"/>
              </a:rPr>
              <a:t>Беспристрастность</a:t>
            </a:r>
            <a:endParaRPr lang="en-US" altLang="en-US" sz="3200" dirty="0"/>
          </a:p>
        </p:txBody>
      </p:sp>
      <p:sp>
        <p:nvSpPr>
          <p:cNvPr id="10" name="TextBox 9">
            <a:extLst>
              <a:ext uri="{FF2B5EF4-FFF2-40B4-BE49-F238E27FC236}">
                <a16:creationId xmlns:a16="http://schemas.microsoft.com/office/drawing/2014/main" id="{A717F68E-C388-C5D7-DE63-F5B0D5CD3C47}"/>
              </a:ext>
            </a:extLst>
          </p:cNvPr>
          <p:cNvSpPr txBox="1">
            <a:spLocks noChangeArrowheads="1"/>
          </p:cNvSpPr>
          <p:nvPr/>
        </p:nvSpPr>
        <p:spPr bwMode="auto">
          <a:xfrm>
            <a:off x="3653732" y="5299552"/>
            <a:ext cx="4873772"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500">
                <a:solidFill>
                  <a:schemeClr val="tx1"/>
                </a:solidFill>
                <a:latin typeface="Times New Roman" panose="02020603050405020304" pitchFamily="18" charset="0"/>
              </a:defRPr>
            </a:lvl1pPr>
            <a:lvl2pPr marL="742950" indent="-285750">
              <a:defRPr sz="2500">
                <a:solidFill>
                  <a:schemeClr val="tx1"/>
                </a:solidFill>
                <a:latin typeface="Times New Roman" panose="02020603050405020304" pitchFamily="18" charset="0"/>
              </a:defRPr>
            </a:lvl2pPr>
            <a:lvl3pPr marL="1143000" indent="-228600">
              <a:defRPr sz="2500">
                <a:solidFill>
                  <a:schemeClr val="tx1"/>
                </a:solidFill>
                <a:latin typeface="Times New Roman" panose="02020603050405020304" pitchFamily="18" charset="0"/>
              </a:defRPr>
            </a:lvl3pPr>
            <a:lvl4pPr marL="1600200" indent="-228600">
              <a:defRPr sz="2500">
                <a:solidFill>
                  <a:schemeClr val="tx1"/>
                </a:solidFill>
                <a:latin typeface="Times New Roman" panose="02020603050405020304" pitchFamily="18" charset="0"/>
              </a:defRPr>
            </a:lvl4pPr>
            <a:lvl5pPr marL="2057400" indent="-228600">
              <a:defRPr sz="25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5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5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5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500">
                <a:solidFill>
                  <a:schemeClr val="tx1"/>
                </a:solidFill>
                <a:latin typeface="Times New Roman" panose="02020603050405020304" pitchFamily="18" charset="0"/>
              </a:defRPr>
            </a:lvl9pPr>
          </a:lstStyle>
          <a:p>
            <a:r>
              <a:rPr lang="ru-Ru" sz="3200" dirty="0">
                <a:solidFill>
                  <a:srgbClr val="C00000"/>
                </a:solidFill>
                <a:latin typeface="SignaColumn-Black" panose="040B0804030504040204" pitchFamily="82" charset="0"/>
                <a:ea typeface="SignaColumn-Black" panose="040B0804030504040204" pitchFamily="82" charset="0"/>
                <a:cs typeface="SignaColumn-Black" panose="040B0804030504040204" pitchFamily="82" charset="0"/>
                <a:sym typeface="SignaColumn-Black" panose="040B0804030504040204" pitchFamily="82" charset="0"/>
              </a:rPr>
              <a:t>Универсальность</a:t>
            </a:r>
            <a:endParaRPr lang="en-US" altLang="en-US" sz="3200" dirty="0"/>
          </a:p>
        </p:txBody>
      </p:sp>
      <p:sp>
        <p:nvSpPr>
          <p:cNvPr id="11" name="TextBox 10">
            <a:extLst>
              <a:ext uri="{FF2B5EF4-FFF2-40B4-BE49-F238E27FC236}">
                <a16:creationId xmlns:a16="http://schemas.microsoft.com/office/drawing/2014/main" id="{6134E538-6067-91F0-A5C4-30545DB2CF87}"/>
              </a:ext>
            </a:extLst>
          </p:cNvPr>
          <p:cNvSpPr txBox="1">
            <a:spLocks noChangeArrowheads="1"/>
          </p:cNvSpPr>
          <p:nvPr/>
        </p:nvSpPr>
        <p:spPr bwMode="auto">
          <a:xfrm>
            <a:off x="7635242" y="4373251"/>
            <a:ext cx="4385407"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500">
                <a:solidFill>
                  <a:schemeClr val="tx1"/>
                </a:solidFill>
                <a:latin typeface="Times New Roman" panose="02020603050405020304" pitchFamily="18" charset="0"/>
              </a:defRPr>
            </a:lvl1pPr>
            <a:lvl2pPr marL="742950" indent="-285750">
              <a:defRPr sz="2500">
                <a:solidFill>
                  <a:schemeClr val="tx1"/>
                </a:solidFill>
                <a:latin typeface="Times New Roman" panose="02020603050405020304" pitchFamily="18" charset="0"/>
              </a:defRPr>
            </a:lvl2pPr>
            <a:lvl3pPr marL="1143000" indent="-228600">
              <a:defRPr sz="2500">
                <a:solidFill>
                  <a:schemeClr val="tx1"/>
                </a:solidFill>
                <a:latin typeface="Times New Roman" panose="02020603050405020304" pitchFamily="18" charset="0"/>
              </a:defRPr>
            </a:lvl3pPr>
            <a:lvl4pPr marL="1600200" indent="-228600">
              <a:defRPr sz="2500">
                <a:solidFill>
                  <a:schemeClr val="tx1"/>
                </a:solidFill>
                <a:latin typeface="Times New Roman" panose="02020603050405020304" pitchFamily="18" charset="0"/>
              </a:defRPr>
            </a:lvl4pPr>
            <a:lvl5pPr marL="2057400" indent="-228600">
              <a:defRPr sz="25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5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5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5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500">
                <a:solidFill>
                  <a:schemeClr val="tx1"/>
                </a:solidFill>
                <a:latin typeface="Times New Roman" panose="02020603050405020304" pitchFamily="18" charset="0"/>
              </a:defRPr>
            </a:lvl9pPr>
          </a:lstStyle>
          <a:p>
            <a:r>
              <a:rPr lang="ru-Ru" sz="3200" dirty="0">
                <a:solidFill>
                  <a:srgbClr val="C00000"/>
                </a:solidFill>
                <a:latin typeface="SignaColumn-Black" panose="040B0804030504040204" pitchFamily="82" charset="0"/>
                <a:ea typeface="SignaColumn-Black" panose="040B0804030504040204" pitchFamily="82" charset="0"/>
                <a:cs typeface="SignaColumn-Black" panose="040B0804030504040204" pitchFamily="82" charset="0"/>
                <a:sym typeface="SignaColumn-Black" panose="040B0804030504040204" pitchFamily="82" charset="0"/>
              </a:rPr>
              <a:t>Добровольность</a:t>
            </a:r>
            <a:endParaRPr lang="ru-Ru" altLang="en-US" sz="3200" dirty="0"/>
          </a:p>
        </p:txBody>
      </p:sp>
    </p:spTree>
    <p:extLst>
      <p:ext uri="{BB962C8B-B14F-4D97-AF65-F5344CB8AC3E}">
        <p14:creationId xmlns:p14="http://schemas.microsoft.com/office/powerpoint/2010/main" val="14429007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ircle(in)">
                                      <p:cBhvr>
                                        <p:cTn id="7" dur="20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circle(in)">
                                      <p:cBhvr>
                                        <p:cTn id="12" dur="20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circle(in)">
                                      <p:cBhvr>
                                        <p:cTn id="17" dur="2000"/>
                                        <p:tgtEl>
                                          <p:spTgt spid="10"/>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grpId="0"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circle(in)">
                                      <p:cBhvr>
                                        <p:cTn id="22" dur="2000"/>
                                        <p:tgtEl>
                                          <p:spTgt spid="6"/>
                                        </p:tgtEl>
                                      </p:cBhvr>
                                    </p:animEffect>
                                  </p:childTnLst>
                                </p:cTn>
                              </p:par>
                            </p:childTnLst>
                          </p:cTn>
                        </p:par>
                      </p:childTnLst>
                    </p:cTn>
                  </p:par>
                  <p:par>
                    <p:cTn id="23" fill="hold">
                      <p:stCondLst>
                        <p:cond delay="indefinite"/>
                      </p:stCondLst>
                      <p:childTnLst>
                        <p:par>
                          <p:cTn id="24" fill="hold">
                            <p:stCondLst>
                              <p:cond delay="0"/>
                            </p:stCondLst>
                            <p:childTnLst>
                              <p:par>
                                <p:cTn id="25" presetID="6" presetClass="entr" presetSubtype="16" fill="hold" grpId="0" nodeType="click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circle(in)">
                                      <p:cBhvr>
                                        <p:cTn id="27" dur="2000"/>
                                        <p:tgtEl>
                                          <p:spTgt spid="7"/>
                                        </p:tgtEl>
                                      </p:cBhvr>
                                    </p:animEffect>
                                  </p:childTnLst>
                                </p:cTn>
                              </p:par>
                            </p:childTnLst>
                          </p:cTn>
                        </p:par>
                      </p:childTnLst>
                    </p:cTn>
                  </p:par>
                  <p:par>
                    <p:cTn id="28" fill="hold">
                      <p:stCondLst>
                        <p:cond delay="indefinite"/>
                      </p:stCondLst>
                      <p:childTnLst>
                        <p:par>
                          <p:cTn id="29" fill="hold">
                            <p:stCondLst>
                              <p:cond delay="0"/>
                            </p:stCondLst>
                            <p:childTnLst>
                              <p:par>
                                <p:cTn id="30" presetID="6" presetClass="entr" presetSubtype="16" fill="hold" grpId="0" nodeType="clickEffect">
                                  <p:stCondLst>
                                    <p:cond delay="0"/>
                                  </p:stCondLst>
                                  <p:childTnLst>
                                    <p:set>
                                      <p:cBhvr>
                                        <p:cTn id="31" dur="1" fill="hold">
                                          <p:stCondLst>
                                            <p:cond delay="0"/>
                                          </p:stCondLst>
                                        </p:cTn>
                                        <p:tgtEl>
                                          <p:spTgt spid="11"/>
                                        </p:tgtEl>
                                        <p:attrNameLst>
                                          <p:attrName>style.visibility</p:attrName>
                                        </p:attrNameLst>
                                      </p:cBhvr>
                                      <p:to>
                                        <p:strVal val="visible"/>
                                      </p:to>
                                    </p:set>
                                    <p:animEffect transition="in" filter="circle(in)">
                                      <p:cBhvr>
                                        <p:cTn id="32" dur="2000"/>
                                        <p:tgtEl>
                                          <p:spTgt spid="11"/>
                                        </p:tgtEl>
                                      </p:cBhvr>
                                    </p:animEffect>
                                  </p:childTnLst>
                                </p:cTn>
                              </p:par>
                            </p:childTnLst>
                          </p:cTn>
                        </p:par>
                      </p:childTnLst>
                    </p:cTn>
                  </p:par>
                  <p:par>
                    <p:cTn id="33" fill="hold">
                      <p:stCondLst>
                        <p:cond delay="indefinite"/>
                      </p:stCondLst>
                      <p:childTnLst>
                        <p:par>
                          <p:cTn id="34" fill="hold">
                            <p:stCondLst>
                              <p:cond delay="0"/>
                            </p:stCondLst>
                            <p:childTnLst>
                              <p:par>
                                <p:cTn id="35" presetID="6" presetClass="entr" presetSubtype="16" fill="hold" nodeType="clickEffect">
                                  <p:stCondLst>
                                    <p:cond delay="0"/>
                                  </p:stCondLst>
                                  <p:childTnLst>
                                    <p:set>
                                      <p:cBhvr>
                                        <p:cTn id="36" dur="1" fill="hold">
                                          <p:stCondLst>
                                            <p:cond delay="0"/>
                                          </p:stCondLst>
                                        </p:cTn>
                                        <p:tgtEl>
                                          <p:spTgt spid="8">
                                            <p:txEl>
                                              <p:pRg st="0" end="0"/>
                                            </p:txEl>
                                          </p:spTgt>
                                        </p:tgtEl>
                                        <p:attrNameLst>
                                          <p:attrName>style.visibility</p:attrName>
                                        </p:attrNameLst>
                                      </p:cBhvr>
                                      <p:to>
                                        <p:strVal val="visible"/>
                                      </p:to>
                                    </p:set>
                                    <p:animEffect transition="in" filter="circle(in)">
                                      <p:cBhvr>
                                        <p:cTn id="37" dur="2000"/>
                                        <p:tgtEl>
                                          <p:spTgt spid="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P spid="9" grpId="0"/>
      <p:bldP spid="10" grpId="0"/>
      <p:bldP spid="11"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274BC897-9A70-6F5D-0B06-FCC928B7DB76}"/>
              </a:ext>
            </a:extLst>
          </p:cNvPr>
          <p:cNvSpPr>
            <a:spLocks noGrp="1"/>
          </p:cNvSpPr>
          <p:nvPr>
            <p:ph type="title"/>
          </p:nvPr>
        </p:nvSpPr>
        <p:spPr>
          <a:xfrm>
            <a:off x="712470" y="777240"/>
            <a:ext cx="10515600" cy="3707448"/>
          </a:xfrm>
        </p:spPr>
        <p:txBody>
          <a:bodyPr>
            <a:normAutofit/>
          </a:bodyPr>
          <a:lstStyle/>
          <a:p>
            <a:pPr algn="ctr"/>
            <a:r>
              <a:rPr lang="ru-RU" sz="4000" b="1" dirty="0">
                <a:latin typeface="Arial" panose="020B0604020202020204" pitchFamily="34" charset="0"/>
              </a:rPr>
              <a:t>Обеспечение готовности </a:t>
            </a:r>
            <a:endParaRPr lang="fi-FI" sz="4000" b="1" dirty="0">
              <a:latin typeface="Arial" panose="020B0604020202020204" pitchFamily="34" charset="0"/>
            </a:endParaRPr>
          </a:p>
        </p:txBody>
      </p:sp>
      <p:sp>
        <p:nvSpPr>
          <p:cNvPr id="4" name="Content Placeholder 2">
            <a:extLst>
              <a:ext uri="{FF2B5EF4-FFF2-40B4-BE49-F238E27FC236}">
                <a16:creationId xmlns:a16="http://schemas.microsoft.com/office/drawing/2014/main" id="{C41F926A-B5FE-5DA5-41C2-F6564B8AA760}"/>
              </a:ext>
            </a:extLst>
          </p:cNvPr>
          <p:cNvSpPr txBox="1">
            <a:spLocks/>
          </p:cNvSpPr>
          <p:nvPr/>
        </p:nvSpPr>
        <p:spPr>
          <a:xfrm>
            <a:off x="1524000" y="3245516"/>
            <a:ext cx="9144000" cy="1655762"/>
          </a:xfrm>
          <a:prstGeom prst="rect">
            <a:avLst/>
          </a:prstGeom>
        </p:spPr>
        <p:txBody>
          <a:bodyPr vert="horz" lIns="91440" tIns="45720" rIns="91440" bIns="45720" rtlCol="0" anchor="t">
            <a:normAutofit/>
          </a:bodyPr>
          <a:lstStyle>
            <a:lvl1pPr marL="228600" indent="-228600" algn="l" defTabSz="914400" rtl="0" eaLnBrk="1" latinLnBrk="0" hangingPunct="1">
              <a:lnSpc>
                <a:spcPct val="100000"/>
              </a:lnSpc>
              <a:spcBef>
                <a:spcPts val="1000"/>
              </a:spcBef>
              <a:buFont typeface="Arial" panose="020B0604020202020204" pitchFamily="34" charset="0"/>
              <a:buChar char="•"/>
              <a:defRPr sz="2800" b="0" i="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100000"/>
              </a:lnSpc>
              <a:spcBef>
                <a:spcPts val="500"/>
              </a:spcBef>
              <a:buFont typeface="Arial" panose="020B0604020202020204" pitchFamily="34" charset="0"/>
              <a:buChar char="•"/>
              <a:defRPr sz="2400" b="0" i="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100000"/>
              </a:lnSpc>
              <a:spcBef>
                <a:spcPts val="500"/>
              </a:spcBef>
              <a:buFont typeface="Arial" panose="020B0604020202020204" pitchFamily="34" charset="0"/>
              <a:buChar char="•"/>
              <a:defRPr sz="2000" b="0" i="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100000"/>
              </a:lnSpc>
              <a:spcBef>
                <a:spcPts val="500"/>
              </a:spcBef>
              <a:buFont typeface="Arial" panose="020B0604020202020204" pitchFamily="34" charset="0"/>
              <a:buChar char="•"/>
              <a:defRPr sz="1800" b="0" i="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100000"/>
              </a:lnSpc>
              <a:spcBef>
                <a:spcPts val="500"/>
              </a:spcBef>
              <a:buFont typeface="Arial" panose="020B0604020202020204" pitchFamily="34" charset="0"/>
              <a:buChar char="•"/>
              <a:defRPr sz="1800" b="0" i="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ru-RU" sz="2000" dirty="0">
                <a:cs typeface="Calibri"/>
              </a:rPr>
              <a:t>Красный Крест помогает в Финляндии и по всему миру. </a:t>
            </a:r>
          </a:p>
          <a:p>
            <a:pPr marL="0" indent="0" algn="ctr">
              <a:buNone/>
            </a:pPr>
            <a:r>
              <a:rPr lang="ru-RU" sz="2000" dirty="0">
                <a:cs typeface="Calibri"/>
              </a:rPr>
              <a:t>Чтобы быстро оказать помощь в катастрофах и кризисных ситуациях, нам необходимо быть вовлеченными в повседневную деятельность. </a:t>
            </a:r>
          </a:p>
          <a:p>
            <a:pPr marL="0" indent="0" algn="ctr">
              <a:buNone/>
            </a:pPr>
            <a:r>
              <a:rPr lang="ru-RU" sz="2000" dirty="0">
                <a:cs typeface="Calibri"/>
              </a:rPr>
              <a:t>Мы постоянно рядом с людьми и готовы помочь.  Мы всегда готовы. </a:t>
            </a:r>
          </a:p>
        </p:txBody>
      </p:sp>
    </p:spTree>
    <p:extLst>
      <p:ext uri="{BB962C8B-B14F-4D97-AF65-F5344CB8AC3E}">
        <p14:creationId xmlns:p14="http://schemas.microsoft.com/office/powerpoint/2010/main" val="272801533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AB9B6C-B103-4EE1-68D8-6DAFE6F94B3B}"/>
              </a:ext>
            </a:extLst>
          </p:cNvPr>
          <p:cNvSpPr>
            <a:spLocks noGrp="1"/>
          </p:cNvSpPr>
          <p:nvPr>
            <p:ph type="title"/>
          </p:nvPr>
        </p:nvSpPr>
        <p:spPr>
          <a:xfrm>
            <a:off x="676155" y="301741"/>
            <a:ext cx="10515600" cy="781750"/>
          </a:xfrm>
        </p:spPr>
        <p:txBody>
          <a:bodyPr/>
          <a:lstStyle/>
          <a:p>
            <a:r>
              <a:rPr lang="ru-Ru" b="1" i="0" u="none" baseline="0" dirty="0"/>
              <a:t>Мы готовы помогать</a:t>
            </a:r>
            <a:endParaRPr lang="fi-FI" dirty="0"/>
          </a:p>
        </p:txBody>
      </p:sp>
      <p:sp>
        <p:nvSpPr>
          <p:cNvPr id="6" name="Text Placeholder 5">
            <a:extLst>
              <a:ext uri="{FF2B5EF4-FFF2-40B4-BE49-F238E27FC236}">
                <a16:creationId xmlns:a16="http://schemas.microsoft.com/office/drawing/2014/main" id="{F092CC12-D5A1-F6A2-E6A6-C44E53C90BCA}"/>
              </a:ext>
            </a:extLst>
          </p:cNvPr>
          <p:cNvSpPr>
            <a:spLocks noGrp="1"/>
          </p:cNvSpPr>
          <p:nvPr>
            <p:ph type="body" sz="quarter" idx="11"/>
          </p:nvPr>
        </p:nvSpPr>
        <p:spPr>
          <a:xfrm>
            <a:off x="7303770" y="1842135"/>
            <a:ext cx="3577590" cy="3438525"/>
          </a:xfrm>
          <a:prstGeom prst="ellipse">
            <a:avLst/>
          </a:prstGeom>
          <a:solidFill>
            <a:srgbClr val="C00000"/>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sz="1633" dirty="0"/>
          </a:p>
          <a:p>
            <a:pPr algn="ctr"/>
            <a:endParaRPr lang="fi-FI" sz="1633" dirty="0"/>
          </a:p>
          <a:p>
            <a:pPr algn="ctr"/>
            <a:endParaRPr lang="fi-FI" sz="1633" dirty="0"/>
          </a:p>
          <a:p>
            <a:pPr algn="ctr"/>
            <a:endParaRPr lang="fi-FI" sz="1633" dirty="0"/>
          </a:p>
          <a:p>
            <a:pPr algn="ctr"/>
            <a:endParaRPr lang="fi-FI" sz="1633" dirty="0"/>
          </a:p>
          <a:p>
            <a:pPr algn="ctr"/>
            <a:endParaRPr lang="fi-FI" sz="1633" dirty="0"/>
          </a:p>
          <a:p>
            <a:pPr algn="ctr"/>
            <a:endParaRPr lang="fi-FI" sz="1633" dirty="0"/>
          </a:p>
          <a:p>
            <a:pPr algn="ctr"/>
            <a:endParaRPr lang="fi-FI" sz="1633" dirty="0"/>
          </a:p>
          <a:p>
            <a:pPr algn="ctr"/>
            <a:endParaRPr lang="fi-FI" sz="1633" dirty="0"/>
          </a:p>
          <a:p>
            <a:pPr marL="0" indent="0" algn="ctr">
              <a:buNone/>
            </a:pPr>
            <a:r>
              <a:rPr lang="ru-RU" sz="1633" dirty="0"/>
              <a:t>Помощь со стороны государственных органов или других организаций</a:t>
            </a:r>
          </a:p>
          <a:p>
            <a:pPr algn="ctr"/>
            <a:endParaRPr lang="fi-FI" sz="1633" dirty="0"/>
          </a:p>
          <a:p>
            <a:pPr algn="ctr"/>
            <a:endParaRPr lang="fi-FI" sz="1633" dirty="0"/>
          </a:p>
          <a:p>
            <a:pPr algn="ctr"/>
            <a:r>
              <a:rPr lang="fi-FI" sz="1633" dirty="0"/>
              <a:t>Apu viranomaisilta tai muilta toimijoilta</a:t>
            </a:r>
          </a:p>
        </p:txBody>
      </p:sp>
      <p:sp>
        <p:nvSpPr>
          <p:cNvPr id="7" name="Text Placeholder 4">
            <a:extLst>
              <a:ext uri="{FF2B5EF4-FFF2-40B4-BE49-F238E27FC236}">
                <a16:creationId xmlns:a16="http://schemas.microsoft.com/office/drawing/2014/main" id="{A3469596-7A2D-0A49-65B0-C77EFE614316}"/>
              </a:ext>
            </a:extLst>
          </p:cNvPr>
          <p:cNvSpPr txBox="1">
            <a:spLocks/>
          </p:cNvSpPr>
          <p:nvPr/>
        </p:nvSpPr>
        <p:spPr>
          <a:xfrm>
            <a:off x="7889255" y="2036945"/>
            <a:ext cx="2486630" cy="2157866"/>
          </a:xfrm>
          <a:prstGeom prst="ellipse">
            <a:avLst/>
          </a:prstGeom>
          <a:solidFill>
            <a:srgbClr val="C00000"/>
          </a:solidFill>
          <a:ln w="28575" cap="flat" cmpd="sng" algn="ctr">
            <a:solidFill>
              <a:schemeClr val="accent1">
                <a:shade val="50000"/>
              </a:schemeClr>
            </a:solidFill>
            <a:prstDash val="solid"/>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228600" indent="-228600" algn="l" defTabSz="914400" rtl="0" eaLnBrk="1" latinLnBrk="0" hangingPunct="1">
              <a:lnSpc>
                <a:spcPct val="100000"/>
              </a:lnSpc>
              <a:spcBef>
                <a:spcPts val="1000"/>
              </a:spcBef>
              <a:buFont typeface="Arial" panose="020B0604020202020204" pitchFamily="34" charset="0"/>
              <a:buChar char="•"/>
              <a:defRPr sz="2800" b="0" i="0" kern="1200">
                <a:solidFill>
                  <a:schemeClr val="lt1"/>
                </a:solidFill>
                <a:latin typeface="+mn-lt"/>
                <a:ea typeface="+mn-ea"/>
                <a:cs typeface="+mn-cs"/>
              </a:defRPr>
            </a:lvl1pPr>
            <a:lvl2pPr marL="685800" indent="-228600" algn="l" defTabSz="914400" rtl="0" eaLnBrk="1" latinLnBrk="0" hangingPunct="1">
              <a:lnSpc>
                <a:spcPct val="100000"/>
              </a:lnSpc>
              <a:spcBef>
                <a:spcPts val="500"/>
              </a:spcBef>
              <a:buFont typeface="Arial" panose="020B0604020202020204" pitchFamily="34" charset="0"/>
              <a:buChar char="•"/>
              <a:defRPr sz="2400" b="0" i="0" kern="1200">
                <a:solidFill>
                  <a:schemeClr val="lt1"/>
                </a:solidFill>
                <a:latin typeface="+mn-lt"/>
                <a:ea typeface="+mn-ea"/>
                <a:cs typeface="+mn-cs"/>
              </a:defRPr>
            </a:lvl2pPr>
            <a:lvl3pPr marL="1143000" indent="-228600" algn="l" defTabSz="914400" rtl="0" eaLnBrk="1" latinLnBrk="0" hangingPunct="1">
              <a:lnSpc>
                <a:spcPct val="100000"/>
              </a:lnSpc>
              <a:spcBef>
                <a:spcPts val="500"/>
              </a:spcBef>
              <a:buFont typeface="Arial" panose="020B0604020202020204" pitchFamily="34" charset="0"/>
              <a:buChar char="•"/>
              <a:defRPr sz="2000" b="0" i="0" kern="1200">
                <a:solidFill>
                  <a:schemeClr val="lt1"/>
                </a:solidFill>
                <a:latin typeface="+mn-lt"/>
                <a:ea typeface="+mn-ea"/>
                <a:cs typeface="+mn-cs"/>
              </a:defRPr>
            </a:lvl3pPr>
            <a:lvl4pPr marL="1600200" indent="-228600" algn="l" defTabSz="914400" rtl="0" eaLnBrk="1" latinLnBrk="0" hangingPunct="1">
              <a:lnSpc>
                <a:spcPct val="100000"/>
              </a:lnSpc>
              <a:spcBef>
                <a:spcPts val="500"/>
              </a:spcBef>
              <a:buFont typeface="Arial" panose="020B0604020202020204" pitchFamily="34" charset="0"/>
              <a:buChar char="•"/>
              <a:defRPr sz="1800" b="0" i="0" kern="1200">
                <a:solidFill>
                  <a:schemeClr val="lt1"/>
                </a:solidFill>
                <a:latin typeface="+mn-lt"/>
                <a:ea typeface="+mn-ea"/>
                <a:cs typeface="+mn-cs"/>
              </a:defRPr>
            </a:lvl4pPr>
            <a:lvl5pPr marL="2057400" indent="-228600" algn="l" defTabSz="914400" rtl="0" eaLnBrk="1" latinLnBrk="0" hangingPunct="1">
              <a:lnSpc>
                <a:spcPct val="100000"/>
              </a:lnSpc>
              <a:spcBef>
                <a:spcPts val="500"/>
              </a:spcBef>
              <a:buFont typeface="Arial" panose="020B0604020202020204" pitchFamily="34" charset="0"/>
              <a:buChar char="•"/>
              <a:defRPr sz="1800" b="0" i="0" kern="1200">
                <a:solidFill>
                  <a:schemeClr val="lt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9pPr>
          </a:lstStyle>
          <a:p>
            <a:pPr marL="46076" indent="0" algn="ctr">
              <a:buFont typeface="Arial" panose="020B0604020202020204" pitchFamily="34" charset="0"/>
              <a:buNone/>
            </a:pPr>
            <a:endParaRPr lang="fi-FI" sz="1814" dirty="0">
              <a:solidFill>
                <a:schemeClr val="bg1"/>
              </a:solidFill>
            </a:endParaRPr>
          </a:p>
          <a:p>
            <a:pPr marL="46076" indent="0" algn="ctr">
              <a:buFont typeface="Arial" panose="020B0604020202020204" pitchFamily="34" charset="0"/>
              <a:buNone/>
            </a:pPr>
            <a:endParaRPr lang="fi-FI" sz="1814" dirty="0">
              <a:solidFill>
                <a:schemeClr val="bg1"/>
              </a:solidFill>
            </a:endParaRPr>
          </a:p>
          <a:p>
            <a:pPr marL="46076" indent="0" algn="ctr">
              <a:buNone/>
            </a:pPr>
            <a:r>
              <a:rPr lang="ru-Ru" sz="1814" dirty="0">
                <a:solidFill>
                  <a:schemeClr val="bg1"/>
                </a:solidFill>
              </a:rPr>
              <a:t>Помощь соседей</a:t>
            </a:r>
          </a:p>
        </p:txBody>
      </p:sp>
      <p:sp>
        <p:nvSpPr>
          <p:cNvPr id="9" name="Text Placeholder 5">
            <a:extLst>
              <a:ext uri="{FF2B5EF4-FFF2-40B4-BE49-F238E27FC236}">
                <a16:creationId xmlns:a16="http://schemas.microsoft.com/office/drawing/2014/main" id="{D678EF1B-E0F9-9A28-E776-63CE9EA636F8}"/>
              </a:ext>
            </a:extLst>
          </p:cNvPr>
          <p:cNvSpPr txBox="1">
            <a:spLocks/>
          </p:cNvSpPr>
          <p:nvPr/>
        </p:nvSpPr>
        <p:spPr>
          <a:xfrm>
            <a:off x="8572011" y="2246945"/>
            <a:ext cx="1121118" cy="994412"/>
          </a:xfrm>
          <a:prstGeom prst="ellipse">
            <a:avLst/>
          </a:prstGeom>
          <a:solidFill>
            <a:srgbClr val="C00000"/>
          </a:solidFill>
          <a:ln w="28575"/>
        </p:spPr>
        <p:style>
          <a:lnRef idx="2">
            <a:schemeClr val="accent1">
              <a:shade val="50000"/>
            </a:schemeClr>
          </a:lnRef>
          <a:fillRef idx="1">
            <a:schemeClr val="accent1"/>
          </a:fillRef>
          <a:effectRef idx="0">
            <a:schemeClr val="accent1"/>
          </a:effectRef>
          <a:fontRef idx="minor">
            <a:schemeClr val="lt1"/>
          </a:fontRef>
        </p:style>
        <p:txBody>
          <a:bodyPr spcFirstLastPara="1" wrap="square" lIns="94350" tIns="47164" rIns="94350" bIns="47164" rtlCol="0" anchor="ctr" anchorCtr="0"/>
          <a:lstStyle>
            <a:defPPr marR="0" lvl="0" algn="l" rtl="0">
              <a:lnSpc>
                <a:spcPct val="100000"/>
              </a:lnSpc>
              <a:spcBef>
                <a:spcPts val="0"/>
              </a:spcBef>
              <a:spcAft>
                <a:spcPts val="0"/>
              </a:spcAft>
            </a:defPPr>
            <a:lvl1pPr marL="457200" marR="0" lvl="0" indent="-406400" algn="l" rtl="0">
              <a:lnSpc>
                <a:spcPct val="100000"/>
              </a:lnSpc>
              <a:spcBef>
                <a:spcPts val="560"/>
              </a:spcBef>
              <a:spcAft>
                <a:spcPts val="0"/>
              </a:spcAft>
              <a:buClr>
                <a:schemeClr val="accent2"/>
              </a:buClr>
              <a:buSzPts val="2800"/>
              <a:buFont typeface="Times"/>
              <a:buChar char="•"/>
              <a:defRPr sz="2800" b="0" i="0" u="none" strike="noStrike" cap="none">
                <a:solidFill>
                  <a:schemeClr val="dk1"/>
                </a:solidFill>
                <a:latin typeface="Verdana"/>
                <a:ea typeface="Verdana"/>
                <a:cs typeface="Verdana"/>
                <a:sym typeface="Verdana"/>
              </a:defRPr>
            </a:lvl1pPr>
            <a:lvl2pPr marL="914400" marR="0" lvl="1" indent="-381000" algn="l" rtl="0">
              <a:lnSpc>
                <a:spcPct val="100000"/>
              </a:lnSpc>
              <a:spcBef>
                <a:spcPts val="480"/>
              </a:spcBef>
              <a:spcAft>
                <a:spcPts val="0"/>
              </a:spcAft>
              <a:buClr>
                <a:schemeClr val="accent2"/>
              </a:buClr>
              <a:buSzPts val="2400"/>
              <a:buFont typeface="Times"/>
              <a:buChar char="•"/>
              <a:defRPr sz="2400" b="0" i="0" u="none" strike="noStrike" cap="none">
                <a:solidFill>
                  <a:schemeClr val="dk1"/>
                </a:solidFill>
                <a:latin typeface="Verdana"/>
                <a:ea typeface="Verdana"/>
                <a:cs typeface="Verdana"/>
                <a:sym typeface="Verdana"/>
              </a:defRPr>
            </a:lvl2pPr>
            <a:lvl3pPr marL="1371600" marR="0" lvl="2" indent="-355600" algn="l" rtl="0">
              <a:lnSpc>
                <a:spcPct val="100000"/>
              </a:lnSpc>
              <a:spcBef>
                <a:spcPts val="400"/>
              </a:spcBef>
              <a:spcAft>
                <a:spcPts val="0"/>
              </a:spcAft>
              <a:buClr>
                <a:schemeClr val="accent2"/>
              </a:buClr>
              <a:buSzPts val="2000"/>
              <a:buFont typeface="Times"/>
              <a:buChar char="•"/>
              <a:defRPr sz="2000" b="0" i="0" u="none" strike="noStrike" cap="none">
                <a:solidFill>
                  <a:schemeClr val="dk1"/>
                </a:solidFill>
                <a:latin typeface="Verdana"/>
                <a:ea typeface="Verdana"/>
                <a:cs typeface="Verdana"/>
                <a:sym typeface="Verdana"/>
              </a:defRPr>
            </a:lvl3pPr>
            <a:lvl4pPr marL="1828800" marR="0" lvl="3" indent="-342900" algn="l" rtl="0">
              <a:lnSpc>
                <a:spcPct val="100000"/>
              </a:lnSpc>
              <a:spcBef>
                <a:spcPts val="360"/>
              </a:spcBef>
              <a:spcAft>
                <a:spcPts val="0"/>
              </a:spcAft>
              <a:buClr>
                <a:schemeClr val="accent2"/>
              </a:buClr>
              <a:buSzPts val="1800"/>
              <a:buFont typeface="Times"/>
              <a:buChar char="•"/>
              <a:defRPr sz="1800" b="0" i="0" u="none" strike="noStrike" cap="none">
                <a:solidFill>
                  <a:schemeClr val="dk1"/>
                </a:solidFill>
                <a:latin typeface="Verdana"/>
                <a:ea typeface="Verdana"/>
                <a:cs typeface="Verdana"/>
                <a:sym typeface="Verdana"/>
              </a:defRPr>
            </a:lvl4pPr>
            <a:lvl5pPr marL="2286000" marR="0" lvl="4" indent="-342900" algn="l" rtl="0">
              <a:lnSpc>
                <a:spcPct val="100000"/>
              </a:lnSpc>
              <a:spcBef>
                <a:spcPts val="360"/>
              </a:spcBef>
              <a:spcAft>
                <a:spcPts val="0"/>
              </a:spcAft>
              <a:buClr>
                <a:schemeClr val="accent2"/>
              </a:buClr>
              <a:buSzPts val="1800"/>
              <a:buFont typeface="Times"/>
              <a:buChar char="•"/>
              <a:defRPr sz="1800" b="0" i="0" u="none" strike="noStrike" cap="none">
                <a:solidFill>
                  <a:schemeClr val="dk1"/>
                </a:solidFill>
                <a:latin typeface="Verdana"/>
                <a:ea typeface="Verdana"/>
                <a:cs typeface="Verdana"/>
                <a:sym typeface="Verdana"/>
              </a:defRPr>
            </a:lvl5pPr>
            <a:lvl6pPr marL="2743200" marR="0" lvl="5" indent="-342900" algn="l" rtl="0">
              <a:lnSpc>
                <a:spcPct val="100000"/>
              </a:lnSpc>
              <a:spcBef>
                <a:spcPts val="360"/>
              </a:spcBef>
              <a:spcAft>
                <a:spcPts val="0"/>
              </a:spcAft>
              <a:buClr>
                <a:schemeClr val="accent2"/>
              </a:buClr>
              <a:buSzPts val="1800"/>
              <a:buFont typeface="Times"/>
              <a:buChar char="•"/>
              <a:defRPr sz="1800" b="0" i="0" u="none" strike="noStrike" cap="none">
                <a:solidFill>
                  <a:schemeClr val="dk1"/>
                </a:solidFill>
                <a:latin typeface="Verdana"/>
                <a:ea typeface="Verdana"/>
                <a:cs typeface="Verdana"/>
                <a:sym typeface="Verdana"/>
              </a:defRPr>
            </a:lvl6pPr>
            <a:lvl7pPr marL="3200400" marR="0" lvl="6" indent="-342900" algn="l" rtl="0">
              <a:lnSpc>
                <a:spcPct val="100000"/>
              </a:lnSpc>
              <a:spcBef>
                <a:spcPts val="360"/>
              </a:spcBef>
              <a:spcAft>
                <a:spcPts val="0"/>
              </a:spcAft>
              <a:buClr>
                <a:schemeClr val="accent2"/>
              </a:buClr>
              <a:buSzPts val="1800"/>
              <a:buFont typeface="Times"/>
              <a:buChar char="•"/>
              <a:defRPr sz="1800" b="0" i="0" u="none" strike="noStrike" cap="none">
                <a:solidFill>
                  <a:schemeClr val="dk1"/>
                </a:solidFill>
                <a:latin typeface="Verdana"/>
                <a:ea typeface="Verdana"/>
                <a:cs typeface="Verdana"/>
                <a:sym typeface="Verdana"/>
              </a:defRPr>
            </a:lvl7pPr>
            <a:lvl8pPr marL="3657600" marR="0" lvl="7" indent="-342900" algn="l" rtl="0">
              <a:lnSpc>
                <a:spcPct val="100000"/>
              </a:lnSpc>
              <a:spcBef>
                <a:spcPts val="360"/>
              </a:spcBef>
              <a:spcAft>
                <a:spcPts val="0"/>
              </a:spcAft>
              <a:buClr>
                <a:schemeClr val="accent2"/>
              </a:buClr>
              <a:buSzPts val="1800"/>
              <a:buFont typeface="Times"/>
              <a:buChar char="•"/>
              <a:defRPr sz="1800" b="0" i="0" u="none" strike="noStrike" cap="none">
                <a:solidFill>
                  <a:schemeClr val="dk1"/>
                </a:solidFill>
                <a:latin typeface="Verdana"/>
                <a:ea typeface="Verdana"/>
                <a:cs typeface="Verdana"/>
                <a:sym typeface="Verdana"/>
              </a:defRPr>
            </a:lvl8pPr>
            <a:lvl9pPr marL="4114800" marR="0" lvl="8" indent="-342900" algn="l" rtl="0">
              <a:lnSpc>
                <a:spcPct val="100000"/>
              </a:lnSpc>
              <a:spcBef>
                <a:spcPts val="360"/>
              </a:spcBef>
              <a:spcAft>
                <a:spcPts val="0"/>
              </a:spcAft>
              <a:buClr>
                <a:schemeClr val="accent2"/>
              </a:buClr>
              <a:buSzPts val="1800"/>
              <a:buFont typeface="Times"/>
              <a:buChar char="•"/>
              <a:defRPr sz="1800" b="0" i="0" u="none" strike="noStrike" cap="none">
                <a:solidFill>
                  <a:schemeClr val="dk1"/>
                </a:solidFill>
                <a:latin typeface="Verdana"/>
                <a:ea typeface="Verdana"/>
                <a:cs typeface="Verdana"/>
                <a:sym typeface="Verdana"/>
              </a:defRPr>
            </a:lvl9pPr>
          </a:lstStyle>
          <a:p>
            <a:pPr marL="46076" indent="0" algn="ctr">
              <a:buNone/>
            </a:pPr>
            <a:r>
              <a:rPr lang="ru-Ru" sz="1200" dirty="0">
                <a:solidFill>
                  <a:schemeClr val="bg1"/>
                </a:solidFill>
              </a:rPr>
              <a:t>Собственная помощь</a:t>
            </a:r>
          </a:p>
        </p:txBody>
      </p:sp>
      <p:sp>
        <p:nvSpPr>
          <p:cNvPr id="12" name="Text Placeholder 2">
            <a:extLst>
              <a:ext uri="{FF2B5EF4-FFF2-40B4-BE49-F238E27FC236}">
                <a16:creationId xmlns:a16="http://schemas.microsoft.com/office/drawing/2014/main" id="{FA0FD48D-4252-728C-0B59-739305022CE5}"/>
              </a:ext>
            </a:extLst>
          </p:cNvPr>
          <p:cNvSpPr txBox="1">
            <a:spLocks/>
          </p:cNvSpPr>
          <p:nvPr/>
        </p:nvSpPr>
        <p:spPr>
          <a:xfrm>
            <a:off x="377545" y="1194283"/>
            <a:ext cx="6159985" cy="1566652"/>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59175" indent="-259175"/>
            <a:r>
              <a:rPr lang="ru-RU" sz="2000" dirty="0">
                <a:latin typeface="Arial" panose="020B0604020202020204" pitchFamily="34" charset="0"/>
                <a:cs typeface="Arial" panose="020B0604020202020204" pitchFamily="34" charset="0"/>
              </a:rPr>
              <a:t>В доме может случиться небольшой пожар </a:t>
            </a:r>
          </a:p>
          <a:p>
            <a:pPr marL="259175" indent="-259175"/>
            <a:r>
              <a:rPr lang="ru-RU" sz="2000" dirty="0">
                <a:latin typeface="Arial" panose="020B0604020202020204" pitchFamily="34" charset="0"/>
                <a:cs typeface="Arial" panose="020B0604020202020204" pitchFamily="34" charset="0"/>
              </a:rPr>
              <a:t>Можно споткнуться и подвернуть лодыжку.</a:t>
            </a:r>
          </a:p>
          <a:p>
            <a:pPr marL="259175" indent="-259175"/>
            <a:r>
              <a:rPr lang="ru-RU" sz="2000" dirty="0">
                <a:latin typeface="Arial" panose="020B0604020202020204" pitchFamily="34" charset="0"/>
                <a:cs typeface="Arial" panose="020B0604020202020204" pitchFamily="34" charset="0"/>
              </a:rPr>
              <a:t>Что еще может случиться с вами? </a:t>
            </a:r>
          </a:p>
          <a:p>
            <a:pPr marL="259175" indent="-259175"/>
            <a:r>
              <a:rPr lang="ru-RU" sz="2000" dirty="0">
                <a:latin typeface="Arial" panose="020B0604020202020204" pitchFamily="34" charset="0"/>
                <a:cs typeface="Arial" panose="020B0604020202020204" pitchFamily="34" charset="0"/>
              </a:rPr>
              <a:t>Время от времени стоит задумываться о различных рисках.</a:t>
            </a:r>
            <a:endParaRPr lang="fi-FI" sz="2000" dirty="0">
              <a:latin typeface="Arial" panose="020B0604020202020204" pitchFamily="34" charset="0"/>
              <a:cs typeface="Arial" panose="020B0604020202020204" pitchFamily="34" charset="0"/>
            </a:endParaRPr>
          </a:p>
          <a:p>
            <a:endParaRPr lang="fi-FI" sz="2000" dirty="0"/>
          </a:p>
        </p:txBody>
      </p:sp>
      <p:sp>
        <p:nvSpPr>
          <p:cNvPr id="13" name="Text Placeholder 2">
            <a:extLst>
              <a:ext uri="{FF2B5EF4-FFF2-40B4-BE49-F238E27FC236}">
                <a16:creationId xmlns:a16="http://schemas.microsoft.com/office/drawing/2014/main" id="{239E7074-39FD-57B8-9698-63EEB20A9ADD}"/>
              </a:ext>
            </a:extLst>
          </p:cNvPr>
          <p:cNvSpPr txBox="1">
            <a:spLocks/>
          </p:cNvSpPr>
          <p:nvPr/>
        </p:nvSpPr>
        <p:spPr>
          <a:xfrm>
            <a:off x="377545" y="3153496"/>
            <a:ext cx="6298850" cy="1296183"/>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ru-RU" sz="2000" dirty="0">
                <a:latin typeface="Arial" panose="020B0604020202020204" pitchFamily="34" charset="0"/>
                <a:cs typeface="Arial" panose="020B0604020202020204" pitchFamily="34" charset="0"/>
              </a:rPr>
              <a:t>Раньше соседи помогали друг другу. Сегодня вы также можете получить помощь от друзей или семьи. Вы также можете получить помощь от волонтеров Красного Креста!</a:t>
            </a:r>
          </a:p>
        </p:txBody>
      </p:sp>
      <p:sp>
        <p:nvSpPr>
          <p:cNvPr id="14" name="Text Placeholder 2">
            <a:extLst>
              <a:ext uri="{FF2B5EF4-FFF2-40B4-BE49-F238E27FC236}">
                <a16:creationId xmlns:a16="http://schemas.microsoft.com/office/drawing/2014/main" id="{6CD0C298-6D8F-C625-AD59-6E527C62186B}"/>
              </a:ext>
            </a:extLst>
          </p:cNvPr>
          <p:cNvSpPr txBox="1">
            <a:spLocks/>
          </p:cNvSpPr>
          <p:nvPr/>
        </p:nvSpPr>
        <p:spPr>
          <a:xfrm>
            <a:off x="409452" y="4411187"/>
            <a:ext cx="6512767" cy="1738945"/>
          </a:xfrm>
          <a:prstGeom prst="rect">
            <a:avLst/>
          </a:prstGeom>
        </p:spPr>
        <p:txBody>
          <a:bodyPr>
            <a:noAutofit/>
          </a:bodyPr>
          <a:lstStyle>
            <a:lvl1pPr marL="228600" indent="-228600" algn="l" defTabSz="914400" rtl="0" eaLnBrk="1" latinLnBrk="0" hangingPunct="1">
              <a:lnSpc>
                <a:spcPct val="100000"/>
              </a:lnSpc>
              <a:spcBef>
                <a:spcPts val="1000"/>
              </a:spcBef>
              <a:buFont typeface="Arial" panose="020B0604020202020204" pitchFamily="34" charset="0"/>
              <a:buChar char="•"/>
              <a:defRPr sz="2800" b="0" i="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100000"/>
              </a:lnSpc>
              <a:spcBef>
                <a:spcPts val="500"/>
              </a:spcBef>
              <a:buFont typeface="Arial" panose="020B0604020202020204" pitchFamily="34" charset="0"/>
              <a:buChar char="•"/>
              <a:defRPr sz="2400" b="0" i="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100000"/>
              </a:lnSpc>
              <a:spcBef>
                <a:spcPts val="500"/>
              </a:spcBef>
              <a:buFont typeface="Arial" panose="020B0604020202020204" pitchFamily="34" charset="0"/>
              <a:buChar char="•"/>
              <a:defRPr sz="2000" b="0" i="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100000"/>
              </a:lnSpc>
              <a:spcBef>
                <a:spcPts val="500"/>
              </a:spcBef>
              <a:buFont typeface="Arial" panose="020B0604020202020204" pitchFamily="34" charset="0"/>
              <a:buChar char="•"/>
              <a:defRPr sz="1800" b="0" i="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100000"/>
              </a:lnSpc>
              <a:spcBef>
                <a:spcPts val="500"/>
              </a:spcBef>
              <a:buFont typeface="Arial" panose="020B0604020202020204" pitchFamily="34" charset="0"/>
              <a:buChar char="•"/>
              <a:defRPr sz="1800" b="0" i="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ru-RU" sz="2000" dirty="0"/>
              <a:t>Какие государственные организации помогают нам в повседневной жизни?</a:t>
            </a:r>
          </a:p>
          <a:p>
            <a:r>
              <a:rPr lang="ru-RU" sz="2000" dirty="0"/>
              <a:t>Деятельность Красного Креста и других организаций поддерживает деятельность властей. Она также поддерживает способность людей помогать себе и другим.</a:t>
            </a:r>
          </a:p>
        </p:txBody>
      </p:sp>
    </p:spTree>
    <p:extLst>
      <p:ext uri="{BB962C8B-B14F-4D97-AF65-F5344CB8AC3E}">
        <p14:creationId xmlns:p14="http://schemas.microsoft.com/office/powerpoint/2010/main" val="6221952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2"/>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7">
                                            <p:bg/>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4">
                                            <p:txEl>
                                              <p:pRg st="0" end="0"/>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4">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uiExpand="1" build="p" animBg="1"/>
      <p:bldP spid="9" grpId="0" animBg="1"/>
      <p:bldP spid="12" grpId="0"/>
      <p:bldP spid="13" grpId="0"/>
      <p:bldP spid="14" grpId="0" uiExpand="1"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152D6F-A1B4-3CD3-E56D-7F406DAD0126}"/>
              </a:ext>
            </a:extLst>
          </p:cNvPr>
          <p:cNvSpPr>
            <a:spLocks noGrp="1"/>
          </p:cNvSpPr>
          <p:nvPr>
            <p:ph type="title"/>
          </p:nvPr>
        </p:nvSpPr>
        <p:spPr/>
        <p:txBody>
          <a:bodyPr/>
          <a:lstStyle/>
          <a:p>
            <a:r>
              <a:rPr lang="fi-FI" dirty="0"/>
              <a:t>Punaisen Ristin apu </a:t>
            </a:r>
          </a:p>
        </p:txBody>
      </p:sp>
      <p:graphicFrame>
        <p:nvGraphicFramePr>
          <p:cNvPr id="5" name="Object 6">
            <a:extLst>
              <a:ext uri="{FF2B5EF4-FFF2-40B4-BE49-F238E27FC236}">
                <a16:creationId xmlns:a16="http://schemas.microsoft.com/office/drawing/2014/main" id="{CC39E00D-1DB8-46D0-8A74-C416D8D2B2D0}"/>
              </a:ext>
            </a:extLst>
          </p:cNvPr>
          <p:cNvGraphicFramePr>
            <a:graphicFrameLocks noChangeAspect="1"/>
          </p:cNvGraphicFramePr>
          <p:nvPr>
            <p:extLst>
              <p:ext uri="{D42A27DB-BD31-4B8C-83A1-F6EECF244321}">
                <p14:modId xmlns:p14="http://schemas.microsoft.com/office/powerpoint/2010/main" val="1787698144"/>
              </p:ext>
            </p:extLst>
          </p:nvPr>
        </p:nvGraphicFramePr>
        <p:xfrm>
          <a:off x="2646699" y="5575563"/>
          <a:ext cx="2326474" cy="1360944"/>
        </p:xfrm>
        <a:graphic>
          <a:graphicData uri="http://schemas.openxmlformats.org/presentationml/2006/ole">
            <mc:AlternateContent xmlns:mc="http://schemas.openxmlformats.org/markup-compatibility/2006">
              <mc:Choice xmlns:v="urn:schemas-microsoft-com:vml" Requires="v">
                <p:oleObj name="CorelDRAW" r:id="rId3" imgW="2600325" imgH="2552700" progId="CorelDRAW.Graphic.10">
                  <p:embed/>
                </p:oleObj>
              </mc:Choice>
              <mc:Fallback>
                <p:oleObj name="CorelDRAW" r:id="rId3" imgW="2600325" imgH="2552700" progId="CorelDRAW.Graphic.10">
                  <p:embed/>
                  <p:pic>
                    <p:nvPicPr>
                      <p:cNvPr id="9" name="Object 6">
                        <a:extLst>
                          <a:ext uri="{FF2B5EF4-FFF2-40B4-BE49-F238E27FC236}">
                            <a16:creationId xmlns:a16="http://schemas.microsoft.com/office/drawing/2014/main" id="{9116E69E-B925-43D5-9B69-B897F7F6636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646699" y="5575563"/>
                        <a:ext cx="2326474" cy="1360944"/>
                      </a:xfrm>
                      <a:prstGeom prst="rect">
                        <a:avLst/>
                      </a:prstGeom>
                      <a:noFill/>
                      <a:ln>
                        <a:noFill/>
                      </a:ln>
                      <a:effectLst/>
                    </p:spPr>
                  </p:pic>
                </p:oleObj>
              </mc:Fallback>
            </mc:AlternateContent>
          </a:graphicData>
        </a:graphic>
      </p:graphicFrame>
      <p:sp>
        <p:nvSpPr>
          <p:cNvPr id="9" name="Oval 10">
            <a:extLst>
              <a:ext uri="{FF2B5EF4-FFF2-40B4-BE49-F238E27FC236}">
                <a16:creationId xmlns:a16="http://schemas.microsoft.com/office/drawing/2014/main" id="{8DDF677D-946C-AAC0-C4FE-21493D9C1B81}"/>
              </a:ext>
            </a:extLst>
          </p:cNvPr>
          <p:cNvSpPr>
            <a:spLocks noChangeAspect="1" noChangeArrowheads="1"/>
          </p:cNvSpPr>
          <p:nvPr/>
        </p:nvSpPr>
        <p:spPr bwMode="auto">
          <a:xfrm>
            <a:off x="326534" y="2635205"/>
            <a:ext cx="1307507" cy="1228261"/>
          </a:xfrm>
          <a:prstGeom prst="ellipse">
            <a:avLst/>
          </a:prstGeom>
          <a:solidFill>
            <a:srgbClr val="C00000"/>
          </a:solidFill>
          <a:ln w="9525">
            <a:solidFill>
              <a:sysClr val="windowText" lastClr="000000"/>
            </a:solidFill>
            <a:round/>
            <a:headEnd/>
            <a:tailEnd/>
          </a:ln>
          <a:effectLst/>
        </p:spPr>
        <p:txBody>
          <a:bodyPr wrap="none" lIns="85790" tIns="42895" rIns="85790" bIns="42895" anchor="ctr"/>
          <a:lstStyle>
            <a:lvl1pPr>
              <a:spcBef>
                <a:spcPct val="20000"/>
              </a:spcBef>
              <a:buClr>
                <a:schemeClr val="accent2"/>
              </a:buClr>
              <a:buFont typeface="Times" panose="02020603050405020304" pitchFamily="18" charset="0"/>
              <a:buChar char="•"/>
              <a:defRPr sz="2900">
                <a:solidFill>
                  <a:schemeClr val="tx1"/>
                </a:solidFill>
                <a:latin typeface="Verdana" panose="020B0604030504040204" pitchFamily="34" charset="0"/>
              </a:defRPr>
            </a:lvl1pPr>
            <a:lvl2pPr marL="742950" indent="-285750">
              <a:spcBef>
                <a:spcPct val="20000"/>
              </a:spcBef>
              <a:buClr>
                <a:schemeClr val="accent2"/>
              </a:buClr>
              <a:buFont typeface="Times" panose="02020603050405020304" pitchFamily="18" charset="0"/>
              <a:buChar char="•"/>
              <a:defRPr sz="2400">
                <a:solidFill>
                  <a:schemeClr val="tx1"/>
                </a:solidFill>
                <a:latin typeface="Verdana" panose="020B0604030504040204" pitchFamily="34" charset="0"/>
              </a:defRPr>
            </a:lvl2pPr>
            <a:lvl3pPr marL="1143000" indent="-228600">
              <a:spcBef>
                <a:spcPct val="20000"/>
              </a:spcBef>
              <a:buClr>
                <a:schemeClr val="accent2"/>
              </a:buClr>
              <a:buFont typeface="Times" panose="02020603050405020304" pitchFamily="18" charset="0"/>
              <a:buChar char="•"/>
              <a:defRPr>
                <a:solidFill>
                  <a:schemeClr val="tx1"/>
                </a:solidFill>
                <a:latin typeface="Verdana" panose="020B0604030504040204" pitchFamily="34" charset="0"/>
              </a:defRPr>
            </a:lvl3pPr>
            <a:lvl4pPr marL="1600200" indent="-228600">
              <a:spcBef>
                <a:spcPct val="20000"/>
              </a:spcBef>
              <a:buClr>
                <a:schemeClr val="accent2"/>
              </a:buClr>
              <a:buFont typeface="Times" panose="02020603050405020304" pitchFamily="18" charset="0"/>
              <a:buChar char="•"/>
              <a:defRPr sz="1600">
                <a:solidFill>
                  <a:schemeClr val="tx1"/>
                </a:solidFill>
                <a:latin typeface="Verdana" panose="020B0604030504040204" pitchFamily="34" charset="0"/>
              </a:defRPr>
            </a:lvl4pPr>
            <a:lvl5pPr marL="2057400" indent="-228600">
              <a:spcBef>
                <a:spcPct val="20000"/>
              </a:spcBef>
              <a:buClr>
                <a:schemeClr val="accent2"/>
              </a:buClr>
              <a:buFont typeface="Times" panose="02020603050405020304" pitchFamily="18" charset="0"/>
              <a:buChar char="•"/>
              <a:defRPr sz="13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accent2"/>
              </a:buClr>
              <a:buFont typeface="Times" panose="02020603050405020304" pitchFamily="18" charset="0"/>
              <a:buChar char="•"/>
              <a:defRPr sz="13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accent2"/>
              </a:buClr>
              <a:buFont typeface="Times" panose="02020603050405020304" pitchFamily="18" charset="0"/>
              <a:buChar char="•"/>
              <a:defRPr sz="13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accent2"/>
              </a:buClr>
              <a:buFont typeface="Times" panose="02020603050405020304" pitchFamily="18" charset="0"/>
              <a:buChar char="•"/>
              <a:defRPr sz="13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accent2"/>
              </a:buClr>
              <a:buFont typeface="Times" panose="02020603050405020304" pitchFamily="18" charset="0"/>
              <a:buChar char="•"/>
              <a:defRPr sz="1300">
                <a:solidFill>
                  <a:schemeClr val="tx1"/>
                </a:solidFill>
                <a:latin typeface="Verdana" panose="020B0604030504040204" pitchFamily="34" charset="0"/>
              </a:defRPr>
            </a:lvl9pPr>
          </a:lstStyle>
          <a:p>
            <a:pPr lvl="0" algn="ctr">
              <a:spcBef>
                <a:spcPct val="0"/>
              </a:spcBef>
              <a:buClrTx/>
              <a:buNone/>
              <a:defRPr/>
            </a:pPr>
            <a:r>
              <a:rPr lang="ru-RU" altLang="fi-FI" sz="1400" b="1" kern="0" dirty="0">
                <a:solidFill>
                  <a:prstClr val="white"/>
                </a:solidFill>
                <a:latin typeface="Calibri" panose="020F0502020204030204"/>
              </a:rPr>
              <a:t>Соседние </a:t>
            </a:r>
          </a:p>
          <a:p>
            <a:pPr lvl="0" algn="ctr">
              <a:spcBef>
                <a:spcPct val="0"/>
              </a:spcBef>
              <a:buClrTx/>
              <a:buNone/>
              <a:defRPr/>
            </a:pPr>
            <a:r>
              <a:rPr lang="ru-RU" altLang="fi-FI" sz="1400" b="1" kern="0" dirty="0">
                <a:solidFill>
                  <a:prstClr val="white"/>
                </a:solidFill>
                <a:latin typeface="Calibri" panose="020F0502020204030204"/>
              </a:rPr>
              <a:t>отделения</a:t>
            </a:r>
          </a:p>
        </p:txBody>
      </p:sp>
      <p:sp>
        <p:nvSpPr>
          <p:cNvPr id="11" name="Oval 12">
            <a:extLst>
              <a:ext uri="{FF2B5EF4-FFF2-40B4-BE49-F238E27FC236}">
                <a16:creationId xmlns:a16="http://schemas.microsoft.com/office/drawing/2014/main" id="{C93D2338-BD6F-29BA-79C6-1DEDAA634292}"/>
              </a:ext>
            </a:extLst>
          </p:cNvPr>
          <p:cNvSpPr>
            <a:spLocks noChangeAspect="1" noChangeArrowheads="1"/>
          </p:cNvSpPr>
          <p:nvPr/>
        </p:nvSpPr>
        <p:spPr bwMode="auto">
          <a:xfrm rot="10800000" flipH="1" flipV="1">
            <a:off x="832870" y="4396211"/>
            <a:ext cx="2114645" cy="2007551"/>
          </a:xfrm>
          <a:prstGeom prst="ellipse">
            <a:avLst/>
          </a:prstGeom>
          <a:solidFill>
            <a:srgbClr val="C00000"/>
          </a:solidFill>
          <a:ln w="9525">
            <a:solidFill>
              <a:sysClr val="windowText" lastClr="000000"/>
            </a:solidFill>
            <a:round/>
            <a:headEnd/>
            <a:tailEnd/>
          </a:ln>
          <a:effectLst/>
        </p:spPr>
        <p:txBody>
          <a:bodyPr wrap="none" lIns="85790" tIns="42895" rIns="85790" bIns="42895" anchor="ctr"/>
          <a:lstStyle>
            <a:lvl1pPr>
              <a:spcBef>
                <a:spcPct val="20000"/>
              </a:spcBef>
              <a:buClr>
                <a:schemeClr val="accent2"/>
              </a:buClr>
              <a:buFont typeface="Times" panose="02020603050405020304" pitchFamily="18" charset="0"/>
              <a:buChar char="•"/>
              <a:defRPr sz="2900">
                <a:solidFill>
                  <a:schemeClr val="tx1"/>
                </a:solidFill>
                <a:latin typeface="Verdana" panose="020B0604030504040204" pitchFamily="34" charset="0"/>
              </a:defRPr>
            </a:lvl1pPr>
            <a:lvl2pPr marL="742950" indent="-285750">
              <a:spcBef>
                <a:spcPct val="20000"/>
              </a:spcBef>
              <a:buClr>
                <a:schemeClr val="accent2"/>
              </a:buClr>
              <a:buFont typeface="Times" panose="02020603050405020304" pitchFamily="18" charset="0"/>
              <a:buChar char="•"/>
              <a:defRPr sz="2400">
                <a:solidFill>
                  <a:schemeClr val="tx1"/>
                </a:solidFill>
                <a:latin typeface="Verdana" panose="020B0604030504040204" pitchFamily="34" charset="0"/>
              </a:defRPr>
            </a:lvl2pPr>
            <a:lvl3pPr marL="1143000" indent="-228600">
              <a:spcBef>
                <a:spcPct val="20000"/>
              </a:spcBef>
              <a:buClr>
                <a:schemeClr val="accent2"/>
              </a:buClr>
              <a:buFont typeface="Times" panose="02020603050405020304" pitchFamily="18" charset="0"/>
              <a:buChar char="•"/>
              <a:defRPr>
                <a:solidFill>
                  <a:schemeClr val="tx1"/>
                </a:solidFill>
                <a:latin typeface="Verdana" panose="020B0604030504040204" pitchFamily="34" charset="0"/>
              </a:defRPr>
            </a:lvl3pPr>
            <a:lvl4pPr marL="1600200" indent="-228600">
              <a:spcBef>
                <a:spcPct val="20000"/>
              </a:spcBef>
              <a:buClr>
                <a:schemeClr val="accent2"/>
              </a:buClr>
              <a:buFont typeface="Times" panose="02020603050405020304" pitchFamily="18" charset="0"/>
              <a:buChar char="•"/>
              <a:defRPr sz="1600">
                <a:solidFill>
                  <a:schemeClr val="tx1"/>
                </a:solidFill>
                <a:latin typeface="Verdana" panose="020B0604030504040204" pitchFamily="34" charset="0"/>
              </a:defRPr>
            </a:lvl4pPr>
            <a:lvl5pPr marL="2057400" indent="-228600">
              <a:spcBef>
                <a:spcPct val="20000"/>
              </a:spcBef>
              <a:buClr>
                <a:schemeClr val="accent2"/>
              </a:buClr>
              <a:buFont typeface="Times" panose="02020603050405020304" pitchFamily="18" charset="0"/>
              <a:buChar char="•"/>
              <a:defRPr sz="13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accent2"/>
              </a:buClr>
              <a:buFont typeface="Times" panose="02020603050405020304" pitchFamily="18" charset="0"/>
              <a:buChar char="•"/>
              <a:defRPr sz="13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accent2"/>
              </a:buClr>
              <a:buFont typeface="Times" panose="02020603050405020304" pitchFamily="18" charset="0"/>
              <a:buChar char="•"/>
              <a:defRPr sz="13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accent2"/>
              </a:buClr>
              <a:buFont typeface="Times" panose="02020603050405020304" pitchFamily="18" charset="0"/>
              <a:buChar char="•"/>
              <a:defRPr sz="13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accent2"/>
              </a:buClr>
              <a:buFont typeface="Times" panose="02020603050405020304" pitchFamily="18" charset="0"/>
              <a:buChar char="•"/>
              <a:defRPr sz="1300">
                <a:solidFill>
                  <a:schemeClr val="tx1"/>
                </a:solidFill>
                <a:latin typeface="Verdana" panose="020B0604030504040204" pitchFamily="34" charset="0"/>
              </a:defRPr>
            </a:lvl9pPr>
          </a:lstStyle>
          <a:p>
            <a:pPr lvl="0" algn="ctr">
              <a:spcBef>
                <a:spcPts val="0"/>
              </a:spcBef>
              <a:buClrTx/>
              <a:buNone/>
            </a:pPr>
            <a:r>
              <a:rPr lang="ru-Ru" sz="1400" dirty="0">
                <a:solidFill>
                  <a:prstClr val="white"/>
                </a:solidFill>
                <a:latin typeface="Calibri" panose="020F0502020204030204"/>
                <a:ea typeface="Calibri" panose="020F0502020204030204"/>
                <a:cs typeface="Calibri" panose="020F0502020204030204"/>
                <a:sym typeface="Calibri" panose="020F0502020204030204"/>
              </a:rPr>
              <a:t>Местное </a:t>
            </a:r>
            <a:r>
              <a:rPr lang="ru-Ru" sz="1400" b="1" dirty="0">
                <a:solidFill>
                  <a:prstClr val="white"/>
                </a:solidFill>
                <a:latin typeface="Calibri" panose="020F0502020204030204"/>
                <a:ea typeface="Calibri" panose="020F0502020204030204"/>
                <a:cs typeface="Calibri" panose="020F0502020204030204"/>
                <a:sym typeface="Calibri" panose="020F0502020204030204"/>
              </a:rPr>
              <a:t>ОТДЕЛЕНИЕ </a:t>
            </a:r>
          </a:p>
          <a:p>
            <a:pPr lvl="0" algn="ctr">
              <a:spcBef>
                <a:spcPts val="0"/>
              </a:spcBef>
              <a:buClrTx/>
              <a:buNone/>
            </a:pPr>
            <a:r>
              <a:rPr lang="ru-Ru" sz="1400" dirty="0">
                <a:solidFill>
                  <a:prstClr val="white"/>
                </a:solidFill>
                <a:latin typeface="Calibri" panose="020F0502020204030204"/>
                <a:ea typeface="Calibri" panose="020F0502020204030204"/>
                <a:cs typeface="Calibri" panose="020F0502020204030204"/>
                <a:sym typeface="Calibri" panose="020F0502020204030204"/>
              </a:rPr>
              <a:t>Красного Креста / </a:t>
            </a:r>
          </a:p>
          <a:p>
            <a:pPr lvl="0" algn="ctr">
              <a:spcBef>
                <a:spcPts val="0"/>
              </a:spcBef>
              <a:buClrTx/>
              <a:buNone/>
            </a:pPr>
            <a:endParaRPr lang="ru-Ru" sz="1400" dirty="0">
              <a:solidFill>
                <a:prstClr val="white"/>
              </a:solidFill>
              <a:latin typeface="Calibri" panose="020F0502020204030204"/>
            </a:endParaRPr>
          </a:p>
          <a:p>
            <a:pPr lvl="0" algn="ctr">
              <a:spcBef>
                <a:spcPts val="0"/>
              </a:spcBef>
              <a:buClrTx/>
              <a:buNone/>
            </a:pPr>
            <a:r>
              <a:rPr lang="ru-Ru" sz="1400" dirty="0">
                <a:solidFill>
                  <a:prstClr val="white"/>
                </a:solidFill>
                <a:latin typeface="Calibri" panose="020F0502020204030204"/>
                <a:ea typeface="Calibri" panose="020F0502020204030204"/>
                <a:cs typeface="Calibri" panose="020F0502020204030204"/>
                <a:sym typeface="Calibri" panose="020F0502020204030204"/>
              </a:rPr>
              <a:t>Красного Полумесяца</a:t>
            </a:r>
          </a:p>
          <a:p>
            <a:pPr marL="0" marR="0" lvl="0" indent="0" algn="ctr" defTabSz="914400" eaLnBrk="1" fontAlgn="auto" latinLnBrk="0" hangingPunct="1">
              <a:lnSpc>
                <a:spcPct val="100000"/>
              </a:lnSpc>
              <a:spcBef>
                <a:spcPts val="0"/>
              </a:spcBef>
              <a:spcAft>
                <a:spcPts val="0"/>
              </a:spcAft>
              <a:buClrTx/>
              <a:buSzTx/>
              <a:buFont typeface="Times" panose="02020603050405020304" pitchFamily="18" charset="0"/>
              <a:buNone/>
              <a:tabLst/>
              <a:defRPr/>
            </a:pPr>
            <a:endParaRPr kumimoji="0" lang="fi-FI" sz="1400" b="1" i="0" u="none" strike="noStrike" kern="0" cap="none" spc="0" normalizeH="0" baseline="0" noProof="0" dirty="0">
              <a:ln>
                <a:noFill/>
              </a:ln>
              <a:solidFill>
                <a:prstClr val="white"/>
              </a:solidFill>
              <a:effectLst/>
              <a:uLnTx/>
              <a:uFillTx/>
              <a:latin typeface="Calibri" panose="020F0502020204030204"/>
            </a:endParaRPr>
          </a:p>
        </p:txBody>
      </p:sp>
      <p:sp>
        <p:nvSpPr>
          <p:cNvPr id="12" name="Oval 11">
            <a:extLst>
              <a:ext uri="{FF2B5EF4-FFF2-40B4-BE49-F238E27FC236}">
                <a16:creationId xmlns:a16="http://schemas.microsoft.com/office/drawing/2014/main" id="{A15CDF2B-DF4C-B01A-E4DF-E73CFB84D2B9}"/>
              </a:ext>
            </a:extLst>
          </p:cNvPr>
          <p:cNvSpPr>
            <a:spLocks noChangeAspect="1" noChangeArrowheads="1"/>
          </p:cNvSpPr>
          <p:nvPr/>
        </p:nvSpPr>
        <p:spPr bwMode="auto">
          <a:xfrm>
            <a:off x="2020394" y="2611510"/>
            <a:ext cx="1699388" cy="1610789"/>
          </a:xfrm>
          <a:prstGeom prst="ellipse">
            <a:avLst/>
          </a:prstGeom>
          <a:solidFill>
            <a:srgbClr val="C00000"/>
          </a:solidFill>
          <a:ln w="9525">
            <a:solidFill>
              <a:sysClr val="windowText" lastClr="000000"/>
            </a:solidFill>
            <a:round/>
            <a:headEnd/>
            <a:tailEnd/>
          </a:ln>
          <a:effectLst/>
        </p:spPr>
        <p:txBody>
          <a:bodyPr wrap="none" lIns="85790" tIns="42895" rIns="85790" bIns="42895" anchor="ctr"/>
          <a:lstStyle>
            <a:lvl1pPr>
              <a:spcBef>
                <a:spcPct val="20000"/>
              </a:spcBef>
              <a:buClr>
                <a:schemeClr val="accent2"/>
              </a:buClr>
              <a:buFont typeface="Times" panose="02020603050405020304" pitchFamily="18" charset="0"/>
              <a:buChar char="•"/>
              <a:defRPr sz="2900">
                <a:solidFill>
                  <a:schemeClr val="tx1"/>
                </a:solidFill>
                <a:latin typeface="Verdana" panose="020B0604030504040204" pitchFamily="34" charset="0"/>
              </a:defRPr>
            </a:lvl1pPr>
            <a:lvl2pPr marL="742950" indent="-285750">
              <a:spcBef>
                <a:spcPct val="20000"/>
              </a:spcBef>
              <a:buClr>
                <a:schemeClr val="accent2"/>
              </a:buClr>
              <a:buFont typeface="Times" panose="02020603050405020304" pitchFamily="18" charset="0"/>
              <a:buChar char="•"/>
              <a:defRPr sz="2400">
                <a:solidFill>
                  <a:schemeClr val="tx1"/>
                </a:solidFill>
                <a:latin typeface="Verdana" panose="020B0604030504040204" pitchFamily="34" charset="0"/>
              </a:defRPr>
            </a:lvl2pPr>
            <a:lvl3pPr marL="1143000" indent="-228600">
              <a:spcBef>
                <a:spcPct val="20000"/>
              </a:spcBef>
              <a:buClr>
                <a:schemeClr val="accent2"/>
              </a:buClr>
              <a:buFont typeface="Times" panose="02020603050405020304" pitchFamily="18" charset="0"/>
              <a:buChar char="•"/>
              <a:defRPr>
                <a:solidFill>
                  <a:schemeClr val="tx1"/>
                </a:solidFill>
                <a:latin typeface="Verdana" panose="020B0604030504040204" pitchFamily="34" charset="0"/>
              </a:defRPr>
            </a:lvl3pPr>
            <a:lvl4pPr marL="1600200" indent="-228600">
              <a:spcBef>
                <a:spcPct val="20000"/>
              </a:spcBef>
              <a:buClr>
                <a:schemeClr val="accent2"/>
              </a:buClr>
              <a:buFont typeface="Times" panose="02020603050405020304" pitchFamily="18" charset="0"/>
              <a:buChar char="•"/>
              <a:defRPr sz="1600">
                <a:solidFill>
                  <a:schemeClr val="tx1"/>
                </a:solidFill>
                <a:latin typeface="Verdana" panose="020B0604030504040204" pitchFamily="34" charset="0"/>
              </a:defRPr>
            </a:lvl4pPr>
            <a:lvl5pPr marL="2057400" indent="-228600">
              <a:spcBef>
                <a:spcPct val="20000"/>
              </a:spcBef>
              <a:buClr>
                <a:schemeClr val="accent2"/>
              </a:buClr>
              <a:buFont typeface="Times" panose="02020603050405020304" pitchFamily="18" charset="0"/>
              <a:buChar char="•"/>
              <a:defRPr sz="13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accent2"/>
              </a:buClr>
              <a:buFont typeface="Times" panose="02020603050405020304" pitchFamily="18" charset="0"/>
              <a:buChar char="•"/>
              <a:defRPr sz="13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accent2"/>
              </a:buClr>
              <a:buFont typeface="Times" panose="02020603050405020304" pitchFamily="18" charset="0"/>
              <a:buChar char="•"/>
              <a:defRPr sz="13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accent2"/>
              </a:buClr>
              <a:buFont typeface="Times" panose="02020603050405020304" pitchFamily="18" charset="0"/>
              <a:buChar char="•"/>
              <a:defRPr sz="13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accent2"/>
              </a:buClr>
              <a:buFont typeface="Times" panose="02020603050405020304" pitchFamily="18" charset="0"/>
              <a:buChar char="•"/>
              <a:defRPr sz="1300">
                <a:solidFill>
                  <a:schemeClr val="tx1"/>
                </a:solidFill>
                <a:latin typeface="Verdana" panose="020B0604030504040204" pitchFamily="34" charset="0"/>
              </a:defRPr>
            </a:lvl9pPr>
          </a:lstStyle>
          <a:p>
            <a:pPr lvl="0" algn="ctr">
              <a:spcBef>
                <a:spcPct val="0"/>
              </a:spcBef>
              <a:buClrTx/>
              <a:buNone/>
              <a:defRPr/>
            </a:pPr>
            <a:endParaRPr lang="ru-RU" altLang="fi-FI" sz="1400" kern="0" dirty="0">
              <a:solidFill>
                <a:prstClr val="white"/>
              </a:solidFill>
              <a:latin typeface="Calibri" panose="020F0502020204030204"/>
            </a:endParaRPr>
          </a:p>
          <a:p>
            <a:pPr lvl="0" algn="ctr">
              <a:spcBef>
                <a:spcPct val="0"/>
              </a:spcBef>
              <a:buClrTx/>
              <a:buNone/>
              <a:defRPr/>
            </a:pPr>
            <a:r>
              <a:rPr lang="ru-RU" altLang="fi-FI" sz="1400" kern="0" dirty="0">
                <a:solidFill>
                  <a:prstClr val="white"/>
                </a:solidFill>
                <a:latin typeface="Calibri" panose="020F0502020204030204"/>
              </a:rPr>
              <a:t>Ближайшее </a:t>
            </a:r>
          </a:p>
          <a:p>
            <a:pPr lvl="0" algn="ctr">
              <a:spcBef>
                <a:spcPct val="0"/>
              </a:spcBef>
              <a:buClrTx/>
              <a:buNone/>
              <a:defRPr/>
            </a:pPr>
            <a:r>
              <a:rPr lang="ru-RU" altLang="fi-FI" sz="1400" kern="0" dirty="0">
                <a:solidFill>
                  <a:prstClr val="white"/>
                </a:solidFill>
                <a:latin typeface="Calibri" panose="020F0502020204030204"/>
              </a:rPr>
              <a:t>окружное </a:t>
            </a:r>
          </a:p>
          <a:p>
            <a:pPr lvl="0" algn="ctr">
              <a:spcBef>
                <a:spcPct val="0"/>
              </a:spcBef>
              <a:buClrTx/>
              <a:buNone/>
              <a:defRPr/>
            </a:pPr>
            <a:r>
              <a:rPr lang="ru-RU" altLang="fi-FI" sz="1400" kern="0" dirty="0">
                <a:solidFill>
                  <a:prstClr val="white"/>
                </a:solidFill>
                <a:latin typeface="Calibri" panose="020F0502020204030204"/>
              </a:rPr>
              <a:t>отделение </a:t>
            </a:r>
          </a:p>
          <a:p>
            <a:pPr lvl="0" algn="ctr">
              <a:spcBef>
                <a:spcPct val="0"/>
              </a:spcBef>
              <a:buClrTx/>
              <a:buNone/>
              <a:defRPr/>
            </a:pPr>
            <a:r>
              <a:rPr lang="ru-RU" altLang="fi-FI" sz="1400" kern="0" dirty="0">
                <a:solidFill>
                  <a:prstClr val="white"/>
                </a:solidFill>
                <a:latin typeface="Calibri" panose="020F0502020204030204"/>
              </a:rPr>
              <a:t>Красного Креста</a:t>
            </a:r>
          </a:p>
          <a:p>
            <a:pPr lvl="0" algn="ctr">
              <a:spcBef>
                <a:spcPct val="0"/>
              </a:spcBef>
              <a:buClrTx/>
              <a:buNone/>
              <a:defRPr/>
            </a:pPr>
            <a:r>
              <a:rPr lang="ru-RU" altLang="fi-FI" sz="1400" kern="0" dirty="0">
                <a:solidFill>
                  <a:prstClr val="white"/>
                </a:solidFill>
                <a:latin typeface="Calibri" panose="020F0502020204030204"/>
              </a:rPr>
              <a:t> и</a:t>
            </a:r>
          </a:p>
          <a:p>
            <a:pPr lvl="0" algn="ctr">
              <a:spcBef>
                <a:spcPct val="0"/>
              </a:spcBef>
              <a:buClrTx/>
              <a:buNone/>
              <a:defRPr/>
            </a:pPr>
            <a:r>
              <a:rPr lang="ru-RU" altLang="fi-FI" sz="1400" kern="0" dirty="0">
                <a:solidFill>
                  <a:prstClr val="white"/>
                </a:solidFill>
                <a:latin typeface="Calibri" panose="020F0502020204030204"/>
              </a:rPr>
              <a:t> соседние округа</a:t>
            </a:r>
          </a:p>
          <a:p>
            <a:pPr lvl="0" algn="ctr">
              <a:spcBef>
                <a:spcPct val="0"/>
              </a:spcBef>
              <a:buClrTx/>
              <a:buNone/>
              <a:defRPr/>
            </a:pPr>
            <a:endParaRPr lang="ru-RU" altLang="fi-FI" sz="1400" kern="0" dirty="0">
              <a:solidFill>
                <a:prstClr val="white"/>
              </a:solidFill>
              <a:latin typeface="Calibri" panose="020F0502020204030204"/>
            </a:endParaRPr>
          </a:p>
        </p:txBody>
      </p:sp>
      <p:cxnSp>
        <p:nvCxnSpPr>
          <p:cNvPr id="13" name="Suora yhdysviiva 16">
            <a:extLst>
              <a:ext uri="{FF2B5EF4-FFF2-40B4-BE49-F238E27FC236}">
                <a16:creationId xmlns:a16="http://schemas.microsoft.com/office/drawing/2014/main" id="{E7DFB82D-FEA8-4D62-5CA0-8BA00BA58C14}"/>
              </a:ext>
            </a:extLst>
          </p:cNvPr>
          <p:cNvCxnSpPr>
            <a:cxnSpLocks/>
          </p:cNvCxnSpPr>
          <p:nvPr/>
        </p:nvCxnSpPr>
        <p:spPr>
          <a:xfrm flipH="1" flipV="1">
            <a:off x="964169" y="3863466"/>
            <a:ext cx="342204" cy="665842"/>
          </a:xfrm>
          <a:prstGeom prst="line">
            <a:avLst/>
          </a:prstGeom>
          <a:noFill/>
          <a:ln w="6350" cap="flat" cmpd="sng" algn="ctr">
            <a:solidFill>
              <a:sysClr val="windowText" lastClr="000000"/>
            </a:solidFill>
            <a:prstDash val="solid"/>
            <a:miter lim="800000"/>
          </a:ln>
          <a:effectLst/>
        </p:spPr>
      </p:cxnSp>
      <p:sp>
        <p:nvSpPr>
          <p:cNvPr id="14" name="Oval 125">
            <a:extLst>
              <a:ext uri="{FF2B5EF4-FFF2-40B4-BE49-F238E27FC236}">
                <a16:creationId xmlns:a16="http://schemas.microsoft.com/office/drawing/2014/main" id="{829B659B-45B4-F87F-992B-5AD0303991B3}"/>
              </a:ext>
            </a:extLst>
          </p:cNvPr>
          <p:cNvSpPr>
            <a:spLocks noChangeAspect="1" noChangeArrowheads="1"/>
          </p:cNvSpPr>
          <p:nvPr/>
        </p:nvSpPr>
        <p:spPr bwMode="auto">
          <a:xfrm>
            <a:off x="4396478" y="4215205"/>
            <a:ext cx="1345203" cy="1125280"/>
          </a:xfrm>
          <a:prstGeom prst="ellipse">
            <a:avLst/>
          </a:prstGeom>
          <a:solidFill>
            <a:srgbClr val="C00000"/>
          </a:solidFill>
          <a:ln w="9525">
            <a:solidFill>
              <a:sysClr val="windowText" lastClr="000000"/>
            </a:solidFill>
            <a:round/>
            <a:headEnd/>
            <a:tailEnd/>
          </a:ln>
          <a:effectLst/>
        </p:spPr>
        <p:txBody>
          <a:bodyPr wrap="none" lIns="85790" tIns="42895" rIns="85790" bIns="42895" anchor="ctr"/>
          <a:lstStyle>
            <a:lvl1pPr>
              <a:spcBef>
                <a:spcPct val="20000"/>
              </a:spcBef>
              <a:buClr>
                <a:schemeClr val="accent2"/>
              </a:buClr>
              <a:buFont typeface="Times" panose="02020603050405020304" pitchFamily="18" charset="0"/>
              <a:buChar char="•"/>
              <a:defRPr sz="2900">
                <a:solidFill>
                  <a:schemeClr val="tx1"/>
                </a:solidFill>
                <a:latin typeface="Verdana" panose="020B0604030504040204" pitchFamily="34" charset="0"/>
              </a:defRPr>
            </a:lvl1pPr>
            <a:lvl2pPr marL="742950" indent="-285750">
              <a:spcBef>
                <a:spcPct val="20000"/>
              </a:spcBef>
              <a:buClr>
                <a:schemeClr val="accent2"/>
              </a:buClr>
              <a:buFont typeface="Times" panose="02020603050405020304" pitchFamily="18" charset="0"/>
              <a:buChar char="•"/>
              <a:defRPr sz="2400">
                <a:solidFill>
                  <a:schemeClr val="tx1"/>
                </a:solidFill>
                <a:latin typeface="Verdana" panose="020B0604030504040204" pitchFamily="34" charset="0"/>
              </a:defRPr>
            </a:lvl2pPr>
            <a:lvl3pPr marL="1143000" indent="-228600">
              <a:spcBef>
                <a:spcPct val="20000"/>
              </a:spcBef>
              <a:buClr>
                <a:schemeClr val="accent2"/>
              </a:buClr>
              <a:buFont typeface="Times" panose="02020603050405020304" pitchFamily="18" charset="0"/>
              <a:buChar char="•"/>
              <a:defRPr>
                <a:solidFill>
                  <a:schemeClr val="tx1"/>
                </a:solidFill>
                <a:latin typeface="Verdana" panose="020B0604030504040204" pitchFamily="34" charset="0"/>
              </a:defRPr>
            </a:lvl3pPr>
            <a:lvl4pPr marL="1600200" indent="-228600">
              <a:spcBef>
                <a:spcPct val="20000"/>
              </a:spcBef>
              <a:buClr>
                <a:schemeClr val="accent2"/>
              </a:buClr>
              <a:buFont typeface="Times" panose="02020603050405020304" pitchFamily="18" charset="0"/>
              <a:buChar char="•"/>
              <a:defRPr sz="1600">
                <a:solidFill>
                  <a:schemeClr val="tx1"/>
                </a:solidFill>
                <a:latin typeface="Verdana" panose="020B0604030504040204" pitchFamily="34" charset="0"/>
              </a:defRPr>
            </a:lvl4pPr>
            <a:lvl5pPr marL="2057400" indent="-228600">
              <a:spcBef>
                <a:spcPct val="20000"/>
              </a:spcBef>
              <a:buClr>
                <a:schemeClr val="accent2"/>
              </a:buClr>
              <a:buFont typeface="Times" panose="02020603050405020304" pitchFamily="18" charset="0"/>
              <a:buChar char="•"/>
              <a:defRPr sz="13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accent2"/>
              </a:buClr>
              <a:buFont typeface="Times" panose="02020603050405020304" pitchFamily="18" charset="0"/>
              <a:buChar char="•"/>
              <a:defRPr sz="13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accent2"/>
              </a:buClr>
              <a:buFont typeface="Times" panose="02020603050405020304" pitchFamily="18" charset="0"/>
              <a:buChar char="•"/>
              <a:defRPr sz="13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accent2"/>
              </a:buClr>
              <a:buFont typeface="Times" panose="02020603050405020304" pitchFamily="18" charset="0"/>
              <a:buChar char="•"/>
              <a:defRPr sz="13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accent2"/>
              </a:buClr>
              <a:buFont typeface="Times" panose="02020603050405020304" pitchFamily="18" charset="0"/>
              <a:buChar char="•"/>
              <a:defRPr sz="1300">
                <a:solidFill>
                  <a:schemeClr val="tx1"/>
                </a:solidFill>
                <a:latin typeface="Verdana" panose="020B0604030504040204" pitchFamily="34" charset="0"/>
              </a:defRPr>
            </a:lvl9pPr>
          </a:lstStyle>
          <a:p>
            <a:pPr lvl="0">
              <a:spcBef>
                <a:spcPts val="0"/>
              </a:spcBef>
              <a:buClrTx/>
              <a:buNone/>
            </a:pPr>
            <a:endParaRPr lang="ru-Ru" sz="1400" dirty="0">
              <a:solidFill>
                <a:prstClr val="white"/>
              </a:solidFill>
              <a:latin typeface="Calibri" panose="020F0502020204030204"/>
            </a:endParaRPr>
          </a:p>
          <a:p>
            <a:pPr lvl="0" algn="ctr">
              <a:spcBef>
                <a:spcPts val="0"/>
              </a:spcBef>
              <a:buClrTx/>
              <a:buNone/>
            </a:pPr>
            <a:r>
              <a:rPr lang="ru-Ru" sz="1400" dirty="0">
                <a:solidFill>
                  <a:prstClr val="white"/>
                </a:solidFill>
                <a:latin typeface="Calibri" panose="020F0502020204030204"/>
                <a:ea typeface="+mn-lt"/>
                <a:cs typeface="Calibri" panose="020F0502020204030204"/>
                <a:sym typeface="+mn-lt"/>
              </a:rPr>
              <a:t>Прочие, </a:t>
            </a:r>
            <a:endParaRPr lang="fi-FI" sz="1400" dirty="0">
              <a:solidFill>
                <a:prstClr val="white"/>
              </a:solidFill>
              <a:latin typeface="Calibri" panose="020F0502020204030204"/>
              <a:ea typeface="+mn-lt"/>
              <a:cs typeface="Calibri" panose="020F0502020204030204"/>
              <a:sym typeface="+mn-lt"/>
            </a:endParaRPr>
          </a:p>
          <a:p>
            <a:pPr lvl="0" algn="ctr">
              <a:spcBef>
                <a:spcPts val="0"/>
              </a:spcBef>
              <a:buClrTx/>
              <a:buNone/>
            </a:pPr>
            <a:r>
              <a:rPr lang="ru-Ru" sz="1400" dirty="0">
                <a:solidFill>
                  <a:prstClr val="white"/>
                </a:solidFill>
                <a:latin typeface="Calibri" panose="020F0502020204030204"/>
                <a:ea typeface="+mn-lt"/>
                <a:cs typeface="Calibri" panose="020F0502020204030204"/>
                <a:sym typeface="+mn-lt"/>
              </a:rPr>
              <a:t>оказывающие </a:t>
            </a:r>
            <a:endParaRPr lang="fi-FI" sz="1400" dirty="0">
              <a:solidFill>
                <a:prstClr val="white"/>
              </a:solidFill>
              <a:latin typeface="Calibri" panose="020F0502020204030204"/>
              <a:ea typeface="+mn-lt"/>
              <a:cs typeface="Calibri" panose="020F0502020204030204"/>
              <a:sym typeface="+mn-lt"/>
            </a:endParaRPr>
          </a:p>
          <a:p>
            <a:pPr lvl="0" algn="ctr">
              <a:spcBef>
                <a:spcPts val="0"/>
              </a:spcBef>
              <a:buClrTx/>
              <a:buNone/>
            </a:pPr>
            <a:r>
              <a:rPr lang="ru-Ru" sz="1400" dirty="0">
                <a:solidFill>
                  <a:prstClr val="white"/>
                </a:solidFill>
                <a:latin typeface="Calibri" panose="020F0502020204030204"/>
                <a:ea typeface="+mn-lt"/>
                <a:cs typeface="Calibri" panose="020F0502020204030204"/>
                <a:sym typeface="+mn-lt"/>
              </a:rPr>
              <a:t>помощь</a:t>
            </a:r>
          </a:p>
          <a:p>
            <a:pPr lvl="0">
              <a:spcBef>
                <a:spcPts val="0"/>
              </a:spcBef>
              <a:buClrTx/>
              <a:buNone/>
            </a:pPr>
            <a:endParaRPr lang="ru-Ru" sz="2400" dirty="0">
              <a:solidFill>
                <a:prstClr val="black"/>
              </a:solidFill>
              <a:latin typeface="Times New Roman" panose="02020603050405020304" pitchFamily="18" charset="0"/>
              <a:cs typeface="Times New Roman" panose="02020603050405020304" pitchFamily="18" charset="0"/>
            </a:endParaRPr>
          </a:p>
        </p:txBody>
      </p:sp>
      <p:cxnSp>
        <p:nvCxnSpPr>
          <p:cNvPr id="15" name="Suora yhdysviiva 30">
            <a:extLst>
              <a:ext uri="{FF2B5EF4-FFF2-40B4-BE49-F238E27FC236}">
                <a16:creationId xmlns:a16="http://schemas.microsoft.com/office/drawing/2014/main" id="{8DB39E29-88B6-A2DF-B5CE-B3DD65F457FA}"/>
              </a:ext>
            </a:extLst>
          </p:cNvPr>
          <p:cNvCxnSpPr>
            <a:cxnSpLocks/>
          </p:cNvCxnSpPr>
          <p:nvPr/>
        </p:nvCxnSpPr>
        <p:spPr>
          <a:xfrm flipV="1">
            <a:off x="2085045" y="4050363"/>
            <a:ext cx="291175" cy="443836"/>
          </a:xfrm>
          <a:prstGeom prst="line">
            <a:avLst/>
          </a:prstGeom>
          <a:noFill/>
          <a:ln w="57150" cap="flat" cmpd="sng" algn="ctr">
            <a:solidFill>
              <a:srgbClr val="C00000"/>
            </a:solidFill>
            <a:prstDash val="solid"/>
            <a:miter lim="800000"/>
          </a:ln>
          <a:effectLst/>
        </p:spPr>
      </p:cxnSp>
      <p:cxnSp>
        <p:nvCxnSpPr>
          <p:cNvPr id="16" name="Suora yhdysviiva 201">
            <a:extLst>
              <a:ext uri="{FF2B5EF4-FFF2-40B4-BE49-F238E27FC236}">
                <a16:creationId xmlns:a16="http://schemas.microsoft.com/office/drawing/2014/main" id="{C8F4E213-F970-86BD-1C1D-1BAEC74699E4}"/>
              </a:ext>
            </a:extLst>
          </p:cNvPr>
          <p:cNvCxnSpPr>
            <a:cxnSpLocks/>
          </p:cNvCxnSpPr>
          <p:nvPr/>
        </p:nvCxnSpPr>
        <p:spPr>
          <a:xfrm flipH="1">
            <a:off x="2947516" y="4866700"/>
            <a:ext cx="1448962" cy="352236"/>
          </a:xfrm>
          <a:prstGeom prst="line">
            <a:avLst/>
          </a:prstGeom>
          <a:noFill/>
          <a:ln w="6350" cap="flat" cmpd="sng" algn="ctr">
            <a:solidFill>
              <a:sysClr val="windowText" lastClr="000000"/>
            </a:solidFill>
            <a:prstDash val="solid"/>
            <a:miter lim="800000"/>
          </a:ln>
          <a:effectLst/>
        </p:spPr>
      </p:cxnSp>
      <p:sp>
        <p:nvSpPr>
          <p:cNvPr id="17" name="Oval 36">
            <a:extLst>
              <a:ext uri="{FF2B5EF4-FFF2-40B4-BE49-F238E27FC236}">
                <a16:creationId xmlns:a16="http://schemas.microsoft.com/office/drawing/2014/main" id="{5A4E848C-B83D-9D83-E768-483FC531FF3C}"/>
              </a:ext>
            </a:extLst>
          </p:cNvPr>
          <p:cNvSpPr>
            <a:spLocks noChangeAspect="1" noChangeArrowheads="1"/>
          </p:cNvSpPr>
          <p:nvPr/>
        </p:nvSpPr>
        <p:spPr bwMode="auto">
          <a:xfrm>
            <a:off x="4461555" y="2130328"/>
            <a:ext cx="1485440" cy="1396086"/>
          </a:xfrm>
          <a:prstGeom prst="ellipse">
            <a:avLst/>
          </a:prstGeom>
          <a:solidFill>
            <a:srgbClr val="C00000"/>
          </a:solidFill>
          <a:ln w="9525">
            <a:solidFill>
              <a:sysClr val="windowText" lastClr="000000"/>
            </a:solidFill>
            <a:round/>
            <a:headEnd/>
            <a:tailEnd/>
          </a:ln>
          <a:effectLst/>
        </p:spPr>
        <p:txBody>
          <a:bodyPr wrap="none" lIns="85790" tIns="42895" rIns="85790" bIns="42895" anchor="ctr"/>
          <a:lstStyle>
            <a:lvl1pPr>
              <a:spcBef>
                <a:spcPct val="20000"/>
              </a:spcBef>
              <a:buClr>
                <a:schemeClr val="accent2"/>
              </a:buClr>
              <a:buFont typeface="Times" panose="02020603050405020304" pitchFamily="18" charset="0"/>
              <a:buChar char="•"/>
              <a:defRPr sz="2900">
                <a:solidFill>
                  <a:schemeClr val="tx1"/>
                </a:solidFill>
                <a:latin typeface="Verdana" panose="020B0604030504040204" pitchFamily="34" charset="0"/>
              </a:defRPr>
            </a:lvl1pPr>
            <a:lvl2pPr marL="742950" indent="-285750">
              <a:spcBef>
                <a:spcPct val="20000"/>
              </a:spcBef>
              <a:buClr>
                <a:schemeClr val="accent2"/>
              </a:buClr>
              <a:buFont typeface="Times" panose="02020603050405020304" pitchFamily="18" charset="0"/>
              <a:buChar char="•"/>
              <a:defRPr sz="2400">
                <a:solidFill>
                  <a:schemeClr val="tx1"/>
                </a:solidFill>
                <a:latin typeface="Verdana" panose="020B0604030504040204" pitchFamily="34" charset="0"/>
              </a:defRPr>
            </a:lvl2pPr>
            <a:lvl3pPr marL="1143000" indent="-228600">
              <a:spcBef>
                <a:spcPct val="20000"/>
              </a:spcBef>
              <a:buClr>
                <a:schemeClr val="accent2"/>
              </a:buClr>
              <a:buFont typeface="Times" panose="02020603050405020304" pitchFamily="18" charset="0"/>
              <a:buChar char="•"/>
              <a:defRPr>
                <a:solidFill>
                  <a:schemeClr val="tx1"/>
                </a:solidFill>
                <a:latin typeface="Verdana" panose="020B0604030504040204" pitchFamily="34" charset="0"/>
              </a:defRPr>
            </a:lvl3pPr>
            <a:lvl4pPr marL="1600200" indent="-228600">
              <a:spcBef>
                <a:spcPct val="20000"/>
              </a:spcBef>
              <a:buClr>
                <a:schemeClr val="accent2"/>
              </a:buClr>
              <a:buFont typeface="Times" panose="02020603050405020304" pitchFamily="18" charset="0"/>
              <a:buChar char="•"/>
              <a:defRPr sz="1600">
                <a:solidFill>
                  <a:schemeClr val="tx1"/>
                </a:solidFill>
                <a:latin typeface="Verdana" panose="020B0604030504040204" pitchFamily="34" charset="0"/>
              </a:defRPr>
            </a:lvl4pPr>
            <a:lvl5pPr marL="2057400" indent="-228600">
              <a:spcBef>
                <a:spcPct val="20000"/>
              </a:spcBef>
              <a:buClr>
                <a:schemeClr val="accent2"/>
              </a:buClr>
              <a:buFont typeface="Times" panose="02020603050405020304" pitchFamily="18" charset="0"/>
              <a:buChar char="•"/>
              <a:defRPr sz="13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accent2"/>
              </a:buClr>
              <a:buFont typeface="Times" panose="02020603050405020304" pitchFamily="18" charset="0"/>
              <a:buChar char="•"/>
              <a:defRPr sz="13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accent2"/>
              </a:buClr>
              <a:buFont typeface="Times" panose="02020603050405020304" pitchFamily="18" charset="0"/>
              <a:buChar char="•"/>
              <a:defRPr sz="13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accent2"/>
              </a:buClr>
              <a:buFont typeface="Times" panose="02020603050405020304" pitchFamily="18" charset="0"/>
              <a:buChar char="•"/>
              <a:defRPr sz="13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accent2"/>
              </a:buClr>
              <a:buFont typeface="Times" panose="02020603050405020304" pitchFamily="18" charset="0"/>
              <a:buChar char="•"/>
              <a:defRPr sz="1300">
                <a:solidFill>
                  <a:schemeClr val="tx1"/>
                </a:solidFill>
                <a:latin typeface="Verdana" panose="020B0604030504040204" pitchFamily="34" charset="0"/>
              </a:defRPr>
            </a:lvl9pPr>
          </a:lstStyle>
          <a:p>
            <a:pPr lvl="0" algn="ctr">
              <a:spcBef>
                <a:spcPct val="0"/>
              </a:spcBef>
              <a:buClrTx/>
              <a:buNone/>
            </a:pPr>
            <a:r>
              <a:rPr lang="ru-Ru" sz="1400" b="1" dirty="0">
                <a:solidFill>
                  <a:prstClr val="white"/>
                </a:solidFill>
                <a:latin typeface="Calibri" panose="020F0502020204030204"/>
                <a:ea typeface="+mn-lt"/>
                <a:cs typeface="Calibri" panose="020F0502020204030204"/>
                <a:sym typeface="+mn-lt"/>
              </a:rPr>
              <a:t>НАЦИОНАЛЬНАЯ </a:t>
            </a:r>
          </a:p>
          <a:p>
            <a:pPr lvl="0" algn="ctr">
              <a:spcBef>
                <a:spcPct val="0"/>
              </a:spcBef>
              <a:buClrTx/>
              <a:buNone/>
            </a:pPr>
            <a:r>
              <a:rPr lang="ru-Ru" sz="1400" b="1" dirty="0">
                <a:solidFill>
                  <a:prstClr val="white"/>
                </a:solidFill>
                <a:latin typeface="Calibri" panose="020F0502020204030204"/>
                <a:ea typeface="+mn-lt"/>
                <a:cs typeface="Calibri" panose="020F0502020204030204"/>
                <a:sym typeface="+mn-lt"/>
              </a:rPr>
              <a:t>АССОЦИАЦИЯ</a:t>
            </a:r>
          </a:p>
        </p:txBody>
      </p:sp>
      <p:sp>
        <p:nvSpPr>
          <p:cNvPr id="18" name="Line 115">
            <a:extLst>
              <a:ext uri="{FF2B5EF4-FFF2-40B4-BE49-F238E27FC236}">
                <a16:creationId xmlns:a16="http://schemas.microsoft.com/office/drawing/2014/main" id="{E3542D4A-55ED-AAB3-178F-25F0FE209623}"/>
              </a:ext>
            </a:extLst>
          </p:cNvPr>
          <p:cNvSpPr>
            <a:spLocks noChangeShapeType="1"/>
          </p:cNvSpPr>
          <p:nvPr/>
        </p:nvSpPr>
        <p:spPr bwMode="auto">
          <a:xfrm flipH="1">
            <a:off x="3428119" y="2857607"/>
            <a:ext cx="1041377" cy="236796"/>
          </a:xfrm>
          <a:prstGeom prst="line">
            <a:avLst/>
          </a:prstGeom>
          <a:noFill/>
          <a:ln w="57150">
            <a:solidFill>
              <a:srgbClr val="C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5790" tIns="42895" rIns="85790" bIns="42895"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fi-FI" sz="1481" b="0" i="0" u="none" strike="noStrike" kern="0" cap="none" spc="0" normalizeH="0" baseline="0" noProof="0">
              <a:ln>
                <a:noFill/>
              </a:ln>
              <a:solidFill>
                <a:prstClr val="black"/>
              </a:solidFill>
              <a:effectLst/>
              <a:uLnTx/>
              <a:uFillTx/>
            </a:endParaRPr>
          </a:p>
        </p:txBody>
      </p:sp>
      <p:sp>
        <p:nvSpPr>
          <p:cNvPr id="19" name="Line 114">
            <a:extLst>
              <a:ext uri="{FF2B5EF4-FFF2-40B4-BE49-F238E27FC236}">
                <a16:creationId xmlns:a16="http://schemas.microsoft.com/office/drawing/2014/main" id="{A6E7B5A5-BACC-B224-44B4-78BF8B4DFD52}"/>
              </a:ext>
            </a:extLst>
          </p:cNvPr>
          <p:cNvSpPr>
            <a:spLocks noChangeShapeType="1"/>
          </p:cNvSpPr>
          <p:nvPr/>
        </p:nvSpPr>
        <p:spPr bwMode="auto">
          <a:xfrm flipH="1" flipV="1">
            <a:off x="5946088" y="2860054"/>
            <a:ext cx="512201" cy="48933"/>
          </a:xfrm>
          <a:prstGeom prst="line">
            <a:avLst/>
          </a:prstGeom>
          <a:noFill/>
          <a:ln w="57150">
            <a:solidFill>
              <a:srgbClr val="C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5790" tIns="42895" rIns="85790" bIns="42895"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fi-FI" sz="1481" b="0" i="0" u="none" strike="noStrike" kern="0" cap="none" spc="0" normalizeH="0" baseline="0" noProof="0">
              <a:ln>
                <a:noFill/>
              </a:ln>
              <a:solidFill>
                <a:prstClr val="black"/>
              </a:solidFill>
              <a:effectLst/>
              <a:uLnTx/>
              <a:uFillTx/>
            </a:endParaRPr>
          </a:p>
        </p:txBody>
      </p:sp>
      <p:grpSp>
        <p:nvGrpSpPr>
          <p:cNvPr id="20" name="Group 66">
            <a:extLst>
              <a:ext uri="{FF2B5EF4-FFF2-40B4-BE49-F238E27FC236}">
                <a16:creationId xmlns:a16="http://schemas.microsoft.com/office/drawing/2014/main" id="{42DE915A-416A-F681-5715-FC6E502ADBB7}"/>
              </a:ext>
            </a:extLst>
          </p:cNvPr>
          <p:cNvGrpSpPr>
            <a:grpSpLocks noChangeAspect="1"/>
          </p:cNvGrpSpPr>
          <p:nvPr/>
        </p:nvGrpSpPr>
        <p:grpSpPr bwMode="auto">
          <a:xfrm>
            <a:off x="6455657" y="2790130"/>
            <a:ext cx="637294" cy="319953"/>
            <a:chOff x="137" y="383"/>
            <a:chExt cx="925" cy="498"/>
          </a:xfrm>
        </p:grpSpPr>
        <p:sp>
          <p:nvSpPr>
            <p:cNvPr id="21" name="AutoShape 67">
              <a:extLst>
                <a:ext uri="{FF2B5EF4-FFF2-40B4-BE49-F238E27FC236}">
                  <a16:creationId xmlns:a16="http://schemas.microsoft.com/office/drawing/2014/main" id="{65A7F498-67A5-6CF9-C1F3-415C2CD34CF8}"/>
                </a:ext>
              </a:extLst>
            </p:cNvPr>
            <p:cNvSpPr>
              <a:spLocks noChangeAspect="1" noChangeArrowheads="1"/>
            </p:cNvSpPr>
            <p:nvPr/>
          </p:nvSpPr>
          <p:spPr bwMode="auto">
            <a:xfrm flipV="1">
              <a:off x="137" y="383"/>
              <a:ext cx="925" cy="498"/>
            </a:xfrm>
            <a:prstGeom prst="roundRect">
              <a:avLst>
                <a:gd name="adj" fmla="val 0"/>
              </a:avLst>
            </a:prstGeom>
            <a:solidFill>
              <a:srgbClr val="FFFFFF"/>
            </a:solidFill>
            <a:ln w="18494">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accent2"/>
                </a:buClr>
                <a:buFont typeface="Times" panose="02020603050405020304" pitchFamily="18" charset="0"/>
                <a:buChar char="•"/>
                <a:defRPr sz="2900">
                  <a:solidFill>
                    <a:schemeClr val="tx1"/>
                  </a:solidFill>
                  <a:latin typeface="Verdana" panose="020B0604030504040204" pitchFamily="34" charset="0"/>
                </a:defRPr>
              </a:lvl1pPr>
              <a:lvl2pPr marL="742950" indent="-285750">
                <a:spcBef>
                  <a:spcPct val="20000"/>
                </a:spcBef>
                <a:buClr>
                  <a:schemeClr val="accent2"/>
                </a:buClr>
                <a:buFont typeface="Times" panose="02020603050405020304" pitchFamily="18" charset="0"/>
                <a:buChar char="•"/>
                <a:defRPr sz="2400">
                  <a:solidFill>
                    <a:schemeClr val="tx1"/>
                  </a:solidFill>
                  <a:latin typeface="Verdana" panose="020B0604030504040204" pitchFamily="34" charset="0"/>
                </a:defRPr>
              </a:lvl2pPr>
              <a:lvl3pPr marL="1143000" indent="-228600">
                <a:spcBef>
                  <a:spcPct val="20000"/>
                </a:spcBef>
                <a:buClr>
                  <a:schemeClr val="accent2"/>
                </a:buClr>
                <a:buFont typeface="Times" panose="02020603050405020304" pitchFamily="18" charset="0"/>
                <a:buChar char="•"/>
                <a:defRPr>
                  <a:solidFill>
                    <a:schemeClr val="tx1"/>
                  </a:solidFill>
                  <a:latin typeface="Verdana" panose="020B0604030504040204" pitchFamily="34" charset="0"/>
                </a:defRPr>
              </a:lvl3pPr>
              <a:lvl4pPr marL="1600200" indent="-228600">
                <a:spcBef>
                  <a:spcPct val="20000"/>
                </a:spcBef>
                <a:buClr>
                  <a:schemeClr val="accent2"/>
                </a:buClr>
                <a:buFont typeface="Times" panose="02020603050405020304" pitchFamily="18" charset="0"/>
                <a:buChar char="•"/>
                <a:defRPr sz="1600">
                  <a:solidFill>
                    <a:schemeClr val="tx1"/>
                  </a:solidFill>
                  <a:latin typeface="Verdana" panose="020B0604030504040204" pitchFamily="34" charset="0"/>
                </a:defRPr>
              </a:lvl4pPr>
              <a:lvl5pPr marL="2057400" indent="-228600">
                <a:spcBef>
                  <a:spcPct val="20000"/>
                </a:spcBef>
                <a:buClr>
                  <a:schemeClr val="accent2"/>
                </a:buClr>
                <a:buFont typeface="Times" panose="02020603050405020304" pitchFamily="18" charset="0"/>
                <a:buChar char="•"/>
                <a:defRPr sz="13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accent2"/>
                </a:buClr>
                <a:buFont typeface="Times" panose="02020603050405020304" pitchFamily="18" charset="0"/>
                <a:buChar char="•"/>
                <a:defRPr sz="13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accent2"/>
                </a:buClr>
                <a:buFont typeface="Times" panose="02020603050405020304" pitchFamily="18" charset="0"/>
                <a:buChar char="•"/>
                <a:defRPr sz="13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accent2"/>
                </a:buClr>
                <a:buFont typeface="Times" panose="02020603050405020304" pitchFamily="18" charset="0"/>
                <a:buChar char="•"/>
                <a:defRPr sz="13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accent2"/>
                </a:buClr>
                <a:buFont typeface="Times" panose="02020603050405020304" pitchFamily="18" charset="0"/>
                <a:buChar char="•"/>
                <a:defRPr sz="1300">
                  <a:solidFill>
                    <a:schemeClr val="tx1"/>
                  </a:solidFill>
                  <a:latin typeface="Verdana" panose="020B0604030504040204" pitchFamily="34" charset="0"/>
                </a:defRPr>
              </a:lvl9pPr>
            </a:lstStyle>
            <a:p>
              <a:pPr>
                <a:spcBef>
                  <a:spcPct val="0"/>
                </a:spcBef>
                <a:buClrTx/>
                <a:buFontTx/>
                <a:buNone/>
              </a:pPr>
              <a:endParaRPr lang="fi-FI" altLang="fi-FI" sz="2057" dirty="0">
                <a:solidFill>
                  <a:srgbClr val="000000"/>
                </a:solidFill>
                <a:latin typeface="Times New Roman" panose="02020603050405020304" pitchFamily="18" charset="0"/>
              </a:endParaRPr>
            </a:p>
          </p:txBody>
        </p:sp>
        <p:grpSp>
          <p:nvGrpSpPr>
            <p:cNvPr id="22" name="Group 68">
              <a:extLst>
                <a:ext uri="{FF2B5EF4-FFF2-40B4-BE49-F238E27FC236}">
                  <a16:creationId xmlns:a16="http://schemas.microsoft.com/office/drawing/2014/main" id="{1F82DA37-61F7-245F-4CB9-877F49CB468E}"/>
                </a:ext>
              </a:extLst>
            </p:cNvPr>
            <p:cNvGrpSpPr>
              <a:grpSpLocks noChangeAspect="1"/>
            </p:cNvGrpSpPr>
            <p:nvPr/>
          </p:nvGrpSpPr>
          <p:grpSpPr bwMode="auto">
            <a:xfrm>
              <a:off x="192" y="449"/>
              <a:ext cx="852" cy="357"/>
              <a:chOff x="192" y="449"/>
              <a:chExt cx="852" cy="357"/>
            </a:xfrm>
          </p:grpSpPr>
          <p:sp>
            <p:nvSpPr>
              <p:cNvPr id="23" name="Oval 69">
                <a:extLst>
                  <a:ext uri="{FF2B5EF4-FFF2-40B4-BE49-F238E27FC236}">
                    <a16:creationId xmlns:a16="http://schemas.microsoft.com/office/drawing/2014/main" id="{A03FB2ED-F2F7-66D1-7D0D-099B595EE445}"/>
                  </a:ext>
                </a:extLst>
              </p:cNvPr>
              <p:cNvSpPr>
                <a:spLocks noChangeAspect="1" noChangeArrowheads="1"/>
              </p:cNvSpPr>
              <p:nvPr/>
            </p:nvSpPr>
            <p:spPr bwMode="auto">
              <a:xfrm>
                <a:off x="649" y="461"/>
                <a:ext cx="378" cy="345"/>
              </a:xfrm>
              <a:prstGeom prst="ellipse">
                <a:avLst/>
              </a:prstGeom>
              <a:solidFill>
                <a:srgbClr val="FF0000"/>
              </a:solidFill>
              <a:ln w="9247">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accent2"/>
                  </a:buClr>
                  <a:buFont typeface="Times" panose="02020603050405020304" pitchFamily="18" charset="0"/>
                  <a:buChar char="•"/>
                  <a:defRPr sz="2900">
                    <a:solidFill>
                      <a:schemeClr val="tx1"/>
                    </a:solidFill>
                    <a:latin typeface="Verdana" panose="020B0604030504040204" pitchFamily="34" charset="0"/>
                  </a:defRPr>
                </a:lvl1pPr>
                <a:lvl2pPr marL="742950" indent="-285750">
                  <a:spcBef>
                    <a:spcPct val="20000"/>
                  </a:spcBef>
                  <a:buClr>
                    <a:schemeClr val="accent2"/>
                  </a:buClr>
                  <a:buFont typeface="Times" panose="02020603050405020304" pitchFamily="18" charset="0"/>
                  <a:buChar char="•"/>
                  <a:defRPr sz="2400">
                    <a:solidFill>
                      <a:schemeClr val="tx1"/>
                    </a:solidFill>
                    <a:latin typeface="Verdana" panose="020B0604030504040204" pitchFamily="34" charset="0"/>
                  </a:defRPr>
                </a:lvl2pPr>
                <a:lvl3pPr marL="1143000" indent="-228600">
                  <a:spcBef>
                    <a:spcPct val="20000"/>
                  </a:spcBef>
                  <a:buClr>
                    <a:schemeClr val="accent2"/>
                  </a:buClr>
                  <a:buFont typeface="Times" panose="02020603050405020304" pitchFamily="18" charset="0"/>
                  <a:buChar char="•"/>
                  <a:defRPr>
                    <a:solidFill>
                      <a:schemeClr val="tx1"/>
                    </a:solidFill>
                    <a:latin typeface="Verdana" panose="020B0604030504040204" pitchFamily="34" charset="0"/>
                  </a:defRPr>
                </a:lvl3pPr>
                <a:lvl4pPr marL="1600200" indent="-228600">
                  <a:spcBef>
                    <a:spcPct val="20000"/>
                  </a:spcBef>
                  <a:buClr>
                    <a:schemeClr val="accent2"/>
                  </a:buClr>
                  <a:buFont typeface="Times" panose="02020603050405020304" pitchFamily="18" charset="0"/>
                  <a:buChar char="•"/>
                  <a:defRPr sz="1600">
                    <a:solidFill>
                      <a:schemeClr val="tx1"/>
                    </a:solidFill>
                    <a:latin typeface="Verdana" panose="020B0604030504040204" pitchFamily="34" charset="0"/>
                  </a:defRPr>
                </a:lvl4pPr>
                <a:lvl5pPr marL="2057400" indent="-228600">
                  <a:spcBef>
                    <a:spcPct val="20000"/>
                  </a:spcBef>
                  <a:buClr>
                    <a:schemeClr val="accent2"/>
                  </a:buClr>
                  <a:buFont typeface="Times" panose="02020603050405020304" pitchFamily="18" charset="0"/>
                  <a:buChar char="•"/>
                  <a:defRPr sz="13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accent2"/>
                  </a:buClr>
                  <a:buFont typeface="Times" panose="02020603050405020304" pitchFamily="18" charset="0"/>
                  <a:buChar char="•"/>
                  <a:defRPr sz="13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accent2"/>
                  </a:buClr>
                  <a:buFont typeface="Times" panose="02020603050405020304" pitchFamily="18" charset="0"/>
                  <a:buChar char="•"/>
                  <a:defRPr sz="13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accent2"/>
                  </a:buClr>
                  <a:buFont typeface="Times" panose="02020603050405020304" pitchFamily="18" charset="0"/>
                  <a:buChar char="•"/>
                  <a:defRPr sz="13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accent2"/>
                  </a:buClr>
                  <a:buFont typeface="Times" panose="02020603050405020304" pitchFamily="18" charset="0"/>
                  <a:buChar char="•"/>
                  <a:defRPr sz="1300">
                    <a:solidFill>
                      <a:schemeClr val="tx1"/>
                    </a:solidFill>
                    <a:latin typeface="Verdana" panose="020B0604030504040204" pitchFamily="34" charset="0"/>
                  </a:defRPr>
                </a:lvl9pPr>
              </a:lstStyle>
              <a:p>
                <a:pPr>
                  <a:spcBef>
                    <a:spcPct val="0"/>
                  </a:spcBef>
                  <a:buClrTx/>
                  <a:buFontTx/>
                  <a:buNone/>
                </a:pPr>
                <a:endParaRPr lang="fi-FI" altLang="fi-FI" sz="2057">
                  <a:solidFill>
                    <a:srgbClr val="000000"/>
                  </a:solidFill>
                  <a:latin typeface="Times New Roman" panose="02020603050405020304" pitchFamily="18" charset="0"/>
                </a:endParaRPr>
              </a:p>
            </p:txBody>
          </p:sp>
          <p:sp>
            <p:nvSpPr>
              <p:cNvPr id="24" name="Oval 70">
                <a:extLst>
                  <a:ext uri="{FF2B5EF4-FFF2-40B4-BE49-F238E27FC236}">
                    <a16:creationId xmlns:a16="http://schemas.microsoft.com/office/drawing/2014/main" id="{5033D3BA-C55A-042A-D165-AB336455C152}"/>
                  </a:ext>
                </a:extLst>
              </p:cNvPr>
              <p:cNvSpPr>
                <a:spLocks noChangeAspect="1" noChangeArrowheads="1"/>
              </p:cNvSpPr>
              <p:nvPr/>
            </p:nvSpPr>
            <p:spPr bwMode="auto">
              <a:xfrm>
                <a:off x="753" y="500"/>
                <a:ext cx="291" cy="256"/>
              </a:xfrm>
              <a:prstGeom prst="ellipse">
                <a:avLst/>
              </a:prstGeom>
              <a:solidFill>
                <a:srgbClr val="FFFFFF"/>
              </a:solidFill>
              <a:ln w="9247">
                <a:solidFill>
                  <a:srgbClr val="FFFFFF"/>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accent2"/>
                  </a:buClr>
                  <a:buFont typeface="Times" panose="02020603050405020304" pitchFamily="18" charset="0"/>
                  <a:buChar char="•"/>
                  <a:defRPr sz="2900">
                    <a:solidFill>
                      <a:schemeClr val="tx1"/>
                    </a:solidFill>
                    <a:latin typeface="Verdana" panose="020B0604030504040204" pitchFamily="34" charset="0"/>
                  </a:defRPr>
                </a:lvl1pPr>
                <a:lvl2pPr marL="742950" indent="-285750">
                  <a:spcBef>
                    <a:spcPct val="20000"/>
                  </a:spcBef>
                  <a:buClr>
                    <a:schemeClr val="accent2"/>
                  </a:buClr>
                  <a:buFont typeface="Times" panose="02020603050405020304" pitchFamily="18" charset="0"/>
                  <a:buChar char="•"/>
                  <a:defRPr sz="2400">
                    <a:solidFill>
                      <a:schemeClr val="tx1"/>
                    </a:solidFill>
                    <a:latin typeface="Verdana" panose="020B0604030504040204" pitchFamily="34" charset="0"/>
                  </a:defRPr>
                </a:lvl2pPr>
                <a:lvl3pPr marL="1143000" indent="-228600">
                  <a:spcBef>
                    <a:spcPct val="20000"/>
                  </a:spcBef>
                  <a:buClr>
                    <a:schemeClr val="accent2"/>
                  </a:buClr>
                  <a:buFont typeface="Times" panose="02020603050405020304" pitchFamily="18" charset="0"/>
                  <a:buChar char="•"/>
                  <a:defRPr>
                    <a:solidFill>
                      <a:schemeClr val="tx1"/>
                    </a:solidFill>
                    <a:latin typeface="Verdana" panose="020B0604030504040204" pitchFamily="34" charset="0"/>
                  </a:defRPr>
                </a:lvl3pPr>
                <a:lvl4pPr marL="1600200" indent="-228600">
                  <a:spcBef>
                    <a:spcPct val="20000"/>
                  </a:spcBef>
                  <a:buClr>
                    <a:schemeClr val="accent2"/>
                  </a:buClr>
                  <a:buFont typeface="Times" panose="02020603050405020304" pitchFamily="18" charset="0"/>
                  <a:buChar char="•"/>
                  <a:defRPr sz="1600">
                    <a:solidFill>
                      <a:schemeClr val="tx1"/>
                    </a:solidFill>
                    <a:latin typeface="Verdana" panose="020B0604030504040204" pitchFamily="34" charset="0"/>
                  </a:defRPr>
                </a:lvl4pPr>
                <a:lvl5pPr marL="2057400" indent="-228600">
                  <a:spcBef>
                    <a:spcPct val="20000"/>
                  </a:spcBef>
                  <a:buClr>
                    <a:schemeClr val="accent2"/>
                  </a:buClr>
                  <a:buFont typeface="Times" panose="02020603050405020304" pitchFamily="18" charset="0"/>
                  <a:buChar char="•"/>
                  <a:defRPr sz="13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accent2"/>
                  </a:buClr>
                  <a:buFont typeface="Times" panose="02020603050405020304" pitchFamily="18" charset="0"/>
                  <a:buChar char="•"/>
                  <a:defRPr sz="13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accent2"/>
                  </a:buClr>
                  <a:buFont typeface="Times" panose="02020603050405020304" pitchFamily="18" charset="0"/>
                  <a:buChar char="•"/>
                  <a:defRPr sz="13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accent2"/>
                  </a:buClr>
                  <a:buFont typeface="Times" panose="02020603050405020304" pitchFamily="18" charset="0"/>
                  <a:buChar char="•"/>
                  <a:defRPr sz="13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accent2"/>
                  </a:buClr>
                  <a:buFont typeface="Times" panose="02020603050405020304" pitchFamily="18" charset="0"/>
                  <a:buChar char="•"/>
                  <a:defRPr sz="1300">
                    <a:solidFill>
                      <a:schemeClr val="tx1"/>
                    </a:solidFill>
                    <a:latin typeface="Verdana" panose="020B0604030504040204" pitchFamily="34" charset="0"/>
                  </a:defRPr>
                </a:lvl9pPr>
              </a:lstStyle>
              <a:p>
                <a:pPr>
                  <a:spcBef>
                    <a:spcPct val="0"/>
                  </a:spcBef>
                  <a:buClrTx/>
                  <a:buFontTx/>
                  <a:buNone/>
                </a:pPr>
                <a:endParaRPr lang="fi-FI" altLang="fi-FI" sz="2057">
                  <a:solidFill>
                    <a:srgbClr val="000000"/>
                  </a:solidFill>
                  <a:latin typeface="Times New Roman" panose="02020603050405020304" pitchFamily="18" charset="0"/>
                </a:endParaRPr>
              </a:p>
            </p:txBody>
          </p:sp>
          <p:sp>
            <p:nvSpPr>
              <p:cNvPr id="25" name="AutoShape 71">
                <a:extLst>
                  <a:ext uri="{FF2B5EF4-FFF2-40B4-BE49-F238E27FC236}">
                    <a16:creationId xmlns:a16="http://schemas.microsoft.com/office/drawing/2014/main" id="{2D367272-5669-5B89-55B5-E291C4CCFD26}"/>
                  </a:ext>
                </a:extLst>
              </p:cNvPr>
              <p:cNvSpPr>
                <a:spLocks noChangeAspect="1" noChangeArrowheads="1"/>
              </p:cNvSpPr>
              <p:nvPr/>
            </p:nvSpPr>
            <p:spPr bwMode="auto">
              <a:xfrm flipV="1">
                <a:off x="320" y="449"/>
                <a:ext cx="120" cy="357"/>
              </a:xfrm>
              <a:prstGeom prst="roundRect">
                <a:avLst>
                  <a:gd name="adj" fmla="val 0"/>
                </a:avLst>
              </a:prstGeom>
              <a:solidFill>
                <a:srgbClr val="FF0000"/>
              </a:solidFill>
              <a:ln w="9247">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accent2"/>
                  </a:buClr>
                  <a:buFont typeface="Times" panose="02020603050405020304" pitchFamily="18" charset="0"/>
                  <a:buChar char="•"/>
                  <a:defRPr sz="2900">
                    <a:solidFill>
                      <a:schemeClr val="tx1"/>
                    </a:solidFill>
                    <a:latin typeface="Verdana" panose="020B0604030504040204" pitchFamily="34" charset="0"/>
                  </a:defRPr>
                </a:lvl1pPr>
                <a:lvl2pPr marL="742950" indent="-285750">
                  <a:spcBef>
                    <a:spcPct val="20000"/>
                  </a:spcBef>
                  <a:buClr>
                    <a:schemeClr val="accent2"/>
                  </a:buClr>
                  <a:buFont typeface="Times" panose="02020603050405020304" pitchFamily="18" charset="0"/>
                  <a:buChar char="•"/>
                  <a:defRPr sz="2400">
                    <a:solidFill>
                      <a:schemeClr val="tx1"/>
                    </a:solidFill>
                    <a:latin typeface="Verdana" panose="020B0604030504040204" pitchFamily="34" charset="0"/>
                  </a:defRPr>
                </a:lvl2pPr>
                <a:lvl3pPr marL="1143000" indent="-228600">
                  <a:spcBef>
                    <a:spcPct val="20000"/>
                  </a:spcBef>
                  <a:buClr>
                    <a:schemeClr val="accent2"/>
                  </a:buClr>
                  <a:buFont typeface="Times" panose="02020603050405020304" pitchFamily="18" charset="0"/>
                  <a:buChar char="•"/>
                  <a:defRPr>
                    <a:solidFill>
                      <a:schemeClr val="tx1"/>
                    </a:solidFill>
                    <a:latin typeface="Verdana" panose="020B0604030504040204" pitchFamily="34" charset="0"/>
                  </a:defRPr>
                </a:lvl3pPr>
                <a:lvl4pPr marL="1600200" indent="-228600">
                  <a:spcBef>
                    <a:spcPct val="20000"/>
                  </a:spcBef>
                  <a:buClr>
                    <a:schemeClr val="accent2"/>
                  </a:buClr>
                  <a:buFont typeface="Times" panose="02020603050405020304" pitchFamily="18" charset="0"/>
                  <a:buChar char="•"/>
                  <a:defRPr sz="1600">
                    <a:solidFill>
                      <a:schemeClr val="tx1"/>
                    </a:solidFill>
                    <a:latin typeface="Verdana" panose="020B0604030504040204" pitchFamily="34" charset="0"/>
                  </a:defRPr>
                </a:lvl4pPr>
                <a:lvl5pPr marL="2057400" indent="-228600">
                  <a:spcBef>
                    <a:spcPct val="20000"/>
                  </a:spcBef>
                  <a:buClr>
                    <a:schemeClr val="accent2"/>
                  </a:buClr>
                  <a:buFont typeface="Times" panose="02020603050405020304" pitchFamily="18" charset="0"/>
                  <a:buChar char="•"/>
                  <a:defRPr sz="13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accent2"/>
                  </a:buClr>
                  <a:buFont typeface="Times" panose="02020603050405020304" pitchFamily="18" charset="0"/>
                  <a:buChar char="•"/>
                  <a:defRPr sz="13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accent2"/>
                  </a:buClr>
                  <a:buFont typeface="Times" panose="02020603050405020304" pitchFamily="18" charset="0"/>
                  <a:buChar char="•"/>
                  <a:defRPr sz="13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accent2"/>
                  </a:buClr>
                  <a:buFont typeface="Times" panose="02020603050405020304" pitchFamily="18" charset="0"/>
                  <a:buChar char="•"/>
                  <a:defRPr sz="13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accent2"/>
                  </a:buClr>
                  <a:buFont typeface="Times" panose="02020603050405020304" pitchFamily="18" charset="0"/>
                  <a:buChar char="•"/>
                  <a:defRPr sz="1300">
                    <a:solidFill>
                      <a:schemeClr val="tx1"/>
                    </a:solidFill>
                    <a:latin typeface="Verdana" panose="020B0604030504040204" pitchFamily="34" charset="0"/>
                  </a:defRPr>
                </a:lvl9pPr>
              </a:lstStyle>
              <a:p>
                <a:pPr>
                  <a:spcBef>
                    <a:spcPct val="0"/>
                  </a:spcBef>
                  <a:buClrTx/>
                  <a:buFontTx/>
                  <a:buNone/>
                </a:pPr>
                <a:endParaRPr lang="fi-FI" altLang="fi-FI" sz="2057">
                  <a:solidFill>
                    <a:srgbClr val="000000"/>
                  </a:solidFill>
                  <a:latin typeface="Times New Roman" panose="02020603050405020304" pitchFamily="18" charset="0"/>
                </a:endParaRPr>
              </a:p>
            </p:txBody>
          </p:sp>
          <p:sp>
            <p:nvSpPr>
              <p:cNvPr id="26" name="AutoShape 72">
                <a:extLst>
                  <a:ext uri="{FF2B5EF4-FFF2-40B4-BE49-F238E27FC236}">
                    <a16:creationId xmlns:a16="http://schemas.microsoft.com/office/drawing/2014/main" id="{CDECAC0B-DA61-0DA0-B420-B8214BD2606F}"/>
                  </a:ext>
                </a:extLst>
              </p:cNvPr>
              <p:cNvSpPr>
                <a:spLocks noChangeAspect="1" noChangeArrowheads="1"/>
              </p:cNvSpPr>
              <p:nvPr/>
            </p:nvSpPr>
            <p:spPr bwMode="auto">
              <a:xfrm flipV="1">
                <a:off x="192" y="568"/>
                <a:ext cx="369" cy="116"/>
              </a:xfrm>
              <a:prstGeom prst="roundRect">
                <a:avLst>
                  <a:gd name="adj" fmla="val 0"/>
                </a:avLst>
              </a:prstGeom>
              <a:solidFill>
                <a:srgbClr val="FF0000"/>
              </a:solidFill>
              <a:ln w="9247">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accent2"/>
                  </a:buClr>
                  <a:buFont typeface="Times" panose="02020603050405020304" pitchFamily="18" charset="0"/>
                  <a:buChar char="•"/>
                  <a:defRPr sz="2900">
                    <a:solidFill>
                      <a:schemeClr val="tx1"/>
                    </a:solidFill>
                    <a:latin typeface="Verdana" panose="020B0604030504040204" pitchFamily="34" charset="0"/>
                  </a:defRPr>
                </a:lvl1pPr>
                <a:lvl2pPr marL="742950" indent="-285750">
                  <a:spcBef>
                    <a:spcPct val="20000"/>
                  </a:spcBef>
                  <a:buClr>
                    <a:schemeClr val="accent2"/>
                  </a:buClr>
                  <a:buFont typeface="Times" panose="02020603050405020304" pitchFamily="18" charset="0"/>
                  <a:buChar char="•"/>
                  <a:defRPr sz="2400">
                    <a:solidFill>
                      <a:schemeClr val="tx1"/>
                    </a:solidFill>
                    <a:latin typeface="Verdana" panose="020B0604030504040204" pitchFamily="34" charset="0"/>
                  </a:defRPr>
                </a:lvl2pPr>
                <a:lvl3pPr marL="1143000" indent="-228600">
                  <a:spcBef>
                    <a:spcPct val="20000"/>
                  </a:spcBef>
                  <a:buClr>
                    <a:schemeClr val="accent2"/>
                  </a:buClr>
                  <a:buFont typeface="Times" panose="02020603050405020304" pitchFamily="18" charset="0"/>
                  <a:buChar char="•"/>
                  <a:defRPr>
                    <a:solidFill>
                      <a:schemeClr val="tx1"/>
                    </a:solidFill>
                    <a:latin typeface="Verdana" panose="020B0604030504040204" pitchFamily="34" charset="0"/>
                  </a:defRPr>
                </a:lvl3pPr>
                <a:lvl4pPr marL="1600200" indent="-228600">
                  <a:spcBef>
                    <a:spcPct val="20000"/>
                  </a:spcBef>
                  <a:buClr>
                    <a:schemeClr val="accent2"/>
                  </a:buClr>
                  <a:buFont typeface="Times" panose="02020603050405020304" pitchFamily="18" charset="0"/>
                  <a:buChar char="•"/>
                  <a:defRPr sz="1600">
                    <a:solidFill>
                      <a:schemeClr val="tx1"/>
                    </a:solidFill>
                    <a:latin typeface="Verdana" panose="020B0604030504040204" pitchFamily="34" charset="0"/>
                  </a:defRPr>
                </a:lvl4pPr>
                <a:lvl5pPr marL="2057400" indent="-228600">
                  <a:spcBef>
                    <a:spcPct val="20000"/>
                  </a:spcBef>
                  <a:buClr>
                    <a:schemeClr val="accent2"/>
                  </a:buClr>
                  <a:buFont typeface="Times" panose="02020603050405020304" pitchFamily="18" charset="0"/>
                  <a:buChar char="•"/>
                  <a:defRPr sz="13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accent2"/>
                  </a:buClr>
                  <a:buFont typeface="Times" panose="02020603050405020304" pitchFamily="18" charset="0"/>
                  <a:buChar char="•"/>
                  <a:defRPr sz="13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accent2"/>
                  </a:buClr>
                  <a:buFont typeface="Times" panose="02020603050405020304" pitchFamily="18" charset="0"/>
                  <a:buChar char="•"/>
                  <a:defRPr sz="13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accent2"/>
                  </a:buClr>
                  <a:buFont typeface="Times" panose="02020603050405020304" pitchFamily="18" charset="0"/>
                  <a:buChar char="•"/>
                  <a:defRPr sz="13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accent2"/>
                  </a:buClr>
                  <a:buFont typeface="Times" panose="02020603050405020304" pitchFamily="18" charset="0"/>
                  <a:buChar char="•"/>
                  <a:defRPr sz="1300">
                    <a:solidFill>
                      <a:schemeClr val="tx1"/>
                    </a:solidFill>
                    <a:latin typeface="Verdana" panose="020B0604030504040204" pitchFamily="34" charset="0"/>
                  </a:defRPr>
                </a:lvl9pPr>
              </a:lstStyle>
              <a:p>
                <a:pPr>
                  <a:spcBef>
                    <a:spcPct val="0"/>
                  </a:spcBef>
                  <a:buClrTx/>
                  <a:buFontTx/>
                  <a:buNone/>
                </a:pPr>
                <a:endParaRPr lang="fi-FI" altLang="fi-FI" sz="2057">
                  <a:solidFill>
                    <a:srgbClr val="000000"/>
                  </a:solidFill>
                  <a:latin typeface="Times New Roman" panose="02020603050405020304" pitchFamily="18" charset="0"/>
                </a:endParaRPr>
              </a:p>
            </p:txBody>
          </p:sp>
        </p:grpSp>
      </p:grpSp>
      <p:sp>
        <p:nvSpPr>
          <p:cNvPr id="27" name="Line 56">
            <a:extLst>
              <a:ext uri="{FF2B5EF4-FFF2-40B4-BE49-F238E27FC236}">
                <a16:creationId xmlns:a16="http://schemas.microsoft.com/office/drawing/2014/main" id="{32A4A0E4-C2CD-8D5D-C027-30944393528C}"/>
              </a:ext>
            </a:extLst>
          </p:cNvPr>
          <p:cNvSpPr>
            <a:spLocks noChangeShapeType="1"/>
          </p:cNvSpPr>
          <p:nvPr/>
        </p:nvSpPr>
        <p:spPr bwMode="auto">
          <a:xfrm flipH="1" flipV="1">
            <a:off x="6567966" y="2418907"/>
            <a:ext cx="138429" cy="458381"/>
          </a:xfrm>
          <a:prstGeom prst="line">
            <a:avLst/>
          </a:prstGeom>
          <a:noFill/>
          <a:ln w="31750">
            <a:solidFill>
              <a:sysClr val="windowText" lastClr="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5790" tIns="42895" rIns="85790" bIns="42895"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fi-FI" sz="1481" b="0" i="0" u="none" strike="noStrike" kern="0" cap="none" spc="0" normalizeH="0" baseline="0" noProof="0">
              <a:ln>
                <a:noFill/>
              </a:ln>
              <a:solidFill>
                <a:prstClr val="black"/>
              </a:solidFill>
              <a:effectLst/>
              <a:uLnTx/>
              <a:uFillTx/>
            </a:endParaRPr>
          </a:p>
        </p:txBody>
      </p:sp>
      <p:sp>
        <p:nvSpPr>
          <p:cNvPr id="28" name="Oval 46">
            <a:extLst>
              <a:ext uri="{FF2B5EF4-FFF2-40B4-BE49-F238E27FC236}">
                <a16:creationId xmlns:a16="http://schemas.microsoft.com/office/drawing/2014/main" id="{6AB6014E-28BF-886B-935D-0FB1C31BC3FE}"/>
              </a:ext>
            </a:extLst>
          </p:cNvPr>
          <p:cNvSpPr>
            <a:spLocks noChangeAspect="1" noChangeArrowheads="1"/>
          </p:cNvSpPr>
          <p:nvPr/>
        </p:nvSpPr>
        <p:spPr bwMode="auto">
          <a:xfrm>
            <a:off x="6429538" y="2092424"/>
            <a:ext cx="346071" cy="326482"/>
          </a:xfrm>
          <a:prstGeom prst="ellipse">
            <a:avLst/>
          </a:prstGeom>
          <a:solidFill>
            <a:srgbClr val="C00000"/>
          </a:solidFill>
          <a:ln w="9525">
            <a:solidFill>
              <a:sysClr val="windowText" lastClr="000000"/>
            </a:solidFill>
            <a:round/>
            <a:headEnd/>
            <a:tailEnd/>
          </a:ln>
          <a:effectLst/>
        </p:spPr>
        <p:txBody>
          <a:bodyPr wrap="none" lIns="85790" tIns="42895" rIns="85790" bIns="42895" anchor="ctr"/>
          <a:lstStyle>
            <a:lvl1pPr>
              <a:spcBef>
                <a:spcPct val="20000"/>
              </a:spcBef>
              <a:buClr>
                <a:schemeClr val="accent2"/>
              </a:buClr>
              <a:buFont typeface="Times" panose="02020603050405020304" pitchFamily="18" charset="0"/>
              <a:buChar char="•"/>
              <a:defRPr sz="2900">
                <a:solidFill>
                  <a:schemeClr val="tx1"/>
                </a:solidFill>
                <a:latin typeface="Verdana" panose="020B0604030504040204" pitchFamily="34" charset="0"/>
              </a:defRPr>
            </a:lvl1pPr>
            <a:lvl2pPr marL="742950" indent="-285750">
              <a:spcBef>
                <a:spcPct val="20000"/>
              </a:spcBef>
              <a:buClr>
                <a:schemeClr val="accent2"/>
              </a:buClr>
              <a:buFont typeface="Times" panose="02020603050405020304" pitchFamily="18" charset="0"/>
              <a:buChar char="•"/>
              <a:defRPr sz="2400">
                <a:solidFill>
                  <a:schemeClr val="tx1"/>
                </a:solidFill>
                <a:latin typeface="Verdana" panose="020B0604030504040204" pitchFamily="34" charset="0"/>
              </a:defRPr>
            </a:lvl2pPr>
            <a:lvl3pPr marL="1143000" indent="-228600">
              <a:spcBef>
                <a:spcPct val="20000"/>
              </a:spcBef>
              <a:buClr>
                <a:schemeClr val="accent2"/>
              </a:buClr>
              <a:buFont typeface="Times" panose="02020603050405020304" pitchFamily="18" charset="0"/>
              <a:buChar char="•"/>
              <a:defRPr>
                <a:solidFill>
                  <a:schemeClr val="tx1"/>
                </a:solidFill>
                <a:latin typeface="Verdana" panose="020B0604030504040204" pitchFamily="34" charset="0"/>
              </a:defRPr>
            </a:lvl3pPr>
            <a:lvl4pPr marL="1600200" indent="-228600">
              <a:spcBef>
                <a:spcPct val="20000"/>
              </a:spcBef>
              <a:buClr>
                <a:schemeClr val="accent2"/>
              </a:buClr>
              <a:buFont typeface="Times" panose="02020603050405020304" pitchFamily="18" charset="0"/>
              <a:buChar char="•"/>
              <a:defRPr sz="1600">
                <a:solidFill>
                  <a:schemeClr val="tx1"/>
                </a:solidFill>
                <a:latin typeface="Verdana" panose="020B0604030504040204" pitchFamily="34" charset="0"/>
              </a:defRPr>
            </a:lvl4pPr>
            <a:lvl5pPr marL="2057400" indent="-228600">
              <a:spcBef>
                <a:spcPct val="20000"/>
              </a:spcBef>
              <a:buClr>
                <a:schemeClr val="accent2"/>
              </a:buClr>
              <a:buFont typeface="Times" panose="02020603050405020304" pitchFamily="18" charset="0"/>
              <a:buChar char="•"/>
              <a:defRPr sz="13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accent2"/>
              </a:buClr>
              <a:buFont typeface="Times" panose="02020603050405020304" pitchFamily="18" charset="0"/>
              <a:buChar char="•"/>
              <a:defRPr sz="13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accent2"/>
              </a:buClr>
              <a:buFont typeface="Times" panose="02020603050405020304" pitchFamily="18" charset="0"/>
              <a:buChar char="•"/>
              <a:defRPr sz="13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accent2"/>
              </a:buClr>
              <a:buFont typeface="Times" panose="02020603050405020304" pitchFamily="18" charset="0"/>
              <a:buChar char="•"/>
              <a:defRPr sz="13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accent2"/>
              </a:buClr>
              <a:buFont typeface="Times" panose="02020603050405020304" pitchFamily="18" charset="0"/>
              <a:buChar char="•"/>
              <a:defRPr sz="1300">
                <a:solidFill>
                  <a:schemeClr val="tx1"/>
                </a:solidFill>
                <a:latin typeface="Verdana" panose="020B0604030504040204" pitchFamily="34" charset="0"/>
              </a:defRPr>
            </a:lvl9pPr>
          </a:lstStyle>
          <a:p>
            <a:pPr marL="0" marR="0" lvl="0" indent="0" algn="ctr" defTabSz="914400" eaLnBrk="1" fontAlgn="auto" latinLnBrk="0" hangingPunct="1">
              <a:lnSpc>
                <a:spcPct val="100000"/>
              </a:lnSpc>
              <a:spcBef>
                <a:spcPct val="0"/>
              </a:spcBef>
              <a:spcAft>
                <a:spcPts val="0"/>
              </a:spcAft>
              <a:buClrTx/>
              <a:buSzTx/>
              <a:buFontTx/>
              <a:buNone/>
              <a:tabLst/>
              <a:defRPr/>
            </a:pPr>
            <a:r>
              <a:rPr kumimoji="0" lang="en-GB" altLang="fi-FI" sz="1728" b="1" i="0" u="none" strike="noStrike" kern="0" cap="none" spc="0" normalizeH="0" baseline="0" noProof="0" dirty="0">
                <a:ln>
                  <a:noFill/>
                </a:ln>
                <a:solidFill>
                  <a:srgbClr val="FFFFFF"/>
                </a:solidFill>
                <a:effectLst/>
                <a:uLnTx/>
                <a:uFillTx/>
                <a:latin typeface="Wingdings 2" panose="05020102010507070707" pitchFamily="18" charset="2"/>
              </a:rPr>
              <a:t>Ì</a:t>
            </a:r>
          </a:p>
        </p:txBody>
      </p:sp>
      <p:sp>
        <p:nvSpPr>
          <p:cNvPr id="30" name="Oval 48">
            <a:extLst>
              <a:ext uri="{FF2B5EF4-FFF2-40B4-BE49-F238E27FC236}">
                <a16:creationId xmlns:a16="http://schemas.microsoft.com/office/drawing/2014/main" id="{16FA99FF-4457-43B4-E1F3-CE723AB75F69}"/>
              </a:ext>
            </a:extLst>
          </p:cNvPr>
          <p:cNvSpPr>
            <a:spLocks noChangeAspect="1" noChangeArrowheads="1"/>
          </p:cNvSpPr>
          <p:nvPr/>
        </p:nvSpPr>
        <p:spPr bwMode="auto">
          <a:xfrm>
            <a:off x="6775608" y="3567803"/>
            <a:ext cx="346072" cy="326482"/>
          </a:xfrm>
          <a:prstGeom prst="ellipse">
            <a:avLst/>
          </a:prstGeom>
          <a:solidFill>
            <a:srgbClr val="C00000"/>
          </a:solidFill>
          <a:ln w="9525">
            <a:solidFill>
              <a:sysClr val="windowText" lastClr="000000"/>
            </a:solidFill>
            <a:round/>
            <a:headEnd/>
            <a:tailEnd/>
          </a:ln>
          <a:effectLst/>
        </p:spPr>
        <p:txBody>
          <a:bodyPr wrap="none" lIns="85790" tIns="42895" rIns="85790" bIns="42895" anchor="ctr"/>
          <a:lstStyle>
            <a:lvl1pPr>
              <a:spcBef>
                <a:spcPct val="20000"/>
              </a:spcBef>
              <a:buClr>
                <a:schemeClr val="accent2"/>
              </a:buClr>
              <a:buFont typeface="Times" panose="02020603050405020304" pitchFamily="18" charset="0"/>
              <a:buChar char="•"/>
              <a:defRPr sz="2900">
                <a:solidFill>
                  <a:schemeClr val="tx1"/>
                </a:solidFill>
                <a:latin typeface="Verdana" panose="020B0604030504040204" pitchFamily="34" charset="0"/>
              </a:defRPr>
            </a:lvl1pPr>
            <a:lvl2pPr marL="742950" indent="-285750">
              <a:spcBef>
                <a:spcPct val="20000"/>
              </a:spcBef>
              <a:buClr>
                <a:schemeClr val="accent2"/>
              </a:buClr>
              <a:buFont typeface="Times" panose="02020603050405020304" pitchFamily="18" charset="0"/>
              <a:buChar char="•"/>
              <a:defRPr sz="2400">
                <a:solidFill>
                  <a:schemeClr val="tx1"/>
                </a:solidFill>
                <a:latin typeface="Verdana" panose="020B0604030504040204" pitchFamily="34" charset="0"/>
              </a:defRPr>
            </a:lvl2pPr>
            <a:lvl3pPr marL="1143000" indent="-228600">
              <a:spcBef>
                <a:spcPct val="20000"/>
              </a:spcBef>
              <a:buClr>
                <a:schemeClr val="accent2"/>
              </a:buClr>
              <a:buFont typeface="Times" panose="02020603050405020304" pitchFamily="18" charset="0"/>
              <a:buChar char="•"/>
              <a:defRPr>
                <a:solidFill>
                  <a:schemeClr val="tx1"/>
                </a:solidFill>
                <a:latin typeface="Verdana" panose="020B0604030504040204" pitchFamily="34" charset="0"/>
              </a:defRPr>
            </a:lvl3pPr>
            <a:lvl4pPr marL="1600200" indent="-228600">
              <a:spcBef>
                <a:spcPct val="20000"/>
              </a:spcBef>
              <a:buClr>
                <a:schemeClr val="accent2"/>
              </a:buClr>
              <a:buFont typeface="Times" panose="02020603050405020304" pitchFamily="18" charset="0"/>
              <a:buChar char="•"/>
              <a:defRPr sz="1600">
                <a:solidFill>
                  <a:schemeClr val="tx1"/>
                </a:solidFill>
                <a:latin typeface="Verdana" panose="020B0604030504040204" pitchFamily="34" charset="0"/>
              </a:defRPr>
            </a:lvl4pPr>
            <a:lvl5pPr marL="2057400" indent="-228600">
              <a:spcBef>
                <a:spcPct val="20000"/>
              </a:spcBef>
              <a:buClr>
                <a:schemeClr val="accent2"/>
              </a:buClr>
              <a:buFont typeface="Times" panose="02020603050405020304" pitchFamily="18" charset="0"/>
              <a:buChar char="•"/>
              <a:defRPr sz="13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accent2"/>
              </a:buClr>
              <a:buFont typeface="Times" panose="02020603050405020304" pitchFamily="18" charset="0"/>
              <a:buChar char="•"/>
              <a:defRPr sz="13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accent2"/>
              </a:buClr>
              <a:buFont typeface="Times" panose="02020603050405020304" pitchFamily="18" charset="0"/>
              <a:buChar char="•"/>
              <a:defRPr sz="13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accent2"/>
              </a:buClr>
              <a:buFont typeface="Times" panose="02020603050405020304" pitchFamily="18" charset="0"/>
              <a:buChar char="•"/>
              <a:defRPr sz="13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accent2"/>
              </a:buClr>
              <a:buFont typeface="Times" panose="02020603050405020304" pitchFamily="18" charset="0"/>
              <a:buChar char="•"/>
              <a:defRPr sz="1300">
                <a:solidFill>
                  <a:schemeClr val="tx1"/>
                </a:solidFill>
                <a:latin typeface="Verdana" panose="020B0604030504040204" pitchFamily="34" charset="0"/>
              </a:defRPr>
            </a:lvl9pPr>
          </a:lstStyle>
          <a:p>
            <a:pPr marL="0" marR="0" lvl="0" indent="0" algn="ctr" defTabSz="914400" eaLnBrk="1" fontAlgn="auto" latinLnBrk="0" hangingPunct="1">
              <a:lnSpc>
                <a:spcPct val="100000"/>
              </a:lnSpc>
              <a:spcBef>
                <a:spcPct val="0"/>
              </a:spcBef>
              <a:spcAft>
                <a:spcPts val="0"/>
              </a:spcAft>
              <a:buClrTx/>
              <a:buSzTx/>
              <a:buFontTx/>
              <a:buNone/>
              <a:tabLst/>
              <a:defRPr/>
            </a:pPr>
            <a:r>
              <a:rPr kumimoji="0" lang="en-GB" altLang="fi-FI" sz="1728" b="1" i="0" u="none" strike="noStrike" kern="0" cap="none" spc="0" normalizeH="0" baseline="0" noProof="0" dirty="0">
                <a:ln>
                  <a:noFill/>
                </a:ln>
                <a:solidFill>
                  <a:srgbClr val="FFFFFF"/>
                </a:solidFill>
                <a:effectLst/>
                <a:uLnTx/>
                <a:uFillTx/>
                <a:latin typeface="Wingdings 2" panose="05020102010507070707" pitchFamily="18" charset="2"/>
              </a:rPr>
              <a:t>Ì</a:t>
            </a:r>
          </a:p>
        </p:txBody>
      </p:sp>
      <p:sp>
        <p:nvSpPr>
          <p:cNvPr id="36" name="Oval 51">
            <a:extLst>
              <a:ext uri="{FF2B5EF4-FFF2-40B4-BE49-F238E27FC236}">
                <a16:creationId xmlns:a16="http://schemas.microsoft.com/office/drawing/2014/main" id="{79B5E8C9-25E1-275F-367A-E67E3569DE3A}"/>
              </a:ext>
            </a:extLst>
          </p:cNvPr>
          <p:cNvSpPr>
            <a:spLocks noChangeAspect="1" noChangeArrowheads="1"/>
          </p:cNvSpPr>
          <p:nvPr/>
        </p:nvSpPr>
        <p:spPr bwMode="auto">
          <a:xfrm>
            <a:off x="7285576" y="2159521"/>
            <a:ext cx="624235" cy="591258"/>
          </a:xfrm>
          <a:prstGeom prst="ellipse">
            <a:avLst/>
          </a:prstGeom>
          <a:solidFill>
            <a:srgbClr val="C00000"/>
          </a:solidFill>
          <a:ln w="9525">
            <a:solidFill>
              <a:sysClr val="windowText" lastClr="000000"/>
            </a:solidFill>
            <a:round/>
            <a:headEnd/>
            <a:tailEnd/>
          </a:ln>
          <a:effectLst/>
        </p:spPr>
        <p:txBody>
          <a:bodyPr wrap="none" lIns="85790" tIns="42895" rIns="85790" bIns="42895" anchor="ctr"/>
          <a:lstStyle>
            <a:lvl1pPr>
              <a:spcBef>
                <a:spcPct val="20000"/>
              </a:spcBef>
              <a:buClr>
                <a:schemeClr val="accent2"/>
              </a:buClr>
              <a:buFont typeface="Times" panose="02020603050405020304" pitchFamily="18" charset="0"/>
              <a:buChar char="•"/>
              <a:defRPr sz="2900">
                <a:solidFill>
                  <a:schemeClr val="tx1"/>
                </a:solidFill>
                <a:latin typeface="Verdana" panose="020B0604030504040204" pitchFamily="34" charset="0"/>
              </a:defRPr>
            </a:lvl1pPr>
            <a:lvl2pPr marL="742950" indent="-285750">
              <a:spcBef>
                <a:spcPct val="20000"/>
              </a:spcBef>
              <a:buClr>
                <a:schemeClr val="accent2"/>
              </a:buClr>
              <a:buFont typeface="Times" panose="02020603050405020304" pitchFamily="18" charset="0"/>
              <a:buChar char="•"/>
              <a:defRPr sz="2400">
                <a:solidFill>
                  <a:schemeClr val="tx1"/>
                </a:solidFill>
                <a:latin typeface="Verdana" panose="020B0604030504040204" pitchFamily="34" charset="0"/>
              </a:defRPr>
            </a:lvl2pPr>
            <a:lvl3pPr marL="1143000" indent="-228600">
              <a:spcBef>
                <a:spcPct val="20000"/>
              </a:spcBef>
              <a:buClr>
                <a:schemeClr val="accent2"/>
              </a:buClr>
              <a:buFont typeface="Times" panose="02020603050405020304" pitchFamily="18" charset="0"/>
              <a:buChar char="•"/>
              <a:defRPr>
                <a:solidFill>
                  <a:schemeClr val="tx1"/>
                </a:solidFill>
                <a:latin typeface="Verdana" panose="020B0604030504040204" pitchFamily="34" charset="0"/>
              </a:defRPr>
            </a:lvl3pPr>
            <a:lvl4pPr marL="1600200" indent="-228600">
              <a:spcBef>
                <a:spcPct val="20000"/>
              </a:spcBef>
              <a:buClr>
                <a:schemeClr val="accent2"/>
              </a:buClr>
              <a:buFont typeface="Times" panose="02020603050405020304" pitchFamily="18" charset="0"/>
              <a:buChar char="•"/>
              <a:defRPr sz="1600">
                <a:solidFill>
                  <a:schemeClr val="tx1"/>
                </a:solidFill>
                <a:latin typeface="Verdana" panose="020B0604030504040204" pitchFamily="34" charset="0"/>
              </a:defRPr>
            </a:lvl4pPr>
            <a:lvl5pPr marL="2057400" indent="-228600">
              <a:spcBef>
                <a:spcPct val="20000"/>
              </a:spcBef>
              <a:buClr>
                <a:schemeClr val="accent2"/>
              </a:buClr>
              <a:buFont typeface="Times" panose="02020603050405020304" pitchFamily="18" charset="0"/>
              <a:buChar char="•"/>
              <a:defRPr sz="13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accent2"/>
              </a:buClr>
              <a:buFont typeface="Times" panose="02020603050405020304" pitchFamily="18" charset="0"/>
              <a:buChar char="•"/>
              <a:defRPr sz="13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accent2"/>
              </a:buClr>
              <a:buFont typeface="Times" panose="02020603050405020304" pitchFamily="18" charset="0"/>
              <a:buChar char="•"/>
              <a:defRPr sz="13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accent2"/>
              </a:buClr>
              <a:buFont typeface="Times" panose="02020603050405020304" pitchFamily="18" charset="0"/>
              <a:buChar char="•"/>
              <a:defRPr sz="13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accent2"/>
              </a:buClr>
              <a:buFont typeface="Times" panose="02020603050405020304" pitchFamily="18" charset="0"/>
              <a:buChar char="•"/>
              <a:defRPr sz="1300">
                <a:solidFill>
                  <a:schemeClr val="tx1"/>
                </a:solidFill>
                <a:latin typeface="Verdana" panose="020B0604030504040204" pitchFamily="34" charset="0"/>
              </a:defRPr>
            </a:lvl9pPr>
          </a:lstStyle>
          <a:p>
            <a:pPr lvl="0" algn="ctr">
              <a:spcBef>
                <a:spcPct val="0"/>
              </a:spcBef>
              <a:buClrTx/>
              <a:buNone/>
            </a:pPr>
            <a:r>
              <a:rPr lang="ru-Ru" sz="1400" b="1" dirty="0">
                <a:solidFill>
                  <a:prstClr val="white"/>
                </a:solidFill>
                <a:latin typeface="Calibri" panose="020F0502020204030204"/>
                <a:ea typeface="+mn-lt"/>
                <a:cs typeface="Calibri" panose="020F0502020204030204"/>
                <a:sym typeface="+mn-lt"/>
              </a:rPr>
              <a:t>Н. Асс.</a:t>
            </a:r>
          </a:p>
        </p:txBody>
      </p:sp>
      <p:sp>
        <p:nvSpPr>
          <p:cNvPr id="37" name="Line 113">
            <a:extLst>
              <a:ext uri="{FF2B5EF4-FFF2-40B4-BE49-F238E27FC236}">
                <a16:creationId xmlns:a16="http://schemas.microsoft.com/office/drawing/2014/main" id="{14FE7EB9-9738-7CA6-F8EE-9D8D8F41E483}"/>
              </a:ext>
            </a:extLst>
          </p:cNvPr>
          <p:cNvSpPr>
            <a:spLocks noChangeShapeType="1"/>
          </p:cNvSpPr>
          <p:nvPr/>
        </p:nvSpPr>
        <p:spPr bwMode="auto">
          <a:xfrm flipH="1">
            <a:off x="7076422" y="2622571"/>
            <a:ext cx="320560" cy="302119"/>
          </a:xfrm>
          <a:prstGeom prst="line">
            <a:avLst/>
          </a:prstGeom>
          <a:noFill/>
          <a:ln w="57150">
            <a:solidFill>
              <a:srgbClr val="C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5790" tIns="42895" rIns="85790" bIns="42895"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fi-FI" sz="1481" b="0" i="0" u="none" strike="noStrike" kern="0" cap="none" spc="0" normalizeH="0" baseline="0" noProof="0">
              <a:ln>
                <a:noFill/>
              </a:ln>
              <a:solidFill>
                <a:prstClr val="black"/>
              </a:solidFill>
              <a:effectLst/>
              <a:uLnTx/>
              <a:uFillTx/>
            </a:endParaRPr>
          </a:p>
        </p:txBody>
      </p:sp>
      <p:sp>
        <p:nvSpPr>
          <p:cNvPr id="40" name="Line 60">
            <a:extLst>
              <a:ext uri="{FF2B5EF4-FFF2-40B4-BE49-F238E27FC236}">
                <a16:creationId xmlns:a16="http://schemas.microsoft.com/office/drawing/2014/main" id="{27DC4B8E-4354-D607-5462-2BF556B9DE34}"/>
              </a:ext>
            </a:extLst>
          </p:cNvPr>
          <p:cNvSpPr>
            <a:spLocks noChangeShapeType="1"/>
          </p:cNvSpPr>
          <p:nvPr/>
        </p:nvSpPr>
        <p:spPr bwMode="auto">
          <a:xfrm flipH="1" flipV="1">
            <a:off x="7011981" y="3137830"/>
            <a:ext cx="171079" cy="330616"/>
          </a:xfrm>
          <a:prstGeom prst="line">
            <a:avLst/>
          </a:prstGeom>
          <a:noFill/>
          <a:ln w="31750">
            <a:solidFill>
              <a:sysClr val="windowText" lastClr="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5790" tIns="42895" rIns="85790" bIns="42895"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fi-FI" sz="1481" b="0" i="0" u="none" strike="noStrike" kern="0" cap="none" spc="0" normalizeH="0" baseline="0" noProof="0">
              <a:ln>
                <a:noFill/>
              </a:ln>
              <a:solidFill>
                <a:prstClr val="black"/>
              </a:solidFill>
              <a:effectLst/>
              <a:uLnTx/>
              <a:uFillTx/>
            </a:endParaRPr>
          </a:p>
        </p:txBody>
      </p:sp>
      <p:sp>
        <p:nvSpPr>
          <p:cNvPr id="41" name="Kuu 188">
            <a:extLst>
              <a:ext uri="{FF2B5EF4-FFF2-40B4-BE49-F238E27FC236}">
                <a16:creationId xmlns:a16="http://schemas.microsoft.com/office/drawing/2014/main" id="{2083C190-D7EF-0B96-DCC3-131F5A470BB4}"/>
              </a:ext>
            </a:extLst>
          </p:cNvPr>
          <p:cNvSpPr/>
          <p:nvPr/>
        </p:nvSpPr>
        <p:spPr>
          <a:xfrm>
            <a:off x="7244434" y="3452881"/>
            <a:ext cx="144959" cy="229844"/>
          </a:xfrm>
          <a:prstGeom prst="moon">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solidFill>
                <a:schemeClr val="bg1"/>
              </a:solidFill>
              <a:highlight>
                <a:srgbClr val="FFFF00"/>
              </a:highlight>
            </a:endParaRPr>
          </a:p>
        </p:txBody>
      </p:sp>
      <p:sp>
        <p:nvSpPr>
          <p:cNvPr id="43" name="Oval 49">
            <a:extLst>
              <a:ext uri="{FF2B5EF4-FFF2-40B4-BE49-F238E27FC236}">
                <a16:creationId xmlns:a16="http://schemas.microsoft.com/office/drawing/2014/main" id="{3754B5DE-5958-BD6E-8705-029ECE480437}"/>
              </a:ext>
            </a:extLst>
          </p:cNvPr>
          <p:cNvSpPr>
            <a:spLocks noChangeAspect="1" noChangeArrowheads="1"/>
          </p:cNvSpPr>
          <p:nvPr/>
        </p:nvSpPr>
        <p:spPr bwMode="auto">
          <a:xfrm>
            <a:off x="7149103" y="3383716"/>
            <a:ext cx="346071" cy="326482"/>
          </a:xfrm>
          <a:prstGeom prst="ellipse">
            <a:avLst/>
          </a:prstGeom>
          <a:solidFill>
            <a:srgbClr val="C00000"/>
          </a:solidFill>
          <a:ln w="9525">
            <a:solidFill>
              <a:sysClr val="windowText" lastClr="000000"/>
            </a:solidFill>
            <a:round/>
            <a:headEnd/>
            <a:tailEnd/>
          </a:ln>
          <a:effectLst/>
        </p:spPr>
        <p:txBody>
          <a:bodyPr wrap="none" lIns="85790" tIns="42895" rIns="85790" bIns="42895" anchor="ctr"/>
          <a:lstStyle>
            <a:lvl1pPr>
              <a:spcBef>
                <a:spcPct val="20000"/>
              </a:spcBef>
              <a:buClr>
                <a:schemeClr val="accent2"/>
              </a:buClr>
              <a:buFont typeface="Times" panose="02020603050405020304" pitchFamily="18" charset="0"/>
              <a:buChar char="•"/>
              <a:defRPr sz="2900">
                <a:solidFill>
                  <a:schemeClr val="tx1"/>
                </a:solidFill>
                <a:latin typeface="Verdana" panose="020B0604030504040204" pitchFamily="34" charset="0"/>
              </a:defRPr>
            </a:lvl1pPr>
            <a:lvl2pPr marL="742950" indent="-285750">
              <a:spcBef>
                <a:spcPct val="20000"/>
              </a:spcBef>
              <a:buClr>
                <a:schemeClr val="accent2"/>
              </a:buClr>
              <a:buFont typeface="Times" panose="02020603050405020304" pitchFamily="18" charset="0"/>
              <a:buChar char="•"/>
              <a:defRPr sz="2400">
                <a:solidFill>
                  <a:schemeClr val="tx1"/>
                </a:solidFill>
                <a:latin typeface="Verdana" panose="020B0604030504040204" pitchFamily="34" charset="0"/>
              </a:defRPr>
            </a:lvl2pPr>
            <a:lvl3pPr marL="1143000" indent="-228600">
              <a:spcBef>
                <a:spcPct val="20000"/>
              </a:spcBef>
              <a:buClr>
                <a:schemeClr val="accent2"/>
              </a:buClr>
              <a:buFont typeface="Times" panose="02020603050405020304" pitchFamily="18" charset="0"/>
              <a:buChar char="•"/>
              <a:defRPr>
                <a:solidFill>
                  <a:schemeClr val="tx1"/>
                </a:solidFill>
                <a:latin typeface="Verdana" panose="020B0604030504040204" pitchFamily="34" charset="0"/>
              </a:defRPr>
            </a:lvl3pPr>
            <a:lvl4pPr marL="1600200" indent="-228600">
              <a:spcBef>
                <a:spcPct val="20000"/>
              </a:spcBef>
              <a:buClr>
                <a:schemeClr val="accent2"/>
              </a:buClr>
              <a:buFont typeface="Times" panose="02020603050405020304" pitchFamily="18" charset="0"/>
              <a:buChar char="•"/>
              <a:defRPr sz="1600">
                <a:solidFill>
                  <a:schemeClr val="tx1"/>
                </a:solidFill>
                <a:latin typeface="Verdana" panose="020B0604030504040204" pitchFamily="34" charset="0"/>
              </a:defRPr>
            </a:lvl4pPr>
            <a:lvl5pPr marL="2057400" indent="-228600">
              <a:spcBef>
                <a:spcPct val="20000"/>
              </a:spcBef>
              <a:buClr>
                <a:schemeClr val="accent2"/>
              </a:buClr>
              <a:buFont typeface="Times" panose="02020603050405020304" pitchFamily="18" charset="0"/>
              <a:buChar char="•"/>
              <a:defRPr sz="13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accent2"/>
              </a:buClr>
              <a:buFont typeface="Times" panose="02020603050405020304" pitchFamily="18" charset="0"/>
              <a:buChar char="•"/>
              <a:defRPr sz="13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accent2"/>
              </a:buClr>
              <a:buFont typeface="Times" panose="02020603050405020304" pitchFamily="18" charset="0"/>
              <a:buChar char="•"/>
              <a:defRPr sz="13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accent2"/>
              </a:buClr>
              <a:buFont typeface="Times" panose="02020603050405020304" pitchFamily="18" charset="0"/>
              <a:buChar char="•"/>
              <a:defRPr sz="13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accent2"/>
              </a:buClr>
              <a:buFont typeface="Times" panose="02020603050405020304" pitchFamily="18" charset="0"/>
              <a:buChar char="•"/>
              <a:defRPr sz="1300">
                <a:solidFill>
                  <a:schemeClr val="tx1"/>
                </a:solidFill>
                <a:latin typeface="Verdana" panose="020B0604030504040204" pitchFamily="34" charset="0"/>
              </a:defRPr>
            </a:lvl9pPr>
          </a:lstStyle>
          <a:p>
            <a:pPr marL="0" marR="0" lvl="0" indent="0" algn="ctr" defTabSz="914400" eaLnBrk="1" fontAlgn="auto" latinLnBrk="0" hangingPunct="1">
              <a:lnSpc>
                <a:spcPct val="100000"/>
              </a:lnSpc>
              <a:spcBef>
                <a:spcPct val="0"/>
              </a:spcBef>
              <a:spcAft>
                <a:spcPts val="0"/>
              </a:spcAft>
              <a:buClrTx/>
              <a:buSzTx/>
              <a:buFontTx/>
              <a:buNone/>
              <a:tabLst/>
              <a:defRPr/>
            </a:pPr>
            <a:endParaRPr kumimoji="0" lang="en-GB" altLang="fi-FI" sz="1728" b="1" i="0" u="none" strike="noStrike" kern="0" cap="none" spc="0" normalizeH="0" baseline="0" noProof="0">
              <a:ln>
                <a:noFill/>
              </a:ln>
              <a:solidFill>
                <a:srgbClr val="FFFFFF"/>
              </a:solidFill>
              <a:effectLst/>
              <a:uLnTx/>
              <a:uFillTx/>
              <a:latin typeface="Wingdings 2" panose="05020102010507070707" pitchFamily="18" charset="2"/>
            </a:endParaRPr>
          </a:p>
        </p:txBody>
      </p:sp>
      <p:sp>
        <p:nvSpPr>
          <p:cNvPr id="44" name="Oval 49">
            <a:extLst>
              <a:ext uri="{FF2B5EF4-FFF2-40B4-BE49-F238E27FC236}">
                <a16:creationId xmlns:a16="http://schemas.microsoft.com/office/drawing/2014/main" id="{47C45C57-D5E7-FE3A-9EF3-FF30CA57FCE7}"/>
              </a:ext>
            </a:extLst>
          </p:cNvPr>
          <p:cNvSpPr>
            <a:spLocks noChangeAspect="1" noChangeArrowheads="1"/>
          </p:cNvSpPr>
          <p:nvPr/>
        </p:nvSpPr>
        <p:spPr bwMode="auto">
          <a:xfrm>
            <a:off x="7736775" y="2907002"/>
            <a:ext cx="346071" cy="326482"/>
          </a:xfrm>
          <a:prstGeom prst="ellipse">
            <a:avLst/>
          </a:prstGeom>
          <a:solidFill>
            <a:srgbClr val="C00000"/>
          </a:solidFill>
          <a:ln w="9525">
            <a:solidFill>
              <a:sysClr val="windowText" lastClr="000000"/>
            </a:solidFill>
            <a:round/>
            <a:headEnd/>
            <a:tailEnd/>
          </a:ln>
          <a:effectLst/>
        </p:spPr>
        <p:txBody>
          <a:bodyPr wrap="none" lIns="85790" tIns="42895" rIns="85790" bIns="42895" anchor="ctr"/>
          <a:lstStyle>
            <a:lvl1pPr>
              <a:spcBef>
                <a:spcPct val="20000"/>
              </a:spcBef>
              <a:buClr>
                <a:schemeClr val="accent2"/>
              </a:buClr>
              <a:buFont typeface="Times" panose="02020603050405020304" pitchFamily="18" charset="0"/>
              <a:buChar char="•"/>
              <a:defRPr sz="2900">
                <a:solidFill>
                  <a:schemeClr val="tx1"/>
                </a:solidFill>
                <a:latin typeface="Verdana" panose="020B0604030504040204" pitchFamily="34" charset="0"/>
              </a:defRPr>
            </a:lvl1pPr>
            <a:lvl2pPr marL="742950" indent="-285750">
              <a:spcBef>
                <a:spcPct val="20000"/>
              </a:spcBef>
              <a:buClr>
                <a:schemeClr val="accent2"/>
              </a:buClr>
              <a:buFont typeface="Times" panose="02020603050405020304" pitchFamily="18" charset="0"/>
              <a:buChar char="•"/>
              <a:defRPr sz="2400">
                <a:solidFill>
                  <a:schemeClr val="tx1"/>
                </a:solidFill>
                <a:latin typeface="Verdana" panose="020B0604030504040204" pitchFamily="34" charset="0"/>
              </a:defRPr>
            </a:lvl2pPr>
            <a:lvl3pPr marL="1143000" indent="-228600">
              <a:spcBef>
                <a:spcPct val="20000"/>
              </a:spcBef>
              <a:buClr>
                <a:schemeClr val="accent2"/>
              </a:buClr>
              <a:buFont typeface="Times" panose="02020603050405020304" pitchFamily="18" charset="0"/>
              <a:buChar char="•"/>
              <a:defRPr>
                <a:solidFill>
                  <a:schemeClr val="tx1"/>
                </a:solidFill>
                <a:latin typeface="Verdana" panose="020B0604030504040204" pitchFamily="34" charset="0"/>
              </a:defRPr>
            </a:lvl3pPr>
            <a:lvl4pPr marL="1600200" indent="-228600">
              <a:spcBef>
                <a:spcPct val="20000"/>
              </a:spcBef>
              <a:buClr>
                <a:schemeClr val="accent2"/>
              </a:buClr>
              <a:buFont typeface="Times" panose="02020603050405020304" pitchFamily="18" charset="0"/>
              <a:buChar char="•"/>
              <a:defRPr sz="1600">
                <a:solidFill>
                  <a:schemeClr val="tx1"/>
                </a:solidFill>
                <a:latin typeface="Verdana" panose="020B0604030504040204" pitchFamily="34" charset="0"/>
              </a:defRPr>
            </a:lvl4pPr>
            <a:lvl5pPr marL="2057400" indent="-228600">
              <a:spcBef>
                <a:spcPct val="20000"/>
              </a:spcBef>
              <a:buClr>
                <a:schemeClr val="accent2"/>
              </a:buClr>
              <a:buFont typeface="Times" panose="02020603050405020304" pitchFamily="18" charset="0"/>
              <a:buChar char="•"/>
              <a:defRPr sz="13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accent2"/>
              </a:buClr>
              <a:buFont typeface="Times" panose="02020603050405020304" pitchFamily="18" charset="0"/>
              <a:buChar char="•"/>
              <a:defRPr sz="13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accent2"/>
              </a:buClr>
              <a:buFont typeface="Times" panose="02020603050405020304" pitchFamily="18" charset="0"/>
              <a:buChar char="•"/>
              <a:defRPr sz="13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accent2"/>
              </a:buClr>
              <a:buFont typeface="Times" panose="02020603050405020304" pitchFamily="18" charset="0"/>
              <a:buChar char="•"/>
              <a:defRPr sz="13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accent2"/>
              </a:buClr>
              <a:buFont typeface="Times" panose="02020603050405020304" pitchFamily="18" charset="0"/>
              <a:buChar char="•"/>
              <a:defRPr sz="1300">
                <a:solidFill>
                  <a:schemeClr val="tx1"/>
                </a:solidFill>
                <a:latin typeface="Verdana" panose="020B0604030504040204" pitchFamily="34" charset="0"/>
              </a:defRPr>
            </a:lvl9pPr>
          </a:lstStyle>
          <a:p>
            <a:pPr marL="0" marR="0" lvl="0" indent="0" algn="ctr" defTabSz="914400" eaLnBrk="1" fontAlgn="auto" latinLnBrk="0" hangingPunct="1">
              <a:lnSpc>
                <a:spcPct val="100000"/>
              </a:lnSpc>
              <a:spcBef>
                <a:spcPct val="0"/>
              </a:spcBef>
              <a:spcAft>
                <a:spcPts val="0"/>
              </a:spcAft>
              <a:buClrTx/>
              <a:buSzTx/>
              <a:buFontTx/>
              <a:buNone/>
              <a:tabLst/>
              <a:defRPr/>
            </a:pPr>
            <a:endParaRPr kumimoji="0" lang="en-GB" altLang="fi-FI" sz="1728" b="1" i="0" u="none" strike="noStrike" kern="0" cap="none" spc="0" normalizeH="0" baseline="0" noProof="0">
              <a:ln>
                <a:noFill/>
              </a:ln>
              <a:solidFill>
                <a:srgbClr val="FFFFFF"/>
              </a:solidFill>
              <a:effectLst/>
              <a:uLnTx/>
              <a:uFillTx/>
              <a:latin typeface="Wingdings 2" panose="05020102010507070707" pitchFamily="18" charset="2"/>
            </a:endParaRPr>
          </a:p>
        </p:txBody>
      </p:sp>
      <p:sp>
        <p:nvSpPr>
          <p:cNvPr id="45" name="Kuu 189">
            <a:extLst>
              <a:ext uri="{FF2B5EF4-FFF2-40B4-BE49-F238E27FC236}">
                <a16:creationId xmlns:a16="http://schemas.microsoft.com/office/drawing/2014/main" id="{D2D76F16-95A4-7907-A06A-71AA7E844170}"/>
              </a:ext>
            </a:extLst>
          </p:cNvPr>
          <p:cNvSpPr/>
          <p:nvPr/>
        </p:nvSpPr>
        <p:spPr>
          <a:xfrm>
            <a:off x="7225419" y="3444103"/>
            <a:ext cx="139043" cy="164621"/>
          </a:xfrm>
          <a:prstGeom prst="moon">
            <a:avLst/>
          </a:prstGeom>
          <a:solidFill>
            <a:sysClr val="window" lastClr="FFFFFF"/>
          </a:solidFill>
          <a:ln w="12700" cap="flat" cmpd="sng" algn="ctr">
            <a:solidFill>
              <a:srgbClr val="5B9BD5">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fi-FI" sz="1800" b="0" i="0" u="none" strike="noStrike" kern="0" cap="none" spc="0" normalizeH="0" baseline="0" noProof="0">
              <a:ln>
                <a:noFill/>
              </a:ln>
              <a:solidFill>
                <a:prstClr val="white"/>
              </a:solidFill>
              <a:effectLst/>
              <a:highlight>
                <a:srgbClr val="FFFF00"/>
              </a:highlight>
              <a:uLnTx/>
              <a:uFillTx/>
              <a:latin typeface="Calibri" panose="020F0502020204030204"/>
              <a:ea typeface="+mn-ea"/>
              <a:cs typeface="+mn-cs"/>
            </a:endParaRPr>
          </a:p>
        </p:txBody>
      </p:sp>
      <p:sp>
        <p:nvSpPr>
          <p:cNvPr id="46" name="Kuu 189">
            <a:extLst>
              <a:ext uri="{FF2B5EF4-FFF2-40B4-BE49-F238E27FC236}">
                <a16:creationId xmlns:a16="http://schemas.microsoft.com/office/drawing/2014/main" id="{292D93CF-3D42-70CD-2765-259A02247DAA}"/>
              </a:ext>
            </a:extLst>
          </p:cNvPr>
          <p:cNvSpPr/>
          <p:nvPr/>
        </p:nvSpPr>
        <p:spPr>
          <a:xfrm>
            <a:off x="7862764" y="2987932"/>
            <a:ext cx="139043" cy="164621"/>
          </a:xfrm>
          <a:prstGeom prst="moon">
            <a:avLst/>
          </a:prstGeom>
          <a:solidFill>
            <a:sysClr val="window" lastClr="FFFFFF"/>
          </a:solidFill>
          <a:ln w="12700" cap="flat" cmpd="sng" algn="ctr">
            <a:solidFill>
              <a:srgbClr val="5B9BD5">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fi-FI" sz="1800" b="0" i="0" u="none" strike="noStrike" kern="0" cap="none" spc="0" normalizeH="0" baseline="0" noProof="0">
              <a:ln>
                <a:noFill/>
              </a:ln>
              <a:solidFill>
                <a:prstClr val="white"/>
              </a:solidFill>
              <a:effectLst/>
              <a:highlight>
                <a:srgbClr val="FFFF00"/>
              </a:highlight>
              <a:uLnTx/>
              <a:uFillTx/>
              <a:latin typeface="Calibri" panose="020F0502020204030204"/>
              <a:ea typeface="+mn-ea"/>
              <a:cs typeface="+mn-cs"/>
            </a:endParaRPr>
          </a:p>
        </p:txBody>
      </p:sp>
      <p:sp>
        <p:nvSpPr>
          <p:cNvPr id="47" name="Line 60">
            <a:extLst>
              <a:ext uri="{FF2B5EF4-FFF2-40B4-BE49-F238E27FC236}">
                <a16:creationId xmlns:a16="http://schemas.microsoft.com/office/drawing/2014/main" id="{72808AD3-9402-5C3F-567E-A4FB2400F71D}"/>
              </a:ext>
            </a:extLst>
          </p:cNvPr>
          <p:cNvSpPr>
            <a:spLocks noChangeShapeType="1"/>
          </p:cNvSpPr>
          <p:nvPr/>
        </p:nvSpPr>
        <p:spPr bwMode="auto">
          <a:xfrm>
            <a:off x="7164604" y="2974073"/>
            <a:ext cx="594815" cy="55516"/>
          </a:xfrm>
          <a:prstGeom prst="line">
            <a:avLst/>
          </a:prstGeom>
          <a:noFill/>
          <a:ln w="31750">
            <a:solidFill>
              <a:sysClr val="windowText" lastClr="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5790" tIns="42895" rIns="85790" bIns="42895"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fi-FI" sz="1481" b="0" i="0" u="none" strike="noStrike" kern="0" cap="none" spc="0" normalizeH="0" baseline="0" noProof="0">
              <a:ln>
                <a:noFill/>
              </a:ln>
              <a:solidFill>
                <a:prstClr val="black"/>
              </a:solidFill>
              <a:effectLst/>
              <a:uLnTx/>
              <a:uFillTx/>
            </a:endParaRPr>
          </a:p>
        </p:txBody>
      </p:sp>
      <p:sp>
        <p:nvSpPr>
          <p:cNvPr id="49" name="Line 3">
            <a:extLst>
              <a:ext uri="{FF2B5EF4-FFF2-40B4-BE49-F238E27FC236}">
                <a16:creationId xmlns:a16="http://schemas.microsoft.com/office/drawing/2014/main" id="{69F08177-8B71-37A6-9E9C-56B506254840}"/>
              </a:ext>
            </a:extLst>
          </p:cNvPr>
          <p:cNvSpPr>
            <a:spLocks noChangeShapeType="1"/>
          </p:cNvSpPr>
          <p:nvPr/>
        </p:nvSpPr>
        <p:spPr bwMode="auto">
          <a:xfrm flipH="1">
            <a:off x="7886304" y="2286740"/>
            <a:ext cx="756785" cy="147513"/>
          </a:xfrm>
          <a:prstGeom prst="line">
            <a:avLst/>
          </a:prstGeom>
          <a:noFill/>
          <a:ln w="57150">
            <a:solidFill>
              <a:srgbClr val="C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5790" tIns="42895" rIns="85790" bIns="42895"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fi-FI" sz="1481" b="0" i="0" u="none" strike="noStrike" kern="0" cap="none" spc="0" normalizeH="0" baseline="0" noProof="0">
              <a:ln>
                <a:noFill/>
              </a:ln>
              <a:solidFill>
                <a:prstClr val="black"/>
              </a:solidFill>
              <a:effectLst/>
              <a:uLnTx/>
              <a:uFillTx/>
            </a:endParaRPr>
          </a:p>
        </p:txBody>
      </p:sp>
      <p:sp>
        <p:nvSpPr>
          <p:cNvPr id="50" name="Line 2">
            <a:extLst>
              <a:ext uri="{FF2B5EF4-FFF2-40B4-BE49-F238E27FC236}">
                <a16:creationId xmlns:a16="http://schemas.microsoft.com/office/drawing/2014/main" id="{46CADD3D-BB75-F07D-54E0-2376946E2A88}"/>
              </a:ext>
            </a:extLst>
          </p:cNvPr>
          <p:cNvSpPr>
            <a:spLocks noChangeShapeType="1"/>
          </p:cNvSpPr>
          <p:nvPr/>
        </p:nvSpPr>
        <p:spPr bwMode="auto">
          <a:xfrm flipH="1" flipV="1">
            <a:off x="7875858" y="2549009"/>
            <a:ext cx="833082" cy="363116"/>
          </a:xfrm>
          <a:prstGeom prst="line">
            <a:avLst/>
          </a:prstGeom>
          <a:noFill/>
          <a:ln w="57150">
            <a:solidFill>
              <a:srgbClr val="C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5790" tIns="42895" rIns="85790" bIns="42895" anchor="ctr"/>
          <a:lstStyle/>
          <a:p>
            <a:endParaRPr lang="fi-FI" sz="1481"/>
          </a:p>
        </p:txBody>
      </p:sp>
      <p:sp>
        <p:nvSpPr>
          <p:cNvPr id="51" name="Oval 75">
            <a:extLst>
              <a:ext uri="{FF2B5EF4-FFF2-40B4-BE49-F238E27FC236}">
                <a16:creationId xmlns:a16="http://schemas.microsoft.com/office/drawing/2014/main" id="{562750F1-5007-48D4-5776-3969C0440A03}"/>
              </a:ext>
            </a:extLst>
          </p:cNvPr>
          <p:cNvSpPr>
            <a:spLocks noChangeAspect="1" noChangeArrowheads="1"/>
          </p:cNvSpPr>
          <p:nvPr/>
        </p:nvSpPr>
        <p:spPr bwMode="auto">
          <a:xfrm>
            <a:off x="8644396" y="2042296"/>
            <a:ext cx="437625" cy="412854"/>
          </a:xfrm>
          <a:prstGeom prst="ellipse">
            <a:avLst/>
          </a:prstGeom>
          <a:solidFill>
            <a:srgbClr val="C00000"/>
          </a:solidFill>
          <a:ln w="9525">
            <a:solidFill>
              <a:sysClr val="windowText" lastClr="000000"/>
            </a:solidFill>
            <a:round/>
            <a:headEnd/>
            <a:tailEnd/>
          </a:ln>
          <a:effectLst/>
        </p:spPr>
        <p:txBody>
          <a:bodyPr wrap="none" lIns="85790" tIns="42895" rIns="85790" bIns="42895" anchor="ctr"/>
          <a:lstStyle>
            <a:lvl1pPr>
              <a:spcBef>
                <a:spcPct val="20000"/>
              </a:spcBef>
              <a:buClr>
                <a:schemeClr val="accent2"/>
              </a:buClr>
              <a:buFont typeface="Times" panose="02020603050405020304" pitchFamily="18" charset="0"/>
              <a:buChar char="•"/>
              <a:defRPr sz="2900">
                <a:solidFill>
                  <a:schemeClr val="tx1"/>
                </a:solidFill>
                <a:latin typeface="Verdana" panose="020B0604030504040204" pitchFamily="34" charset="0"/>
              </a:defRPr>
            </a:lvl1pPr>
            <a:lvl2pPr marL="742950" indent="-285750">
              <a:spcBef>
                <a:spcPct val="20000"/>
              </a:spcBef>
              <a:buClr>
                <a:schemeClr val="accent2"/>
              </a:buClr>
              <a:buFont typeface="Times" panose="02020603050405020304" pitchFamily="18" charset="0"/>
              <a:buChar char="•"/>
              <a:defRPr sz="2400">
                <a:solidFill>
                  <a:schemeClr val="tx1"/>
                </a:solidFill>
                <a:latin typeface="Verdana" panose="020B0604030504040204" pitchFamily="34" charset="0"/>
              </a:defRPr>
            </a:lvl2pPr>
            <a:lvl3pPr marL="1143000" indent="-228600">
              <a:spcBef>
                <a:spcPct val="20000"/>
              </a:spcBef>
              <a:buClr>
                <a:schemeClr val="accent2"/>
              </a:buClr>
              <a:buFont typeface="Times" panose="02020603050405020304" pitchFamily="18" charset="0"/>
              <a:buChar char="•"/>
              <a:defRPr>
                <a:solidFill>
                  <a:schemeClr val="tx1"/>
                </a:solidFill>
                <a:latin typeface="Verdana" panose="020B0604030504040204" pitchFamily="34" charset="0"/>
              </a:defRPr>
            </a:lvl3pPr>
            <a:lvl4pPr marL="1600200" indent="-228600">
              <a:spcBef>
                <a:spcPct val="20000"/>
              </a:spcBef>
              <a:buClr>
                <a:schemeClr val="accent2"/>
              </a:buClr>
              <a:buFont typeface="Times" panose="02020603050405020304" pitchFamily="18" charset="0"/>
              <a:buChar char="•"/>
              <a:defRPr sz="1600">
                <a:solidFill>
                  <a:schemeClr val="tx1"/>
                </a:solidFill>
                <a:latin typeface="Verdana" panose="020B0604030504040204" pitchFamily="34" charset="0"/>
              </a:defRPr>
            </a:lvl4pPr>
            <a:lvl5pPr marL="2057400" indent="-228600">
              <a:spcBef>
                <a:spcPct val="20000"/>
              </a:spcBef>
              <a:buClr>
                <a:schemeClr val="accent2"/>
              </a:buClr>
              <a:buFont typeface="Times" panose="02020603050405020304" pitchFamily="18" charset="0"/>
              <a:buChar char="•"/>
              <a:defRPr sz="13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accent2"/>
              </a:buClr>
              <a:buFont typeface="Times" panose="02020603050405020304" pitchFamily="18" charset="0"/>
              <a:buChar char="•"/>
              <a:defRPr sz="13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accent2"/>
              </a:buClr>
              <a:buFont typeface="Times" panose="02020603050405020304" pitchFamily="18" charset="0"/>
              <a:buChar char="•"/>
              <a:defRPr sz="13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accent2"/>
              </a:buClr>
              <a:buFont typeface="Times" panose="02020603050405020304" pitchFamily="18" charset="0"/>
              <a:buChar char="•"/>
              <a:defRPr sz="13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accent2"/>
              </a:buClr>
              <a:buFont typeface="Times" panose="02020603050405020304" pitchFamily="18" charset="0"/>
              <a:buChar char="•"/>
              <a:defRPr sz="1300">
                <a:solidFill>
                  <a:schemeClr val="tx1"/>
                </a:solidFill>
                <a:latin typeface="Verdana" panose="020B0604030504040204" pitchFamily="34" charset="0"/>
              </a:defRPr>
            </a:lvl9pPr>
          </a:lstStyle>
          <a:p>
            <a:pPr lvl="0" algn="ctr">
              <a:spcBef>
                <a:spcPct val="0"/>
              </a:spcBef>
              <a:buClrTx/>
              <a:buNone/>
              <a:defRPr/>
            </a:pPr>
            <a:r>
              <a:rPr lang="ru-Ru" sz="1400" b="1" dirty="0" err="1">
                <a:solidFill>
                  <a:srgbClr val="FFFFFF"/>
                </a:solidFill>
                <a:latin typeface="Calibri" panose="020F0502020204030204"/>
                <a:ea typeface="+mn-lt"/>
                <a:cs typeface="Calibri" panose="020F0502020204030204"/>
                <a:sym typeface="+mn-lt"/>
              </a:rPr>
              <a:t>Окр</a:t>
            </a:r>
            <a:endParaRPr kumimoji="0" lang="en-GB" altLang="fi-FI" sz="1400" b="1" i="0" u="none" strike="noStrike" kern="0" cap="none" spc="0" normalizeH="0" baseline="0" noProof="0" dirty="0">
              <a:ln>
                <a:noFill/>
              </a:ln>
              <a:solidFill>
                <a:srgbClr val="FFFFFF"/>
              </a:solidFill>
              <a:effectLst/>
              <a:uLnTx/>
              <a:uFillTx/>
              <a:latin typeface="Calibri" panose="020F0502020204030204"/>
            </a:endParaRPr>
          </a:p>
        </p:txBody>
      </p:sp>
      <p:sp>
        <p:nvSpPr>
          <p:cNvPr id="52" name="Oval 75">
            <a:extLst>
              <a:ext uri="{FF2B5EF4-FFF2-40B4-BE49-F238E27FC236}">
                <a16:creationId xmlns:a16="http://schemas.microsoft.com/office/drawing/2014/main" id="{A71CF98D-D2FB-A4F2-CDA1-41DCA61C6BA4}"/>
              </a:ext>
            </a:extLst>
          </p:cNvPr>
          <p:cNvSpPr>
            <a:spLocks noChangeAspect="1" noChangeArrowheads="1"/>
          </p:cNvSpPr>
          <p:nvPr/>
        </p:nvSpPr>
        <p:spPr bwMode="auto">
          <a:xfrm>
            <a:off x="8664942" y="2708443"/>
            <a:ext cx="437625" cy="412854"/>
          </a:xfrm>
          <a:prstGeom prst="ellipse">
            <a:avLst/>
          </a:prstGeom>
          <a:solidFill>
            <a:srgbClr val="C00000"/>
          </a:solidFill>
          <a:ln w="9525">
            <a:solidFill>
              <a:sysClr val="windowText" lastClr="000000"/>
            </a:solidFill>
            <a:round/>
            <a:headEnd/>
            <a:tailEnd/>
          </a:ln>
          <a:effectLst/>
        </p:spPr>
        <p:txBody>
          <a:bodyPr wrap="none" lIns="85790" tIns="42895" rIns="85790" bIns="42895" anchor="ctr"/>
          <a:lstStyle>
            <a:lvl1pPr>
              <a:spcBef>
                <a:spcPct val="20000"/>
              </a:spcBef>
              <a:buClr>
                <a:schemeClr val="accent2"/>
              </a:buClr>
              <a:buFont typeface="Times" panose="02020603050405020304" pitchFamily="18" charset="0"/>
              <a:buChar char="•"/>
              <a:defRPr sz="2900">
                <a:solidFill>
                  <a:schemeClr val="tx1"/>
                </a:solidFill>
                <a:latin typeface="Verdana" panose="020B0604030504040204" pitchFamily="34" charset="0"/>
              </a:defRPr>
            </a:lvl1pPr>
            <a:lvl2pPr marL="742950" indent="-285750">
              <a:spcBef>
                <a:spcPct val="20000"/>
              </a:spcBef>
              <a:buClr>
                <a:schemeClr val="accent2"/>
              </a:buClr>
              <a:buFont typeface="Times" panose="02020603050405020304" pitchFamily="18" charset="0"/>
              <a:buChar char="•"/>
              <a:defRPr sz="2400">
                <a:solidFill>
                  <a:schemeClr val="tx1"/>
                </a:solidFill>
                <a:latin typeface="Verdana" panose="020B0604030504040204" pitchFamily="34" charset="0"/>
              </a:defRPr>
            </a:lvl2pPr>
            <a:lvl3pPr marL="1143000" indent="-228600">
              <a:spcBef>
                <a:spcPct val="20000"/>
              </a:spcBef>
              <a:buClr>
                <a:schemeClr val="accent2"/>
              </a:buClr>
              <a:buFont typeface="Times" panose="02020603050405020304" pitchFamily="18" charset="0"/>
              <a:buChar char="•"/>
              <a:defRPr>
                <a:solidFill>
                  <a:schemeClr val="tx1"/>
                </a:solidFill>
                <a:latin typeface="Verdana" panose="020B0604030504040204" pitchFamily="34" charset="0"/>
              </a:defRPr>
            </a:lvl3pPr>
            <a:lvl4pPr marL="1600200" indent="-228600">
              <a:spcBef>
                <a:spcPct val="20000"/>
              </a:spcBef>
              <a:buClr>
                <a:schemeClr val="accent2"/>
              </a:buClr>
              <a:buFont typeface="Times" panose="02020603050405020304" pitchFamily="18" charset="0"/>
              <a:buChar char="•"/>
              <a:defRPr sz="1600">
                <a:solidFill>
                  <a:schemeClr val="tx1"/>
                </a:solidFill>
                <a:latin typeface="Verdana" panose="020B0604030504040204" pitchFamily="34" charset="0"/>
              </a:defRPr>
            </a:lvl4pPr>
            <a:lvl5pPr marL="2057400" indent="-228600">
              <a:spcBef>
                <a:spcPct val="20000"/>
              </a:spcBef>
              <a:buClr>
                <a:schemeClr val="accent2"/>
              </a:buClr>
              <a:buFont typeface="Times" panose="02020603050405020304" pitchFamily="18" charset="0"/>
              <a:buChar char="•"/>
              <a:defRPr sz="13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accent2"/>
              </a:buClr>
              <a:buFont typeface="Times" panose="02020603050405020304" pitchFamily="18" charset="0"/>
              <a:buChar char="•"/>
              <a:defRPr sz="13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accent2"/>
              </a:buClr>
              <a:buFont typeface="Times" panose="02020603050405020304" pitchFamily="18" charset="0"/>
              <a:buChar char="•"/>
              <a:defRPr sz="13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accent2"/>
              </a:buClr>
              <a:buFont typeface="Times" panose="02020603050405020304" pitchFamily="18" charset="0"/>
              <a:buChar char="•"/>
              <a:defRPr sz="13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accent2"/>
              </a:buClr>
              <a:buFont typeface="Times" panose="02020603050405020304" pitchFamily="18" charset="0"/>
              <a:buChar char="•"/>
              <a:defRPr sz="1300">
                <a:solidFill>
                  <a:schemeClr val="tx1"/>
                </a:solidFill>
                <a:latin typeface="Verdana" panose="020B0604030504040204" pitchFamily="34" charset="0"/>
              </a:defRPr>
            </a:lvl9pPr>
          </a:lstStyle>
          <a:p>
            <a:pPr lvl="0" algn="ctr">
              <a:spcBef>
                <a:spcPct val="0"/>
              </a:spcBef>
              <a:buClrTx/>
              <a:buNone/>
              <a:defRPr/>
            </a:pPr>
            <a:r>
              <a:rPr lang="ru-Ru" sz="1400" b="1" dirty="0" err="1">
                <a:solidFill>
                  <a:srgbClr val="FFFFFF"/>
                </a:solidFill>
                <a:latin typeface="Calibri" panose="020F0502020204030204"/>
                <a:ea typeface="+mn-lt"/>
                <a:cs typeface="Calibri" panose="020F0502020204030204"/>
                <a:sym typeface="+mn-lt"/>
              </a:rPr>
              <a:t>Окр</a:t>
            </a:r>
            <a:endParaRPr kumimoji="0" lang="en-GB" altLang="fi-FI" sz="1400" b="1" i="0" u="none" strike="noStrike" kern="0" cap="none" spc="0" normalizeH="0" baseline="0" noProof="0" dirty="0">
              <a:ln>
                <a:noFill/>
              </a:ln>
              <a:solidFill>
                <a:srgbClr val="FFFFFF"/>
              </a:solidFill>
              <a:effectLst/>
              <a:uLnTx/>
              <a:uFillTx/>
              <a:latin typeface="Calibri" panose="020F0502020204030204"/>
            </a:endParaRPr>
          </a:p>
        </p:txBody>
      </p:sp>
      <p:sp>
        <p:nvSpPr>
          <p:cNvPr id="53" name="Oval 107">
            <a:extLst>
              <a:ext uri="{FF2B5EF4-FFF2-40B4-BE49-F238E27FC236}">
                <a16:creationId xmlns:a16="http://schemas.microsoft.com/office/drawing/2014/main" id="{49D2474D-E5EA-B0B4-05AC-F9D27ABA8FDB}"/>
              </a:ext>
            </a:extLst>
          </p:cNvPr>
          <p:cNvSpPr>
            <a:spLocks noChangeAspect="1" noChangeArrowheads="1"/>
          </p:cNvSpPr>
          <p:nvPr/>
        </p:nvSpPr>
        <p:spPr bwMode="auto">
          <a:xfrm>
            <a:off x="9401905" y="2754154"/>
            <a:ext cx="347549" cy="326484"/>
          </a:xfrm>
          <a:prstGeom prst="ellipse">
            <a:avLst/>
          </a:prstGeom>
          <a:solidFill>
            <a:srgbClr val="C00000"/>
          </a:solidFill>
          <a:ln w="9525">
            <a:solidFill>
              <a:sysClr val="windowText" lastClr="000000"/>
            </a:solidFill>
            <a:round/>
            <a:headEnd/>
            <a:tailEnd/>
          </a:ln>
          <a:effectLst/>
        </p:spPr>
        <p:txBody>
          <a:bodyPr wrap="none" lIns="85790" tIns="42895" rIns="85790" bIns="42895" anchor="ctr"/>
          <a:lstStyle>
            <a:lvl1pPr>
              <a:spcBef>
                <a:spcPct val="20000"/>
              </a:spcBef>
              <a:buClr>
                <a:schemeClr val="accent2"/>
              </a:buClr>
              <a:buFont typeface="Times" panose="02020603050405020304" pitchFamily="18" charset="0"/>
              <a:buChar char="•"/>
              <a:defRPr sz="2900">
                <a:solidFill>
                  <a:schemeClr val="tx1"/>
                </a:solidFill>
                <a:latin typeface="Verdana" panose="020B0604030504040204" pitchFamily="34" charset="0"/>
              </a:defRPr>
            </a:lvl1pPr>
            <a:lvl2pPr marL="742950" indent="-285750">
              <a:spcBef>
                <a:spcPct val="20000"/>
              </a:spcBef>
              <a:buClr>
                <a:schemeClr val="accent2"/>
              </a:buClr>
              <a:buFont typeface="Times" panose="02020603050405020304" pitchFamily="18" charset="0"/>
              <a:buChar char="•"/>
              <a:defRPr sz="2400">
                <a:solidFill>
                  <a:schemeClr val="tx1"/>
                </a:solidFill>
                <a:latin typeface="Verdana" panose="020B0604030504040204" pitchFamily="34" charset="0"/>
              </a:defRPr>
            </a:lvl2pPr>
            <a:lvl3pPr marL="1143000" indent="-228600">
              <a:spcBef>
                <a:spcPct val="20000"/>
              </a:spcBef>
              <a:buClr>
                <a:schemeClr val="accent2"/>
              </a:buClr>
              <a:buFont typeface="Times" panose="02020603050405020304" pitchFamily="18" charset="0"/>
              <a:buChar char="•"/>
              <a:defRPr>
                <a:solidFill>
                  <a:schemeClr val="tx1"/>
                </a:solidFill>
                <a:latin typeface="Verdana" panose="020B0604030504040204" pitchFamily="34" charset="0"/>
              </a:defRPr>
            </a:lvl3pPr>
            <a:lvl4pPr marL="1600200" indent="-228600">
              <a:spcBef>
                <a:spcPct val="20000"/>
              </a:spcBef>
              <a:buClr>
                <a:schemeClr val="accent2"/>
              </a:buClr>
              <a:buFont typeface="Times" panose="02020603050405020304" pitchFamily="18" charset="0"/>
              <a:buChar char="•"/>
              <a:defRPr sz="1600">
                <a:solidFill>
                  <a:schemeClr val="tx1"/>
                </a:solidFill>
                <a:latin typeface="Verdana" panose="020B0604030504040204" pitchFamily="34" charset="0"/>
              </a:defRPr>
            </a:lvl4pPr>
            <a:lvl5pPr marL="2057400" indent="-228600">
              <a:spcBef>
                <a:spcPct val="20000"/>
              </a:spcBef>
              <a:buClr>
                <a:schemeClr val="accent2"/>
              </a:buClr>
              <a:buFont typeface="Times" panose="02020603050405020304" pitchFamily="18" charset="0"/>
              <a:buChar char="•"/>
              <a:defRPr sz="13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accent2"/>
              </a:buClr>
              <a:buFont typeface="Times" panose="02020603050405020304" pitchFamily="18" charset="0"/>
              <a:buChar char="•"/>
              <a:defRPr sz="13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accent2"/>
              </a:buClr>
              <a:buFont typeface="Times" panose="02020603050405020304" pitchFamily="18" charset="0"/>
              <a:buChar char="•"/>
              <a:defRPr sz="13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accent2"/>
              </a:buClr>
              <a:buFont typeface="Times" panose="02020603050405020304" pitchFamily="18" charset="0"/>
              <a:buChar char="•"/>
              <a:defRPr sz="13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accent2"/>
              </a:buClr>
              <a:buFont typeface="Times" panose="02020603050405020304" pitchFamily="18" charset="0"/>
              <a:buChar char="•"/>
              <a:defRPr sz="1300">
                <a:solidFill>
                  <a:schemeClr val="tx1"/>
                </a:solidFill>
                <a:latin typeface="Verdana" panose="020B0604030504040204" pitchFamily="34" charset="0"/>
              </a:defRPr>
            </a:lvl9pPr>
          </a:lstStyle>
          <a:p>
            <a:pPr lvl="0" algn="ctr">
              <a:spcBef>
                <a:spcPct val="0"/>
              </a:spcBef>
              <a:buClrTx/>
              <a:buNone/>
            </a:pPr>
            <a:r>
              <a:rPr lang="ru-Ru" sz="1400" b="1" dirty="0">
                <a:solidFill>
                  <a:srgbClr val="FFFFFF"/>
                </a:solidFill>
                <a:latin typeface="Calibri" panose="020F0502020204030204"/>
                <a:ea typeface="+mn-lt"/>
                <a:cs typeface="Calibri" panose="020F0502020204030204"/>
                <a:sym typeface="+mn-lt"/>
              </a:rPr>
              <a:t>Отд.</a:t>
            </a:r>
          </a:p>
        </p:txBody>
      </p:sp>
      <p:sp>
        <p:nvSpPr>
          <p:cNvPr id="54" name="Oval 107">
            <a:extLst>
              <a:ext uri="{FF2B5EF4-FFF2-40B4-BE49-F238E27FC236}">
                <a16:creationId xmlns:a16="http://schemas.microsoft.com/office/drawing/2014/main" id="{8D7CDBEE-B075-4EBA-DBEC-45D29E75A7D5}"/>
              </a:ext>
            </a:extLst>
          </p:cNvPr>
          <p:cNvSpPr>
            <a:spLocks noChangeAspect="1" noChangeArrowheads="1"/>
          </p:cNvSpPr>
          <p:nvPr/>
        </p:nvSpPr>
        <p:spPr bwMode="auto">
          <a:xfrm>
            <a:off x="9540395" y="2314939"/>
            <a:ext cx="347549" cy="326484"/>
          </a:xfrm>
          <a:prstGeom prst="ellipse">
            <a:avLst/>
          </a:prstGeom>
          <a:solidFill>
            <a:srgbClr val="C00000"/>
          </a:solidFill>
          <a:ln w="9525">
            <a:solidFill>
              <a:sysClr val="windowText" lastClr="000000"/>
            </a:solidFill>
            <a:round/>
            <a:headEnd/>
            <a:tailEnd/>
          </a:ln>
          <a:effectLst/>
        </p:spPr>
        <p:txBody>
          <a:bodyPr wrap="none" lIns="85790" tIns="42895" rIns="85790" bIns="42895" anchor="ctr"/>
          <a:lstStyle>
            <a:lvl1pPr>
              <a:spcBef>
                <a:spcPct val="20000"/>
              </a:spcBef>
              <a:buClr>
                <a:schemeClr val="accent2"/>
              </a:buClr>
              <a:buFont typeface="Times" panose="02020603050405020304" pitchFamily="18" charset="0"/>
              <a:buChar char="•"/>
              <a:defRPr sz="2900">
                <a:solidFill>
                  <a:schemeClr val="tx1"/>
                </a:solidFill>
                <a:latin typeface="Verdana" panose="020B0604030504040204" pitchFamily="34" charset="0"/>
              </a:defRPr>
            </a:lvl1pPr>
            <a:lvl2pPr marL="742950" indent="-285750">
              <a:spcBef>
                <a:spcPct val="20000"/>
              </a:spcBef>
              <a:buClr>
                <a:schemeClr val="accent2"/>
              </a:buClr>
              <a:buFont typeface="Times" panose="02020603050405020304" pitchFamily="18" charset="0"/>
              <a:buChar char="•"/>
              <a:defRPr sz="2400">
                <a:solidFill>
                  <a:schemeClr val="tx1"/>
                </a:solidFill>
                <a:latin typeface="Verdana" panose="020B0604030504040204" pitchFamily="34" charset="0"/>
              </a:defRPr>
            </a:lvl2pPr>
            <a:lvl3pPr marL="1143000" indent="-228600">
              <a:spcBef>
                <a:spcPct val="20000"/>
              </a:spcBef>
              <a:buClr>
                <a:schemeClr val="accent2"/>
              </a:buClr>
              <a:buFont typeface="Times" panose="02020603050405020304" pitchFamily="18" charset="0"/>
              <a:buChar char="•"/>
              <a:defRPr>
                <a:solidFill>
                  <a:schemeClr val="tx1"/>
                </a:solidFill>
                <a:latin typeface="Verdana" panose="020B0604030504040204" pitchFamily="34" charset="0"/>
              </a:defRPr>
            </a:lvl3pPr>
            <a:lvl4pPr marL="1600200" indent="-228600">
              <a:spcBef>
                <a:spcPct val="20000"/>
              </a:spcBef>
              <a:buClr>
                <a:schemeClr val="accent2"/>
              </a:buClr>
              <a:buFont typeface="Times" panose="02020603050405020304" pitchFamily="18" charset="0"/>
              <a:buChar char="•"/>
              <a:defRPr sz="1600">
                <a:solidFill>
                  <a:schemeClr val="tx1"/>
                </a:solidFill>
                <a:latin typeface="Verdana" panose="020B0604030504040204" pitchFamily="34" charset="0"/>
              </a:defRPr>
            </a:lvl4pPr>
            <a:lvl5pPr marL="2057400" indent="-228600">
              <a:spcBef>
                <a:spcPct val="20000"/>
              </a:spcBef>
              <a:buClr>
                <a:schemeClr val="accent2"/>
              </a:buClr>
              <a:buFont typeface="Times" panose="02020603050405020304" pitchFamily="18" charset="0"/>
              <a:buChar char="•"/>
              <a:defRPr sz="13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accent2"/>
              </a:buClr>
              <a:buFont typeface="Times" panose="02020603050405020304" pitchFamily="18" charset="0"/>
              <a:buChar char="•"/>
              <a:defRPr sz="13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accent2"/>
              </a:buClr>
              <a:buFont typeface="Times" panose="02020603050405020304" pitchFamily="18" charset="0"/>
              <a:buChar char="•"/>
              <a:defRPr sz="13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accent2"/>
              </a:buClr>
              <a:buFont typeface="Times" panose="02020603050405020304" pitchFamily="18" charset="0"/>
              <a:buChar char="•"/>
              <a:defRPr sz="13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accent2"/>
              </a:buClr>
              <a:buFont typeface="Times" panose="02020603050405020304" pitchFamily="18" charset="0"/>
              <a:buChar char="•"/>
              <a:defRPr sz="1300">
                <a:solidFill>
                  <a:schemeClr val="tx1"/>
                </a:solidFill>
                <a:latin typeface="Verdana" panose="020B0604030504040204" pitchFamily="34" charset="0"/>
              </a:defRPr>
            </a:lvl9pPr>
          </a:lstStyle>
          <a:p>
            <a:pPr lvl="0" algn="ctr">
              <a:spcBef>
                <a:spcPct val="0"/>
              </a:spcBef>
              <a:buClrTx/>
              <a:buNone/>
            </a:pPr>
            <a:r>
              <a:rPr lang="ru-Ru" sz="1400" b="1" dirty="0">
                <a:solidFill>
                  <a:srgbClr val="FFFFFF"/>
                </a:solidFill>
                <a:latin typeface="Calibri" panose="020F0502020204030204"/>
                <a:ea typeface="+mn-lt"/>
                <a:cs typeface="Calibri" panose="020F0502020204030204"/>
                <a:sym typeface="+mn-lt"/>
              </a:rPr>
              <a:t>Отд.</a:t>
            </a:r>
            <a:endParaRPr lang="en-GB" sz="1400" b="1" kern="0" dirty="0">
              <a:solidFill>
                <a:srgbClr val="FFFFFF"/>
              </a:solidFill>
              <a:latin typeface="Calibri" panose="020F0502020204030204"/>
              <a:sym typeface="+mn-lt"/>
            </a:endParaRPr>
          </a:p>
        </p:txBody>
      </p:sp>
      <p:sp>
        <p:nvSpPr>
          <p:cNvPr id="55" name="Oval 107">
            <a:extLst>
              <a:ext uri="{FF2B5EF4-FFF2-40B4-BE49-F238E27FC236}">
                <a16:creationId xmlns:a16="http://schemas.microsoft.com/office/drawing/2014/main" id="{34DEB6D5-FFCF-04AD-5DFF-C755B94A245D}"/>
              </a:ext>
            </a:extLst>
          </p:cNvPr>
          <p:cNvSpPr>
            <a:spLocks noChangeAspect="1" noChangeArrowheads="1"/>
          </p:cNvSpPr>
          <p:nvPr/>
        </p:nvSpPr>
        <p:spPr bwMode="auto">
          <a:xfrm>
            <a:off x="9299169" y="1789990"/>
            <a:ext cx="347549" cy="326484"/>
          </a:xfrm>
          <a:prstGeom prst="ellipse">
            <a:avLst/>
          </a:prstGeom>
          <a:solidFill>
            <a:srgbClr val="C00000"/>
          </a:solidFill>
          <a:ln w="9525">
            <a:solidFill>
              <a:sysClr val="windowText" lastClr="000000"/>
            </a:solidFill>
            <a:round/>
            <a:headEnd/>
            <a:tailEnd/>
          </a:ln>
          <a:effectLst/>
        </p:spPr>
        <p:txBody>
          <a:bodyPr wrap="none" lIns="85790" tIns="42895" rIns="85790" bIns="42895" anchor="ctr"/>
          <a:lstStyle>
            <a:lvl1pPr>
              <a:spcBef>
                <a:spcPct val="20000"/>
              </a:spcBef>
              <a:buClr>
                <a:schemeClr val="accent2"/>
              </a:buClr>
              <a:buFont typeface="Times" panose="02020603050405020304" pitchFamily="18" charset="0"/>
              <a:buChar char="•"/>
              <a:defRPr sz="2900">
                <a:solidFill>
                  <a:schemeClr val="tx1"/>
                </a:solidFill>
                <a:latin typeface="Verdana" panose="020B0604030504040204" pitchFamily="34" charset="0"/>
              </a:defRPr>
            </a:lvl1pPr>
            <a:lvl2pPr marL="742950" indent="-285750">
              <a:spcBef>
                <a:spcPct val="20000"/>
              </a:spcBef>
              <a:buClr>
                <a:schemeClr val="accent2"/>
              </a:buClr>
              <a:buFont typeface="Times" panose="02020603050405020304" pitchFamily="18" charset="0"/>
              <a:buChar char="•"/>
              <a:defRPr sz="2400">
                <a:solidFill>
                  <a:schemeClr val="tx1"/>
                </a:solidFill>
                <a:latin typeface="Verdana" panose="020B0604030504040204" pitchFamily="34" charset="0"/>
              </a:defRPr>
            </a:lvl2pPr>
            <a:lvl3pPr marL="1143000" indent="-228600">
              <a:spcBef>
                <a:spcPct val="20000"/>
              </a:spcBef>
              <a:buClr>
                <a:schemeClr val="accent2"/>
              </a:buClr>
              <a:buFont typeface="Times" panose="02020603050405020304" pitchFamily="18" charset="0"/>
              <a:buChar char="•"/>
              <a:defRPr>
                <a:solidFill>
                  <a:schemeClr val="tx1"/>
                </a:solidFill>
                <a:latin typeface="Verdana" panose="020B0604030504040204" pitchFamily="34" charset="0"/>
              </a:defRPr>
            </a:lvl3pPr>
            <a:lvl4pPr marL="1600200" indent="-228600">
              <a:spcBef>
                <a:spcPct val="20000"/>
              </a:spcBef>
              <a:buClr>
                <a:schemeClr val="accent2"/>
              </a:buClr>
              <a:buFont typeface="Times" panose="02020603050405020304" pitchFamily="18" charset="0"/>
              <a:buChar char="•"/>
              <a:defRPr sz="1600">
                <a:solidFill>
                  <a:schemeClr val="tx1"/>
                </a:solidFill>
                <a:latin typeface="Verdana" panose="020B0604030504040204" pitchFamily="34" charset="0"/>
              </a:defRPr>
            </a:lvl4pPr>
            <a:lvl5pPr marL="2057400" indent="-228600">
              <a:spcBef>
                <a:spcPct val="20000"/>
              </a:spcBef>
              <a:buClr>
                <a:schemeClr val="accent2"/>
              </a:buClr>
              <a:buFont typeface="Times" panose="02020603050405020304" pitchFamily="18" charset="0"/>
              <a:buChar char="•"/>
              <a:defRPr sz="13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accent2"/>
              </a:buClr>
              <a:buFont typeface="Times" panose="02020603050405020304" pitchFamily="18" charset="0"/>
              <a:buChar char="•"/>
              <a:defRPr sz="13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accent2"/>
              </a:buClr>
              <a:buFont typeface="Times" panose="02020603050405020304" pitchFamily="18" charset="0"/>
              <a:buChar char="•"/>
              <a:defRPr sz="13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accent2"/>
              </a:buClr>
              <a:buFont typeface="Times" panose="02020603050405020304" pitchFamily="18" charset="0"/>
              <a:buChar char="•"/>
              <a:defRPr sz="13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accent2"/>
              </a:buClr>
              <a:buFont typeface="Times" panose="02020603050405020304" pitchFamily="18" charset="0"/>
              <a:buChar char="•"/>
              <a:defRPr sz="1300">
                <a:solidFill>
                  <a:schemeClr val="tx1"/>
                </a:solidFill>
                <a:latin typeface="Verdana" panose="020B0604030504040204" pitchFamily="34" charset="0"/>
              </a:defRPr>
            </a:lvl9pPr>
          </a:lstStyle>
          <a:p>
            <a:pPr lvl="0" algn="ctr">
              <a:spcBef>
                <a:spcPct val="0"/>
              </a:spcBef>
              <a:buClrTx/>
              <a:buNone/>
            </a:pPr>
            <a:r>
              <a:rPr lang="ru-Ru" sz="1400" b="1" dirty="0">
                <a:solidFill>
                  <a:srgbClr val="FFFFFF"/>
                </a:solidFill>
                <a:latin typeface="Calibri" panose="020F0502020204030204"/>
                <a:ea typeface="+mn-lt"/>
                <a:cs typeface="Calibri" panose="020F0502020204030204"/>
                <a:sym typeface="+mn-lt"/>
              </a:rPr>
              <a:t>Отд.</a:t>
            </a:r>
          </a:p>
        </p:txBody>
      </p:sp>
      <p:sp>
        <p:nvSpPr>
          <p:cNvPr id="56" name="Line 85">
            <a:extLst>
              <a:ext uri="{FF2B5EF4-FFF2-40B4-BE49-F238E27FC236}">
                <a16:creationId xmlns:a16="http://schemas.microsoft.com/office/drawing/2014/main" id="{3B3EADAA-8015-E339-3D37-1171B14FC051}"/>
              </a:ext>
            </a:extLst>
          </p:cNvPr>
          <p:cNvSpPr>
            <a:spLocks noChangeShapeType="1"/>
          </p:cNvSpPr>
          <p:nvPr/>
        </p:nvSpPr>
        <p:spPr bwMode="auto">
          <a:xfrm flipH="1">
            <a:off x="9034269" y="1975234"/>
            <a:ext cx="281374" cy="154738"/>
          </a:xfrm>
          <a:prstGeom prst="line">
            <a:avLst/>
          </a:prstGeom>
          <a:noFill/>
          <a:ln w="57150">
            <a:solidFill>
              <a:srgbClr val="C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5790" tIns="42895" rIns="85790" bIns="42895"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fi-FI" sz="1481" b="0" i="0" u="none" strike="noStrike" kern="0" cap="none" spc="0" normalizeH="0" baseline="0" noProof="0">
              <a:ln>
                <a:noFill/>
              </a:ln>
              <a:solidFill>
                <a:prstClr val="black"/>
              </a:solidFill>
              <a:effectLst/>
              <a:uLnTx/>
              <a:uFillTx/>
            </a:endParaRPr>
          </a:p>
        </p:txBody>
      </p:sp>
      <p:sp>
        <p:nvSpPr>
          <p:cNvPr id="57" name="Line 89">
            <a:extLst>
              <a:ext uri="{FF2B5EF4-FFF2-40B4-BE49-F238E27FC236}">
                <a16:creationId xmlns:a16="http://schemas.microsoft.com/office/drawing/2014/main" id="{121893C9-BAB3-1425-52AD-62394080F55A}"/>
              </a:ext>
            </a:extLst>
          </p:cNvPr>
          <p:cNvSpPr>
            <a:spLocks noChangeShapeType="1"/>
          </p:cNvSpPr>
          <p:nvPr/>
        </p:nvSpPr>
        <p:spPr bwMode="auto">
          <a:xfrm>
            <a:off x="9088605" y="2314939"/>
            <a:ext cx="437625" cy="129277"/>
          </a:xfrm>
          <a:prstGeom prst="line">
            <a:avLst/>
          </a:prstGeom>
          <a:noFill/>
          <a:ln w="3175">
            <a:solidFill>
              <a:sysClr val="windowText" lastClr="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5790" tIns="42895" rIns="85790" bIns="42895"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fi-FI" sz="1481" b="0" i="0" u="none" strike="noStrike" kern="0" cap="none" spc="0" normalizeH="0" baseline="0" noProof="0" dirty="0">
              <a:ln>
                <a:noFill/>
              </a:ln>
              <a:solidFill>
                <a:prstClr val="black"/>
              </a:solidFill>
              <a:effectLst/>
              <a:uLnTx/>
              <a:uFillTx/>
            </a:endParaRPr>
          </a:p>
        </p:txBody>
      </p:sp>
      <p:sp>
        <p:nvSpPr>
          <p:cNvPr id="59" name="Line 117">
            <a:extLst>
              <a:ext uri="{FF2B5EF4-FFF2-40B4-BE49-F238E27FC236}">
                <a16:creationId xmlns:a16="http://schemas.microsoft.com/office/drawing/2014/main" id="{1E5D0661-4BCF-F3BC-50A6-F4C5545691DA}"/>
              </a:ext>
            </a:extLst>
          </p:cNvPr>
          <p:cNvSpPr>
            <a:spLocks noChangeShapeType="1"/>
          </p:cNvSpPr>
          <p:nvPr/>
        </p:nvSpPr>
        <p:spPr bwMode="auto">
          <a:xfrm flipH="1" flipV="1">
            <a:off x="9082021" y="2902160"/>
            <a:ext cx="402083" cy="9966"/>
          </a:xfrm>
          <a:prstGeom prst="line">
            <a:avLst/>
          </a:prstGeom>
          <a:noFill/>
          <a:ln w="57150">
            <a:solidFill>
              <a:srgbClr val="C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5790" tIns="42895" rIns="85790" bIns="42895"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fi-FI" sz="1481" b="0" i="0" u="none" strike="noStrike" kern="0" cap="none" spc="0" normalizeH="0" baseline="0" noProof="0">
              <a:ln>
                <a:noFill/>
              </a:ln>
              <a:solidFill>
                <a:prstClr val="black"/>
              </a:solidFill>
              <a:effectLst/>
              <a:uLnTx/>
              <a:uFillTx/>
            </a:endParaRPr>
          </a:p>
        </p:txBody>
      </p:sp>
      <p:sp>
        <p:nvSpPr>
          <p:cNvPr id="60" name="Oval 121">
            <a:extLst>
              <a:ext uri="{FF2B5EF4-FFF2-40B4-BE49-F238E27FC236}">
                <a16:creationId xmlns:a16="http://schemas.microsoft.com/office/drawing/2014/main" id="{2E96C665-2253-7DA8-8BC3-C18093D2C72E}"/>
              </a:ext>
            </a:extLst>
          </p:cNvPr>
          <p:cNvSpPr>
            <a:spLocks noChangeAspect="1" noChangeArrowheads="1"/>
          </p:cNvSpPr>
          <p:nvPr/>
        </p:nvSpPr>
        <p:spPr bwMode="auto">
          <a:xfrm>
            <a:off x="10058930" y="1839898"/>
            <a:ext cx="104475" cy="97944"/>
          </a:xfrm>
          <a:prstGeom prst="ellipse">
            <a:avLst/>
          </a:prstGeom>
          <a:solidFill>
            <a:srgbClr val="C00000"/>
          </a:solidFill>
          <a:ln w="9525">
            <a:solidFill>
              <a:sysClr val="windowText" lastClr="000000"/>
            </a:solidFill>
            <a:round/>
            <a:headEnd/>
            <a:tailEnd/>
          </a:ln>
          <a:effectLst/>
        </p:spPr>
        <p:txBody>
          <a:bodyPr wrap="none" lIns="85790" tIns="42895" rIns="85790" bIns="42895" anchor="ctr"/>
          <a:lstStyle>
            <a:lvl1pPr>
              <a:spcBef>
                <a:spcPct val="20000"/>
              </a:spcBef>
              <a:buClr>
                <a:schemeClr val="accent2"/>
              </a:buClr>
              <a:buFont typeface="Times" panose="02020603050405020304" pitchFamily="18" charset="0"/>
              <a:buChar char="•"/>
              <a:defRPr sz="2900">
                <a:solidFill>
                  <a:schemeClr val="tx1"/>
                </a:solidFill>
                <a:latin typeface="Verdana" panose="020B0604030504040204" pitchFamily="34" charset="0"/>
              </a:defRPr>
            </a:lvl1pPr>
            <a:lvl2pPr marL="742950" indent="-285750">
              <a:spcBef>
                <a:spcPct val="20000"/>
              </a:spcBef>
              <a:buClr>
                <a:schemeClr val="accent2"/>
              </a:buClr>
              <a:buFont typeface="Times" panose="02020603050405020304" pitchFamily="18" charset="0"/>
              <a:buChar char="•"/>
              <a:defRPr sz="2400">
                <a:solidFill>
                  <a:schemeClr val="tx1"/>
                </a:solidFill>
                <a:latin typeface="Verdana" panose="020B0604030504040204" pitchFamily="34" charset="0"/>
              </a:defRPr>
            </a:lvl2pPr>
            <a:lvl3pPr marL="1143000" indent="-228600">
              <a:spcBef>
                <a:spcPct val="20000"/>
              </a:spcBef>
              <a:buClr>
                <a:schemeClr val="accent2"/>
              </a:buClr>
              <a:buFont typeface="Times" panose="02020603050405020304" pitchFamily="18" charset="0"/>
              <a:buChar char="•"/>
              <a:defRPr>
                <a:solidFill>
                  <a:schemeClr val="tx1"/>
                </a:solidFill>
                <a:latin typeface="Verdana" panose="020B0604030504040204" pitchFamily="34" charset="0"/>
              </a:defRPr>
            </a:lvl3pPr>
            <a:lvl4pPr marL="1600200" indent="-228600">
              <a:spcBef>
                <a:spcPct val="20000"/>
              </a:spcBef>
              <a:buClr>
                <a:schemeClr val="accent2"/>
              </a:buClr>
              <a:buFont typeface="Times" panose="02020603050405020304" pitchFamily="18" charset="0"/>
              <a:buChar char="•"/>
              <a:defRPr sz="1600">
                <a:solidFill>
                  <a:schemeClr val="tx1"/>
                </a:solidFill>
                <a:latin typeface="Verdana" panose="020B0604030504040204" pitchFamily="34" charset="0"/>
              </a:defRPr>
            </a:lvl4pPr>
            <a:lvl5pPr marL="2057400" indent="-228600">
              <a:spcBef>
                <a:spcPct val="20000"/>
              </a:spcBef>
              <a:buClr>
                <a:schemeClr val="accent2"/>
              </a:buClr>
              <a:buFont typeface="Times" panose="02020603050405020304" pitchFamily="18" charset="0"/>
              <a:buChar char="•"/>
              <a:defRPr sz="13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accent2"/>
              </a:buClr>
              <a:buFont typeface="Times" panose="02020603050405020304" pitchFamily="18" charset="0"/>
              <a:buChar char="•"/>
              <a:defRPr sz="13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accent2"/>
              </a:buClr>
              <a:buFont typeface="Times" panose="02020603050405020304" pitchFamily="18" charset="0"/>
              <a:buChar char="•"/>
              <a:defRPr sz="13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accent2"/>
              </a:buClr>
              <a:buFont typeface="Times" panose="02020603050405020304" pitchFamily="18" charset="0"/>
              <a:buChar char="•"/>
              <a:defRPr sz="13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accent2"/>
              </a:buClr>
              <a:buFont typeface="Times" panose="02020603050405020304" pitchFamily="18" charset="0"/>
              <a:buChar char="•"/>
              <a:defRPr sz="1300">
                <a:solidFill>
                  <a:schemeClr val="tx1"/>
                </a:solidFill>
                <a:latin typeface="Verdana" panose="020B0604030504040204" pitchFamily="34" charset="0"/>
              </a:defRPr>
            </a:lvl9pPr>
          </a:lstStyle>
          <a:p>
            <a:pPr marL="0" marR="0" lvl="0" indent="0" defTabSz="914400" eaLnBrk="1" fontAlgn="auto" latinLnBrk="0" hangingPunct="1">
              <a:lnSpc>
                <a:spcPct val="100000"/>
              </a:lnSpc>
              <a:spcBef>
                <a:spcPct val="0"/>
              </a:spcBef>
              <a:spcAft>
                <a:spcPts val="0"/>
              </a:spcAft>
              <a:buClrTx/>
              <a:buSzTx/>
              <a:buFontTx/>
              <a:buNone/>
              <a:tabLst/>
              <a:defRPr/>
            </a:pPr>
            <a:endParaRPr kumimoji="0" lang="fi-FI" altLang="fi-FI" sz="2057" b="0" i="0" u="none" strike="noStrike" kern="0" cap="none" spc="0" normalizeH="0" baseline="0" noProof="0">
              <a:ln>
                <a:noFill/>
              </a:ln>
              <a:solidFill>
                <a:srgbClr val="000000"/>
              </a:solidFill>
              <a:effectLst/>
              <a:uLnTx/>
              <a:uFillTx/>
              <a:latin typeface="Times New Roman" panose="02020603050405020304" pitchFamily="18" charset="0"/>
            </a:endParaRPr>
          </a:p>
        </p:txBody>
      </p:sp>
      <p:sp>
        <p:nvSpPr>
          <p:cNvPr id="61" name="Oval 126">
            <a:extLst>
              <a:ext uri="{FF2B5EF4-FFF2-40B4-BE49-F238E27FC236}">
                <a16:creationId xmlns:a16="http://schemas.microsoft.com/office/drawing/2014/main" id="{9C194BEE-59D5-853E-A8D6-C0B277CB81F1}"/>
              </a:ext>
            </a:extLst>
          </p:cNvPr>
          <p:cNvSpPr>
            <a:spLocks noChangeAspect="1" noChangeArrowheads="1"/>
          </p:cNvSpPr>
          <p:nvPr/>
        </p:nvSpPr>
        <p:spPr bwMode="auto">
          <a:xfrm>
            <a:off x="10364590" y="2014935"/>
            <a:ext cx="163243" cy="154978"/>
          </a:xfrm>
          <a:prstGeom prst="ellipse">
            <a:avLst/>
          </a:prstGeom>
          <a:solidFill>
            <a:srgbClr val="C00000"/>
          </a:solidFill>
          <a:ln w="9525">
            <a:solidFill>
              <a:sysClr val="windowText" lastClr="000000"/>
            </a:solidFill>
            <a:round/>
            <a:headEnd/>
            <a:tailEnd/>
          </a:ln>
          <a:effectLst/>
        </p:spPr>
        <p:txBody>
          <a:bodyPr wrap="none" lIns="85790" tIns="42895" rIns="85790" bIns="42895" anchor="ctr"/>
          <a:lstStyle>
            <a:lvl1pPr>
              <a:spcBef>
                <a:spcPct val="20000"/>
              </a:spcBef>
              <a:buClr>
                <a:schemeClr val="accent2"/>
              </a:buClr>
              <a:buFont typeface="Times" panose="02020603050405020304" pitchFamily="18" charset="0"/>
              <a:buChar char="•"/>
              <a:defRPr sz="2900">
                <a:solidFill>
                  <a:schemeClr val="tx1"/>
                </a:solidFill>
                <a:latin typeface="Verdana" panose="020B0604030504040204" pitchFamily="34" charset="0"/>
              </a:defRPr>
            </a:lvl1pPr>
            <a:lvl2pPr marL="742950" indent="-285750">
              <a:spcBef>
                <a:spcPct val="20000"/>
              </a:spcBef>
              <a:buClr>
                <a:schemeClr val="accent2"/>
              </a:buClr>
              <a:buFont typeface="Times" panose="02020603050405020304" pitchFamily="18" charset="0"/>
              <a:buChar char="•"/>
              <a:defRPr sz="2400">
                <a:solidFill>
                  <a:schemeClr val="tx1"/>
                </a:solidFill>
                <a:latin typeface="Verdana" panose="020B0604030504040204" pitchFamily="34" charset="0"/>
              </a:defRPr>
            </a:lvl2pPr>
            <a:lvl3pPr marL="1143000" indent="-228600">
              <a:spcBef>
                <a:spcPct val="20000"/>
              </a:spcBef>
              <a:buClr>
                <a:schemeClr val="accent2"/>
              </a:buClr>
              <a:buFont typeface="Times" panose="02020603050405020304" pitchFamily="18" charset="0"/>
              <a:buChar char="•"/>
              <a:defRPr>
                <a:solidFill>
                  <a:schemeClr val="tx1"/>
                </a:solidFill>
                <a:latin typeface="Verdana" panose="020B0604030504040204" pitchFamily="34" charset="0"/>
              </a:defRPr>
            </a:lvl3pPr>
            <a:lvl4pPr marL="1600200" indent="-228600">
              <a:spcBef>
                <a:spcPct val="20000"/>
              </a:spcBef>
              <a:buClr>
                <a:schemeClr val="accent2"/>
              </a:buClr>
              <a:buFont typeface="Times" panose="02020603050405020304" pitchFamily="18" charset="0"/>
              <a:buChar char="•"/>
              <a:defRPr sz="1600">
                <a:solidFill>
                  <a:schemeClr val="tx1"/>
                </a:solidFill>
                <a:latin typeface="Verdana" panose="020B0604030504040204" pitchFamily="34" charset="0"/>
              </a:defRPr>
            </a:lvl4pPr>
            <a:lvl5pPr marL="2057400" indent="-228600">
              <a:spcBef>
                <a:spcPct val="20000"/>
              </a:spcBef>
              <a:buClr>
                <a:schemeClr val="accent2"/>
              </a:buClr>
              <a:buFont typeface="Times" panose="02020603050405020304" pitchFamily="18" charset="0"/>
              <a:buChar char="•"/>
              <a:defRPr sz="13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accent2"/>
              </a:buClr>
              <a:buFont typeface="Times" panose="02020603050405020304" pitchFamily="18" charset="0"/>
              <a:buChar char="•"/>
              <a:defRPr sz="13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accent2"/>
              </a:buClr>
              <a:buFont typeface="Times" panose="02020603050405020304" pitchFamily="18" charset="0"/>
              <a:buChar char="•"/>
              <a:defRPr sz="13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accent2"/>
              </a:buClr>
              <a:buFont typeface="Times" panose="02020603050405020304" pitchFamily="18" charset="0"/>
              <a:buChar char="•"/>
              <a:defRPr sz="13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accent2"/>
              </a:buClr>
              <a:buFont typeface="Times" panose="02020603050405020304" pitchFamily="18" charset="0"/>
              <a:buChar char="•"/>
              <a:defRPr sz="1300">
                <a:solidFill>
                  <a:schemeClr val="tx1"/>
                </a:solidFill>
                <a:latin typeface="Verdana" panose="020B0604030504040204" pitchFamily="34" charset="0"/>
              </a:defRPr>
            </a:lvl9pPr>
          </a:lstStyle>
          <a:p>
            <a:pPr marL="0" marR="0" lvl="0" indent="0" defTabSz="914400" eaLnBrk="1" fontAlgn="auto" latinLnBrk="0" hangingPunct="1">
              <a:lnSpc>
                <a:spcPct val="100000"/>
              </a:lnSpc>
              <a:spcBef>
                <a:spcPct val="0"/>
              </a:spcBef>
              <a:spcAft>
                <a:spcPts val="0"/>
              </a:spcAft>
              <a:buClrTx/>
              <a:buSzTx/>
              <a:buFontTx/>
              <a:buNone/>
              <a:tabLst/>
              <a:defRPr/>
            </a:pPr>
            <a:endParaRPr kumimoji="0" lang="fi-FI" altLang="fi-FI" sz="2057" b="0" i="0" u="none" strike="noStrike" kern="0" cap="none" spc="0" normalizeH="0" baseline="0" noProof="0">
              <a:ln>
                <a:noFill/>
              </a:ln>
              <a:solidFill>
                <a:srgbClr val="000000"/>
              </a:solidFill>
              <a:effectLst/>
              <a:uLnTx/>
              <a:uFillTx/>
              <a:latin typeface="Times New Roman" panose="02020603050405020304" pitchFamily="18" charset="0"/>
            </a:endParaRPr>
          </a:p>
        </p:txBody>
      </p:sp>
      <p:sp>
        <p:nvSpPr>
          <p:cNvPr id="62" name="Oval 123">
            <a:extLst>
              <a:ext uri="{FF2B5EF4-FFF2-40B4-BE49-F238E27FC236}">
                <a16:creationId xmlns:a16="http://schemas.microsoft.com/office/drawing/2014/main" id="{103E2CE7-0CF3-74E6-CC88-3C0CABE85C15}"/>
              </a:ext>
            </a:extLst>
          </p:cNvPr>
          <p:cNvSpPr>
            <a:spLocks noChangeAspect="1" noChangeArrowheads="1"/>
          </p:cNvSpPr>
          <p:nvPr/>
        </p:nvSpPr>
        <p:spPr bwMode="auto">
          <a:xfrm>
            <a:off x="10050704" y="2246497"/>
            <a:ext cx="144305" cy="135284"/>
          </a:xfrm>
          <a:prstGeom prst="ellipse">
            <a:avLst/>
          </a:prstGeom>
          <a:solidFill>
            <a:srgbClr val="C00000"/>
          </a:solidFill>
          <a:ln w="9525">
            <a:solidFill>
              <a:sysClr val="windowText" lastClr="000000"/>
            </a:solidFill>
            <a:round/>
            <a:headEnd/>
            <a:tailEnd/>
          </a:ln>
          <a:effectLst/>
        </p:spPr>
        <p:txBody>
          <a:bodyPr wrap="none" lIns="85790" tIns="42895" rIns="85790" bIns="42895" anchor="ctr"/>
          <a:lstStyle>
            <a:lvl1pPr>
              <a:spcBef>
                <a:spcPct val="20000"/>
              </a:spcBef>
              <a:buClr>
                <a:schemeClr val="accent2"/>
              </a:buClr>
              <a:buFont typeface="Times" panose="02020603050405020304" pitchFamily="18" charset="0"/>
              <a:buChar char="•"/>
              <a:defRPr sz="2900">
                <a:solidFill>
                  <a:schemeClr val="tx1"/>
                </a:solidFill>
                <a:latin typeface="Verdana" panose="020B0604030504040204" pitchFamily="34" charset="0"/>
              </a:defRPr>
            </a:lvl1pPr>
            <a:lvl2pPr marL="742950" indent="-285750">
              <a:spcBef>
                <a:spcPct val="20000"/>
              </a:spcBef>
              <a:buClr>
                <a:schemeClr val="accent2"/>
              </a:buClr>
              <a:buFont typeface="Times" panose="02020603050405020304" pitchFamily="18" charset="0"/>
              <a:buChar char="•"/>
              <a:defRPr sz="2400">
                <a:solidFill>
                  <a:schemeClr val="tx1"/>
                </a:solidFill>
                <a:latin typeface="Verdana" panose="020B0604030504040204" pitchFamily="34" charset="0"/>
              </a:defRPr>
            </a:lvl2pPr>
            <a:lvl3pPr marL="1143000" indent="-228600">
              <a:spcBef>
                <a:spcPct val="20000"/>
              </a:spcBef>
              <a:buClr>
                <a:schemeClr val="accent2"/>
              </a:buClr>
              <a:buFont typeface="Times" panose="02020603050405020304" pitchFamily="18" charset="0"/>
              <a:buChar char="•"/>
              <a:defRPr>
                <a:solidFill>
                  <a:schemeClr val="tx1"/>
                </a:solidFill>
                <a:latin typeface="Verdana" panose="020B0604030504040204" pitchFamily="34" charset="0"/>
              </a:defRPr>
            </a:lvl3pPr>
            <a:lvl4pPr marL="1600200" indent="-228600">
              <a:spcBef>
                <a:spcPct val="20000"/>
              </a:spcBef>
              <a:buClr>
                <a:schemeClr val="accent2"/>
              </a:buClr>
              <a:buFont typeface="Times" panose="02020603050405020304" pitchFamily="18" charset="0"/>
              <a:buChar char="•"/>
              <a:defRPr sz="1600">
                <a:solidFill>
                  <a:schemeClr val="tx1"/>
                </a:solidFill>
                <a:latin typeface="Verdana" panose="020B0604030504040204" pitchFamily="34" charset="0"/>
              </a:defRPr>
            </a:lvl4pPr>
            <a:lvl5pPr marL="2057400" indent="-228600">
              <a:spcBef>
                <a:spcPct val="20000"/>
              </a:spcBef>
              <a:buClr>
                <a:schemeClr val="accent2"/>
              </a:buClr>
              <a:buFont typeface="Times" panose="02020603050405020304" pitchFamily="18" charset="0"/>
              <a:buChar char="•"/>
              <a:defRPr sz="13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accent2"/>
              </a:buClr>
              <a:buFont typeface="Times" panose="02020603050405020304" pitchFamily="18" charset="0"/>
              <a:buChar char="•"/>
              <a:defRPr sz="13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accent2"/>
              </a:buClr>
              <a:buFont typeface="Times" panose="02020603050405020304" pitchFamily="18" charset="0"/>
              <a:buChar char="•"/>
              <a:defRPr sz="13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accent2"/>
              </a:buClr>
              <a:buFont typeface="Times" panose="02020603050405020304" pitchFamily="18" charset="0"/>
              <a:buChar char="•"/>
              <a:defRPr sz="13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accent2"/>
              </a:buClr>
              <a:buFont typeface="Times" panose="02020603050405020304" pitchFamily="18" charset="0"/>
              <a:buChar char="•"/>
              <a:defRPr sz="1300">
                <a:solidFill>
                  <a:schemeClr val="tx1"/>
                </a:solidFill>
                <a:latin typeface="Verdana" panose="020B0604030504040204" pitchFamily="34" charset="0"/>
              </a:defRPr>
            </a:lvl9pPr>
          </a:lstStyle>
          <a:p>
            <a:pPr marL="0" marR="0" lvl="0" indent="0" defTabSz="914400" eaLnBrk="1" fontAlgn="auto" latinLnBrk="0" hangingPunct="1">
              <a:lnSpc>
                <a:spcPct val="100000"/>
              </a:lnSpc>
              <a:spcBef>
                <a:spcPct val="0"/>
              </a:spcBef>
              <a:spcAft>
                <a:spcPts val="0"/>
              </a:spcAft>
              <a:buClrTx/>
              <a:buSzTx/>
              <a:buFontTx/>
              <a:buNone/>
              <a:tabLst/>
              <a:defRPr/>
            </a:pPr>
            <a:endParaRPr kumimoji="0" lang="fi-FI" altLang="fi-FI" sz="2057" b="0" i="0" u="none" strike="noStrike" kern="0" cap="none" spc="0" normalizeH="0" baseline="0" noProof="0">
              <a:ln>
                <a:noFill/>
              </a:ln>
              <a:solidFill>
                <a:srgbClr val="000000"/>
              </a:solidFill>
              <a:effectLst/>
              <a:uLnTx/>
              <a:uFillTx/>
              <a:latin typeface="Times New Roman" panose="02020603050405020304" pitchFamily="18" charset="0"/>
            </a:endParaRPr>
          </a:p>
        </p:txBody>
      </p:sp>
      <p:sp>
        <p:nvSpPr>
          <p:cNvPr id="63" name="Line 146">
            <a:extLst>
              <a:ext uri="{FF2B5EF4-FFF2-40B4-BE49-F238E27FC236}">
                <a16:creationId xmlns:a16="http://schemas.microsoft.com/office/drawing/2014/main" id="{D8CEEB7B-3E82-93BD-2D69-ED37A0FA926C}"/>
              </a:ext>
            </a:extLst>
          </p:cNvPr>
          <p:cNvSpPr>
            <a:spLocks noChangeShapeType="1"/>
          </p:cNvSpPr>
          <p:nvPr/>
        </p:nvSpPr>
        <p:spPr bwMode="auto">
          <a:xfrm flipH="1">
            <a:off x="9644794" y="1901099"/>
            <a:ext cx="414136" cy="97944"/>
          </a:xfrm>
          <a:prstGeom prst="line">
            <a:avLst/>
          </a:prstGeom>
          <a:noFill/>
          <a:ln w="6350">
            <a:solidFill>
              <a:sysClr val="windowText" lastClr="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5790" tIns="42895" rIns="85790" bIns="42895"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fi-FI" sz="1481" b="0" i="0" u="none" strike="noStrike" kern="0" cap="none" spc="0" normalizeH="0" baseline="0" noProof="0">
              <a:ln>
                <a:noFill/>
              </a:ln>
              <a:solidFill>
                <a:prstClr val="black"/>
              </a:solidFill>
              <a:effectLst/>
              <a:uLnTx/>
              <a:uFillTx/>
            </a:endParaRPr>
          </a:p>
        </p:txBody>
      </p:sp>
      <p:sp>
        <p:nvSpPr>
          <p:cNvPr id="64" name="Line 149">
            <a:extLst>
              <a:ext uri="{FF2B5EF4-FFF2-40B4-BE49-F238E27FC236}">
                <a16:creationId xmlns:a16="http://schemas.microsoft.com/office/drawing/2014/main" id="{CD5AC010-06D1-B619-9AD6-35DC6840F5E4}"/>
              </a:ext>
            </a:extLst>
          </p:cNvPr>
          <p:cNvSpPr>
            <a:spLocks noChangeShapeType="1"/>
          </p:cNvSpPr>
          <p:nvPr/>
        </p:nvSpPr>
        <p:spPr bwMode="auto">
          <a:xfrm flipH="1" flipV="1">
            <a:off x="9621304" y="2026639"/>
            <a:ext cx="437626" cy="245013"/>
          </a:xfrm>
          <a:prstGeom prst="line">
            <a:avLst/>
          </a:prstGeom>
          <a:noFill/>
          <a:ln w="6350">
            <a:solidFill>
              <a:sysClr val="windowText" lastClr="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5790" tIns="42895" rIns="85790" bIns="42895"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fi-FI" sz="1481" b="0" i="0" u="none" strike="noStrike" kern="0" cap="none" spc="0" normalizeH="0" baseline="0" noProof="0">
              <a:ln>
                <a:noFill/>
              </a:ln>
              <a:solidFill>
                <a:prstClr val="black"/>
              </a:solidFill>
              <a:effectLst/>
              <a:uLnTx/>
              <a:uFillTx/>
            </a:endParaRPr>
          </a:p>
        </p:txBody>
      </p:sp>
      <p:sp>
        <p:nvSpPr>
          <p:cNvPr id="65" name="Line 149">
            <a:extLst>
              <a:ext uri="{FF2B5EF4-FFF2-40B4-BE49-F238E27FC236}">
                <a16:creationId xmlns:a16="http://schemas.microsoft.com/office/drawing/2014/main" id="{6DD12ED5-BC6D-11C2-FA20-02DACA20F18E}"/>
              </a:ext>
            </a:extLst>
          </p:cNvPr>
          <p:cNvSpPr>
            <a:spLocks noChangeShapeType="1"/>
          </p:cNvSpPr>
          <p:nvPr/>
        </p:nvSpPr>
        <p:spPr bwMode="auto">
          <a:xfrm flipH="1" flipV="1">
            <a:off x="9646718" y="2014087"/>
            <a:ext cx="717873" cy="96991"/>
          </a:xfrm>
          <a:prstGeom prst="line">
            <a:avLst/>
          </a:prstGeom>
          <a:noFill/>
          <a:ln w="6350">
            <a:solidFill>
              <a:sysClr val="windowText" lastClr="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5790" tIns="42895" rIns="85790" bIns="42895"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fi-FI" sz="1481" b="0" i="0" u="none" strike="noStrike" kern="0" cap="none" spc="0" normalizeH="0" baseline="0" noProof="0">
              <a:ln>
                <a:noFill/>
              </a:ln>
              <a:solidFill>
                <a:prstClr val="black"/>
              </a:solidFill>
              <a:effectLst/>
              <a:uLnTx/>
              <a:uFillTx/>
            </a:endParaRPr>
          </a:p>
        </p:txBody>
      </p:sp>
      <p:sp>
        <p:nvSpPr>
          <p:cNvPr id="66" name="Line 152">
            <a:extLst>
              <a:ext uri="{FF2B5EF4-FFF2-40B4-BE49-F238E27FC236}">
                <a16:creationId xmlns:a16="http://schemas.microsoft.com/office/drawing/2014/main" id="{197DBC42-A2C5-AA3B-44FA-C1A97F9651B1}"/>
              </a:ext>
            </a:extLst>
          </p:cNvPr>
          <p:cNvSpPr>
            <a:spLocks noChangeShapeType="1"/>
          </p:cNvSpPr>
          <p:nvPr/>
        </p:nvSpPr>
        <p:spPr bwMode="auto">
          <a:xfrm flipH="1" flipV="1">
            <a:off x="9887944" y="2478181"/>
            <a:ext cx="669950" cy="127465"/>
          </a:xfrm>
          <a:prstGeom prst="line">
            <a:avLst/>
          </a:prstGeom>
          <a:noFill/>
          <a:ln w="6350">
            <a:solidFill>
              <a:sysClr val="windowText" lastClr="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5790" tIns="42895" rIns="85790" bIns="42895"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fi-FI" sz="1481" b="0" i="0" u="none" strike="noStrike" kern="0" cap="none" spc="0" normalizeH="0" baseline="0" noProof="0">
              <a:ln>
                <a:noFill/>
              </a:ln>
              <a:solidFill>
                <a:prstClr val="black"/>
              </a:solidFill>
              <a:effectLst/>
              <a:uLnTx/>
              <a:uFillTx/>
            </a:endParaRPr>
          </a:p>
        </p:txBody>
      </p:sp>
      <p:sp>
        <p:nvSpPr>
          <p:cNvPr id="67" name="Line 153">
            <a:extLst>
              <a:ext uri="{FF2B5EF4-FFF2-40B4-BE49-F238E27FC236}">
                <a16:creationId xmlns:a16="http://schemas.microsoft.com/office/drawing/2014/main" id="{3D52CFF2-2E64-35D9-9BD2-3C9C94E29312}"/>
              </a:ext>
            </a:extLst>
          </p:cNvPr>
          <p:cNvSpPr>
            <a:spLocks noChangeShapeType="1"/>
          </p:cNvSpPr>
          <p:nvPr/>
        </p:nvSpPr>
        <p:spPr bwMode="auto">
          <a:xfrm flipH="1" flipV="1">
            <a:off x="9912356" y="2493269"/>
            <a:ext cx="323136" cy="296860"/>
          </a:xfrm>
          <a:prstGeom prst="line">
            <a:avLst/>
          </a:prstGeom>
          <a:noFill/>
          <a:ln w="6350">
            <a:solidFill>
              <a:sysClr val="windowText" lastClr="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5790" tIns="42895" rIns="85790" bIns="42895"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fi-FI" sz="1481" b="0" i="0" u="none" strike="noStrike" kern="0" cap="none" spc="0" normalizeH="0" baseline="0" noProof="0">
              <a:ln>
                <a:noFill/>
              </a:ln>
              <a:solidFill>
                <a:prstClr val="black"/>
              </a:solidFill>
              <a:effectLst/>
              <a:uLnTx/>
              <a:uFillTx/>
            </a:endParaRPr>
          </a:p>
        </p:txBody>
      </p:sp>
      <p:sp>
        <p:nvSpPr>
          <p:cNvPr id="68" name="Oval 128">
            <a:extLst>
              <a:ext uri="{FF2B5EF4-FFF2-40B4-BE49-F238E27FC236}">
                <a16:creationId xmlns:a16="http://schemas.microsoft.com/office/drawing/2014/main" id="{F15F38F9-1742-C24F-9154-5CFE7B5938B4}"/>
              </a:ext>
            </a:extLst>
          </p:cNvPr>
          <p:cNvSpPr>
            <a:spLocks noChangeAspect="1" noChangeArrowheads="1"/>
          </p:cNvSpPr>
          <p:nvPr/>
        </p:nvSpPr>
        <p:spPr bwMode="auto">
          <a:xfrm>
            <a:off x="10532027" y="2565102"/>
            <a:ext cx="103169" cy="97944"/>
          </a:xfrm>
          <a:prstGeom prst="ellipse">
            <a:avLst/>
          </a:prstGeom>
          <a:solidFill>
            <a:srgbClr val="C00000"/>
          </a:solidFill>
          <a:ln w="9525">
            <a:solidFill>
              <a:sysClr val="windowText" lastClr="000000"/>
            </a:solidFill>
            <a:round/>
            <a:headEnd/>
            <a:tailEnd/>
          </a:ln>
          <a:effectLst/>
        </p:spPr>
        <p:txBody>
          <a:bodyPr wrap="none" lIns="85790" tIns="42895" rIns="85790" bIns="42895" anchor="ctr"/>
          <a:lstStyle>
            <a:lvl1pPr>
              <a:spcBef>
                <a:spcPct val="20000"/>
              </a:spcBef>
              <a:buClr>
                <a:schemeClr val="accent2"/>
              </a:buClr>
              <a:buFont typeface="Times" panose="02020603050405020304" pitchFamily="18" charset="0"/>
              <a:buChar char="•"/>
              <a:defRPr sz="2900">
                <a:solidFill>
                  <a:schemeClr val="tx1"/>
                </a:solidFill>
                <a:latin typeface="Verdana" panose="020B0604030504040204" pitchFamily="34" charset="0"/>
              </a:defRPr>
            </a:lvl1pPr>
            <a:lvl2pPr marL="742950" indent="-285750">
              <a:spcBef>
                <a:spcPct val="20000"/>
              </a:spcBef>
              <a:buClr>
                <a:schemeClr val="accent2"/>
              </a:buClr>
              <a:buFont typeface="Times" panose="02020603050405020304" pitchFamily="18" charset="0"/>
              <a:buChar char="•"/>
              <a:defRPr sz="2400">
                <a:solidFill>
                  <a:schemeClr val="tx1"/>
                </a:solidFill>
                <a:latin typeface="Verdana" panose="020B0604030504040204" pitchFamily="34" charset="0"/>
              </a:defRPr>
            </a:lvl2pPr>
            <a:lvl3pPr marL="1143000" indent="-228600">
              <a:spcBef>
                <a:spcPct val="20000"/>
              </a:spcBef>
              <a:buClr>
                <a:schemeClr val="accent2"/>
              </a:buClr>
              <a:buFont typeface="Times" panose="02020603050405020304" pitchFamily="18" charset="0"/>
              <a:buChar char="•"/>
              <a:defRPr>
                <a:solidFill>
                  <a:schemeClr val="tx1"/>
                </a:solidFill>
                <a:latin typeface="Verdana" panose="020B0604030504040204" pitchFamily="34" charset="0"/>
              </a:defRPr>
            </a:lvl3pPr>
            <a:lvl4pPr marL="1600200" indent="-228600">
              <a:spcBef>
                <a:spcPct val="20000"/>
              </a:spcBef>
              <a:buClr>
                <a:schemeClr val="accent2"/>
              </a:buClr>
              <a:buFont typeface="Times" panose="02020603050405020304" pitchFamily="18" charset="0"/>
              <a:buChar char="•"/>
              <a:defRPr sz="1600">
                <a:solidFill>
                  <a:schemeClr val="tx1"/>
                </a:solidFill>
                <a:latin typeface="Verdana" panose="020B0604030504040204" pitchFamily="34" charset="0"/>
              </a:defRPr>
            </a:lvl4pPr>
            <a:lvl5pPr marL="2057400" indent="-228600">
              <a:spcBef>
                <a:spcPct val="20000"/>
              </a:spcBef>
              <a:buClr>
                <a:schemeClr val="accent2"/>
              </a:buClr>
              <a:buFont typeface="Times" panose="02020603050405020304" pitchFamily="18" charset="0"/>
              <a:buChar char="•"/>
              <a:defRPr sz="13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accent2"/>
              </a:buClr>
              <a:buFont typeface="Times" panose="02020603050405020304" pitchFamily="18" charset="0"/>
              <a:buChar char="•"/>
              <a:defRPr sz="13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accent2"/>
              </a:buClr>
              <a:buFont typeface="Times" panose="02020603050405020304" pitchFamily="18" charset="0"/>
              <a:buChar char="•"/>
              <a:defRPr sz="13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accent2"/>
              </a:buClr>
              <a:buFont typeface="Times" panose="02020603050405020304" pitchFamily="18" charset="0"/>
              <a:buChar char="•"/>
              <a:defRPr sz="13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accent2"/>
              </a:buClr>
              <a:buFont typeface="Times" panose="02020603050405020304" pitchFamily="18" charset="0"/>
              <a:buChar char="•"/>
              <a:defRPr sz="1300">
                <a:solidFill>
                  <a:schemeClr val="tx1"/>
                </a:solidFill>
                <a:latin typeface="Verdana" panose="020B0604030504040204" pitchFamily="34" charset="0"/>
              </a:defRPr>
            </a:lvl9pPr>
          </a:lstStyle>
          <a:p>
            <a:pPr marL="0" marR="0" lvl="0" indent="0" defTabSz="914400" eaLnBrk="1" fontAlgn="auto" latinLnBrk="0" hangingPunct="1">
              <a:lnSpc>
                <a:spcPct val="100000"/>
              </a:lnSpc>
              <a:spcBef>
                <a:spcPct val="0"/>
              </a:spcBef>
              <a:spcAft>
                <a:spcPts val="0"/>
              </a:spcAft>
              <a:buClrTx/>
              <a:buSzTx/>
              <a:buFontTx/>
              <a:buNone/>
              <a:tabLst/>
              <a:defRPr/>
            </a:pPr>
            <a:endParaRPr kumimoji="0" lang="fi-FI" altLang="fi-FI" sz="2057" b="0" i="0" u="none" strike="noStrike" kern="0" cap="none" spc="0" normalizeH="0" baseline="0" noProof="0">
              <a:ln>
                <a:noFill/>
              </a:ln>
              <a:solidFill>
                <a:srgbClr val="000000"/>
              </a:solidFill>
              <a:effectLst/>
              <a:uLnTx/>
              <a:uFillTx/>
              <a:latin typeface="Times New Roman" panose="02020603050405020304" pitchFamily="18" charset="0"/>
            </a:endParaRPr>
          </a:p>
        </p:txBody>
      </p:sp>
      <p:sp>
        <p:nvSpPr>
          <p:cNvPr id="69" name="Oval 127">
            <a:extLst>
              <a:ext uri="{FF2B5EF4-FFF2-40B4-BE49-F238E27FC236}">
                <a16:creationId xmlns:a16="http://schemas.microsoft.com/office/drawing/2014/main" id="{D289359F-E3FC-408D-9A5B-0BAB53299745}"/>
              </a:ext>
            </a:extLst>
          </p:cNvPr>
          <p:cNvSpPr>
            <a:spLocks noChangeAspect="1" noChangeArrowheads="1"/>
          </p:cNvSpPr>
          <p:nvPr/>
        </p:nvSpPr>
        <p:spPr bwMode="auto">
          <a:xfrm>
            <a:off x="10219186" y="2756246"/>
            <a:ext cx="104475" cy="97944"/>
          </a:xfrm>
          <a:prstGeom prst="ellipse">
            <a:avLst/>
          </a:prstGeom>
          <a:solidFill>
            <a:srgbClr val="C00000"/>
          </a:solidFill>
          <a:ln w="9525">
            <a:solidFill>
              <a:sysClr val="windowText" lastClr="000000"/>
            </a:solidFill>
            <a:round/>
            <a:headEnd/>
            <a:tailEnd/>
          </a:ln>
          <a:effectLst/>
        </p:spPr>
        <p:txBody>
          <a:bodyPr wrap="none" lIns="85790" tIns="42895" rIns="85790" bIns="42895" anchor="ctr"/>
          <a:lstStyle>
            <a:lvl1pPr>
              <a:spcBef>
                <a:spcPct val="20000"/>
              </a:spcBef>
              <a:buClr>
                <a:schemeClr val="accent2"/>
              </a:buClr>
              <a:buFont typeface="Times" panose="02020603050405020304" pitchFamily="18" charset="0"/>
              <a:buChar char="•"/>
              <a:defRPr sz="2900">
                <a:solidFill>
                  <a:schemeClr val="tx1"/>
                </a:solidFill>
                <a:latin typeface="Verdana" panose="020B0604030504040204" pitchFamily="34" charset="0"/>
              </a:defRPr>
            </a:lvl1pPr>
            <a:lvl2pPr marL="742950" indent="-285750">
              <a:spcBef>
                <a:spcPct val="20000"/>
              </a:spcBef>
              <a:buClr>
                <a:schemeClr val="accent2"/>
              </a:buClr>
              <a:buFont typeface="Times" panose="02020603050405020304" pitchFamily="18" charset="0"/>
              <a:buChar char="•"/>
              <a:defRPr sz="2400">
                <a:solidFill>
                  <a:schemeClr val="tx1"/>
                </a:solidFill>
                <a:latin typeface="Verdana" panose="020B0604030504040204" pitchFamily="34" charset="0"/>
              </a:defRPr>
            </a:lvl2pPr>
            <a:lvl3pPr marL="1143000" indent="-228600">
              <a:spcBef>
                <a:spcPct val="20000"/>
              </a:spcBef>
              <a:buClr>
                <a:schemeClr val="accent2"/>
              </a:buClr>
              <a:buFont typeface="Times" panose="02020603050405020304" pitchFamily="18" charset="0"/>
              <a:buChar char="•"/>
              <a:defRPr>
                <a:solidFill>
                  <a:schemeClr val="tx1"/>
                </a:solidFill>
                <a:latin typeface="Verdana" panose="020B0604030504040204" pitchFamily="34" charset="0"/>
              </a:defRPr>
            </a:lvl3pPr>
            <a:lvl4pPr marL="1600200" indent="-228600">
              <a:spcBef>
                <a:spcPct val="20000"/>
              </a:spcBef>
              <a:buClr>
                <a:schemeClr val="accent2"/>
              </a:buClr>
              <a:buFont typeface="Times" panose="02020603050405020304" pitchFamily="18" charset="0"/>
              <a:buChar char="•"/>
              <a:defRPr sz="1600">
                <a:solidFill>
                  <a:schemeClr val="tx1"/>
                </a:solidFill>
                <a:latin typeface="Verdana" panose="020B0604030504040204" pitchFamily="34" charset="0"/>
              </a:defRPr>
            </a:lvl4pPr>
            <a:lvl5pPr marL="2057400" indent="-228600">
              <a:spcBef>
                <a:spcPct val="20000"/>
              </a:spcBef>
              <a:buClr>
                <a:schemeClr val="accent2"/>
              </a:buClr>
              <a:buFont typeface="Times" panose="02020603050405020304" pitchFamily="18" charset="0"/>
              <a:buChar char="•"/>
              <a:defRPr sz="13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accent2"/>
              </a:buClr>
              <a:buFont typeface="Times" panose="02020603050405020304" pitchFamily="18" charset="0"/>
              <a:buChar char="•"/>
              <a:defRPr sz="13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accent2"/>
              </a:buClr>
              <a:buFont typeface="Times" panose="02020603050405020304" pitchFamily="18" charset="0"/>
              <a:buChar char="•"/>
              <a:defRPr sz="13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accent2"/>
              </a:buClr>
              <a:buFont typeface="Times" panose="02020603050405020304" pitchFamily="18" charset="0"/>
              <a:buChar char="•"/>
              <a:defRPr sz="13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accent2"/>
              </a:buClr>
              <a:buFont typeface="Times" panose="02020603050405020304" pitchFamily="18" charset="0"/>
              <a:buChar char="•"/>
              <a:defRPr sz="1300">
                <a:solidFill>
                  <a:schemeClr val="tx1"/>
                </a:solidFill>
                <a:latin typeface="Verdana" panose="020B0604030504040204" pitchFamily="34" charset="0"/>
              </a:defRPr>
            </a:lvl9pPr>
          </a:lstStyle>
          <a:p>
            <a:pPr marL="0" marR="0" lvl="0" indent="0" defTabSz="914400" eaLnBrk="1" fontAlgn="auto" latinLnBrk="0" hangingPunct="1">
              <a:lnSpc>
                <a:spcPct val="100000"/>
              </a:lnSpc>
              <a:spcBef>
                <a:spcPct val="0"/>
              </a:spcBef>
              <a:spcAft>
                <a:spcPts val="0"/>
              </a:spcAft>
              <a:buClrTx/>
              <a:buSzTx/>
              <a:buFontTx/>
              <a:buNone/>
              <a:tabLst/>
              <a:defRPr/>
            </a:pPr>
            <a:endParaRPr kumimoji="0" lang="fi-FI" altLang="fi-FI" sz="2057" b="0" i="0" u="none" strike="noStrike" kern="0" cap="none" spc="0" normalizeH="0" baseline="0" noProof="0">
              <a:ln>
                <a:noFill/>
              </a:ln>
              <a:solidFill>
                <a:srgbClr val="000000"/>
              </a:solidFill>
              <a:effectLst/>
              <a:uLnTx/>
              <a:uFillTx/>
              <a:latin typeface="Times New Roman" panose="02020603050405020304" pitchFamily="18" charset="0"/>
            </a:endParaRPr>
          </a:p>
        </p:txBody>
      </p:sp>
      <p:sp>
        <p:nvSpPr>
          <p:cNvPr id="70" name="Line 158">
            <a:extLst>
              <a:ext uri="{FF2B5EF4-FFF2-40B4-BE49-F238E27FC236}">
                <a16:creationId xmlns:a16="http://schemas.microsoft.com/office/drawing/2014/main" id="{E12B6D6E-0850-8C41-D82E-12A918AA3CD2}"/>
              </a:ext>
            </a:extLst>
          </p:cNvPr>
          <p:cNvSpPr>
            <a:spLocks noChangeShapeType="1"/>
          </p:cNvSpPr>
          <p:nvPr/>
        </p:nvSpPr>
        <p:spPr bwMode="auto">
          <a:xfrm flipH="1" flipV="1">
            <a:off x="9716477" y="3032827"/>
            <a:ext cx="379893" cy="434852"/>
          </a:xfrm>
          <a:prstGeom prst="line">
            <a:avLst/>
          </a:prstGeom>
          <a:noFill/>
          <a:ln w="6350">
            <a:solidFill>
              <a:sysClr val="windowText" lastClr="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5790" tIns="42895" rIns="85790" bIns="42895"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fi-FI" sz="1481" b="0" i="0" u="none" strike="noStrike" kern="0" cap="none" spc="0" normalizeH="0" baseline="0" noProof="0">
              <a:ln>
                <a:noFill/>
              </a:ln>
              <a:solidFill>
                <a:prstClr val="black"/>
              </a:solidFill>
              <a:effectLst/>
              <a:uLnTx/>
              <a:uFillTx/>
            </a:endParaRPr>
          </a:p>
        </p:txBody>
      </p:sp>
      <p:sp>
        <p:nvSpPr>
          <p:cNvPr id="71" name="Line 158">
            <a:extLst>
              <a:ext uri="{FF2B5EF4-FFF2-40B4-BE49-F238E27FC236}">
                <a16:creationId xmlns:a16="http://schemas.microsoft.com/office/drawing/2014/main" id="{440471EA-54B9-491F-6F22-155CDC383C60}"/>
              </a:ext>
            </a:extLst>
          </p:cNvPr>
          <p:cNvSpPr>
            <a:spLocks noChangeShapeType="1"/>
          </p:cNvSpPr>
          <p:nvPr/>
        </p:nvSpPr>
        <p:spPr bwMode="auto">
          <a:xfrm flipH="1" flipV="1">
            <a:off x="9716478" y="3032827"/>
            <a:ext cx="690700" cy="271164"/>
          </a:xfrm>
          <a:prstGeom prst="line">
            <a:avLst/>
          </a:prstGeom>
          <a:noFill/>
          <a:ln w="6350">
            <a:solidFill>
              <a:sysClr val="windowText" lastClr="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5790" tIns="42895" rIns="85790" bIns="42895"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fi-FI" sz="1481" b="0" i="0" u="none" strike="noStrike" kern="0" cap="none" spc="0" normalizeH="0" baseline="0" noProof="0" dirty="0">
              <a:ln>
                <a:noFill/>
              </a:ln>
              <a:solidFill>
                <a:prstClr val="black"/>
              </a:solidFill>
              <a:effectLst/>
              <a:uLnTx/>
              <a:uFillTx/>
            </a:endParaRPr>
          </a:p>
        </p:txBody>
      </p:sp>
      <p:sp>
        <p:nvSpPr>
          <p:cNvPr id="72" name="Line 156">
            <a:extLst>
              <a:ext uri="{FF2B5EF4-FFF2-40B4-BE49-F238E27FC236}">
                <a16:creationId xmlns:a16="http://schemas.microsoft.com/office/drawing/2014/main" id="{3584E9EF-9BD1-1447-3DE6-E6613EA7CC1F}"/>
              </a:ext>
            </a:extLst>
          </p:cNvPr>
          <p:cNvSpPr>
            <a:spLocks noChangeShapeType="1"/>
          </p:cNvSpPr>
          <p:nvPr/>
        </p:nvSpPr>
        <p:spPr bwMode="auto">
          <a:xfrm flipH="1" flipV="1">
            <a:off x="9014426" y="3090297"/>
            <a:ext cx="552382" cy="917786"/>
          </a:xfrm>
          <a:prstGeom prst="line">
            <a:avLst/>
          </a:prstGeom>
          <a:noFill/>
          <a:ln w="57150">
            <a:solidFill>
              <a:srgbClr val="C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5790" tIns="42895" rIns="85790" bIns="42895"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fi-FI" sz="1481" b="0" i="0" u="none" strike="noStrike" kern="0" cap="none" spc="0" normalizeH="0" baseline="0" noProof="0">
              <a:ln>
                <a:noFill/>
              </a:ln>
              <a:solidFill>
                <a:prstClr val="black"/>
              </a:solidFill>
              <a:effectLst/>
              <a:uLnTx/>
              <a:uFillTx/>
            </a:endParaRPr>
          </a:p>
        </p:txBody>
      </p:sp>
      <p:sp>
        <p:nvSpPr>
          <p:cNvPr id="73" name="Oval 129">
            <a:extLst>
              <a:ext uri="{FF2B5EF4-FFF2-40B4-BE49-F238E27FC236}">
                <a16:creationId xmlns:a16="http://schemas.microsoft.com/office/drawing/2014/main" id="{2136EB8D-5E89-7A83-B7B8-918398129452}"/>
              </a:ext>
            </a:extLst>
          </p:cNvPr>
          <p:cNvSpPr>
            <a:spLocks noChangeAspect="1" noChangeArrowheads="1"/>
          </p:cNvSpPr>
          <p:nvPr/>
        </p:nvSpPr>
        <p:spPr bwMode="auto">
          <a:xfrm>
            <a:off x="10392057" y="3275209"/>
            <a:ext cx="103168" cy="97944"/>
          </a:xfrm>
          <a:prstGeom prst="ellipse">
            <a:avLst/>
          </a:prstGeom>
          <a:solidFill>
            <a:srgbClr val="C00000"/>
          </a:solidFill>
          <a:ln w="9525">
            <a:solidFill>
              <a:sysClr val="windowText" lastClr="000000"/>
            </a:solidFill>
            <a:round/>
            <a:headEnd/>
            <a:tailEnd/>
          </a:ln>
          <a:effectLst/>
        </p:spPr>
        <p:txBody>
          <a:bodyPr wrap="none" lIns="85790" tIns="42895" rIns="85790" bIns="42895" anchor="ctr"/>
          <a:lstStyle>
            <a:lvl1pPr>
              <a:spcBef>
                <a:spcPct val="20000"/>
              </a:spcBef>
              <a:buClr>
                <a:schemeClr val="accent2"/>
              </a:buClr>
              <a:buFont typeface="Times" panose="02020603050405020304" pitchFamily="18" charset="0"/>
              <a:buChar char="•"/>
              <a:defRPr sz="2900">
                <a:solidFill>
                  <a:schemeClr val="tx1"/>
                </a:solidFill>
                <a:latin typeface="Verdana" panose="020B0604030504040204" pitchFamily="34" charset="0"/>
              </a:defRPr>
            </a:lvl1pPr>
            <a:lvl2pPr marL="742950" indent="-285750">
              <a:spcBef>
                <a:spcPct val="20000"/>
              </a:spcBef>
              <a:buClr>
                <a:schemeClr val="accent2"/>
              </a:buClr>
              <a:buFont typeface="Times" panose="02020603050405020304" pitchFamily="18" charset="0"/>
              <a:buChar char="•"/>
              <a:defRPr sz="2400">
                <a:solidFill>
                  <a:schemeClr val="tx1"/>
                </a:solidFill>
                <a:latin typeface="Verdana" panose="020B0604030504040204" pitchFamily="34" charset="0"/>
              </a:defRPr>
            </a:lvl2pPr>
            <a:lvl3pPr marL="1143000" indent="-228600">
              <a:spcBef>
                <a:spcPct val="20000"/>
              </a:spcBef>
              <a:buClr>
                <a:schemeClr val="accent2"/>
              </a:buClr>
              <a:buFont typeface="Times" panose="02020603050405020304" pitchFamily="18" charset="0"/>
              <a:buChar char="•"/>
              <a:defRPr>
                <a:solidFill>
                  <a:schemeClr val="tx1"/>
                </a:solidFill>
                <a:latin typeface="Verdana" panose="020B0604030504040204" pitchFamily="34" charset="0"/>
              </a:defRPr>
            </a:lvl3pPr>
            <a:lvl4pPr marL="1600200" indent="-228600">
              <a:spcBef>
                <a:spcPct val="20000"/>
              </a:spcBef>
              <a:buClr>
                <a:schemeClr val="accent2"/>
              </a:buClr>
              <a:buFont typeface="Times" panose="02020603050405020304" pitchFamily="18" charset="0"/>
              <a:buChar char="•"/>
              <a:defRPr sz="1600">
                <a:solidFill>
                  <a:schemeClr val="tx1"/>
                </a:solidFill>
                <a:latin typeface="Verdana" panose="020B0604030504040204" pitchFamily="34" charset="0"/>
              </a:defRPr>
            </a:lvl4pPr>
            <a:lvl5pPr marL="2057400" indent="-228600">
              <a:spcBef>
                <a:spcPct val="20000"/>
              </a:spcBef>
              <a:buClr>
                <a:schemeClr val="accent2"/>
              </a:buClr>
              <a:buFont typeface="Times" panose="02020603050405020304" pitchFamily="18" charset="0"/>
              <a:buChar char="•"/>
              <a:defRPr sz="13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accent2"/>
              </a:buClr>
              <a:buFont typeface="Times" panose="02020603050405020304" pitchFamily="18" charset="0"/>
              <a:buChar char="•"/>
              <a:defRPr sz="13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accent2"/>
              </a:buClr>
              <a:buFont typeface="Times" panose="02020603050405020304" pitchFamily="18" charset="0"/>
              <a:buChar char="•"/>
              <a:defRPr sz="13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accent2"/>
              </a:buClr>
              <a:buFont typeface="Times" panose="02020603050405020304" pitchFamily="18" charset="0"/>
              <a:buChar char="•"/>
              <a:defRPr sz="13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accent2"/>
              </a:buClr>
              <a:buFont typeface="Times" panose="02020603050405020304" pitchFamily="18" charset="0"/>
              <a:buChar char="•"/>
              <a:defRPr sz="1300">
                <a:solidFill>
                  <a:schemeClr val="tx1"/>
                </a:solidFill>
                <a:latin typeface="Verdana" panose="020B0604030504040204" pitchFamily="34" charset="0"/>
              </a:defRPr>
            </a:lvl9pPr>
          </a:lstStyle>
          <a:p>
            <a:pPr marL="0" marR="0" lvl="0" indent="0" defTabSz="914400" eaLnBrk="1" fontAlgn="auto" latinLnBrk="0" hangingPunct="1">
              <a:lnSpc>
                <a:spcPct val="100000"/>
              </a:lnSpc>
              <a:spcBef>
                <a:spcPct val="0"/>
              </a:spcBef>
              <a:spcAft>
                <a:spcPts val="0"/>
              </a:spcAft>
              <a:buClrTx/>
              <a:buSzTx/>
              <a:buFontTx/>
              <a:buNone/>
              <a:tabLst/>
              <a:defRPr/>
            </a:pPr>
            <a:endParaRPr kumimoji="0" lang="fi-FI" altLang="fi-FI" sz="2057" b="0" i="0" u="none" strike="noStrike" kern="0" cap="none" spc="0" normalizeH="0" baseline="0" noProof="0">
              <a:ln>
                <a:noFill/>
              </a:ln>
              <a:solidFill>
                <a:srgbClr val="000000"/>
              </a:solidFill>
              <a:effectLst/>
              <a:uLnTx/>
              <a:uFillTx/>
              <a:latin typeface="Times New Roman" panose="02020603050405020304" pitchFamily="18" charset="0"/>
            </a:endParaRPr>
          </a:p>
        </p:txBody>
      </p:sp>
      <p:sp>
        <p:nvSpPr>
          <p:cNvPr id="75" name="Oval 133">
            <a:extLst>
              <a:ext uri="{FF2B5EF4-FFF2-40B4-BE49-F238E27FC236}">
                <a16:creationId xmlns:a16="http://schemas.microsoft.com/office/drawing/2014/main" id="{75C75C44-C8CF-E255-24BD-E6E719E50DB3}"/>
              </a:ext>
            </a:extLst>
          </p:cNvPr>
          <p:cNvSpPr>
            <a:spLocks noChangeAspect="1" noChangeArrowheads="1"/>
          </p:cNvSpPr>
          <p:nvPr/>
        </p:nvSpPr>
        <p:spPr bwMode="auto">
          <a:xfrm>
            <a:off x="10088814" y="3477441"/>
            <a:ext cx="103169" cy="97945"/>
          </a:xfrm>
          <a:prstGeom prst="ellipse">
            <a:avLst/>
          </a:prstGeom>
          <a:solidFill>
            <a:srgbClr val="C00000"/>
          </a:solidFill>
          <a:ln w="9525">
            <a:solidFill>
              <a:sysClr val="windowText" lastClr="000000"/>
            </a:solidFill>
            <a:round/>
            <a:headEnd/>
            <a:tailEnd/>
          </a:ln>
          <a:effectLst/>
        </p:spPr>
        <p:txBody>
          <a:bodyPr wrap="none" lIns="85790" tIns="42895" rIns="85790" bIns="42895" anchor="ctr"/>
          <a:lstStyle>
            <a:lvl1pPr>
              <a:spcBef>
                <a:spcPct val="20000"/>
              </a:spcBef>
              <a:buClr>
                <a:schemeClr val="accent2"/>
              </a:buClr>
              <a:buFont typeface="Times" panose="02020603050405020304" pitchFamily="18" charset="0"/>
              <a:buChar char="•"/>
              <a:defRPr sz="2900">
                <a:solidFill>
                  <a:schemeClr val="tx1"/>
                </a:solidFill>
                <a:latin typeface="Verdana" panose="020B0604030504040204" pitchFamily="34" charset="0"/>
              </a:defRPr>
            </a:lvl1pPr>
            <a:lvl2pPr marL="742950" indent="-285750">
              <a:spcBef>
                <a:spcPct val="20000"/>
              </a:spcBef>
              <a:buClr>
                <a:schemeClr val="accent2"/>
              </a:buClr>
              <a:buFont typeface="Times" panose="02020603050405020304" pitchFamily="18" charset="0"/>
              <a:buChar char="•"/>
              <a:defRPr sz="2400">
                <a:solidFill>
                  <a:schemeClr val="tx1"/>
                </a:solidFill>
                <a:latin typeface="Verdana" panose="020B0604030504040204" pitchFamily="34" charset="0"/>
              </a:defRPr>
            </a:lvl2pPr>
            <a:lvl3pPr marL="1143000" indent="-228600">
              <a:spcBef>
                <a:spcPct val="20000"/>
              </a:spcBef>
              <a:buClr>
                <a:schemeClr val="accent2"/>
              </a:buClr>
              <a:buFont typeface="Times" panose="02020603050405020304" pitchFamily="18" charset="0"/>
              <a:buChar char="•"/>
              <a:defRPr>
                <a:solidFill>
                  <a:schemeClr val="tx1"/>
                </a:solidFill>
                <a:latin typeface="Verdana" panose="020B0604030504040204" pitchFamily="34" charset="0"/>
              </a:defRPr>
            </a:lvl3pPr>
            <a:lvl4pPr marL="1600200" indent="-228600">
              <a:spcBef>
                <a:spcPct val="20000"/>
              </a:spcBef>
              <a:buClr>
                <a:schemeClr val="accent2"/>
              </a:buClr>
              <a:buFont typeface="Times" panose="02020603050405020304" pitchFamily="18" charset="0"/>
              <a:buChar char="•"/>
              <a:defRPr sz="1600">
                <a:solidFill>
                  <a:schemeClr val="tx1"/>
                </a:solidFill>
                <a:latin typeface="Verdana" panose="020B0604030504040204" pitchFamily="34" charset="0"/>
              </a:defRPr>
            </a:lvl4pPr>
            <a:lvl5pPr marL="2057400" indent="-228600">
              <a:spcBef>
                <a:spcPct val="20000"/>
              </a:spcBef>
              <a:buClr>
                <a:schemeClr val="accent2"/>
              </a:buClr>
              <a:buFont typeface="Times" panose="02020603050405020304" pitchFamily="18" charset="0"/>
              <a:buChar char="•"/>
              <a:defRPr sz="13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accent2"/>
              </a:buClr>
              <a:buFont typeface="Times" panose="02020603050405020304" pitchFamily="18" charset="0"/>
              <a:buChar char="•"/>
              <a:defRPr sz="13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accent2"/>
              </a:buClr>
              <a:buFont typeface="Times" panose="02020603050405020304" pitchFamily="18" charset="0"/>
              <a:buChar char="•"/>
              <a:defRPr sz="13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accent2"/>
              </a:buClr>
              <a:buFont typeface="Times" panose="02020603050405020304" pitchFamily="18" charset="0"/>
              <a:buChar char="•"/>
              <a:defRPr sz="13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accent2"/>
              </a:buClr>
              <a:buFont typeface="Times" panose="02020603050405020304" pitchFamily="18" charset="0"/>
              <a:buChar char="•"/>
              <a:defRPr sz="1300">
                <a:solidFill>
                  <a:schemeClr val="tx1"/>
                </a:solidFill>
                <a:latin typeface="Verdana" panose="020B0604030504040204" pitchFamily="34" charset="0"/>
              </a:defRPr>
            </a:lvl9pPr>
          </a:lstStyle>
          <a:p>
            <a:pPr marL="0" marR="0" lvl="0" indent="0" defTabSz="914400" eaLnBrk="1" fontAlgn="auto" latinLnBrk="0" hangingPunct="1">
              <a:lnSpc>
                <a:spcPct val="100000"/>
              </a:lnSpc>
              <a:spcBef>
                <a:spcPct val="0"/>
              </a:spcBef>
              <a:spcAft>
                <a:spcPts val="0"/>
              </a:spcAft>
              <a:buClrTx/>
              <a:buSzTx/>
              <a:buFontTx/>
              <a:buNone/>
              <a:tabLst/>
              <a:defRPr/>
            </a:pPr>
            <a:endParaRPr kumimoji="0" lang="fi-FI" altLang="fi-FI" sz="2057" b="0" i="0" u="none" strike="noStrike" kern="0" cap="none" spc="0" normalizeH="0" baseline="0" noProof="0">
              <a:ln>
                <a:noFill/>
              </a:ln>
              <a:solidFill>
                <a:srgbClr val="000000"/>
              </a:solidFill>
              <a:effectLst/>
              <a:uLnTx/>
              <a:uFillTx/>
              <a:latin typeface="Times New Roman" panose="02020603050405020304" pitchFamily="18" charset="0"/>
            </a:endParaRPr>
          </a:p>
        </p:txBody>
      </p:sp>
      <p:pic>
        <p:nvPicPr>
          <p:cNvPr id="76" name="Picture 5" descr="LIPAS1">
            <a:extLst>
              <a:ext uri="{FF2B5EF4-FFF2-40B4-BE49-F238E27FC236}">
                <a16:creationId xmlns:a16="http://schemas.microsoft.com/office/drawing/2014/main" id="{4CE2C2DD-BC47-7CB6-37C2-9D54D0960127}"/>
              </a:ext>
            </a:extLst>
          </p:cNvPr>
          <p:cNvPicPr>
            <a:picLocks noChangeAspect="1" noChangeArrowheads="1"/>
          </p:cNvPicPr>
          <p:nvPr/>
        </p:nvPicPr>
        <p:blipFill>
          <a:blip r:embed="rId5" cstate="screen">
            <a:alphaModFix/>
            <a:extLst>
              <a:ext uri="{28A0092B-C50C-407E-A947-70E740481C1C}">
                <a14:useLocalDpi xmlns:a14="http://schemas.microsoft.com/office/drawing/2010/main"/>
              </a:ext>
            </a:extLst>
          </a:blip>
          <a:srcRect/>
          <a:stretch>
            <a:fillRect/>
          </a:stretch>
        </p:blipFill>
        <p:spPr>
          <a:xfrm>
            <a:off x="10913024" y="3292774"/>
            <a:ext cx="346071" cy="5706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77" name="Oval 125">
            <a:extLst>
              <a:ext uri="{FF2B5EF4-FFF2-40B4-BE49-F238E27FC236}">
                <a16:creationId xmlns:a16="http://schemas.microsoft.com/office/drawing/2014/main" id="{569081B0-7FFA-C5A2-3C8C-0E8301F78555}"/>
              </a:ext>
            </a:extLst>
          </p:cNvPr>
          <p:cNvSpPr>
            <a:spLocks noChangeAspect="1" noChangeArrowheads="1"/>
          </p:cNvSpPr>
          <p:nvPr/>
        </p:nvSpPr>
        <p:spPr bwMode="auto">
          <a:xfrm>
            <a:off x="9351179" y="3859083"/>
            <a:ext cx="1352945" cy="1268382"/>
          </a:xfrm>
          <a:prstGeom prst="ellipse">
            <a:avLst/>
          </a:prstGeom>
          <a:solidFill>
            <a:srgbClr val="C00000"/>
          </a:solidFill>
          <a:ln w="9525">
            <a:solidFill>
              <a:sysClr val="windowText" lastClr="000000"/>
            </a:solidFill>
            <a:round/>
            <a:headEnd/>
            <a:tailEnd/>
          </a:ln>
          <a:effectLst/>
        </p:spPr>
        <p:txBody>
          <a:bodyPr wrap="none" lIns="85790" tIns="42895" rIns="85790" bIns="42895" anchor="ctr"/>
          <a:lstStyle>
            <a:lvl1pPr>
              <a:spcBef>
                <a:spcPct val="20000"/>
              </a:spcBef>
              <a:buClr>
                <a:schemeClr val="accent2"/>
              </a:buClr>
              <a:buFont typeface="Times" panose="02020603050405020304" pitchFamily="18" charset="0"/>
              <a:buChar char="•"/>
              <a:defRPr sz="2900">
                <a:solidFill>
                  <a:schemeClr val="tx1"/>
                </a:solidFill>
                <a:latin typeface="Verdana" panose="020B0604030504040204" pitchFamily="34" charset="0"/>
              </a:defRPr>
            </a:lvl1pPr>
            <a:lvl2pPr marL="742950" indent="-285750">
              <a:spcBef>
                <a:spcPct val="20000"/>
              </a:spcBef>
              <a:buClr>
                <a:schemeClr val="accent2"/>
              </a:buClr>
              <a:buFont typeface="Times" panose="02020603050405020304" pitchFamily="18" charset="0"/>
              <a:buChar char="•"/>
              <a:defRPr sz="2400">
                <a:solidFill>
                  <a:schemeClr val="tx1"/>
                </a:solidFill>
                <a:latin typeface="Verdana" panose="020B0604030504040204" pitchFamily="34" charset="0"/>
              </a:defRPr>
            </a:lvl2pPr>
            <a:lvl3pPr marL="1143000" indent="-228600">
              <a:spcBef>
                <a:spcPct val="20000"/>
              </a:spcBef>
              <a:buClr>
                <a:schemeClr val="accent2"/>
              </a:buClr>
              <a:buFont typeface="Times" panose="02020603050405020304" pitchFamily="18" charset="0"/>
              <a:buChar char="•"/>
              <a:defRPr>
                <a:solidFill>
                  <a:schemeClr val="tx1"/>
                </a:solidFill>
                <a:latin typeface="Verdana" panose="020B0604030504040204" pitchFamily="34" charset="0"/>
              </a:defRPr>
            </a:lvl3pPr>
            <a:lvl4pPr marL="1600200" indent="-228600">
              <a:spcBef>
                <a:spcPct val="20000"/>
              </a:spcBef>
              <a:buClr>
                <a:schemeClr val="accent2"/>
              </a:buClr>
              <a:buFont typeface="Times" panose="02020603050405020304" pitchFamily="18" charset="0"/>
              <a:buChar char="•"/>
              <a:defRPr sz="1600">
                <a:solidFill>
                  <a:schemeClr val="tx1"/>
                </a:solidFill>
                <a:latin typeface="Verdana" panose="020B0604030504040204" pitchFamily="34" charset="0"/>
              </a:defRPr>
            </a:lvl4pPr>
            <a:lvl5pPr marL="2057400" indent="-228600">
              <a:spcBef>
                <a:spcPct val="20000"/>
              </a:spcBef>
              <a:buClr>
                <a:schemeClr val="accent2"/>
              </a:buClr>
              <a:buFont typeface="Times" panose="02020603050405020304" pitchFamily="18" charset="0"/>
              <a:buChar char="•"/>
              <a:defRPr sz="13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accent2"/>
              </a:buClr>
              <a:buFont typeface="Times" panose="02020603050405020304" pitchFamily="18" charset="0"/>
              <a:buChar char="•"/>
              <a:defRPr sz="13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accent2"/>
              </a:buClr>
              <a:buFont typeface="Times" panose="02020603050405020304" pitchFamily="18" charset="0"/>
              <a:buChar char="•"/>
              <a:defRPr sz="13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accent2"/>
              </a:buClr>
              <a:buFont typeface="Times" panose="02020603050405020304" pitchFamily="18" charset="0"/>
              <a:buChar char="•"/>
              <a:defRPr sz="13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accent2"/>
              </a:buClr>
              <a:buFont typeface="Times" panose="02020603050405020304" pitchFamily="18" charset="0"/>
              <a:buChar char="•"/>
              <a:defRPr sz="1300">
                <a:solidFill>
                  <a:schemeClr val="tx1"/>
                </a:solidFill>
                <a:latin typeface="Verdana" panose="020B0604030504040204" pitchFamily="34" charset="0"/>
              </a:defRPr>
            </a:lvl9pPr>
          </a:lstStyle>
          <a:p>
            <a:pPr lvl="0" algn="ctr">
              <a:spcBef>
                <a:spcPct val="0"/>
              </a:spcBef>
              <a:buClrTx/>
              <a:buNone/>
            </a:pPr>
            <a:r>
              <a:rPr lang="ru-Ru" sz="1400" b="1" dirty="0">
                <a:solidFill>
                  <a:prstClr val="white"/>
                </a:solidFill>
                <a:latin typeface="Calibri" panose="020F0502020204030204"/>
                <a:cs typeface="Times New Roman" panose="02020603050405020304" pitchFamily="18" charset="0"/>
              </a:rPr>
              <a:t>Собиратели </a:t>
            </a:r>
            <a:endParaRPr lang="fi-FI" sz="1400" b="1" dirty="0">
              <a:solidFill>
                <a:prstClr val="white"/>
              </a:solidFill>
              <a:latin typeface="Calibri" panose="020F0502020204030204"/>
              <a:cs typeface="Times New Roman" panose="02020603050405020304" pitchFamily="18" charset="0"/>
            </a:endParaRPr>
          </a:p>
          <a:p>
            <a:pPr lvl="0" algn="ctr">
              <a:spcBef>
                <a:spcPct val="0"/>
              </a:spcBef>
              <a:buClrTx/>
              <a:buNone/>
            </a:pPr>
            <a:r>
              <a:rPr lang="ru-Ru" sz="1400" b="1" dirty="0">
                <a:solidFill>
                  <a:prstClr val="white"/>
                </a:solidFill>
                <a:latin typeface="Calibri" panose="020F0502020204030204"/>
                <a:cs typeface="Times New Roman" panose="02020603050405020304" pitchFamily="18" charset="0"/>
              </a:rPr>
              <a:t>пожертвований</a:t>
            </a:r>
          </a:p>
        </p:txBody>
      </p:sp>
      <p:pic>
        <p:nvPicPr>
          <p:cNvPr id="3" name="Picture 5" descr="LIPAS1">
            <a:extLst>
              <a:ext uri="{FF2B5EF4-FFF2-40B4-BE49-F238E27FC236}">
                <a16:creationId xmlns:a16="http://schemas.microsoft.com/office/drawing/2014/main" id="{EA763A87-4907-7CC3-FDA2-D8E11A69835F}"/>
              </a:ext>
            </a:extLst>
          </p:cNvPr>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a:xfrm>
            <a:off x="552448" y="4414191"/>
            <a:ext cx="346071" cy="5706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6" name="Line 60">
            <a:extLst>
              <a:ext uri="{FF2B5EF4-FFF2-40B4-BE49-F238E27FC236}">
                <a16:creationId xmlns:a16="http://schemas.microsoft.com/office/drawing/2014/main" id="{2EC2158C-D35F-B3A7-83EB-E4112ADA0E71}"/>
              </a:ext>
            </a:extLst>
          </p:cNvPr>
          <p:cNvSpPr>
            <a:spLocks noChangeShapeType="1"/>
          </p:cNvSpPr>
          <p:nvPr/>
        </p:nvSpPr>
        <p:spPr bwMode="auto">
          <a:xfrm flipH="1" flipV="1">
            <a:off x="6805194" y="3112010"/>
            <a:ext cx="100067" cy="451929"/>
          </a:xfrm>
          <a:prstGeom prst="line">
            <a:avLst/>
          </a:prstGeom>
          <a:noFill/>
          <a:ln w="31750">
            <a:solidFill>
              <a:sysClr val="windowText" lastClr="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5790" tIns="42895" rIns="85790" bIns="42895"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fi-FI" sz="1481" b="0" i="0" u="none" strike="noStrike" kern="0" cap="none" spc="0" normalizeH="0" baseline="0" noProof="0">
              <a:ln>
                <a:noFill/>
              </a:ln>
              <a:solidFill>
                <a:prstClr val="black"/>
              </a:solidFill>
              <a:effectLst/>
              <a:uLnTx/>
              <a:uFillTx/>
            </a:endParaRPr>
          </a:p>
        </p:txBody>
      </p:sp>
    </p:spTree>
    <p:extLst>
      <p:ext uri="{BB962C8B-B14F-4D97-AF65-F5344CB8AC3E}">
        <p14:creationId xmlns:p14="http://schemas.microsoft.com/office/powerpoint/2010/main" val="25745636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mph" presetSubtype="0" fill="hold" nodeType="clickEffect">
                                  <p:stCondLst>
                                    <p:cond delay="0"/>
                                  </p:stCondLst>
                                  <p:childTnLst>
                                    <p:animEffect transition="out" filter="fade">
                                      <p:cBhvr>
                                        <p:cTn id="6" dur="500" tmFilter="0, 0; .2, .5; .8, .5; 1, 0"/>
                                        <p:tgtEl>
                                          <p:spTgt spid="5"/>
                                        </p:tgtEl>
                                      </p:cBhvr>
                                    </p:animEffect>
                                    <p:animScale>
                                      <p:cBhvr>
                                        <p:cTn id="7" dur="250" autoRev="1" fill="hold"/>
                                        <p:tgtEl>
                                          <p:spTgt spid="5"/>
                                        </p:tgtEl>
                                      </p:cBhvr>
                                      <p:by x="105000" y="105000"/>
                                    </p:animScale>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9" presetClass="entr" presetSubtype="0" fill="hold" grpId="0" nodeType="clickEffect">
                                  <p:stCondLst>
                                    <p:cond delay="0"/>
                                  </p:stCondLst>
                                  <p:childTnLst>
                                    <p:set>
                                      <p:cBhvr>
                                        <p:cTn id="15" dur="1" fill="hold">
                                          <p:stCondLst>
                                            <p:cond delay="0"/>
                                          </p:stCondLst>
                                        </p:cTn>
                                        <p:tgtEl>
                                          <p:spTgt spid="9"/>
                                        </p:tgtEl>
                                        <p:attrNameLst>
                                          <p:attrName>style.visibility</p:attrName>
                                        </p:attrNameLst>
                                      </p:cBhvr>
                                      <p:to>
                                        <p:strVal val="visible"/>
                                      </p:to>
                                    </p:set>
                                    <p:animEffect transition="in" filter="dissolve">
                                      <p:cBhvr>
                                        <p:cTn id="16" dur="500"/>
                                        <p:tgtEl>
                                          <p:spTgt spid="9"/>
                                        </p:tgtEl>
                                      </p:cBhvr>
                                    </p:animEffect>
                                  </p:childTnLst>
                                </p:cTn>
                              </p:par>
                              <p:par>
                                <p:cTn id="17" presetID="1" presetClass="entr" presetSubtype="0" fill="hold" nodeType="withEffect">
                                  <p:stCondLst>
                                    <p:cond delay="0"/>
                                  </p:stCondLst>
                                  <p:childTnLst>
                                    <p:set>
                                      <p:cBhvr>
                                        <p:cTn id="18" dur="1" fill="hold">
                                          <p:stCondLst>
                                            <p:cond delay="0"/>
                                          </p:stCondLst>
                                        </p:cTn>
                                        <p:tgtEl>
                                          <p:spTgt spid="16"/>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3"/>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9" presetClass="entr" presetSubtype="0" fill="hold" grpId="0" nodeType="clickEffect">
                                  <p:stCondLst>
                                    <p:cond delay="0"/>
                                  </p:stCondLst>
                                  <p:childTnLst>
                                    <p:set>
                                      <p:cBhvr>
                                        <p:cTn id="24" dur="1" fill="hold">
                                          <p:stCondLst>
                                            <p:cond delay="0"/>
                                          </p:stCondLst>
                                        </p:cTn>
                                        <p:tgtEl>
                                          <p:spTgt spid="12"/>
                                        </p:tgtEl>
                                        <p:attrNameLst>
                                          <p:attrName>style.visibility</p:attrName>
                                        </p:attrNameLst>
                                      </p:cBhvr>
                                      <p:to>
                                        <p:strVal val="visible"/>
                                      </p:to>
                                    </p:set>
                                    <p:animEffect transition="in" filter="dissolve">
                                      <p:cBhvr>
                                        <p:cTn id="25" dur="500"/>
                                        <p:tgtEl>
                                          <p:spTgt spid="12"/>
                                        </p:tgtEl>
                                      </p:cBhvr>
                                    </p:animEffect>
                                  </p:childTnLst>
                                </p:cTn>
                              </p:par>
                              <p:par>
                                <p:cTn id="26" presetID="9" presetClass="entr" presetSubtype="0" fill="hold" grpId="0" nodeType="withEffect">
                                  <p:stCondLst>
                                    <p:cond delay="0"/>
                                  </p:stCondLst>
                                  <p:childTnLst>
                                    <p:set>
                                      <p:cBhvr>
                                        <p:cTn id="27" dur="1" fill="hold">
                                          <p:stCondLst>
                                            <p:cond delay="0"/>
                                          </p:stCondLst>
                                        </p:cTn>
                                        <p:tgtEl>
                                          <p:spTgt spid="14"/>
                                        </p:tgtEl>
                                        <p:attrNameLst>
                                          <p:attrName>style.visibility</p:attrName>
                                        </p:attrNameLst>
                                      </p:cBhvr>
                                      <p:to>
                                        <p:strVal val="visible"/>
                                      </p:to>
                                    </p:set>
                                    <p:animEffect transition="in" filter="dissolve">
                                      <p:cBhvr>
                                        <p:cTn id="28" dur="500"/>
                                        <p:tgtEl>
                                          <p:spTgt spid="14"/>
                                        </p:tgtEl>
                                      </p:cBhvr>
                                    </p:animEffect>
                                  </p:childTnLst>
                                </p:cTn>
                              </p:par>
                              <p:par>
                                <p:cTn id="29" presetID="1" presetClass="entr" presetSubtype="0" fill="hold" nodeType="withEffect">
                                  <p:stCondLst>
                                    <p:cond delay="0"/>
                                  </p:stCondLst>
                                  <p:childTnLst>
                                    <p:set>
                                      <p:cBhvr>
                                        <p:cTn id="30" dur="1" fill="hold">
                                          <p:stCondLst>
                                            <p:cond delay="0"/>
                                          </p:stCondLst>
                                        </p:cTn>
                                        <p:tgtEl>
                                          <p:spTgt spid="15"/>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9" presetClass="entr" presetSubtype="0" fill="hold" grpId="0" nodeType="clickEffect">
                                  <p:stCondLst>
                                    <p:cond delay="0"/>
                                  </p:stCondLst>
                                  <p:childTnLst>
                                    <p:set>
                                      <p:cBhvr>
                                        <p:cTn id="34" dur="1" fill="hold">
                                          <p:stCondLst>
                                            <p:cond delay="0"/>
                                          </p:stCondLst>
                                        </p:cTn>
                                        <p:tgtEl>
                                          <p:spTgt spid="17"/>
                                        </p:tgtEl>
                                        <p:attrNameLst>
                                          <p:attrName>style.visibility</p:attrName>
                                        </p:attrNameLst>
                                      </p:cBhvr>
                                      <p:to>
                                        <p:strVal val="visible"/>
                                      </p:to>
                                    </p:set>
                                    <p:animEffect transition="in" filter="dissolve">
                                      <p:cBhvr>
                                        <p:cTn id="35" dur="500"/>
                                        <p:tgtEl>
                                          <p:spTgt spid="17"/>
                                        </p:tgtEl>
                                      </p:cBhvr>
                                    </p:animEffect>
                                  </p:childTnLst>
                                </p:cTn>
                              </p:par>
                              <p:par>
                                <p:cTn id="36" presetID="55" presetClass="entr" presetSubtype="0" fill="hold" nodeType="withEffect">
                                  <p:stCondLst>
                                    <p:cond delay="0"/>
                                  </p:stCondLst>
                                  <p:childTnLst>
                                    <p:set>
                                      <p:cBhvr>
                                        <p:cTn id="37" dur="1" fill="hold">
                                          <p:stCondLst>
                                            <p:cond delay="0"/>
                                          </p:stCondLst>
                                        </p:cTn>
                                        <p:tgtEl>
                                          <p:spTgt spid="18"/>
                                        </p:tgtEl>
                                        <p:attrNameLst>
                                          <p:attrName>style.visibility</p:attrName>
                                        </p:attrNameLst>
                                      </p:cBhvr>
                                      <p:to>
                                        <p:strVal val="visible"/>
                                      </p:to>
                                    </p:set>
                                    <p:anim calcmode="lin" valueType="num">
                                      <p:cBhvr>
                                        <p:cTn id="38" dur="1000" fill="hold"/>
                                        <p:tgtEl>
                                          <p:spTgt spid="18"/>
                                        </p:tgtEl>
                                        <p:attrNameLst>
                                          <p:attrName>ppt_w</p:attrName>
                                        </p:attrNameLst>
                                      </p:cBhvr>
                                      <p:tavLst>
                                        <p:tav tm="0">
                                          <p:val>
                                            <p:strVal val="#ppt_w*0.70"/>
                                          </p:val>
                                        </p:tav>
                                        <p:tav tm="100000">
                                          <p:val>
                                            <p:strVal val="#ppt_w"/>
                                          </p:val>
                                        </p:tav>
                                      </p:tavLst>
                                    </p:anim>
                                    <p:anim calcmode="lin" valueType="num">
                                      <p:cBhvr>
                                        <p:cTn id="39" dur="1000" fill="hold"/>
                                        <p:tgtEl>
                                          <p:spTgt spid="18"/>
                                        </p:tgtEl>
                                        <p:attrNameLst>
                                          <p:attrName>ppt_h</p:attrName>
                                        </p:attrNameLst>
                                      </p:cBhvr>
                                      <p:tavLst>
                                        <p:tav tm="0">
                                          <p:val>
                                            <p:strVal val="#ppt_h"/>
                                          </p:val>
                                        </p:tav>
                                        <p:tav tm="100000">
                                          <p:val>
                                            <p:strVal val="#ppt_h"/>
                                          </p:val>
                                        </p:tav>
                                      </p:tavLst>
                                    </p:anim>
                                    <p:animEffect transition="in" filter="fade">
                                      <p:cBhvr>
                                        <p:cTn id="40" dur="1000"/>
                                        <p:tgtEl>
                                          <p:spTgt spid="18"/>
                                        </p:tgtEl>
                                      </p:cBhvr>
                                    </p:animEffect>
                                  </p:childTnLst>
                                </p:cTn>
                              </p:par>
                            </p:childTnLst>
                          </p:cTn>
                        </p:par>
                      </p:childTnLst>
                    </p:cTn>
                  </p:par>
                  <p:par>
                    <p:cTn id="41" fill="hold">
                      <p:stCondLst>
                        <p:cond delay="indefinite"/>
                      </p:stCondLst>
                      <p:childTnLst>
                        <p:par>
                          <p:cTn id="42" fill="hold">
                            <p:stCondLst>
                              <p:cond delay="0"/>
                            </p:stCondLst>
                            <p:childTnLst>
                              <p:par>
                                <p:cTn id="43" presetID="9" presetClass="entr" presetSubtype="0" fill="hold" nodeType="clickEffect">
                                  <p:stCondLst>
                                    <p:cond delay="0"/>
                                  </p:stCondLst>
                                  <p:childTnLst>
                                    <p:set>
                                      <p:cBhvr>
                                        <p:cTn id="44" dur="1" fill="hold">
                                          <p:stCondLst>
                                            <p:cond delay="0"/>
                                          </p:stCondLst>
                                        </p:cTn>
                                        <p:tgtEl>
                                          <p:spTgt spid="20"/>
                                        </p:tgtEl>
                                        <p:attrNameLst>
                                          <p:attrName>style.visibility</p:attrName>
                                        </p:attrNameLst>
                                      </p:cBhvr>
                                      <p:to>
                                        <p:strVal val="visible"/>
                                      </p:to>
                                    </p:set>
                                    <p:animEffect transition="in" filter="dissolve">
                                      <p:cBhvr>
                                        <p:cTn id="45" dur="500"/>
                                        <p:tgtEl>
                                          <p:spTgt spid="20"/>
                                        </p:tgtEl>
                                      </p:cBhvr>
                                    </p:animEffect>
                                  </p:childTnLst>
                                </p:cTn>
                              </p:par>
                              <p:par>
                                <p:cTn id="46" presetID="1" presetClass="entr" presetSubtype="0" fill="hold" nodeType="withEffect">
                                  <p:stCondLst>
                                    <p:cond delay="0"/>
                                  </p:stCondLst>
                                  <p:childTnLst>
                                    <p:set>
                                      <p:cBhvr>
                                        <p:cTn id="47" dur="1" fill="hold">
                                          <p:stCondLst>
                                            <p:cond delay="0"/>
                                          </p:stCondLst>
                                        </p:cTn>
                                        <p:tgtEl>
                                          <p:spTgt spid="27"/>
                                        </p:tgtEl>
                                        <p:attrNameLst>
                                          <p:attrName>style.visibility</p:attrName>
                                        </p:attrNameLst>
                                      </p:cBhvr>
                                      <p:to>
                                        <p:strVal val="visible"/>
                                      </p:to>
                                    </p:set>
                                  </p:childTnLst>
                                </p:cTn>
                              </p:par>
                              <p:par>
                                <p:cTn id="48" presetID="1" presetClass="entr" presetSubtype="0" fill="hold" grpId="0" nodeType="withEffect">
                                  <p:stCondLst>
                                    <p:cond delay="0"/>
                                  </p:stCondLst>
                                  <p:childTnLst>
                                    <p:set>
                                      <p:cBhvr>
                                        <p:cTn id="49" dur="1" fill="hold">
                                          <p:stCondLst>
                                            <p:cond delay="0"/>
                                          </p:stCondLst>
                                        </p:cTn>
                                        <p:tgtEl>
                                          <p:spTgt spid="36"/>
                                        </p:tgtEl>
                                        <p:attrNameLst>
                                          <p:attrName>style.visibility</p:attrName>
                                        </p:attrNameLst>
                                      </p:cBhvr>
                                      <p:to>
                                        <p:strVal val="visible"/>
                                      </p:to>
                                    </p:set>
                                  </p:childTnLst>
                                </p:cTn>
                              </p:par>
                              <p:par>
                                <p:cTn id="50" presetID="1" presetClass="entr" presetSubtype="0" fill="hold" grpId="0" nodeType="withEffect">
                                  <p:stCondLst>
                                    <p:cond delay="0"/>
                                  </p:stCondLst>
                                  <p:childTnLst>
                                    <p:set>
                                      <p:cBhvr>
                                        <p:cTn id="51" dur="1" fill="hold">
                                          <p:stCondLst>
                                            <p:cond delay="0"/>
                                          </p:stCondLst>
                                        </p:cTn>
                                        <p:tgtEl>
                                          <p:spTgt spid="28"/>
                                        </p:tgtEl>
                                        <p:attrNameLst>
                                          <p:attrName>style.visibility</p:attrName>
                                        </p:attrNameLst>
                                      </p:cBhvr>
                                      <p:to>
                                        <p:strVal val="visible"/>
                                      </p:to>
                                    </p:set>
                                  </p:childTnLst>
                                </p:cTn>
                              </p:par>
                              <p:par>
                                <p:cTn id="52" presetID="1" presetClass="entr" presetSubtype="0" fill="hold" grpId="0" nodeType="withEffect">
                                  <p:stCondLst>
                                    <p:cond delay="0"/>
                                  </p:stCondLst>
                                  <p:childTnLst>
                                    <p:set>
                                      <p:cBhvr>
                                        <p:cTn id="53" dur="1" fill="hold">
                                          <p:stCondLst>
                                            <p:cond delay="0"/>
                                          </p:stCondLst>
                                        </p:cTn>
                                        <p:tgtEl>
                                          <p:spTgt spid="30"/>
                                        </p:tgtEl>
                                        <p:attrNameLst>
                                          <p:attrName>style.visibility</p:attrName>
                                        </p:attrNameLst>
                                      </p:cBhvr>
                                      <p:to>
                                        <p:strVal val="visible"/>
                                      </p:to>
                                    </p:set>
                                  </p:childTnLst>
                                </p:cTn>
                              </p:par>
                              <p:par>
                                <p:cTn id="54" presetID="55" presetClass="entr" presetSubtype="0" fill="hold" nodeType="withEffect">
                                  <p:stCondLst>
                                    <p:cond delay="0"/>
                                  </p:stCondLst>
                                  <p:childTnLst>
                                    <p:set>
                                      <p:cBhvr>
                                        <p:cTn id="55" dur="1" fill="hold">
                                          <p:stCondLst>
                                            <p:cond delay="0"/>
                                          </p:stCondLst>
                                        </p:cTn>
                                        <p:tgtEl>
                                          <p:spTgt spid="37"/>
                                        </p:tgtEl>
                                        <p:attrNameLst>
                                          <p:attrName>style.visibility</p:attrName>
                                        </p:attrNameLst>
                                      </p:cBhvr>
                                      <p:to>
                                        <p:strVal val="visible"/>
                                      </p:to>
                                    </p:set>
                                    <p:anim calcmode="lin" valueType="num">
                                      <p:cBhvr>
                                        <p:cTn id="56" dur="1000" fill="hold"/>
                                        <p:tgtEl>
                                          <p:spTgt spid="37"/>
                                        </p:tgtEl>
                                        <p:attrNameLst>
                                          <p:attrName>ppt_w</p:attrName>
                                        </p:attrNameLst>
                                      </p:cBhvr>
                                      <p:tavLst>
                                        <p:tav tm="0">
                                          <p:val>
                                            <p:strVal val="#ppt_w*0.70"/>
                                          </p:val>
                                        </p:tav>
                                        <p:tav tm="100000">
                                          <p:val>
                                            <p:strVal val="#ppt_w"/>
                                          </p:val>
                                        </p:tav>
                                      </p:tavLst>
                                    </p:anim>
                                    <p:anim calcmode="lin" valueType="num">
                                      <p:cBhvr>
                                        <p:cTn id="57" dur="1000" fill="hold"/>
                                        <p:tgtEl>
                                          <p:spTgt spid="37"/>
                                        </p:tgtEl>
                                        <p:attrNameLst>
                                          <p:attrName>ppt_h</p:attrName>
                                        </p:attrNameLst>
                                      </p:cBhvr>
                                      <p:tavLst>
                                        <p:tav tm="0">
                                          <p:val>
                                            <p:strVal val="#ppt_h"/>
                                          </p:val>
                                        </p:tav>
                                        <p:tav tm="100000">
                                          <p:val>
                                            <p:strVal val="#ppt_h"/>
                                          </p:val>
                                        </p:tav>
                                      </p:tavLst>
                                    </p:anim>
                                    <p:animEffect transition="in" filter="fade">
                                      <p:cBhvr>
                                        <p:cTn id="58" dur="1000"/>
                                        <p:tgtEl>
                                          <p:spTgt spid="37"/>
                                        </p:tgtEl>
                                      </p:cBhvr>
                                    </p:animEffect>
                                  </p:childTnLst>
                                </p:cTn>
                              </p:par>
                              <p:par>
                                <p:cTn id="59" presetID="1" presetClass="entr" presetSubtype="0" fill="hold" nodeType="withEffect">
                                  <p:stCondLst>
                                    <p:cond delay="0"/>
                                  </p:stCondLst>
                                  <p:childTnLst>
                                    <p:set>
                                      <p:cBhvr>
                                        <p:cTn id="60" dur="1" fill="hold">
                                          <p:stCondLst>
                                            <p:cond delay="0"/>
                                          </p:stCondLst>
                                        </p:cTn>
                                        <p:tgtEl>
                                          <p:spTgt spid="40"/>
                                        </p:tgtEl>
                                        <p:attrNameLst>
                                          <p:attrName>style.visibility</p:attrName>
                                        </p:attrNameLst>
                                      </p:cBhvr>
                                      <p:to>
                                        <p:strVal val="visible"/>
                                      </p:to>
                                    </p:set>
                                  </p:childTnLst>
                                </p:cTn>
                              </p:par>
                              <p:par>
                                <p:cTn id="61" presetID="1" presetClass="entr" presetSubtype="0" fill="hold" grpId="0" nodeType="withEffect">
                                  <p:stCondLst>
                                    <p:cond delay="0"/>
                                  </p:stCondLst>
                                  <p:childTnLst>
                                    <p:set>
                                      <p:cBhvr>
                                        <p:cTn id="62" dur="1" fill="hold">
                                          <p:stCondLst>
                                            <p:cond delay="0"/>
                                          </p:stCondLst>
                                        </p:cTn>
                                        <p:tgtEl>
                                          <p:spTgt spid="41"/>
                                        </p:tgtEl>
                                        <p:attrNameLst>
                                          <p:attrName>style.visibility</p:attrName>
                                        </p:attrNameLst>
                                      </p:cBhvr>
                                      <p:to>
                                        <p:strVal val="visible"/>
                                      </p:to>
                                    </p:set>
                                  </p:childTnLst>
                                </p:cTn>
                              </p:par>
                              <p:par>
                                <p:cTn id="63" presetID="1" presetClass="entr" presetSubtype="0" fill="hold" grpId="0" nodeType="withEffect">
                                  <p:stCondLst>
                                    <p:cond delay="0"/>
                                  </p:stCondLst>
                                  <p:childTnLst>
                                    <p:set>
                                      <p:cBhvr>
                                        <p:cTn id="64" dur="1" fill="hold">
                                          <p:stCondLst>
                                            <p:cond delay="0"/>
                                          </p:stCondLst>
                                        </p:cTn>
                                        <p:tgtEl>
                                          <p:spTgt spid="43"/>
                                        </p:tgtEl>
                                        <p:attrNameLst>
                                          <p:attrName>style.visibility</p:attrName>
                                        </p:attrNameLst>
                                      </p:cBhvr>
                                      <p:to>
                                        <p:strVal val="visible"/>
                                      </p:to>
                                    </p:set>
                                  </p:childTnLst>
                                </p:cTn>
                              </p:par>
                              <p:par>
                                <p:cTn id="65" presetID="1" presetClass="entr" presetSubtype="0" fill="hold" grpId="0" nodeType="withEffect">
                                  <p:stCondLst>
                                    <p:cond delay="0"/>
                                  </p:stCondLst>
                                  <p:childTnLst>
                                    <p:set>
                                      <p:cBhvr>
                                        <p:cTn id="66" dur="1" fill="hold">
                                          <p:stCondLst>
                                            <p:cond delay="0"/>
                                          </p:stCondLst>
                                        </p:cTn>
                                        <p:tgtEl>
                                          <p:spTgt spid="44"/>
                                        </p:tgtEl>
                                        <p:attrNameLst>
                                          <p:attrName>style.visibility</p:attrName>
                                        </p:attrNameLst>
                                      </p:cBhvr>
                                      <p:to>
                                        <p:strVal val="visible"/>
                                      </p:to>
                                    </p:set>
                                  </p:childTnLst>
                                </p:cTn>
                              </p:par>
                              <p:par>
                                <p:cTn id="67" presetID="1" presetClass="entr" presetSubtype="0" fill="hold" grpId="0" nodeType="withEffect">
                                  <p:stCondLst>
                                    <p:cond delay="0"/>
                                  </p:stCondLst>
                                  <p:childTnLst>
                                    <p:set>
                                      <p:cBhvr>
                                        <p:cTn id="68" dur="1" fill="hold">
                                          <p:stCondLst>
                                            <p:cond delay="0"/>
                                          </p:stCondLst>
                                        </p:cTn>
                                        <p:tgtEl>
                                          <p:spTgt spid="45"/>
                                        </p:tgtEl>
                                        <p:attrNameLst>
                                          <p:attrName>style.visibility</p:attrName>
                                        </p:attrNameLst>
                                      </p:cBhvr>
                                      <p:to>
                                        <p:strVal val="visible"/>
                                      </p:to>
                                    </p:set>
                                  </p:childTnLst>
                                </p:cTn>
                              </p:par>
                              <p:par>
                                <p:cTn id="69" presetID="1" presetClass="entr" presetSubtype="0" fill="hold" grpId="0" nodeType="withEffect">
                                  <p:stCondLst>
                                    <p:cond delay="0"/>
                                  </p:stCondLst>
                                  <p:childTnLst>
                                    <p:set>
                                      <p:cBhvr>
                                        <p:cTn id="70" dur="1" fill="hold">
                                          <p:stCondLst>
                                            <p:cond delay="0"/>
                                          </p:stCondLst>
                                        </p:cTn>
                                        <p:tgtEl>
                                          <p:spTgt spid="46"/>
                                        </p:tgtEl>
                                        <p:attrNameLst>
                                          <p:attrName>style.visibility</p:attrName>
                                        </p:attrNameLst>
                                      </p:cBhvr>
                                      <p:to>
                                        <p:strVal val="visible"/>
                                      </p:to>
                                    </p:set>
                                  </p:childTnLst>
                                </p:cTn>
                              </p:par>
                              <p:par>
                                <p:cTn id="71" presetID="1" presetClass="entr" presetSubtype="0" fill="hold" nodeType="withEffect">
                                  <p:stCondLst>
                                    <p:cond delay="0"/>
                                  </p:stCondLst>
                                  <p:childTnLst>
                                    <p:set>
                                      <p:cBhvr>
                                        <p:cTn id="72" dur="1" fill="hold">
                                          <p:stCondLst>
                                            <p:cond delay="0"/>
                                          </p:stCondLst>
                                        </p:cTn>
                                        <p:tgtEl>
                                          <p:spTgt spid="47"/>
                                        </p:tgtEl>
                                        <p:attrNameLst>
                                          <p:attrName>style.visibility</p:attrName>
                                        </p:attrNameLst>
                                      </p:cBhvr>
                                      <p:to>
                                        <p:strVal val="visible"/>
                                      </p:to>
                                    </p:set>
                                  </p:childTnLst>
                                </p:cTn>
                              </p:par>
                            </p:childTnLst>
                          </p:cTn>
                        </p:par>
                      </p:childTnLst>
                    </p:cTn>
                  </p:par>
                  <p:par>
                    <p:cTn id="73" fill="hold">
                      <p:stCondLst>
                        <p:cond delay="indefinite"/>
                      </p:stCondLst>
                      <p:childTnLst>
                        <p:par>
                          <p:cTn id="74" fill="hold">
                            <p:stCondLst>
                              <p:cond delay="0"/>
                            </p:stCondLst>
                            <p:childTnLst>
                              <p:par>
                                <p:cTn id="75" presetID="1" presetClass="entr" presetSubtype="0" fill="hold" grpId="0" nodeType="clickEffect">
                                  <p:stCondLst>
                                    <p:cond delay="0"/>
                                  </p:stCondLst>
                                  <p:childTnLst>
                                    <p:set>
                                      <p:cBhvr>
                                        <p:cTn id="76" dur="1" fill="hold">
                                          <p:stCondLst>
                                            <p:cond delay="0"/>
                                          </p:stCondLst>
                                        </p:cTn>
                                        <p:tgtEl>
                                          <p:spTgt spid="77"/>
                                        </p:tgtEl>
                                        <p:attrNameLst>
                                          <p:attrName>style.visibility</p:attrName>
                                        </p:attrNameLst>
                                      </p:cBhvr>
                                      <p:to>
                                        <p:strVal val="visible"/>
                                      </p:to>
                                    </p:set>
                                  </p:childTnLst>
                                </p:cTn>
                              </p:par>
                              <p:par>
                                <p:cTn id="77" presetID="9" presetClass="entr" presetSubtype="0" fill="hold" grpId="0" nodeType="withEffect">
                                  <p:stCondLst>
                                    <p:cond delay="0"/>
                                  </p:stCondLst>
                                  <p:childTnLst>
                                    <p:set>
                                      <p:cBhvr>
                                        <p:cTn id="78" dur="1" fill="hold">
                                          <p:stCondLst>
                                            <p:cond delay="0"/>
                                          </p:stCondLst>
                                        </p:cTn>
                                        <p:tgtEl>
                                          <p:spTgt spid="73"/>
                                        </p:tgtEl>
                                        <p:attrNameLst>
                                          <p:attrName>style.visibility</p:attrName>
                                        </p:attrNameLst>
                                      </p:cBhvr>
                                      <p:to>
                                        <p:strVal val="visible"/>
                                      </p:to>
                                    </p:set>
                                    <p:animEffect transition="in" filter="dissolve">
                                      <p:cBhvr>
                                        <p:cTn id="79" dur="500"/>
                                        <p:tgtEl>
                                          <p:spTgt spid="73"/>
                                        </p:tgtEl>
                                      </p:cBhvr>
                                    </p:animEffect>
                                  </p:childTnLst>
                                </p:cTn>
                              </p:par>
                              <p:par>
                                <p:cTn id="80" presetID="9" presetClass="entr" presetSubtype="0" fill="hold" grpId="0" nodeType="withEffect">
                                  <p:stCondLst>
                                    <p:cond delay="0"/>
                                  </p:stCondLst>
                                  <p:childTnLst>
                                    <p:set>
                                      <p:cBhvr>
                                        <p:cTn id="81" dur="1" fill="hold">
                                          <p:stCondLst>
                                            <p:cond delay="0"/>
                                          </p:stCondLst>
                                        </p:cTn>
                                        <p:tgtEl>
                                          <p:spTgt spid="75"/>
                                        </p:tgtEl>
                                        <p:attrNameLst>
                                          <p:attrName>style.visibility</p:attrName>
                                        </p:attrNameLst>
                                      </p:cBhvr>
                                      <p:to>
                                        <p:strVal val="visible"/>
                                      </p:to>
                                    </p:set>
                                    <p:animEffect transition="in" filter="dissolve">
                                      <p:cBhvr>
                                        <p:cTn id="82" dur="500"/>
                                        <p:tgtEl>
                                          <p:spTgt spid="75"/>
                                        </p:tgtEl>
                                      </p:cBhvr>
                                    </p:animEffect>
                                  </p:childTnLst>
                                </p:cTn>
                              </p:par>
                              <p:par>
                                <p:cTn id="83" presetID="9" presetClass="entr" presetSubtype="0" fill="hold" grpId="0" nodeType="withEffect">
                                  <p:stCondLst>
                                    <p:cond delay="0"/>
                                  </p:stCondLst>
                                  <p:childTnLst>
                                    <p:set>
                                      <p:cBhvr>
                                        <p:cTn id="84" dur="1" fill="hold">
                                          <p:stCondLst>
                                            <p:cond delay="0"/>
                                          </p:stCondLst>
                                        </p:cTn>
                                        <p:tgtEl>
                                          <p:spTgt spid="53"/>
                                        </p:tgtEl>
                                        <p:attrNameLst>
                                          <p:attrName>style.visibility</p:attrName>
                                        </p:attrNameLst>
                                      </p:cBhvr>
                                      <p:to>
                                        <p:strVal val="visible"/>
                                      </p:to>
                                    </p:set>
                                    <p:animEffect transition="in" filter="dissolve">
                                      <p:cBhvr>
                                        <p:cTn id="85" dur="500"/>
                                        <p:tgtEl>
                                          <p:spTgt spid="53"/>
                                        </p:tgtEl>
                                      </p:cBhvr>
                                    </p:animEffect>
                                  </p:childTnLst>
                                </p:cTn>
                              </p:par>
                              <p:par>
                                <p:cTn id="86" presetID="9" presetClass="entr" presetSubtype="0" fill="hold" grpId="0" nodeType="withEffect">
                                  <p:stCondLst>
                                    <p:cond delay="0"/>
                                  </p:stCondLst>
                                  <p:childTnLst>
                                    <p:set>
                                      <p:cBhvr>
                                        <p:cTn id="87" dur="1" fill="hold">
                                          <p:stCondLst>
                                            <p:cond delay="0"/>
                                          </p:stCondLst>
                                        </p:cTn>
                                        <p:tgtEl>
                                          <p:spTgt spid="54"/>
                                        </p:tgtEl>
                                        <p:attrNameLst>
                                          <p:attrName>style.visibility</p:attrName>
                                        </p:attrNameLst>
                                      </p:cBhvr>
                                      <p:to>
                                        <p:strVal val="visible"/>
                                      </p:to>
                                    </p:set>
                                    <p:animEffect transition="in" filter="dissolve">
                                      <p:cBhvr>
                                        <p:cTn id="88" dur="500"/>
                                        <p:tgtEl>
                                          <p:spTgt spid="54"/>
                                        </p:tgtEl>
                                      </p:cBhvr>
                                    </p:animEffect>
                                  </p:childTnLst>
                                </p:cTn>
                              </p:par>
                              <p:par>
                                <p:cTn id="89" presetID="1" presetClass="entr" presetSubtype="0" fill="hold" nodeType="withEffect">
                                  <p:stCondLst>
                                    <p:cond delay="0"/>
                                  </p:stCondLst>
                                  <p:childTnLst>
                                    <p:set>
                                      <p:cBhvr>
                                        <p:cTn id="90" dur="1" fill="hold">
                                          <p:stCondLst>
                                            <p:cond delay="0"/>
                                          </p:stCondLst>
                                        </p:cTn>
                                        <p:tgtEl>
                                          <p:spTgt spid="63"/>
                                        </p:tgtEl>
                                        <p:attrNameLst>
                                          <p:attrName>style.visibility</p:attrName>
                                        </p:attrNameLst>
                                      </p:cBhvr>
                                      <p:to>
                                        <p:strVal val="visible"/>
                                      </p:to>
                                    </p:set>
                                  </p:childTnLst>
                                </p:cTn>
                              </p:par>
                              <p:par>
                                <p:cTn id="91" presetID="1" presetClass="entr" presetSubtype="0" fill="hold" nodeType="withEffect">
                                  <p:stCondLst>
                                    <p:cond delay="0"/>
                                  </p:stCondLst>
                                  <p:childTnLst>
                                    <p:set>
                                      <p:cBhvr>
                                        <p:cTn id="92" dur="1" fill="hold">
                                          <p:stCondLst>
                                            <p:cond delay="0"/>
                                          </p:stCondLst>
                                        </p:cTn>
                                        <p:tgtEl>
                                          <p:spTgt spid="57"/>
                                        </p:tgtEl>
                                        <p:attrNameLst>
                                          <p:attrName>style.visibility</p:attrName>
                                        </p:attrNameLst>
                                      </p:cBhvr>
                                      <p:to>
                                        <p:strVal val="visible"/>
                                      </p:to>
                                    </p:set>
                                  </p:childTnLst>
                                </p:cTn>
                              </p:par>
                              <p:par>
                                <p:cTn id="93" presetID="9" presetClass="entr" presetSubtype="0" fill="hold" grpId="0" nodeType="withEffect">
                                  <p:stCondLst>
                                    <p:cond delay="0"/>
                                  </p:stCondLst>
                                  <p:childTnLst>
                                    <p:set>
                                      <p:cBhvr>
                                        <p:cTn id="94" dur="1" fill="hold">
                                          <p:stCondLst>
                                            <p:cond delay="0"/>
                                          </p:stCondLst>
                                        </p:cTn>
                                        <p:tgtEl>
                                          <p:spTgt spid="55"/>
                                        </p:tgtEl>
                                        <p:attrNameLst>
                                          <p:attrName>style.visibility</p:attrName>
                                        </p:attrNameLst>
                                      </p:cBhvr>
                                      <p:to>
                                        <p:strVal val="visible"/>
                                      </p:to>
                                    </p:set>
                                    <p:animEffect transition="in" filter="dissolve">
                                      <p:cBhvr>
                                        <p:cTn id="95" dur="500"/>
                                        <p:tgtEl>
                                          <p:spTgt spid="55"/>
                                        </p:tgtEl>
                                      </p:cBhvr>
                                    </p:animEffect>
                                  </p:childTnLst>
                                </p:cTn>
                              </p:par>
                              <p:par>
                                <p:cTn id="96" presetID="9" presetClass="entr" presetSubtype="0" fill="hold" nodeType="withEffect">
                                  <p:stCondLst>
                                    <p:cond delay="0"/>
                                  </p:stCondLst>
                                  <p:childTnLst>
                                    <p:set>
                                      <p:cBhvr>
                                        <p:cTn id="97" dur="1" fill="hold">
                                          <p:stCondLst>
                                            <p:cond delay="0"/>
                                          </p:stCondLst>
                                        </p:cTn>
                                        <p:tgtEl>
                                          <p:spTgt spid="76"/>
                                        </p:tgtEl>
                                        <p:attrNameLst>
                                          <p:attrName>style.visibility</p:attrName>
                                        </p:attrNameLst>
                                      </p:cBhvr>
                                      <p:to>
                                        <p:strVal val="visible"/>
                                      </p:to>
                                    </p:set>
                                    <p:animEffect transition="in" filter="dissolve">
                                      <p:cBhvr>
                                        <p:cTn id="98" dur="500"/>
                                        <p:tgtEl>
                                          <p:spTgt spid="76"/>
                                        </p:tgtEl>
                                      </p:cBhvr>
                                    </p:animEffect>
                                  </p:childTnLst>
                                </p:cTn>
                              </p:par>
                              <p:par>
                                <p:cTn id="99" presetID="9" presetClass="entr" presetSubtype="0" fill="hold" grpId="0" nodeType="withEffect">
                                  <p:stCondLst>
                                    <p:cond delay="0"/>
                                  </p:stCondLst>
                                  <p:childTnLst>
                                    <p:set>
                                      <p:cBhvr>
                                        <p:cTn id="100" dur="1" fill="hold">
                                          <p:stCondLst>
                                            <p:cond delay="0"/>
                                          </p:stCondLst>
                                        </p:cTn>
                                        <p:tgtEl>
                                          <p:spTgt spid="60"/>
                                        </p:tgtEl>
                                        <p:attrNameLst>
                                          <p:attrName>style.visibility</p:attrName>
                                        </p:attrNameLst>
                                      </p:cBhvr>
                                      <p:to>
                                        <p:strVal val="visible"/>
                                      </p:to>
                                    </p:set>
                                    <p:animEffect transition="in" filter="dissolve">
                                      <p:cBhvr>
                                        <p:cTn id="101" dur="500"/>
                                        <p:tgtEl>
                                          <p:spTgt spid="60"/>
                                        </p:tgtEl>
                                      </p:cBhvr>
                                    </p:animEffect>
                                  </p:childTnLst>
                                </p:cTn>
                              </p:par>
                              <p:par>
                                <p:cTn id="102" presetID="9" presetClass="entr" presetSubtype="0" fill="hold" grpId="0" nodeType="withEffect">
                                  <p:stCondLst>
                                    <p:cond delay="0"/>
                                  </p:stCondLst>
                                  <p:childTnLst>
                                    <p:set>
                                      <p:cBhvr>
                                        <p:cTn id="103" dur="1" fill="hold">
                                          <p:stCondLst>
                                            <p:cond delay="0"/>
                                          </p:stCondLst>
                                        </p:cTn>
                                        <p:tgtEl>
                                          <p:spTgt spid="68"/>
                                        </p:tgtEl>
                                        <p:attrNameLst>
                                          <p:attrName>style.visibility</p:attrName>
                                        </p:attrNameLst>
                                      </p:cBhvr>
                                      <p:to>
                                        <p:strVal val="visible"/>
                                      </p:to>
                                    </p:set>
                                    <p:animEffect transition="in" filter="dissolve">
                                      <p:cBhvr>
                                        <p:cTn id="104" dur="500"/>
                                        <p:tgtEl>
                                          <p:spTgt spid="68"/>
                                        </p:tgtEl>
                                      </p:cBhvr>
                                    </p:animEffect>
                                  </p:childTnLst>
                                </p:cTn>
                              </p:par>
                              <p:par>
                                <p:cTn id="105" presetID="1" presetClass="entr" presetSubtype="0" fill="hold" nodeType="withEffect">
                                  <p:stCondLst>
                                    <p:cond delay="0"/>
                                  </p:stCondLst>
                                  <p:childTnLst>
                                    <p:set>
                                      <p:cBhvr>
                                        <p:cTn id="106" dur="1" fill="hold">
                                          <p:stCondLst>
                                            <p:cond delay="0"/>
                                          </p:stCondLst>
                                        </p:cTn>
                                        <p:tgtEl>
                                          <p:spTgt spid="70"/>
                                        </p:tgtEl>
                                        <p:attrNameLst>
                                          <p:attrName>style.visibility</p:attrName>
                                        </p:attrNameLst>
                                      </p:cBhvr>
                                      <p:to>
                                        <p:strVal val="visible"/>
                                      </p:to>
                                    </p:set>
                                  </p:childTnLst>
                                </p:cTn>
                              </p:par>
                              <p:par>
                                <p:cTn id="107" presetID="1" presetClass="entr" presetSubtype="0" fill="hold" nodeType="withEffect">
                                  <p:stCondLst>
                                    <p:cond delay="0"/>
                                  </p:stCondLst>
                                  <p:childTnLst>
                                    <p:set>
                                      <p:cBhvr>
                                        <p:cTn id="108" dur="1" fill="hold">
                                          <p:stCondLst>
                                            <p:cond delay="0"/>
                                          </p:stCondLst>
                                        </p:cTn>
                                        <p:tgtEl>
                                          <p:spTgt spid="59"/>
                                        </p:tgtEl>
                                        <p:attrNameLst>
                                          <p:attrName>style.visibility</p:attrName>
                                        </p:attrNameLst>
                                      </p:cBhvr>
                                      <p:to>
                                        <p:strVal val="visible"/>
                                      </p:to>
                                    </p:set>
                                  </p:childTnLst>
                                </p:cTn>
                              </p:par>
                              <p:par>
                                <p:cTn id="109" presetID="1" presetClass="entr" presetSubtype="0" fill="hold" nodeType="withEffect">
                                  <p:stCondLst>
                                    <p:cond delay="0"/>
                                  </p:stCondLst>
                                  <p:childTnLst>
                                    <p:set>
                                      <p:cBhvr>
                                        <p:cTn id="110" dur="1" fill="hold">
                                          <p:stCondLst>
                                            <p:cond delay="0"/>
                                          </p:stCondLst>
                                        </p:cTn>
                                        <p:tgtEl>
                                          <p:spTgt spid="71"/>
                                        </p:tgtEl>
                                        <p:attrNameLst>
                                          <p:attrName>style.visibility</p:attrName>
                                        </p:attrNameLst>
                                      </p:cBhvr>
                                      <p:to>
                                        <p:strVal val="visible"/>
                                      </p:to>
                                    </p:set>
                                  </p:childTnLst>
                                </p:cTn>
                              </p:par>
                              <p:par>
                                <p:cTn id="111" presetID="1" presetClass="entr" presetSubtype="0" fill="hold" nodeType="withEffect">
                                  <p:stCondLst>
                                    <p:cond delay="0"/>
                                  </p:stCondLst>
                                  <p:childTnLst>
                                    <p:set>
                                      <p:cBhvr>
                                        <p:cTn id="112" dur="1" fill="hold">
                                          <p:stCondLst>
                                            <p:cond delay="0"/>
                                          </p:stCondLst>
                                        </p:cTn>
                                        <p:tgtEl>
                                          <p:spTgt spid="64"/>
                                        </p:tgtEl>
                                        <p:attrNameLst>
                                          <p:attrName>style.visibility</p:attrName>
                                        </p:attrNameLst>
                                      </p:cBhvr>
                                      <p:to>
                                        <p:strVal val="visible"/>
                                      </p:to>
                                    </p:set>
                                  </p:childTnLst>
                                </p:cTn>
                              </p:par>
                              <p:par>
                                <p:cTn id="113" presetID="1" presetClass="entr" presetSubtype="0" fill="hold" nodeType="withEffect">
                                  <p:stCondLst>
                                    <p:cond delay="0"/>
                                  </p:stCondLst>
                                  <p:childTnLst>
                                    <p:set>
                                      <p:cBhvr>
                                        <p:cTn id="114" dur="1" fill="hold">
                                          <p:stCondLst>
                                            <p:cond delay="0"/>
                                          </p:stCondLst>
                                        </p:cTn>
                                        <p:tgtEl>
                                          <p:spTgt spid="49"/>
                                        </p:tgtEl>
                                        <p:attrNameLst>
                                          <p:attrName>style.visibility</p:attrName>
                                        </p:attrNameLst>
                                      </p:cBhvr>
                                      <p:to>
                                        <p:strVal val="visible"/>
                                      </p:to>
                                    </p:set>
                                  </p:childTnLst>
                                </p:cTn>
                              </p:par>
                              <p:par>
                                <p:cTn id="115" presetID="1" presetClass="entr" presetSubtype="0" fill="hold" nodeType="withEffect">
                                  <p:stCondLst>
                                    <p:cond delay="0"/>
                                  </p:stCondLst>
                                  <p:childTnLst>
                                    <p:set>
                                      <p:cBhvr>
                                        <p:cTn id="116" dur="1" fill="hold">
                                          <p:stCondLst>
                                            <p:cond delay="0"/>
                                          </p:stCondLst>
                                        </p:cTn>
                                        <p:tgtEl>
                                          <p:spTgt spid="56"/>
                                        </p:tgtEl>
                                        <p:attrNameLst>
                                          <p:attrName>style.visibility</p:attrName>
                                        </p:attrNameLst>
                                      </p:cBhvr>
                                      <p:to>
                                        <p:strVal val="visible"/>
                                      </p:to>
                                    </p:set>
                                  </p:childTnLst>
                                </p:cTn>
                              </p:par>
                              <p:par>
                                <p:cTn id="117" presetID="9" presetClass="entr" presetSubtype="0" fill="hold" grpId="0" nodeType="withEffect">
                                  <p:stCondLst>
                                    <p:cond delay="0"/>
                                  </p:stCondLst>
                                  <p:childTnLst>
                                    <p:set>
                                      <p:cBhvr>
                                        <p:cTn id="118" dur="1" fill="hold">
                                          <p:stCondLst>
                                            <p:cond delay="0"/>
                                          </p:stCondLst>
                                        </p:cTn>
                                        <p:tgtEl>
                                          <p:spTgt spid="61"/>
                                        </p:tgtEl>
                                        <p:attrNameLst>
                                          <p:attrName>style.visibility</p:attrName>
                                        </p:attrNameLst>
                                      </p:cBhvr>
                                      <p:to>
                                        <p:strVal val="visible"/>
                                      </p:to>
                                    </p:set>
                                    <p:animEffect transition="in" filter="dissolve">
                                      <p:cBhvr>
                                        <p:cTn id="119" dur="500"/>
                                        <p:tgtEl>
                                          <p:spTgt spid="61"/>
                                        </p:tgtEl>
                                      </p:cBhvr>
                                    </p:animEffect>
                                  </p:childTnLst>
                                </p:cTn>
                              </p:par>
                              <p:par>
                                <p:cTn id="120" presetID="9" presetClass="entr" presetSubtype="0" fill="hold" grpId="0" nodeType="withEffect">
                                  <p:stCondLst>
                                    <p:cond delay="0"/>
                                  </p:stCondLst>
                                  <p:childTnLst>
                                    <p:set>
                                      <p:cBhvr>
                                        <p:cTn id="121" dur="1" fill="hold">
                                          <p:stCondLst>
                                            <p:cond delay="0"/>
                                          </p:stCondLst>
                                        </p:cTn>
                                        <p:tgtEl>
                                          <p:spTgt spid="69"/>
                                        </p:tgtEl>
                                        <p:attrNameLst>
                                          <p:attrName>style.visibility</p:attrName>
                                        </p:attrNameLst>
                                      </p:cBhvr>
                                      <p:to>
                                        <p:strVal val="visible"/>
                                      </p:to>
                                    </p:set>
                                    <p:animEffect transition="in" filter="dissolve">
                                      <p:cBhvr>
                                        <p:cTn id="122" dur="500"/>
                                        <p:tgtEl>
                                          <p:spTgt spid="69"/>
                                        </p:tgtEl>
                                      </p:cBhvr>
                                    </p:animEffect>
                                  </p:childTnLst>
                                </p:cTn>
                              </p:par>
                              <p:par>
                                <p:cTn id="123" presetID="1" presetClass="entr" presetSubtype="0" fill="hold" nodeType="withEffect">
                                  <p:stCondLst>
                                    <p:cond delay="0"/>
                                  </p:stCondLst>
                                  <p:childTnLst>
                                    <p:set>
                                      <p:cBhvr>
                                        <p:cTn id="124" dur="1" fill="hold">
                                          <p:stCondLst>
                                            <p:cond delay="0"/>
                                          </p:stCondLst>
                                        </p:cTn>
                                        <p:tgtEl>
                                          <p:spTgt spid="66"/>
                                        </p:tgtEl>
                                        <p:attrNameLst>
                                          <p:attrName>style.visibility</p:attrName>
                                        </p:attrNameLst>
                                      </p:cBhvr>
                                      <p:to>
                                        <p:strVal val="visible"/>
                                      </p:to>
                                    </p:set>
                                  </p:childTnLst>
                                </p:cTn>
                              </p:par>
                              <p:par>
                                <p:cTn id="125" presetID="9" presetClass="entr" presetSubtype="0" fill="hold" grpId="0" nodeType="withEffect">
                                  <p:stCondLst>
                                    <p:cond delay="0"/>
                                  </p:stCondLst>
                                  <p:childTnLst>
                                    <p:set>
                                      <p:cBhvr>
                                        <p:cTn id="126" dur="1" fill="hold">
                                          <p:stCondLst>
                                            <p:cond delay="0"/>
                                          </p:stCondLst>
                                        </p:cTn>
                                        <p:tgtEl>
                                          <p:spTgt spid="51"/>
                                        </p:tgtEl>
                                        <p:attrNameLst>
                                          <p:attrName>style.visibility</p:attrName>
                                        </p:attrNameLst>
                                      </p:cBhvr>
                                      <p:to>
                                        <p:strVal val="visible"/>
                                      </p:to>
                                    </p:set>
                                    <p:animEffect transition="in" filter="dissolve">
                                      <p:cBhvr>
                                        <p:cTn id="127" dur="500"/>
                                        <p:tgtEl>
                                          <p:spTgt spid="51"/>
                                        </p:tgtEl>
                                      </p:cBhvr>
                                    </p:animEffect>
                                  </p:childTnLst>
                                </p:cTn>
                              </p:par>
                              <p:par>
                                <p:cTn id="128" presetID="9" presetClass="entr" presetSubtype="0" fill="hold" grpId="0" nodeType="withEffect">
                                  <p:stCondLst>
                                    <p:cond delay="0"/>
                                  </p:stCondLst>
                                  <p:childTnLst>
                                    <p:set>
                                      <p:cBhvr>
                                        <p:cTn id="129" dur="1" fill="hold">
                                          <p:stCondLst>
                                            <p:cond delay="0"/>
                                          </p:stCondLst>
                                        </p:cTn>
                                        <p:tgtEl>
                                          <p:spTgt spid="52"/>
                                        </p:tgtEl>
                                        <p:attrNameLst>
                                          <p:attrName>style.visibility</p:attrName>
                                        </p:attrNameLst>
                                      </p:cBhvr>
                                      <p:to>
                                        <p:strVal val="visible"/>
                                      </p:to>
                                    </p:set>
                                    <p:animEffect transition="in" filter="dissolve">
                                      <p:cBhvr>
                                        <p:cTn id="130" dur="500"/>
                                        <p:tgtEl>
                                          <p:spTgt spid="52"/>
                                        </p:tgtEl>
                                      </p:cBhvr>
                                    </p:animEffect>
                                  </p:childTnLst>
                                </p:cTn>
                              </p:par>
                              <p:par>
                                <p:cTn id="131" presetID="1" presetClass="entr" presetSubtype="0" fill="hold" nodeType="withEffect">
                                  <p:stCondLst>
                                    <p:cond delay="0"/>
                                  </p:stCondLst>
                                  <p:childTnLst>
                                    <p:set>
                                      <p:cBhvr>
                                        <p:cTn id="132" dur="1" fill="hold">
                                          <p:stCondLst>
                                            <p:cond delay="0"/>
                                          </p:stCondLst>
                                        </p:cTn>
                                        <p:tgtEl>
                                          <p:spTgt spid="72"/>
                                        </p:tgtEl>
                                        <p:attrNameLst>
                                          <p:attrName>style.visibility</p:attrName>
                                        </p:attrNameLst>
                                      </p:cBhvr>
                                      <p:to>
                                        <p:strVal val="visible"/>
                                      </p:to>
                                    </p:set>
                                  </p:childTnLst>
                                </p:cTn>
                              </p:par>
                              <p:par>
                                <p:cTn id="133" presetID="1" presetClass="entr" presetSubtype="0" fill="hold" nodeType="withEffect">
                                  <p:stCondLst>
                                    <p:cond delay="0"/>
                                  </p:stCondLst>
                                  <p:childTnLst>
                                    <p:set>
                                      <p:cBhvr>
                                        <p:cTn id="134" dur="1" fill="hold">
                                          <p:stCondLst>
                                            <p:cond delay="0"/>
                                          </p:stCondLst>
                                        </p:cTn>
                                        <p:tgtEl>
                                          <p:spTgt spid="65"/>
                                        </p:tgtEl>
                                        <p:attrNameLst>
                                          <p:attrName>style.visibility</p:attrName>
                                        </p:attrNameLst>
                                      </p:cBhvr>
                                      <p:to>
                                        <p:strVal val="visible"/>
                                      </p:to>
                                    </p:set>
                                  </p:childTnLst>
                                </p:cTn>
                              </p:par>
                              <p:par>
                                <p:cTn id="135" presetID="1" presetClass="entr" presetSubtype="0" fill="hold" nodeType="withEffect">
                                  <p:stCondLst>
                                    <p:cond delay="0"/>
                                  </p:stCondLst>
                                  <p:childTnLst>
                                    <p:set>
                                      <p:cBhvr>
                                        <p:cTn id="136" dur="1" fill="hold">
                                          <p:stCondLst>
                                            <p:cond delay="0"/>
                                          </p:stCondLst>
                                        </p:cTn>
                                        <p:tgtEl>
                                          <p:spTgt spid="50"/>
                                        </p:tgtEl>
                                        <p:attrNameLst>
                                          <p:attrName>style.visibility</p:attrName>
                                        </p:attrNameLst>
                                      </p:cBhvr>
                                      <p:to>
                                        <p:strVal val="visible"/>
                                      </p:to>
                                    </p:set>
                                  </p:childTnLst>
                                </p:cTn>
                              </p:par>
                              <p:par>
                                <p:cTn id="137" presetID="55" presetClass="entr" presetSubtype="0" fill="hold" nodeType="withEffect">
                                  <p:stCondLst>
                                    <p:cond delay="0"/>
                                  </p:stCondLst>
                                  <p:childTnLst>
                                    <p:set>
                                      <p:cBhvr>
                                        <p:cTn id="138" dur="1" fill="hold">
                                          <p:stCondLst>
                                            <p:cond delay="0"/>
                                          </p:stCondLst>
                                        </p:cTn>
                                        <p:tgtEl>
                                          <p:spTgt spid="19"/>
                                        </p:tgtEl>
                                        <p:attrNameLst>
                                          <p:attrName>style.visibility</p:attrName>
                                        </p:attrNameLst>
                                      </p:cBhvr>
                                      <p:to>
                                        <p:strVal val="visible"/>
                                      </p:to>
                                    </p:set>
                                    <p:anim calcmode="lin" valueType="num">
                                      <p:cBhvr>
                                        <p:cTn id="139" dur="1000" fill="hold"/>
                                        <p:tgtEl>
                                          <p:spTgt spid="19"/>
                                        </p:tgtEl>
                                        <p:attrNameLst>
                                          <p:attrName>ppt_w</p:attrName>
                                        </p:attrNameLst>
                                      </p:cBhvr>
                                      <p:tavLst>
                                        <p:tav tm="0">
                                          <p:val>
                                            <p:strVal val="#ppt_w*0.70"/>
                                          </p:val>
                                        </p:tav>
                                        <p:tav tm="100000">
                                          <p:val>
                                            <p:strVal val="#ppt_w"/>
                                          </p:val>
                                        </p:tav>
                                      </p:tavLst>
                                    </p:anim>
                                    <p:anim calcmode="lin" valueType="num">
                                      <p:cBhvr>
                                        <p:cTn id="140" dur="1000" fill="hold"/>
                                        <p:tgtEl>
                                          <p:spTgt spid="19"/>
                                        </p:tgtEl>
                                        <p:attrNameLst>
                                          <p:attrName>ppt_h</p:attrName>
                                        </p:attrNameLst>
                                      </p:cBhvr>
                                      <p:tavLst>
                                        <p:tav tm="0">
                                          <p:val>
                                            <p:strVal val="#ppt_h"/>
                                          </p:val>
                                        </p:tav>
                                        <p:tav tm="100000">
                                          <p:val>
                                            <p:strVal val="#ppt_h"/>
                                          </p:val>
                                        </p:tav>
                                      </p:tavLst>
                                    </p:anim>
                                    <p:animEffect transition="in" filter="fade">
                                      <p:cBhvr>
                                        <p:cTn id="141" dur="1000"/>
                                        <p:tgtEl>
                                          <p:spTgt spid="19"/>
                                        </p:tgtEl>
                                      </p:cBhvr>
                                    </p:animEffect>
                                  </p:childTnLst>
                                </p:cTn>
                              </p:par>
                              <p:par>
                                <p:cTn id="142" presetID="9" presetClass="entr" presetSubtype="0" fill="hold" grpId="0" nodeType="withEffect">
                                  <p:stCondLst>
                                    <p:cond delay="0"/>
                                  </p:stCondLst>
                                  <p:childTnLst>
                                    <p:set>
                                      <p:cBhvr>
                                        <p:cTn id="143" dur="1" fill="hold">
                                          <p:stCondLst>
                                            <p:cond delay="0"/>
                                          </p:stCondLst>
                                        </p:cTn>
                                        <p:tgtEl>
                                          <p:spTgt spid="62"/>
                                        </p:tgtEl>
                                        <p:attrNameLst>
                                          <p:attrName>style.visibility</p:attrName>
                                        </p:attrNameLst>
                                      </p:cBhvr>
                                      <p:to>
                                        <p:strVal val="visible"/>
                                      </p:to>
                                    </p:set>
                                    <p:animEffect transition="in" filter="dissolve">
                                      <p:cBhvr>
                                        <p:cTn id="144" dur="500"/>
                                        <p:tgtEl>
                                          <p:spTgt spid="62"/>
                                        </p:tgtEl>
                                      </p:cBhvr>
                                    </p:animEffect>
                                  </p:childTnLst>
                                </p:cTn>
                              </p:par>
                              <p:par>
                                <p:cTn id="145" presetID="1" presetClass="entr" presetSubtype="0" fill="hold" nodeType="withEffect">
                                  <p:stCondLst>
                                    <p:cond delay="0"/>
                                  </p:stCondLst>
                                  <p:childTnLst>
                                    <p:set>
                                      <p:cBhvr>
                                        <p:cTn id="146" dur="1" fill="hold">
                                          <p:stCondLst>
                                            <p:cond delay="0"/>
                                          </p:stCondLst>
                                        </p:cTn>
                                        <p:tgtEl>
                                          <p:spTgt spid="67"/>
                                        </p:tgtEl>
                                        <p:attrNameLst>
                                          <p:attrName>style.visibility</p:attrName>
                                        </p:attrNameLst>
                                      </p:cBhvr>
                                      <p:to>
                                        <p:strVal val="visible"/>
                                      </p:to>
                                    </p:set>
                                  </p:childTnLst>
                                </p:cTn>
                              </p:par>
                              <p:par>
                                <p:cTn id="147" presetID="9" presetClass="entr" presetSubtype="0" fill="hold" nodeType="withEffect">
                                  <p:stCondLst>
                                    <p:cond delay="0"/>
                                  </p:stCondLst>
                                  <p:childTnLst>
                                    <p:set>
                                      <p:cBhvr>
                                        <p:cTn id="148" dur="1" fill="hold">
                                          <p:stCondLst>
                                            <p:cond delay="0"/>
                                          </p:stCondLst>
                                        </p:cTn>
                                        <p:tgtEl>
                                          <p:spTgt spid="3"/>
                                        </p:tgtEl>
                                        <p:attrNameLst>
                                          <p:attrName>style.visibility</p:attrName>
                                        </p:attrNameLst>
                                      </p:cBhvr>
                                      <p:to>
                                        <p:strVal val="visible"/>
                                      </p:to>
                                    </p:set>
                                    <p:animEffect transition="in" filter="dissolve">
                                      <p:cBhvr>
                                        <p:cTn id="149" dur="500"/>
                                        <p:tgtEl>
                                          <p:spTgt spid="3"/>
                                        </p:tgtEl>
                                      </p:cBhvr>
                                    </p:animEffect>
                                  </p:childTnLst>
                                </p:cTn>
                              </p:par>
                              <p:par>
                                <p:cTn id="150" presetID="1" presetClass="entr" presetSubtype="0" fill="hold" nodeType="withEffect">
                                  <p:stCondLst>
                                    <p:cond delay="0"/>
                                  </p:stCondLst>
                                  <p:childTnLst>
                                    <p:set>
                                      <p:cBhvr>
                                        <p:cTn id="151"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1" grpId="0" animBg="1"/>
      <p:bldP spid="12" grpId="0" animBg="1"/>
      <p:bldP spid="14" grpId="0" animBg="1"/>
      <p:bldP spid="17" grpId="0" animBg="1"/>
      <p:bldP spid="28" grpId="0" animBg="1"/>
      <p:bldP spid="30" grpId="0" animBg="1"/>
      <p:bldP spid="36" grpId="0" animBg="1"/>
      <p:bldP spid="41" grpId="0" animBg="1"/>
      <p:bldP spid="43" grpId="0" animBg="1"/>
      <p:bldP spid="44" grpId="0" animBg="1"/>
      <p:bldP spid="45" grpId="0" animBg="1"/>
      <p:bldP spid="46" grpId="0" animBg="1"/>
      <p:bldP spid="51" grpId="0" animBg="1"/>
      <p:bldP spid="52" grpId="0" animBg="1"/>
      <p:bldP spid="53" grpId="0" animBg="1"/>
      <p:bldP spid="54" grpId="0" animBg="1"/>
      <p:bldP spid="55" grpId="0" animBg="1"/>
      <p:bldP spid="60" grpId="0" animBg="1"/>
      <p:bldP spid="61" grpId="0" animBg="1"/>
      <p:bldP spid="62" grpId="0" animBg="1"/>
      <p:bldP spid="68" grpId="0" animBg="1"/>
      <p:bldP spid="69" grpId="0" animBg="1"/>
      <p:bldP spid="73" grpId="0" animBg="1"/>
      <p:bldP spid="75" grpId="0" animBg="1"/>
      <p:bldP spid="77"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758102D1-3AF5-CBCC-44A5-2973BFF89604}"/>
              </a:ext>
            </a:extLst>
          </p:cNvPr>
          <p:cNvSpPr>
            <a:spLocks noGrp="1"/>
          </p:cNvSpPr>
          <p:nvPr>
            <p:ph type="body" idx="1"/>
          </p:nvPr>
        </p:nvSpPr>
        <p:spPr>
          <a:xfrm>
            <a:off x="289368" y="200587"/>
            <a:ext cx="6076264" cy="1126002"/>
          </a:xfrm>
        </p:spPr>
        <p:txBody>
          <a:bodyPr/>
          <a:lstStyle/>
          <a:p>
            <a:r>
              <a:rPr lang="ru-Ru" b="1" i="0" u="none" baseline="0" dirty="0"/>
              <a:t>Что такое помощь Красного Креста на практике? </a:t>
            </a:r>
            <a:endParaRPr lang="fi-FI" dirty="0"/>
          </a:p>
        </p:txBody>
      </p:sp>
      <p:sp>
        <p:nvSpPr>
          <p:cNvPr id="3" name="Text Placeholder 2">
            <a:extLst>
              <a:ext uri="{FF2B5EF4-FFF2-40B4-BE49-F238E27FC236}">
                <a16:creationId xmlns:a16="http://schemas.microsoft.com/office/drawing/2014/main" id="{F7FE518C-3E1B-A03C-9881-69F398E9C1B8}"/>
              </a:ext>
            </a:extLst>
          </p:cNvPr>
          <p:cNvSpPr>
            <a:spLocks noGrp="1"/>
          </p:cNvSpPr>
          <p:nvPr>
            <p:ph type="body" sz="quarter" idx="11"/>
          </p:nvPr>
        </p:nvSpPr>
        <p:spPr>
          <a:xfrm>
            <a:off x="565484" y="1423018"/>
            <a:ext cx="5800147" cy="3534125"/>
          </a:xfrm>
        </p:spPr>
        <p:txBody>
          <a:bodyPr/>
          <a:lstStyle/>
          <a:p>
            <a:pPr marL="0" indent="0">
              <a:buNone/>
            </a:pPr>
            <a:r>
              <a:rPr lang="ru-RU" sz="1800" b="1" dirty="0"/>
              <a:t>Сборы</a:t>
            </a:r>
          </a:p>
          <a:p>
            <a:r>
              <a:rPr lang="ru-RU" sz="1800" dirty="0" err="1"/>
              <a:t>Nälkäpäivä</a:t>
            </a:r>
            <a:r>
              <a:rPr lang="ru-RU" sz="1800" dirty="0"/>
              <a:t> — День голода</a:t>
            </a:r>
          </a:p>
          <a:p>
            <a:r>
              <a:rPr lang="ru-RU" sz="1800" dirty="0"/>
              <a:t>Экстренный сбор средств</a:t>
            </a:r>
          </a:p>
          <a:p>
            <a:pPr marL="0" indent="0">
              <a:buNone/>
            </a:pPr>
            <a:r>
              <a:rPr lang="ru-RU" sz="1800" b="1" dirty="0"/>
              <a:t>Фонд помощи при стихийных бедствиях</a:t>
            </a:r>
          </a:p>
          <a:p>
            <a:r>
              <a:rPr lang="ru-RU" sz="1800" dirty="0"/>
              <a:t>Благодаря Фонду помощи при стихийных бедствиях Красный Крест может оказывать помощь быстро и качественно. </a:t>
            </a:r>
          </a:p>
          <a:p>
            <a:pPr marL="0" indent="0">
              <a:buNone/>
            </a:pPr>
            <a:r>
              <a:rPr lang="ru-RU" sz="1800" b="1" dirty="0"/>
              <a:t>Международная помощь</a:t>
            </a:r>
          </a:p>
          <a:p>
            <a:r>
              <a:rPr lang="ru-RU" sz="1800" dirty="0"/>
              <a:t>Красный Крест доставляет гуманитарную помощь и гуманитарных работников в районы стихийных бедствий. Кроме того, он также поддерживает сотрудничество в целях развития. </a:t>
            </a:r>
          </a:p>
          <a:p>
            <a:r>
              <a:rPr lang="ru-RU" sz="1800" dirty="0"/>
              <a:t>Красный Крест по всему миру сотрудничает с местными ассоциациями Красного Креста или Красного Полумесяца.</a:t>
            </a:r>
          </a:p>
        </p:txBody>
      </p:sp>
      <p:pic>
        <p:nvPicPr>
          <p:cNvPr id="8" name="Picture Placeholder 7" descr="A person standing on top of a large black plastic bag">
            <a:extLst>
              <a:ext uri="{FF2B5EF4-FFF2-40B4-BE49-F238E27FC236}">
                <a16:creationId xmlns:a16="http://schemas.microsoft.com/office/drawing/2014/main" id="{BD3C0947-C6FF-7158-4BF0-CDBF680791D7}"/>
              </a:ext>
            </a:extLst>
          </p:cNvPr>
          <p:cNvPicPr>
            <a:picLocks noGrp="1" noChangeAspect="1"/>
          </p:cNvPicPr>
          <p:nvPr>
            <p:ph type="pic" sz="quarter" idx="12"/>
          </p:nvPr>
        </p:nvPicPr>
        <p:blipFill>
          <a:blip r:embed="rId3" cstate="screen">
            <a:extLst>
              <a:ext uri="{28A0092B-C50C-407E-A947-70E740481C1C}">
                <a14:useLocalDpi xmlns:a14="http://schemas.microsoft.com/office/drawing/2010/main"/>
              </a:ext>
            </a:extLst>
          </a:blip>
          <a:srcRect/>
          <a:stretch>
            <a:fillRect/>
          </a:stretch>
        </p:blipFill>
        <p:spPr>
          <a:xfrm>
            <a:off x="6543341" y="893926"/>
            <a:ext cx="5083175" cy="4852988"/>
          </a:xfrm>
        </p:spPr>
      </p:pic>
      <p:sp>
        <p:nvSpPr>
          <p:cNvPr id="9" name="TextBox 8">
            <a:extLst>
              <a:ext uri="{FF2B5EF4-FFF2-40B4-BE49-F238E27FC236}">
                <a16:creationId xmlns:a16="http://schemas.microsoft.com/office/drawing/2014/main" id="{EB2B8CD8-26EE-0ADC-01D8-B2C5E0B1555E}"/>
              </a:ext>
            </a:extLst>
          </p:cNvPr>
          <p:cNvSpPr txBox="1"/>
          <p:nvPr/>
        </p:nvSpPr>
        <p:spPr>
          <a:xfrm>
            <a:off x="10567687" y="5746914"/>
            <a:ext cx="1145893" cy="261610"/>
          </a:xfrm>
          <a:prstGeom prst="rect">
            <a:avLst/>
          </a:prstGeom>
          <a:noFill/>
        </p:spPr>
        <p:txBody>
          <a:bodyPr wrap="square" rtlCol="0">
            <a:spAutoFit/>
          </a:bodyPr>
          <a:lstStyle/>
          <a:p>
            <a:r>
              <a:rPr lang="fi-FI" sz="1100" dirty="0"/>
              <a:t>Mari Vehkalahti</a:t>
            </a:r>
          </a:p>
        </p:txBody>
      </p:sp>
    </p:spTree>
    <p:extLst>
      <p:ext uri="{BB962C8B-B14F-4D97-AF65-F5344CB8AC3E}">
        <p14:creationId xmlns:p14="http://schemas.microsoft.com/office/powerpoint/2010/main" val="374013131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D83D6077-7E7C-1587-CC02-9FE2263F9818}"/>
              </a:ext>
            </a:extLst>
          </p:cNvPr>
          <p:cNvSpPr>
            <a:spLocks noGrp="1"/>
          </p:cNvSpPr>
          <p:nvPr>
            <p:ph type="body" idx="1"/>
          </p:nvPr>
        </p:nvSpPr>
        <p:spPr>
          <a:xfrm>
            <a:off x="925976" y="335666"/>
            <a:ext cx="5070012" cy="1647352"/>
          </a:xfrm>
        </p:spPr>
        <p:txBody>
          <a:bodyPr/>
          <a:lstStyle/>
          <a:p>
            <a:r>
              <a:rPr lang="ru-Ru" sz="2800" b="1" i="0" u="none" baseline="0" dirty="0"/>
              <a:t>Красный Крест оказывает помощь в Финляндии в кризисных ситуациях и катастрофах</a:t>
            </a:r>
            <a:endParaRPr lang="fi-FI" sz="2800" dirty="0"/>
          </a:p>
        </p:txBody>
      </p:sp>
      <p:sp>
        <p:nvSpPr>
          <p:cNvPr id="3" name="Text Placeholder 2">
            <a:extLst>
              <a:ext uri="{FF2B5EF4-FFF2-40B4-BE49-F238E27FC236}">
                <a16:creationId xmlns:a16="http://schemas.microsoft.com/office/drawing/2014/main" id="{F64DD88B-44B4-BEDD-50A2-7C2E71FFBAE9}"/>
              </a:ext>
            </a:extLst>
          </p:cNvPr>
          <p:cNvSpPr>
            <a:spLocks noGrp="1"/>
          </p:cNvSpPr>
          <p:nvPr>
            <p:ph type="body" sz="quarter" idx="11"/>
          </p:nvPr>
        </p:nvSpPr>
        <p:spPr>
          <a:xfrm>
            <a:off x="882088" y="2212789"/>
            <a:ext cx="5157787" cy="4130138"/>
          </a:xfrm>
        </p:spPr>
        <p:txBody>
          <a:bodyPr/>
          <a:lstStyle/>
          <a:p>
            <a:pPr marL="0" indent="0">
              <a:buNone/>
            </a:pPr>
            <a:r>
              <a:rPr lang="ru-RU" sz="2000" dirty="0"/>
              <a:t>Волонтеры помогают пострадавшим в катастрофах. </a:t>
            </a:r>
          </a:p>
          <a:p>
            <a:pPr marL="0" indent="0">
              <a:buNone/>
            </a:pPr>
            <a:r>
              <a:rPr lang="ru-RU" sz="2000" dirty="0"/>
              <a:t>Волонтеры также помогают властям, например, ищут пропавших. </a:t>
            </a:r>
          </a:p>
          <a:p>
            <a:pPr marL="0" indent="0">
              <a:buNone/>
            </a:pPr>
            <a:r>
              <a:rPr lang="ru-RU" sz="2000" dirty="0"/>
              <a:t>Волонтеры оказывают помощь в случае катастрофы. </a:t>
            </a:r>
          </a:p>
          <a:p>
            <a:pPr marL="0" indent="0">
              <a:buNone/>
            </a:pPr>
            <a:r>
              <a:rPr lang="ru-RU" sz="2000" dirty="0"/>
              <a:t>Помощь может быть оказана </a:t>
            </a:r>
          </a:p>
          <a:p>
            <a:r>
              <a:rPr lang="ru-RU" sz="2000" dirty="0"/>
              <a:t>как психологическая поддержка, например, в виде беседы</a:t>
            </a:r>
          </a:p>
          <a:p>
            <a:r>
              <a:rPr lang="ru-RU" sz="2000" dirty="0"/>
              <a:t>как материальная помощь, например, одежда.</a:t>
            </a:r>
          </a:p>
        </p:txBody>
      </p:sp>
      <p:pic>
        <p:nvPicPr>
          <p:cNvPr id="8" name="Picture Placeholder 7" descr="A group of people wearing safety vests and helmets&#10;&#10;Description automatically generated">
            <a:extLst>
              <a:ext uri="{FF2B5EF4-FFF2-40B4-BE49-F238E27FC236}">
                <a16:creationId xmlns:a16="http://schemas.microsoft.com/office/drawing/2014/main" id="{BB0D2658-4434-E459-D85E-21B22E89D8E5}"/>
              </a:ext>
            </a:extLst>
          </p:cNvPr>
          <p:cNvPicPr>
            <a:picLocks noGrp="1" noChangeAspect="1"/>
          </p:cNvPicPr>
          <p:nvPr>
            <p:ph type="pic" sz="quarter" idx="12"/>
          </p:nvPr>
        </p:nvPicPr>
        <p:blipFill>
          <a:blip r:embed="rId3" cstate="screen">
            <a:extLst>
              <a:ext uri="{28A0092B-C50C-407E-A947-70E740481C1C}">
                <a14:useLocalDpi xmlns:a14="http://schemas.microsoft.com/office/drawing/2010/main"/>
              </a:ext>
            </a:extLst>
          </a:blip>
          <a:srcRect/>
          <a:stretch>
            <a:fillRect/>
          </a:stretch>
        </p:blipFill>
        <p:spPr>
          <a:xfrm>
            <a:off x="6485782" y="763121"/>
            <a:ext cx="5083175" cy="4852988"/>
          </a:xfrm>
        </p:spPr>
      </p:pic>
      <p:sp>
        <p:nvSpPr>
          <p:cNvPr id="9" name="TextBox 8">
            <a:extLst>
              <a:ext uri="{FF2B5EF4-FFF2-40B4-BE49-F238E27FC236}">
                <a16:creationId xmlns:a16="http://schemas.microsoft.com/office/drawing/2014/main" id="{F448CEE9-D586-33F5-0219-56D3DA2B4322}"/>
              </a:ext>
            </a:extLst>
          </p:cNvPr>
          <p:cNvSpPr txBox="1"/>
          <p:nvPr/>
        </p:nvSpPr>
        <p:spPr>
          <a:xfrm>
            <a:off x="10388278" y="5616109"/>
            <a:ext cx="1261641" cy="261610"/>
          </a:xfrm>
          <a:prstGeom prst="rect">
            <a:avLst/>
          </a:prstGeom>
          <a:noFill/>
        </p:spPr>
        <p:txBody>
          <a:bodyPr wrap="square" rtlCol="0">
            <a:spAutoFit/>
          </a:bodyPr>
          <a:lstStyle/>
          <a:p>
            <a:r>
              <a:rPr lang="fi-FI" sz="1100" dirty="0"/>
              <a:t>Benjamin Suomela</a:t>
            </a:r>
          </a:p>
        </p:txBody>
      </p:sp>
    </p:spTree>
    <p:extLst>
      <p:ext uri="{BB962C8B-B14F-4D97-AF65-F5344CB8AC3E}">
        <p14:creationId xmlns:p14="http://schemas.microsoft.com/office/powerpoint/2010/main" val="375688622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2FFC84C8-1464-1092-BE88-A44213225EAC}"/>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142191" y="93306"/>
            <a:ext cx="4776075" cy="4379603"/>
          </a:xfrm>
          <a:prstGeom prst="rect">
            <a:avLst/>
          </a:prstGeom>
          <a:ln>
            <a:noFill/>
          </a:ln>
          <a:effectLst>
            <a:outerShdw blurRad="292100" dist="139700" dir="2700000" algn="tl" rotWithShape="0">
              <a:srgbClr val="333333">
                <a:alpha val="65000"/>
              </a:srgbClr>
            </a:outerShdw>
          </a:effectLst>
        </p:spPr>
      </p:pic>
      <p:pic>
        <p:nvPicPr>
          <p:cNvPr id="4" name="Picture 3">
            <a:extLst>
              <a:ext uri="{FF2B5EF4-FFF2-40B4-BE49-F238E27FC236}">
                <a16:creationId xmlns:a16="http://schemas.microsoft.com/office/drawing/2014/main" id="{5DB70560-BA50-2E2C-E81A-4D2429646D99}"/>
              </a:ext>
            </a:extLst>
          </p:cNvPr>
          <p:cNvPicPr>
            <a:picLocks noChangeAspect="1"/>
          </p:cNvPicPr>
          <p:nvPr/>
        </p:nvPicPr>
        <p:blipFill>
          <a:blip r:embed="rId4"/>
          <a:stretch>
            <a:fillRect/>
          </a:stretch>
        </p:blipFill>
        <p:spPr>
          <a:xfrm>
            <a:off x="5111437" y="87708"/>
            <a:ext cx="6566809" cy="1791421"/>
          </a:xfrm>
          <a:prstGeom prst="rect">
            <a:avLst/>
          </a:prstGeom>
          <a:ln>
            <a:noFill/>
          </a:ln>
          <a:effectLst>
            <a:outerShdw blurRad="292100" dist="139700" dir="2700000" algn="tl" rotWithShape="0">
              <a:srgbClr val="333333">
                <a:alpha val="65000"/>
              </a:srgbClr>
            </a:outerShdw>
          </a:effectLst>
        </p:spPr>
      </p:pic>
      <p:pic>
        <p:nvPicPr>
          <p:cNvPr id="5" name="Picture 4">
            <a:extLst>
              <a:ext uri="{FF2B5EF4-FFF2-40B4-BE49-F238E27FC236}">
                <a16:creationId xmlns:a16="http://schemas.microsoft.com/office/drawing/2014/main" id="{2AC8FC6F-1FA9-1816-6529-C78110ECB1D2}"/>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5114432" y="2071237"/>
            <a:ext cx="6569963" cy="1049689"/>
          </a:xfrm>
          <a:prstGeom prst="rect">
            <a:avLst/>
          </a:prstGeom>
          <a:ln>
            <a:noFill/>
          </a:ln>
          <a:effectLst>
            <a:outerShdw blurRad="292100" dist="139700" dir="2700000" algn="tl" rotWithShape="0">
              <a:srgbClr val="333333">
                <a:alpha val="65000"/>
              </a:srgbClr>
            </a:outerShdw>
          </a:effectLst>
        </p:spPr>
      </p:pic>
      <p:pic>
        <p:nvPicPr>
          <p:cNvPr id="6" name="Picture 5" descr="Kuva, joka sisältää kohteen näyttökuva&#10;&#10;Kuvaus luotu, erittäin korkea luotettavuus">
            <a:extLst>
              <a:ext uri="{FF2B5EF4-FFF2-40B4-BE49-F238E27FC236}">
                <a16:creationId xmlns:a16="http://schemas.microsoft.com/office/drawing/2014/main" id="{B944D209-3DC8-AE39-F18A-F0F0BD4450F9}"/>
              </a:ext>
            </a:extLst>
          </p:cNvPr>
          <p:cNvPicPr>
            <a:picLocks noChangeAspect="1"/>
          </p:cNvPicPr>
          <p:nvPr/>
        </p:nvPicPr>
        <p:blipFill rotWithShape="1">
          <a:blip r:embed="rId6" cstate="screen">
            <a:extLst>
              <a:ext uri="{28A0092B-C50C-407E-A947-70E740481C1C}">
                <a14:useLocalDpi xmlns:a14="http://schemas.microsoft.com/office/drawing/2010/main"/>
              </a:ext>
            </a:extLst>
          </a:blip>
          <a:srcRect/>
          <a:stretch/>
        </p:blipFill>
        <p:spPr>
          <a:xfrm>
            <a:off x="5114432" y="3323470"/>
            <a:ext cx="4578332" cy="1217212"/>
          </a:xfrm>
          <a:prstGeom prst="rect">
            <a:avLst/>
          </a:prstGeom>
          <a:ln>
            <a:noFill/>
          </a:ln>
          <a:effectLst>
            <a:outerShdw blurRad="292100" dist="139700" dir="2700000" algn="tl" rotWithShape="0">
              <a:srgbClr val="333333">
                <a:alpha val="65000"/>
              </a:srgbClr>
            </a:outerShdw>
          </a:effectLst>
        </p:spPr>
      </p:pic>
      <p:pic>
        <p:nvPicPr>
          <p:cNvPr id="7" name="Picture 6">
            <a:extLst>
              <a:ext uri="{FF2B5EF4-FFF2-40B4-BE49-F238E27FC236}">
                <a16:creationId xmlns:a16="http://schemas.microsoft.com/office/drawing/2014/main" id="{D962C87E-4C56-D463-F843-BF055FD3A4BD}"/>
              </a:ext>
            </a:extLst>
          </p:cNvPr>
          <p:cNvPicPr>
            <a:picLocks noChangeAspect="1"/>
          </p:cNvPicPr>
          <p:nvPr/>
        </p:nvPicPr>
        <p:blipFill rotWithShape="1">
          <a:blip r:embed="rId7" cstate="screen">
            <a:extLst>
              <a:ext uri="{28A0092B-C50C-407E-A947-70E740481C1C}">
                <a14:useLocalDpi xmlns:a14="http://schemas.microsoft.com/office/drawing/2010/main"/>
              </a:ext>
            </a:extLst>
          </a:blip>
          <a:srcRect/>
          <a:stretch/>
        </p:blipFill>
        <p:spPr>
          <a:xfrm>
            <a:off x="428655" y="4753989"/>
            <a:ext cx="11384087" cy="895052"/>
          </a:xfrm>
          <a:prstGeom prst="rect">
            <a:avLst/>
          </a:prstGeom>
          <a:ln>
            <a:noFill/>
          </a:ln>
          <a:effectLst>
            <a:outerShdw blurRad="292100" dist="139700" dir="2700000" algn="tl" rotWithShape="0">
              <a:srgbClr val="333333">
                <a:alpha val="65000"/>
              </a:srgbClr>
            </a:outerShdw>
          </a:effectLst>
        </p:spPr>
      </p:pic>
      <p:pic>
        <p:nvPicPr>
          <p:cNvPr id="8" name="Picture 7">
            <a:extLst>
              <a:ext uri="{FF2B5EF4-FFF2-40B4-BE49-F238E27FC236}">
                <a16:creationId xmlns:a16="http://schemas.microsoft.com/office/drawing/2014/main" id="{616E6F9C-6DCC-6EA1-BC41-3DD98B5D76EF}"/>
              </a:ext>
            </a:extLst>
          </p:cNvPr>
          <p:cNvPicPr>
            <a:picLocks noChangeAspect="1"/>
          </p:cNvPicPr>
          <p:nvPr/>
        </p:nvPicPr>
        <p:blipFill rotWithShape="1">
          <a:blip r:embed="rId8" cstate="screen">
            <a:extLst>
              <a:ext uri="{28A0092B-C50C-407E-A947-70E740481C1C}">
                <a14:useLocalDpi xmlns:a14="http://schemas.microsoft.com/office/drawing/2010/main"/>
              </a:ext>
            </a:extLst>
          </a:blip>
          <a:srcRect/>
          <a:stretch/>
        </p:blipFill>
        <p:spPr>
          <a:xfrm>
            <a:off x="378491" y="5876372"/>
            <a:ext cx="11473899" cy="637955"/>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73184484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8E5358-C2E1-264C-D5B7-B2DB43E8295E}"/>
              </a:ext>
            </a:extLst>
          </p:cNvPr>
          <p:cNvSpPr>
            <a:spLocks noGrp="1"/>
          </p:cNvSpPr>
          <p:nvPr>
            <p:ph type="title"/>
          </p:nvPr>
        </p:nvSpPr>
        <p:spPr/>
        <p:txBody>
          <a:bodyPr/>
          <a:lstStyle/>
          <a:p>
            <a:pPr algn="ctr"/>
            <a:r>
              <a:rPr lang="ru-RU" dirty="0"/>
              <a:t>Волонтерство разнообразно</a:t>
            </a:r>
            <a:endParaRPr lang="fi-FI" dirty="0"/>
          </a:p>
        </p:txBody>
      </p:sp>
    </p:spTree>
    <p:extLst>
      <p:ext uri="{BB962C8B-B14F-4D97-AF65-F5344CB8AC3E}">
        <p14:creationId xmlns:p14="http://schemas.microsoft.com/office/powerpoint/2010/main" val="119646362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F76B59-D783-8B2E-4A57-199C7676065F}"/>
              </a:ext>
            </a:extLst>
          </p:cNvPr>
          <p:cNvSpPr>
            <a:spLocks noGrp="1"/>
          </p:cNvSpPr>
          <p:nvPr>
            <p:ph type="title" idx="4294967295"/>
          </p:nvPr>
        </p:nvSpPr>
        <p:spPr>
          <a:xfrm>
            <a:off x="302487" y="702725"/>
            <a:ext cx="5780868" cy="781050"/>
          </a:xfrm>
        </p:spPr>
        <p:txBody>
          <a:bodyPr/>
          <a:lstStyle/>
          <a:p>
            <a:r>
              <a:rPr lang="ru-RU" sz="3200" b="1" dirty="0">
                <a:cs typeface="Calibri Light"/>
              </a:rPr>
              <a:t>Кто такие волонтеры?</a:t>
            </a:r>
            <a:endParaRPr lang="fi-FI" dirty="0"/>
          </a:p>
        </p:txBody>
      </p:sp>
      <p:sp>
        <p:nvSpPr>
          <p:cNvPr id="3" name="Text Placeholder 2">
            <a:extLst>
              <a:ext uri="{FF2B5EF4-FFF2-40B4-BE49-F238E27FC236}">
                <a16:creationId xmlns:a16="http://schemas.microsoft.com/office/drawing/2014/main" id="{8F8CD1AC-5FDD-ECFA-2103-EA87AD5C499B}"/>
              </a:ext>
            </a:extLst>
          </p:cNvPr>
          <p:cNvSpPr>
            <a:spLocks noGrp="1"/>
          </p:cNvSpPr>
          <p:nvPr>
            <p:ph type="body" idx="14"/>
          </p:nvPr>
        </p:nvSpPr>
        <p:spPr>
          <a:xfrm>
            <a:off x="350552" y="1703694"/>
            <a:ext cx="5562764" cy="4451581"/>
          </a:xfrm>
        </p:spPr>
        <p:txBody>
          <a:bodyPr/>
          <a:lstStyle/>
          <a:p>
            <a:r>
              <a:rPr lang="ru-RU" sz="2400" dirty="0">
                <a:cs typeface="Calibri"/>
              </a:rPr>
              <a:t>Волонтеры — самый важный ресурс Красного Креста.</a:t>
            </a:r>
          </a:p>
          <a:p>
            <a:endParaRPr lang="ru-RU" sz="2400" dirty="0">
              <a:cs typeface="Calibri"/>
            </a:endParaRPr>
          </a:p>
          <a:p>
            <a:r>
              <a:rPr lang="ru-RU" sz="2400" dirty="0">
                <a:cs typeface="Calibri"/>
              </a:rPr>
              <a:t>Волонтеры участвуют в волонтерской деятельности по собственной инициативе. </a:t>
            </a:r>
          </a:p>
          <a:p>
            <a:endParaRPr lang="ru-RU" sz="2400" dirty="0">
              <a:cs typeface="Calibri"/>
            </a:endParaRPr>
          </a:p>
          <a:p>
            <a:r>
              <a:rPr lang="ru-RU" sz="2400" dirty="0">
                <a:cs typeface="Calibri"/>
              </a:rPr>
              <a:t>Волонтерскую помощь оказывают без оплаты по принципу «от человека к человеку». </a:t>
            </a:r>
          </a:p>
        </p:txBody>
      </p:sp>
      <p:pic>
        <p:nvPicPr>
          <p:cNvPr id="12" name="Picture Placeholder 11" descr="A person and person wearing gloves&#10;&#10;Description automatically generated">
            <a:extLst>
              <a:ext uri="{FF2B5EF4-FFF2-40B4-BE49-F238E27FC236}">
                <a16:creationId xmlns:a16="http://schemas.microsoft.com/office/drawing/2014/main" id="{324702F2-3ED8-7769-B3C6-50D689C13B43}"/>
              </a:ext>
            </a:extLst>
          </p:cNvPr>
          <p:cNvPicPr>
            <a:picLocks noGrp="1" noChangeAspect="1"/>
          </p:cNvPicPr>
          <p:nvPr>
            <p:ph type="pic" sz="quarter" idx="15"/>
          </p:nvPr>
        </p:nvPicPr>
        <p:blipFill>
          <a:blip r:embed="rId3" cstate="screen">
            <a:extLst>
              <a:ext uri="{28A0092B-C50C-407E-A947-70E740481C1C}">
                <a14:useLocalDpi xmlns:a14="http://schemas.microsoft.com/office/drawing/2010/main"/>
              </a:ext>
            </a:extLst>
          </a:blip>
          <a:srcRect/>
          <a:stretch>
            <a:fillRect/>
          </a:stretch>
        </p:blipFill>
        <p:spPr/>
      </p:pic>
      <p:sp>
        <p:nvSpPr>
          <p:cNvPr id="13" name="TextBox 12">
            <a:extLst>
              <a:ext uri="{FF2B5EF4-FFF2-40B4-BE49-F238E27FC236}">
                <a16:creationId xmlns:a16="http://schemas.microsoft.com/office/drawing/2014/main" id="{C3C24837-0940-05B1-222A-985F04414F8E}"/>
              </a:ext>
            </a:extLst>
          </p:cNvPr>
          <p:cNvSpPr txBox="1"/>
          <p:nvPr/>
        </p:nvSpPr>
        <p:spPr>
          <a:xfrm>
            <a:off x="5150734" y="6575544"/>
            <a:ext cx="1053296" cy="261610"/>
          </a:xfrm>
          <a:prstGeom prst="rect">
            <a:avLst/>
          </a:prstGeom>
          <a:noFill/>
        </p:spPr>
        <p:txBody>
          <a:bodyPr wrap="square" rtlCol="0">
            <a:spAutoFit/>
          </a:bodyPr>
          <a:lstStyle/>
          <a:p>
            <a:r>
              <a:rPr lang="fi-FI" sz="1100" dirty="0"/>
              <a:t>Joonas Brandt</a:t>
            </a:r>
          </a:p>
        </p:txBody>
      </p:sp>
    </p:spTree>
    <p:extLst>
      <p:ext uri="{BB962C8B-B14F-4D97-AF65-F5344CB8AC3E}">
        <p14:creationId xmlns:p14="http://schemas.microsoft.com/office/powerpoint/2010/main" val="278818498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6A60D3F1-7506-C993-10B1-4018D13A8C1F}"/>
              </a:ext>
            </a:extLst>
          </p:cNvPr>
          <p:cNvSpPr/>
          <p:nvPr/>
        </p:nvSpPr>
        <p:spPr>
          <a:xfrm>
            <a:off x="-106728" y="0"/>
            <a:ext cx="3587055" cy="6858000"/>
          </a:xfrm>
          <a:prstGeom prst="rect">
            <a:avLst/>
          </a:prstGeom>
          <a:solidFill>
            <a:schemeClr val="accent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rtl="0"/>
            <a:endParaRPr lang="ru-Ru"/>
          </a:p>
        </p:txBody>
      </p:sp>
      <p:sp>
        <p:nvSpPr>
          <p:cNvPr id="6" name="Text Placeholder 5">
            <a:extLst>
              <a:ext uri="{FF2B5EF4-FFF2-40B4-BE49-F238E27FC236}">
                <a16:creationId xmlns:a16="http://schemas.microsoft.com/office/drawing/2014/main" id="{460187B6-F678-B86F-21E3-2CF75969E44F}"/>
              </a:ext>
            </a:extLst>
          </p:cNvPr>
          <p:cNvSpPr>
            <a:spLocks noGrp="1"/>
          </p:cNvSpPr>
          <p:nvPr>
            <p:ph type="body" idx="4294967295"/>
          </p:nvPr>
        </p:nvSpPr>
        <p:spPr>
          <a:xfrm>
            <a:off x="0" y="854075"/>
            <a:ext cx="3325538" cy="1831975"/>
          </a:xfrm>
        </p:spPr>
        <p:txBody>
          <a:bodyPr/>
          <a:lstStyle/>
          <a:p>
            <a:pPr algn="l" rtl="0"/>
            <a:r>
              <a:rPr lang="ru-Ru" sz="2900" b="1" i="0" u="none" baseline="0" dirty="0">
                <a:solidFill>
                  <a:srgbClr val="004B79"/>
                </a:solidFill>
              </a:rPr>
              <a:t>Семь принципов создания более безопасного пространства</a:t>
            </a:r>
          </a:p>
        </p:txBody>
      </p:sp>
      <p:sp>
        <p:nvSpPr>
          <p:cNvPr id="3" name="Text Placeholder 7">
            <a:extLst>
              <a:ext uri="{FF2B5EF4-FFF2-40B4-BE49-F238E27FC236}">
                <a16:creationId xmlns:a16="http://schemas.microsoft.com/office/drawing/2014/main" id="{1E374A83-E01D-88EE-625B-8D5D904CC60E}"/>
              </a:ext>
            </a:extLst>
          </p:cNvPr>
          <p:cNvSpPr txBox="1">
            <a:spLocks/>
          </p:cNvSpPr>
          <p:nvPr/>
        </p:nvSpPr>
        <p:spPr>
          <a:xfrm>
            <a:off x="4146062" y="1046268"/>
            <a:ext cx="2078796" cy="1151138"/>
          </a:xfrm>
          <a:prstGeom prst="rect">
            <a:avLst/>
          </a:prstGeom>
        </p:spPr>
        <p:txBody>
          <a:bodyPr vert="horz" lIns="91440" tIns="45720" rIns="91440" bIns="45720" rtlCol="0" anchor="t">
            <a:noAutofit/>
          </a:bodyPr>
          <a:lstStyle>
            <a:lvl1pPr marL="0" indent="0" algn="l" defTabSz="914400" rtl="0" eaLnBrk="1" latinLnBrk="0" hangingPunct="1">
              <a:lnSpc>
                <a:spcPct val="100000"/>
              </a:lnSpc>
              <a:spcBef>
                <a:spcPts val="0"/>
              </a:spcBef>
              <a:buFont typeface="Arial" panose="020B0604020202020204" pitchFamily="34" charset="0"/>
              <a:buNone/>
              <a:defRPr sz="2300" b="0" i="0" kern="1200">
                <a:solidFill>
                  <a:schemeClr val="tx1"/>
                </a:solidFill>
                <a:latin typeface="Arial" panose="020B0604020202020204" pitchFamily="34" charset="0"/>
                <a:ea typeface="+mn-ea"/>
                <a:cs typeface="Arial" panose="020B0604020202020204" pitchFamily="34" charset="0"/>
              </a:defRPr>
            </a:lvl1pPr>
            <a:lvl2pPr marL="457200" indent="0" algn="l" defTabSz="914400" rtl="0" eaLnBrk="1" latinLnBrk="0" hangingPunct="1">
              <a:lnSpc>
                <a:spcPct val="100000"/>
              </a:lnSpc>
              <a:spcBef>
                <a:spcPts val="500"/>
              </a:spcBef>
              <a:buFont typeface="Arial" panose="020B0604020202020204" pitchFamily="34" charset="0"/>
              <a:buNone/>
              <a:defRPr sz="2000" b="0" i="0" kern="1200">
                <a:solidFill>
                  <a:schemeClr val="tx1"/>
                </a:solidFill>
                <a:latin typeface="Arial" panose="020B0604020202020204" pitchFamily="34" charset="0"/>
                <a:ea typeface="+mn-ea"/>
                <a:cs typeface="Arial" panose="020B0604020202020204" pitchFamily="34" charset="0"/>
              </a:defRPr>
            </a:lvl2pPr>
            <a:lvl3pPr marL="914400" indent="0" algn="l" defTabSz="914400" rtl="0" eaLnBrk="1" latinLnBrk="0" hangingPunct="1">
              <a:lnSpc>
                <a:spcPct val="100000"/>
              </a:lnSpc>
              <a:spcBef>
                <a:spcPts val="500"/>
              </a:spcBef>
              <a:buFont typeface="Arial" panose="020B0604020202020204" pitchFamily="34" charset="0"/>
              <a:buNone/>
              <a:defRPr sz="1800" b="1" i="0" kern="1200">
                <a:solidFill>
                  <a:schemeClr val="tx1"/>
                </a:solidFill>
                <a:latin typeface="Arial" panose="020B0604020202020204" pitchFamily="34" charset="0"/>
                <a:ea typeface="+mn-ea"/>
                <a:cs typeface="Arial" panose="020B0604020202020204" pitchFamily="34" charset="0"/>
              </a:defRPr>
            </a:lvl3pPr>
            <a:lvl4pPr marL="1371600" indent="0" algn="l" defTabSz="914400" rtl="0" eaLnBrk="1" latinLnBrk="0" hangingPunct="1">
              <a:lnSpc>
                <a:spcPct val="100000"/>
              </a:lnSpc>
              <a:spcBef>
                <a:spcPts val="500"/>
              </a:spcBef>
              <a:buFont typeface="Arial" panose="020B0604020202020204" pitchFamily="34" charset="0"/>
              <a:buNone/>
              <a:defRPr sz="1600" b="1" i="0" kern="1200">
                <a:solidFill>
                  <a:schemeClr val="tx1"/>
                </a:solidFill>
                <a:latin typeface="Arial" panose="020B0604020202020204" pitchFamily="34" charset="0"/>
                <a:ea typeface="+mn-ea"/>
                <a:cs typeface="Arial" panose="020B0604020202020204" pitchFamily="34" charset="0"/>
              </a:defRPr>
            </a:lvl4pPr>
            <a:lvl5pPr marL="1828800" indent="0" algn="l" defTabSz="914400" rtl="0" eaLnBrk="1" latinLnBrk="0" hangingPunct="1">
              <a:lnSpc>
                <a:spcPct val="100000"/>
              </a:lnSpc>
              <a:spcBef>
                <a:spcPts val="500"/>
              </a:spcBef>
              <a:buFont typeface="Arial" panose="020B0604020202020204" pitchFamily="34" charset="0"/>
              <a:buNone/>
              <a:defRPr sz="1600" b="1" i="0" kern="1200">
                <a:solidFill>
                  <a:schemeClr val="tx1"/>
                </a:solidFill>
                <a:latin typeface="Arial" panose="020B0604020202020204" pitchFamily="34" charset="0"/>
                <a:ea typeface="+mn-ea"/>
                <a:cs typeface="Arial" panose="020B0604020202020204" pitchFamily="34" charset="0"/>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algn="l" rtl="0" fontAlgn="base"/>
            <a:r>
              <a:rPr lang="ru-Ru" sz="1200" b="0" i="0" u="none" baseline="0">
                <a:solidFill>
                  <a:srgbClr val="241F20"/>
                </a:solidFill>
              </a:rPr>
              <a:t>Относитесь к новым людям и ситуациям непредвзято. </a:t>
            </a:r>
          </a:p>
          <a:p>
            <a:pPr algn="l" rtl="0" fontAlgn="base"/>
            <a:r>
              <a:rPr lang="ru-Ru" sz="1200" b="0" i="0" u="none" baseline="0">
                <a:solidFill>
                  <a:srgbClr val="241F20"/>
                </a:solidFill>
              </a:rPr>
              <a:t>Воспринимайте каждую встречу как возможность узнать что-то новое и самосовершенствоваться.</a:t>
            </a:r>
          </a:p>
          <a:p>
            <a:pPr algn="l" rtl="0"/>
            <a:br>
              <a:rPr lang="ru-Ru" sz="1200"/>
            </a:br>
            <a:endParaRPr lang="ru-Ru" sz="1200"/>
          </a:p>
        </p:txBody>
      </p:sp>
      <p:sp>
        <p:nvSpPr>
          <p:cNvPr id="7" name="Text Placeholder 3">
            <a:extLst>
              <a:ext uri="{FF2B5EF4-FFF2-40B4-BE49-F238E27FC236}">
                <a16:creationId xmlns:a16="http://schemas.microsoft.com/office/drawing/2014/main" id="{8A85D4F0-3FD1-32BE-9725-337C76300404}"/>
              </a:ext>
            </a:extLst>
          </p:cNvPr>
          <p:cNvSpPr txBox="1">
            <a:spLocks/>
          </p:cNvSpPr>
          <p:nvPr/>
        </p:nvSpPr>
        <p:spPr>
          <a:xfrm>
            <a:off x="4146062" y="646129"/>
            <a:ext cx="2524714" cy="336550"/>
          </a:xfrm>
          <a:prstGeom prst="rect">
            <a:avLst/>
          </a:prstGeom>
        </p:spPr>
        <p:txBody>
          <a:bodyPr vert="horz" lIns="91440" tIns="45720" rIns="91440" bIns="45720" rtlCol="0" anchor="t">
            <a:noAutofit/>
          </a:bodyPr>
          <a:lstStyle>
            <a:lvl1pPr marL="0" indent="0" algn="l" defTabSz="914400" rtl="0" eaLnBrk="1" latinLnBrk="0" hangingPunct="1">
              <a:lnSpc>
                <a:spcPct val="100000"/>
              </a:lnSpc>
              <a:spcBef>
                <a:spcPts val="0"/>
              </a:spcBef>
              <a:buFont typeface="Arial" panose="020B0604020202020204" pitchFamily="34" charset="0"/>
              <a:buNone/>
              <a:defRPr sz="2300" b="0" i="0" kern="1200">
                <a:solidFill>
                  <a:schemeClr val="tx1"/>
                </a:solidFill>
                <a:latin typeface="Arial" panose="020B0604020202020204" pitchFamily="34" charset="0"/>
                <a:ea typeface="+mn-ea"/>
                <a:cs typeface="Arial" panose="020B0604020202020204" pitchFamily="34" charset="0"/>
              </a:defRPr>
            </a:lvl1pPr>
            <a:lvl2pPr marL="457200" indent="0" algn="l" defTabSz="914400" rtl="0" eaLnBrk="1" latinLnBrk="0" hangingPunct="1">
              <a:lnSpc>
                <a:spcPct val="100000"/>
              </a:lnSpc>
              <a:spcBef>
                <a:spcPts val="500"/>
              </a:spcBef>
              <a:buFont typeface="Arial" panose="020B0604020202020204" pitchFamily="34" charset="0"/>
              <a:buNone/>
              <a:defRPr sz="2000" b="0" i="0" kern="1200">
                <a:solidFill>
                  <a:schemeClr val="tx1"/>
                </a:solidFill>
                <a:latin typeface="Arial" panose="020B0604020202020204" pitchFamily="34" charset="0"/>
                <a:ea typeface="+mn-ea"/>
                <a:cs typeface="Arial" panose="020B0604020202020204" pitchFamily="34" charset="0"/>
              </a:defRPr>
            </a:lvl2pPr>
            <a:lvl3pPr marL="914400" indent="0" algn="l" defTabSz="914400" rtl="0" eaLnBrk="1" latinLnBrk="0" hangingPunct="1">
              <a:lnSpc>
                <a:spcPct val="100000"/>
              </a:lnSpc>
              <a:spcBef>
                <a:spcPts val="500"/>
              </a:spcBef>
              <a:buFont typeface="Arial" panose="020B0604020202020204" pitchFamily="34" charset="0"/>
              <a:buNone/>
              <a:defRPr sz="1800" b="1" i="0" kern="1200">
                <a:solidFill>
                  <a:schemeClr val="tx1"/>
                </a:solidFill>
                <a:latin typeface="Arial" panose="020B0604020202020204" pitchFamily="34" charset="0"/>
                <a:ea typeface="+mn-ea"/>
                <a:cs typeface="Arial" panose="020B0604020202020204" pitchFamily="34" charset="0"/>
              </a:defRPr>
            </a:lvl3pPr>
            <a:lvl4pPr marL="1371600" indent="0" algn="l" defTabSz="914400" rtl="0" eaLnBrk="1" latinLnBrk="0" hangingPunct="1">
              <a:lnSpc>
                <a:spcPct val="100000"/>
              </a:lnSpc>
              <a:spcBef>
                <a:spcPts val="500"/>
              </a:spcBef>
              <a:buFont typeface="Arial" panose="020B0604020202020204" pitchFamily="34" charset="0"/>
              <a:buNone/>
              <a:defRPr sz="1600" b="1" i="0" kern="1200">
                <a:solidFill>
                  <a:schemeClr val="tx1"/>
                </a:solidFill>
                <a:latin typeface="Arial" panose="020B0604020202020204" pitchFamily="34" charset="0"/>
                <a:ea typeface="+mn-ea"/>
                <a:cs typeface="Arial" panose="020B0604020202020204" pitchFamily="34" charset="0"/>
              </a:defRPr>
            </a:lvl4pPr>
            <a:lvl5pPr marL="1828800" indent="0" algn="l" defTabSz="914400" rtl="0" eaLnBrk="1" latinLnBrk="0" hangingPunct="1">
              <a:lnSpc>
                <a:spcPct val="100000"/>
              </a:lnSpc>
              <a:spcBef>
                <a:spcPts val="500"/>
              </a:spcBef>
              <a:buFont typeface="Arial" panose="020B0604020202020204" pitchFamily="34" charset="0"/>
              <a:buNone/>
              <a:defRPr sz="1600" b="1" i="0" kern="1200">
                <a:solidFill>
                  <a:schemeClr val="tx1"/>
                </a:solidFill>
                <a:latin typeface="Arial" panose="020B0604020202020204" pitchFamily="34" charset="0"/>
                <a:ea typeface="+mn-ea"/>
                <a:cs typeface="Arial" panose="020B0604020202020204" pitchFamily="34" charset="0"/>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algn="l" rtl="0"/>
            <a:r>
              <a:rPr lang="ru-Ru" sz="1800" b="1" i="0" u="none" baseline="0">
                <a:solidFill>
                  <a:srgbClr val="241F20"/>
                </a:solidFill>
                <a:effectLst/>
                <a:latin typeface="Arial" panose="020B0604020202020204" pitchFamily="34" charset="0"/>
                <a:ea typeface="Arial" panose="020B0604020202020204" pitchFamily="34" charset="0"/>
                <a:cs typeface="Arial" panose="020B0604020202020204" pitchFamily="34" charset="0"/>
              </a:rPr>
              <a:t>Будьте открыты</a:t>
            </a:r>
            <a:endParaRPr lang="ru-Ru" sz="1800"/>
          </a:p>
        </p:txBody>
      </p:sp>
      <p:sp>
        <p:nvSpPr>
          <p:cNvPr id="8" name="Text Placeholder 7">
            <a:extLst>
              <a:ext uri="{FF2B5EF4-FFF2-40B4-BE49-F238E27FC236}">
                <a16:creationId xmlns:a16="http://schemas.microsoft.com/office/drawing/2014/main" id="{1C4133CA-055D-2A6E-114C-B4D219ED5FBA}"/>
              </a:ext>
            </a:extLst>
          </p:cNvPr>
          <p:cNvSpPr txBox="1">
            <a:spLocks/>
          </p:cNvSpPr>
          <p:nvPr/>
        </p:nvSpPr>
        <p:spPr>
          <a:xfrm>
            <a:off x="6954959" y="1046268"/>
            <a:ext cx="2101182" cy="1151138"/>
          </a:xfrm>
          <a:prstGeom prst="rect">
            <a:avLst/>
          </a:prstGeom>
        </p:spPr>
        <p:txBody>
          <a:bodyPr vert="horz" lIns="91440" tIns="45720" rIns="91440" bIns="45720" rtlCol="0" anchor="t">
            <a:noAutofit/>
          </a:bodyPr>
          <a:lstStyle>
            <a:lvl1pPr marL="0" indent="0" algn="l" defTabSz="914400" rtl="0" eaLnBrk="1" latinLnBrk="0" hangingPunct="1">
              <a:lnSpc>
                <a:spcPct val="100000"/>
              </a:lnSpc>
              <a:spcBef>
                <a:spcPts val="0"/>
              </a:spcBef>
              <a:buFont typeface="Arial" panose="020B0604020202020204" pitchFamily="34" charset="0"/>
              <a:buNone/>
              <a:defRPr sz="2300" b="0" i="0" kern="1200">
                <a:solidFill>
                  <a:schemeClr val="tx1"/>
                </a:solidFill>
                <a:latin typeface="Arial" panose="020B0604020202020204" pitchFamily="34" charset="0"/>
                <a:ea typeface="+mn-ea"/>
                <a:cs typeface="Arial" panose="020B0604020202020204" pitchFamily="34" charset="0"/>
              </a:defRPr>
            </a:lvl1pPr>
            <a:lvl2pPr marL="457200" indent="0" algn="l" defTabSz="914400" rtl="0" eaLnBrk="1" latinLnBrk="0" hangingPunct="1">
              <a:lnSpc>
                <a:spcPct val="100000"/>
              </a:lnSpc>
              <a:spcBef>
                <a:spcPts val="500"/>
              </a:spcBef>
              <a:buFont typeface="Arial" panose="020B0604020202020204" pitchFamily="34" charset="0"/>
              <a:buNone/>
              <a:defRPr sz="2000" b="0" i="0" kern="1200">
                <a:solidFill>
                  <a:schemeClr val="tx1"/>
                </a:solidFill>
                <a:latin typeface="Arial" panose="020B0604020202020204" pitchFamily="34" charset="0"/>
                <a:ea typeface="+mn-ea"/>
                <a:cs typeface="Arial" panose="020B0604020202020204" pitchFamily="34" charset="0"/>
              </a:defRPr>
            </a:lvl2pPr>
            <a:lvl3pPr marL="914400" indent="0" algn="l" defTabSz="914400" rtl="0" eaLnBrk="1" latinLnBrk="0" hangingPunct="1">
              <a:lnSpc>
                <a:spcPct val="100000"/>
              </a:lnSpc>
              <a:spcBef>
                <a:spcPts val="500"/>
              </a:spcBef>
              <a:buFont typeface="Arial" panose="020B0604020202020204" pitchFamily="34" charset="0"/>
              <a:buNone/>
              <a:defRPr sz="1800" b="1" i="0" kern="1200">
                <a:solidFill>
                  <a:schemeClr val="tx1"/>
                </a:solidFill>
                <a:latin typeface="Arial" panose="020B0604020202020204" pitchFamily="34" charset="0"/>
                <a:ea typeface="+mn-ea"/>
                <a:cs typeface="Arial" panose="020B0604020202020204" pitchFamily="34" charset="0"/>
              </a:defRPr>
            </a:lvl3pPr>
            <a:lvl4pPr marL="1371600" indent="0" algn="l" defTabSz="914400" rtl="0" eaLnBrk="1" latinLnBrk="0" hangingPunct="1">
              <a:lnSpc>
                <a:spcPct val="100000"/>
              </a:lnSpc>
              <a:spcBef>
                <a:spcPts val="500"/>
              </a:spcBef>
              <a:buFont typeface="Arial" panose="020B0604020202020204" pitchFamily="34" charset="0"/>
              <a:buNone/>
              <a:defRPr sz="1600" b="1" i="0" kern="1200">
                <a:solidFill>
                  <a:schemeClr val="tx1"/>
                </a:solidFill>
                <a:latin typeface="Arial" panose="020B0604020202020204" pitchFamily="34" charset="0"/>
                <a:ea typeface="+mn-ea"/>
                <a:cs typeface="Arial" panose="020B0604020202020204" pitchFamily="34" charset="0"/>
              </a:defRPr>
            </a:lvl4pPr>
            <a:lvl5pPr marL="1828800" indent="0" algn="l" defTabSz="914400" rtl="0" eaLnBrk="1" latinLnBrk="0" hangingPunct="1">
              <a:lnSpc>
                <a:spcPct val="100000"/>
              </a:lnSpc>
              <a:spcBef>
                <a:spcPts val="500"/>
              </a:spcBef>
              <a:buFont typeface="Arial" panose="020B0604020202020204" pitchFamily="34" charset="0"/>
              <a:buNone/>
              <a:defRPr sz="1600" b="1" i="0" kern="1200">
                <a:solidFill>
                  <a:schemeClr val="tx1"/>
                </a:solidFill>
                <a:latin typeface="Arial" panose="020B0604020202020204" pitchFamily="34" charset="0"/>
                <a:ea typeface="+mn-ea"/>
                <a:cs typeface="Arial" panose="020B0604020202020204" pitchFamily="34" charset="0"/>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algn="l" rtl="0" fontAlgn="base"/>
            <a:r>
              <a:rPr lang="ru-Ru" sz="1200" b="0" i="0" u="none" baseline="0">
                <a:solidFill>
                  <a:srgbClr val="241F20"/>
                </a:solidFill>
              </a:rPr>
              <a:t>Обращайте внимание на свой выбор слов и цените чужое мнение. Не насмехайтесь, не ставьте в неловкое положение и не судите никого по своим словам или поведению.</a:t>
            </a:r>
            <a:endParaRPr lang="ru-Ru" sz="1200"/>
          </a:p>
        </p:txBody>
      </p:sp>
      <p:sp>
        <p:nvSpPr>
          <p:cNvPr id="9" name="Text Placeholder 3">
            <a:extLst>
              <a:ext uri="{FF2B5EF4-FFF2-40B4-BE49-F238E27FC236}">
                <a16:creationId xmlns:a16="http://schemas.microsoft.com/office/drawing/2014/main" id="{1E3AB684-1570-E29B-DDA4-9727A73BDE33}"/>
              </a:ext>
            </a:extLst>
          </p:cNvPr>
          <p:cNvSpPr txBox="1">
            <a:spLocks/>
          </p:cNvSpPr>
          <p:nvPr/>
        </p:nvSpPr>
        <p:spPr>
          <a:xfrm>
            <a:off x="6954959" y="646129"/>
            <a:ext cx="2524714" cy="336550"/>
          </a:xfrm>
          <a:prstGeom prst="rect">
            <a:avLst/>
          </a:prstGeom>
        </p:spPr>
        <p:txBody>
          <a:bodyPr vert="horz" lIns="91440" tIns="45720" rIns="91440" bIns="45720" rtlCol="0" anchor="t">
            <a:noAutofit/>
          </a:bodyPr>
          <a:lstStyle>
            <a:lvl1pPr marL="0" indent="0" algn="l" defTabSz="914400" rtl="0" eaLnBrk="1" latinLnBrk="0" hangingPunct="1">
              <a:lnSpc>
                <a:spcPct val="100000"/>
              </a:lnSpc>
              <a:spcBef>
                <a:spcPts val="0"/>
              </a:spcBef>
              <a:buFont typeface="Arial" panose="020B0604020202020204" pitchFamily="34" charset="0"/>
              <a:buNone/>
              <a:defRPr sz="2300" b="0" i="0" kern="1200">
                <a:solidFill>
                  <a:schemeClr val="tx1"/>
                </a:solidFill>
                <a:latin typeface="Arial" panose="020B0604020202020204" pitchFamily="34" charset="0"/>
                <a:ea typeface="+mn-ea"/>
                <a:cs typeface="Arial" panose="020B0604020202020204" pitchFamily="34" charset="0"/>
              </a:defRPr>
            </a:lvl1pPr>
            <a:lvl2pPr marL="457200" indent="0" algn="l" defTabSz="914400" rtl="0" eaLnBrk="1" latinLnBrk="0" hangingPunct="1">
              <a:lnSpc>
                <a:spcPct val="100000"/>
              </a:lnSpc>
              <a:spcBef>
                <a:spcPts val="500"/>
              </a:spcBef>
              <a:buFont typeface="Arial" panose="020B0604020202020204" pitchFamily="34" charset="0"/>
              <a:buNone/>
              <a:defRPr sz="2000" b="0" i="0" kern="1200">
                <a:solidFill>
                  <a:schemeClr val="tx1"/>
                </a:solidFill>
                <a:latin typeface="Arial" panose="020B0604020202020204" pitchFamily="34" charset="0"/>
                <a:ea typeface="+mn-ea"/>
                <a:cs typeface="Arial" panose="020B0604020202020204" pitchFamily="34" charset="0"/>
              </a:defRPr>
            </a:lvl2pPr>
            <a:lvl3pPr marL="914400" indent="0" algn="l" defTabSz="914400" rtl="0" eaLnBrk="1" latinLnBrk="0" hangingPunct="1">
              <a:lnSpc>
                <a:spcPct val="100000"/>
              </a:lnSpc>
              <a:spcBef>
                <a:spcPts val="500"/>
              </a:spcBef>
              <a:buFont typeface="Arial" panose="020B0604020202020204" pitchFamily="34" charset="0"/>
              <a:buNone/>
              <a:defRPr sz="1800" b="1" i="0" kern="1200">
                <a:solidFill>
                  <a:schemeClr val="tx1"/>
                </a:solidFill>
                <a:latin typeface="Arial" panose="020B0604020202020204" pitchFamily="34" charset="0"/>
                <a:ea typeface="+mn-ea"/>
                <a:cs typeface="Arial" panose="020B0604020202020204" pitchFamily="34" charset="0"/>
              </a:defRPr>
            </a:lvl3pPr>
            <a:lvl4pPr marL="1371600" indent="0" algn="l" defTabSz="914400" rtl="0" eaLnBrk="1" latinLnBrk="0" hangingPunct="1">
              <a:lnSpc>
                <a:spcPct val="100000"/>
              </a:lnSpc>
              <a:spcBef>
                <a:spcPts val="500"/>
              </a:spcBef>
              <a:buFont typeface="Arial" panose="020B0604020202020204" pitchFamily="34" charset="0"/>
              <a:buNone/>
              <a:defRPr sz="1600" b="1" i="0" kern="1200">
                <a:solidFill>
                  <a:schemeClr val="tx1"/>
                </a:solidFill>
                <a:latin typeface="Arial" panose="020B0604020202020204" pitchFamily="34" charset="0"/>
                <a:ea typeface="+mn-ea"/>
                <a:cs typeface="Arial" panose="020B0604020202020204" pitchFamily="34" charset="0"/>
              </a:defRPr>
            </a:lvl4pPr>
            <a:lvl5pPr marL="1828800" indent="0" algn="l" defTabSz="914400" rtl="0" eaLnBrk="1" latinLnBrk="0" hangingPunct="1">
              <a:lnSpc>
                <a:spcPct val="100000"/>
              </a:lnSpc>
              <a:spcBef>
                <a:spcPts val="500"/>
              </a:spcBef>
              <a:buFont typeface="Arial" panose="020B0604020202020204" pitchFamily="34" charset="0"/>
              <a:buNone/>
              <a:defRPr sz="1600" b="1" i="0" kern="1200">
                <a:solidFill>
                  <a:schemeClr val="tx1"/>
                </a:solidFill>
                <a:latin typeface="Arial" panose="020B0604020202020204" pitchFamily="34" charset="0"/>
                <a:ea typeface="+mn-ea"/>
                <a:cs typeface="Arial" panose="020B0604020202020204" pitchFamily="34" charset="0"/>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algn="l" rtl="0"/>
            <a:r>
              <a:rPr lang="ru-Ru" sz="1800" b="1" i="0" u="none" baseline="0">
                <a:solidFill>
                  <a:srgbClr val="241F20"/>
                </a:solidFill>
                <a:effectLst/>
                <a:latin typeface="Arial" panose="020B0604020202020204" pitchFamily="34" charset="0"/>
                <a:ea typeface="Arial" panose="020B0604020202020204" pitchFamily="34" charset="0"/>
                <a:cs typeface="Arial" panose="020B0604020202020204" pitchFamily="34" charset="0"/>
              </a:rPr>
              <a:t>Уважайте других</a:t>
            </a:r>
            <a:endParaRPr lang="ru-Ru" sz="1800"/>
          </a:p>
        </p:txBody>
      </p:sp>
      <p:sp>
        <p:nvSpPr>
          <p:cNvPr id="10" name="Text Placeholder 7">
            <a:extLst>
              <a:ext uri="{FF2B5EF4-FFF2-40B4-BE49-F238E27FC236}">
                <a16:creationId xmlns:a16="http://schemas.microsoft.com/office/drawing/2014/main" id="{942F3024-3DB2-5174-64A8-B7C220E5DC30}"/>
              </a:ext>
            </a:extLst>
          </p:cNvPr>
          <p:cNvSpPr txBox="1">
            <a:spLocks/>
          </p:cNvSpPr>
          <p:nvPr/>
        </p:nvSpPr>
        <p:spPr>
          <a:xfrm>
            <a:off x="9734058" y="1334881"/>
            <a:ext cx="2132416" cy="719974"/>
          </a:xfrm>
          <a:prstGeom prst="rect">
            <a:avLst/>
          </a:prstGeom>
        </p:spPr>
        <p:txBody>
          <a:bodyPr vert="horz" lIns="91440" tIns="45720" rIns="91440" bIns="45720" rtlCol="0" anchor="t">
            <a:noAutofit/>
          </a:bodyPr>
          <a:lstStyle>
            <a:lvl1pPr marL="0" indent="0" algn="l" defTabSz="914400" rtl="0" eaLnBrk="1" latinLnBrk="0" hangingPunct="1">
              <a:lnSpc>
                <a:spcPct val="100000"/>
              </a:lnSpc>
              <a:spcBef>
                <a:spcPts val="0"/>
              </a:spcBef>
              <a:buFont typeface="Arial" panose="020B0604020202020204" pitchFamily="34" charset="0"/>
              <a:buNone/>
              <a:defRPr sz="2300" b="0" i="0" kern="1200">
                <a:solidFill>
                  <a:schemeClr val="tx1"/>
                </a:solidFill>
                <a:latin typeface="Arial" panose="020B0604020202020204" pitchFamily="34" charset="0"/>
                <a:ea typeface="+mn-ea"/>
                <a:cs typeface="Arial" panose="020B0604020202020204" pitchFamily="34" charset="0"/>
              </a:defRPr>
            </a:lvl1pPr>
            <a:lvl2pPr marL="457200" indent="0" algn="l" defTabSz="914400" rtl="0" eaLnBrk="1" latinLnBrk="0" hangingPunct="1">
              <a:lnSpc>
                <a:spcPct val="100000"/>
              </a:lnSpc>
              <a:spcBef>
                <a:spcPts val="500"/>
              </a:spcBef>
              <a:buFont typeface="Arial" panose="020B0604020202020204" pitchFamily="34" charset="0"/>
              <a:buNone/>
              <a:defRPr sz="2000" b="0" i="0" kern="1200">
                <a:solidFill>
                  <a:schemeClr val="tx1"/>
                </a:solidFill>
                <a:latin typeface="Arial" panose="020B0604020202020204" pitchFamily="34" charset="0"/>
                <a:ea typeface="+mn-ea"/>
                <a:cs typeface="Arial" panose="020B0604020202020204" pitchFamily="34" charset="0"/>
              </a:defRPr>
            </a:lvl2pPr>
            <a:lvl3pPr marL="914400" indent="0" algn="l" defTabSz="914400" rtl="0" eaLnBrk="1" latinLnBrk="0" hangingPunct="1">
              <a:lnSpc>
                <a:spcPct val="100000"/>
              </a:lnSpc>
              <a:spcBef>
                <a:spcPts val="500"/>
              </a:spcBef>
              <a:buFont typeface="Arial" panose="020B0604020202020204" pitchFamily="34" charset="0"/>
              <a:buNone/>
              <a:defRPr sz="1800" b="1" i="0" kern="1200">
                <a:solidFill>
                  <a:schemeClr val="tx1"/>
                </a:solidFill>
                <a:latin typeface="Arial" panose="020B0604020202020204" pitchFamily="34" charset="0"/>
                <a:ea typeface="+mn-ea"/>
                <a:cs typeface="Arial" panose="020B0604020202020204" pitchFamily="34" charset="0"/>
              </a:defRPr>
            </a:lvl3pPr>
            <a:lvl4pPr marL="1371600" indent="0" algn="l" defTabSz="914400" rtl="0" eaLnBrk="1" latinLnBrk="0" hangingPunct="1">
              <a:lnSpc>
                <a:spcPct val="100000"/>
              </a:lnSpc>
              <a:spcBef>
                <a:spcPts val="500"/>
              </a:spcBef>
              <a:buFont typeface="Arial" panose="020B0604020202020204" pitchFamily="34" charset="0"/>
              <a:buNone/>
              <a:defRPr sz="1600" b="1" i="0" kern="1200">
                <a:solidFill>
                  <a:schemeClr val="tx1"/>
                </a:solidFill>
                <a:latin typeface="Arial" panose="020B0604020202020204" pitchFamily="34" charset="0"/>
                <a:ea typeface="+mn-ea"/>
                <a:cs typeface="Arial" panose="020B0604020202020204" pitchFamily="34" charset="0"/>
              </a:defRPr>
            </a:lvl4pPr>
            <a:lvl5pPr marL="1828800" indent="0" algn="l" defTabSz="914400" rtl="0" eaLnBrk="1" latinLnBrk="0" hangingPunct="1">
              <a:lnSpc>
                <a:spcPct val="100000"/>
              </a:lnSpc>
              <a:spcBef>
                <a:spcPts val="500"/>
              </a:spcBef>
              <a:buFont typeface="Arial" panose="020B0604020202020204" pitchFamily="34" charset="0"/>
              <a:buNone/>
              <a:defRPr sz="1600" b="1" i="0" kern="1200">
                <a:solidFill>
                  <a:schemeClr val="tx1"/>
                </a:solidFill>
                <a:latin typeface="Arial" panose="020B0604020202020204" pitchFamily="34" charset="0"/>
                <a:ea typeface="+mn-ea"/>
                <a:cs typeface="Arial" panose="020B0604020202020204" pitchFamily="34" charset="0"/>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algn="l" rtl="0" fontAlgn="base"/>
            <a:r>
              <a:rPr lang="ru-Ru" sz="1200" b="0" i="0" u="none" baseline="0">
                <a:solidFill>
                  <a:srgbClr val="241F20"/>
                </a:solidFill>
                <a:effectLst/>
                <a:latin typeface="Arial" panose="020B0604020202020204" pitchFamily="34" charset="0"/>
                <a:ea typeface="Arial" panose="020B0604020202020204" pitchFamily="34" charset="0"/>
                <a:cs typeface="Arial" panose="020B0604020202020204" pitchFamily="34" charset="0"/>
              </a:rPr>
              <a:t>Возьмите на себя ответственность за переживания другого человека. Слушайте, хвалите и подбадривайте.</a:t>
            </a:r>
            <a:endParaRPr lang="ru-Ru" sz="1200"/>
          </a:p>
        </p:txBody>
      </p:sp>
      <p:sp>
        <p:nvSpPr>
          <p:cNvPr id="12" name="Text Placeholder 3">
            <a:extLst>
              <a:ext uri="{FF2B5EF4-FFF2-40B4-BE49-F238E27FC236}">
                <a16:creationId xmlns:a16="http://schemas.microsoft.com/office/drawing/2014/main" id="{3FD9114D-D406-32F7-E458-AB2E0E80888C}"/>
              </a:ext>
            </a:extLst>
          </p:cNvPr>
          <p:cNvSpPr txBox="1">
            <a:spLocks/>
          </p:cNvSpPr>
          <p:nvPr/>
        </p:nvSpPr>
        <p:spPr>
          <a:xfrm>
            <a:off x="9726134" y="400297"/>
            <a:ext cx="2524714" cy="336550"/>
          </a:xfrm>
          <a:prstGeom prst="rect">
            <a:avLst/>
          </a:prstGeom>
        </p:spPr>
        <p:txBody>
          <a:bodyPr vert="horz" lIns="91440" tIns="45720" rIns="91440" bIns="45720" rtlCol="0" anchor="t">
            <a:noAutofit/>
          </a:bodyPr>
          <a:lstStyle>
            <a:lvl1pPr marL="0" indent="0" algn="l" defTabSz="914400" rtl="0" eaLnBrk="1" latinLnBrk="0" hangingPunct="1">
              <a:lnSpc>
                <a:spcPct val="100000"/>
              </a:lnSpc>
              <a:spcBef>
                <a:spcPts val="0"/>
              </a:spcBef>
              <a:buFont typeface="Arial" panose="020B0604020202020204" pitchFamily="34" charset="0"/>
              <a:buNone/>
              <a:defRPr sz="2300" b="0" i="0" kern="1200">
                <a:solidFill>
                  <a:schemeClr val="tx1"/>
                </a:solidFill>
                <a:latin typeface="Arial" panose="020B0604020202020204" pitchFamily="34" charset="0"/>
                <a:ea typeface="+mn-ea"/>
                <a:cs typeface="Arial" panose="020B0604020202020204" pitchFamily="34" charset="0"/>
              </a:defRPr>
            </a:lvl1pPr>
            <a:lvl2pPr marL="457200" indent="0" algn="l" defTabSz="914400" rtl="0" eaLnBrk="1" latinLnBrk="0" hangingPunct="1">
              <a:lnSpc>
                <a:spcPct val="100000"/>
              </a:lnSpc>
              <a:spcBef>
                <a:spcPts val="500"/>
              </a:spcBef>
              <a:buFont typeface="Arial" panose="020B0604020202020204" pitchFamily="34" charset="0"/>
              <a:buNone/>
              <a:defRPr sz="2000" b="0" i="0" kern="1200">
                <a:solidFill>
                  <a:schemeClr val="tx1"/>
                </a:solidFill>
                <a:latin typeface="Arial" panose="020B0604020202020204" pitchFamily="34" charset="0"/>
                <a:ea typeface="+mn-ea"/>
                <a:cs typeface="Arial" panose="020B0604020202020204" pitchFamily="34" charset="0"/>
              </a:defRPr>
            </a:lvl2pPr>
            <a:lvl3pPr marL="914400" indent="0" algn="l" defTabSz="914400" rtl="0" eaLnBrk="1" latinLnBrk="0" hangingPunct="1">
              <a:lnSpc>
                <a:spcPct val="100000"/>
              </a:lnSpc>
              <a:spcBef>
                <a:spcPts val="500"/>
              </a:spcBef>
              <a:buFont typeface="Arial" panose="020B0604020202020204" pitchFamily="34" charset="0"/>
              <a:buNone/>
              <a:defRPr sz="1800" b="1" i="0" kern="1200">
                <a:solidFill>
                  <a:schemeClr val="tx1"/>
                </a:solidFill>
                <a:latin typeface="Arial" panose="020B0604020202020204" pitchFamily="34" charset="0"/>
                <a:ea typeface="+mn-ea"/>
                <a:cs typeface="Arial" panose="020B0604020202020204" pitchFamily="34" charset="0"/>
              </a:defRPr>
            </a:lvl3pPr>
            <a:lvl4pPr marL="1371600" indent="0" algn="l" defTabSz="914400" rtl="0" eaLnBrk="1" latinLnBrk="0" hangingPunct="1">
              <a:lnSpc>
                <a:spcPct val="100000"/>
              </a:lnSpc>
              <a:spcBef>
                <a:spcPts val="500"/>
              </a:spcBef>
              <a:buFont typeface="Arial" panose="020B0604020202020204" pitchFamily="34" charset="0"/>
              <a:buNone/>
              <a:defRPr sz="1600" b="1" i="0" kern="1200">
                <a:solidFill>
                  <a:schemeClr val="tx1"/>
                </a:solidFill>
                <a:latin typeface="Arial" panose="020B0604020202020204" pitchFamily="34" charset="0"/>
                <a:ea typeface="+mn-ea"/>
                <a:cs typeface="Arial" panose="020B0604020202020204" pitchFamily="34" charset="0"/>
              </a:defRPr>
            </a:lvl4pPr>
            <a:lvl5pPr marL="1828800" indent="0" algn="l" defTabSz="914400" rtl="0" eaLnBrk="1" latinLnBrk="0" hangingPunct="1">
              <a:lnSpc>
                <a:spcPct val="100000"/>
              </a:lnSpc>
              <a:spcBef>
                <a:spcPts val="500"/>
              </a:spcBef>
              <a:buFont typeface="Arial" panose="020B0604020202020204" pitchFamily="34" charset="0"/>
              <a:buNone/>
              <a:defRPr sz="1600" b="1" i="0" kern="1200">
                <a:solidFill>
                  <a:schemeClr val="tx1"/>
                </a:solidFill>
                <a:latin typeface="Arial" panose="020B0604020202020204" pitchFamily="34" charset="0"/>
                <a:ea typeface="+mn-ea"/>
                <a:cs typeface="Arial" panose="020B0604020202020204" pitchFamily="34" charset="0"/>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algn="l" rtl="0"/>
            <a:r>
              <a:rPr lang="ru-Ru" sz="1800" b="1" i="0" u="none" baseline="0" dirty="0">
                <a:solidFill>
                  <a:srgbClr val="241F20"/>
                </a:solidFill>
                <a:effectLst/>
                <a:latin typeface="Arial" panose="020B0604020202020204" pitchFamily="34" charset="0"/>
                <a:ea typeface="Arial" panose="020B0604020202020204" pitchFamily="34" charset="0"/>
                <a:cs typeface="Arial" panose="020B0604020202020204" pitchFamily="34" charset="0"/>
              </a:rPr>
              <a:t>Создавайте позитивную атмосферу</a:t>
            </a:r>
            <a:br>
              <a:rPr lang="ru-Ru" sz="1400" dirty="0"/>
            </a:br>
            <a:endParaRPr lang="ru-Ru" sz="1800" dirty="0"/>
          </a:p>
        </p:txBody>
      </p:sp>
      <p:sp>
        <p:nvSpPr>
          <p:cNvPr id="13" name="Text Placeholder 7">
            <a:extLst>
              <a:ext uri="{FF2B5EF4-FFF2-40B4-BE49-F238E27FC236}">
                <a16:creationId xmlns:a16="http://schemas.microsoft.com/office/drawing/2014/main" id="{D08E80E6-BDA7-5DC6-00F9-28D352FEA05A}"/>
              </a:ext>
            </a:extLst>
          </p:cNvPr>
          <p:cNvSpPr txBox="1">
            <a:spLocks/>
          </p:cNvSpPr>
          <p:nvPr/>
        </p:nvSpPr>
        <p:spPr>
          <a:xfrm>
            <a:off x="4158891" y="3061937"/>
            <a:ext cx="2481927" cy="1228301"/>
          </a:xfrm>
          <a:prstGeom prst="rect">
            <a:avLst/>
          </a:prstGeom>
        </p:spPr>
        <p:txBody>
          <a:bodyPr vert="horz" lIns="91440" tIns="45720" rIns="91440" bIns="45720" rtlCol="0" anchor="t">
            <a:noAutofit/>
          </a:bodyPr>
          <a:lstStyle>
            <a:lvl1pPr marL="0" indent="0" algn="l" defTabSz="914400" rtl="0" eaLnBrk="1" latinLnBrk="0" hangingPunct="1">
              <a:lnSpc>
                <a:spcPct val="100000"/>
              </a:lnSpc>
              <a:spcBef>
                <a:spcPts val="0"/>
              </a:spcBef>
              <a:buFont typeface="Arial" panose="020B0604020202020204" pitchFamily="34" charset="0"/>
              <a:buNone/>
              <a:defRPr sz="2300" b="0" i="0" kern="1200">
                <a:solidFill>
                  <a:schemeClr val="tx1"/>
                </a:solidFill>
                <a:latin typeface="Arial" panose="020B0604020202020204" pitchFamily="34" charset="0"/>
                <a:ea typeface="+mn-ea"/>
                <a:cs typeface="Arial" panose="020B0604020202020204" pitchFamily="34" charset="0"/>
              </a:defRPr>
            </a:lvl1pPr>
            <a:lvl2pPr marL="457200" indent="0" algn="l" defTabSz="914400" rtl="0" eaLnBrk="1" latinLnBrk="0" hangingPunct="1">
              <a:lnSpc>
                <a:spcPct val="100000"/>
              </a:lnSpc>
              <a:spcBef>
                <a:spcPts val="500"/>
              </a:spcBef>
              <a:buFont typeface="Arial" panose="020B0604020202020204" pitchFamily="34" charset="0"/>
              <a:buNone/>
              <a:defRPr sz="2000" b="0" i="0" kern="1200">
                <a:solidFill>
                  <a:schemeClr val="tx1"/>
                </a:solidFill>
                <a:latin typeface="Arial" panose="020B0604020202020204" pitchFamily="34" charset="0"/>
                <a:ea typeface="+mn-ea"/>
                <a:cs typeface="Arial" panose="020B0604020202020204" pitchFamily="34" charset="0"/>
              </a:defRPr>
            </a:lvl2pPr>
            <a:lvl3pPr marL="914400" indent="0" algn="l" defTabSz="914400" rtl="0" eaLnBrk="1" latinLnBrk="0" hangingPunct="1">
              <a:lnSpc>
                <a:spcPct val="100000"/>
              </a:lnSpc>
              <a:spcBef>
                <a:spcPts val="500"/>
              </a:spcBef>
              <a:buFont typeface="Arial" panose="020B0604020202020204" pitchFamily="34" charset="0"/>
              <a:buNone/>
              <a:defRPr sz="1800" b="1" i="0" kern="1200">
                <a:solidFill>
                  <a:schemeClr val="tx1"/>
                </a:solidFill>
                <a:latin typeface="Arial" panose="020B0604020202020204" pitchFamily="34" charset="0"/>
                <a:ea typeface="+mn-ea"/>
                <a:cs typeface="Arial" panose="020B0604020202020204" pitchFamily="34" charset="0"/>
              </a:defRPr>
            </a:lvl3pPr>
            <a:lvl4pPr marL="1371600" indent="0" algn="l" defTabSz="914400" rtl="0" eaLnBrk="1" latinLnBrk="0" hangingPunct="1">
              <a:lnSpc>
                <a:spcPct val="100000"/>
              </a:lnSpc>
              <a:spcBef>
                <a:spcPts val="500"/>
              </a:spcBef>
              <a:buFont typeface="Arial" panose="020B0604020202020204" pitchFamily="34" charset="0"/>
              <a:buNone/>
              <a:defRPr sz="1600" b="1" i="0" kern="1200">
                <a:solidFill>
                  <a:schemeClr val="tx1"/>
                </a:solidFill>
                <a:latin typeface="Arial" panose="020B0604020202020204" pitchFamily="34" charset="0"/>
                <a:ea typeface="+mn-ea"/>
                <a:cs typeface="Arial" panose="020B0604020202020204" pitchFamily="34" charset="0"/>
              </a:defRPr>
            </a:lvl4pPr>
            <a:lvl5pPr marL="1828800" indent="0" algn="l" defTabSz="914400" rtl="0" eaLnBrk="1" latinLnBrk="0" hangingPunct="1">
              <a:lnSpc>
                <a:spcPct val="100000"/>
              </a:lnSpc>
              <a:spcBef>
                <a:spcPts val="500"/>
              </a:spcBef>
              <a:buFont typeface="Arial" panose="020B0604020202020204" pitchFamily="34" charset="0"/>
              <a:buNone/>
              <a:defRPr sz="1600" b="1" i="0" kern="1200">
                <a:solidFill>
                  <a:schemeClr val="tx1"/>
                </a:solidFill>
                <a:latin typeface="Arial" panose="020B0604020202020204" pitchFamily="34" charset="0"/>
                <a:ea typeface="+mn-ea"/>
                <a:cs typeface="Arial" panose="020B0604020202020204" pitchFamily="34" charset="0"/>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algn="l" rtl="0" fontAlgn="base"/>
            <a:r>
              <a:rPr lang="ru-Ru" sz="1200" b="0" i="0" u="none" baseline="0">
                <a:solidFill>
                  <a:srgbClr val="241F20"/>
                </a:solidFill>
              </a:rPr>
              <a:t>Не судите о людях по внешним характеристикам, цвету кожи, этнической принадлежности, религии, полу, возрасту или речи. Не относитесь предвзято, основываясь на гендере человека, его происхождении или способности функционировать.</a:t>
            </a:r>
            <a:endParaRPr lang="ru-Ru" sz="1200"/>
          </a:p>
        </p:txBody>
      </p:sp>
      <p:sp>
        <p:nvSpPr>
          <p:cNvPr id="14" name="Text Placeholder 3">
            <a:extLst>
              <a:ext uri="{FF2B5EF4-FFF2-40B4-BE49-F238E27FC236}">
                <a16:creationId xmlns:a16="http://schemas.microsoft.com/office/drawing/2014/main" id="{8B40E8B4-77D2-0F12-7574-B81A6DA724B6}"/>
              </a:ext>
            </a:extLst>
          </p:cNvPr>
          <p:cNvSpPr txBox="1">
            <a:spLocks/>
          </p:cNvSpPr>
          <p:nvPr/>
        </p:nvSpPr>
        <p:spPr>
          <a:xfrm>
            <a:off x="4372291" y="2525105"/>
            <a:ext cx="1780585" cy="336550"/>
          </a:xfrm>
          <a:prstGeom prst="rect">
            <a:avLst/>
          </a:prstGeom>
        </p:spPr>
        <p:txBody>
          <a:bodyPr vert="horz" lIns="91440" tIns="45720" rIns="91440" bIns="45720" rtlCol="0" anchor="t">
            <a:noAutofit/>
          </a:bodyPr>
          <a:lstStyle>
            <a:lvl1pPr marL="0" indent="0" algn="l" defTabSz="914400" rtl="0" eaLnBrk="1" latinLnBrk="0" hangingPunct="1">
              <a:lnSpc>
                <a:spcPct val="100000"/>
              </a:lnSpc>
              <a:spcBef>
                <a:spcPts val="0"/>
              </a:spcBef>
              <a:buFont typeface="Arial" panose="020B0604020202020204" pitchFamily="34" charset="0"/>
              <a:buNone/>
              <a:defRPr sz="2300" b="0" i="0" kern="1200">
                <a:solidFill>
                  <a:schemeClr val="tx1"/>
                </a:solidFill>
                <a:latin typeface="Arial" panose="020B0604020202020204" pitchFamily="34" charset="0"/>
                <a:ea typeface="+mn-ea"/>
                <a:cs typeface="Arial" panose="020B0604020202020204" pitchFamily="34" charset="0"/>
              </a:defRPr>
            </a:lvl1pPr>
            <a:lvl2pPr marL="457200" indent="0" algn="l" defTabSz="914400" rtl="0" eaLnBrk="1" latinLnBrk="0" hangingPunct="1">
              <a:lnSpc>
                <a:spcPct val="100000"/>
              </a:lnSpc>
              <a:spcBef>
                <a:spcPts val="500"/>
              </a:spcBef>
              <a:buFont typeface="Arial" panose="020B0604020202020204" pitchFamily="34" charset="0"/>
              <a:buNone/>
              <a:defRPr sz="2000" b="0" i="0" kern="1200">
                <a:solidFill>
                  <a:schemeClr val="tx1"/>
                </a:solidFill>
                <a:latin typeface="Arial" panose="020B0604020202020204" pitchFamily="34" charset="0"/>
                <a:ea typeface="+mn-ea"/>
                <a:cs typeface="Arial" panose="020B0604020202020204" pitchFamily="34" charset="0"/>
              </a:defRPr>
            </a:lvl2pPr>
            <a:lvl3pPr marL="914400" indent="0" algn="l" defTabSz="914400" rtl="0" eaLnBrk="1" latinLnBrk="0" hangingPunct="1">
              <a:lnSpc>
                <a:spcPct val="100000"/>
              </a:lnSpc>
              <a:spcBef>
                <a:spcPts val="500"/>
              </a:spcBef>
              <a:buFont typeface="Arial" panose="020B0604020202020204" pitchFamily="34" charset="0"/>
              <a:buNone/>
              <a:defRPr sz="1800" b="1" i="0" kern="1200">
                <a:solidFill>
                  <a:schemeClr val="tx1"/>
                </a:solidFill>
                <a:latin typeface="Arial" panose="020B0604020202020204" pitchFamily="34" charset="0"/>
                <a:ea typeface="+mn-ea"/>
                <a:cs typeface="Arial" panose="020B0604020202020204" pitchFamily="34" charset="0"/>
              </a:defRPr>
            </a:lvl3pPr>
            <a:lvl4pPr marL="1371600" indent="0" algn="l" defTabSz="914400" rtl="0" eaLnBrk="1" latinLnBrk="0" hangingPunct="1">
              <a:lnSpc>
                <a:spcPct val="100000"/>
              </a:lnSpc>
              <a:spcBef>
                <a:spcPts val="500"/>
              </a:spcBef>
              <a:buFont typeface="Arial" panose="020B0604020202020204" pitchFamily="34" charset="0"/>
              <a:buNone/>
              <a:defRPr sz="1600" b="1" i="0" kern="1200">
                <a:solidFill>
                  <a:schemeClr val="tx1"/>
                </a:solidFill>
                <a:latin typeface="Arial" panose="020B0604020202020204" pitchFamily="34" charset="0"/>
                <a:ea typeface="+mn-ea"/>
                <a:cs typeface="Arial" panose="020B0604020202020204" pitchFamily="34" charset="0"/>
              </a:defRPr>
            </a:lvl4pPr>
            <a:lvl5pPr marL="1828800" indent="0" algn="l" defTabSz="914400" rtl="0" eaLnBrk="1" latinLnBrk="0" hangingPunct="1">
              <a:lnSpc>
                <a:spcPct val="100000"/>
              </a:lnSpc>
              <a:spcBef>
                <a:spcPts val="500"/>
              </a:spcBef>
              <a:buFont typeface="Arial" panose="020B0604020202020204" pitchFamily="34" charset="0"/>
              <a:buNone/>
              <a:defRPr sz="1600" b="1" i="0" kern="1200">
                <a:solidFill>
                  <a:schemeClr val="tx1"/>
                </a:solidFill>
                <a:latin typeface="Arial" panose="020B0604020202020204" pitchFamily="34" charset="0"/>
                <a:ea typeface="+mn-ea"/>
                <a:cs typeface="Arial" panose="020B0604020202020204" pitchFamily="34" charset="0"/>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algn="l" rtl="0"/>
            <a:r>
              <a:rPr lang="ru-Ru" sz="1800" b="1" i="0" u="none" baseline="0" dirty="0">
                <a:solidFill>
                  <a:srgbClr val="241F20"/>
                </a:solidFill>
                <a:effectLst/>
                <a:latin typeface="Arial" panose="020B0604020202020204" pitchFamily="34" charset="0"/>
                <a:ea typeface="Arial" panose="020B0604020202020204" pitchFamily="34" charset="0"/>
                <a:cs typeface="Arial" panose="020B0604020202020204" pitchFamily="34" charset="0"/>
              </a:rPr>
              <a:t>Избегайте стереотипов</a:t>
            </a:r>
            <a:br>
              <a:rPr lang="ru-Ru" sz="1800" b="1" i="0" dirty="0">
                <a:solidFill>
                  <a:srgbClr val="241F20"/>
                </a:solidFill>
                <a:effectLst/>
                <a:latin typeface="Arial" panose="020B0604020202020204" pitchFamily="34" charset="0"/>
              </a:rPr>
            </a:br>
            <a:endParaRPr lang="ru-Ru" sz="1800" dirty="0"/>
          </a:p>
        </p:txBody>
      </p:sp>
      <p:sp>
        <p:nvSpPr>
          <p:cNvPr id="15" name="Text Placeholder 7">
            <a:extLst>
              <a:ext uri="{FF2B5EF4-FFF2-40B4-BE49-F238E27FC236}">
                <a16:creationId xmlns:a16="http://schemas.microsoft.com/office/drawing/2014/main" id="{7CDDBBBC-0C54-7C1B-2A31-2D1B5AEDC9FA}"/>
              </a:ext>
            </a:extLst>
          </p:cNvPr>
          <p:cNvSpPr txBox="1">
            <a:spLocks/>
          </p:cNvSpPr>
          <p:nvPr/>
        </p:nvSpPr>
        <p:spPr>
          <a:xfrm>
            <a:off x="6894304" y="3236219"/>
            <a:ext cx="2356896" cy="1425037"/>
          </a:xfrm>
          <a:prstGeom prst="rect">
            <a:avLst/>
          </a:prstGeom>
        </p:spPr>
        <p:txBody>
          <a:bodyPr vert="horz" lIns="91440" tIns="45720" rIns="91440" bIns="45720" rtlCol="0" anchor="t">
            <a:noAutofit/>
          </a:bodyPr>
          <a:lstStyle>
            <a:lvl1pPr marL="0" indent="0" algn="l" defTabSz="914400" rtl="0" eaLnBrk="1" latinLnBrk="0" hangingPunct="1">
              <a:lnSpc>
                <a:spcPct val="100000"/>
              </a:lnSpc>
              <a:spcBef>
                <a:spcPts val="0"/>
              </a:spcBef>
              <a:buFont typeface="Arial" panose="020B0604020202020204" pitchFamily="34" charset="0"/>
              <a:buNone/>
              <a:defRPr sz="2300" b="0" i="0" kern="1200">
                <a:solidFill>
                  <a:schemeClr val="tx1"/>
                </a:solidFill>
                <a:latin typeface="Arial" panose="020B0604020202020204" pitchFamily="34" charset="0"/>
                <a:ea typeface="+mn-ea"/>
                <a:cs typeface="Arial" panose="020B0604020202020204" pitchFamily="34" charset="0"/>
              </a:defRPr>
            </a:lvl1pPr>
            <a:lvl2pPr marL="457200" indent="0" algn="l" defTabSz="914400" rtl="0" eaLnBrk="1" latinLnBrk="0" hangingPunct="1">
              <a:lnSpc>
                <a:spcPct val="100000"/>
              </a:lnSpc>
              <a:spcBef>
                <a:spcPts val="500"/>
              </a:spcBef>
              <a:buFont typeface="Arial" panose="020B0604020202020204" pitchFamily="34" charset="0"/>
              <a:buNone/>
              <a:defRPr sz="2000" b="0" i="0" kern="1200">
                <a:solidFill>
                  <a:schemeClr val="tx1"/>
                </a:solidFill>
                <a:latin typeface="Arial" panose="020B0604020202020204" pitchFamily="34" charset="0"/>
                <a:ea typeface="+mn-ea"/>
                <a:cs typeface="Arial" panose="020B0604020202020204" pitchFamily="34" charset="0"/>
              </a:defRPr>
            </a:lvl2pPr>
            <a:lvl3pPr marL="914400" indent="0" algn="l" defTabSz="914400" rtl="0" eaLnBrk="1" latinLnBrk="0" hangingPunct="1">
              <a:lnSpc>
                <a:spcPct val="100000"/>
              </a:lnSpc>
              <a:spcBef>
                <a:spcPts val="500"/>
              </a:spcBef>
              <a:buFont typeface="Arial" panose="020B0604020202020204" pitchFamily="34" charset="0"/>
              <a:buNone/>
              <a:defRPr sz="1800" b="1" i="0" kern="1200">
                <a:solidFill>
                  <a:schemeClr val="tx1"/>
                </a:solidFill>
                <a:latin typeface="Arial" panose="020B0604020202020204" pitchFamily="34" charset="0"/>
                <a:ea typeface="+mn-ea"/>
                <a:cs typeface="Arial" panose="020B0604020202020204" pitchFamily="34" charset="0"/>
              </a:defRPr>
            </a:lvl3pPr>
            <a:lvl4pPr marL="1371600" indent="0" algn="l" defTabSz="914400" rtl="0" eaLnBrk="1" latinLnBrk="0" hangingPunct="1">
              <a:lnSpc>
                <a:spcPct val="100000"/>
              </a:lnSpc>
              <a:spcBef>
                <a:spcPts val="500"/>
              </a:spcBef>
              <a:buFont typeface="Arial" panose="020B0604020202020204" pitchFamily="34" charset="0"/>
              <a:buNone/>
              <a:defRPr sz="1600" b="1" i="0" kern="1200">
                <a:solidFill>
                  <a:schemeClr val="tx1"/>
                </a:solidFill>
                <a:latin typeface="Arial" panose="020B0604020202020204" pitchFamily="34" charset="0"/>
                <a:ea typeface="+mn-ea"/>
                <a:cs typeface="Arial" panose="020B0604020202020204" pitchFamily="34" charset="0"/>
              </a:defRPr>
            </a:lvl4pPr>
            <a:lvl5pPr marL="1828800" indent="0" algn="l" defTabSz="914400" rtl="0" eaLnBrk="1" latinLnBrk="0" hangingPunct="1">
              <a:lnSpc>
                <a:spcPct val="100000"/>
              </a:lnSpc>
              <a:spcBef>
                <a:spcPts val="500"/>
              </a:spcBef>
              <a:buFont typeface="Arial" panose="020B0604020202020204" pitchFamily="34" charset="0"/>
              <a:buNone/>
              <a:defRPr sz="1600" b="1" i="0" kern="1200">
                <a:solidFill>
                  <a:schemeClr val="tx1"/>
                </a:solidFill>
                <a:latin typeface="Arial" panose="020B0604020202020204" pitchFamily="34" charset="0"/>
                <a:ea typeface="+mn-ea"/>
                <a:cs typeface="Arial" panose="020B0604020202020204" pitchFamily="34" charset="0"/>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algn="l" rtl="0" fontAlgn="base"/>
            <a:r>
              <a:rPr lang="ru-Ru" sz="1200" b="0" i="0" u="none" baseline="0" dirty="0">
                <a:solidFill>
                  <a:srgbClr val="241F20"/>
                </a:solidFill>
              </a:rPr>
              <a:t>Уважайте личное пространство друг друга, неприкосновенность частной жизни и самоопределение. Убедитесь, что мнение каждого услышано, и дайте каждому возможность принять участие.</a:t>
            </a:r>
            <a:endParaRPr lang="ru-Ru" sz="1200" dirty="0"/>
          </a:p>
        </p:txBody>
      </p:sp>
      <p:sp>
        <p:nvSpPr>
          <p:cNvPr id="16" name="Text Placeholder 3">
            <a:extLst>
              <a:ext uri="{FF2B5EF4-FFF2-40B4-BE49-F238E27FC236}">
                <a16:creationId xmlns:a16="http://schemas.microsoft.com/office/drawing/2014/main" id="{0D530244-5FA6-0094-3EBA-E0269DA37B62}"/>
              </a:ext>
            </a:extLst>
          </p:cNvPr>
          <p:cNvSpPr txBox="1">
            <a:spLocks/>
          </p:cNvSpPr>
          <p:nvPr/>
        </p:nvSpPr>
        <p:spPr>
          <a:xfrm>
            <a:off x="6954959" y="2557794"/>
            <a:ext cx="2270522" cy="336550"/>
          </a:xfrm>
          <a:prstGeom prst="rect">
            <a:avLst/>
          </a:prstGeom>
        </p:spPr>
        <p:txBody>
          <a:bodyPr vert="horz" lIns="91440" tIns="45720" rIns="91440" bIns="45720" rtlCol="0" anchor="t">
            <a:noAutofit/>
          </a:bodyPr>
          <a:lstStyle>
            <a:lvl1pPr marL="0" indent="0" algn="l" defTabSz="914400" rtl="0" eaLnBrk="1" latinLnBrk="0" hangingPunct="1">
              <a:lnSpc>
                <a:spcPct val="100000"/>
              </a:lnSpc>
              <a:spcBef>
                <a:spcPts val="0"/>
              </a:spcBef>
              <a:buFont typeface="Arial" panose="020B0604020202020204" pitchFamily="34" charset="0"/>
              <a:buNone/>
              <a:defRPr sz="2300" b="0" i="0" kern="1200">
                <a:solidFill>
                  <a:schemeClr val="tx1"/>
                </a:solidFill>
                <a:latin typeface="Arial" panose="020B0604020202020204" pitchFamily="34" charset="0"/>
                <a:ea typeface="+mn-ea"/>
                <a:cs typeface="Arial" panose="020B0604020202020204" pitchFamily="34" charset="0"/>
              </a:defRPr>
            </a:lvl1pPr>
            <a:lvl2pPr marL="457200" indent="0" algn="l" defTabSz="914400" rtl="0" eaLnBrk="1" latinLnBrk="0" hangingPunct="1">
              <a:lnSpc>
                <a:spcPct val="100000"/>
              </a:lnSpc>
              <a:spcBef>
                <a:spcPts val="500"/>
              </a:spcBef>
              <a:buFont typeface="Arial" panose="020B0604020202020204" pitchFamily="34" charset="0"/>
              <a:buNone/>
              <a:defRPr sz="2000" b="0" i="0" kern="1200">
                <a:solidFill>
                  <a:schemeClr val="tx1"/>
                </a:solidFill>
                <a:latin typeface="Arial" panose="020B0604020202020204" pitchFamily="34" charset="0"/>
                <a:ea typeface="+mn-ea"/>
                <a:cs typeface="Arial" panose="020B0604020202020204" pitchFamily="34" charset="0"/>
              </a:defRPr>
            </a:lvl2pPr>
            <a:lvl3pPr marL="914400" indent="0" algn="l" defTabSz="914400" rtl="0" eaLnBrk="1" latinLnBrk="0" hangingPunct="1">
              <a:lnSpc>
                <a:spcPct val="100000"/>
              </a:lnSpc>
              <a:spcBef>
                <a:spcPts val="500"/>
              </a:spcBef>
              <a:buFont typeface="Arial" panose="020B0604020202020204" pitchFamily="34" charset="0"/>
              <a:buNone/>
              <a:defRPr sz="1800" b="1" i="0" kern="1200">
                <a:solidFill>
                  <a:schemeClr val="tx1"/>
                </a:solidFill>
                <a:latin typeface="Arial" panose="020B0604020202020204" pitchFamily="34" charset="0"/>
                <a:ea typeface="+mn-ea"/>
                <a:cs typeface="Arial" panose="020B0604020202020204" pitchFamily="34" charset="0"/>
              </a:defRPr>
            </a:lvl3pPr>
            <a:lvl4pPr marL="1371600" indent="0" algn="l" defTabSz="914400" rtl="0" eaLnBrk="1" latinLnBrk="0" hangingPunct="1">
              <a:lnSpc>
                <a:spcPct val="100000"/>
              </a:lnSpc>
              <a:spcBef>
                <a:spcPts val="500"/>
              </a:spcBef>
              <a:buFont typeface="Arial" panose="020B0604020202020204" pitchFamily="34" charset="0"/>
              <a:buNone/>
              <a:defRPr sz="1600" b="1" i="0" kern="1200">
                <a:solidFill>
                  <a:schemeClr val="tx1"/>
                </a:solidFill>
                <a:latin typeface="Arial" panose="020B0604020202020204" pitchFamily="34" charset="0"/>
                <a:ea typeface="+mn-ea"/>
                <a:cs typeface="Arial" panose="020B0604020202020204" pitchFamily="34" charset="0"/>
              </a:defRPr>
            </a:lvl4pPr>
            <a:lvl5pPr marL="1828800" indent="0" algn="l" defTabSz="914400" rtl="0" eaLnBrk="1" latinLnBrk="0" hangingPunct="1">
              <a:lnSpc>
                <a:spcPct val="100000"/>
              </a:lnSpc>
              <a:spcBef>
                <a:spcPts val="500"/>
              </a:spcBef>
              <a:buFont typeface="Arial" panose="020B0604020202020204" pitchFamily="34" charset="0"/>
              <a:buNone/>
              <a:defRPr sz="1600" b="1" i="0" kern="1200">
                <a:solidFill>
                  <a:schemeClr val="tx1"/>
                </a:solidFill>
                <a:latin typeface="Arial" panose="020B0604020202020204" pitchFamily="34" charset="0"/>
                <a:ea typeface="+mn-ea"/>
                <a:cs typeface="Arial" panose="020B0604020202020204" pitchFamily="34" charset="0"/>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algn="l" rtl="0"/>
            <a:r>
              <a:rPr lang="ru-Ru" sz="1400" b="1" i="0" u="none" baseline="0" dirty="0">
                <a:solidFill>
                  <a:srgbClr val="241F20"/>
                </a:solidFill>
                <a:effectLst/>
                <a:latin typeface="Arial" panose="020B0604020202020204" pitchFamily="34" charset="0"/>
                <a:ea typeface="Arial" panose="020B0604020202020204" pitchFamily="34" charset="0"/>
                <a:cs typeface="Arial" panose="020B0604020202020204" pitchFamily="34" charset="0"/>
              </a:rPr>
              <a:t>Предоставьте пространство для других</a:t>
            </a:r>
            <a:br>
              <a:rPr lang="ru-Ru" sz="1800" b="1" i="0" dirty="0">
                <a:solidFill>
                  <a:srgbClr val="241F20"/>
                </a:solidFill>
                <a:effectLst/>
                <a:latin typeface="Arial" panose="020B0604020202020204" pitchFamily="34" charset="0"/>
              </a:rPr>
            </a:br>
            <a:endParaRPr lang="ru-Ru" sz="1800" dirty="0"/>
          </a:p>
        </p:txBody>
      </p:sp>
      <p:sp>
        <p:nvSpPr>
          <p:cNvPr id="17" name="Text Placeholder 7">
            <a:extLst>
              <a:ext uri="{FF2B5EF4-FFF2-40B4-BE49-F238E27FC236}">
                <a16:creationId xmlns:a16="http://schemas.microsoft.com/office/drawing/2014/main" id="{35D29E2B-AC8D-DAD4-0652-9289C8FDDA6D}"/>
              </a:ext>
            </a:extLst>
          </p:cNvPr>
          <p:cNvSpPr txBox="1">
            <a:spLocks/>
          </p:cNvSpPr>
          <p:nvPr/>
        </p:nvSpPr>
        <p:spPr>
          <a:xfrm>
            <a:off x="9734058" y="3054698"/>
            <a:ext cx="2074598" cy="1151138"/>
          </a:xfrm>
          <a:prstGeom prst="rect">
            <a:avLst/>
          </a:prstGeom>
        </p:spPr>
        <p:txBody>
          <a:bodyPr vert="horz" lIns="91440" tIns="45720" rIns="91440" bIns="45720" rtlCol="0" anchor="t">
            <a:noAutofit/>
          </a:bodyPr>
          <a:lstStyle>
            <a:lvl1pPr marL="0" indent="0" algn="l" defTabSz="914400" rtl="0" eaLnBrk="1" latinLnBrk="0" hangingPunct="1">
              <a:lnSpc>
                <a:spcPct val="100000"/>
              </a:lnSpc>
              <a:spcBef>
                <a:spcPts val="0"/>
              </a:spcBef>
              <a:buFont typeface="Arial" panose="020B0604020202020204" pitchFamily="34" charset="0"/>
              <a:buNone/>
              <a:defRPr sz="2300" b="0" i="0" kern="1200">
                <a:solidFill>
                  <a:schemeClr val="tx1"/>
                </a:solidFill>
                <a:latin typeface="Arial" panose="020B0604020202020204" pitchFamily="34" charset="0"/>
                <a:ea typeface="+mn-ea"/>
                <a:cs typeface="Arial" panose="020B0604020202020204" pitchFamily="34" charset="0"/>
              </a:defRPr>
            </a:lvl1pPr>
            <a:lvl2pPr marL="457200" indent="0" algn="l" defTabSz="914400" rtl="0" eaLnBrk="1" latinLnBrk="0" hangingPunct="1">
              <a:lnSpc>
                <a:spcPct val="100000"/>
              </a:lnSpc>
              <a:spcBef>
                <a:spcPts val="500"/>
              </a:spcBef>
              <a:buFont typeface="Arial" panose="020B0604020202020204" pitchFamily="34" charset="0"/>
              <a:buNone/>
              <a:defRPr sz="2000" b="0" i="0" kern="1200">
                <a:solidFill>
                  <a:schemeClr val="tx1"/>
                </a:solidFill>
                <a:latin typeface="Arial" panose="020B0604020202020204" pitchFamily="34" charset="0"/>
                <a:ea typeface="+mn-ea"/>
                <a:cs typeface="Arial" panose="020B0604020202020204" pitchFamily="34" charset="0"/>
              </a:defRPr>
            </a:lvl2pPr>
            <a:lvl3pPr marL="914400" indent="0" algn="l" defTabSz="914400" rtl="0" eaLnBrk="1" latinLnBrk="0" hangingPunct="1">
              <a:lnSpc>
                <a:spcPct val="100000"/>
              </a:lnSpc>
              <a:spcBef>
                <a:spcPts val="500"/>
              </a:spcBef>
              <a:buFont typeface="Arial" panose="020B0604020202020204" pitchFamily="34" charset="0"/>
              <a:buNone/>
              <a:defRPr sz="1800" b="1" i="0" kern="1200">
                <a:solidFill>
                  <a:schemeClr val="tx1"/>
                </a:solidFill>
                <a:latin typeface="Arial" panose="020B0604020202020204" pitchFamily="34" charset="0"/>
                <a:ea typeface="+mn-ea"/>
                <a:cs typeface="Arial" panose="020B0604020202020204" pitchFamily="34" charset="0"/>
              </a:defRPr>
            </a:lvl3pPr>
            <a:lvl4pPr marL="1371600" indent="0" algn="l" defTabSz="914400" rtl="0" eaLnBrk="1" latinLnBrk="0" hangingPunct="1">
              <a:lnSpc>
                <a:spcPct val="100000"/>
              </a:lnSpc>
              <a:spcBef>
                <a:spcPts val="500"/>
              </a:spcBef>
              <a:buFont typeface="Arial" panose="020B0604020202020204" pitchFamily="34" charset="0"/>
              <a:buNone/>
              <a:defRPr sz="1600" b="1" i="0" kern="1200">
                <a:solidFill>
                  <a:schemeClr val="tx1"/>
                </a:solidFill>
                <a:latin typeface="Arial" panose="020B0604020202020204" pitchFamily="34" charset="0"/>
                <a:ea typeface="+mn-ea"/>
                <a:cs typeface="Arial" panose="020B0604020202020204" pitchFamily="34" charset="0"/>
              </a:defRPr>
            </a:lvl4pPr>
            <a:lvl5pPr marL="1828800" indent="0" algn="l" defTabSz="914400" rtl="0" eaLnBrk="1" latinLnBrk="0" hangingPunct="1">
              <a:lnSpc>
                <a:spcPct val="100000"/>
              </a:lnSpc>
              <a:spcBef>
                <a:spcPts val="500"/>
              </a:spcBef>
              <a:buFont typeface="Arial" panose="020B0604020202020204" pitchFamily="34" charset="0"/>
              <a:buNone/>
              <a:defRPr sz="1600" b="1" i="0" kern="1200">
                <a:solidFill>
                  <a:schemeClr val="tx1"/>
                </a:solidFill>
                <a:latin typeface="Arial" panose="020B0604020202020204" pitchFamily="34" charset="0"/>
                <a:ea typeface="+mn-ea"/>
                <a:cs typeface="Arial" panose="020B0604020202020204" pitchFamily="34" charset="0"/>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algn="l" rtl="0" fontAlgn="base"/>
            <a:r>
              <a:rPr lang="ru-Ru" sz="1200" b="0" i="0" u="none" baseline="0">
                <a:solidFill>
                  <a:srgbClr val="241F20"/>
                </a:solidFill>
                <a:effectLst/>
                <a:latin typeface="Arial" panose="020B0604020202020204" pitchFamily="34" charset="0"/>
                <a:ea typeface="Arial" panose="020B0604020202020204" pitchFamily="34" charset="0"/>
                <a:cs typeface="Arial" panose="020B0604020202020204" pitchFamily="34" charset="0"/>
              </a:rPr>
              <a:t>Не оставайтесь в стороне, если вы стали свидетелем домогательств или другого ненадлежащего обращения.</a:t>
            </a:r>
            <a:endParaRPr lang="ru-Ru" sz="1200"/>
          </a:p>
        </p:txBody>
      </p:sp>
      <p:sp>
        <p:nvSpPr>
          <p:cNvPr id="18" name="Text Placeholder 3">
            <a:extLst>
              <a:ext uri="{FF2B5EF4-FFF2-40B4-BE49-F238E27FC236}">
                <a16:creationId xmlns:a16="http://schemas.microsoft.com/office/drawing/2014/main" id="{753441D1-EC30-38A9-9AE2-ADE417AB3010}"/>
              </a:ext>
            </a:extLst>
          </p:cNvPr>
          <p:cNvSpPr txBox="1">
            <a:spLocks/>
          </p:cNvSpPr>
          <p:nvPr/>
        </p:nvSpPr>
        <p:spPr>
          <a:xfrm>
            <a:off x="9734058" y="2654559"/>
            <a:ext cx="2524714" cy="336550"/>
          </a:xfrm>
          <a:prstGeom prst="rect">
            <a:avLst/>
          </a:prstGeom>
        </p:spPr>
        <p:txBody>
          <a:bodyPr vert="horz" lIns="91440" tIns="45720" rIns="91440" bIns="45720" rtlCol="0" anchor="t">
            <a:noAutofit/>
          </a:bodyPr>
          <a:lstStyle>
            <a:lvl1pPr marL="0" indent="0" algn="l" defTabSz="914400" rtl="0" eaLnBrk="1" latinLnBrk="0" hangingPunct="1">
              <a:lnSpc>
                <a:spcPct val="100000"/>
              </a:lnSpc>
              <a:spcBef>
                <a:spcPts val="0"/>
              </a:spcBef>
              <a:buFont typeface="Arial" panose="020B0604020202020204" pitchFamily="34" charset="0"/>
              <a:buNone/>
              <a:defRPr sz="2300" b="0" i="0" kern="1200">
                <a:solidFill>
                  <a:schemeClr val="tx1"/>
                </a:solidFill>
                <a:latin typeface="Arial" panose="020B0604020202020204" pitchFamily="34" charset="0"/>
                <a:ea typeface="+mn-ea"/>
                <a:cs typeface="Arial" panose="020B0604020202020204" pitchFamily="34" charset="0"/>
              </a:defRPr>
            </a:lvl1pPr>
            <a:lvl2pPr marL="457200" indent="0" algn="l" defTabSz="914400" rtl="0" eaLnBrk="1" latinLnBrk="0" hangingPunct="1">
              <a:lnSpc>
                <a:spcPct val="100000"/>
              </a:lnSpc>
              <a:spcBef>
                <a:spcPts val="500"/>
              </a:spcBef>
              <a:buFont typeface="Arial" panose="020B0604020202020204" pitchFamily="34" charset="0"/>
              <a:buNone/>
              <a:defRPr sz="2000" b="0" i="0" kern="1200">
                <a:solidFill>
                  <a:schemeClr val="tx1"/>
                </a:solidFill>
                <a:latin typeface="Arial" panose="020B0604020202020204" pitchFamily="34" charset="0"/>
                <a:ea typeface="+mn-ea"/>
                <a:cs typeface="Arial" panose="020B0604020202020204" pitchFamily="34" charset="0"/>
              </a:defRPr>
            </a:lvl2pPr>
            <a:lvl3pPr marL="914400" indent="0" algn="l" defTabSz="914400" rtl="0" eaLnBrk="1" latinLnBrk="0" hangingPunct="1">
              <a:lnSpc>
                <a:spcPct val="100000"/>
              </a:lnSpc>
              <a:spcBef>
                <a:spcPts val="500"/>
              </a:spcBef>
              <a:buFont typeface="Arial" panose="020B0604020202020204" pitchFamily="34" charset="0"/>
              <a:buNone/>
              <a:defRPr sz="1800" b="1" i="0" kern="1200">
                <a:solidFill>
                  <a:schemeClr val="tx1"/>
                </a:solidFill>
                <a:latin typeface="Arial" panose="020B0604020202020204" pitchFamily="34" charset="0"/>
                <a:ea typeface="+mn-ea"/>
                <a:cs typeface="Arial" panose="020B0604020202020204" pitchFamily="34" charset="0"/>
              </a:defRPr>
            </a:lvl3pPr>
            <a:lvl4pPr marL="1371600" indent="0" algn="l" defTabSz="914400" rtl="0" eaLnBrk="1" latinLnBrk="0" hangingPunct="1">
              <a:lnSpc>
                <a:spcPct val="100000"/>
              </a:lnSpc>
              <a:spcBef>
                <a:spcPts val="500"/>
              </a:spcBef>
              <a:buFont typeface="Arial" panose="020B0604020202020204" pitchFamily="34" charset="0"/>
              <a:buNone/>
              <a:defRPr sz="1600" b="1" i="0" kern="1200">
                <a:solidFill>
                  <a:schemeClr val="tx1"/>
                </a:solidFill>
                <a:latin typeface="Arial" panose="020B0604020202020204" pitchFamily="34" charset="0"/>
                <a:ea typeface="+mn-ea"/>
                <a:cs typeface="Arial" panose="020B0604020202020204" pitchFamily="34" charset="0"/>
              </a:defRPr>
            </a:lvl4pPr>
            <a:lvl5pPr marL="1828800" indent="0" algn="l" defTabSz="914400" rtl="0" eaLnBrk="1" latinLnBrk="0" hangingPunct="1">
              <a:lnSpc>
                <a:spcPct val="100000"/>
              </a:lnSpc>
              <a:spcBef>
                <a:spcPts val="500"/>
              </a:spcBef>
              <a:buFont typeface="Arial" panose="020B0604020202020204" pitchFamily="34" charset="0"/>
              <a:buNone/>
              <a:defRPr sz="1600" b="1" i="0" kern="1200">
                <a:solidFill>
                  <a:schemeClr val="tx1"/>
                </a:solidFill>
                <a:latin typeface="Arial" panose="020B0604020202020204" pitchFamily="34" charset="0"/>
                <a:ea typeface="+mn-ea"/>
                <a:cs typeface="Arial" panose="020B0604020202020204" pitchFamily="34" charset="0"/>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algn="l" rtl="0"/>
            <a:r>
              <a:rPr lang="ru-Ru" sz="1800" b="1" i="0" u="none" baseline="0">
                <a:solidFill>
                  <a:srgbClr val="241F20"/>
                </a:solidFill>
                <a:effectLst/>
                <a:latin typeface="Arial" panose="020B0604020202020204" pitchFamily="34" charset="0"/>
                <a:ea typeface="Arial" panose="020B0604020202020204" pitchFamily="34" charset="0"/>
                <a:cs typeface="Arial" panose="020B0604020202020204" pitchFamily="34" charset="0"/>
              </a:rPr>
              <a:t>Не проходите мимо</a:t>
            </a:r>
            <a:br>
              <a:rPr lang="ru-Ru" sz="1400"/>
            </a:br>
            <a:endParaRPr lang="ru-Ru" sz="1800"/>
          </a:p>
        </p:txBody>
      </p:sp>
      <p:sp>
        <p:nvSpPr>
          <p:cNvPr id="19" name="Text Placeholder 7">
            <a:extLst>
              <a:ext uri="{FF2B5EF4-FFF2-40B4-BE49-F238E27FC236}">
                <a16:creationId xmlns:a16="http://schemas.microsoft.com/office/drawing/2014/main" id="{63627746-02DB-9109-2460-2AF72FE8D7D1}"/>
              </a:ext>
            </a:extLst>
          </p:cNvPr>
          <p:cNvSpPr txBox="1">
            <a:spLocks/>
          </p:cNvSpPr>
          <p:nvPr/>
        </p:nvSpPr>
        <p:spPr>
          <a:xfrm>
            <a:off x="6954959" y="5342020"/>
            <a:ext cx="2058459" cy="1151138"/>
          </a:xfrm>
          <a:prstGeom prst="rect">
            <a:avLst/>
          </a:prstGeom>
        </p:spPr>
        <p:txBody>
          <a:bodyPr vert="horz" lIns="91440" tIns="45720" rIns="91440" bIns="45720" rtlCol="0" anchor="t">
            <a:noAutofit/>
          </a:bodyPr>
          <a:lstStyle>
            <a:lvl1pPr marL="0" indent="0" algn="l" defTabSz="914400" rtl="0" eaLnBrk="1" latinLnBrk="0" hangingPunct="1">
              <a:lnSpc>
                <a:spcPct val="100000"/>
              </a:lnSpc>
              <a:spcBef>
                <a:spcPts val="0"/>
              </a:spcBef>
              <a:buFont typeface="Arial" panose="020B0604020202020204" pitchFamily="34" charset="0"/>
              <a:buNone/>
              <a:defRPr sz="2300" b="0" i="0" kern="1200">
                <a:solidFill>
                  <a:schemeClr val="tx1"/>
                </a:solidFill>
                <a:latin typeface="Arial" panose="020B0604020202020204" pitchFamily="34" charset="0"/>
                <a:ea typeface="+mn-ea"/>
                <a:cs typeface="Arial" panose="020B0604020202020204" pitchFamily="34" charset="0"/>
              </a:defRPr>
            </a:lvl1pPr>
            <a:lvl2pPr marL="457200" indent="0" algn="l" defTabSz="914400" rtl="0" eaLnBrk="1" latinLnBrk="0" hangingPunct="1">
              <a:lnSpc>
                <a:spcPct val="100000"/>
              </a:lnSpc>
              <a:spcBef>
                <a:spcPts val="500"/>
              </a:spcBef>
              <a:buFont typeface="Arial" panose="020B0604020202020204" pitchFamily="34" charset="0"/>
              <a:buNone/>
              <a:defRPr sz="2000" b="0" i="0" kern="1200">
                <a:solidFill>
                  <a:schemeClr val="tx1"/>
                </a:solidFill>
                <a:latin typeface="Arial" panose="020B0604020202020204" pitchFamily="34" charset="0"/>
                <a:ea typeface="+mn-ea"/>
                <a:cs typeface="Arial" panose="020B0604020202020204" pitchFamily="34" charset="0"/>
              </a:defRPr>
            </a:lvl2pPr>
            <a:lvl3pPr marL="914400" indent="0" algn="l" defTabSz="914400" rtl="0" eaLnBrk="1" latinLnBrk="0" hangingPunct="1">
              <a:lnSpc>
                <a:spcPct val="100000"/>
              </a:lnSpc>
              <a:spcBef>
                <a:spcPts val="500"/>
              </a:spcBef>
              <a:buFont typeface="Arial" panose="020B0604020202020204" pitchFamily="34" charset="0"/>
              <a:buNone/>
              <a:defRPr sz="1800" b="1" i="0" kern="1200">
                <a:solidFill>
                  <a:schemeClr val="tx1"/>
                </a:solidFill>
                <a:latin typeface="Arial" panose="020B0604020202020204" pitchFamily="34" charset="0"/>
                <a:ea typeface="+mn-ea"/>
                <a:cs typeface="Arial" panose="020B0604020202020204" pitchFamily="34" charset="0"/>
              </a:defRPr>
            </a:lvl3pPr>
            <a:lvl4pPr marL="1371600" indent="0" algn="l" defTabSz="914400" rtl="0" eaLnBrk="1" latinLnBrk="0" hangingPunct="1">
              <a:lnSpc>
                <a:spcPct val="100000"/>
              </a:lnSpc>
              <a:spcBef>
                <a:spcPts val="500"/>
              </a:spcBef>
              <a:buFont typeface="Arial" panose="020B0604020202020204" pitchFamily="34" charset="0"/>
              <a:buNone/>
              <a:defRPr sz="1600" b="1" i="0" kern="1200">
                <a:solidFill>
                  <a:schemeClr val="tx1"/>
                </a:solidFill>
                <a:latin typeface="Arial" panose="020B0604020202020204" pitchFamily="34" charset="0"/>
                <a:ea typeface="+mn-ea"/>
                <a:cs typeface="Arial" panose="020B0604020202020204" pitchFamily="34" charset="0"/>
              </a:defRPr>
            </a:lvl4pPr>
            <a:lvl5pPr marL="1828800" indent="0" algn="l" defTabSz="914400" rtl="0" eaLnBrk="1" latinLnBrk="0" hangingPunct="1">
              <a:lnSpc>
                <a:spcPct val="100000"/>
              </a:lnSpc>
              <a:spcBef>
                <a:spcPts val="500"/>
              </a:spcBef>
              <a:buFont typeface="Arial" panose="020B0604020202020204" pitchFamily="34" charset="0"/>
              <a:buNone/>
              <a:defRPr sz="1600" b="1" i="0" kern="1200">
                <a:solidFill>
                  <a:schemeClr val="tx1"/>
                </a:solidFill>
                <a:latin typeface="Arial" panose="020B0604020202020204" pitchFamily="34" charset="0"/>
                <a:ea typeface="+mn-ea"/>
                <a:cs typeface="Arial" panose="020B0604020202020204" pitchFamily="34" charset="0"/>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algn="l" rtl="0" fontAlgn="base"/>
            <a:r>
              <a:rPr lang="ru-Ru" sz="1200" b="0" i="0" u="none" baseline="0" dirty="0">
                <a:solidFill>
                  <a:srgbClr val="241F20"/>
                </a:solidFill>
                <a:effectLst/>
                <a:latin typeface="Arial" panose="020B0604020202020204" pitchFamily="34" charset="0"/>
                <a:ea typeface="Arial" panose="020B0604020202020204" pitchFamily="34" charset="0"/>
                <a:cs typeface="Arial" panose="020B0604020202020204" pitchFamily="34" charset="0"/>
              </a:rPr>
              <a:t>Проводите время весело! Спрашивайте, если чем-то озадачены, и проясняйте ситуацию.</a:t>
            </a:r>
            <a:endParaRPr lang="ru-Ru" sz="1200" dirty="0"/>
          </a:p>
        </p:txBody>
      </p:sp>
      <p:sp>
        <p:nvSpPr>
          <p:cNvPr id="20" name="Text Placeholder 3">
            <a:extLst>
              <a:ext uri="{FF2B5EF4-FFF2-40B4-BE49-F238E27FC236}">
                <a16:creationId xmlns:a16="http://schemas.microsoft.com/office/drawing/2014/main" id="{2B6E1560-38CD-D015-91B9-4027088AED38}"/>
              </a:ext>
            </a:extLst>
          </p:cNvPr>
          <p:cNvSpPr txBox="1">
            <a:spLocks/>
          </p:cNvSpPr>
          <p:nvPr/>
        </p:nvSpPr>
        <p:spPr>
          <a:xfrm>
            <a:off x="6954959" y="4771600"/>
            <a:ext cx="2524714" cy="336550"/>
          </a:xfrm>
          <a:prstGeom prst="rect">
            <a:avLst/>
          </a:prstGeom>
        </p:spPr>
        <p:txBody>
          <a:bodyPr vert="horz" lIns="91440" tIns="45720" rIns="91440" bIns="45720" rtlCol="0" anchor="t">
            <a:noAutofit/>
          </a:bodyPr>
          <a:lstStyle>
            <a:lvl1pPr marL="0" indent="0" algn="l" defTabSz="914400" rtl="0" eaLnBrk="1" latinLnBrk="0" hangingPunct="1">
              <a:lnSpc>
                <a:spcPct val="100000"/>
              </a:lnSpc>
              <a:spcBef>
                <a:spcPts val="0"/>
              </a:spcBef>
              <a:buFont typeface="Arial" panose="020B0604020202020204" pitchFamily="34" charset="0"/>
              <a:buNone/>
              <a:defRPr sz="2300" b="0" i="0" kern="1200">
                <a:solidFill>
                  <a:schemeClr val="tx1"/>
                </a:solidFill>
                <a:latin typeface="Arial" panose="020B0604020202020204" pitchFamily="34" charset="0"/>
                <a:ea typeface="+mn-ea"/>
                <a:cs typeface="Arial" panose="020B0604020202020204" pitchFamily="34" charset="0"/>
              </a:defRPr>
            </a:lvl1pPr>
            <a:lvl2pPr marL="457200" indent="0" algn="l" defTabSz="914400" rtl="0" eaLnBrk="1" latinLnBrk="0" hangingPunct="1">
              <a:lnSpc>
                <a:spcPct val="100000"/>
              </a:lnSpc>
              <a:spcBef>
                <a:spcPts val="500"/>
              </a:spcBef>
              <a:buFont typeface="Arial" panose="020B0604020202020204" pitchFamily="34" charset="0"/>
              <a:buNone/>
              <a:defRPr sz="2000" b="0" i="0" kern="1200">
                <a:solidFill>
                  <a:schemeClr val="tx1"/>
                </a:solidFill>
                <a:latin typeface="Arial" panose="020B0604020202020204" pitchFamily="34" charset="0"/>
                <a:ea typeface="+mn-ea"/>
                <a:cs typeface="Arial" panose="020B0604020202020204" pitchFamily="34" charset="0"/>
              </a:defRPr>
            </a:lvl2pPr>
            <a:lvl3pPr marL="914400" indent="0" algn="l" defTabSz="914400" rtl="0" eaLnBrk="1" latinLnBrk="0" hangingPunct="1">
              <a:lnSpc>
                <a:spcPct val="100000"/>
              </a:lnSpc>
              <a:spcBef>
                <a:spcPts val="500"/>
              </a:spcBef>
              <a:buFont typeface="Arial" panose="020B0604020202020204" pitchFamily="34" charset="0"/>
              <a:buNone/>
              <a:defRPr sz="1800" b="1" i="0" kern="1200">
                <a:solidFill>
                  <a:schemeClr val="tx1"/>
                </a:solidFill>
                <a:latin typeface="Arial" panose="020B0604020202020204" pitchFamily="34" charset="0"/>
                <a:ea typeface="+mn-ea"/>
                <a:cs typeface="Arial" panose="020B0604020202020204" pitchFamily="34" charset="0"/>
              </a:defRPr>
            </a:lvl3pPr>
            <a:lvl4pPr marL="1371600" indent="0" algn="l" defTabSz="914400" rtl="0" eaLnBrk="1" latinLnBrk="0" hangingPunct="1">
              <a:lnSpc>
                <a:spcPct val="100000"/>
              </a:lnSpc>
              <a:spcBef>
                <a:spcPts val="500"/>
              </a:spcBef>
              <a:buFont typeface="Arial" panose="020B0604020202020204" pitchFamily="34" charset="0"/>
              <a:buNone/>
              <a:defRPr sz="1600" b="1" i="0" kern="1200">
                <a:solidFill>
                  <a:schemeClr val="tx1"/>
                </a:solidFill>
                <a:latin typeface="Arial" panose="020B0604020202020204" pitchFamily="34" charset="0"/>
                <a:ea typeface="+mn-ea"/>
                <a:cs typeface="Arial" panose="020B0604020202020204" pitchFamily="34" charset="0"/>
              </a:defRPr>
            </a:lvl4pPr>
            <a:lvl5pPr marL="1828800" indent="0" algn="l" defTabSz="914400" rtl="0" eaLnBrk="1" latinLnBrk="0" hangingPunct="1">
              <a:lnSpc>
                <a:spcPct val="100000"/>
              </a:lnSpc>
              <a:spcBef>
                <a:spcPts val="500"/>
              </a:spcBef>
              <a:buFont typeface="Arial" panose="020B0604020202020204" pitchFamily="34" charset="0"/>
              <a:buNone/>
              <a:defRPr sz="1600" b="1" i="0" kern="1200">
                <a:solidFill>
                  <a:schemeClr val="tx1"/>
                </a:solidFill>
                <a:latin typeface="Arial" panose="020B0604020202020204" pitchFamily="34" charset="0"/>
                <a:ea typeface="+mn-ea"/>
                <a:cs typeface="Arial" panose="020B0604020202020204" pitchFamily="34" charset="0"/>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algn="l" rtl="0"/>
            <a:r>
              <a:rPr lang="ru-Ru" sz="1800" b="1" i="0" u="none" baseline="0">
                <a:solidFill>
                  <a:srgbClr val="241F20"/>
                </a:solidFill>
                <a:effectLst/>
                <a:latin typeface="Arial" panose="020B0604020202020204" pitchFamily="34" charset="0"/>
                <a:ea typeface="Arial" panose="020B0604020202020204" pitchFamily="34" charset="0"/>
                <a:cs typeface="Arial" panose="020B0604020202020204" pitchFamily="34" charset="0"/>
              </a:rPr>
              <a:t>Получайте удовольствие</a:t>
            </a:r>
            <a:br>
              <a:rPr lang="ru-Ru" sz="1400"/>
            </a:br>
            <a:endParaRPr lang="ru-Ru" sz="1800"/>
          </a:p>
        </p:txBody>
      </p:sp>
      <p:sp>
        <p:nvSpPr>
          <p:cNvPr id="21" name="TextBox 20">
            <a:extLst>
              <a:ext uri="{FF2B5EF4-FFF2-40B4-BE49-F238E27FC236}">
                <a16:creationId xmlns:a16="http://schemas.microsoft.com/office/drawing/2014/main" id="{F2C02A8E-720F-A25E-8ADF-38C07BB97072}"/>
              </a:ext>
            </a:extLst>
          </p:cNvPr>
          <p:cNvSpPr txBox="1"/>
          <p:nvPr/>
        </p:nvSpPr>
        <p:spPr>
          <a:xfrm>
            <a:off x="3619943" y="506642"/>
            <a:ext cx="708318" cy="1015663"/>
          </a:xfrm>
          <a:prstGeom prst="rect">
            <a:avLst/>
          </a:prstGeom>
          <a:noFill/>
        </p:spPr>
        <p:txBody>
          <a:bodyPr wrap="square" rtlCol="0">
            <a:spAutoFit/>
          </a:bodyPr>
          <a:lstStyle/>
          <a:p>
            <a:pPr algn="l" rtl="0"/>
            <a:r>
              <a:rPr lang="ru-Ru" sz="6000" b="0" i="0" u="none" baseline="0">
                <a:solidFill>
                  <a:schemeClr val="accent1"/>
                </a:solidFill>
              </a:rPr>
              <a:t>2</a:t>
            </a:r>
          </a:p>
        </p:txBody>
      </p:sp>
      <p:sp>
        <p:nvSpPr>
          <p:cNvPr id="22" name="TextBox 21">
            <a:extLst>
              <a:ext uri="{FF2B5EF4-FFF2-40B4-BE49-F238E27FC236}">
                <a16:creationId xmlns:a16="http://schemas.microsoft.com/office/drawing/2014/main" id="{CF8B3073-7026-F21E-6A3A-13504DA58440}"/>
              </a:ext>
            </a:extLst>
          </p:cNvPr>
          <p:cNvSpPr txBox="1"/>
          <p:nvPr/>
        </p:nvSpPr>
        <p:spPr>
          <a:xfrm>
            <a:off x="6437839" y="488930"/>
            <a:ext cx="708318" cy="1015663"/>
          </a:xfrm>
          <a:prstGeom prst="rect">
            <a:avLst/>
          </a:prstGeom>
          <a:noFill/>
        </p:spPr>
        <p:txBody>
          <a:bodyPr wrap="square" rtlCol="0">
            <a:spAutoFit/>
          </a:bodyPr>
          <a:lstStyle/>
          <a:p>
            <a:pPr algn="l" rtl="0"/>
            <a:r>
              <a:rPr lang="ru-Ru" sz="6000" b="0" i="0" u="none" baseline="0">
                <a:solidFill>
                  <a:schemeClr val="accent1"/>
                </a:solidFill>
              </a:rPr>
              <a:t>2</a:t>
            </a:r>
          </a:p>
        </p:txBody>
      </p:sp>
      <p:sp>
        <p:nvSpPr>
          <p:cNvPr id="23" name="TextBox 22">
            <a:extLst>
              <a:ext uri="{FF2B5EF4-FFF2-40B4-BE49-F238E27FC236}">
                <a16:creationId xmlns:a16="http://schemas.microsoft.com/office/drawing/2014/main" id="{97AE86F0-0965-19C9-815B-B8DB9F997506}"/>
              </a:ext>
            </a:extLst>
          </p:cNvPr>
          <p:cNvSpPr txBox="1"/>
          <p:nvPr/>
        </p:nvSpPr>
        <p:spPr>
          <a:xfrm>
            <a:off x="9225481" y="475362"/>
            <a:ext cx="708318" cy="1015663"/>
          </a:xfrm>
          <a:prstGeom prst="rect">
            <a:avLst/>
          </a:prstGeom>
          <a:noFill/>
        </p:spPr>
        <p:txBody>
          <a:bodyPr wrap="square" rtlCol="0">
            <a:spAutoFit/>
          </a:bodyPr>
          <a:lstStyle/>
          <a:p>
            <a:pPr algn="l" rtl="0"/>
            <a:r>
              <a:rPr lang="ru-Ru" sz="6000" b="0" i="0" u="none" baseline="0">
                <a:solidFill>
                  <a:schemeClr val="accent1"/>
                </a:solidFill>
              </a:rPr>
              <a:t>3</a:t>
            </a:r>
          </a:p>
        </p:txBody>
      </p:sp>
      <p:sp>
        <p:nvSpPr>
          <p:cNvPr id="24" name="TextBox 23">
            <a:extLst>
              <a:ext uri="{FF2B5EF4-FFF2-40B4-BE49-F238E27FC236}">
                <a16:creationId xmlns:a16="http://schemas.microsoft.com/office/drawing/2014/main" id="{2A604DB8-F0BB-389F-BD50-8155B8772713}"/>
              </a:ext>
            </a:extLst>
          </p:cNvPr>
          <p:cNvSpPr txBox="1"/>
          <p:nvPr/>
        </p:nvSpPr>
        <p:spPr>
          <a:xfrm>
            <a:off x="3630952" y="2522311"/>
            <a:ext cx="708318" cy="1015663"/>
          </a:xfrm>
          <a:prstGeom prst="rect">
            <a:avLst/>
          </a:prstGeom>
          <a:noFill/>
        </p:spPr>
        <p:txBody>
          <a:bodyPr wrap="square" rtlCol="0">
            <a:spAutoFit/>
          </a:bodyPr>
          <a:lstStyle/>
          <a:p>
            <a:pPr algn="l" rtl="0"/>
            <a:r>
              <a:rPr lang="ru-Ru" sz="6000" b="0" i="0" u="none" baseline="0">
                <a:solidFill>
                  <a:schemeClr val="accent1"/>
                </a:solidFill>
              </a:rPr>
              <a:t>4</a:t>
            </a:r>
          </a:p>
        </p:txBody>
      </p:sp>
      <p:sp>
        <p:nvSpPr>
          <p:cNvPr id="25" name="TextBox 24">
            <a:extLst>
              <a:ext uri="{FF2B5EF4-FFF2-40B4-BE49-F238E27FC236}">
                <a16:creationId xmlns:a16="http://schemas.microsoft.com/office/drawing/2014/main" id="{1B6080F9-A5ED-AF73-E088-94B4FA3548C1}"/>
              </a:ext>
            </a:extLst>
          </p:cNvPr>
          <p:cNvSpPr txBox="1"/>
          <p:nvPr/>
        </p:nvSpPr>
        <p:spPr>
          <a:xfrm>
            <a:off x="6437839" y="2515072"/>
            <a:ext cx="708318" cy="1015663"/>
          </a:xfrm>
          <a:prstGeom prst="rect">
            <a:avLst/>
          </a:prstGeom>
          <a:noFill/>
        </p:spPr>
        <p:txBody>
          <a:bodyPr wrap="square" rtlCol="0">
            <a:spAutoFit/>
          </a:bodyPr>
          <a:lstStyle/>
          <a:p>
            <a:pPr algn="l" rtl="0"/>
            <a:r>
              <a:rPr lang="ru-Ru" sz="6000" b="0" i="0" u="none" baseline="0">
                <a:solidFill>
                  <a:schemeClr val="accent1"/>
                </a:solidFill>
              </a:rPr>
              <a:t>5</a:t>
            </a:r>
          </a:p>
        </p:txBody>
      </p:sp>
      <p:sp>
        <p:nvSpPr>
          <p:cNvPr id="26" name="TextBox 25">
            <a:extLst>
              <a:ext uri="{FF2B5EF4-FFF2-40B4-BE49-F238E27FC236}">
                <a16:creationId xmlns:a16="http://schemas.microsoft.com/office/drawing/2014/main" id="{811CB8E1-09D6-EED9-C079-080FA9A9777A}"/>
              </a:ext>
            </a:extLst>
          </p:cNvPr>
          <p:cNvSpPr txBox="1"/>
          <p:nvPr/>
        </p:nvSpPr>
        <p:spPr>
          <a:xfrm>
            <a:off x="9225481" y="2482840"/>
            <a:ext cx="708318" cy="1015663"/>
          </a:xfrm>
          <a:prstGeom prst="rect">
            <a:avLst/>
          </a:prstGeom>
          <a:noFill/>
        </p:spPr>
        <p:txBody>
          <a:bodyPr wrap="square" rtlCol="0">
            <a:spAutoFit/>
          </a:bodyPr>
          <a:lstStyle/>
          <a:p>
            <a:pPr algn="l" rtl="0"/>
            <a:r>
              <a:rPr lang="ru-Ru" sz="6000" b="0" i="0" u="none" baseline="0">
                <a:solidFill>
                  <a:schemeClr val="accent1"/>
                </a:solidFill>
              </a:rPr>
              <a:t>6</a:t>
            </a:r>
          </a:p>
        </p:txBody>
      </p:sp>
      <p:sp>
        <p:nvSpPr>
          <p:cNvPr id="27" name="TextBox 26">
            <a:extLst>
              <a:ext uri="{FF2B5EF4-FFF2-40B4-BE49-F238E27FC236}">
                <a16:creationId xmlns:a16="http://schemas.microsoft.com/office/drawing/2014/main" id="{07C91DB9-50BB-664D-24D8-B34F1B31E428}"/>
              </a:ext>
            </a:extLst>
          </p:cNvPr>
          <p:cNvSpPr txBox="1"/>
          <p:nvPr/>
        </p:nvSpPr>
        <p:spPr>
          <a:xfrm>
            <a:off x="6437839" y="4632113"/>
            <a:ext cx="708318" cy="1015663"/>
          </a:xfrm>
          <a:prstGeom prst="rect">
            <a:avLst/>
          </a:prstGeom>
          <a:noFill/>
        </p:spPr>
        <p:txBody>
          <a:bodyPr wrap="square" rtlCol="0">
            <a:spAutoFit/>
          </a:bodyPr>
          <a:lstStyle/>
          <a:p>
            <a:pPr algn="l" rtl="0"/>
            <a:r>
              <a:rPr lang="ru-Ru" sz="6000" b="0" i="0" u="none" baseline="0">
                <a:solidFill>
                  <a:schemeClr val="accent1"/>
                </a:solidFill>
              </a:rPr>
              <a:t>7</a:t>
            </a:r>
          </a:p>
        </p:txBody>
      </p:sp>
      <p:cxnSp>
        <p:nvCxnSpPr>
          <p:cNvPr id="28" name="Straight Connector 27">
            <a:extLst>
              <a:ext uri="{FF2B5EF4-FFF2-40B4-BE49-F238E27FC236}">
                <a16:creationId xmlns:a16="http://schemas.microsoft.com/office/drawing/2014/main" id="{14C61806-F3A9-3AF8-CA71-2FF68C48FE6E}"/>
              </a:ext>
            </a:extLst>
          </p:cNvPr>
          <p:cNvCxnSpPr>
            <a:cxnSpLocks/>
          </p:cNvCxnSpPr>
          <p:nvPr/>
        </p:nvCxnSpPr>
        <p:spPr>
          <a:xfrm>
            <a:off x="3657381" y="2549244"/>
            <a:ext cx="8294901" cy="0"/>
          </a:xfrm>
          <a:prstGeom prst="line">
            <a:avLst/>
          </a:prstGeom>
          <a:ln>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7AB4D9FC-BA33-F6A6-FFE9-B6B425AB7B5C}"/>
              </a:ext>
            </a:extLst>
          </p:cNvPr>
          <p:cNvCxnSpPr>
            <a:cxnSpLocks/>
          </p:cNvCxnSpPr>
          <p:nvPr/>
        </p:nvCxnSpPr>
        <p:spPr>
          <a:xfrm>
            <a:off x="15326539" y="-3373739"/>
            <a:ext cx="0" cy="4122955"/>
          </a:xfrm>
          <a:prstGeom prst="line">
            <a:avLst/>
          </a:prstGeom>
          <a:ln>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9DBE3D08-8763-7CA3-F350-12B32B80F29E}"/>
              </a:ext>
            </a:extLst>
          </p:cNvPr>
          <p:cNvCxnSpPr>
            <a:cxnSpLocks/>
          </p:cNvCxnSpPr>
          <p:nvPr/>
        </p:nvCxnSpPr>
        <p:spPr>
          <a:xfrm>
            <a:off x="3630952" y="4771600"/>
            <a:ext cx="8294901" cy="0"/>
          </a:xfrm>
          <a:prstGeom prst="line">
            <a:avLst/>
          </a:prstGeom>
          <a:ln>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56" name="Straight Connector 55">
            <a:extLst>
              <a:ext uri="{FF2B5EF4-FFF2-40B4-BE49-F238E27FC236}">
                <a16:creationId xmlns:a16="http://schemas.microsoft.com/office/drawing/2014/main" id="{F3DE19CE-3BC7-0F90-8ECD-465560EC63D5}"/>
              </a:ext>
            </a:extLst>
          </p:cNvPr>
          <p:cNvCxnSpPr>
            <a:cxnSpLocks/>
          </p:cNvCxnSpPr>
          <p:nvPr/>
        </p:nvCxnSpPr>
        <p:spPr>
          <a:xfrm>
            <a:off x="6335403" y="272143"/>
            <a:ext cx="0" cy="6268578"/>
          </a:xfrm>
          <a:prstGeom prst="line">
            <a:avLst/>
          </a:prstGeom>
          <a:ln>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5" name="Straight Connector 4">
            <a:extLst>
              <a:ext uri="{FF2B5EF4-FFF2-40B4-BE49-F238E27FC236}">
                <a16:creationId xmlns:a16="http://schemas.microsoft.com/office/drawing/2014/main" id="{ED23A6C1-EE97-8499-6821-5F76225B4A4D}"/>
              </a:ext>
            </a:extLst>
          </p:cNvPr>
          <p:cNvCxnSpPr>
            <a:cxnSpLocks/>
          </p:cNvCxnSpPr>
          <p:nvPr/>
        </p:nvCxnSpPr>
        <p:spPr>
          <a:xfrm>
            <a:off x="9175157" y="272143"/>
            <a:ext cx="0" cy="6268578"/>
          </a:xfrm>
          <a:prstGeom prst="line">
            <a:avLst/>
          </a:prstGeom>
          <a:ln>
            <a:solidFill>
              <a:schemeClr val="accent3"/>
            </a:solidFill>
          </a:ln>
        </p:spPr>
        <p:style>
          <a:lnRef idx="1">
            <a:schemeClr val="accent1"/>
          </a:lnRef>
          <a:fillRef idx="0">
            <a:schemeClr val="accent1"/>
          </a:fillRef>
          <a:effectRef idx="0">
            <a:schemeClr val="accent1"/>
          </a:effectRef>
          <a:fontRef idx="minor">
            <a:schemeClr val="tx1"/>
          </a:fontRef>
        </p:style>
      </p:cxnSp>
      <p:pic>
        <p:nvPicPr>
          <p:cNvPr id="4" name="Picture 3">
            <a:extLst>
              <a:ext uri="{FF2B5EF4-FFF2-40B4-BE49-F238E27FC236}">
                <a16:creationId xmlns:a16="http://schemas.microsoft.com/office/drawing/2014/main" id="{9D0A583F-BAF6-1BF6-56DA-FAF1A9E41D7E}"/>
              </a:ext>
            </a:extLst>
          </p:cNvPr>
          <p:cNvPicPr>
            <a:picLocks noChangeAspect="1"/>
          </p:cNvPicPr>
          <p:nvPr/>
        </p:nvPicPr>
        <p:blipFill>
          <a:blip r:embed="rId2"/>
          <a:stretch>
            <a:fillRect/>
          </a:stretch>
        </p:blipFill>
        <p:spPr>
          <a:xfrm>
            <a:off x="509642" y="3511705"/>
            <a:ext cx="2370503" cy="1788709"/>
          </a:xfrm>
          <a:prstGeom prst="rect">
            <a:avLst/>
          </a:prstGeom>
        </p:spPr>
      </p:pic>
    </p:spTree>
    <p:extLst>
      <p:ext uri="{BB962C8B-B14F-4D97-AF65-F5344CB8AC3E}">
        <p14:creationId xmlns:p14="http://schemas.microsoft.com/office/powerpoint/2010/main" val="169935651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9F5437-51BE-85BC-4DBA-943A997DDF6F}"/>
              </a:ext>
            </a:extLst>
          </p:cNvPr>
          <p:cNvSpPr>
            <a:spLocks noGrp="1"/>
          </p:cNvSpPr>
          <p:nvPr>
            <p:ph type="title"/>
          </p:nvPr>
        </p:nvSpPr>
        <p:spPr>
          <a:xfrm>
            <a:off x="919223" y="184059"/>
            <a:ext cx="10515600" cy="1325563"/>
          </a:xfrm>
        </p:spPr>
        <p:txBody>
          <a:bodyPr/>
          <a:lstStyle/>
          <a:p>
            <a:r>
              <a:rPr lang="ru-RU" b="1" dirty="0">
                <a:cs typeface="Calibri Light"/>
              </a:rPr>
              <a:t>Покажите при помощи большого пальца, согласны ли вы, не согласны или «что-то среднее». </a:t>
            </a:r>
            <a:endParaRPr lang="fi-FI" dirty="0"/>
          </a:p>
        </p:txBody>
      </p:sp>
      <p:sp>
        <p:nvSpPr>
          <p:cNvPr id="3" name="Text Placeholder 2">
            <a:extLst>
              <a:ext uri="{FF2B5EF4-FFF2-40B4-BE49-F238E27FC236}">
                <a16:creationId xmlns:a16="http://schemas.microsoft.com/office/drawing/2014/main" id="{7CF93D81-C2A6-D120-E706-9AF41DB87DBF}"/>
              </a:ext>
            </a:extLst>
          </p:cNvPr>
          <p:cNvSpPr>
            <a:spLocks noGrp="1"/>
          </p:cNvSpPr>
          <p:nvPr>
            <p:ph idx="1"/>
          </p:nvPr>
        </p:nvSpPr>
        <p:spPr>
          <a:xfrm>
            <a:off x="919223" y="1764265"/>
            <a:ext cx="10515600" cy="4567087"/>
          </a:xfrm>
        </p:spPr>
        <p:txBody>
          <a:bodyPr/>
          <a:lstStyle/>
          <a:p>
            <a:pPr marL="0" indent="0">
              <a:buNone/>
            </a:pPr>
            <a:r>
              <a:rPr lang="fi-FI" sz="1800" b="1" dirty="0"/>
              <a:t>1. </a:t>
            </a:r>
            <a:r>
              <a:rPr lang="ru-RU" sz="1800" b="1" dirty="0"/>
              <a:t>Как волонтер вы получите обучение, информацию и рекомендации, необходимые для вашей работы.</a:t>
            </a:r>
            <a:endParaRPr lang="fi-FI" sz="1800" b="1" dirty="0"/>
          </a:p>
          <a:p>
            <a:pPr marL="0" indent="0">
              <a:buNone/>
            </a:pPr>
            <a:r>
              <a:rPr lang="fi-FI" sz="1800" b="1" dirty="0"/>
              <a:t>2. </a:t>
            </a:r>
            <a:r>
              <a:rPr lang="ru-RU" sz="1800" b="1" dirty="0"/>
              <a:t>Вы пообещали пойти на одно из волонтерских заданий, но на улице идет дождь. Вы не хотите промокнуть и поэтому можете остаться дома, ведь вы — волонтер. </a:t>
            </a:r>
            <a:endParaRPr lang="fi-FI" sz="1800" b="1" dirty="0"/>
          </a:p>
          <a:p>
            <a:pPr marL="0" indent="0">
              <a:buNone/>
            </a:pPr>
            <a:r>
              <a:rPr lang="fi-FI" sz="1800" b="1" dirty="0"/>
              <a:t>3. </a:t>
            </a:r>
            <a:r>
              <a:rPr lang="ru-RU" sz="1800" b="1" dirty="0"/>
              <a:t>Когда вы становитесь волонтером, вы должны участвовать в той деятельности, которую поручит вам Красный Крест.</a:t>
            </a:r>
            <a:endParaRPr lang="fi-FI" sz="1800" b="1" dirty="0"/>
          </a:p>
          <a:p>
            <a:pPr marL="0" indent="0">
              <a:buNone/>
            </a:pPr>
            <a:r>
              <a:rPr lang="fi-FI" sz="1800" b="1" dirty="0"/>
              <a:t>4. </a:t>
            </a:r>
            <a:r>
              <a:rPr lang="ru-RU" sz="1800" b="1" dirty="0"/>
              <a:t>У вас могут быть волонтерские обязанности, в связи с которыми вы обязаны будете соблюдать конфиденциальность. </a:t>
            </a:r>
            <a:endParaRPr lang="fi-FI" sz="1800" b="1" dirty="0"/>
          </a:p>
          <a:p>
            <a:pPr marL="0" indent="0">
              <a:buNone/>
            </a:pPr>
            <a:r>
              <a:rPr lang="fi-FI" sz="1800" b="1" dirty="0">
                <a:cs typeface="Calibri"/>
              </a:rPr>
              <a:t>5. </a:t>
            </a:r>
            <a:r>
              <a:rPr lang="ru-RU" sz="1800" b="1" dirty="0">
                <a:cs typeface="Calibri"/>
              </a:rPr>
              <a:t>Как волонтер вы работаете с теми, кто нуждается в помощи или поддержке, чтобы укрепить их собственные ресурсы.</a:t>
            </a:r>
          </a:p>
          <a:p>
            <a:pPr marL="0" indent="0">
              <a:buNone/>
            </a:pPr>
            <a:r>
              <a:rPr lang="fi-FI" sz="1800" b="1" dirty="0"/>
              <a:t>6. </a:t>
            </a:r>
            <a:r>
              <a:rPr lang="ru-RU" sz="1800" b="1" dirty="0"/>
              <a:t>Как волонтер вы соглашаетесь соблюдать правила нашей организации и сообщать о любых недостатках, которые вы заметили. </a:t>
            </a:r>
          </a:p>
          <a:p>
            <a:pPr marL="0" indent="0">
              <a:buNone/>
            </a:pPr>
            <a:r>
              <a:rPr lang="fi-FI" sz="1800" b="1" dirty="0"/>
              <a:t>7. </a:t>
            </a:r>
            <a:r>
              <a:rPr lang="ru-RU" sz="1800" b="1" dirty="0"/>
              <a:t>Став волонтером, вы можете изменить ситуацию.</a:t>
            </a:r>
          </a:p>
          <a:p>
            <a:endParaRPr lang="fi-FI" sz="1800" dirty="0"/>
          </a:p>
        </p:txBody>
      </p:sp>
    </p:spTree>
    <p:extLst>
      <p:ext uri="{BB962C8B-B14F-4D97-AF65-F5344CB8AC3E}">
        <p14:creationId xmlns:p14="http://schemas.microsoft.com/office/powerpoint/2010/main" val="20261956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487B2EB6-1BC3-8942-8C53-01F5EABBEF17}"/>
              </a:ext>
            </a:extLst>
          </p:cNvPr>
          <p:cNvSpPr>
            <a:spLocks noGrp="1"/>
          </p:cNvSpPr>
          <p:nvPr>
            <p:ph type="body" idx="10"/>
          </p:nvPr>
        </p:nvSpPr>
        <p:spPr/>
        <p:txBody>
          <a:bodyPr/>
          <a:lstStyle/>
          <a:p>
            <a:pPr marL="342900" indent="-342900" fontAlgn="ctr">
              <a:buFont typeface="Arial" panose="020B0604020202020204" pitchFamily="34" charset="0"/>
              <a:buChar char="•"/>
            </a:pPr>
            <a:r>
              <a:rPr lang="ru-RU" sz="2000" dirty="0">
                <a:cs typeface="Calibri"/>
              </a:rPr>
              <a:t>Красный Крест страхует волонтеров от несчастных случаев. Страховка возмещает ущерб, если, например, вы получили травму во время волонтерской работы. </a:t>
            </a:r>
          </a:p>
          <a:p>
            <a:pPr marL="342900" indent="-342900" fontAlgn="ctr">
              <a:buFont typeface="Arial" panose="020B0604020202020204" pitchFamily="34" charset="0"/>
              <a:buChar char="•"/>
            </a:pPr>
            <a:endParaRPr lang="ru-RU" sz="2000" dirty="0">
              <a:cs typeface="Calibri"/>
            </a:endParaRPr>
          </a:p>
          <a:p>
            <a:pPr marL="342900" indent="-342900" fontAlgn="ctr">
              <a:buFont typeface="Arial" panose="020B0604020202020204" pitchFamily="34" charset="0"/>
              <a:buChar char="•"/>
            </a:pPr>
            <a:r>
              <a:rPr lang="ru-RU" sz="2000" dirty="0">
                <a:cs typeface="Calibri"/>
              </a:rPr>
              <a:t>Выполняя волонтерские задания, вы обязуетесь </a:t>
            </a:r>
          </a:p>
          <a:p>
            <a:pPr fontAlgn="ctr"/>
            <a:endParaRPr lang="ru-RU" sz="2000" dirty="0">
              <a:cs typeface="Calibri"/>
            </a:endParaRPr>
          </a:p>
          <a:p>
            <a:pPr marL="800100" lvl="1" indent="-342900" fontAlgn="ctr">
              <a:buFont typeface="Arial" panose="020B0604020202020204" pitchFamily="34" charset="0"/>
              <a:buChar char="•"/>
            </a:pPr>
            <a:r>
              <a:rPr lang="ru-RU" sz="1700" dirty="0">
                <a:cs typeface="Calibri"/>
              </a:rPr>
              <a:t>соблюдать конфиденциальность</a:t>
            </a:r>
            <a:endParaRPr lang="ru-RU" sz="2000" dirty="0">
              <a:cs typeface="Calibri"/>
            </a:endParaRPr>
          </a:p>
          <a:p>
            <a:pPr marL="800100" lvl="1" indent="-342900" fontAlgn="ctr">
              <a:buFont typeface="Arial" panose="020B0604020202020204" pitchFamily="34" charset="0"/>
              <a:buChar char="•"/>
            </a:pPr>
            <a:r>
              <a:rPr lang="ru-RU" sz="1700" dirty="0">
                <a:cs typeface="Calibri"/>
              </a:rPr>
              <a:t>действовать сообразно этическим принципам</a:t>
            </a:r>
            <a:endParaRPr lang="ru-RU" sz="2000" dirty="0">
              <a:cs typeface="Calibri"/>
            </a:endParaRPr>
          </a:p>
          <a:p>
            <a:pPr marL="800100" lvl="1" indent="-342900" fontAlgn="ctr">
              <a:buFont typeface="Arial" panose="020B0604020202020204" pitchFamily="34" charset="0"/>
              <a:buChar char="•"/>
            </a:pPr>
            <a:r>
              <a:rPr lang="ru-RU" sz="1700" dirty="0">
                <a:cs typeface="Calibri"/>
              </a:rPr>
              <a:t>своими действиями обеспечивать безопасную рабочую среду для себя, других волонтеров и получателей помощи</a:t>
            </a:r>
          </a:p>
          <a:p>
            <a:endParaRPr lang="fi-FI" dirty="0"/>
          </a:p>
        </p:txBody>
      </p:sp>
      <p:sp>
        <p:nvSpPr>
          <p:cNvPr id="5" name="Text Placeholder 4">
            <a:extLst>
              <a:ext uri="{FF2B5EF4-FFF2-40B4-BE49-F238E27FC236}">
                <a16:creationId xmlns:a16="http://schemas.microsoft.com/office/drawing/2014/main" id="{97CEC51F-42DC-EF7B-1E21-71C2DB0C0D89}"/>
              </a:ext>
            </a:extLst>
          </p:cNvPr>
          <p:cNvSpPr>
            <a:spLocks noGrp="1"/>
          </p:cNvSpPr>
          <p:nvPr>
            <p:ph type="body" idx="14"/>
          </p:nvPr>
        </p:nvSpPr>
        <p:spPr/>
        <p:txBody>
          <a:bodyPr/>
          <a:lstStyle/>
          <a:p>
            <a:pPr marL="0" indent="0" algn="ctr" rtl="0">
              <a:buNone/>
            </a:pPr>
            <a:r>
              <a:rPr lang="ru-Ru" sz="2000" b="0" i="1" u="none" baseline="0" dirty="0"/>
              <a:t>Для Красного Креста важно, чтобы среда, в которой работают его волонтеры, получатели помощи и сотрудники, была безопасной.</a:t>
            </a:r>
          </a:p>
          <a:p>
            <a:pPr marL="0" indent="0" algn="ctr" rtl="0">
              <a:buNone/>
            </a:pPr>
            <a:endParaRPr lang="ru-Ru" sz="2000" i="1" dirty="0"/>
          </a:p>
          <a:p>
            <a:pPr marL="0" indent="0" algn="ctr" rtl="0">
              <a:buNone/>
            </a:pPr>
            <a:r>
              <a:rPr lang="ru-Ru" sz="2000" b="0" i="1" u="none" baseline="0" dirty="0"/>
              <a:t>Организация действует против дискриминации и в соответствии с Законом о защите данных. </a:t>
            </a:r>
          </a:p>
          <a:p>
            <a:pPr marL="0" indent="0" algn="ctr" rtl="0">
              <a:buNone/>
            </a:pPr>
            <a:r>
              <a:rPr lang="ru-Ru" sz="2000" b="0" i="1" u="none" baseline="0" dirty="0"/>
              <a:t>Организация абсолютно нетерпима к расизму, травле, коррупции, сексуальным притеснениям и домогательствам. </a:t>
            </a:r>
            <a:r>
              <a:rPr lang="ru-Ru" sz="2000" b="0" i="0" u="none" baseline="0" dirty="0"/>
              <a:t> </a:t>
            </a:r>
          </a:p>
          <a:p>
            <a:pPr marL="0" indent="0" algn="ctr">
              <a:buNone/>
            </a:pPr>
            <a:r>
              <a:rPr lang="fi-FI" sz="2400" dirty="0"/>
              <a:t> </a:t>
            </a:r>
          </a:p>
          <a:p>
            <a:endParaRPr lang="fi-FI" dirty="0"/>
          </a:p>
        </p:txBody>
      </p:sp>
    </p:spTree>
    <p:extLst>
      <p:ext uri="{BB962C8B-B14F-4D97-AF65-F5344CB8AC3E}">
        <p14:creationId xmlns:p14="http://schemas.microsoft.com/office/powerpoint/2010/main" val="99875021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045582-1A8A-0424-1D7D-0BE1D889FFAD}"/>
              </a:ext>
            </a:extLst>
          </p:cNvPr>
          <p:cNvSpPr>
            <a:spLocks noGrp="1"/>
          </p:cNvSpPr>
          <p:nvPr>
            <p:ph type="title"/>
          </p:nvPr>
        </p:nvSpPr>
        <p:spPr/>
        <p:txBody>
          <a:bodyPr/>
          <a:lstStyle/>
          <a:p>
            <a:pPr algn="ctr" rtl="0"/>
            <a:r>
              <a:rPr lang="ru-Ru" sz="2800" b="0" i="0" u="none" baseline="0" dirty="0">
                <a:latin typeface="+mn-lt"/>
                <a:ea typeface="+mn-lt"/>
                <a:cs typeface="+mn-lt"/>
                <a:sym typeface="+mn-lt"/>
              </a:rPr>
              <a:t>Вы без труда можете сообщить в Интернете о злоупотреблениях, сексуальных притеснениях и домогательствах.</a:t>
            </a:r>
            <a:br>
              <a:rPr lang="ru-Ru" sz="2800" dirty="0">
                <a:latin typeface="+mn-lt"/>
              </a:rPr>
            </a:br>
            <a:br>
              <a:rPr lang="ru-Ru" sz="2800" dirty="0">
                <a:latin typeface="+mn-lt"/>
              </a:rPr>
            </a:br>
            <a:r>
              <a:rPr lang="ru-Ru" sz="2800" b="1" i="0" u="none" baseline="0" dirty="0">
                <a:latin typeface="+mn-lt"/>
                <a:ea typeface="+mn-lt"/>
                <a:cs typeface="+mn-lt"/>
                <a:sym typeface="+mn-lt"/>
              </a:rPr>
              <a:t>www.punainenristi.fi/vaarinkaytosilmoitus</a:t>
            </a:r>
          </a:p>
        </p:txBody>
      </p:sp>
    </p:spTree>
    <p:extLst>
      <p:ext uri="{BB962C8B-B14F-4D97-AF65-F5344CB8AC3E}">
        <p14:creationId xmlns:p14="http://schemas.microsoft.com/office/powerpoint/2010/main" val="300708992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647CD9-53CE-ADDC-569C-E31785EE61C7}"/>
              </a:ext>
            </a:extLst>
          </p:cNvPr>
          <p:cNvSpPr>
            <a:spLocks noGrp="1"/>
          </p:cNvSpPr>
          <p:nvPr>
            <p:ph type="title"/>
          </p:nvPr>
        </p:nvSpPr>
        <p:spPr/>
        <p:txBody>
          <a:bodyPr/>
          <a:lstStyle/>
          <a:p>
            <a:endParaRPr lang="fi-FI" dirty="0"/>
          </a:p>
        </p:txBody>
      </p:sp>
      <p:sp>
        <p:nvSpPr>
          <p:cNvPr id="3" name="Text Placeholder 2">
            <a:extLst>
              <a:ext uri="{FF2B5EF4-FFF2-40B4-BE49-F238E27FC236}">
                <a16:creationId xmlns:a16="http://schemas.microsoft.com/office/drawing/2014/main" id="{4C6E89D4-96F7-7776-609E-AD44D93E8B2A}"/>
              </a:ext>
            </a:extLst>
          </p:cNvPr>
          <p:cNvSpPr>
            <a:spLocks noGrp="1"/>
          </p:cNvSpPr>
          <p:nvPr>
            <p:ph type="body" idx="14"/>
          </p:nvPr>
        </p:nvSpPr>
        <p:spPr/>
        <p:txBody>
          <a:bodyPr/>
          <a:lstStyle/>
          <a:p>
            <a:endParaRPr lang="fi-FI" dirty="0"/>
          </a:p>
        </p:txBody>
      </p:sp>
      <p:sp>
        <p:nvSpPr>
          <p:cNvPr id="4" name="Text Placeholder 3">
            <a:extLst>
              <a:ext uri="{FF2B5EF4-FFF2-40B4-BE49-F238E27FC236}">
                <a16:creationId xmlns:a16="http://schemas.microsoft.com/office/drawing/2014/main" id="{92C60445-A533-74EE-CADE-F8C17689A098}"/>
              </a:ext>
            </a:extLst>
          </p:cNvPr>
          <p:cNvSpPr>
            <a:spLocks noGrp="1"/>
          </p:cNvSpPr>
          <p:nvPr>
            <p:ph type="body" idx="15"/>
          </p:nvPr>
        </p:nvSpPr>
        <p:spPr/>
        <p:txBody>
          <a:bodyPr/>
          <a:lstStyle/>
          <a:p>
            <a:endParaRPr lang="fi-FI"/>
          </a:p>
        </p:txBody>
      </p:sp>
      <p:pic>
        <p:nvPicPr>
          <p:cNvPr id="5" name="Picture 16" descr="A screenshot of a cell phone&#10;&#10;Description generated with very high confidence">
            <a:extLst>
              <a:ext uri="{FF2B5EF4-FFF2-40B4-BE49-F238E27FC236}">
                <a16:creationId xmlns:a16="http://schemas.microsoft.com/office/drawing/2014/main" id="{61BBA7C8-9096-B311-9FF9-60D803052F24}"/>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t="41" b="30684"/>
          <a:stretch/>
        </p:blipFill>
        <p:spPr>
          <a:xfrm>
            <a:off x="307246" y="335440"/>
            <a:ext cx="4983017" cy="4260469"/>
          </a:xfrm>
          <a:prstGeom prst="rect">
            <a:avLst/>
          </a:prstGeom>
          <a:ln>
            <a:noFill/>
          </a:ln>
          <a:effectLst>
            <a:outerShdw blurRad="292100" dist="139700" dir="2700000" algn="tl" rotWithShape="0">
              <a:srgbClr val="333333">
                <a:alpha val="65000"/>
              </a:srgbClr>
            </a:outerShdw>
          </a:effectLst>
        </p:spPr>
      </p:pic>
      <p:pic>
        <p:nvPicPr>
          <p:cNvPr id="6" name="Picture 5">
            <a:extLst>
              <a:ext uri="{FF2B5EF4-FFF2-40B4-BE49-F238E27FC236}">
                <a16:creationId xmlns:a16="http://schemas.microsoft.com/office/drawing/2014/main" id="{B685CE7E-E5FF-1CEA-D49B-9D5C625BE92D}"/>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l="-208" t="-689"/>
          <a:stretch/>
        </p:blipFill>
        <p:spPr>
          <a:xfrm>
            <a:off x="5561333" y="338987"/>
            <a:ext cx="6032532" cy="1829680"/>
          </a:xfrm>
          <a:prstGeom prst="rect">
            <a:avLst/>
          </a:prstGeom>
          <a:ln>
            <a:noFill/>
          </a:ln>
          <a:effectLst>
            <a:outerShdw blurRad="292100" dist="139700" dir="2700000" algn="tl" rotWithShape="0">
              <a:srgbClr val="333333">
                <a:alpha val="65000"/>
              </a:srgbClr>
            </a:outerShdw>
          </a:effectLst>
        </p:spPr>
      </p:pic>
      <p:pic>
        <p:nvPicPr>
          <p:cNvPr id="7" name="Picture 6">
            <a:extLst>
              <a:ext uri="{FF2B5EF4-FFF2-40B4-BE49-F238E27FC236}">
                <a16:creationId xmlns:a16="http://schemas.microsoft.com/office/drawing/2014/main" id="{8E0809F8-CDC6-8F9A-314B-08E62D1549A1}"/>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r="-194"/>
          <a:stretch/>
        </p:blipFill>
        <p:spPr>
          <a:xfrm>
            <a:off x="322966" y="4913473"/>
            <a:ext cx="4786530" cy="1627253"/>
          </a:xfrm>
          <a:prstGeom prst="rect">
            <a:avLst/>
          </a:prstGeom>
          <a:ln>
            <a:noFill/>
          </a:ln>
          <a:effectLst>
            <a:outerShdw blurRad="292100" dist="139700" dir="2700000" algn="tl" rotWithShape="0">
              <a:srgbClr val="333333">
                <a:alpha val="65000"/>
              </a:srgbClr>
            </a:outerShdw>
          </a:effectLst>
        </p:spPr>
      </p:pic>
      <p:pic>
        <p:nvPicPr>
          <p:cNvPr id="8" name="Picture 7">
            <a:extLst>
              <a:ext uri="{FF2B5EF4-FFF2-40B4-BE49-F238E27FC236}">
                <a16:creationId xmlns:a16="http://schemas.microsoft.com/office/drawing/2014/main" id="{67BF5EFF-4656-CEA3-2CF6-7C5FE914778E}"/>
              </a:ext>
            </a:extLst>
          </p:cNvPr>
          <p:cNvPicPr>
            <a:picLocks noChangeAspect="1"/>
          </p:cNvPicPr>
          <p:nvPr/>
        </p:nvPicPr>
        <p:blipFill rotWithShape="1">
          <a:blip r:embed="rId6" cstate="screen">
            <a:extLst>
              <a:ext uri="{28A0092B-C50C-407E-A947-70E740481C1C}">
                <a14:useLocalDpi xmlns:a14="http://schemas.microsoft.com/office/drawing/2010/main"/>
              </a:ext>
            </a:extLst>
          </a:blip>
          <a:srcRect/>
          <a:stretch/>
        </p:blipFill>
        <p:spPr>
          <a:xfrm>
            <a:off x="5576474" y="2383877"/>
            <a:ext cx="6014081" cy="1491142"/>
          </a:xfrm>
          <a:prstGeom prst="rect">
            <a:avLst/>
          </a:prstGeom>
          <a:ln>
            <a:noFill/>
          </a:ln>
          <a:effectLst>
            <a:outerShdw blurRad="292100" dist="139700" dir="2700000" algn="tl" rotWithShape="0">
              <a:srgbClr val="333333">
                <a:alpha val="65000"/>
              </a:srgbClr>
            </a:outerShdw>
          </a:effectLst>
        </p:spPr>
      </p:pic>
      <p:pic>
        <p:nvPicPr>
          <p:cNvPr id="9" name="Picture 8">
            <a:extLst>
              <a:ext uri="{FF2B5EF4-FFF2-40B4-BE49-F238E27FC236}">
                <a16:creationId xmlns:a16="http://schemas.microsoft.com/office/drawing/2014/main" id="{3507E105-8D8B-95D3-B3D8-4AF791A086B5}"/>
              </a:ext>
            </a:extLst>
          </p:cNvPr>
          <p:cNvPicPr>
            <a:picLocks noChangeAspect="1"/>
          </p:cNvPicPr>
          <p:nvPr/>
        </p:nvPicPr>
        <p:blipFill rotWithShape="1">
          <a:blip r:embed="rId7" cstate="screen">
            <a:extLst>
              <a:ext uri="{28A0092B-C50C-407E-A947-70E740481C1C}">
                <a14:useLocalDpi xmlns:a14="http://schemas.microsoft.com/office/drawing/2010/main"/>
              </a:ext>
            </a:extLst>
          </a:blip>
          <a:srcRect/>
          <a:stretch/>
        </p:blipFill>
        <p:spPr>
          <a:xfrm>
            <a:off x="5563079" y="3997010"/>
            <a:ext cx="6024232" cy="671746"/>
          </a:xfrm>
          <a:prstGeom prst="rect">
            <a:avLst/>
          </a:prstGeom>
          <a:ln>
            <a:noFill/>
          </a:ln>
          <a:effectLst>
            <a:outerShdw blurRad="292100" dist="139700" dir="2700000" algn="tl" rotWithShape="0">
              <a:srgbClr val="333333">
                <a:alpha val="65000"/>
              </a:srgbClr>
            </a:outerShdw>
          </a:effectLst>
        </p:spPr>
      </p:pic>
      <p:pic>
        <p:nvPicPr>
          <p:cNvPr id="10" name="Picture 9">
            <a:extLst>
              <a:ext uri="{FF2B5EF4-FFF2-40B4-BE49-F238E27FC236}">
                <a16:creationId xmlns:a16="http://schemas.microsoft.com/office/drawing/2014/main" id="{F534CDF3-DB88-F4D6-AC61-204C2BCF9BB7}"/>
              </a:ext>
            </a:extLst>
          </p:cNvPr>
          <p:cNvPicPr>
            <a:picLocks noChangeAspect="1"/>
          </p:cNvPicPr>
          <p:nvPr/>
        </p:nvPicPr>
        <p:blipFill rotWithShape="1">
          <a:blip r:embed="rId8" cstate="screen">
            <a:extLst>
              <a:ext uri="{28A0092B-C50C-407E-A947-70E740481C1C}">
                <a14:useLocalDpi xmlns:a14="http://schemas.microsoft.com/office/drawing/2010/main"/>
              </a:ext>
            </a:extLst>
          </a:blip>
          <a:srcRect/>
          <a:stretch/>
        </p:blipFill>
        <p:spPr>
          <a:xfrm>
            <a:off x="5556141" y="4873203"/>
            <a:ext cx="4737699" cy="853896"/>
          </a:xfrm>
          <a:prstGeom prst="rect">
            <a:avLst/>
          </a:prstGeom>
          <a:ln>
            <a:noFill/>
          </a:ln>
          <a:effectLst>
            <a:outerShdw blurRad="292100" dist="139700" dir="2700000" algn="tl" rotWithShape="0">
              <a:srgbClr val="333333">
                <a:alpha val="65000"/>
              </a:srgbClr>
            </a:outerShdw>
          </a:effectLst>
        </p:spPr>
      </p:pic>
      <p:pic>
        <p:nvPicPr>
          <p:cNvPr id="11" name="Picture 10" descr="A screenshot of a social media post&#10;&#10;Description generated with very high confidence">
            <a:extLst>
              <a:ext uri="{FF2B5EF4-FFF2-40B4-BE49-F238E27FC236}">
                <a16:creationId xmlns:a16="http://schemas.microsoft.com/office/drawing/2014/main" id="{9ABE7C68-593C-1514-35D6-0B9050DF3E4C}"/>
              </a:ext>
            </a:extLst>
          </p:cNvPr>
          <p:cNvPicPr>
            <a:picLocks noChangeAspect="1"/>
          </p:cNvPicPr>
          <p:nvPr/>
        </p:nvPicPr>
        <p:blipFill rotWithShape="1">
          <a:blip r:embed="rId9" cstate="screen">
            <a:extLst>
              <a:ext uri="{28A0092B-C50C-407E-A947-70E740481C1C}">
                <a14:useLocalDpi xmlns:a14="http://schemas.microsoft.com/office/drawing/2010/main"/>
              </a:ext>
            </a:extLst>
          </a:blip>
          <a:srcRect l="-562" r="-1678"/>
          <a:stretch/>
        </p:blipFill>
        <p:spPr>
          <a:xfrm>
            <a:off x="5556141" y="5940127"/>
            <a:ext cx="4474046" cy="49098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79082055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Placeholder 11" descr="A person and person holding a baby&#10;&#10;Description automatically generated">
            <a:extLst>
              <a:ext uri="{FF2B5EF4-FFF2-40B4-BE49-F238E27FC236}">
                <a16:creationId xmlns:a16="http://schemas.microsoft.com/office/drawing/2014/main" id="{0798B794-29AF-C00A-0E7E-A366A629B712}"/>
              </a:ext>
            </a:extLst>
          </p:cNvPr>
          <p:cNvPicPr>
            <a:picLocks noGrp="1" noChangeAspect="1"/>
          </p:cNvPicPr>
          <p:nvPr>
            <p:ph type="pic" sz="quarter" idx="15"/>
          </p:nvPr>
        </p:nvPicPr>
        <p:blipFill>
          <a:blip r:embed="rId3" cstate="screen">
            <a:extLst>
              <a:ext uri="{28A0092B-C50C-407E-A947-70E740481C1C}">
                <a14:useLocalDpi xmlns:a14="http://schemas.microsoft.com/office/drawing/2010/main"/>
              </a:ext>
            </a:extLst>
          </a:blip>
          <a:srcRect/>
          <a:stretch/>
        </p:blipFill>
        <p:spPr/>
      </p:pic>
      <p:sp>
        <p:nvSpPr>
          <p:cNvPr id="2" name="Text Placeholder 1">
            <a:extLst>
              <a:ext uri="{FF2B5EF4-FFF2-40B4-BE49-F238E27FC236}">
                <a16:creationId xmlns:a16="http://schemas.microsoft.com/office/drawing/2014/main" id="{3941ABAC-0893-C0A2-3B37-7581C2A6E657}"/>
              </a:ext>
            </a:extLst>
          </p:cNvPr>
          <p:cNvSpPr>
            <a:spLocks noGrp="1"/>
          </p:cNvSpPr>
          <p:nvPr>
            <p:ph type="body" sz="quarter" idx="3"/>
          </p:nvPr>
        </p:nvSpPr>
        <p:spPr>
          <a:xfrm>
            <a:off x="6398596" y="594194"/>
            <a:ext cx="5793404" cy="823912"/>
          </a:xfrm>
        </p:spPr>
        <p:txBody>
          <a:bodyPr/>
          <a:lstStyle/>
          <a:p>
            <a:r>
              <a:rPr lang="ru-Ru" sz="2800" b="1" i="0" u="none" baseline="0" dirty="0"/>
              <a:t>В качестве волонтера вы можете оказывать поддержку и помощь другим</a:t>
            </a:r>
            <a:endParaRPr lang="fi-FI" sz="2800" dirty="0"/>
          </a:p>
        </p:txBody>
      </p:sp>
      <p:sp>
        <p:nvSpPr>
          <p:cNvPr id="3" name="Text Placeholder 2">
            <a:extLst>
              <a:ext uri="{FF2B5EF4-FFF2-40B4-BE49-F238E27FC236}">
                <a16:creationId xmlns:a16="http://schemas.microsoft.com/office/drawing/2014/main" id="{2F293CA3-915F-175D-B9F4-3C5C79C2D584}"/>
              </a:ext>
            </a:extLst>
          </p:cNvPr>
          <p:cNvSpPr>
            <a:spLocks noGrp="1"/>
          </p:cNvSpPr>
          <p:nvPr>
            <p:ph type="body" sz="quarter" idx="16"/>
          </p:nvPr>
        </p:nvSpPr>
        <p:spPr>
          <a:xfrm>
            <a:off x="6399389" y="1566165"/>
            <a:ext cx="5649857" cy="5170301"/>
          </a:xfrm>
        </p:spPr>
        <p:txBody>
          <a:bodyPr/>
          <a:lstStyle/>
          <a:p>
            <a:r>
              <a:rPr lang="ru-RU" sz="1400" dirty="0"/>
              <a:t>Приюты для подростков </a:t>
            </a:r>
            <a:r>
              <a:rPr lang="ru-RU" sz="1400" dirty="0" err="1"/>
              <a:t>Nuorten</a:t>
            </a:r>
            <a:r>
              <a:rPr lang="ru-RU" sz="1400" dirty="0"/>
              <a:t> </a:t>
            </a:r>
            <a:r>
              <a:rPr lang="ru-RU" sz="1400" dirty="0" err="1"/>
              <a:t>turvatalot</a:t>
            </a:r>
            <a:endParaRPr lang="ru-RU" sz="1400" dirty="0"/>
          </a:p>
          <a:p>
            <a:r>
              <a:rPr lang="ru-RU" sz="1400" dirty="0"/>
              <a:t>Посещения заключенных</a:t>
            </a:r>
          </a:p>
          <a:p>
            <a:r>
              <a:rPr lang="ru-RU" sz="1400" dirty="0"/>
              <a:t>Поддержка иммигрантов</a:t>
            </a:r>
          </a:p>
          <a:p>
            <a:r>
              <a:rPr lang="ru-RU" sz="1400" dirty="0"/>
              <a:t>Дружеская деятельность</a:t>
            </a:r>
          </a:p>
          <a:p>
            <a:r>
              <a:rPr lang="ru-RU" sz="1400" dirty="0"/>
              <a:t>Пункты </a:t>
            </a:r>
            <a:r>
              <a:rPr lang="ru-RU" sz="1400" dirty="0" err="1"/>
              <a:t>Pluspiste</a:t>
            </a:r>
            <a:endParaRPr lang="ru-RU" sz="1400" dirty="0"/>
          </a:p>
          <a:p>
            <a:r>
              <a:rPr lang="ru-RU" sz="1400" dirty="0"/>
              <a:t>Пункты </a:t>
            </a:r>
            <a:r>
              <a:rPr lang="ru-RU" sz="1400" dirty="0" err="1"/>
              <a:t>Terveyspiste</a:t>
            </a:r>
            <a:endParaRPr lang="ru-RU" sz="1400" dirty="0"/>
          </a:p>
          <a:p>
            <a:r>
              <a:rPr lang="ru-RU" sz="1400" dirty="0"/>
              <a:t>Продовольственная помощь Ruoka-apu</a:t>
            </a:r>
          </a:p>
          <a:p>
            <a:r>
              <a:rPr lang="ru-RU" sz="1400" dirty="0"/>
              <a:t>Работа по борьбе со злоупотреблением алкоголем или наркотиками</a:t>
            </a:r>
          </a:p>
          <a:p>
            <a:r>
              <a:rPr lang="ru-RU" sz="1400" dirty="0"/>
              <a:t>Работа по содействию сексуальному здоровью</a:t>
            </a:r>
          </a:p>
          <a:p>
            <a:r>
              <a:rPr lang="ru-RU" sz="1400" dirty="0"/>
              <a:t>Дежурство для оказания первой медицинской помощи</a:t>
            </a:r>
          </a:p>
          <a:p>
            <a:r>
              <a:rPr lang="ru-RU" sz="1400" dirty="0"/>
              <a:t>Помощь с домашними заданиями </a:t>
            </a:r>
            <a:r>
              <a:rPr lang="ru-RU" sz="1400" dirty="0" err="1"/>
              <a:t>Läksyhelppi</a:t>
            </a:r>
            <a:endParaRPr lang="ru-RU" sz="1400" dirty="0"/>
          </a:p>
          <a:p>
            <a:r>
              <a:rPr lang="ru-RU" sz="1400" dirty="0"/>
              <a:t>Поддержка лиц, обеспечивающих уход за членами семьи</a:t>
            </a:r>
          </a:p>
          <a:p>
            <a:r>
              <a:rPr lang="ru-RU" sz="1400" dirty="0"/>
              <a:t>Психологическая поддержка</a:t>
            </a:r>
          </a:p>
          <a:p>
            <a:r>
              <a:rPr lang="ru-RU" sz="1400" dirty="0"/>
              <a:t>Кризисный чат и чат поддержки</a:t>
            </a:r>
          </a:p>
        </p:txBody>
      </p:sp>
      <p:sp>
        <p:nvSpPr>
          <p:cNvPr id="4" name="TextBox 3">
            <a:extLst>
              <a:ext uri="{FF2B5EF4-FFF2-40B4-BE49-F238E27FC236}">
                <a16:creationId xmlns:a16="http://schemas.microsoft.com/office/drawing/2014/main" id="{36D429F3-E094-3683-AC08-4D95A3FA291E}"/>
              </a:ext>
            </a:extLst>
          </p:cNvPr>
          <p:cNvSpPr txBox="1"/>
          <p:nvPr/>
        </p:nvSpPr>
        <p:spPr>
          <a:xfrm>
            <a:off x="6017731" y="6605661"/>
            <a:ext cx="675191" cy="261610"/>
          </a:xfrm>
          <a:prstGeom prst="rect">
            <a:avLst/>
          </a:prstGeom>
          <a:noFill/>
        </p:spPr>
        <p:txBody>
          <a:bodyPr wrap="square" rtlCol="0">
            <a:spAutoFit/>
          </a:bodyPr>
          <a:lstStyle/>
          <a:p>
            <a:r>
              <a:rPr lang="fi-FI" sz="1100" dirty="0"/>
              <a:t>Suvi Elo</a:t>
            </a:r>
            <a:endParaRPr lang="fi-FI" dirty="0"/>
          </a:p>
        </p:txBody>
      </p:sp>
    </p:spTree>
    <p:extLst>
      <p:ext uri="{BB962C8B-B14F-4D97-AF65-F5344CB8AC3E}">
        <p14:creationId xmlns:p14="http://schemas.microsoft.com/office/powerpoint/2010/main" val="417831719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Placeholder 6" descr="A group of people sitting at a table&#10;&#10;Description automatically generated">
            <a:extLst>
              <a:ext uri="{FF2B5EF4-FFF2-40B4-BE49-F238E27FC236}">
                <a16:creationId xmlns:a16="http://schemas.microsoft.com/office/drawing/2014/main" id="{DAB0A13A-05F2-37D0-D398-586AB6993EC6}"/>
              </a:ext>
            </a:extLst>
          </p:cNvPr>
          <p:cNvPicPr>
            <a:picLocks noGrp="1" noChangeAspect="1"/>
          </p:cNvPicPr>
          <p:nvPr>
            <p:ph type="pic" sz="quarter" idx="15"/>
          </p:nvPr>
        </p:nvPicPr>
        <p:blipFill>
          <a:blip r:embed="rId3" cstate="screen">
            <a:extLst>
              <a:ext uri="{28A0092B-C50C-407E-A947-70E740481C1C}">
                <a14:useLocalDpi xmlns:a14="http://schemas.microsoft.com/office/drawing/2010/main"/>
              </a:ext>
            </a:extLst>
          </a:blip>
          <a:srcRect/>
          <a:stretch/>
        </p:blipFill>
        <p:spPr/>
      </p:pic>
      <p:sp>
        <p:nvSpPr>
          <p:cNvPr id="2" name="Text Placeholder 1">
            <a:extLst>
              <a:ext uri="{FF2B5EF4-FFF2-40B4-BE49-F238E27FC236}">
                <a16:creationId xmlns:a16="http://schemas.microsoft.com/office/drawing/2014/main" id="{56546B53-C8B6-57EC-8EEE-487D895E57C9}"/>
              </a:ext>
            </a:extLst>
          </p:cNvPr>
          <p:cNvSpPr>
            <a:spLocks noGrp="1"/>
          </p:cNvSpPr>
          <p:nvPr>
            <p:ph type="body" sz="quarter" idx="3"/>
          </p:nvPr>
        </p:nvSpPr>
        <p:spPr/>
        <p:txBody>
          <a:bodyPr/>
          <a:lstStyle/>
          <a:p>
            <a:r>
              <a:rPr lang="ru-Ru" b="1" i="0" u="none" baseline="0" dirty="0"/>
              <a:t>Вы можете помогать и работать в группе</a:t>
            </a:r>
            <a:endParaRPr lang="fi-FI" dirty="0"/>
          </a:p>
        </p:txBody>
      </p:sp>
      <p:sp>
        <p:nvSpPr>
          <p:cNvPr id="3" name="Text Placeholder 2">
            <a:extLst>
              <a:ext uri="{FF2B5EF4-FFF2-40B4-BE49-F238E27FC236}">
                <a16:creationId xmlns:a16="http://schemas.microsoft.com/office/drawing/2014/main" id="{F1BCD33B-C76B-278F-355E-8334EFEF8C71}"/>
              </a:ext>
            </a:extLst>
          </p:cNvPr>
          <p:cNvSpPr>
            <a:spLocks noGrp="1"/>
          </p:cNvSpPr>
          <p:nvPr>
            <p:ph type="body" sz="quarter" idx="16"/>
          </p:nvPr>
        </p:nvSpPr>
        <p:spPr>
          <a:xfrm>
            <a:off x="6400183" y="1733694"/>
            <a:ext cx="5181601" cy="4533694"/>
          </a:xfrm>
        </p:spPr>
        <p:txBody>
          <a:bodyPr/>
          <a:lstStyle/>
          <a:p>
            <a:r>
              <a:rPr lang="ru-RU" sz="2400" dirty="0"/>
              <a:t>Клубы друзей</a:t>
            </a:r>
          </a:p>
          <a:p>
            <a:r>
              <a:rPr lang="ru-RU" sz="2400" dirty="0"/>
              <a:t>Членство в группах оказания первой помощи</a:t>
            </a:r>
          </a:p>
          <a:p>
            <a:r>
              <a:rPr lang="ru-RU" sz="2400" dirty="0"/>
              <a:t>Языковые клубы</a:t>
            </a:r>
          </a:p>
          <a:p>
            <a:r>
              <a:rPr lang="ru-RU" sz="2400" dirty="0"/>
              <a:t>Детские кружки </a:t>
            </a:r>
            <a:r>
              <a:rPr lang="ru-RU" sz="2400" dirty="0" err="1"/>
              <a:t>Reddie</a:t>
            </a:r>
            <a:r>
              <a:rPr lang="ru-RU" sz="2400" dirty="0"/>
              <a:t> </a:t>
            </a:r>
            <a:r>
              <a:rPr lang="ru-RU" sz="2400" dirty="0" err="1"/>
              <a:t>Kids</a:t>
            </a:r>
            <a:endParaRPr lang="ru-RU" sz="2400" dirty="0"/>
          </a:p>
          <a:p>
            <a:r>
              <a:rPr lang="ru-RU" sz="2400" dirty="0"/>
              <a:t>Психологическая поддержка</a:t>
            </a:r>
          </a:p>
          <a:p>
            <a:r>
              <a:rPr lang="ru-RU" sz="2400" dirty="0"/>
              <a:t>Группы по борьбе со злоупотреблением алкоголем или наркотиками</a:t>
            </a:r>
          </a:p>
          <a:p>
            <a:r>
              <a:rPr lang="ru-RU" sz="2400" dirty="0"/>
              <a:t>Службы экстренной помощи</a:t>
            </a:r>
          </a:p>
          <a:p>
            <a:endParaRPr lang="ru-RU" sz="2400" dirty="0"/>
          </a:p>
        </p:txBody>
      </p:sp>
      <p:sp>
        <p:nvSpPr>
          <p:cNvPr id="4" name="TextBox 3">
            <a:extLst>
              <a:ext uri="{FF2B5EF4-FFF2-40B4-BE49-F238E27FC236}">
                <a16:creationId xmlns:a16="http://schemas.microsoft.com/office/drawing/2014/main" id="{F638BA2E-DF72-3BFD-521F-AFE4B1D63CEE}"/>
              </a:ext>
            </a:extLst>
          </p:cNvPr>
          <p:cNvSpPr txBox="1"/>
          <p:nvPr/>
        </p:nvSpPr>
        <p:spPr>
          <a:xfrm>
            <a:off x="6017731" y="6605661"/>
            <a:ext cx="675191" cy="261610"/>
          </a:xfrm>
          <a:prstGeom prst="rect">
            <a:avLst/>
          </a:prstGeom>
          <a:noFill/>
        </p:spPr>
        <p:txBody>
          <a:bodyPr wrap="square" rtlCol="0">
            <a:spAutoFit/>
          </a:bodyPr>
          <a:lstStyle/>
          <a:p>
            <a:r>
              <a:rPr lang="fi-FI" sz="1100" dirty="0"/>
              <a:t>Suvi Elo</a:t>
            </a:r>
            <a:endParaRPr lang="fi-FI" dirty="0"/>
          </a:p>
        </p:txBody>
      </p:sp>
    </p:spTree>
    <p:extLst>
      <p:ext uri="{BB962C8B-B14F-4D97-AF65-F5344CB8AC3E}">
        <p14:creationId xmlns:p14="http://schemas.microsoft.com/office/powerpoint/2010/main" val="190812834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Placeholder 7" descr="A person handing a box to a person">
            <a:extLst>
              <a:ext uri="{FF2B5EF4-FFF2-40B4-BE49-F238E27FC236}">
                <a16:creationId xmlns:a16="http://schemas.microsoft.com/office/drawing/2014/main" id="{CE49F097-9A75-8260-B168-2CFE4F74074D}"/>
              </a:ext>
            </a:extLst>
          </p:cNvPr>
          <p:cNvPicPr>
            <a:picLocks noGrp="1" noChangeAspect="1"/>
          </p:cNvPicPr>
          <p:nvPr>
            <p:ph type="pic" sz="quarter" idx="15"/>
          </p:nvPr>
        </p:nvPicPr>
        <p:blipFill>
          <a:blip r:embed="rId3" cstate="screen">
            <a:extLst>
              <a:ext uri="{28A0092B-C50C-407E-A947-70E740481C1C}">
                <a14:useLocalDpi xmlns:a14="http://schemas.microsoft.com/office/drawing/2010/main"/>
              </a:ext>
            </a:extLst>
          </a:blip>
          <a:srcRect/>
          <a:stretch/>
        </p:blipFill>
        <p:spPr>
          <a:xfrm>
            <a:off x="0" y="-16306"/>
            <a:ext cx="6054666" cy="6858000"/>
          </a:xfrm>
        </p:spPr>
      </p:pic>
      <p:sp>
        <p:nvSpPr>
          <p:cNvPr id="2" name="Text Placeholder 1">
            <a:extLst>
              <a:ext uri="{FF2B5EF4-FFF2-40B4-BE49-F238E27FC236}">
                <a16:creationId xmlns:a16="http://schemas.microsoft.com/office/drawing/2014/main" id="{474C7458-8C39-FC24-6620-8C42C99FD23B}"/>
              </a:ext>
            </a:extLst>
          </p:cNvPr>
          <p:cNvSpPr>
            <a:spLocks noGrp="1"/>
          </p:cNvSpPr>
          <p:nvPr>
            <p:ph type="body" sz="quarter" idx="3"/>
          </p:nvPr>
        </p:nvSpPr>
        <p:spPr>
          <a:xfrm>
            <a:off x="6491193" y="330936"/>
            <a:ext cx="5183188" cy="1074804"/>
          </a:xfrm>
        </p:spPr>
        <p:txBody>
          <a:bodyPr/>
          <a:lstStyle/>
          <a:p>
            <a:r>
              <a:rPr lang="ru-Ru" b="1" i="0" u="none" baseline="0" dirty="0"/>
              <a:t>Вы можете помочь единоразово</a:t>
            </a:r>
            <a:endParaRPr lang="fi-FI" dirty="0"/>
          </a:p>
        </p:txBody>
      </p:sp>
      <p:sp>
        <p:nvSpPr>
          <p:cNvPr id="3" name="Text Placeholder 2">
            <a:extLst>
              <a:ext uri="{FF2B5EF4-FFF2-40B4-BE49-F238E27FC236}">
                <a16:creationId xmlns:a16="http://schemas.microsoft.com/office/drawing/2014/main" id="{EA8C1049-07DA-8FC4-8E8D-957F68467418}"/>
              </a:ext>
            </a:extLst>
          </p:cNvPr>
          <p:cNvSpPr>
            <a:spLocks noGrp="1"/>
          </p:cNvSpPr>
          <p:nvPr>
            <p:ph type="body" sz="quarter" idx="16"/>
          </p:nvPr>
        </p:nvSpPr>
        <p:spPr>
          <a:xfrm>
            <a:off x="6619308" y="1912257"/>
            <a:ext cx="5181601" cy="3534125"/>
          </a:xfrm>
        </p:spPr>
        <p:txBody>
          <a:bodyPr/>
          <a:lstStyle/>
          <a:p>
            <a:r>
              <a:rPr lang="ru-RU" sz="2400" dirty="0">
                <a:cs typeface="Calibri"/>
              </a:rPr>
              <a:t>Сборы</a:t>
            </a:r>
          </a:p>
          <a:p>
            <a:r>
              <a:rPr lang="ru-RU" sz="2400" dirty="0">
                <a:cs typeface="Calibri"/>
              </a:rPr>
              <a:t>Ярмарки и мероприятия</a:t>
            </a:r>
          </a:p>
          <a:p>
            <a:r>
              <a:rPr lang="ru-RU" sz="2400" dirty="0">
                <a:cs typeface="Calibri"/>
              </a:rPr>
              <a:t>Кампании</a:t>
            </a:r>
          </a:p>
          <a:p>
            <a:r>
              <a:rPr lang="ru-RU" sz="2400" dirty="0">
                <a:cs typeface="Calibri"/>
              </a:rPr>
              <a:t>Мероприятия по сбору крови</a:t>
            </a:r>
          </a:p>
          <a:p>
            <a:r>
              <a:rPr lang="ru-RU" sz="2400" dirty="0">
                <a:cs typeface="Calibri"/>
              </a:rPr>
              <a:t>Другие мероприятия</a:t>
            </a:r>
          </a:p>
        </p:txBody>
      </p:sp>
      <p:sp>
        <p:nvSpPr>
          <p:cNvPr id="9" name="TextBox 8">
            <a:extLst>
              <a:ext uri="{FF2B5EF4-FFF2-40B4-BE49-F238E27FC236}">
                <a16:creationId xmlns:a16="http://schemas.microsoft.com/office/drawing/2014/main" id="{9BBDF60E-7705-120E-4CE3-6F9F2D32CC62}"/>
              </a:ext>
            </a:extLst>
          </p:cNvPr>
          <p:cNvSpPr txBox="1"/>
          <p:nvPr/>
        </p:nvSpPr>
        <p:spPr>
          <a:xfrm>
            <a:off x="6054666" y="6527064"/>
            <a:ext cx="1040616" cy="261610"/>
          </a:xfrm>
          <a:prstGeom prst="rect">
            <a:avLst/>
          </a:prstGeom>
          <a:noFill/>
        </p:spPr>
        <p:txBody>
          <a:bodyPr wrap="square" rtlCol="0">
            <a:spAutoFit/>
          </a:bodyPr>
          <a:lstStyle/>
          <a:p>
            <a:r>
              <a:rPr lang="fi-FI" sz="1100" dirty="0"/>
              <a:t>Joonas Brandt</a:t>
            </a:r>
          </a:p>
        </p:txBody>
      </p:sp>
    </p:spTree>
    <p:extLst>
      <p:ext uri="{BB962C8B-B14F-4D97-AF65-F5344CB8AC3E}">
        <p14:creationId xmlns:p14="http://schemas.microsoft.com/office/powerpoint/2010/main" val="127489971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Placeholder 5" descr="A person typing on a computer&#10;&#10;Description automatically generated">
            <a:extLst>
              <a:ext uri="{FF2B5EF4-FFF2-40B4-BE49-F238E27FC236}">
                <a16:creationId xmlns:a16="http://schemas.microsoft.com/office/drawing/2014/main" id="{F4537E3F-B0E2-943C-57A5-E5391260FDB4}"/>
              </a:ext>
            </a:extLst>
          </p:cNvPr>
          <p:cNvPicPr>
            <a:picLocks noGrp="1" noChangeAspect="1"/>
          </p:cNvPicPr>
          <p:nvPr>
            <p:ph type="pic" sz="quarter" idx="15"/>
          </p:nvPr>
        </p:nvPicPr>
        <p:blipFill>
          <a:blip r:embed="rId2" cstate="screen">
            <a:extLst>
              <a:ext uri="{28A0092B-C50C-407E-A947-70E740481C1C}">
                <a14:useLocalDpi xmlns:a14="http://schemas.microsoft.com/office/drawing/2010/main"/>
              </a:ext>
            </a:extLst>
          </a:blip>
          <a:srcRect/>
          <a:stretch/>
        </p:blipFill>
        <p:spPr/>
      </p:pic>
      <p:sp>
        <p:nvSpPr>
          <p:cNvPr id="2" name="Text Placeholder 1">
            <a:extLst>
              <a:ext uri="{FF2B5EF4-FFF2-40B4-BE49-F238E27FC236}">
                <a16:creationId xmlns:a16="http://schemas.microsoft.com/office/drawing/2014/main" id="{FD58B068-7E96-A91C-C4AF-A6E6E756A905}"/>
              </a:ext>
            </a:extLst>
          </p:cNvPr>
          <p:cNvSpPr>
            <a:spLocks noGrp="1"/>
          </p:cNvSpPr>
          <p:nvPr>
            <p:ph type="body" sz="quarter" idx="3"/>
          </p:nvPr>
        </p:nvSpPr>
        <p:spPr/>
        <p:txBody>
          <a:bodyPr/>
          <a:lstStyle/>
          <a:p>
            <a:r>
              <a:rPr lang="ru-RU" b="1" dirty="0"/>
              <a:t>Вы можете оказывать помощь в Интернете</a:t>
            </a:r>
            <a:endParaRPr lang="fi-FI" dirty="0"/>
          </a:p>
        </p:txBody>
      </p:sp>
      <p:sp>
        <p:nvSpPr>
          <p:cNvPr id="3" name="Text Placeholder 2">
            <a:extLst>
              <a:ext uri="{FF2B5EF4-FFF2-40B4-BE49-F238E27FC236}">
                <a16:creationId xmlns:a16="http://schemas.microsoft.com/office/drawing/2014/main" id="{62B1105B-C275-CD5C-5B4F-E6F6A9482FBF}"/>
              </a:ext>
            </a:extLst>
          </p:cNvPr>
          <p:cNvSpPr>
            <a:spLocks noGrp="1"/>
          </p:cNvSpPr>
          <p:nvPr>
            <p:ph type="body" sz="quarter" idx="16"/>
          </p:nvPr>
        </p:nvSpPr>
        <p:spPr/>
        <p:txBody>
          <a:bodyPr/>
          <a:lstStyle/>
          <a:p>
            <a:r>
              <a:rPr lang="ru-RU" sz="2400" dirty="0"/>
              <a:t>Волонтерство в сфере коммуникаций</a:t>
            </a:r>
          </a:p>
          <a:p>
            <a:r>
              <a:rPr lang="ru-RU" sz="2400" dirty="0"/>
              <a:t>Кризисный чат</a:t>
            </a:r>
          </a:p>
          <a:p>
            <a:r>
              <a:rPr lang="ru-RU" sz="2400" dirty="0"/>
              <a:t>Чат «</a:t>
            </a:r>
            <a:r>
              <a:rPr lang="ru-RU" sz="2400" dirty="0" err="1"/>
              <a:t>Seka</a:t>
            </a:r>
            <a:r>
              <a:rPr lang="fi-FI" dirty="0"/>
              <a:t>s</a:t>
            </a:r>
            <a:r>
              <a:rPr lang="ru-RU" sz="2400" dirty="0" err="1"/>
              <a:t>in</a:t>
            </a:r>
            <a:r>
              <a:rPr lang="ru-RU" sz="2400" dirty="0"/>
              <a:t>»</a:t>
            </a:r>
          </a:p>
          <a:p>
            <a:r>
              <a:rPr lang="ru-RU" sz="2400" dirty="0"/>
              <a:t>Служба </a:t>
            </a:r>
            <a:r>
              <a:rPr lang="ru-RU" sz="2400" dirty="0" err="1"/>
              <a:t>Digikummi</a:t>
            </a:r>
            <a:endParaRPr lang="ru-RU" sz="2400" dirty="0"/>
          </a:p>
          <a:p>
            <a:r>
              <a:rPr lang="ru-RU" sz="2400" dirty="0"/>
              <a:t>Деятельность друзей-волонтеров в Интернете</a:t>
            </a:r>
          </a:p>
          <a:p>
            <a:endParaRPr lang="ru-RU" sz="2400" dirty="0"/>
          </a:p>
        </p:txBody>
      </p:sp>
      <p:sp>
        <p:nvSpPr>
          <p:cNvPr id="4" name="TextBox 3">
            <a:extLst>
              <a:ext uri="{FF2B5EF4-FFF2-40B4-BE49-F238E27FC236}">
                <a16:creationId xmlns:a16="http://schemas.microsoft.com/office/drawing/2014/main" id="{2F351B9E-1759-12BF-1743-913DE08EA20E}"/>
              </a:ext>
            </a:extLst>
          </p:cNvPr>
          <p:cNvSpPr txBox="1"/>
          <p:nvPr/>
        </p:nvSpPr>
        <p:spPr>
          <a:xfrm>
            <a:off x="6096000" y="6566329"/>
            <a:ext cx="964557" cy="261610"/>
          </a:xfrm>
          <a:prstGeom prst="rect">
            <a:avLst/>
          </a:prstGeom>
          <a:noFill/>
        </p:spPr>
        <p:txBody>
          <a:bodyPr wrap="square" rtlCol="0">
            <a:spAutoFit/>
          </a:bodyPr>
          <a:lstStyle/>
          <a:p>
            <a:r>
              <a:rPr lang="fi-FI" sz="1100" dirty="0"/>
              <a:t>Jukka Erätuli</a:t>
            </a:r>
          </a:p>
        </p:txBody>
      </p:sp>
    </p:spTree>
    <p:extLst>
      <p:ext uri="{BB962C8B-B14F-4D97-AF65-F5344CB8AC3E}">
        <p14:creationId xmlns:p14="http://schemas.microsoft.com/office/powerpoint/2010/main" val="281951308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Picture Placeholder 19" descr="Women sitting on a couch looking at a computer&#10;&#10;Description automatically generated">
            <a:extLst>
              <a:ext uri="{FF2B5EF4-FFF2-40B4-BE49-F238E27FC236}">
                <a16:creationId xmlns:a16="http://schemas.microsoft.com/office/drawing/2014/main" id="{0A1818D6-6A69-924C-345E-341E1F7EB3B7}"/>
              </a:ext>
            </a:extLst>
          </p:cNvPr>
          <p:cNvPicPr>
            <a:picLocks noGrp="1" noChangeAspect="1"/>
          </p:cNvPicPr>
          <p:nvPr>
            <p:ph type="pic" sz="quarter" idx="15"/>
          </p:nvPr>
        </p:nvPicPr>
        <p:blipFill>
          <a:blip r:embed="rId2" cstate="screen">
            <a:extLst>
              <a:ext uri="{28A0092B-C50C-407E-A947-70E740481C1C}">
                <a14:useLocalDpi xmlns:a14="http://schemas.microsoft.com/office/drawing/2010/main"/>
              </a:ext>
            </a:extLst>
          </a:blip>
          <a:srcRect/>
          <a:stretch/>
        </p:blipFill>
        <p:spPr/>
      </p:pic>
      <p:sp>
        <p:nvSpPr>
          <p:cNvPr id="2" name="Text Placeholder 1">
            <a:extLst>
              <a:ext uri="{FF2B5EF4-FFF2-40B4-BE49-F238E27FC236}">
                <a16:creationId xmlns:a16="http://schemas.microsoft.com/office/drawing/2014/main" id="{481BC0FA-FC31-2E3C-32F7-DCFD556ED335}"/>
              </a:ext>
            </a:extLst>
          </p:cNvPr>
          <p:cNvSpPr>
            <a:spLocks noGrp="1"/>
          </p:cNvSpPr>
          <p:nvPr>
            <p:ph type="body" sz="quarter" idx="3"/>
          </p:nvPr>
        </p:nvSpPr>
        <p:spPr/>
        <p:txBody>
          <a:bodyPr/>
          <a:lstStyle/>
          <a:p>
            <a:r>
              <a:rPr lang="ru-Ru" b="1" i="0" u="none" baseline="0" dirty="0"/>
              <a:t>Вы можете влиять на работу Красного Креста</a:t>
            </a:r>
            <a:endParaRPr lang="fi-FI" dirty="0"/>
          </a:p>
        </p:txBody>
      </p:sp>
      <p:sp>
        <p:nvSpPr>
          <p:cNvPr id="3" name="Text Placeholder 2">
            <a:extLst>
              <a:ext uri="{FF2B5EF4-FFF2-40B4-BE49-F238E27FC236}">
                <a16:creationId xmlns:a16="http://schemas.microsoft.com/office/drawing/2014/main" id="{D55021CB-572E-A47C-2C07-B831EEF53D7F}"/>
              </a:ext>
            </a:extLst>
          </p:cNvPr>
          <p:cNvSpPr>
            <a:spLocks noGrp="1"/>
          </p:cNvSpPr>
          <p:nvPr>
            <p:ph type="body" sz="quarter" idx="16"/>
          </p:nvPr>
        </p:nvSpPr>
        <p:spPr/>
        <p:txBody>
          <a:bodyPr/>
          <a:lstStyle/>
          <a:p>
            <a:r>
              <a:rPr lang="ru-RU" sz="2400" dirty="0"/>
              <a:t>Работа на ответственных должностях</a:t>
            </a:r>
          </a:p>
          <a:p>
            <a:r>
              <a:rPr lang="ru-RU" sz="2400" dirty="0"/>
              <a:t>Освещение в социальных сетях</a:t>
            </a:r>
          </a:p>
          <a:p>
            <a:r>
              <a:rPr lang="ru-RU" sz="2400" dirty="0"/>
              <a:t>Сотрудничество со школами и презентации в школах</a:t>
            </a:r>
          </a:p>
          <a:p>
            <a:r>
              <a:rPr lang="ru-RU" sz="2400" dirty="0"/>
              <a:t>Осенние и весенние собрания в отделениях и др.</a:t>
            </a:r>
          </a:p>
          <a:p>
            <a:r>
              <a:rPr lang="ru-RU" sz="2400" dirty="0"/>
              <a:t>Участвуя в деятельности </a:t>
            </a:r>
          </a:p>
        </p:txBody>
      </p:sp>
      <p:sp>
        <p:nvSpPr>
          <p:cNvPr id="5" name="TextBox 4">
            <a:extLst>
              <a:ext uri="{FF2B5EF4-FFF2-40B4-BE49-F238E27FC236}">
                <a16:creationId xmlns:a16="http://schemas.microsoft.com/office/drawing/2014/main" id="{34E2A905-EE3B-AAF7-9397-B68CAFE2C8D5}"/>
              </a:ext>
            </a:extLst>
          </p:cNvPr>
          <p:cNvSpPr txBox="1"/>
          <p:nvPr/>
        </p:nvSpPr>
        <p:spPr>
          <a:xfrm>
            <a:off x="6054666" y="6527064"/>
            <a:ext cx="1040616" cy="261610"/>
          </a:xfrm>
          <a:prstGeom prst="rect">
            <a:avLst/>
          </a:prstGeom>
          <a:noFill/>
        </p:spPr>
        <p:txBody>
          <a:bodyPr wrap="square" rtlCol="0">
            <a:spAutoFit/>
          </a:bodyPr>
          <a:lstStyle/>
          <a:p>
            <a:r>
              <a:rPr lang="fi-FI" sz="1100" dirty="0"/>
              <a:t>Joonas Brandt</a:t>
            </a:r>
          </a:p>
        </p:txBody>
      </p:sp>
    </p:spTree>
    <p:extLst>
      <p:ext uri="{BB962C8B-B14F-4D97-AF65-F5344CB8AC3E}">
        <p14:creationId xmlns:p14="http://schemas.microsoft.com/office/powerpoint/2010/main" val="75108148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Placeholder 5" descr="A person handing a red cross to a person&#10;&#10;Description automatically generated">
            <a:extLst>
              <a:ext uri="{FF2B5EF4-FFF2-40B4-BE49-F238E27FC236}">
                <a16:creationId xmlns:a16="http://schemas.microsoft.com/office/drawing/2014/main" id="{27644D5C-4E4E-2F1A-6B3F-DB70B1391D06}"/>
              </a:ext>
            </a:extLst>
          </p:cNvPr>
          <p:cNvPicPr>
            <a:picLocks noGrp="1" noChangeAspect="1"/>
          </p:cNvPicPr>
          <p:nvPr>
            <p:ph type="pic" sz="quarter" idx="15"/>
          </p:nvPr>
        </p:nvPicPr>
        <p:blipFill>
          <a:blip r:embed="rId2" cstate="screen">
            <a:extLst>
              <a:ext uri="{28A0092B-C50C-407E-A947-70E740481C1C}">
                <a14:useLocalDpi xmlns:a14="http://schemas.microsoft.com/office/drawing/2010/main"/>
              </a:ext>
            </a:extLst>
          </a:blip>
          <a:srcRect/>
          <a:stretch/>
        </p:blipFill>
        <p:spPr/>
      </p:pic>
      <p:sp>
        <p:nvSpPr>
          <p:cNvPr id="2" name="Text Placeholder 1">
            <a:extLst>
              <a:ext uri="{FF2B5EF4-FFF2-40B4-BE49-F238E27FC236}">
                <a16:creationId xmlns:a16="http://schemas.microsoft.com/office/drawing/2014/main" id="{375F8AD6-1E1B-51FF-1A44-42FE6D983D92}"/>
              </a:ext>
            </a:extLst>
          </p:cNvPr>
          <p:cNvSpPr>
            <a:spLocks noGrp="1"/>
          </p:cNvSpPr>
          <p:nvPr>
            <p:ph type="body" sz="quarter" idx="3"/>
          </p:nvPr>
        </p:nvSpPr>
        <p:spPr/>
        <p:txBody>
          <a:bodyPr/>
          <a:lstStyle/>
          <a:p>
            <a:r>
              <a:rPr lang="ru-Ru" b="1" i="0" u="none" baseline="0" dirty="0"/>
              <a:t>Вы можете помочь, сделав пожертвование </a:t>
            </a:r>
            <a:endParaRPr lang="fi-FI" dirty="0"/>
          </a:p>
        </p:txBody>
      </p:sp>
      <p:sp>
        <p:nvSpPr>
          <p:cNvPr id="3" name="Text Placeholder 2">
            <a:extLst>
              <a:ext uri="{FF2B5EF4-FFF2-40B4-BE49-F238E27FC236}">
                <a16:creationId xmlns:a16="http://schemas.microsoft.com/office/drawing/2014/main" id="{8DC16271-2C9E-FD92-9F1D-40593C0B7668}"/>
              </a:ext>
            </a:extLst>
          </p:cNvPr>
          <p:cNvSpPr>
            <a:spLocks noGrp="1"/>
          </p:cNvSpPr>
          <p:nvPr>
            <p:ph type="body" sz="quarter" idx="16"/>
          </p:nvPr>
        </p:nvSpPr>
        <p:spPr/>
        <p:txBody>
          <a:bodyPr/>
          <a:lstStyle/>
          <a:p>
            <a:r>
              <a:rPr lang="ru-RU" sz="2400" dirty="0"/>
              <a:t>Донорство крови</a:t>
            </a:r>
          </a:p>
          <a:p>
            <a:r>
              <a:rPr lang="ru-RU" sz="2400" dirty="0"/>
              <a:t>Клиент или даритель «</a:t>
            </a:r>
            <a:r>
              <a:rPr lang="ru-RU" sz="2400" dirty="0" err="1"/>
              <a:t>Kontti</a:t>
            </a:r>
            <a:r>
              <a:rPr lang="ru-RU" sz="2400" dirty="0"/>
              <a:t>»</a:t>
            </a:r>
          </a:p>
          <a:p>
            <a:r>
              <a:rPr lang="ru-RU" sz="2400" dirty="0"/>
              <a:t>Пожертвование в ходе сборов</a:t>
            </a:r>
          </a:p>
          <a:p>
            <a:r>
              <a:rPr lang="ru-RU" sz="2400" dirty="0"/>
              <a:t>Ежемесячное пожертвование</a:t>
            </a:r>
          </a:p>
          <a:p>
            <a:r>
              <a:rPr lang="ru-RU" sz="2400" dirty="0"/>
              <a:t>Завещание</a:t>
            </a:r>
          </a:p>
          <a:p>
            <a:r>
              <a:rPr lang="ru-RU" sz="2400" dirty="0"/>
              <a:t>Пожертвования по особым датам</a:t>
            </a:r>
          </a:p>
          <a:p>
            <a:r>
              <a:rPr lang="ru-RU" sz="2400" dirty="0"/>
              <a:t>Пожертвовав свое время на волонтерскую работу</a:t>
            </a:r>
          </a:p>
        </p:txBody>
      </p:sp>
      <p:sp>
        <p:nvSpPr>
          <p:cNvPr id="4" name="TextBox 3">
            <a:extLst>
              <a:ext uri="{FF2B5EF4-FFF2-40B4-BE49-F238E27FC236}">
                <a16:creationId xmlns:a16="http://schemas.microsoft.com/office/drawing/2014/main" id="{371307A5-386F-8248-DDD1-D16380E7E4F2}"/>
              </a:ext>
            </a:extLst>
          </p:cNvPr>
          <p:cNvSpPr txBox="1"/>
          <p:nvPr/>
        </p:nvSpPr>
        <p:spPr>
          <a:xfrm>
            <a:off x="6054666" y="6527064"/>
            <a:ext cx="1040616" cy="261610"/>
          </a:xfrm>
          <a:prstGeom prst="rect">
            <a:avLst/>
          </a:prstGeom>
          <a:noFill/>
        </p:spPr>
        <p:txBody>
          <a:bodyPr wrap="square" rtlCol="0">
            <a:spAutoFit/>
          </a:bodyPr>
          <a:lstStyle/>
          <a:p>
            <a:r>
              <a:rPr lang="fi-FI" sz="1100" dirty="0"/>
              <a:t>Joonas Brandt</a:t>
            </a:r>
          </a:p>
        </p:txBody>
      </p:sp>
    </p:spTree>
    <p:extLst>
      <p:ext uri="{BB962C8B-B14F-4D97-AF65-F5344CB8AC3E}">
        <p14:creationId xmlns:p14="http://schemas.microsoft.com/office/powerpoint/2010/main" val="355881414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619DD2-A47E-AAB0-04F7-C5ED274F3B3F}"/>
              </a:ext>
            </a:extLst>
          </p:cNvPr>
          <p:cNvSpPr>
            <a:spLocks noGrp="1"/>
          </p:cNvSpPr>
          <p:nvPr>
            <p:ph type="title"/>
          </p:nvPr>
        </p:nvSpPr>
        <p:spPr/>
        <p:txBody>
          <a:bodyPr/>
          <a:lstStyle/>
          <a:p>
            <a:r>
              <a:rPr lang="ru-Ru" sz="2800" b="1" i="0" u="none" baseline="0" dirty="0"/>
              <a:t>Красный Крест </a:t>
            </a:r>
            <a:r>
              <a:rPr lang="ru-Ru" sz="2800" b="0" i="0" u="none" baseline="0" dirty="0"/>
              <a:t>— </a:t>
            </a:r>
            <a:r>
              <a:rPr lang="ru-Ru" sz="2800" b="1" i="0" u="none" baseline="0" dirty="0"/>
              <a:t>помощник, который рядом с вами</a:t>
            </a:r>
            <a:endParaRPr lang="fi-FI" dirty="0"/>
          </a:p>
        </p:txBody>
      </p:sp>
      <p:sp>
        <p:nvSpPr>
          <p:cNvPr id="3" name="Text Placeholder 2">
            <a:extLst>
              <a:ext uri="{FF2B5EF4-FFF2-40B4-BE49-F238E27FC236}">
                <a16:creationId xmlns:a16="http://schemas.microsoft.com/office/drawing/2014/main" id="{E6726F0F-A8C3-C3B5-A950-6729A2A7EA89}"/>
              </a:ext>
            </a:extLst>
          </p:cNvPr>
          <p:cNvSpPr>
            <a:spLocks noGrp="1"/>
          </p:cNvSpPr>
          <p:nvPr>
            <p:ph type="body" idx="14"/>
          </p:nvPr>
        </p:nvSpPr>
        <p:spPr/>
        <p:txBody>
          <a:bodyPr/>
          <a:lstStyle/>
          <a:p>
            <a:endParaRPr lang="fi-FI" dirty="0"/>
          </a:p>
        </p:txBody>
      </p:sp>
      <p:sp>
        <p:nvSpPr>
          <p:cNvPr id="4" name="Text Placeholder 3">
            <a:extLst>
              <a:ext uri="{FF2B5EF4-FFF2-40B4-BE49-F238E27FC236}">
                <a16:creationId xmlns:a16="http://schemas.microsoft.com/office/drawing/2014/main" id="{A2A42C1A-0B77-9561-2693-5B5198A8A484}"/>
              </a:ext>
            </a:extLst>
          </p:cNvPr>
          <p:cNvSpPr>
            <a:spLocks noGrp="1"/>
          </p:cNvSpPr>
          <p:nvPr>
            <p:ph type="body" idx="15"/>
          </p:nvPr>
        </p:nvSpPr>
        <p:spPr/>
        <p:txBody>
          <a:bodyPr/>
          <a:lstStyle/>
          <a:p>
            <a:endParaRPr lang="fi-FI"/>
          </a:p>
        </p:txBody>
      </p:sp>
      <p:pic>
        <p:nvPicPr>
          <p:cNvPr id="6" name="Picture 5" descr="A person in a red vest and a person in a blanket&#10;&#10;Description automatically generated">
            <a:extLst>
              <a:ext uri="{FF2B5EF4-FFF2-40B4-BE49-F238E27FC236}">
                <a16:creationId xmlns:a16="http://schemas.microsoft.com/office/drawing/2014/main" id="{DBCF6926-6538-9E7E-4DE4-5D29D5E4FA8C}"/>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44499" y="1513398"/>
            <a:ext cx="3304327" cy="2203960"/>
          </a:xfrm>
          <a:prstGeom prst="rect">
            <a:avLst/>
          </a:prstGeom>
        </p:spPr>
      </p:pic>
      <p:pic>
        <p:nvPicPr>
          <p:cNvPr id="10" name="Picture 9" descr="A couple of women sitting at a table&#10;&#10;Description automatically generated">
            <a:extLst>
              <a:ext uri="{FF2B5EF4-FFF2-40B4-BE49-F238E27FC236}">
                <a16:creationId xmlns:a16="http://schemas.microsoft.com/office/drawing/2014/main" id="{DD8C1F71-C1F2-305F-F5A3-E671A832547B}"/>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7439175" y="1513398"/>
            <a:ext cx="3304327" cy="2203960"/>
          </a:xfrm>
          <a:prstGeom prst="rect">
            <a:avLst/>
          </a:prstGeom>
        </p:spPr>
      </p:pic>
      <p:pic>
        <p:nvPicPr>
          <p:cNvPr id="14" name="Picture 13" descr="A person serving a person at a table&#10;&#10;Description automatically generated">
            <a:extLst>
              <a:ext uri="{FF2B5EF4-FFF2-40B4-BE49-F238E27FC236}">
                <a16:creationId xmlns:a16="http://schemas.microsoft.com/office/drawing/2014/main" id="{63B79B13-BA8F-08DB-4D1F-BC2B7A6013E6}"/>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3941837" y="3878393"/>
            <a:ext cx="3304327" cy="2203960"/>
          </a:xfrm>
          <a:prstGeom prst="rect">
            <a:avLst/>
          </a:prstGeom>
        </p:spPr>
      </p:pic>
      <p:pic>
        <p:nvPicPr>
          <p:cNvPr id="18" name="Picture 17" descr="A person and person standing outside&#10;&#10;Description automatically generated">
            <a:extLst>
              <a:ext uri="{FF2B5EF4-FFF2-40B4-BE49-F238E27FC236}">
                <a16:creationId xmlns:a16="http://schemas.microsoft.com/office/drawing/2014/main" id="{976B0620-9C2E-8656-C055-306B428356E9}"/>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7469496" y="3903793"/>
            <a:ext cx="3274006" cy="2183736"/>
          </a:xfrm>
          <a:prstGeom prst="rect">
            <a:avLst/>
          </a:prstGeom>
        </p:spPr>
      </p:pic>
      <p:pic>
        <p:nvPicPr>
          <p:cNvPr id="20" name="Picture 19" descr="A group of men in a park&#10;&#10;Description automatically generated">
            <a:extLst>
              <a:ext uri="{FF2B5EF4-FFF2-40B4-BE49-F238E27FC236}">
                <a16:creationId xmlns:a16="http://schemas.microsoft.com/office/drawing/2014/main" id="{A55B9658-A036-9C9C-B0C3-A5EF0073FD67}"/>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444499" y="3878393"/>
            <a:ext cx="3304327" cy="2203960"/>
          </a:xfrm>
          <a:prstGeom prst="rect">
            <a:avLst/>
          </a:prstGeom>
        </p:spPr>
      </p:pic>
      <p:pic>
        <p:nvPicPr>
          <p:cNvPr id="22" name="Picture 21" descr="A person holding a phone next to a baby&#10;&#10;Description automatically generated">
            <a:extLst>
              <a:ext uri="{FF2B5EF4-FFF2-40B4-BE49-F238E27FC236}">
                <a16:creationId xmlns:a16="http://schemas.microsoft.com/office/drawing/2014/main" id="{88B8DE05-1E51-BA3A-AC33-D479CCA9EE72}"/>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3941837" y="1513398"/>
            <a:ext cx="3304327" cy="2203960"/>
          </a:xfrm>
          <a:prstGeom prst="rect">
            <a:avLst/>
          </a:prstGeom>
        </p:spPr>
      </p:pic>
    </p:spTree>
    <p:extLst>
      <p:ext uri="{BB962C8B-B14F-4D97-AF65-F5344CB8AC3E}">
        <p14:creationId xmlns:p14="http://schemas.microsoft.com/office/powerpoint/2010/main" val="419324973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Placeholder 6" descr="A person smiling at another person&#10;&#10;Description automatically generated">
            <a:extLst>
              <a:ext uri="{FF2B5EF4-FFF2-40B4-BE49-F238E27FC236}">
                <a16:creationId xmlns:a16="http://schemas.microsoft.com/office/drawing/2014/main" id="{CA55CF21-B49D-5373-A984-063BE808B572}"/>
              </a:ext>
            </a:extLst>
          </p:cNvPr>
          <p:cNvPicPr>
            <a:picLocks noGrp="1" noChangeAspect="1"/>
          </p:cNvPicPr>
          <p:nvPr>
            <p:ph type="pic" sz="quarter" idx="15"/>
          </p:nvPr>
        </p:nvPicPr>
        <p:blipFill>
          <a:blip r:embed="rId3" cstate="screen">
            <a:extLst>
              <a:ext uri="{28A0092B-C50C-407E-A947-70E740481C1C}">
                <a14:useLocalDpi xmlns:a14="http://schemas.microsoft.com/office/drawing/2010/main"/>
              </a:ext>
            </a:extLst>
          </a:blip>
          <a:srcRect/>
          <a:stretch/>
        </p:blipFill>
        <p:spPr/>
      </p:pic>
      <p:sp>
        <p:nvSpPr>
          <p:cNvPr id="2" name="Text Placeholder 1">
            <a:extLst>
              <a:ext uri="{FF2B5EF4-FFF2-40B4-BE49-F238E27FC236}">
                <a16:creationId xmlns:a16="http://schemas.microsoft.com/office/drawing/2014/main" id="{C2C40D82-9089-9D61-2C00-F510EE2A74B3}"/>
              </a:ext>
            </a:extLst>
          </p:cNvPr>
          <p:cNvSpPr>
            <a:spLocks noGrp="1"/>
          </p:cNvSpPr>
          <p:nvPr>
            <p:ph type="body" sz="quarter" idx="3"/>
          </p:nvPr>
        </p:nvSpPr>
        <p:spPr>
          <a:xfrm>
            <a:off x="6398596" y="81023"/>
            <a:ext cx="5183188" cy="1597305"/>
          </a:xfrm>
        </p:spPr>
        <p:txBody>
          <a:bodyPr/>
          <a:lstStyle/>
          <a:p>
            <a:r>
              <a:rPr lang="ru-RU" b="1" dirty="0">
                <a:cs typeface="Calibri Light"/>
              </a:rPr>
              <a:t>Являясь членом Красного Креста, вы оказываете помощь</a:t>
            </a:r>
            <a:endParaRPr lang="fi-FI" dirty="0"/>
          </a:p>
        </p:txBody>
      </p:sp>
      <p:sp>
        <p:nvSpPr>
          <p:cNvPr id="3" name="Text Placeholder 2">
            <a:extLst>
              <a:ext uri="{FF2B5EF4-FFF2-40B4-BE49-F238E27FC236}">
                <a16:creationId xmlns:a16="http://schemas.microsoft.com/office/drawing/2014/main" id="{C2976AF9-03C7-531D-C2C1-0AF29A158578}"/>
              </a:ext>
            </a:extLst>
          </p:cNvPr>
          <p:cNvSpPr>
            <a:spLocks noGrp="1"/>
          </p:cNvSpPr>
          <p:nvPr>
            <p:ph type="body" sz="quarter" idx="16"/>
          </p:nvPr>
        </p:nvSpPr>
        <p:spPr/>
        <p:txBody>
          <a:bodyPr/>
          <a:lstStyle/>
          <a:p>
            <a:pPr algn="l" rtl="0"/>
            <a:r>
              <a:rPr lang="ru-Ru" sz="2000" b="0" i="0" u="none" baseline="0" dirty="0"/>
              <a:t>Являясь членом Красного Креста, вы легко можете поддерживать волонтеров в их работе. Кроме того, вы можете поддерживать гуманные ценности и цели.</a:t>
            </a:r>
            <a:endParaRPr lang="ru-Ru" sz="2000" dirty="0"/>
          </a:p>
          <a:p>
            <a:pPr algn="l" rtl="0"/>
            <a:r>
              <a:rPr lang="ru-Ru" sz="2000" b="0" i="0" u="none" baseline="0" dirty="0"/>
              <a:t>Членский взнос составляет 20 евро, </a:t>
            </a:r>
          </a:p>
          <a:p>
            <a:pPr marL="0" indent="0" algn="l" rtl="0">
              <a:buNone/>
            </a:pPr>
            <a:r>
              <a:rPr lang="ru-Ru" sz="2000" b="0" i="0" u="none" baseline="0" dirty="0"/>
              <a:t>    для лиц до 29 лет 10 евро.</a:t>
            </a:r>
            <a:endParaRPr lang="ru-Ru" sz="2000" dirty="0"/>
          </a:p>
          <a:p>
            <a:pPr algn="l" rtl="0"/>
            <a:r>
              <a:rPr lang="ru-Ru" sz="2000" b="0" i="0" u="none" baseline="0" dirty="0"/>
              <a:t>Вступление онлайн по адресу: www.punainenristi.fi/jasenyys</a:t>
            </a:r>
            <a:endParaRPr lang="ru-Ru" sz="2000" dirty="0"/>
          </a:p>
          <a:p>
            <a:pPr algn="l" rtl="0"/>
            <a:r>
              <a:rPr lang="ru-Ru" sz="2000" b="0" i="0" u="none" baseline="0" dirty="0"/>
              <a:t>Вступите при помощи своего смартфона прямо сейчас</a:t>
            </a:r>
            <a:endParaRPr lang="ru-Ru" sz="2000" dirty="0"/>
          </a:p>
        </p:txBody>
      </p:sp>
      <p:sp>
        <p:nvSpPr>
          <p:cNvPr id="4" name="TextBox 3">
            <a:extLst>
              <a:ext uri="{FF2B5EF4-FFF2-40B4-BE49-F238E27FC236}">
                <a16:creationId xmlns:a16="http://schemas.microsoft.com/office/drawing/2014/main" id="{2F0C9E70-E81F-B38A-A55C-F0C329E7E15D}"/>
              </a:ext>
            </a:extLst>
          </p:cNvPr>
          <p:cNvSpPr txBox="1"/>
          <p:nvPr/>
        </p:nvSpPr>
        <p:spPr>
          <a:xfrm>
            <a:off x="6054666" y="6527064"/>
            <a:ext cx="1040616" cy="261610"/>
          </a:xfrm>
          <a:prstGeom prst="rect">
            <a:avLst/>
          </a:prstGeom>
          <a:noFill/>
        </p:spPr>
        <p:txBody>
          <a:bodyPr wrap="square" rtlCol="0">
            <a:spAutoFit/>
          </a:bodyPr>
          <a:lstStyle/>
          <a:p>
            <a:r>
              <a:rPr lang="fi-FI" sz="1100" dirty="0"/>
              <a:t>Joonas Brandt</a:t>
            </a:r>
          </a:p>
        </p:txBody>
      </p:sp>
    </p:spTree>
    <p:extLst>
      <p:ext uri="{BB962C8B-B14F-4D97-AF65-F5344CB8AC3E}">
        <p14:creationId xmlns:p14="http://schemas.microsoft.com/office/powerpoint/2010/main" val="153514633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6926F8D4-F19E-67DC-0C0C-EB369AE56C9C}"/>
              </a:ext>
            </a:extLst>
          </p:cNvPr>
          <p:cNvSpPr>
            <a:spLocks noGrp="1"/>
          </p:cNvSpPr>
          <p:nvPr>
            <p:ph type="body" idx="14"/>
          </p:nvPr>
        </p:nvSpPr>
        <p:spPr/>
        <p:txBody>
          <a:bodyPr/>
          <a:lstStyle/>
          <a:p>
            <a:pPr marL="0" indent="0" algn="ctr" rtl="0">
              <a:buNone/>
            </a:pPr>
            <a:endParaRPr lang="ru-Ru" sz="2400" b="1" dirty="0">
              <a:effectLst>
                <a:outerShdw blurRad="38100" dist="38100" dir="2700000" algn="tl">
                  <a:srgbClr val="000000">
                    <a:alpha val="43137"/>
                  </a:srgbClr>
                </a:outerShdw>
              </a:effectLst>
              <a:ea typeface="+mn-lt"/>
              <a:cs typeface="+mn-lt"/>
            </a:endParaRPr>
          </a:p>
          <a:p>
            <a:pPr marL="0" indent="0" algn="ctr" rtl="0">
              <a:buNone/>
            </a:pPr>
            <a:r>
              <a:rPr lang="ru-Ru" sz="2400" b="1" i="0" u="none" baseline="0" dirty="0">
                <a:latin typeface="+mn-lt"/>
                <a:ea typeface="+mn-lt"/>
                <a:cs typeface="+mn-lt"/>
                <a:sym typeface="+mn-lt"/>
              </a:rPr>
              <a:t>Присоединяйтесь к нашей деятельности</a:t>
            </a:r>
            <a:endParaRPr lang="ru-Ru" sz="2400" b="1" dirty="0">
              <a:cs typeface="Calibri"/>
            </a:endParaRPr>
          </a:p>
        </p:txBody>
      </p:sp>
      <p:pic>
        <p:nvPicPr>
          <p:cNvPr id="4" name="Picture Placeholder 3" descr="A group of people wearing red jackets&#10;&#10;Description automatically generated">
            <a:extLst>
              <a:ext uri="{FF2B5EF4-FFF2-40B4-BE49-F238E27FC236}">
                <a16:creationId xmlns:a16="http://schemas.microsoft.com/office/drawing/2014/main" id="{801A5A2D-6CDB-82A0-DCC0-2CA806AE0CD3}"/>
              </a:ext>
            </a:extLst>
          </p:cNvPr>
          <p:cNvPicPr>
            <a:picLocks noGrp="1" noChangeAspect="1"/>
          </p:cNvPicPr>
          <p:nvPr>
            <p:ph type="pic" sz="quarter" idx="15"/>
          </p:nvPr>
        </p:nvPicPr>
        <p:blipFill>
          <a:blip r:embed="rId3" cstate="screen">
            <a:extLst>
              <a:ext uri="{28A0092B-C50C-407E-A947-70E740481C1C}">
                <a14:useLocalDpi xmlns:a14="http://schemas.microsoft.com/office/drawing/2010/main"/>
              </a:ext>
            </a:extLst>
          </a:blip>
          <a:srcRect/>
          <a:stretch>
            <a:fillRect/>
          </a:stretch>
        </p:blipFill>
        <p:spPr/>
      </p:pic>
      <p:sp>
        <p:nvSpPr>
          <p:cNvPr id="5" name="TextBox 4">
            <a:extLst>
              <a:ext uri="{FF2B5EF4-FFF2-40B4-BE49-F238E27FC236}">
                <a16:creationId xmlns:a16="http://schemas.microsoft.com/office/drawing/2014/main" id="{946CA289-5F08-4975-0143-B83DCCC4EF93}"/>
              </a:ext>
            </a:extLst>
          </p:cNvPr>
          <p:cNvSpPr txBox="1"/>
          <p:nvPr/>
        </p:nvSpPr>
        <p:spPr>
          <a:xfrm>
            <a:off x="5145806" y="6596390"/>
            <a:ext cx="937549" cy="261610"/>
          </a:xfrm>
          <a:prstGeom prst="rect">
            <a:avLst/>
          </a:prstGeom>
          <a:noFill/>
        </p:spPr>
        <p:txBody>
          <a:bodyPr wrap="square" rtlCol="0">
            <a:spAutoFit/>
          </a:bodyPr>
          <a:lstStyle/>
          <a:p>
            <a:r>
              <a:rPr lang="fi-FI" sz="1100" dirty="0"/>
              <a:t>Ville Palonen</a:t>
            </a:r>
          </a:p>
        </p:txBody>
      </p:sp>
    </p:spTree>
    <p:extLst>
      <p:ext uri="{BB962C8B-B14F-4D97-AF65-F5344CB8AC3E}">
        <p14:creationId xmlns:p14="http://schemas.microsoft.com/office/powerpoint/2010/main" val="421194213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8E6DE534-7266-15B3-6E10-534998336211}"/>
              </a:ext>
            </a:extLst>
          </p:cNvPr>
          <p:cNvSpPr>
            <a:spLocks noGrp="1"/>
          </p:cNvSpPr>
          <p:nvPr>
            <p:ph type="body" sz="quarter" idx="13"/>
          </p:nvPr>
        </p:nvSpPr>
        <p:spPr/>
        <p:txBody>
          <a:bodyPr/>
          <a:lstStyle/>
          <a:p>
            <a:r>
              <a:rPr lang="ru-Ru" b="1" i="0" u="none" baseline="0" dirty="0"/>
              <a:t>Волонтерский портал OMA</a:t>
            </a:r>
            <a:endParaRPr lang="fi-FI" dirty="0"/>
          </a:p>
        </p:txBody>
      </p:sp>
      <p:pic>
        <p:nvPicPr>
          <p:cNvPr id="5" name="Picture 4">
            <a:extLst>
              <a:ext uri="{FF2B5EF4-FFF2-40B4-BE49-F238E27FC236}">
                <a16:creationId xmlns:a16="http://schemas.microsoft.com/office/drawing/2014/main" id="{E6B77917-6416-4BAE-ABE0-4BEBEB7518B6}"/>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31054" y="324091"/>
            <a:ext cx="11016307" cy="5467352"/>
          </a:xfrm>
          <a:prstGeom prst="rect">
            <a:avLst/>
          </a:prstGeom>
        </p:spPr>
      </p:pic>
    </p:spTree>
    <p:extLst>
      <p:ext uri="{BB962C8B-B14F-4D97-AF65-F5344CB8AC3E}">
        <p14:creationId xmlns:p14="http://schemas.microsoft.com/office/powerpoint/2010/main" val="268279760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a:extLst>
              <a:ext uri="{FF2B5EF4-FFF2-40B4-BE49-F238E27FC236}">
                <a16:creationId xmlns:a16="http://schemas.microsoft.com/office/drawing/2014/main" id="{06D8C8E4-702F-4F1A-DF28-6BFADF3668C5}"/>
              </a:ext>
            </a:extLst>
          </p:cNvPr>
          <p:cNvSpPr>
            <a:spLocks noGrp="1"/>
          </p:cNvSpPr>
          <p:nvPr>
            <p:ph type="body" sz="quarter" idx="13"/>
          </p:nvPr>
        </p:nvSpPr>
        <p:spPr/>
        <p:txBody>
          <a:bodyPr/>
          <a:lstStyle/>
          <a:p>
            <a:r>
              <a:rPr lang="ru-Ru" b="1" i="0" u="none" baseline="0" dirty="0"/>
              <a:t>Следите за деятельностью Красного Креста онлайн</a:t>
            </a:r>
            <a:endParaRPr lang="fi-FI" dirty="0"/>
          </a:p>
        </p:txBody>
      </p:sp>
      <p:pic>
        <p:nvPicPr>
          <p:cNvPr id="5" name="Picture 4">
            <a:extLst>
              <a:ext uri="{FF2B5EF4-FFF2-40B4-BE49-F238E27FC236}">
                <a16:creationId xmlns:a16="http://schemas.microsoft.com/office/drawing/2014/main" id="{C9B7A8C7-1BDA-AF95-8AC0-C9A8B86A0851}"/>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70382" y="652068"/>
            <a:ext cx="4417059" cy="2975029"/>
          </a:xfrm>
          <a:prstGeom prst="rect">
            <a:avLst/>
          </a:prstGeom>
        </p:spPr>
      </p:pic>
      <p:pic>
        <p:nvPicPr>
          <p:cNvPr id="10" name="Picture 9">
            <a:extLst>
              <a:ext uri="{FF2B5EF4-FFF2-40B4-BE49-F238E27FC236}">
                <a16:creationId xmlns:a16="http://schemas.microsoft.com/office/drawing/2014/main" id="{FD6EA528-9B86-B125-A58C-A500C14AB311}"/>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4499990" y="1933391"/>
            <a:ext cx="7437367" cy="3642056"/>
          </a:xfrm>
          <a:prstGeom prst="rect">
            <a:avLst/>
          </a:prstGeom>
        </p:spPr>
      </p:pic>
    </p:spTree>
    <p:extLst>
      <p:ext uri="{BB962C8B-B14F-4D97-AF65-F5344CB8AC3E}">
        <p14:creationId xmlns:p14="http://schemas.microsoft.com/office/powerpoint/2010/main" val="215002266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08EAE5-FD88-86CE-93A7-134B639D8D1C}"/>
              </a:ext>
            </a:extLst>
          </p:cNvPr>
          <p:cNvSpPr>
            <a:spLocks noGrp="1"/>
          </p:cNvSpPr>
          <p:nvPr>
            <p:ph type="title"/>
          </p:nvPr>
        </p:nvSpPr>
        <p:spPr/>
        <p:txBody>
          <a:bodyPr/>
          <a:lstStyle/>
          <a:p>
            <a:r>
              <a:rPr lang="ru-Ru" b="1" i="0" u="none" baseline="0" dirty="0"/>
              <a:t>Текущие события (местная информация)</a:t>
            </a:r>
            <a:endParaRPr lang="fi-FI" dirty="0"/>
          </a:p>
        </p:txBody>
      </p:sp>
      <p:sp>
        <p:nvSpPr>
          <p:cNvPr id="3" name="Text Placeholder 2">
            <a:extLst>
              <a:ext uri="{FF2B5EF4-FFF2-40B4-BE49-F238E27FC236}">
                <a16:creationId xmlns:a16="http://schemas.microsoft.com/office/drawing/2014/main" id="{6655687C-C0CC-0575-1E1C-47F891E9DEE7}"/>
              </a:ext>
            </a:extLst>
          </p:cNvPr>
          <p:cNvSpPr>
            <a:spLocks noGrp="1"/>
          </p:cNvSpPr>
          <p:nvPr>
            <p:ph type="body" sz="quarter" idx="11"/>
          </p:nvPr>
        </p:nvSpPr>
        <p:spPr/>
        <p:txBody>
          <a:bodyPr/>
          <a:lstStyle/>
          <a:p>
            <a:r>
              <a:rPr lang="ru-RU" sz="2400" dirty="0"/>
              <a:t>Ведущий и/или представитель отделения перечисляет предстоящие мероприятия и события, на которые новые участники могут прийти</a:t>
            </a:r>
          </a:p>
          <a:p>
            <a:r>
              <a:rPr lang="ru-RU" sz="2400" dirty="0"/>
              <a:t>Продемонстрируйте или раздайте контактную информацию отделения участникам</a:t>
            </a:r>
          </a:p>
        </p:txBody>
      </p:sp>
    </p:spTree>
    <p:extLst>
      <p:ext uri="{BB962C8B-B14F-4D97-AF65-F5344CB8AC3E}">
        <p14:creationId xmlns:p14="http://schemas.microsoft.com/office/powerpoint/2010/main" val="393130673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Placeholder 5">
            <a:extLst>
              <a:ext uri="{FF2B5EF4-FFF2-40B4-BE49-F238E27FC236}">
                <a16:creationId xmlns:a16="http://schemas.microsoft.com/office/drawing/2014/main" id="{35CD5246-AC2B-9943-906D-2F43E68C02E3}"/>
              </a:ext>
            </a:extLst>
          </p:cNvPr>
          <p:cNvPicPr>
            <a:picLocks noGrp="1" noChangeAspect="1"/>
          </p:cNvPicPr>
          <p:nvPr>
            <p:ph type="pic" sz="quarter" idx="17"/>
          </p:nvPr>
        </p:nvPicPr>
        <p:blipFill>
          <a:blip r:embed="rId3" cstate="screen">
            <a:extLst>
              <a:ext uri="{28A0092B-C50C-407E-A947-70E740481C1C}">
                <a14:useLocalDpi xmlns:a14="http://schemas.microsoft.com/office/drawing/2010/main"/>
              </a:ext>
            </a:extLst>
          </a:blip>
          <a:srcRect/>
          <a:stretch/>
        </p:blipFill>
        <p:spPr>
          <a:xfrm>
            <a:off x="8123208" y="0"/>
            <a:ext cx="4068792" cy="6858000"/>
          </a:xfrm>
        </p:spPr>
      </p:pic>
      <p:sp>
        <p:nvSpPr>
          <p:cNvPr id="2" name="Text Placeholder 1">
            <a:extLst>
              <a:ext uri="{FF2B5EF4-FFF2-40B4-BE49-F238E27FC236}">
                <a16:creationId xmlns:a16="http://schemas.microsoft.com/office/drawing/2014/main" id="{D268CFFC-29B4-1645-B82D-D2BA93E2C704}"/>
              </a:ext>
            </a:extLst>
          </p:cNvPr>
          <p:cNvSpPr>
            <a:spLocks noGrp="1"/>
          </p:cNvSpPr>
          <p:nvPr>
            <p:ph type="body" idx="14"/>
          </p:nvPr>
        </p:nvSpPr>
        <p:spPr/>
        <p:txBody>
          <a:bodyPr/>
          <a:lstStyle/>
          <a:p>
            <a:r>
              <a:rPr lang="ru-Ru" sz="2400" b="1" i="0" u="none" baseline="0" dirty="0">
                <a:latin typeface="Calibri"/>
                <a:ea typeface="Calibri"/>
                <a:cs typeface="Calibri"/>
                <a:sym typeface="Calibri"/>
              </a:rPr>
              <a:t>СПАСИБО!</a:t>
            </a:r>
            <a:endParaRPr lang="ru-Ru" sz="2000" dirty="0">
              <a:cs typeface="Calibri"/>
            </a:endParaRPr>
          </a:p>
        </p:txBody>
      </p:sp>
      <p:sp>
        <p:nvSpPr>
          <p:cNvPr id="3" name="Text Placeholder 2">
            <a:extLst>
              <a:ext uri="{FF2B5EF4-FFF2-40B4-BE49-F238E27FC236}">
                <a16:creationId xmlns:a16="http://schemas.microsoft.com/office/drawing/2014/main" id="{9C364346-2283-6D42-BF15-078F2E8CBBDD}"/>
              </a:ext>
            </a:extLst>
          </p:cNvPr>
          <p:cNvSpPr>
            <a:spLocks noGrp="1"/>
          </p:cNvSpPr>
          <p:nvPr>
            <p:ph type="body" idx="16"/>
          </p:nvPr>
        </p:nvSpPr>
        <p:spPr/>
        <p:txBody>
          <a:bodyPr/>
          <a:lstStyle/>
          <a:p>
            <a:r>
              <a:rPr lang="ru-RU" dirty="0"/>
              <a:t>Остались вопросы?</a:t>
            </a:r>
          </a:p>
        </p:txBody>
      </p:sp>
      <p:sp>
        <p:nvSpPr>
          <p:cNvPr id="7" name="Rectangle 6">
            <a:extLst>
              <a:ext uri="{FF2B5EF4-FFF2-40B4-BE49-F238E27FC236}">
                <a16:creationId xmlns:a16="http://schemas.microsoft.com/office/drawing/2014/main" id="{4EF94711-88FD-9548-B398-E3C0FA240835}"/>
              </a:ext>
            </a:extLst>
          </p:cNvPr>
          <p:cNvSpPr/>
          <p:nvPr/>
        </p:nvSpPr>
        <p:spPr>
          <a:xfrm>
            <a:off x="8115080" y="0"/>
            <a:ext cx="2028669" cy="6858000"/>
          </a:xfrm>
          <a:prstGeom prst="rect">
            <a:avLst/>
          </a:prstGeom>
          <a:solidFill>
            <a:schemeClr val="accent1">
              <a:alpha val="5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4" name="TextBox 3">
            <a:extLst>
              <a:ext uri="{FF2B5EF4-FFF2-40B4-BE49-F238E27FC236}">
                <a16:creationId xmlns:a16="http://schemas.microsoft.com/office/drawing/2014/main" id="{4E4D27C0-AE4B-D7CB-D27E-C1DC2ED735FA}"/>
              </a:ext>
            </a:extLst>
          </p:cNvPr>
          <p:cNvSpPr txBox="1"/>
          <p:nvPr/>
        </p:nvSpPr>
        <p:spPr>
          <a:xfrm>
            <a:off x="6551271" y="6412375"/>
            <a:ext cx="1088020" cy="261610"/>
          </a:xfrm>
          <a:prstGeom prst="rect">
            <a:avLst/>
          </a:prstGeom>
          <a:noFill/>
        </p:spPr>
        <p:txBody>
          <a:bodyPr wrap="square" rtlCol="0">
            <a:spAutoFit/>
          </a:bodyPr>
          <a:lstStyle/>
          <a:p>
            <a:r>
              <a:rPr lang="fi-FI" sz="1100" dirty="0">
                <a:solidFill>
                  <a:schemeClr val="bg1"/>
                </a:solidFill>
              </a:rPr>
              <a:t>Joonas Brandt</a:t>
            </a:r>
          </a:p>
        </p:txBody>
      </p:sp>
    </p:spTree>
    <p:extLst>
      <p:ext uri="{BB962C8B-B14F-4D97-AF65-F5344CB8AC3E}">
        <p14:creationId xmlns:p14="http://schemas.microsoft.com/office/powerpoint/2010/main" val="174614774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8458CD-B58E-4D92-6530-4A441A54967A}"/>
              </a:ext>
            </a:extLst>
          </p:cNvPr>
          <p:cNvSpPr>
            <a:spLocks noGrp="1"/>
          </p:cNvSpPr>
          <p:nvPr>
            <p:ph type="title"/>
          </p:nvPr>
        </p:nvSpPr>
        <p:spPr/>
        <p:txBody>
          <a:bodyPr/>
          <a:lstStyle/>
          <a:p>
            <a:r>
              <a:rPr lang="ru-RU" dirty="0"/>
              <a:t>Ведущий может выбрать одно из этих видео</a:t>
            </a:r>
            <a:endParaRPr lang="fi-FI" dirty="0"/>
          </a:p>
        </p:txBody>
      </p:sp>
      <p:sp>
        <p:nvSpPr>
          <p:cNvPr id="3" name="Text Placeholder 2">
            <a:extLst>
              <a:ext uri="{FF2B5EF4-FFF2-40B4-BE49-F238E27FC236}">
                <a16:creationId xmlns:a16="http://schemas.microsoft.com/office/drawing/2014/main" id="{C65F941F-B1CD-CD8B-F960-D680850CD84C}"/>
              </a:ext>
            </a:extLst>
          </p:cNvPr>
          <p:cNvSpPr>
            <a:spLocks noGrp="1"/>
          </p:cNvSpPr>
          <p:nvPr>
            <p:ph type="body" idx="14"/>
          </p:nvPr>
        </p:nvSpPr>
        <p:spPr>
          <a:xfrm>
            <a:off x="838199" y="1726805"/>
            <a:ext cx="10515600" cy="4824465"/>
          </a:xfrm>
        </p:spPr>
        <p:txBody>
          <a:bodyPr/>
          <a:lstStyle/>
          <a:p>
            <a:pPr algn="just" rtl="0"/>
            <a:r>
              <a:rPr lang="ru-Ru" b="0" i="0" u="none" baseline="0" dirty="0">
                <a:latin typeface="Calibri"/>
                <a:ea typeface="Calibri"/>
                <a:cs typeface="Calibri"/>
                <a:sym typeface="Calibri"/>
                <a:hlinkClick r:id="rId3"/>
              </a:rPr>
              <a:t>Финский Красный Крест — чем мы занимаемся? Видеопрезентация</a:t>
            </a:r>
            <a:r>
              <a:rPr lang="ru-Ru" b="0" i="0" u="none" baseline="0" dirty="0">
                <a:latin typeface="Calibri"/>
                <a:ea typeface="Calibri"/>
                <a:cs typeface="Calibri"/>
                <a:sym typeface="Calibri"/>
              </a:rPr>
              <a:t> (1:47 мин.)</a:t>
            </a:r>
          </a:p>
          <a:p>
            <a:pPr algn="just" rtl="0"/>
            <a:endParaRPr lang="ru-Ru" dirty="0">
              <a:cs typeface="Calibri"/>
            </a:endParaRPr>
          </a:p>
          <a:p>
            <a:pPr algn="just" rtl="0"/>
            <a:r>
              <a:rPr lang="ru-Ru" b="0" i="0" u="none" baseline="0" dirty="0">
                <a:latin typeface="Calibri"/>
                <a:ea typeface="Calibri"/>
                <a:cs typeface="Calibri"/>
                <a:sym typeface="Calibri"/>
                <a:hlinkClick r:id="rId4"/>
              </a:rPr>
              <a:t>Короткие видеопрезентации о деятельности окружного отделения Красного Креста Юго-Западной Финляндии </a:t>
            </a:r>
            <a:endParaRPr lang="ru-Ru" dirty="0">
              <a:cs typeface="Calibri"/>
            </a:endParaRPr>
          </a:p>
          <a:p>
            <a:pPr marL="457200" lvl="1" indent="0" algn="just" rtl="0">
              <a:buNone/>
            </a:pPr>
            <a:endParaRPr lang="ru-Ru" dirty="0">
              <a:cs typeface="Calibri"/>
            </a:endParaRPr>
          </a:p>
          <a:p>
            <a:pPr algn="just" rtl="0"/>
            <a:r>
              <a:rPr lang="ru-Ru" b="0" i="0" u="none" baseline="0" dirty="0" err="1">
                <a:latin typeface="Calibri"/>
                <a:ea typeface="Calibri"/>
                <a:cs typeface="Calibri"/>
                <a:sym typeface="Calibri"/>
                <a:hlinkClick r:id="rId5"/>
              </a:rPr>
              <a:t>Together</a:t>
            </a:r>
            <a:r>
              <a:rPr lang="ru-Ru" b="0" i="0" u="none" baseline="0" dirty="0">
                <a:latin typeface="Calibri"/>
                <a:ea typeface="Calibri"/>
                <a:cs typeface="Calibri"/>
                <a:sym typeface="Calibri"/>
                <a:hlinkClick r:id="rId5"/>
              </a:rPr>
              <a:t> </a:t>
            </a:r>
            <a:r>
              <a:rPr lang="ru-Ru" b="0" i="0" u="none" baseline="0" dirty="0" err="1">
                <a:latin typeface="Calibri"/>
                <a:ea typeface="Calibri"/>
                <a:cs typeface="Calibri"/>
                <a:sym typeface="Calibri"/>
                <a:hlinkClick r:id="rId5"/>
              </a:rPr>
              <a:t>we</a:t>
            </a:r>
            <a:r>
              <a:rPr lang="ru-Ru" b="0" i="0" u="none" baseline="0" dirty="0">
                <a:latin typeface="Calibri"/>
                <a:ea typeface="Calibri"/>
                <a:cs typeface="Calibri"/>
                <a:sym typeface="Calibri"/>
                <a:hlinkClick r:id="rId5"/>
              </a:rPr>
              <a:t> </a:t>
            </a:r>
            <a:r>
              <a:rPr lang="ru-Ru" b="0" i="0" u="none" baseline="0" dirty="0" err="1">
                <a:latin typeface="Calibri"/>
                <a:ea typeface="Calibri"/>
                <a:cs typeface="Calibri"/>
                <a:sym typeface="Calibri"/>
                <a:hlinkClick r:id="rId5"/>
              </a:rPr>
              <a:t>are</a:t>
            </a:r>
            <a:r>
              <a:rPr lang="ru-Ru" b="0" i="0" u="none" baseline="0" dirty="0">
                <a:latin typeface="Calibri"/>
                <a:ea typeface="Calibri"/>
                <a:cs typeface="Calibri"/>
                <a:sym typeface="Calibri"/>
                <a:hlinkClick r:id="rId5"/>
              </a:rPr>
              <a:t> </a:t>
            </a:r>
            <a:r>
              <a:rPr lang="ru-Ru" b="0" i="0" u="none" baseline="0" dirty="0" err="1">
                <a:latin typeface="Calibri"/>
                <a:ea typeface="Calibri"/>
                <a:cs typeface="Calibri"/>
                <a:sym typeface="Calibri"/>
                <a:hlinkClick r:id="rId5"/>
              </a:rPr>
              <a:t>the</a:t>
            </a:r>
            <a:r>
              <a:rPr lang="ru-Ru" b="0" i="0" u="none" baseline="0" dirty="0">
                <a:latin typeface="Calibri"/>
                <a:ea typeface="Calibri"/>
                <a:cs typeface="Calibri"/>
                <a:sym typeface="Calibri"/>
                <a:hlinkClick r:id="rId5"/>
              </a:rPr>
              <a:t> International Federation </a:t>
            </a:r>
            <a:r>
              <a:rPr lang="ru-Ru" b="0" i="0" u="none" baseline="0" dirty="0" err="1">
                <a:latin typeface="Calibri"/>
                <a:ea typeface="Calibri"/>
                <a:cs typeface="Calibri"/>
                <a:sym typeface="Calibri"/>
                <a:hlinkClick r:id="rId5"/>
              </a:rPr>
              <a:t>of</a:t>
            </a:r>
            <a:r>
              <a:rPr lang="ru-Ru" b="0" i="0" u="none" baseline="0" dirty="0">
                <a:latin typeface="Calibri"/>
                <a:ea typeface="Calibri"/>
                <a:cs typeface="Calibri"/>
                <a:sym typeface="Calibri"/>
                <a:hlinkClick r:id="rId5"/>
              </a:rPr>
              <a:t> Red Cross </a:t>
            </a:r>
            <a:r>
              <a:rPr lang="ru-Ru" b="0" i="0" u="none" baseline="0" dirty="0" err="1">
                <a:latin typeface="Calibri"/>
                <a:ea typeface="Calibri"/>
                <a:cs typeface="Calibri"/>
                <a:sym typeface="Calibri"/>
                <a:hlinkClick r:id="rId5"/>
              </a:rPr>
              <a:t>and</a:t>
            </a:r>
            <a:r>
              <a:rPr lang="ru-Ru" b="0" i="0" u="none" baseline="0" dirty="0">
                <a:latin typeface="Calibri"/>
                <a:ea typeface="Calibri"/>
                <a:cs typeface="Calibri"/>
                <a:sym typeface="Calibri"/>
                <a:hlinkClick r:id="rId5"/>
              </a:rPr>
              <a:t> Red </a:t>
            </a:r>
            <a:r>
              <a:rPr lang="ru-Ru" b="0" i="0" u="none" baseline="0" dirty="0" err="1">
                <a:latin typeface="Calibri"/>
                <a:ea typeface="Calibri"/>
                <a:cs typeface="Calibri"/>
                <a:sym typeface="Calibri"/>
                <a:hlinkClick r:id="rId5"/>
              </a:rPr>
              <a:t>Crescent</a:t>
            </a:r>
            <a:r>
              <a:rPr lang="ru-Ru" b="0" i="0" u="none" baseline="0" dirty="0">
                <a:latin typeface="Calibri"/>
                <a:ea typeface="Calibri"/>
                <a:cs typeface="Calibri"/>
                <a:sym typeface="Calibri"/>
                <a:hlinkClick r:id="rId5"/>
              </a:rPr>
              <a:t> </a:t>
            </a:r>
            <a:r>
              <a:rPr lang="ru-Ru" b="0" i="0" u="none" baseline="0" dirty="0" err="1">
                <a:latin typeface="Calibri"/>
                <a:ea typeface="Calibri"/>
                <a:cs typeface="Calibri"/>
                <a:sym typeface="Calibri"/>
                <a:hlinkClick r:id="rId5"/>
              </a:rPr>
              <a:t>societies</a:t>
            </a:r>
            <a:r>
              <a:rPr lang="ru-Ru" b="0" i="0" u="none" baseline="0" dirty="0">
                <a:latin typeface="Calibri"/>
                <a:ea typeface="Calibri"/>
                <a:cs typeface="Calibri"/>
                <a:sym typeface="Calibri"/>
                <a:hlinkClick r:id="rId5"/>
              </a:rPr>
              <a:t> </a:t>
            </a:r>
            <a:r>
              <a:rPr lang="ru-Ru" b="0" i="0" u="none" baseline="0" dirty="0">
                <a:latin typeface="Calibri"/>
                <a:ea typeface="Calibri"/>
                <a:cs typeface="Calibri"/>
                <a:sym typeface="Calibri"/>
              </a:rPr>
              <a:t>(3:21 мин.)</a:t>
            </a:r>
          </a:p>
          <a:p>
            <a:pPr marL="0" indent="0" algn="just" rtl="0">
              <a:buNone/>
            </a:pPr>
            <a:endParaRPr lang="ru-Ru" dirty="0">
              <a:cs typeface="Calibri"/>
            </a:endParaRPr>
          </a:p>
          <a:p>
            <a:pPr algn="l" rtl="0"/>
            <a:r>
              <a:rPr lang="ru-Ru" b="0" i="0" u="none" baseline="0" dirty="0">
                <a:latin typeface="Calibri"/>
                <a:ea typeface="Calibri"/>
                <a:cs typeface="Calibri"/>
                <a:sym typeface="Calibri"/>
                <a:hlinkClick r:id="rId6"/>
              </a:rPr>
              <a:t>A </a:t>
            </a:r>
            <a:r>
              <a:rPr lang="ru-Ru" b="0" i="0" u="none" baseline="0" dirty="0" err="1">
                <a:latin typeface="Calibri"/>
                <a:ea typeface="Calibri"/>
                <a:cs typeface="Calibri"/>
                <a:sym typeface="Calibri"/>
                <a:hlinkClick r:id="rId6"/>
              </a:rPr>
              <a:t>day</a:t>
            </a:r>
            <a:r>
              <a:rPr lang="ru-Ru" b="0" i="0" u="none" baseline="0" dirty="0">
                <a:latin typeface="Calibri"/>
                <a:ea typeface="Calibri"/>
                <a:cs typeface="Calibri"/>
                <a:sym typeface="Calibri"/>
                <a:hlinkClick r:id="rId6"/>
              </a:rPr>
              <a:t> </a:t>
            </a:r>
            <a:r>
              <a:rPr lang="ru-Ru" b="0" i="0" u="none" baseline="0" dirty="0" err="1">
                <a:latin typeface="Calibri"/>
                <a:ea typeface="Calibri"/>
                <a:cs typeface="Calibri"/>
                <a:sym typeface="Calibri"/>
                <a:hlinkClick r:id="rId6"/>
              </a:rPr>
              <a:t>in</a:t>
            </a:r>
            <a:r>
              <a:rPr lang="ru-Ru" b="0" i="0" u="none" baseline="0" dirty="0">
                <a:latin typeface="Calibri"/>
                <a:ea typeface="Calibri"/>
                <a:cs typeface="Calibri"/>
                <a:sym typeface="Calibri"/>
                <a:hlinkClick r:id="rId6"/>
              </a:rPr>
              <a:t> </a:t>
            </a:r>
            <a:r>
              <a:rPr lang="ru-Ru" b="0" i="0" u="none" baseline="0" dirty="0" err="1">
                <a:latin typeface="Calibri"/>
                <a:ea typeface="Calibri"/>
                <a:cs typeface="Calibri"/>
                <a:sym typeface="Calibri"/>
                <a:hlinkClick r:id="rId6"/>
              </a:rPr>
              <a:t>the</a:t>
            </a:r>
            <a:r>
              <a:rPr lang="ru-Ru" b="0" i="0" u="none" baseline="0" dirty="0">
                <a:latin typeface="Calibri"/>
                <a:ea typeface="Calibri"/>
                <a:cs typeface="Calibri"/>
                <a:sym typeface="Calibri"/>
                <a:hlinkClick r:id="rId6"/>
              </a:rPr>
              <a:t> </a:t>
            </a:r>
            <a:r>
              <a:rPr lang="ru-Ru" b="0" i="0" u="none" baseline="0" dirty="0" err="1">
                <a:latin typeface="Calibri"/>
                <a:ea typeface="Calibri"/>
                <a:cs typeface="Calibri"/>
                <a:sym typeface="Calibri"/>
                <a:hlinkClick r:id="rId6"/>
              </a:rPr>
              <a:t>life</a:t>
            </a:r>
            <a:r>
              <a:rPr lang="ru-Ru" b="0" i="0" u="none" baseline="0" dirty="0">
                <a:latin typeface="Calibri"/>
                <a:ea typeface="Calibri"/>
                <a:cs typeface="Calibri"/>
                <a:sym typeface="Calibri"/>
                <a:hlinkClick r:id="rId6"/>
              </a:rPr>
              <a:t> </a:t>
            </a:r>
            <a:r>
              <a:rPr lang="ru-Ru" b="0" i="0" u="none" baseline="0" dirty="0" err="1">
                <a:latin typeface="Calibri"/>
                <a:ea typeface="Calibri"/>
                <a:cs typeface="Calibri"/>
                <a:sym typeface="Calibri"/>
                <a:hlinkClick r:id="rId6"/>
              </a:rPr>
              <a:t>of</a:t>
            </a:r>
            <a:r>
              <a:rPr lang="ru-Ru" b="0" i="0" u="none" baseline="0" dirty="0">
                <a:latin typeface="Calibri"/>
                <a:ea typeface="Calibri"/>
                <a:cs typeface="Calibri"/>
                <a:sym typeface="Calibri"/>
                <a:hlinkClick r:id="rId6"/>
              </a:rPr>
              <a:t> </a:t>
            </a:r>
            <a:r>
              <a:rPr lang="ru-Ru" b="0" i="0" u="none" baseline="0" dirty="0" err="1">
                <a:latin typeface="Calibri"/>
                <a:ea typeface="Calibri"/>
                <a:cs typeface="Calibri"/>
                <a:sym typeface="Calibri"/>
                <a:hlinkClick r:id="rId6"/>
              </a:rPr>
              <a:t>our</a:t>
            </a:r>
            <a:r>
              <a:rPr lang="ru-Ru" b="0" i="0" u="none" baseline="0" dirty="0">
                <a:latin typeface="Calibri"/>
                <a:ea typeface="Calibri"/>
                <a:cs typeface="Calibri"/>
                <a:sym typeface="Calibri"/>
                <a:hlinkClick r:id="rId6"/>
              </a:rPr>
              <a:t> </a:t>
            </a:r>
            <a:r>
              <a:rPr lang="ru-Ru" b="0" i="0" u="none" baseline="0" dirty="0" err="1">
                <a:latin typeface="Calibri"/>
                <a:ea typeface="Calibri"/>
                <a:cs typeface="Calibri"/>
                <a:sym typeface="Calibri"/>
                <a:hlinkClick r:id="rId6"/>
              </a:rPr>
              <a:t>volunteers</a:t>
            </a:r>
            <a:r>
              <a:rPr lang="ru-Ru" b="0" i="0" u="none" baseline="0" dirty="0">
                <a:latin typeface="Calibri"/>
                <a:ea typeface="Calibri"/>
                <a:cs typeface="Calibri"/>
                <a:sym typeface="Calibri"/>
                <a:hlinkClick r:id="rId6"/>
              </a:rPr>
              <a:t> </a:t>
            </a:r>
            <a:r>
              <a:rPr lang="ru-Ru" b="0" i="0" u="none" baseline="0" dirty="0">
                <a:latin typeface="Calibri"/>
                <a:ea typeface="Calibri"/>
                <a:cs typeface="Calibri"/>
                <a:sym typeface="Calibri"/>
              </a:rPr>
              <a:t>(3:26 мин.) </a:t>
            </a:r>
          </a:p>
          <a:p>
            <a:pPr marL="0" indent="0" algn="l" rtl="0">
              <a:buNone/>
            </a:pPr>
            <a:endParaRPr lang="ru-Ru" dirty="0">
              <a:cs typeface="Calibri"/>
            </a:endParaRPr>
          </a:p>
          <a:p>
            <a:pPr algn="l" rtl="0"/>
            <a:r>
              <a:rPr lang="ru-Ru" b="0" i="0" u="none" baseline="0" dirty="0">
                <a:hlinkClick r:id="rId7"/>
              </a:rPr>
              <a:t>International Red Cross </a:t>
            </a:r>
            <a:r>
              <a:rPr lang="ru-Ru" b="0" i="0" u="none" baseline="0" dirty="0" err="1">
                <a:hlinkClick r:id="rId7"/>
              </a:rPr>
              <a:t>and</a:t>
            </a:r>
            <a:r>
              <a:rPr lang="ru-Ru" b="0" i="0" u="none" baseline="0" dirty="0">
                <a:hlinkClick r:id="rId7"/>
              </a:rPr>
              <a:t> Red </a:t>
            </a:r>
            <a:r>
              <a:rPr lang="ru-Ru" b="0" i="0" u="none" baseline="0" dirty="0" err="1">
                <a:hlinkClick r:id="rId7"/>
              </a:rPr>
              <a:t>Crescent</a:t>
            </a:r>
            <a:r>
              <a:rPr lang="ru-Ru" b="0" i="0" u="none" baseline="0" dirty="0">
                <a:hlinkClick r:id="rId7"/>
              </a:rPr>
              <a:t> </a:t>
            </a:r>
            <a:r>
              <a:rPr lang="ru-Ru" b="0" i="0" u="none" baseline="0" dirty="0" err="1">
                <a:hlinkClick r:id="rId7"/>
              </a:rPr>
              <a:t>Movement</a:t>
            </a:r>
            <a:r>
              <a:rPr lang="ru-Ru" b="0" i="0" u="none" baseline="0" dirty="0">
                <a:hlinkClick r:id="rId7"/>
              </a:rPr>
              <a:t>: The </a:t>
            </a:r>
            <a:r>
              <a:rPr lang="ru-Ru" b="0" i="0" u="none" baseline="0" dirty="0" err="1">
                <a:hlinkClick r:id="rId7"/>
              </a:rPr>
              <a:t>power</a:t>
            </a:r>
            <a:r>
              <a:rPr lang="ru-Ru" b="0" i="0" u="none" baseline="0" dirty="0">
                <a:hlinkClick r:id="rId7"/>
              </a:rPr>
              <a:t> </a:t>
            </a:r>
            <a:r>
              <a:rPr lang="ru-Ru" b="0" i="0" u="none" baseline="0" dirty="0" err="1">
                <a:hlinkClick r:id="rId7"/>
              </a:rPr>
              <a:t>of</a:t>
            </a:r>
            <a:r>
              <a:rPr lang="ru-Ru" b="0" i="0" u="none" baseline="0" dirty="0">
                <a:hlinkClick r:id="rId7"/>
              </a:rPr>
              <a:t> </a:t>
            </a:r>
            <a:r>
              <a:rPr lang="ru-Ru" b="0" i="0" u="none" baseline="0" dirty="0" err="1">
                <a:hlinkClick r:id="rId7"/>
              </a:rPr>
              <a:t>humanity</a:t>
            </a:r>
            <a:r>
              <a:rPr lang="ru-Ru" b="0" i="0" u="none" baseline="0" dirty="0">
                <a:hlinkClick r:id="rId7"/>
              </a:rPr>
              <a:t> </a:t>
            </a:r>
            <a:r>
              <a:rPr lang="ru-Ru" b="0" i="0" u="none" baseline="0" dirty="0"/>
              <a:t>(2:31 мин.)</a:t>
            </a:r>
          </a:p>
          <a:p>
            <a:endParaRPr lang="fi-FI" dirty="0"/>
          </a:p>
        </p:txBody>
      </p:sp>
    </p:spTree>
    <p:extLst>
      <p:ext uri="{BB962C8B-B14F-4D97-AF65-F5344CB8AC3E}">
        <p14:creationId xmlns:p14="http://schemas.microsoft.com/office/powerpoint/2010/main" val="163601579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CBC3AF-2B22-E1DB-768F-C32D9EED8AFF}"/>
              </a:ext>
            </a:extLst>
          </p:cNvPr>
          <p:cNvSpPr>
            <a:spLocks noGrp="1"/>
          </p:cNvSpPr>
          <p:nvPr>
            <p:ph type="title"/>
          </p:nvPr>
        </p:nvSpPr>
        <p:spPr/>
        <p:txBody>
          <a:bodyPr/>
          <a:lstStyle/>
          <a:p>
            <a:pPr algn="ctr"/>
            <a:r>
              <a:rPr lang="ru-RU" sz="3600" b="1" dirty="0">
                <a:latin typeface="Arial" panose="020B0604020202020204" pitchFamily="34" charset="0"/>
              </a:rPr>
              <a:t>Красный Крест</a:t>
            </a:r>
            <a:br>
              <a:rPr lang="fi-FI" sz="3600" b="1" dirty="0">
                <a:latin typeface="Arial" panose="020B0604020202020204" pitchFamily="34" charset="0"/>
              </a:rPr>
            </a:br>
            <a:br>
              <a:rPr lang="fi-FI" b="1" dirty="0"/>
            </a:br>
            <a:r>
              <a:rPr lang="ru-RU" sz="2000" dirty="0">
                <a:cs typeface="Calibri"/>
              </a:rPr>
              <a:t>Наша главная задача — помогать. </a:t>
            </a:r>
            <a:br>
              <a:rPr lang="ru-RU" sz="2000" dirty="0">
                <a:cs typeface="Calibri"/>
              </a:rPr>
            </a:br>
            <a:r>
              <a:rPr lang="ru-RU" sz="2000" dirty="0">
                <a:cs typeface="Calibri"/>
              </a:rPr>
              <a:t>Вместе мы помогаем людям, которые нуждаются в помощи.</a:t>
            </a:r>
            <a:br>
              <a:rPr lang="ru-RU" sz="2000" dirty="0">
                <a:cs typeface="Calibri"/>
              </a:rPr>
            </a:br>
            <a:br>
              <a:rPr lang="fi-FI" sz="2000" dirty="0"/>
            </a:br>
            <a:endParaRPr lang="fi-FI" sz="2000" dirty="0"/>
          </a:p>
        </p:txBody>
      </p:sp>
    </p:spTree>
    <p:extLst>
      <p:ext uri="{BB962C8B-B14F-4D97-AF65-F5344CB8AC3E}">
        <p14:creationId xmlns:p14="http://schemas.microsoft.com/office/powerpoint/2010/main" val="203716246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76A185E3-531F-07D7-260F-3EC76239AF6F}"/>
              </a:ext>
            </a:extLst>
          </p:cNvPr>
          <p:cNvSpPr>
            <a:spLocks noGrp="1"/>
          </p:cNvSpPr>
          <p:nvPr>
            <p:ph type="body" idx="1"/>
          </p:nvPr>
        </p:nvSpPr>
        <p:spPr/>
        <p:txBody>
          <a:bodyPr/>
          <a:lstStyle/>
          <a:p>
            <a:r>
              <a:rPr lang="ru-Ru" b="1" i="0" u="none" baseline="0" dirty="0"/>
              <a:t>Как появился Красный Крест? 1/3</a:t>
            </a:r>
            <a:endParaRPr lang="fi-FI" dirty="0"/>
          </a:p>
        </p:txBody>
      </p:sp>
      <p:sp>
        <p:nvSpPr>
          <p:cNvPr id="3" name="Text Placeholder 2">
            <a:extLst>
              <a:ext uri="{FF2B5EF4-FFF2-40B4-BE49-F238E27FC236}">
                <a16:creationId xmlns:a16="http://schemas.microsoft.com/office/drawing/2014/main" id="{A6492A4D-5C3B-ADA1-7FB5-4330ED2D7FF2}"/>
              </a:ext>
            </a:extLst>
          </p:cNvPr>
          <p:cNvSpPr>
            <a:spLocks noGrp="1"/>
          </p:cNvSpPr>
          <p:nvPr>
            <p:ph type="body" sz="quarter" idx="11"/>
          </p:nvPr>
        </p:nvSpPr>
        <p:spPr/>
        <p:txBody>
          <a:bodyPr/>
          <a:lstStyle/>
          <a:p>
            <a:pPr>
              <a:defRPr/>
            </a:pPr>
            <a:r>
              <a:rPr lang="ru-RU" dirty="0"/>
              <a:t>Красный Крест основал швейцарец Анри </a:t>
            </a:r>
            <a:r>
              <a:rPr lang="ru-RU" dirty="0" err="1"/>
              <a:t>Дюнан</a:t>
            </a:r>
            <a:r>
              <a:rPr lang="ru-RU" dirty="0"/>
              <a:t>.</a:t>
            </a:r>
          </a:p>
          <a:p>
            <a:pPr>
              <a:defRPr/>
            </a:pPr>
            <a:r>
              <a:rPr lang="ru-RU" dirty="0"/>
              <a:t>В 1859 году в Италии произошла битва при </a:t>
            </a:r>
            <a:r>
              <a:rPr lang="ru-RU" dirty="0" err="1"/>
              <a:t>Сольферино</a:t>
            </a:r>
            <a:r>
              <a:rPr lang="ru-RU" dirty="0"/>
              <a:t> (видео)</a:t>
            </a:r>
          </a:p>
          <a:p>
            <a:pPr>
              <a:defRPr/>
            </a:pPr>
            <a:r>
              <a:rPr lang="ru-RU" dirty="0"/>
              <a:t>Увидев убитых и раненых в бою солдат, </a:t>
            </a:r>
            <a:r>
              <a:rPr lang="ru-RU" dirty="0" err="1"/>
              <a:t>Дюнан</a:t>
            </a:r>
            <a:r>
              <a:rPr lang="ru-RU" dirty="0"/>
              <a:t> захотел им помочь. Он обратился за помощью в ближайшую деревню. </a:t>
            </a:r>
            <a:endParaRPr lang="fi-FI" dirty="0"/>
          </a:p>
        </p:txBody>
      </p:sp>
      <p:pic>
        <p:nvPicPr>
          <p:cNvPr id="5" name="Sisällön paikkamerkki 3">
            <a:extLst>
              <a:ext uri="{FF2B5EF4-FFF2-40B4-BE49-F238E27FC236}">
                <a16:creationId xmlns:a16="http://schemas.microsoft.com/office/drawing/2014/main" id="{3609E6DE-2444-5801-92B2-1B8C53D1AEA6}"/>
              </a:ext>
            </a:extLst>
          </p:cNvPr>
          <p:cNvPicPr>
            <a:picLocks noGrp="1"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7163845" y="964748"/>
            <a:ext cx="3104472" cy="46520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61459417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76A185E3-531F-07D7-260F-3EC76239AF6F}"/>
              </a:ext>
            </a:extLst>
          </p:cNvPr>
          <p:cNvSpPr>
            <a:spLocks noGrp="1"/>
          </p:cNvSpPr>
          <p:nvPr>
            <p:ph type="body" idx="1"/>
          </p:nvPr>
        </p:nvSpPr>
        <p:spPr/>
        <p:txBody>
          <a:bodyPr/>
          <a:lstStyle/>
          <a:p>
            <a:r>
              <a:rPr lang="ru-Ru" b="1" i="0" u="none" baseline="0" dirty="0"/>
              <a:t>Как появился Красный Крест? 2/3</a:t>
            </a:r>
            <a:endParaRPr lang="fi-FI" dirty="0"/>
          </a:p>
        </p:txBody>
      </p:sp>
      <p:sp>
        <p:nvSpPr>
          <p:cNvPr id="3" name="Text Placeholder 2">
            <a:extLst>
              <a:ext uri="{FF2B5EF4-FFF2-40B4-BE49-F238E27FC236}">
                <a16:creationId xmlns:a16="http://schemas.microsoft.com/office/drawing/2014/main" id="{A6492A4D-5C3B-ADA1-7FB5-4330ED2D7FF2}"/>
              </a:ext>
            </a:extLst>
          </p:cNvPr>
          <p:cNvSpPr>
            <a:spLocks noGrp="1"/>
          </p:cNvSpPr>
          <p:nvPr>
            <p:ph type="body" sz="quarter" idx="11"/>
          </p:nvPr>
        </p:nvSpPr>
        <p:spPr/>
        <p:txBody>
          <a:bodyPr/>
          <a:lstStyle/>
          <a:p>
            <a:pPr>
              <a:defRPr/>
            </a:pPr>
            <a:r>
              <a:rPr lang="ru-RU" dirty="0"/>
              <a:t>В 1862 году </a:t>
            </a:r>
            <a:r>
              <a:rPr lang="ru-RU" dirty="0" err="1"/>
              <a:t>Дюнан</a:t>
            </a:r>
            <a:r>
              <a:rPr lang="ru-RU" dirty="0"/>
              <a:t> написал книгу «Воспоминания о </a:t>
            </a:r>
            <a:r>
              <a:rPr lang="ru-RU" dirty="0" err="1"/>
              <a:t>Сольферино</a:t>
            </a:r>
            <a:r>
              <a:rPr lang="ru-RU" dirty="0"/>
              <a:t>».</a:t>
            </a:r>
          </a:p>
          <a:p>
            <a:pPr>
              <a:defRPr/>
            </a:pPr>
            <a:r>
              <a:rPr lang="ru-RU" dirty="0"/>
              <a:t>В книге </a:t>
            </a:r>
            <a:r>
              <a:rPr lang="ru-RU" dirty="0" err="1"/>
              <a:t>Дюнан</a:t>
            </a:r>
            <a:r>
              <a:rPr lang="ru-RU" dirty="0"/>
              <a:t> предложил создать глобальную добровольную организацию для помощи жертвам войны. Он также предложил, чтобы уход за ранеными солдатами гарантировался международными соглашениями.</a:t>
            </a:r>
          </a:p>
          <a:p>
            <a:pPr>
              <a:defRPr/>
            </a:pPr>
            <a:endParaRPr lang="ru-RU" dirty="0"/>
          </a:p>
          <a:p>
            <a:pPr>
              <a:defRPr/>
            </a:pPr>
            <a:endParaRPr lang="ru-RU" dirty="0"/>
          </a:p>
        </p:txBody>
      </p:sp>
      <p:pic>
        <p:nvPicPr>
          <p:cNvPr id="5" name="Sisällön paikkamerkki 3">
            <a:extLst>
              <a:ext uri="{FF2B5EF4-FFF2-40B4-BE49-F238E27FC236}">
                <a16:creationId xmlns:a16="http://schemas.microsoft.com/office/drawing/2014/main" id="{3609E6DE-2444-5801-92B2-1B8C53D1AEA6}"/>
              </a:ext>
            </a:extLst>
          </p:cNvPr>
          <p:cNvPicPr>
            <a:picLocks noGrp="1"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7163845" y="964748"/>
            <a:ext cx="3104472" cy="46520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14927896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76A185E3-531F-07D7-260F-3EC76239AF6F}"/>
              </a:ext>
            </a:extLst>
          </p:cNvPr>
          <p:cNvSpPr>
            <a:spLocks noGrp="1"/>
          </p:cNvSpPr>
          <p:nvPr>
            <p:ph type="body" idx="1"/>
          </p:nvPr>
        </p:nvSpPr>
        <p:spPr/>
        <p:txBody>
          <a:bodyPr/>
          <a:lstStyle/>
          <a:p>
            <a:r>
              <a:rPr lang="ru-Ru" b="1" i="0" u="none" baseline="0" dirty="0"/>
              <a:t>Как появился Красный Крест? 3/3</a:t>
            </a:r>
            <a:endParaRPr lang="fi-FI" dirty="0"/>
          </a:p>
        </p:txBody>
      </p:sp>
      <p:sp>
        <p:nvSpPr>
          <p:cNvPr id="3" name="Text Placeholder 2">
            <a:extLst>
              <a:ext uri="{FF2B5EF4-FFF2-40B4-BE49-F238E27FC236}">
                <a16:creationId xmlns:a16="http://schemas.microsoft.com/office/drawing/2014/main" id="{A6492A4D-5C3B-ADA1-7FB5-4330ED2D7FF2}"/>
              </a:ext>
            </a:extLst>
          </p:cNvPr>
          <p:cNvSpPr>
            <a:spLocks noGrp="1"/>
          </p:cNvSpPr>
          <p:nvPr>
            <p:ph type="body" sz="quarter" idx="11"/>
          </p:nvPr>
        </p:nvSpPr>
        <p:spPr/>
        <p:txBody>
          <a:bodyPr/>
          <a:lstStyle/>
          <a:p>
            <a:pPr>
              <a:defRPr/>
            </a:pPr>
            <a:r>
              <a:rPr lang="ru-Ru" sz="2400" b="0" i="0" u="none" baseline="0" dirty="0"/>
              <a:t>Воплотить идеи </a:t>
            </a:r>
            <a:r>
              <a:rPr lang="ru-Ru" sz="2400" b="0" i="0" u="none" baseline="0" dirty="0" err="1"/>
              <a:t>Дюнана</a:t>
            </a:r>
            <a:r>
              <a:rPr lang="ru-Ru" sz="2400" b="0" i="0" u="none" baseline="0" dirty="0"/>
              <a:t> в жизнь хотели многие страны мира. </a:t>
            </a:r>
          </a:p>
          <a:p>
            <a:pPr marL="0" indent="0" algn="l" rtl="0">
              <a:buNone/>
              <a:defRPr/>
            </a:pPr>
            <a:r>
              <a:rPr lang="ru-Ru" sz="2400" b="0" i="0" u="none" baseline="0" dirty="0"/>
              <a:t>В 1863 году в Женеве была создана комиссия из представителей 16 стран.</a:t>
            </a:r>
          </a:p>
          <a:p>
            <a:pPr lvl="1" algn="l" rtl="0">
              <a:defRPr/>
            </a:pPr>
            <a:r>
              <a:rPr lang="ru-Ru" b="0" i="0" u="none" baseline="0" dirty="0"/>
              <a:t>Основание Красного Креста</a:t>
            </a:r>
            <a:endParaRPr lang="ru-Ru" sz="2000" dirty="0"/>
          </a:p>
          <a:p>
            <a:pPr algn="l" rtl="0">
              <a:defRPr/>
            </a:pPr>
            <a:r>
              <a:rPr lang="ru-Ru" sz="2400" b="0" i="0" u="none" baseline="0" dirty="0"/>
              <a:t>В 1864 году Женевскую конвенцию ратифицировали 12 стран. </a:t>
            </a:r>
            <a:endParaRPr lang="ru-Ru" sz="2400" dirty="0">
              <a:cs typeface="Calibri"/>
            </a:endParaRPr>
          </a:p>
          <a:p>
            <a:pPr marL="342900" indent="-342900" algn="l" rtl="0">
              <a:buFont typeface="Courier New" panose="02070309020205020404" pitchFamily="49" charset="0"/>
              <a:buChar char="o"/>
              <a:defRPr/>
            </a:pPr>
            <a:endParaRPr lang="ru-Ru" sz="4500" dirty="0"/>
          </a:p>
          <a:p>
            <a:pPr marL="0" indent="0" algn="l" rtl="0">
              <a:buNone/>
            </a:pPr>
            <a:endParaRPr lang="ru-Ru" dirty="0">
              <a:cs typeface="Calibri" panose="020F0502020204030204"/>
            </a:endParaRPr>
          </a:p>
        </p:txBody>
      </p:sp>
      <p:pic>
        <p:nvPicPr>
          <p:cNvPr id="5" name="Sisällön paikkamerkki 3">
            <a:extLst>
              <a:ext uri="{FF2B5EF4-FFF2-40B4-BE49-F238E27FC236}">
                <a16:creationId xmlns:a16="http://schemas.microsoft.com/office/drawing/2014/main" id="{3609E6DE-2444-5801-92B2-1B8C53D1AEA6}"/>
              </a:ext>
            </a:extLst>
          </p:cNvPr>
          <p:cNvPicPr>
            <a:picLocks noGrp="1"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7163845" y="964748"/>
            <a:ext cx="3104472" cy="46520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1317607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A4E45E3C-1D76-4A4F-D265-A68B602B4761}"/>
              </a:ext>
            </a:extLst>
          </p:cNvPr>
          <p:cNvSpPr>
            <a:spLocks noGrp="1"/>
          </p:cNvSpPr>
          <p:nvPr>
            <p:ph type="body" sz="quarter" idx="11"/>
          </p:nvPr>
        </p:nvSpPr>
        <p:spPr>
          <a:xfrm>
            <a:off x="839788" y="763588"/>
            <a:ext cx="5157787" cy="3838339"/>
          </a:xfrm>
        </p:spPr>
        <p:txBody>
          <a:bodyPr/>
          <a:lstStyle/>
          <a:p>
            <a:pPr>
              <a:defRPr/>
            </a:pPr>
            <a:r>
              <a:rPr lang="ru-RU" sz="2400" dirty="0"/>
              <a:t>Финская ассоциация Красного Креста была основана в 1877 году.</a:t>
            </a:r>
          </a:p>
          <a:p>
            <a:pPr>
              <a:defRPr/>
            </a:pPr>
            <a:r>
              <a:rPr lang="ru-RU" sz="2400" dirty="0"/>
              <a:t>Она была создана для лечения раненых и больных солдат (видео)</a:t>
            </a:r>
          </a:p>
          <a:p>
            <a:pPr>
              <a:defRPr/>
            </a:pPr>
            <a:r>
              <a:rPr lang="ru-RU" sz="2400" dirty="0"/>
              <a:t>Сегодня в мире насчитывается 19</a:t>
            </a:r>
            <a:r>
              <a:rPr lang="fi-FI" sz="2400" dirty="0"/>
              <a:t>1</a:t>
            </a:r>
            <a:r>
              <a:rPr lang="ru-RU" sz="2400" dirty="0"/>
              <a:t> национальных ассоциаций. Они располагаются по всему миру.</a:t>
            </a:r>
          </a:p>
          <a:p>
            <a:pPr>
              <a:defRPr/>
            </a:pPr>
            <a:r>
              <a:rPr lang="ru-RU" sz="2400" dirty="0"/>
              <a:t>Эти эмблемы защищают тех, кто оказывает помощь.</a:t>
            </a:r>
          </a:p>
          <a:p>
            <a:pPr>
              <a:defRPr/>
            </a:pPr>
            <a:endParaRPr lang="ru-RU" sz="2400" dirty="0"/>
          </a:p>
        </p:txBody>
      </p:sp>
      <p:pic>
        <p:nvPicPr>
          <p:cNvPr id="5" name="Content Placeholder 6">
            <a:extLst>
              <a:ext uri="{FF2B5EF4-FFF2-40B4-BE49-F238E27FC236}">
                <a16:creationId xmlns:a16="http://schemas.microsoft.com/office/drawing/2014/main" id="{00007A9F-CA68-4D7F-E7BF-829393ACF5AE}"/>
              </a:ext>
            </a:extLst>
          </p:cNvPr>
          <p:cNvPicPr>
            <a:picLocks noGrp="1" noChangeAspect="1"/>
          </p:cNvPicPr>
          <p:nvPr>
            <p:ph type="pic" sz="quarter" idx="12"/>
          </p:nvPr>
        </p:nvPicPr>
        <p:blipFill>
          <a:blip r:embed="rId3" cstate="screen">
            <a:extLst>
              <a:ext uri="{28A0092B-C50C-407E-A947-70E740481C1C}">
                <a14:useLocalDpi xmlns:a14="http://schemas.microsoft.com/office/drawing/2010/main"/>
              </a:ext>
            </a:extLst>
          </a:blip>
          <a:srcRect t="1535" b="1535"/>
          <a:stretch>
            <a:fillRect/>
          </a:stretch>
        </p:blipFill>
        <p:spPr>
          <a:xfrm>
            <a:off x="6265863" y="763588"/>
            <a:ext cx="5083175" cy="4852987"/>
          </a:xfrm>
          <a:prstGeom prst="rect">
            <a:avLst/>
          </a:prstGeom>
        </p:spPr>
      </p:pic>
      <p:pic>
        <p:nvPicPr>
          <p:cNvPr id="6" name="Picture 6" descr="A drawing of a cartoon character&#10;&#10;Description generated with high confidence">
            <a:extLst>
              <a:ext uri="{FF2B5EF4-FFF2-40B4-BE49-F238E27FC236}">
                <a16:creationId xmlns:a16="http://schemas.microsoft.com/office/drawing/2014/main" id="{63C9F437-9702-7C3A-F728-B83BE07F1E78}"/>
              </a:ext>
            </a:extLst>
          </p:cNvPr>
          <p:cNvPicPr>
            <a:picLocks noChangeAspect="1"/>
          </p:cNvPicPr>
          <p:nvPr/>
        </p:nvPicPr>
        <p:blipFill>
          <a:blip r:embed="rId4"/>
          <a:stretch>
            <a:fillRect/>
          </a:stretch>
        </p:blipFill>
        <p:spPr>
          <a:xfrm>
            <a:off x="4640263" y="5513387"/>
            <a:ext cx="2571750" cy="1162050"/>
          </a:xfrm>
          <a:prstGeom prst="rect">
            <a:avLst/>
          </a:prstGeom>
        </p:spPr>
      </p:pic>
    </p:spTree>
    <p:extLst>
      <p:ext uri="{BB962C8B-B14F-4D97-AF65-F5344CB8AC3E}">
        <p14:creationId xmlns:p14="http://schemas.microsoft.com/office/powerpoint/2010/main" val="3235008960"/>
      </p:ext>
    </p:extLst>
  </p:cSld>
  <p:clrMapOvr>
    <a:masterClrMapping/>
  </p:clrMapOvr>
</p:sld>
</file>

<file path=ppt/theme/theme1.xml><?xml version="1.0" encoding="utf-8"?>
<a:theme xmlns:a="http://schemas.openxmlformats.org/drawingml/2006/main" name="SPR">
  <a:themeElements>
    <a:clrScheme name="Punainen Risti 2023 1">
      <a:dk1>
        <a:srgbClr val="000000"/>
      </a:dk1>
      <a:lt1>
        <a:srgbClr val="FFFFFF"/>
      </a:lt1>
      <a:dk2>
        <a:srgbClr val="C3DFF6"/>
      </a:dk2>
      <a:lt2>
        <a:srgbClr val="6D6E70"/>
      </a:lt2>
      <a:accent1>
        <a:srgbClr val="CC0000"/>
      </a:accent1>
      <a:accent2>
        <a:srgbClr val="E6E7E8"/>
      </a:accent2>
      <a:accent3>
        <a:srgbClr val="9F9FA3"/>
      </a:accent3>
      <a:accent4>
        <a:srgbClr val="6D6E70"/>
      </a:accent4>
      <a:accent5>
        <a:srgbClr val="E2D7AC"/>
      </a:accent5>
      <a:accent6>
        <a:srgbClr val="E8E2D8"/>
      </a:accent6>
      <a:hlink>
        <a:srgbClr val="3850A2"/>
      </a:hlink>
      <a:folHlink>
        <a:srgbClr val="7F181B"/>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40973</TotalTime>
  <Words>6031</Words>
  <Application>Microsoft Office PowerPoint</Application>
  <PresentationFormat>Widescreen</PresentationFormat>
  <Paragraphs>551</Paragraphs>
  <Slides>35</Slides>
  <Notes>29</Notes>
  <HiddenSlides>0</HiddenSlides>
  <MMClips>0</MMClips>
  <ScaleCrop>false</ScaleCrop>
  <HeadingPairs>
    <vt:vector size="8" baseType="variant">
      <vt:variant>
        <vt:lpstr>Fonts Used</vt:lpstr>
      </vt:variant>
      <vt:variant>
        <vt:i4>10</vt:i4>
      </vt:variant>
      <vt:variant>
        <vt:lpstr>Theme</vt:lpstr>
      </vt:variant>
      <vt:variant>
        <vt:i4>1</vt:i4>
      </vt:variant>
      <vt:variant>
        <vt:lpstr>Embedded OLE Servers</vt:lpstr>
      </vt:variant>
      <vt:variant>
        <vt:i4>1</vt:i4>
      </vt:variant>
      <vt:variant>
        <vt:lpstr>Slide Titles</vt:lpstr>
      </vt:variant>
      <vt:variant>
        <vt:i4>35</vt:i4>
      </vt:variant>
    </vt:vector>
  </HeadingPairs>
  <TitlesOfParts>
    <vt:vector size="47" baseType="lpstr">
      <vt:lpstr>Arial</vt:lpstr>
      <vt:lpstr>Calibri</vt:lpstr>
      <vt:lpstr>Calibri Light</vt:lpstr>
      <vt:lpstr>Courier New</vt:lpstr>
      <vt:lpstr>Georgia</vt:lpstr>
      <vt:lpstr>SignaColumn-Black</vt:lpstr>
      <vt:lpstr>Times</vt:lpstr>
      <vt:lpstr>Times New Roman</vt:lpstr>
      <vt:lpstr>Verdana</vt:lpstr>
      <vt:lpstr>Wingdings 2</vt:lpstr>
      <vt:lpstr>SPR</vt:lpstr>
      <vt:lpstr>CorelDRAW</vt:lpstr>
      <vt:lpstr>Знакомство с Красным Крестом Красный Крест — помощник, который рядом с вами</vt:lpstr>
      <vt:lpstr>PowerPoint Presentation</vt:lpstr>
      <vt:lpstr>Красный Крест — помощник, который рядом с вами</vt:lpstr>
      <vt:lpstr>Ведущий может выбрать одно из этих видео</vt:lpstr>
      <vt:lpstr>Красный Крест  Наша главная задача — помогать.  Вместе мы помогаем людям, которые нуждаются в помощи.  </vt:lpstr>
      <vt:lpstr>PowerPoint Presentation</vt:lpstr>
      <vt:lpstr>PowerPoint Presentation</vt:lpstr>
      <vt:lpstr>PowerPoint Presentation</vt:lpstr>
      <vt:lpstr>PowerPoint Presentation</vt:lpstr>
      <vt:lpstr>Как работает Финский Красный Крест</vt:lpstr>
      <vt:lpstr>Принципы Красного Креста </vt:lpstr>
      <vt:lpstr>Обеспечение готовности </vt:lpstr>
      <vt:lpstr>Мы готовы помогать</vt:lpstr>
      <vt:lpstr>Punaisen Ristin apu </vt:lpstr>
      <vt:lpstr>PowerPoint Presentation</vt:lpstr>
      <vt:lpstr>PowerPoint Presentation</vt:lpstr>
      <vt:lpstr>PowerPoint Presentation</vt:lpstr>
      <vt:lpstr>Волонтерство разнообразно</vt:lpstr>
      <vt:lpstr>Кто такие волонтеры?</vt:lpstr>
      <vt:lpstr>Покажите при помощи большого пальца, согласны ли вы, не согласны или «что-то среднее». </vt:lpstr>
      <vt:lpstr>PowerPoint Presentation</vt:lpstr>
      <vt:lpstr>Вы без труда можете сообщить в Интернете о злоупотреблениях, сексуальных притеснениях и домогательствах.  www.punainenristi.fi/vaarinkaytosilmoitus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Текущие события (местная информация)</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Salminen Tuuli</dc:creator>
  <cp:lastModifiedBy>Kylmäoja Johanna</cp:lastModifiedBy>
  <cp:revision>178</cp:revision>
  <dcterms:created xsi:type="dcterms:W3CDTF">2022-01-20T10:13:04Z</dcterms:created>
  <dcterms:modified xsi:type="dcterms:W3CDTF">2024-09-12T11:07:44Z</dcterms:modified>
</cp:coreProperties>
</file>