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6DD16-1F76-418D-ABE5-D3B1809C1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02747-6680-4832-BDDD-50603F565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7021C-26B5-42B1-AAA6-A2C8BCB69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7DBDB-4A9A-47F5-9D0D-63DB802BA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248E5-6390-4AFA-A02E-4372E3EB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591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4BD8A-D614-4768-A32C-33B61CD12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4B63F-29E5-4243-8489-48BB5CF01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CFD3C-822D-4574-8A9B-3095480E0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67E86-8B25-44FB-A94F-244690E3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B7561-EB07-43FC-B888-034F5D52D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691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07E2E0-251D-4480-B95B-AAD40BF08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0E586-CBA9-4572-BE99-9A3C04FCC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56226-9F2A-4607-87C2-99F0F1E55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10A11-BE2D-45C7-BF28-B84EF5AFC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6A61A-3C88-40C2-92D4-9A9397DD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22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887CB-E69A-414C-9B57-BF3BCB6B4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4158C-4A3F-48FE-9715-FE548EF5D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1EDAD-500E-4C72-ADF9-686E04B1C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6BACC-9D2C-4C7A-8FEB-60EDCECD9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5CE1D-E404-4B75-B9D6-084C7E23E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482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F9916-49BE-40C6-A4C4-40A6910AB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C0BC4-0B14-463C-A59A-6FC31F1BB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22E63-FFE0-4A7D-ABB1-D8024703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09D77-19C4-4018-9B2A-552959CF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DFE04-37F7-4D13-AD88-D5ED24B13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2020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10316-68E1-48A2-B598-E6DDB0317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496F2-FC4F-4BE9-B970-02C7AF8F8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FD72ED-3FE5-4B5A-9C49-50F2E664E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127488-515F-430A-822B-D7B86B42D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D77594-D9BB-431B-8093-3888707EB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0788AD-B032-48E3-AF88-59630DE17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159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1D1DE-48C5-469B-B262-E2E7C2C5B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0D076-8065-4ABE-960B-E172569EA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57998-2579-41F1-9078-A459E1BE8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62BC4D-0631-49B3-AC6D-0681AF069A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78AF8A-46F9-48DD-B818-FE2DCA32B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84695E-55CE-426F-875E-D2324397A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D20FCD-B33E-4768-AE6B-F5418F11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D9F9A5-ABCB-4EBE-AFC2-2044EF6B1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605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001CC-E4DE-4ECE-AFAB-925F2932A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E56EB4-9230-430D-BA95-C36E67FF2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3DDA34-19EF-46E3-8354-0D67E752A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D16102-6A9D-4101-8263-D7EA609C0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190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E0584D-9AF4-411C-BF92-29971C23A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0E34EF-7330-4E59-A44E-4BC03582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B93460-8B52-4631-B28C-D0EBAE96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6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77641-DE64-4510-8FDD-15962446E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F00EE-599A-4223-9FE3-22FF49E5E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8575A6-EF84-419E-992A-AB18B5463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B7ABD-4712-453A-9DE0-FE7B41B9D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731F6-6230-43D5-9BDB-1438AEB4C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C7E75C-ACBB-415F-90CC-0EA15167C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766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96AFA-0B9D-4770-83ED-B3BBF794B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9B45AC-E270-40FB-A89C-3893B82800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8E260-161F-4030-9AC0-C63DE2EB4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92097-794D-404F-9847-5807E3594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7531D-647B-4833-B26F-D4A51D3AF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B45A3-5CC6-4262-B59F-A0935D8C1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04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A918E7-EF65-433C-B0F8-549A9AAC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53ECD4-FFCF-4426-BA91-4EE088A52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48C27-2AB8-43E9-95A1-3EE15AD09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67ECE-B232-4261-A872-18259408D7C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4A58C-C841-49A4-9CA0-0EE27374E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055F8-B9C9-435F-AF59-501A51AF7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21EAD-4AC7-4450-8B45-764A8A6E2A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518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D45F6B-EF48-41ED-8805-058A22729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 fontScale="90000"/>
          </a:bodyPr>
          <a:lstStyle/>
          <a:p>
            <a:r>
              <a:rPr lang="fi-FI" dirty="0"/>
              <a:t>Toiminnan kehät-harjoitus (noin 45-60 minuuttia)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6294CB-6C56-4B57-9DD2-685D121C76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28724"/>
            <a:ext cx="5181600" cy="5536059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Piirretään </a:t>
            </a:r>
            <a:r>
              <a:rPr lang="fi-FI" dirty="0" err="1"/>
              <a:t>fläpille</a:t>
            </a:r>
            <a:r>
              <a:rPr lang="fi-FI" dirty="0"/>
              <a:t> osaston kehät (mallikuva vieressä)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Ryhmä pohtii ketkä kuuluvat mihinkin kehään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Sitten ryhmä pohtii millä tavalla “rajataan osastojen rajat”, miten varmistetaan, ettei joku pääse mukaan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Purku, tärkeä kun pohditaan asiaa negaation kautta!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Seuraavaksi pohditaan yhdessä miten voisi haasteet kääntää mahdollisuuksiksi?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Harjoituksen purku: miltä tuntui tehdä harjoitus, miltä tuntui tehdä negaation kautta?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Käytännössä kouluttaja voi harjoituksen lopussa innostaa osastoa laatimaan viisi teesiä tai lupausta, miten madaltaa kynnystä uusille tulla mukaan (voi käyttää kasvusuunnitelmapohjaa, kts. seuraava kalvo)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3EC23ED-54DF-45A0-B4AD-C81323C9827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2" y="1907624"/>
            <a:ext cx="5848350" cy="418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46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9281A5-20ED-4A3F-8790-991E2FD99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71B5B7-2E17-4866-AE34-CBF5658F7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083264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CC6646-02DD-4EB5-8311-CED781FD1420}"/>
              </a:ext>
            </a:extLst>
          </p:cNvPr>
          <p:cNvSpPr txBox="1"/>
          <p:nvPr/>
        </p:nvSpPr>
        <p:spPr>
          <a:xfrm>
            <a:off x="9861013" y="5645089"/>
            <a:ext cx="2194863" cy="92333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i-FI" b="1" i="1" dirty="0"/>
              <a:t>Löytyy </a:t>
            </a:r>
            <a:r>
              <a:rPr lang="fi-FI" b="1" i="1" dirty="0" err="1"/>
              <a:t>Rednetin</a:t>
            </a:r>
            <a:r>
              <a:rPr lang="fi-FI" b="1" i="1" dirty="0"/>
              <a:t> SPR Järjestökouluttajien aineistoista</a:t>
            </a:r>
          </a:p>
        </p:txBody>
      </p:sp>
    </p:spTree>
    <p:extLst>
      <p:ext uri="{BB962C8B-B14F-4D97-AF65-F5344CB8AC3E}">
        <p14:creationId xmlns:p14="http://schemas.microsoft.com/office/powerpoint/2010/main" val="265433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Toiminnan kehät-harjoitus (noin 45-60 minuuttia)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Toiminnan kehät-harjoitus (noin 45-60 minuuttia)</dc:title>
  <dc:creator>Kylmäoja Johanna</dc:creator>
  <cp:lastModifiedBy>Kylmäoja Johanna</cp:lastModifiedBy>
  <cp:revision>2</cp:revision>
  <dcterms:created xsi:type="dcterms:W3CDTF">2019-11-26T11:32:14Z</dcterms:created>
  <dcterms:modified xsi:type="dcterms:W3CDTF">2019-11-26T11:47:18Z</dcterms:modified>
</cp:coreProperties>
</file>