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6" r:id="rId2"/>
  </p:sldIdLst>
  <p:sldSz cx="6858000" cy="9906000" type="A4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996"/>
    <a:srgbClr val="7F181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41"/>
    <p:restoredTop sz="96327"/>
  </p:normalViewPr>
  <p:slideViewPr>
    <p:cSldViewPr snapToGrid="0" snapToObjects="1">
      <p:cViewPr varScale="1">
        <p:scale>
          <a:sx n="182" d="100"/>
          <a:sy n="182" d="100"/>
        </p:scale>
        <p:origin x="68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586ED7-E594-284A-BCB0-7DD2E0F5F816}" type="datetimeFigureOut">
              <a:rPr lang="fi-FI" smtClean="0"/>
              <a:t>16.4.2026</a:t>
            </a:fld>
            <a:endParaRPr lang="fi-FI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1C9AF-C8A2-E248-9C2D-AAFE8E0C60B5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30937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BC4B7-37CD-E244-A476-3A80A647D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5" y="5253936"/>
            <a:ext cx="5915025" cy="62666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000">
                <a:solidFill>
                  <a:schemeClr val="accent1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  <a:endParaRPr lang="fi-FI" noProof="0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2399F695-8668-224C-8AFC-D44698FF566F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71484" y="5996529"/>
            <a:ext cx="5915025" cy="1172936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5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500" b="0"/>
            </a:lvl2pPr>
            <a:lvl3pPr marL="514344" indent="0">
              <a:buNone/>
              <a:defRPr sz="1500" b="0"/>
            </a:lvl3pPr>
            <a:lvl4pPr marL="771516" indent="0">
              <a:buNone/>
              <a:defRPr sz="1500" b="0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458B2654-D836-4347-9069-004B90A0A553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471483" y="7274410"/>
            <a:ext cx="5915025" cy="486128"/>
          </a:xfrm>
        </p:spPr>
        <p:txBody>
          <a:bodyPr anchor="ctr"/>
          <a:lstStyle>
            <a:lvl1pPr marL="0" indent="0">
              <a:buNone/>
              <a:defRPr sz="15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125" b="1"/>
            </a:lvl2pPr>
            <a:lvl3pPr marL="514344" indent="0">
              <a:buNone/>
              <a:defRPr sz="1013" b="1"/>
            </a:lvl3pPr>
            <a:lvl4pPr marL="771516" indent="0">
              <a:buNone/>
              <a:defRPr sz="900" b="1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C6CED8C-C7B5-DD70-D3AA-A9206C704F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50825" y="228601"/>
            <a:ext cx="6356350" cy="4724400"/>
          </a:xfrm>
        </p:spPr>
        <p:txBody>
          <a:bodyPr/>
          <a:lstStyle/>
          <a:p>
            <a:endParaRPr lang="fi-FI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FFD0798-FB39-BF3E-6751-212221E527D6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471482" y="7865483"/>
            <a:ext cx="5915025" cy="486128"/>
          </a:xfrm>
        </p:spPr>
        <p:txBody>
          <a:bodyPr anchor="ctr"/>
          <a:lstStyle>
            <a:lvl1pPr marL="0" indent="0">
              <a:buNone/>
              <a:defRPr sz="1800" b="1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125" b="1"/>
            </a:lvl2pPr>
            <a:lvl3pPr marL="514344" indent="0">
              <a:buNone/>
              <a:defRPr sz="1013" b="1"/>
            </a:lvl3pPr>
            <a:lvl4pPr marL="771516" indent="0">
              <a:buNone/>
              <a:defRPr sz="900" b="1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7B4B1CB-7D2F-1E5B-1ED6-BE8C2B636F50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471481" y="8456556"/>
            <a:ext cx="5915025" cy="746084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3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300" b="0"/>
            </a:lvl2pPr>
            <a:lvl3pPr marL="514344" indent="0">
              <a:buNone/>
              <a:defRPr sz="1300" b="0"/>
            </a:lvl3pPr>
            <a:lvl4pPr marL="771516" indent="0">
              <a:buNone/>
              <a:defRPr sz="1300" b="0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0874676F-9ED0-5B74-C52E-12ACA87235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13514" y="228600"/>
            <a:ext cx="1893661" cy="859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733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BC4B7-37CD-E244-A476-3A80A647D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5" y="5253936"/>
            <a:ext cx="5915025" cy="62666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000">
                <a:solidFill>
                  <a:schemeClr val="accent1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  <a:endParaRPr lang="fi-FI" noProof="0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2399F695-8668-224C-8AFC-D44698FF566F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71484" y="5996529"/>
            <a:ext cx="5915025" cy="1172936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5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500" b="0"/>
            </a:lvl2pPr>
            <a:lvl3pPr marL="514344" indent="0">
              <a:buNone/>
              <a:defRPr sz="1500" b="0"/>
            </a:lvl3pPr>
            <a:lvl4pPr marL="771516" indent="0">
              <a:buNone/>
              <a:defRPr sz="1500" b="0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458B2654-D836-4347-9069-004B90A0A553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471483" y="7274410"/>
            <a:ext cx="5915025" cy="486128"/>
          </a:xfrm>
        </p:spPr>
        <p:txBody>
          <a:bodyPr anchor="ctr"/>
          <a:lstStyle>
            <a:lvl1pPr marL="0" indent="0">
              <a:buNone/>
              <a:defRPr sz="15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125" b="1"/>
            </a:lvl2pPr>
            <a:lvl3pPr marL="514344" indent="0">
              <a:buNone/>
              <a:defRPr sz="1013" b="1"/>
            </a:lvl3pPr>
            <a:lvl4pPr marL="771516" indent="0">
              <a:buNone/>
              <a:defRPr sz="900" b="1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C6CED8C-C7B5-DD70-D3AA-A9206C704F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50825" y="228601"/>
            <a:ext cx="6356350" cy="4724400"/>
          </a:xfrm>
        </p:spPr>
        <p:txBody>
          <a:bodyPr/>
          <a:lstStyle/>
          <a:p>
            <a:endParaRPr lang="fi-FI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FFD0798-FB39-BF3E-6751-212221E527D6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471482" y="7865483"/>
            <a:ext cx="5915025" cy="486128"/>
          </a:xfrm>
        </p:spPr>
        <p:txBody>
          <a:bodyPr anchor="ctr"/>
          <a:lstStyle>
            <a:lvl1pPr marL="0" indent="0">
              <a:buNone/>
              <a:defRPr sz="1800" b="1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125" b="1"/>
            </a:lvl2pPr>
            <a:lvl3pPr marL="514344" indent="0">
              <a:buNone/>
              <a:defRPr sz="1013" b="1"/>
            </a:lvl3pPr>
            <a:lvl4pPr marL="771516" indent="0">
              <a:buNone/>
              <a:defRPr sz="900" b="1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7B4B1CB-7D2F-1E5B-1ED6-BE8C2B636F50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471481" y="8456556"/>
            <a:ext cx="5915025" cy="746084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3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300" b="0"/>
            </a:lvl2pPr>
            <a:lvl3pPr marL="514344" indent="0">
              <a:buNone/>
              <a:defRPr sz="1300" b="0"/>
            </a:lvl3pPr>
            <a:lvl4pPr marL="771516" indent="0">
              <a:buNone/>
              <a:defRPr sz="1300" b="0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pic>
        <p:nvPicPr>
          <p:cNvPr id="3" name="Picture 2" descr="Logo&#10;&#10;Description automatically generated with low confidence">
            <a:extLst>
              <a:ext uri="{FF2B5EF4-FFF2-40B4-BE49-F238E27FC236}">
                <a16:creationId xmlns:a16="http://schemas.microsoft.com/office/drawing/2014/main" id="{F6A6055E-C02A-6CEF-3589-A749A4BCF8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78936" y="228601"/>
            <a:ext cx="1728239" cy="859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097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8F7963-B688-6345-9742-540145AD6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fi-FI" noProof="0" dirty="0"/>
          </a:p>
        </p:txBody>
      </p:sp>
      <p:sp>
        <p:nvSpPr>
          <p:cNvPr id="11" name="Title Placeholder 10">
            <a:extLst>
              <a:ext uri="{FF2B5EF4-FFF2-40B4-BE49-F238E27FC236}">
                <a16:creationId xmlns:a16="http://schemas.microsoft.com/office/drawing/2014/main" id="{13ADB4FF-36A8-5847-9E28-618A7E399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373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7" r:id="rId2"/>
  </p:sldLayoutIdLst>
  <p:txStyles>
    <p:titleStyle>
      <a:lvl1pPr algn="l" defTabSz="514344" rtl="0" eaLnBrk="1" latinLnBrk="0" hangingPunct="1">
        <a:lnSpc>
          <a:spcPct val="90000"/>
        </a:lnSpc>
        <a:spcBef>
          <a:spcPct val="0"/>
        </a:spcBef>
        <a:buNone/>
        <a:defRPr sz="2475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28586" indent="-128586" algn="l" defTabSz="514344" rtl="0" eaLnBrk="1" latinLnBrk="0" hangingPunct="1">
        <a:lnSpc>
          <a:spcPct val="100000"/>
        </a:lnSpc>
        <a:spcBef>
          <a:spcPts val="563"/>
        </a:spcBef>
        <a:buFont typeface="Arial" panose="020B0604020202020204" pitchFamily="34" charset="0"/>
        <a:buChar char="•"/>
        <a:defRPr sz="1575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85759" indent="-128586" algn="l" defTabSz="514344" rtl="0" eaLnBrk="1" latinLnBrk="0" hangingPunct="1">
        <a:lnSpc>
          <a:spcPct val="100000"/>
        </a:lnSpc>
        <a:spcBef>
          <a:spcPts val="281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42931" indent="-128586" algn="l" defTabSz="514344" rtl="0" eaLnBrk="1" latinLnBrk="0" hangingPunct="1">
        <a:lnSpc>
          <a:spcPct val="100000"/>
        </a:lnSpc>
        <a:spcBef>
          <a:spcPts val="281"/>
        </a:spcBef>
        <a:buFont typeface="Arial" panose="020B0604020202020204" pitchFamily="34" charset="0"/>
        <a:buChar char="•"/>
        <a:defRPr sz="1125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00103" indent="-128586" algn="l" defTabSz="514344" rtl="0" eaLnBrk="1" latinLnBrk="0" hangingPunct="1">
        <a:lnSpc>
          <a:spcPct val="100000"/>
        </a:lnSpc>
        <a:spcBef>
          <a:spcPts val="281"/>
        </a:spcBef>
        <a:buFont typeface="Arial" panose="020B0604020202020204" pitchFamily="34" charset="0"/>
        <a:buChar char="•"/>
        <a:defRPr sz="1013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7275" indent="-128586" algn="l" defTabSz="514344" rtl="0" eaLnBrk="1" latinLnBrk="0" hangingPunct="1">
        <a:lnSpc>
          <a:spcPct val="100000"/>
        </a:lnSpc>
        <a:spcBef>
          <a:spcPts val="281"/>
        </a:spcBef>
        <a:buFont typeface="Arial" panose="020B0604020202020204" pitchFamily="34" charset="0"/>
        <a:buChar char="•"/>
        <a:defRPr sz="1013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414447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19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91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64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2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44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16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89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61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33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05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77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EBCA4B-5AA3-DDA3-120D-F646F2AC4BB8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71479" y="9112696"/>
            <a:ext cx="5915025" cy="597676"/>
          </a:xfrm>
        </p:spPr>
        <p:txBody>
          <a:bodyPr/>
          <a:lstStyle/>
          <a:p>
            <a:r>
              <a:rPr lang="fi-FI" noProof="1"/>
              <a:t>Lisää tietoa osoitteessa vapaaehtoistieto.punainenristi.fi hakutermillä </a:t>
            </a:r>
            <a:r>
              <a:rPr lang="fi-FI" i="1" noProof="1"/>
              <a:t>tapahtumaraportti</a:t>
            </a:r>
          </a:p>
        </p:txBody>
      </p:sp>
      <p:pic>
        <p:nvPicPr>
          <p:cNvPr id="10" name="Picture 9" descr="Text&#10;&#10;Description automatically generated with medium confidence">
            <a:extLst>
              <a:ext uri="{FF2B5EF4-FFF2-40B4-BE49-F238E27FC236}">
                <a16:creationId xmlns:a16="http://schemas.microsoft.com/office/drawing/2014/main" id="{C7A25D2D-9FA4-E127-FCE7-B8723B9FEB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3514" y="219635"/>
            <a:ext cx="1893661" cy="859766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3BC9281E-8C2D-ADEB-167A-8283125F459C}"/>
              </a:ext>
            </a:extLst>
          </p:cNvPr>
          <p:cNvSpPr txBox="1">
            <a:spLocks/>
          </p:cNvSpPr>
          <p:nvPr/>
        </p:nvSpPr>
        <p:spPr>
          <a:xfrm>
            <a:off x="387552" y="1050350"/>
            <a:ext cx="6082882" cy="7817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39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999" b="1" i="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sz="2400" dirty="0">
                <a:solidFill>
                  <a:srgbClr val="FF0000"/>
                </a:solidFill>
              </a:rPr>
              <a:t>Milloin tapahtumaraportti täytetään?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D7506BA-6016-95FB-4496-E99AB688773C}"/>
              </a:ext>
            </a:extLst>
          </p:cNvPr>
          <p:cNvGrpSpPr/>
          <p:nvPr/>
        </p:nvGrpSpPr>
        <p:grpSpPr>
          <a:xfrm>
            <a:off x="1281886" y="2023653"/>
            <a:ext cx="4155653" cy="3972876"/>
            <a:chOff x="974759" y="1857204"/>
            <a:chExt cx="4908481" cy="4692592"/>
          </a:xfrm>
        </p:grpSpPr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6BF95DEF-A9FB-6043-C262-48D767544CE5}"/>
                </a:ext>
              </a:extLst>
            </p:cNvPr>
            <p:cNvCxnSpPr>
              <a:cxnSpLocks/>
            </p:cNvCxnSpPr>
            <p:nvPr/>
          </p:nvCxnSpPr>
          <p:spPr>
            <a:xfrm>
              <a:off x="2940571" y="4439055"/>
              <a:ext cx="0" cy="575046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98A61F1-E85D-D667-F96F-71AEA6F84103}"/>
                </a:ext>
              </a:extLst>
            </p:cNvPr>
            <p:cNvSpPr/>
            <p:nvPr/>
          </p:nvSpPr>
          <p:spPr>
            <a:xfrm>
              <a:off x="974759" y="1857204"/>
              <a:ext cx="2566815" cy="670915"/>
            </a:xfrm>
            <a:prstGeom prst="rect">
              <a:avLst/>
            </a:prstGeom>
            <a:solidFill>
              <a:srgbClr val="E9E2D9"/>
            </a:solidFill>
            <a:ln w="12700" cap="flat" cmpd="sng" algn="ctr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lIns="36000" tIns="36000" rIns="36000" bIns="36000" rtlCol="0" anchor="ctr"/>
            <a:lstStyle/>
            <a:p>
              <a:pPr marL="0" marR="0" lvl="0" indent="0" algn="ctr" defTabSz="91429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FI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Kohdattiinko avunsaajia/asiakkaita?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4210D8B-AC4F-186E-623B-4FC71C43DC14}"/>
                </a:ext>
              </a:extLst>
            </p:cNvPr>
            <p:cNvSpPr txBox="1"/>
            <p:nvPr/>
          </p:nvSpPr>
          <p:spPr>
            <a:xfrm>
              <a:off x="3531358" y="1857208"/>
              <a:ext cx="785973" cy="3635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292"/>
              <a:r>
                <a:rPr lang="en-FI" sz="1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ei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B96D8D5-7D63-7601-C810-32008BA344B5}"/>
                </a:ext>
              </a:extLst>
            </p:cNvPr>
            <p:cNvSpPr txBox="1"/>
            <p:nvPr/>
          </p:nvSpPr>
          <p:spPr>
            <a:xfrm>
              <a:off x="2304138" y="2514685"/>
              <a:ext cx="785973" cy="3635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292"/>
              <a:r>
                <a:rPr lang="en-FI" sz="1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kyllä</a:t>
              </a: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9B494A0B-3B34-0500-E29C-6A249002947A}"/>
                </a:ext>
              </a:extLst>
            </p:cNvPr>
            <p:cNvSpPr/>
            <p:nvPr/>
          </p:nvSpPr>
          <p:spPr>
            <a:xfrm>
              <a:off x="4327549" y="1929125"/>
              <a:ext cx="1085730" cy="552485"/>
            </a:xfrm>
            <a:prstGeom prst="roundRect">
              <a:avLst>
                <a:gd name="adj" fmla="val 50000"/>
              </a:avLst>
            </a:prstGeom>
            <a:solidFill>
              <a:srgbClr val="E9E2D9"/>
            </a:solidFill>
            <a:ln w="12700" cap="flat" cmpd="sng" algn="ctr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lIns="36000" tIns="0" rIns="36000" bIns="36000" rtlCol="0" anchor="ctr"/>
            <a:lstStyle/>
            <a:p>
              <a:pPr marL="0" marR="0" lvl="0" indent="0" algn="ctr" defTabSz="91429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FI" sz="13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Ei täytetä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C0A8C02C-8AF4-CF5C-C762-81A28F5C05F3}"/>
                </a:ext>
              </a:extLst>
            </p:cNvPr>
            <p:cNvSpPr/>
            <p:nvPr/>
          </p:nvSpPr>
          <p:spPr>
            <a:xfrm>
              <a:off x="974759" y="3251767"/>
              <a:ext cx="4908481" cy="1296886"/>
            </a:xfrm>
            <a:prstGeom prst="rect">
              <a:avLst/>
            </a:prstGeom>
            <a:solidFill>
              <a:srgbClr val="E9E2D9"/>
            </a:solidFill>
            <a:ln w="12700" cap="flat" cmpd="sng" algn="ctr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lIns="36000" tIns="36000" rIns="36000" bIns="36000" rtlCol="0" anchor="ctr"/>
            <a:lstStyle/>
            <a:p>
              <a:pPr marL="0" marR="0" lvl="0" indent="0" algn="ctr" defTabSz="91429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FI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Onko hankkeella tai toimintamuodolla</a:t>
              </a:r>
            </a:p>
            <a:p>
              <a:pPr marL="0" marR="0" lvl="0" indent="0" algn="ctr" defTabSz="91429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FI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(esim. YksiNäistä-hanke, terveyspisteet)</a:t>
              </a:r>
            </a:p>
            <a:p>
              <a:pPr marL="0" marR="0" lvl="0" indent="0" algn="ctr" defTabSz="91429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FI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jo entuudestaan käytössä oleva raportointi-menetelmä? 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C7CDAFAF-01D2-0CD2-4B04-AA04A600676D}"/>
                </a:ext>
              </a:extLst>
            </p:cNvPr>
            <p:cNvSpPr txBox="1"/>
            <p:nvPr/>
          </p:nvSpPr>
          <p:spPr>
            <a:xfrm>
              <a:off x="4906383" y="4553972"/>
              <a:ext cx="785973" cy="3635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292"/>
              <a:r>
                <a:rPr lang="en-FI" sz="1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6EE37A1-37F6-3468-B1C4-3CFC95A72D3F}"/>
                </a:ext>
              </a:extLst>
            </p:cNvPr>
            <p:cNvSpPr txBox="1"/>
            <p:nvPr/>
          </p:nvSpPr>
          <p:spPr>
            <a:xfrm>
              <a:off x="2940570" y="4538405"/>
              <a:ext cx="785973" cy="3635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292"/>
              <a:r>
                <a:rPr lang="en-FI" sz="1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kyllä</a:t>
              </a:r>
            </a:p>
          </p:txBody>
        </p:sp>
        <p:sp>
          <p:nvSpPr>
            <p:cNvPr id="27" name="Rounded Rectangle 26">
              <a:extLst>
                <a:ext uri="{FF2B5EF4-FFF2-40B4-BE49-F238E27FC236}">
                  <a16:creationId xmlns:a16="http://schemas.microsoft.com/office/drawing/2014/main" id="{6D406350-99A4-8EC2-8DF6-C064A835F31E}"/>
                </a:ext>
              </a:extLst>
            </p:cNvPr>
            <p:cNvSpPr/>
            <p:nvPr/>
          </p:nvSpPr>
          <p:spPr>
            <a:xfrm>
              <a:off x="3767874" y="5908996"/>
              <a:ext cx="2115366" cy="64080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12700" cap="flat" cmpd="sng" algn="ctr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lIns="36000" tIns="0" rIns="36000" bIns="36000" rtlCol="0" anchor="ctr"/>
            <a:lstStyle/>
            <a:p>
              <a:pPr marL="0" marR="0" lvl="0" indent="0" algn="ctr" defTabSz="91429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FI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Täytä tapahtumaraportti</a:t>
              </a:r>
            </a:p>
          </p:txBody>
        </p:sp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E372CBC9-5315-465C-17A1-41765647D3C8}"/>
                </a:ext>
              </a:extLst>
            </p:cNvPr>
            <p:cNvSpPr/>
            <p:nvPr/>
          </p:nvSpPr>
          <p:spPr>
            <a:xfrm>
              <a:off x="974759" y="5014102"/>
              <a:ext cx="3769323" cy="640800"/>
            </a:xfrm>
            <a:prstGeom prst="roundRect">
              <a:avLst>
                <a:gd name="adj" fmla="val 50000"/>
              </a:avLst>
            </a:prstGeom>
            <a:solidFill>
              <a:srgbClr val="E9E2D9"/>
            </a:solidFill>
            <a:ln w="12700" cap="flat" cmpd="sng" algn="ctr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lIns="36000" tIns="0" rIns="36000" bIns="36000" rtlCol="0" anchor="ctr"/>
            <a:lstStyle/>
            <a:p>
              <a:pPr marL="0" marR="0" lvl="0" indent="0" algn="ctr" defTabSz="91429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FI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Käytä hankkeen / toimintamuodon omaa raportointimenetelmää</a:t>
              </a: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85336F86-7331-A59D-9C64-739A0C08EABB}"/>
                </a:ext>
              </a:extLst>
            </p:cNvPr>
            <p:cNvCxnSpPr>
              <a:cxnSpLocks/>
            </p:cNvCxnSpPr>
            <p:nvPr/>
          </p:nvCxnSpPr>
          <p:spPr>
            <a:xfrm>
              <a:off x="3541574" y="2205368"/>
              <a:ext cx="785975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0F81DAC1-F13E-A3CE-C255-4C969B97EAA8}"/>
                </a:ext>
              </a:extLst>
            </p:cNvPr>
            <p:cNvCxnSpPr>
              <a:cxnSpLocks/>
            </p:cNvCxnSpPr>
            <p:nvPr/>
          </p:nvCxnSpPr>
          <p:spPr>
            <a:xfrm>
              <a:off x="2301793" y="2528119"/>
              <a:ext cx="0" cy="723648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763169D5-C7A8-7D35-A48B-120F4711D917}"/>
                </a:ext>
              </a:extLst>
            </p:cNvPr>
            <p:cNvCxnSpPr>
              <a:cxnSpLocks/>
            </p:cNvCxnSpPr>
            <p:nvPr/>
          </p:nvCxnSpPr>
          <p:spPr>
            <a:xfrm>
              <a:off x="4910157" y="4546233"/>
              <a:ext cx="0" cy="1362763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miter lim="800000"/>
              <a:tailEnd type="triangle"/>
            </a:ln>
            <a:effectLst/>
          </p:spPr>
        </p:cxnSp>
      </p:grp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C0FA146A-47DC-FA8F-7485-9534A060A8E5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471480" y="6293433"/>
            <a:ext cx="5915025" cy="486128"/>
          </a:xfrm>
        </p:spPr>
        <p:txBody>
          <a:bodyPr/>
          <a:lstStyle/>
          <a:p>
            <a:r>
              <a:rPr lang="en-FI" dirty="0">
                <a:solidFill>
                  <a:schemeClr val="tx1"/>
                </a:solidFill>
              </a:rPr>
              <a:t>Täytä tapahtumaraportti skannaamalla QR-koodi:</a:t>
            </a: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2A9A4DFB-1CD3-EA4A-79C3-987A436912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1952" y="6744417"/>
            <a:ext cx="2154080" cy="2154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063838"/>
      </p:ext>
    </p:extLst>
  </p:cSld>
  <p:clrMapOvr>
    <a:masterClrMapping/>
  </p:clrMapOvr>
</p:sld>
</file>

<file path=ppt/theme/theme1.xml><?xml version="1.0" encoding="utf-8"?>
<a:theme xmlns:a="http://schemas.openxmlformats.org/drawingml/2006/main" name="SPR">
  <a:themeElements>
    <a:clrScheme name="Custom 3">
      <a:dk1>
        <a:srgbClr val="000000"/>
      </a:dk1>
      <a:lt1>
        <a:srgbClr val="FFFFFF"/>
      </a:lt1>
      <a:dk2>
        <a:srgbClr val="C3DFF6"/>
      </a:dk2>
      <a:lt2>
        <a:srgbClr val="56A0D3"/>
      </a:lt2>
      <a:accent1>
        <a:srgbClr val="F00000"/>
      </a:accent1>
      <a:accent2>
        <a:srgbClr val="D7D7D7"/>
      </a:accent2>
      <a:accent3>
        <a:srgbClr val="9F9FA3"/>
      </a:accent3>
      <a:accent4>
        <a:srgbClr val="6D6E70"/>
      </a:accent4>
      <a:accent5>
        <a:srgbClr val="E2D7AC"/>
      </a:accent5>
      <a:accent6>
        <a:srgbClr val="566979"/>
      </a:accent6>
      <a:hlink>
        <a:srgbClr val="004B79"/>
      </a:hlink>
      <a:folHlink>
        <a:srgbClr val="7F181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R_Powerpoint_pohja_FI_päivitetty" id="{3CD7FA41-E9AC-2C43-8BFB-180382BD3CE5}" vid="{A0B1B484-304B-9D4D-BC21-B0A943DAE91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D56D1A68E38A4699017ABED591F6C4" ma:contentTypeVersion="14" ma:contentTypeDescription="Create a new document." ma:contentTypeScope="" ma:versionID="5debcf703b7b99326e744bc6544945ee">
  <xsd:schema xmlns:xsd="http://www.w3.org/2001/XMLSchema" xmlns:xs="http://www.w3.org/2001/XMLSchema" xmlns:p="http://schemas.microsoft.com/office/2006/metadata/properties" xmlns:ns2="9858efb5-d34a-4bad-89b2-b7735c56525e" xmlns:ns3="c2939aaf-5330-47e4-ac6f-597727289438" targetNamespace="http://schemas.microsoft.com/office/2006/metadata/properties" ma:root="true" ma:fieldsID="04bc798b38ba6c29cf4da5911e1d1bf4" ns2:_="" ns3:_="">
    <xsd:import namespace="9858efb5-d34a-4bad-89b2-b7735c56525e"/>
    <xsd:import namespace="c2939aaf-5330-47e4-ac6f-5977272894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8efb5-d34a-4bad-89b2-b7735c5652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96f175c9-e67d-4b16-ad58-edcda44168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939aaf-5330-47e4-ac6f-59772728943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0d43af4-f09c-4079-8d07-09df01d9aeb0}" ma:internalName="TaxCatchAll" ma:showField="CatchAllData" ma:web="c2939aaf-5330-47e4-ac6f-5977272894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858efb5-d34a-4bad-89b2-b7735c56525e">
      <Terms xmlns="http://schemas.microsoft.com/office/infopath/2007/PartnerControls"/>
    </lcf76f155ced4ddcb4097134ff3c332f>
    <TaxCatchAll xmlns="c2939aaf-5330-47e4-ac6f-597727289438" xsi:nil="true"/>
  </documentManagement>
</p:properties>
</file>

<file path=customXml/itemProps1.xml><?xml version="1.0" encoding="utf-8"?>
<ds:datastoreItem xmlns:ds="http://schemas.openxmlformats.org/officeDocument/2006/customXml" ds:itemID="{6490AA27-2026-4EB4-8A59-66EE1DB51E64}"/>
</file>

<file path=customXml/itemProps2.xml><?xml version="1.0" encoding="utf-8"?>
<ds:datastoreItem xmlns:ds="http://schemas.openxmlformats.org/officeDocument/2006/customXml" ds:itemID="{36AAB3B4-4833-419B-AF43-0C93D26662A6}"/>
</file>

<file path=customXml/itemProps3.xml><?xml version="1.0" encoding="utf-8"?>
<ds:datastoreItem xmlns:ds="http://schemas.openxmlformats.org/officeDocument/2006/customXml" ds:itemID="{484D806B-FDC7-44B5-A1D5-961D90830987}"/>
</file>

<file path=docProps/app.xml><?xml version="1.0" encoding="utf-8"?>
<Properties xmlns="http://schemas.openxmlformats.org/officeDocument/2006/extended-properties" xmlns:vt="http://schemas.openxmlformats.org/officeDocument/2006/docPropsVTypes">
  <Template>SPR</Template>
  <TotalTime>52</TotalTime>
  <Words>55</Words>
  <Application>Microsoft Macintosh PowerPoint</Application>
  <PresentationFormat>A4 Paper (210x297 mm)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SPR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Kutsu xxx xxx...</dc:title>
  <dc:creator>Salminen Tuuli</dc:creator>
  <cp:lastModifiedBy>Eero Sario</cp:lastModifiedBy>
  <cp:revision>4</cp:revision>
  <dcterms:created xsi:type="dcterms:W3CDTF">2023-01-19T13:43:15Z</dcterms:created>
  <dcterms:modified xsi:type="dcterms:W3CDTF">2026-04-16T08:38:16Z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0x010100C8D56D1A68E38A4699017ABED591F6C4</vt:lpwstr>
  </property>
</Properties>
</file>