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66" r:id="rId5"/>
  </p:sldIdLst>
  <p:sldSz cx="6858000" cy="9906000" type="A4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996"/>
    <a:srgbClr val="7F181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11F29-5066-B64B-AADD-EB1964B5770B}" v="1" dt="2026-05-28T13:31:22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54"/>
    <p:restoredTop sz="96327"/>
  </p:normalViewPr>
  <p:slideViewPr>
    <p:cSldViewPr snapToGrid="0" snapToObjects="1">
      <p:cViewPr varScale="1">
        <p:scale>
          <a:sx n="182" d="100"/>
          <a:sy n="182" d="100"/>
        </p:scale>
        <p:origin x="74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ero Sario" userId="3f34e730-61b7-4d6e-b5ad-f7a0b0aaefde" providerId="ADAL" clId="{25E91D92-FA65-5469-AB9C-3988AF0EEED6}"/>
    <pc:docChg chg="custSel modSld">
      <pc:chgData name="Eero Sario" userId="3f34e730-61b7-4d6e-b5ad-f7a0b0aaefde" providerId="ADAL" clId="{25E91D92-FA65-5469-AB9C-3988AF0EEED6}" dt="2026-05-28T13:31:59.346" v="41" actId="1076"/>
      <pc:docMkLst>
        <pc:docMk/>
      </pc:docMkLst>
      <pc:sldChg chg="addSp delSp modSp mod">
        <pc:chgData name="Eero Sario" userId="3f34e730-61b7-4d6e-b5ad-f7a0b0aaefde" providerId="ADAL" clId="{25E91D92-FA65-5469-AB9C-3988AF0EEED6}" dt="2026-05-28T13:31:59.346" v="41" actId="1076"/>
        <pc:sldMkLst>
          <pc:docMk/>
          <pc:sldMk cId="3601063838" sldId="266"/>
        </pc:sldMkLst>
        <pc:spChg chg="mod">
          <ac:chgData name="Eero Sario" userId="3f34e730-61b7-4d6e-b5ad-f7a0b0aaefde" providerId="ADAL" clId="{25E91D92-FA65-5469-AB9C-3988AF0EEED6}" dt="2026-05-28T13:30:38.895" v="31" actId="20577"/>
          <ac:spMkLst>
            <pc:docMk/>
            <pc:sldMk cId="3601063838" sldId="266"/>
            <ac:spMk id="3" creationId="{81EBCA4B-5AA3-DDA3-120D-F646F2AC4BB8}"/>
          </ac:spMkLst>
        </pc:spChg>
        <pc:spChg chg="add mod">
          <ac:chgData name="Eero Sario" userId="3f34e730-61b7-4d6e-b5ad-f7a0b0aaefde" providerId="ADAL" clId="{25E91D92-FA65-5469-AB9C-3988AF0EEED6}" dt="2026-05-28T13:31:30.747" v="36" actId="1076"/>
          <ac:spMkLst>
            <pc:docMk/>
            <pc:sldMk cId="3601063838" sldId="266"/>
            <ac:spMk id="4" creationId="{1CDAF9F3-A5FD-6E1D-01B1-5844DBA524D7}"/>
          </ac:spMkLst>
        </pc:spChg>
        <pc:spChg chg="add mod">
          <ac:chgData name="Eero Sario" userId="3f34e730-61b7-4d6e-b5ad-f7a0b0aaefde" providerId="ADAL" clId="{25E91D92-FA65-5469-AB9C-3988AF0EEED6}" dt="2026-05-28T13:31:30.747" v="36" actId="1076"/>
          <ac:spMkLst>
            <pc:docMk/>
            <pc:sldMk cId="3601063838" sldId="266"/>
            <ac:spMk id="5" creationId="{64FB1D86-C100-16CC-C242-C1A2D337347B}"/>
          </ac:spMkLst>
        </pc:spChg>
        <pc:spChg chg="add mod">
          <ac:chgData name="Eero Sario" userId="3f34e730-61b7-4d6e-b5ad-f7a0b0aaefde" providerId="ADAL" clId="{25E91D92-FA65-5469-AB9C-3988AF0EEED6}" dt="2026-05-28T13:31:30.747" v="36" actId="1076"/>
          <ac:spMkLst>
            <pc:docMk/>
            <pc:sldMk cId="3601063838" sldId="266"/>
            <ac:spMk id="6" creationId="{2B0073A9-6269-B913-313A-C8154823C9D2}"/>
          </ac:spMkLst>
        </pc:spChg>
        <pc:spChg chg="add mod">
          <ac:chgData name="Eero Sario" userId="3f34e730-61b7-4d6e-b5ad-f7a0b0aaefde" providerId="ADAL" clId="{25E91D92-FA65-5469-AB9C-3988AF0EEED6}" dt="2026-05-28T13:31:30.747" v="36" actId="1076"/>
          <ac:spMkLst>
            <pc:docMk/>
            <pc:sldMk cId="3601063838" sldId="266"/>
            <ac:spMk id="7" creationId="{20D53595-F3D5-12E7-00E1-8B8B19210AEC}"/>
          </ac:spMkLst>
        </pc:spChg>
        <pc:spChg chg="add mod">
          <ac:chgData name="Eero Sario" userId="3f34e730-61b7-4d6e-b5ad-f7a0b0aaefde" providerId="ADAL" clId="{25E91D92-FA65-5469-AB9C-3988AF0EEED6}" dt="2026-05-28T13:31:30.747" v="36" actId="1076"/>
          <ac:spMkLst>
            <pc:docMk/>
            <pc:sldMk cId="3601063838" sldId="266"/>
            <ac:spMk id="8" creationId="{8E2D0645-07C9-9037-6395-B6B28AC6BF64}"/>
          </ac:spMkLst>
        </pc:spChg>
        <pc:spChg chg="mod">
          <ac:chgData name="Eero Sario" userId="3f34e730-61b7-4d6e-b5ad-f7a0b0aaefde" providerId="ADAL" clId="{25E91D92-FA65-5469-AB9C-3988AF0EEED6}" dt="2026-05-28T13:31:18.605" v="34" actId="6549"/>
          <ac:spMkLst>
            <pc:docMk/>
            <pc:sldMk cId="3601063838" sldId="266"/>
            <ac:spMk id="19" creationId="{3BC9281E-8C2D-ADEB-167A-8283125F459C}"/>
          </ac:spMkLst>
        </pc:spChg>
        <pc:spChg chg="mod">
          <ac:chgData name="Eero Sario" userId="3f34e730-61b7-4d6e-b5ad-f7a0b0aaefde" providerId="ADAL" clId="{25E91D92-FA65-5469-AB9C-3988AF0EEED6}" dt="2026-05-28T13:31:37.762" v="37" actId="1076"/>
          <ac:spMkLst>
            <pc:docMk/>
            <pc:sldMk cId="3601063838" sldId="266"/>
            <ac:spMk id="39" creationId="{C0FA146A-47DC-FA8F-7485-9534A060A8E5}"/>
          </ac:spMkLst>
        </pc:spChg>
        <pc:grpChg chg="del">
          <ac:chgData name="Eero Sario" userId="3f34e730-61b7-4d6e-b5ad-f7a0b0aaefde" providerId="ADAL" clId="{25E91D92-FA65-5469-AB9C-3988AF0EEED6}" dt="2026-05-28T13:29:26.046" v="0" actId="478"/>
          <ac:grpSpMkLst>
            <pc:docMk/>
            <pc:sldMk cId="3601063838" sldId="266"/>
            <ac:grpSpMk id="35" creationId="{BD7506BA-6016-95FB-4496-E99AB688773C}"/>
          </ac:grpSpMkLst>
        </pc:grpChg>
        <pc:picChg chg="add mod">
          <ac:chgData name="Eero Sario" userId="3f34e730-61b7-4d6e-b5ad-f7a0b0aaefde" providerId="ADAL" clId="{25E91D92-FA65-5469-AB9C-3988AF0EEED6}" dt="2026-05-28T13:31:59.346" v="41" actId="1076"/>
          <ac:picMkLst>
            <pc:docMk/>
            <pc:sldMk cId="3601063838" sldId="266"/>
            <ac:picMk id="12" creationId="{2DFE6A3A-60C4-C2C3-516D-8CA07FCAA1C8}"/>
          </ac:picMkLst>
        </pc:picChg>
        <pc:picChg chg="del">
          <ac:chgData name="Eero Sario" userId="3f34e730-61b7-4d6e-b5ad-f7a0b0aaefde" providerId="ADAL" clId="{25E91D92-FA65-5469-AB9C-3988AF0EEED6}" dt="2026-05-28T13:30:59.801" v="32" actId="478"/>
          <ac:picMkLst>
            <pc:docMk/>
            <pc:sldMk cId="3601063838" sldId="266"/>
            <ac:picMk id="43" creationId="{2A9A4DFB-1CD3-EA4A-79C3-987A436912A5}"/>
          </ac:picMkLst>
        </pc:picChg>
        <pc:cxnChg chg="add mod">
          <ac:chgData name="Eero Sario" userId="3f34e730-61b7-4d6e-b5ad-f7a0b0aaefde" providerId="ADAL" clId="{25E91D92-FA65-5469-AB9C-3988AF0EEED6}" dt="2026-05-28T13:31:30.747" v="36" actId="1076"/>
          <ac:cxnSpMkLst>
            <pc:docMk/>
            <pc:sldMk cId="3601063838" sldId="266"/>
            <ac:cxnSpMk id="2" creationId="{2A2A459C-41A3-AF06-8FCE-3E3BC8C9F028}"/>
          </ac:cxnSpMkLst>
        </pc:cxnChg>
        <pc:cxnChg chg="add mod">
          <ac:chgData name="Eero Sario" userId="3f34e730-61b7-4d6e-b5ad-f7a0b0aaefde" providerId="ADAL" clId="{25E91D92-FA65-5469-AB9C-3988AF0EEED6}" dt="2026-05-28T13:31:30.747" v="36" actId="1076"/>
          <ac:cxnSpMkLst>
            <pc:docMk/>
            <pc:sldMk cId="3601063838" sldId="266"/>
            <ac:cxnSpMk id="9" creationId="{47143F2A-9EF8-6E42-70C7-31E0DF5B5D2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86ED7-E594-284A-BCB0-7DD2E0F5F816}" type="datetimeFigureOut">
              <a:rPr lang="fi-FI" smtClean="0"/>
              <a:t>28.5.2026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1C9AF-C8A2-E248-9C2D-AAFE8E0C60B5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09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0874676F-9ED0-5B74-C52E-12ACA87235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13514" y="228600"/>
            <a:ext cx="1893661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733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BC4B7-37CD-E244-A476-3A80A647D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5" y="5253936"/>
            <a:ext cx="5915025" cy="626661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  <a:endParaRPr lang="fi-FI" noProof="0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9F695-8668-224C-8AFC-D44698FF566F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84" y="5996529"/>
            <a:ext cx="5915025" cy="1172936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500" b="0"/>
            </a:lvl2pPr>
            <a:lvl3pPr marL="514344" indent="0">
              <a:buNone/>
              <a:defRPr sz="1500" b="0"/>
            </a:lvl3pPr>
            <a:lvl4pPr marL="771516" indent="0">
              <a:buNone/>
              <a:defRPr sz="15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458B2654-D836-4347-9069-004B90A0A553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471483" y="7274410"/>
            <a:ext cx="5915025" cy="486128"/>
          </a:xfrm>
        </p:spPr>
        <p:txBody>
          <a:bodyPr anchor="ctr"/>
          <a:lstStyle>
            <a:lvl1pPr marL="0" indent="0">
              <a:buNone/>
              <a:defRPr sz="15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C6CED8C-C7B5-DD70-D3AA-A9206C704F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50825" y="228601"/>
            <a:ext cx="6356350" cy="4724400"/>
          </a:xfrm>
        </p:spPr>
        <p:txBody>
          <a:bodyPr/>
          <a:lstStyle/>
          <a:p>
            <a:endParaRPr lang="fi-FI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FFD0798-FB39-BF3E-6751-212221E527D6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82" y="7865483"/>
            <a:ext cx="5915025" cy="486128"/>
          </a:xfrm>
        </p:spPr>
        <p:txBody>
          <a:bodyPr anchor="ctr"/>
          <a:lstStyle>
            <a:lvl1pPr marL="0" indent="0">
              <a:buNone/>
              <a:defRPr sz="1800" b="1" i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7B4B1CB-7D2F-1E5B-1ED6-BE8C2B636F50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471481" y="8456556"/>
            <a:ext cx="5915025" cy="746084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3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2" indent="0">
              <a:buNone/>
              <a:defRPr sz="1300" b="0"/>
            </a:lvl2pPr>
            <a:lvl3pPr marL="514344" indent="0">
              <a:buNone/>
              <a:defRPr sz="1300" b="0"/>
            </a:lvl3pPr>
            <a:lvl4pPr marL="771516" indent="0">
              <a:buNone/>
              <a:defRPr sz="1300" b="0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</p:txBody>
      </p:sp>
      <p:pic>
        <p:nvPicPr>
          <p:cNvPr id="3" name="Picture 2" descr="Logo&#10;&#10;Description automatically generated with low confidence">
            <a:extLst>
              <a:ext uri="{FF2B5EF4-FFF2-40B4-BE49-F238E27FC236}">
                <a16:creationId xmlns:a16="http://schemas.microsoft.com/office/drawing/2014/main" id="{F6A6055E-C02A-6CEF-3589-A749A4BCF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78936" y="228601"/>
            <a:ext cx="1728239" cy="859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9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7963-B688-6345-9742-540145AD67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fi-FI" noProof="0" dirty="0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13ADB4FF-36A8-5847-9E28-618A7E39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373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28586" indent="-128586" algn="l" defTabSz="514344" rtl="0" eaLnBrk="1" latinLnBrk="0" hangingPunct="1">
        <a:lnSpc>
          <a:spcPct val="100000"/>
        </a:lnSpc>
        <a:spcBef>
          <a:spcPts val="563"/>
        </a:spcBef>
        <a:buFont typeface="Arial" panose="020B0604020202020204" pitchFamily="34" charset="0"/>
        <a:buChar char="•"/>
        <a:defRPr sz="157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85759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42931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12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00103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157275" indent="-128586" algn="l" defTabSz="514344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101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4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9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4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CA4B-5AA3-DDA3-120D-F646F2AC4BB8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471479" y="9112696"/>
            <a:ext cx="5915025" cy="597676"/>
          </a:xfrm>
        </p:spPr>
        <p:txBody>
          <a:bodyPr/>
          <a:lstStyle/>
          <a:p>
            <a:r>
              <a:rPr lang="fi-FI" noProof="1"/>
              <a:t>Lisää tietoa osoitteessa vapaaehtoistieto.punainenristi.fi hakutermillä </a:t>
            </a:r>
            <a:r>
              <a:rPr lang="fi-FI" i="1" noProof="1"/>
              <a:t>tiedonkeruu</a:t>
            </a:r>
          </a:p>
        </p:txBody>
      </p:sp>
      <p:pic>
        <p:nvPicPr>
          <p:cNvPr id="10" name="Picture 9" descr="Text&#10;&#10;Description automatically generated with medium confidence">
            <a:extLst>
              <a:ext uri="{FF2B5EF4-FFF2-40B4-BE49-F238E27FC236}">
                <a16:creationId xmlns:a16="http://schemas.microsoft.com/office/drawing/2014/main" id="{C7A25D2D-9FA4-E127-FCE7-B8723B9FEB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514" y="219635"/>
            <a:ext cx="1893661" cy="859766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BC9281E-8C2D-ADEB-167A-8283125F459C}"/>
              </a:ext>
            </a:extLst>
          </p:cNvPr>
          <p:cNvSpPr txBox="1">
            <a:spLocks/>
          </p:cNvSpPr>
          <p:nvPr/>
        </p:nvSpPr>
        <p:spPr>
          <a:xfrm>
            <a:off x="387552" y="1050350"/>
            <a:ext cx="6082882" cy="7817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3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999" b="1" i="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i-FI" sz="2400" dirty="0">
                <a:solidFill>
                  <a:srgbClr val="FF0000"/>
                </a:solidFill>
              </a:rPr>
              <a:t>Milloin toimintaraportti täytetään?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C0FA146A-47DC-FA8F-7485-9534A060A8E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471479" y="5855553"/>
            <a:ext cx="5915025" cy="486128"/>
          </a:xfrm>
        </p:spPr>
        <p:txBody>
          <a:bodyPr/>
          <a:lstStyle/>
          <a:p>
            <a:r>
              <a:rPr lang="en-FI" dirty="0">
                <a:solidFill>
                  <a:schemeClr val="tx1"/>
                </a:solidFill>
              </a:rPr>
              <a:t>Täytä toimintaraportti skannaamalla QR-koodi:</a:t>
            </a:r>
          </a:p>
        </p:txBody>
      </p:sp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2A2A459C-41A3-AF06-8FCE-3E3BC8C9F028}"/>
              </a:ext>
            </a:extLst>
          </p:cNvPr>
          <p:cNvCxnSpPr>
            <a:cxnSpLocks/>
          </p:cNvCxnSpPr>
          <p:nvPr/>
        </p:nvCxnSpPr>
        <p:spPr>
          <a:xfrm>
            <a:off x="2731187" y="3149796"/>
            <a:ext cx="0" cy="5750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CDAF9F3-A5FD-6E1D-01B1-5844DBA524D7}"/>
              </a:ext>
            </a:extLst>
          </p:cNvPr>
          <p:cNvSpPr/>
          <p:nvPr/>
        </p:nvSpPr>
        <p:spPr>
          <a:xfrm>
            <a:off x="765376" y="2014373"/>
            <a:ext cx="4908481" cy="1296886"/>
          </a:xfrm>
          <a:prstGeom prst="rect">
            <a:avLst/>
          </a:prstGeom>
          <a:solidFill>
            <a:srgbClr val="E9E2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Onko hankkeella tai toimintamuodolla</a:t>
            </a:r>
          </a:p>
          <a:p>
            <a:pPr algn="ctr"/>
            <a:r>
              <a:rPr lang="en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(esim. YksiNäistä-hanke, terveyspisteet)</a:t>
            </a:r>
          </a:p>
          <a:p>
            <a:pPr algn="ctr"/>
            <a:r>
              <a:rPr lang="en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 entuudestaan käytössä ollut raportointi-menetelmä?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FB1D86-C100-16CC-C242-C1A2D337347B}"/>
              </a:ext>
            </a:extLst>
          </p:cNvPr>
          <p:cNvSpPr txBox="1"/>
          <p:nvPr/>
        </p:nvSpPr>
        <p:spPr>
          <a:xfrm>
            <a:off x="4697000" y="3316578"/>
            <a:ext cx="785973" cy="36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0073A9-6269-B913-313A-C8154823C9D2}"/>
              </a:ext>
            </a:extLst>
          </p:cNvPr>
          <p:cNvSpPr txBox="1"/>
          <p:nvPr/>
        </p:nvSpPr>
        <p:spPr>
          <a:xfrm>
            <a:off x="2731187" y="3301011"/>
            <a:ext cx="785973" cy="366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FI" dirty="0">
                <a:latin typeface="Arial" panose="020B0604020202020204" pitchFamily="34" charset="0"/>
                <a:cs typeface="Arial" panose="020B0604020202020204" pitchFamily="34" charset="0"/>
              </a:rPr>
              <a:t>kyllä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0D53595-F3D5-12E7-00E1-8B8B19210AEC}"/>
              </a:ext>
            </a:extLst>
          </p:cNvPr>
          <p:cNvSpPr/>
          <p:nvPr/>
        </p:nvSpPr>
        <p:spPr>
          <a:xfrm>
            <a:off x="3558491" y="4671602"/>
            <a:ext cx="2115366" cy="6408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FI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Täytä toimintaraportti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8E2D0645-07C9-9037-6395-B6B28AC6BF64}"/>
              </a:ext>
            </a:extLst>
          </p:cNvPr>
          <p:cNvSpPr/>
          <p:nvPr/>
        </p:nvSpPr>
        <p:spPr>
          <a:xfrm>
            <a:off x="765376" y="3724348"/>
            <a:ext cx="3769323" cy="640800"/>
          </a:xfrm>
          <a:prstGeom prst="roundRect">
            <a:avLst>
              <a:gd name="adj" fmla="val 50000"/>
            </a:avLst>
          </a:prstGeom>
          <a:solidFill>
            <a:srgbClr val="E9E2D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36000" rtlCol="0" anchor="ctr"/>
          <a:lstStyle/>
          <a:p>
            <a:pPr algn="ctr"/>
            <a:r>
              <a:rPr lang="en-FI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Käytä hankkeen/toimintamuodon omaa raportointimenetelmää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7143F2A-9EF8-6E42-70C7-31E0DF5B5D22}"/>
              </a:ext>
            </a:extLst>
          </p:cNvPr>
          <p:cNvCxnSpPr>
            <a:cxnSpLocks/>
          </p:cNvCxnSpPr>
          <p:nvPr/>
        </p:nvCxnSpPr>
        <p:spPr>
          <a:xfrm>
            <a:off x="4700774" y="3308839"/>
            <a:ext cx="0" cy="136276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2DFE6A3A-60C4-C2C3-516D-8CA07FCAA1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7365" y="6438915"/>
            <a:ext cx="2437334" cy="2437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063838"/>
      </p:ext>
    </p:extLst>
  </p:cSld>
  <p:clrMapOvr>
    <a:masterClrMapping/>
  </p:clrMapOvr>
</p:sld>
</file>

<file path=ppt/theme/theme1.xml><?xml version="1.0" encoding="utf-8"?>
<a:theme xmlns:a="http://schemas.openxmlformats.org/drawingml/2006/main" name="SPR">
  <a:themeElements>
    <a:clrScheme name="Custom 3">
      <a:dk1>
        <a:srgbClr val="000000"/>
      </a:dk1>
      <a:lt1>
        <a:srgbClr val="FFFFFF"/>
      </a:lt1>
      <a:dk2>
        <a:srgbClr val="C3DFF6"/>
      </a:dk2>
      <a:lt2>
        <a:srgbClr val="56A0D3"/>
      </a:lt2>
      <a:accent1>
        <a:srgbClr val="F00000"/>
      </a:accent1>
      <a:accent2>
        <a:srgbClr val="D7D7D7"/>
      </a:accent2>
      <a:accent3>
        <a:srgbClr val="9F9FA3"/>
      </a:accent3>
      <a:accent4>
        <a:srgbClr val="6D6E70"/>
      </a:accent4>
      <a:accent5>
        <a:srgbClr val="E2D7AC"/>
      </a:accent5>
      <a:accent6>
        <a:srgbClr val="566979"/>
      </a:accent6>
      <a:hlink>
        <a:srgbClr val="004B79"/>
      </a:hlink>
      <a:folHlink>
        <a:srgbClr val="7F181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R_Powerpoint_pohja_FI_päivitetty" id="{3CD7FA41-E9AC-2C43-8BFB-180382BD3CE5}" vid="{A0B1B484-304B-9D4D-BC21-B0A943DAE9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858efb5-d34a-4bad-89b2-b7735c56525e">
      <Terms xmlns="http://schemas.microsoft.com/office/infopath/2007/PartnerControls"/>
    </lcf76f155ced4ddcb4097134ff3c332f>
    <TaxCatchAll xmlns="c2939aaf-5330-47e4-ac6f-59772728943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D56D1A68E38A4699017ABED591F6C4" ma:contentTypeVersion="14" ma:contentTypeDescription="Create a new document." ma:contentTypeScope="" ma:versionID="5debcf703b7b99326e744bc6544945ee">
  <xsd:schema xmlns:xsd="http://www.w3.org/2001/XMLSchema" xmlns:xs="http://www.w3.org/2001/XMLSchema" xmlns:p="http://schemas.microsoft.com/office/2006/metadata/properties" xmlns:ns2="9858efb5-d34a-4bad-89b2-b7735c56525e" xmlns:ns3="c2939aaf-5330-47e4-ac6f-597727289438" targetNamespace="http://schemas.microsoft.com/office/2006/metadata/properties" ma:root="true" ma:fieldsID="04bc798b38ba6c29cf4da5911e1d1bf4" ns2:_="" ns3:_="">
    <xsd:import namespace="9858efb5-d34a-4bad-89b2-b7735c56525e"/>
    <xsd:import namespace="c2939aaf-5330-47e4-ac6f-5977272894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8efb5-d34a-4bad-89b2-b7735c565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6f175c9-e67d-4b16-ad58-edcda44168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39aaf-5330-47e4-ac6f-59772728943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0d43af4-f09c-4079-8d07-09df01d9aeb0}" ma:internalName="TaxCatchAll" ma:showField="CatchAllData" ma:web="c2939aaf-5330-47e4-ac6f-5977272894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4D806B-FDC7-44B5-A1D5-961D90830987}">
  <ds:schemaRefs>
    <ds:schemaRef ds:uri="http://www.w3.org/XML/1998/namespace"/>
    <ds:schemaRef ds:uri="http://purl.org/dc/terms/"/>
    <ds:schemaRef ds:uri="9858efb5-d34a-4bad-89b2-b7735c56525e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c2939aaf-5330-47e4-ac6f-597727289438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6AAB3B4-4833-419B-AF43-0C93D26662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90AA27-2026-4EB4-8A59-66EE1DB51E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58efb5-d34a-4bad-89b2-b7735c56525e"/>
    <ds:schemaRef ds:uri="c2939aaf-5330-47e4-ac6f-5977272894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SPR</Template>
  <TotalTime>60</TotalTime>
  <Words>46</Words>
  <Application>Microsoft Macintosh PowerPoint</Application>
  <PresentationFormat>A4 Paper (210x297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SPR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Kutsu xxx xxx...</dc:title>
  <dc:creator>Salminen Tuuli</dc:creator>
  <cp:lastModifiedBy>Eero Sario</cp:lastModifiedBy>
  <cp:revision>4</cp:revision>
  <dcterms:created xsi:type="dcterms:W3CDTF">2023-01-19T13:43:15Z</dcterms:created>
  <dcterms:modified xsi:type="dcterms:W3CDTF">2026-05-28T13:32:00Z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0x010100C8D56D1A68E38A4699017ABED591F6C4</vt:lpwstr>
  </property>
  <property fmtid="{D5CDD505-2E9C-101B-9397-08002B2CF9AE}" pid="3" name="MediaServiceImageTags">
    <vt:lpwstr/>
  </property>
</Properties>
</file>